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24" r:id="rId3"/>
    <p:sldId id="325" r:id="rId4"/>
    <p:sldId id="326" r:id="rId5"/>
    <p:sldId id="327" r:id="rId6"/>
    <p:sldId id="32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6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784 30 1340,'21'-30'21253,"-29"50"-18323,2-5-2600,0-1-1,-1 0 1,-1 0-1,0 0 1,-15 18-1,21-29-367,-1 0-1,0 0 0,1-1 0,-1 1 0,0-1 1,0 0-1,-1 0 0,1 0 0,0 0 0,-1 0 1,1-1-1,-1 0 0,1 1 0,-1-1 0,0 0 1,1-1-1,-1 1 0,0-1 0,0 0 0,0 0 1,1 0-1,-1 0 0,0 0 0,0-1 0,0 0 1,1 0-1,-1 0 0,-5-2 0,3 0-10,-1 0-1,1 1 1,-1-1 0,0 2-1,0-1 1,1 1 0,-1 0-1,0 0 1,0 1 0,-9 1-1,11 0 61,0 0-1,-1 1 1,1 0-1,0 1 1,0-1-1,0 1 1,1 0-1,-1 0 1,1 0-1,-1 0 1,1 1-1,0 0 1,-5 6-1,-23 27 361,-33 49 0,-12 16 192,6-16-265,-25 28-1339,26-45-3477,54-55 1806,13-10 1081,-1 0 0,0-1 1,0 0-1,0 0 0,0 0 0,-1 0 0,1 0 0,-6 1 0,-1 0-2090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5.9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1086 29 2956,'-1'-2'2158,"-6"-16"5653,7 17-7680,0 1 0,0 0-1,0 0 1,0 0 0,0 0-1,0-1 1,0 1 0,0 0-1,-1 0 1,1 0-1,0-1 1,0 1 0,0 0-1,0 0 1,0 0 0,0-1-1,0 1 1,0 0 0,0 0-1,0 0 1,0-1 0,0 1-1,0 0 1,1 0-1,-1 0 1,0 0 0,0-1-1,0 1 1,0 0 0,1-1 653,-1 1-654,0 0 1,0 0-1,0 0 1,1 0 0,-1-1-1,0 1 1,0 0 0,0 0-1,0 0 1,1 0 0,-1 0-1,0 0 1,0 0 0,0 0-1,1 0 1,-1 0-1,0 0 1,0 0 0,0 0-1,1 0 1,-1 0 0,0 0-1,0 0 1,0 0 0,1 0-1,0 4 73,1 0 0,-1 0 0,0 0 0,-1 0 0,1 1 0,-1-1 0,0 0 0,0 0 0,0 0 0,0 0 0,-1 5 0,0 1 61,-1 25-2,-1 0 0,-2 0 0,-1 0 1,-2-1-1,-18 51 0,-1-13-124,-55 99 0,74-156-166,0 0 1,-2-1-1,0 0 1,0-1-1,-1 0 1,-1-1-1,0 0 1,0-1-1,-2 0 1,-16 10-1,9-9-3,-1 0 0,0-2 0,-1-1 0,0-1 0,0-1 0,-36 7 0,-7-2 206,-1-2 0,0-3-1,-1-4 1,1-2 0,-78-9-1,138 7-46,-1 0 0,0 0 0,1 0 0,-1-1 1,1-1-1,-1 1 0,1-1 0,0-1 0,-10-5 0,14 6-69,0 1 1,0-1 0,0 0-1,1 0 1,-1 0 0,1 0-1,0 0 1,0-1 0,0 1-1,0-1 1,1 1 0,-1-1 0,1 0-1,0 1 1,0-1 0,1 0-1,-1 0 1,1 0 0,-1 0-1,2-6 1,-1-28 9,3 1 0,1-1 1,1 1-1,3 0 0,0 0 0,3 1 0,1 0 0,18-35 1,-23 58-726,0 0 1,1 1 0,1 0 0,0 1-1,1 0 1,0 0 0,16-12 0,6-2-3867,46-26-1,-19 14 1653,-37 19-4892,-13 12 4034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6.3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10 2416,'8'23'18877,"-1"-22"-14159,-28-30-24156,12 25 15509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6.9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1130 349 340,'5'-46'12580,"8"0"-5140,-7 29-6197,2 1 1,0 0 0,15-22 0,-6 14-1322,2 0 0,1 2 0,0 0 0,35-28 1,-52 48 83,0-1 0,0 0 1,0 1-1,0 0 1,1 0-1,-1 0 1,1 0-1,0 0 0,0 1 1,-1-1-1,1 1 1,0 0-1,0 0 1,0 1-1,0-1 0,0 1 1,0 0-1,0 0 1,0 0-1,0 1 1,7 1-1,-6 0-2,0 0 1,0 1-1,0 0 0,0 0 1,-1 0-1,1 1 0,-1-1 0,0 1 1,0 0-1,0 0 0,0 1 1,-1-1-1,0 1 0,5 8 1,15 26-670,36 81 0,-61-121 596,0 0 0,0 1 0,0-1 0,-1 1 0,1-1 1,0 1-1,0 0 0,0 0 0,0 0 0,-1 0 0,1 0 1,0 1-1,0-1 0,0 0 0,0 1 0,0 0 0,0 0 1,0-1-1,-3 3 0,-63 22 67,58-22-64,-112 43 583,-2-6 0,-1-5 0,-160 22-1,277-56-467,0 0 0,0 0 0,0-1 0,0 0 0,1-1 0,-13-1 0,19 1-49,0 1-1,0 0 1,0 0 0,0-1 0,1 1 0,-1 0 0,0-1-1,0 1 1,1-1 0,-1 1 0,0-1 0,1 1 0,-1-1-1,0 0 1,1 1 0,-1-1 0,1 0 0,-1 1 0,1-1-1,-1 0 1,1 0 0,0 1 0,-1-1 0,1 0 0,-1-1-1,2 0-9,-1 0-1,0 0 0,1-1 1,-1 1-1,1 0 0,-1 0 1,1 0-1,0 0 0,0 0 1,0 0-1,0 1 0,0-1 1,1 0-1,-1 0 0,3-2 1,10-13-186,1 0 0,32-26 0,-41 38 155,1-1 0,0 1-1,1 1 1,-1-1-1,1 1 1,0 0-1,0 1 1,0 0 0,0 0-1,14-2 1,-21 5 30,0 0 1,0 0-1,0 0 1,-1-1-1,1 1 1,0 0-1,0 0 1,0 1 0,0-1-1,0 0 1,0 0-1,0 0 1,0 1-1,0-1 1,0 0-1,0 1 1,-1-1-1,1 1 1,0-1-1,0 1 1,0-1-1,-1 1 1,1-1-1,0 1 1,-1 0-1,1 0 1,0 1-1,0 0 0,0-1-1,-1 1 1,0 0-1,1 0 0,-1 0 1,0 0-1,0 0 1,0 0-1,0 0 0,0-1 1,0 1-1,-1 0 0,0 2 1,-2 6-11,0 0 0,-1 1 0,-10 16 0,-31 45 112,-3-2 0,-3-3 0,-3-1 0,-3-3-1,-88 75 1,105-103-756,-1-2 0,-88 54-1,99-71-2273,-58 23 0,63-30-1055,-1-2-1,-48 9 0,38-12 478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7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56 1552,'19'-17'8817,"13"-12"5191,-23 19-14353,-31 11-16744,6 6 13430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7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0 476,'7'3'15202,"8"6"-10099,-13-3-4863,-1 1 1,1-1-1,-1 0 1,0 1-1,-1-1 1,1 0-1,-1 1 1,-1-1-1,1 1 1,-1-1-1,0 0 1,-1 1-1,1-1 1,-1 0-1,0 0 1,-1 0 0,0 0-1,0-1 1,0 1-1,-4 5 1,-3 3-451,0 0 0,0 0 0,-1-2 0,-1 1 1,0-1-1,-21 15 0,-44 24-6199,-4-10-6311,65-35 9666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8.2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1246 0 1768,'1'0'421,"0"0"0,-1 0 1,1 0-1,-1 0 0,1 1 0,0-1 0,-1 0 0,7 5 5897,-6-5-5897,-1 1 0,0-1 0,1 1 0,-1-1 1,0 2-1,1 19 4895,-14 26-2558,11-42-1821,-2 6-691,0-1 0,-1 0-1,-1 0 1,0-1-1,0 1 1,0-1 0,-1 0-1,-1-1 1,-13 13-1,14-15-422,-1 0 0,0 0-1,0-1 1,0 0-1,-1 0 1,1-1-1,-1 0 1,0 0-1,-1-1 1,1 0 0,-14 2-1,21-5-165,0 0 0,-1-1 0,1 1 0,-1-1 0,1 1 0,0-1 0,-1 0-1,1 1 1,0-1 0,-1 0 0,1-1 0,0 1 0,0 0 0,0-1 0,0 1 0,0-1 0,1 1 0,-1-1 0,0 0-1,1 0 1,-2-2 0,-30-49-6068,28 43 5982,-45 91 6311,43-72-5375,-1 0 0,-1 0-1,0-1 1,0 0 0,0-1 0,-1 0-1,0 0 1,-1-1 0,1 0 0,-1-1-1,0-1 1,-1 1 0,1-2 0,-1 1-1,-20 2 1,32-6-496,-1 0 0,1 0 0,0 1 0,0-1 0,-1 0 0,1 0-1,0 0 1,-1 1 0,1-1 0,0 0 0,0 0 0,-1 0 0,1 0 0,0 0 0,-1 0 0,1 0-1,0 0 1,-1 0 0,1 0 0,0 0 0,-1 0 0,1 0 0,0 0 0,-1 0 0,1 0 0,0 0-1,-1 0 1,1 0 0,0-1 0,0 1 0,-1 0 0,1 0 0,0 0 0,0-1 0,-1 1 0,1 0-1,0 0 1,0 0 0,-1-1 0,1 1 0,0 0 0,0 0 0,0-1 0,0 1 0,-1 0 0,1-1-1,0 1 1,0 0 0,0-1 0,0 1 0,0 0 0,0-1 0,0 1 0,0 0 0,0-1 0,0 1-1,0 0 1,0 0 0,0-1 0,0 1 0,0 0 0,0-1 0,0 1 0,1 0 0,-1-1 0,0 1-1,0 0 1,1-1-4,0 1 0,-1-1-1,1 1 1,0-1-1,0 1 1,-1 0 0,1 0-1,0-1 1,0 1-1,-1 0 1,1 0-1,0 0 1,0 0 0,0 0-1,0 0 1,-1 0-1,1 0 1,0 0 0,0 0-1,0 0 1,-1 1-1,1-1 1,0 0 0,0 1-1,-1-1 1,1 0-1,0 1 1,-1-1 0,1 1-1,0-1 1,-1 1-1,1-1 1,-1 1 0,2 1-1,1 1 26,1 1 0,-1 1 0,0-1 0,0 0 0,0 1 0,-1-1 0,1 1 0,-1 0 0,-1 0 0,1 0 0,0 0 0,-1 0 0,0 0 0,0 0 0,-1 1 1,0-1-1,0 0 0,0 0 0,0 1 0,-1-1 0,0 0 0,0 0 0,-3 10 0,-1 2 173,-1 0 0,-1-1 1,-1 0-1,0 0 1,-19 27-1,-11 5-23,-2-2 1,-2-2-1,-1-2 1,-3-2-1,-1-2 1,-1-1-1,-92 50 1,125-79-181,0-1 1,-1 0 0,0 0 0,0-2 0,-1 0-1,0-1 1,-29 3 0,41-6-1,1-1 0,0 1 0,0-1 0,-1 0 0,1-1 0,0 1 0,0-1 1,-1 0-1,1 0 0,0 0 0,0 0 0,0-1 0,0 0 0,0 0 0,1 0 0,-1 0 0,0 0 0,1-1 0,0 1 0,-1-1 0,1 0 0,0 0 0,0-1 0,1 1 1,-1 0-1,1-1 0,0 0 0,0 1 0,0-1 0,0 0 0,0 0 0,1 0 0,0 0 0,0 0 0,-1-9 0,0-9 10,0 1 0,1-1-1,2 0 1,0 0 0,2 0 0,0 0 0,8-27-1,-3 19-19,2 1-1,1 0 1,1 0-1,26-41 1,-10 30-156,1 2 1,3 1 0,0 1 0,3 2 0,47-36 0,-17 13-2685,-29 16-4178,-32 34 5153,0 1-1,-1 0 1,1-1 0,-2 0 0,4-10-1,-1 1-1736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8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0 320 648,'7'2'1477,"0"1"0,0-1-1,0 0 1,0-1 0,1 0 0,-1 0-1,0 0 1,12-1 0,-5-2-618,0 1 0,0-2 0,0 1 0,13-6 0,-3-1-573,0 0-1,-1-2 0,0 0 0,30-22 0,-37 23-217,-1-1 0,-1-1 0,0-1-1,0 0 1,-1 0 0,15-22 0,-25 31-364,0-1 1,0 0 0,-1 0 0,1 0-1,-1 0 1,0 0 0,-1-1 0,0 1-1,1 0 1,-2-1 0,2-5-1,-3 7-386,1-1-1,0 1 0,-1 0 0,0 0 0,0-1 0,0 1 0,-1 0 0,1 0 0,-1 0 1,0 0-1,0 1 0,-1-1 0,1 0 0,-1 1 0,-5-6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9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2190 13 1988,'16'-13'22269,"-7"27"-21017,-5-9-1728,1 5 586,0 0 0,-1 0 0,0 1-1,-1-1 1,0 1 0,0 0 0,-1 0 0,-1-1 0,0 1 0,0 1 0,-2 11 0,0 8-72,-3-1 1,-11 54-1,14-79-38,0-1 0,0 0 0,-1 0 0,1 0 0,-1 0 0,0-1 0,0 1 0,0 0 0,0-1 0,-1 1 0,1-1 1,-1 0-1,0 0 0,0 0 0,0 0 0,0 0 0,-1-1 0,1 1 0,-1-1 0,0 0 0,1 0 0,-1 0 0,0-1 0,0 1 0,0-1 0,0 0 0,-1 0 0,1 0 0,0-1 0,0 0 0,0 0 0,-1 0 0,1 0 0,0 0 0,0-1 0,0 0 0,-1 0 0,1 0 1,0 0-1,0-1 0,0 1 0,1-1 0,-1 0 0,0 0 0,1-1 0,-1 1 0,1-1 0,0 0 0,0 0 0,0 0 0,0 0 0,-3-4 0,0-3-56,0 1 1,1-1-1,0-1 1,1 1-1,0-1 0,0 0 1,1 0-1,0 0 0,1 0 1,1 0-1,0-1 1,0 1-1,1 0 0,0-1 1,1 1-1,1 0 1,-1-1-1,2 1 0,0 0 1,0 0-1,1 0 0,0 1 1,1 0-1,0-1 1,11-15-1,-16 26 54,1-1-1,-1 0 1,0 0-1,1 0 1,0 0-1,-1 0 1,1 0-1,-1 1 1,1-1-1,0 0 1,0 1 0,-1-1-1,1 0 1,0 1-1,0-1 1,0 1-1,0-1 1,0 1-1,0 0 1,0-1-1,0 1 1,0 0 0,0 0-1,0-1 1,0 1-1,0 0 1,0 0-1,0 0 1,0 0-1,0 0 1,1 1-1,0 0 5,-1 0-1,1 0 0,0 1 0,-1-1 0,1 1 0,-1-1 1,0 1-1,1 0 0,-1 0 0,0-1 0,0 1 1,0 0-1,1 4 0,3 5 18,-2 1 0,1 0-1,-2 0 1,3 15 0,-3-6 78,-1 0 1,0 0-1,-2 0 1,0 1-1,-6 24 0,6-41-67,0 0 0,-1 0 0,1 0 0,-1 0-1,0 0 1,-1-1 0,1 1 0,-1-1-1,0 0 1,0 0 0,0 0 0,0 0-1,-1 0 1,0 0 0,1-1 0,-1 0 0,-1 0-1,1 0 1,0 0 0,-1-1 0,1 0-1,-1 1 1,0-2 0,0 1 0,0 0 0,0-1-1,-7 1 1,6-1-56,0 0 0,0-1 0,-1 1 0,1-1 0,0-1 0,0 1 0,-1-1 0,1 0 0,0 0 0,-8-3 0,11 2-43,0 0 0,0 1 0,0-1 0,0 0 0,0-1 0,0 1 0,0 0 0,1-1 0,-1 0 0,1 1 0,0-1 0,0 0 0,0 0 0,0-1 0,0 1 0,1 0 0,-1 0 0,-1-7 0,-6-10-121,1 17 79,-10 26 51,16-18 67,-1-1-1,1 1 0,-1-1 0,0 0 0,0 0 1,-6 5-1,1-3 0,-1 0 1,0-1-1,-1 0 1,1 0-1,-1-1 1,0 0-1,0-1 1,-1 0-1,1 0 1,-19 1-1,26-3 28,-1-1 0,1 0-1,0 0 1,-1 0-1,1-1 1,0 1 0,-1-1-1,1 1 1,0-1 0,0 0-1,0 0 1,0-1 0,0 1-1,0-1 1,0 1 0,0-1-1,0 0 1,1 0 0,-1 0-1,1-1 1,-1 1-1,1 0 1,0-1 0,0 0-1,0 1 1,0-1 0,1 0-1,-1 0 1,1 0 0,-1 0-1,1 0 1,0 0 0,0-1-1,1 1 1,-1 0-1,1-1 1,-1 1 0,1-4-1,-1-6 289,1 1 0,0-1 0,1 1 0,0-1 0,1 1 0,0 0 0,1-1 0,0 1 0,1 0-1,9-18 1,-14 40 9,0 1-1,1 0 1,0 0-1,4 20 1,-3-14-189,0-5-122,0 1-1,-1-1 1,0 0-1,-1 1 0,-1-1 1,0 0-1,-6 20 1,6-26-16,-1 0 0,0 0 1,0 0-1,-1 0 0,0 0 0,0-1 0,0 0 1,0 0-1,-1 0 0,0 0 0,0-1 1,0 0-1,-1 0 0,1 0 0,-11 5 1,-16 5-7,0 0 1,-1-2 0,-53 12-1,-108 13 45,177-35-34,-443 58 404,366-54-146,0-4 0,-181-19 0,275 17-267,-30-4 2,-1-1 0,-46-15 0,71 18-2,0 0 0,0 0 0,0-1 0,0 0 0,0 0 0,0 0 0,1-1 0,-1 0 0,1 0 0,0 0 0,0-1-1,1 1 1,-1-1 0,1 0 0,0-1 0,0 1 0,1-1 0,-5-9 0,7 12 0,0 1 0,0-1 0,1 0 0,-1 1 0,1-1 0,0 0 0,0 0 0,0 1 0,0-1 0,0 0 0,0 0 0,1 1 0,-1-1 0,1 0 0,0 1 0,0-1 0,0 1 0,0-1 0,0 1 0,1-1 0,-1 1 0,1 0 0,-1 0 0,1 0 0,0 0 0,0 0 0,0 0 0,0 0 0,0 0 0,1 1 0,-1-1 0,0 1 0,1 0 0,3-2 0,0 0 0,-1 1 0,0 0 0,1 1 0,-1-1 0,1 1 0,0 0 0,-1 1 0,1-1 0,0 1 0,-1 0 0,1 1 0,0-1 0,-1 1 0,1 0 0,8 3 0,-3 2-696,0 0-1,0 0 1,-1 1 0,0 0 0,-1 1-1,1 0 1,-2 1 0,11 11-1,34 31-3469,-50-49 2875,0 0 0,0-1 0,1 1-1,-1-1 1,0 0 0,1 0 0,-1 0 0,0 0-1,1-1 1,-1 0 0,6 1 0,6-1-2777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0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62 2800,'24'-23'16750,"-7"6"-10490,1 3-3898,1 6-4623,2 11-5349,-21-2 7353,1-1 1,-1 0-1,0 1 0,0-1 1,1 0-1,-1 1 0,0-1 1,0 1-1,1-1 0,-1 0 1,0 1-1,0-1 0,0 1 1,0-1-1,1 1 0,-1-1 1,0 1-1,0-1 0,0 1 1,0-1-1,0 1 0,0-1 1,0 0-1,-1 1 0,1-1 1,0 1-1,0-1 0,0 1 0,0-1 1,-1 1-1,1-1 0,0 0 1,0 1-1,-1-1 0,1 1 1,0-1-1,-1 0 0,1 1 1,-1-1-1,0 3-704,-6 12-2916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0.4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0 145 872,'2'27'7945,"5"-1"6321,1-55-10980,-3 14-3533,6-56-5186,-10 66 4129,-1-1 0,0 1 0,0-1 0,-1 1 0,1-1 0,-1 1 0,0 0 0,-1-1 0,1 1 0,-5-10 0,-5 1-2669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6.9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0 115 2176,'18'0'2764,"2"-2"-63,0-2-649,4 2-572,-2-2-412,2 0-268,5-2-244,-3 1-280,5-1-300,0-2-304,0 2-300,2-4-292,0 0-344,-3 0-532,-1-4-520,0 2-221,-3 0-55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2.0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1132 24 1420,'-3'-19'11798,"13"18"-8002,-20-2 880,0 3-2103,-1 21-2296,7-8-142,-1 0 0,-1 0 1,0-1-1,-1 1 0,0-2 1,-1 1-1,0-1 0,-14 15 1,18-23-128,0-1 0,0 0 0,-1 0 0,1 0 0,-1-1-1,1 1 1,-1-1 0,0 0 0,0 0 0,1-1 0,-1 1 0,0-1 0,-5-1 0,4 1-13,-1 1-1,0-1 1,1 1 0,-1 0-1,0 1 1,-7 2 0,4 1 11,0 1 0,1 0 0,-17 13 0,22-15 8,-1 0 0,1-1 0,-1 1 0,0-1 0,-1 0 0,1 0 0,0 0 0,-1-1 0,0 1 0,0-2 0,1 1 0,-1 0 0,0-1 0,-12 0 0,10 1-21,0-1 0,0 1 0,0 1 0,0 0-1,0 0 1,0 0 0,1 1 0,0 0 0,-10 7 0,6-4 15,0-1 0,-1 0 0,-15 5 0,11-6 85,0-1 0,-1 0 0,1-2 0,-1 0 0,0-1-1,1 0 1,-1-1 0,-33-5 0,48 4-70,1 1 0,-1 0 1,1-1-1,-1 1 0,1-1 0,-1 1 0,1-1 0,-1 0 0,1 0 0,0 0 1,-1 0-1,1 0 0,0 0 0,0 0 0,0 0 0,0 0 0,0-1 1,0 1-1,0 0 0,0-1 0,0 1 0,0 0 0,1-1 0,-1 1 0,1-1 1,-1-2-1,1 1-9,-1-1 0,2 1 0,-1-1 0,0 0 0,1 1 1,0-1-1,-1 1 0,1-1 0,1 1 0,-1 0 0,3-6 0,1 0-38,0 1 0,0-1 0,1 1 0,0 0 0,0 0 0,1 1 0,15-14 0,-20 20 13,0-1 1,0 1 0,0-1 0,0 1 0,0 0 0,0 0 0,0 0 0,1 0 0,-1 0 0,0 1 0,1-1 0,-1 1 0,0-1 0,1 1 0,-1 0-1,1 0 1,-1 0 0,0 0 0,1 0 0,-1 1 0,0-1 0,1 1 0,-1-1 0,3 2 0,-3 0 7,0 0 0,0-1 0,-1 1 0,1 0 0,0 0 0,-1 1 0,0-1 0,1 0-1,-1 0 1,0 1 0,0-1 0,0 0 0,-1 1 0,1-1 0,-1 1 0,1-1 0,-1 1 0,0-1 0,0 1 0,0 0 0,0-1 0,0 1 0,-1 2 0,-2 22 62,-2 0 1,-1 0-1,-1 0 1,-1 0-1,-1-1 1,-2-1 0,0 0-1,-2 0 1,-26 38-1,15-29 31,-1-1 0,-1-2 0,-2 0 0,-1-2 0,-61 46 0,66-57-1222,-2-1-1,-42 21 0,25-21-4773,-1-7-5851,29-8 7623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2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0 327 96,'5'22'26164,"8"-26"-25009,10-6-1154,-1-2 0,0 0 0,-1-1 1,0-1-1,-1 0 0,-1-2 0,0-1 1,-1 0-1,-1-1 0,-1-1 1,14-21-1,-26 33-77,-1 1 0,0-1 1,-1 0-1,1 0 0,-1 0 1,-1 0-1,0 0 0,0 0 0,0 0 1,0 0-1,-2-15 0,1 20 64,0 0 0,-1 0 0,1 0 0,-1 0 0,1 0-1,-1 0 1,0 0 0,0 0 0,1 1 0,-1-1 0,-1 0-1,1 0 1,0 1 0,0-1 0,-1 1 0,1-1 0,0 1 0,-1-1-1,0 1 1,1 0 0,-1 0 0,0-1 0,0 1 0,1 1-1,-1-1 1,0 0 0,0 0 0,0 1 0,0-1 0,0 1 0,0 0-1,0-1 1,0 1 0,0 0 0,-1 0 0,1 0 0,0 1-1,0-1 1,0 0 0,0 1 0,0-1 0,0 1 0,0 0 0,-3 1-1,-5 2-696,0 0-1,1 0 1,-1 1-1,1 0 1,-16 12-1,-40 39-11103,48-41 7506,-2 2 910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2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489 0 1092,'11'5'7899,"11"6"2884,-4 1-5406,-17-10-5203,1 0 0,-1 0 0,1 0 0,-1 1 0,1-1 0,-1 0 0,0 1 0,0-1 0,-1 1 0,1-1 0,0 1 0,-1 0 0,1-1 0,-1 1 0,0 0 0,0 4 0,-1 10 24,-1-1 0,0 0 0,-1 1-1,-1-1 1,0 0 0,-1-1 0,-1 1 0,0-1-1,-2 0 1,1 0 0,-2-1 0,0 0 0,0-1-1,-2 0 1,1 0 0,-22 18 0,12-13-589,-1 0-1,-1-1 1,-41 23 0,36-25-1172,0-2-1,0-2 1,-32 10 0,-9-2-6305,-1-4-3629,45-11 7500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3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283 239 2924,'4'-2'10345,"6"1"-4312,21 1-2832,18-1-5656,-35-1 3794,24-10-1427,-36 11 48,0 0 0,0 0 0,0 0 0,1 0 0,-1 0 0,0 0 0,-1-1 0,1 1 0,0-1 0,0 1 0,-1-1 0,1 0 0,-1 1 0,3-4 0,-4 4 34,-1 0 1,1 1-1,0-1 0,0 0 0,-1 1 1,1-1-1,-1 0 0,1 1 0,0-1 1,-1 1-1,1-1 0,-1 1 0,0-1 0,1 1 1,-1-1-1,1 1 0,-1-1 0,0 1 1,1 0-1,-1-1 0,0 1 0,1 0 1,-1-1-1,0 1 0,0 0 0,1 0 1,-1 0-1,0 0 0,0 0 0,1 0 0,-1 0 1,0 0-1,0 0 0,1 0 0,-1 0 1,0 0-1,-1 1 0,-31 1 423,21 0-212,1 1 0,0 1 0,0 0 0,1 0 0,-1 1 0,1 0 0,-17 11 0,22-12-180,1-1 1,-1 1-1,1 0 1,0 0-1,1 0 1,-1 1 0,1-1-1,-1 1 1,1 0-1,1 0 1,-1 0-1,1 0 1,0 1 0,0-1-1,0 1 1,1-1-1,-2 10 1,1 34 5,3-36 6,-2 0 1,0 0-1,0 0 1,-1 0 0,-4 13-1,5-23 21,0 1-1,-1-1 1,1 0 0,-1 1-1,0-1 1,0 0-1,0 0 1,0 0-1,-1-1 1,1 1-1,-1 0 1,0-1-1,1 0 1,-1 1 0,0-1-1,-1 0 1,1-1-1,0 1 1,0 0-1,-1-1 1,1 0-1,-6 2 1,0-1 83,0-1-1,1 1 1,-1-1-1,0-1 1,0 0 0,0 0-1,0-1 1,0 0-1,0 0 1,1-1 0,-17-5-1,22 6-82,1 0 0,-1-1 0,0 1 0,1-1 1,-1 1-1,1-1 0,-1 0 0,1 0 0,0 0 0,0 0 0,0 0 0,0-1 0,0 1 0,1-1 0,-1 1 0,0-1 1,1 0-1,0 1 0,0-1 0,0 0 0,0 0 0,0 0 0,1 0 0,-1 0 0,1 0 0,0 0 0,0 0 0,0 0 0,0 0 1,0 0-1,1 0 0,-1 0 0,1 0 0,0 1 0,0-1 0,0 0 0,0 0 0,2-3 0,17-36-19,1 0 0,3 2 0,31-42 0,3-6-1198,-24 36-288,-6 10-2554,-11 14-3850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4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554 32 2244,'0'-1'1829,"1"-1"-135,1 0 0,-1 0 1,1 0-1,-1 0 0,0-1 0,0 1 1,0 0-1,-1-1 0,1 1 0,0-1 0,0-3 1,-14 10 2053,-10 2-2915,-82 2-567,-1 6 0,-162 41 0,267-55-268,-27 10-1,26-9-10,1-1-1,0 1 1,-1-1-1,1 1 0,0-1 1,-1 1-1,1 0 1,0 0-1,0-1 0,0 1 1,0 0-1,0 0 1,0 0-1,0 0 0,0 0 1,0 0-1,1 1 1,-2 1-1,2-3-90,3 0-1211,-1-1 141,1 1-1,-1-1 0,1 1 0,0-1 1,-1 0-1,1 0 0,-1 0 1,0 0-1,4-3 0,21-7-9508,-15 9 6828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7.1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95 2004,'-17'-85'20729,"16"76"-18449,7 14-1070,6 15-631,-6 0-252,-1 1 0,0 0 0,-2 1 0,0-1 0,-1 25 0,0-6-13,4 74-15,-5-1 0,-5 0 0,-18 114-1,14-179-790,3 0-1,3 0 0,5 96 1,-2-139-1349,-1 9 3436,0-10-4154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7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2 180 316,'-1'-10'12373,"1"9"-12079,17-8 5855,30-1-2892,-42 9-2706,519-131 1934,-506 126-2289,-17 2-1450,-31 2-4348,-1 0-1129,9 0 436,11 3 3128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7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30 736,'0'-30'24716,"0"48"-23912,4 139 1680,0-94-2327,-3 1 0,-2 0-1,-3-1 1,-16 78-1,14-114-596,-2 10 89,-17 48 0,-3-29-2805,25-50 2058,-1-1 1,-1 1-1,1-1 0,-1 0 0,0 0 0,-8 6 0,12-11 718,1 0 0,-1 0 0,0 1 0,0-1-1,0 0 1,0 0 0,1 0 0,-1 0 0,0 0 0,0 0-1,0 0 1,0 0 0,0 0 0,1 0 0,-1 0 0,0 0-1,0-1 1,0 1 0,0 0 0,1-1 0,-1 1-1,0-1 1,0 1 0,1-1 0,-1 1 0,0-1 0,1 1-1,-1-1 1,1 1 0,-1-1 0,1 0 0,-1 0 0,0 0-1,-3-4-2233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8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0 266 448,'20'-20'1952,"2"1"-1,0 1 1,29-18 0,17-15 14,-22 18-669,18-16 1094,-33 10 2985,-40 38-1112,-36 12-3308,32-6-839,0 0 0,1 1 1,-1 0-1,1 1 0,1 1 0,-1 0 0,1 0 1,1 1-1,-1 1 0,1-1 0,1 2 0,0-1 0,1 1 1,-12 20-1,14-22-82,1 0 0,1 0 0,-1 1 0,1 0-1,1 0 1,0 0 0,0 0 0,1 0 0,0 1 0,1-1 0,0 1 0,1-1 0,0 1 0,0-1 0,2 1 0,-1-1-1,1 0 1,0 1 0,8 17 0,-8-23-22,1-1 0,0 0 0,0 1 0,1-1 0,-1 0 0,1-1 0,0 1 0,0-1 0,0 0 1,0 1-1,1-2 0,-1 1 0,1-1 0,0 1 0,-1-1 0,1 0 0,0-1 0,0 1 0,1-1 0,-1 0 0,0-1 0,9 1 0,-5 0-245,0-1 1,-1-1-1,1 1 0,0-1 1,15-5-1,-18 5-372,0-1 1,0 0-1,-1-1 0,1 1 1,-1-1-1,0 0 0,0-1 1,7-4-1,-9 4-502,0 1-1,-1-1 1,1 1 0,0-1 0,-1 0-1,0 0 1,0 0 0,0 0 0,-1 0-1,1-1 1,-1 1 0,1-6 0,-1-2-2319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8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 1316,'3'0'19508,"-4"12"-17287,-1 61 1788,-5 37-2296,5-75-1341,-8 27 333,2-22-2186,6-17-4063,2-25 4161,1-18-8314,5-10 1155,-2 19 5653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7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20 232 2460,'1'2'675,"0"0"1,0-1-1,0 1 0,1-1 0,-1 0 0,0 1 0,0-1 1,1 0-1,-1 0 0,1 0 0,-1 0 0,1 0 1,-1 0-1,1 0 0,0-1 0,0 1 0,-1-1 0,1 1 1,3 0-1,-1-1-292,0 0-1,0 0 1,1 0 0,-1 0 0,0-1 0,0 1 0,1-1 0,4-2-1,-2 1-486,1-1-1,-1 0 1,0 0-1,0-1 1,0 0 0,-1 0-1,0-1 1,12-9-1,-11 6-325,-1-1 1,1 1-1,-2-1 1,1-1-1,-1 1 1,-1-1-1,6-15 1,-8 20 304,-1 1 1,0-1-1,0 1 1,0 0-1,0-1 1,-1 1-1,0-1 1,0 0-1,0 1 1,-1-1-1,1 1 1,-1-1-1,0 1 1,-1 0-1,1-1 1,-1 1-1,1 0 1,-1 0-1,-1 0 1,-3-6-1,4 8 128,-1 0-1,1 0 0,-1 0 0,0 0 0,0 1 0,1-1 1,-1 1-1,0 0 0,0 0 0,0 0 0,0 0 0,-1 0 1,1 1-1,0-1 0,0 1 0,0 0 0,0 0 0,-1 0 1,1 0-1,0 1 0,0-1 0,0 1 0,0 0 0,0 0 0,-4 2 1,-9 2-1738,1 1 1,0 0 0,-21 14-1,16-8-718,-2 3-15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8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34 2516,'0'-1'341,"-3"-22"16349,-2 19-15533,-2 0-5514,5 2 3618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0 440,'3'78'15476,"3"-1"-8983,3 79-3842,-9-156-2660,0 1 0,0-1 0,0 0 0,-1 0-1,1 1 1,0-1 0,0 0 0,0 0 0,0 1 0,0-1 0,0 0 0,0 0 0,0 1 0,0-1 0,0 0 0,0 1 0,0-1 0,0 0 0,0 0 0,1 1 0,-1-1 0,0 0 0,0 0 0,0 1 0,0-1 0,0 0 0,1 0 0,-1 1 0,0-1 0,0 0 0,0 0 0,0 0 0,1 1 0,-1-1-1,0 0 1,0 0 0,1 0 0,-1 0 0,0 0 0,0 0 0,1 1 0,-1-1 0,0 0 0,1 0 0,-1 0 0,0 0 0,0 0 0,1 0 0,-1 0 0,0 0 0,1 0 0,-1 0 0,0 0 0,1-1 0,16-14-568,13-26-230,13-35-82,-32 53 610,1 2 1,1-1-1,0 2 0,2 0 1,27-29-1,-41 47 286,1 0 1,0 1-1,-1 0 1,1-1-1,0 1 1,-1 0-1,1 0 1,0 0-1,0 0 1,0 0-1,0 0 1,0 0-1,0 1 1,0-1-1,0 1 1,0 0-1,0-1 0,3 1 1,-4 1 10,0-1 1,1 0 0,-1 1-1,0 0 1,0-1-1,1 1 1,-1 0-1,0 0 1,0 0-1,0-1 1,0 1-1,0 0 1,0 0-1,0 1 1,-1-1-1,1 0 1,0 0-1,0 0 1,-1 0-1,2 3 1,1 9 162,1-1 0,-1 1 0,-1 0 1,1 23-1,-1-10 9,5 12 7,-2 0 0,-1 74-1,-5-104 487,2 28-5819,-1-36 4985,0 0 1,0 1-1,0-1 0,0 0 0,0 1 0,1-1 1,-1 0-1,0 0 0,0 1 0,0-1 0,1 0 0,-1 0 1,0 1-1,0-1 0,1 0 0,-1 0 0,0 0 1,0 1-1,1-1 0,-1 0 0,0 0 0,0 0 0,1 0 1,-1 0-1,0 0 0,1 0 0,-1 0 0,0 0 1,1 0-1,-1 0 0,0 0 0,1 0 0,18-11-4471,1-7-391,-9 6 2643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9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124 84 1808,'1'-4'1126,"5"-44"6609,-6 47-7300,0-1-1,0 1 1,1 0-1,-1-1 1,0 1 0,1-1-1,-1 1 1,1-1 0,-1 1-1,1 0 1,0-1-1,-1 1 1,1 0 0,0 0-1,0-1 1,0 1 0,0 0-1,0 0 1,0 0-1,0 0 1,0 0 0,1 0-1,-1 1 1,2-2 0,-2 2-252,1 1 1,-1 0-1,0-1 1,0 1 0,1 0-1,-1-1 1,0 1-1,0 0 1,0 0-1,0 0 1,0 0 0,0 0-1,0 0 1,0 0-1,-1 0 1,1 1-1,0-1 1,-1 0 0,1 0-1,0 1 1,-1 1-1,14 35 1107,-12-31-892,8 27 67,-2 1 0,-1 0 0,-2 0 0,-2 1 0,-1-1 0,-2 1 0,-5 48 0,-54 251 241,24-169-650,27-111-172,-8 33-2235,8-70 593,-2-17-3171,9-2 4006,-1 0 0,1-1 0,0 1 0,-1-1 0,1 1 0,0-1-1,0 0 1,0 1 0,0-1 0,0 0 0,0 0 0,1 0 0,-1-2 0,-4-5-2710,1 0 148</inkml:trace>
  <inkml:trace contextRef="#ctx0" brushRef="#br0" timeOffset="1">1 704 3104,'47'-17'14693,"24"-15"-8404,-31 14-4843,28-16-606,6-2-3703,-24 17-9455,-25 15 4822,-13 6 3957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29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46 172 16,'6'24'10750,"8"-12"-3940,-11-11-6349,0 0 0,0-1 0,0 1 0,0-1 0,0 0 0,0 0 1,0 0-1,1 0 0,-1-1 0,0 1 0,0-1 0,4-1 0,6-3-331,0 0-1,0-1 0,0 0 1,-1-1-1,13-9 0,-20 12-162,0 0-1,0 0 1,0-1-1,0 0 1,-1 0-1,0 0 1,0-1-1,0 1 1,-1-1-1,0 0 1,5-12-1,-7 16-42,0-1-1,-1 0 0,1 1 1,-1-1-1,0 0 1,0 0-1,0 1 1,0-1-1,0 0 0,-1 1 1,1-1-1,-1 0 1,0 1-1,1-1 1,-1 1-1,0-1 0,-1 1 1,1-1-1,0 1 1,-1 0-1,1-1 1,-1 1-1,0 0 0,0 0 1,0 0-1,0 0 1,0 1-1,0-1 1,0 1-1,-1-1 0,1 1 1,-5-2-1,2 1 111,0 0-1,0 0 0,-1 0 0,1 1 1,0 0-1,-1 0 0,1 1 0,-1 0 1,1 0-1,-1 0 0,0 0 0,1 1 1,-1 0-1,1 0 0,0 0 0,-1 1 0,1 0 1,0 0-1,0 0 0,0 1 0,0-1 1,0 1-1,1 0 0,-1 1 0,1-1 1,0 1-1,-6 6 0,4-4 80,-1 1-1,1-1 0,1 1 0,-1 0 1,1 1-1,1-1 0,-1 1 1,1 0-1,1 0 0,-1 0 1,2 1-1,-1-1 0,1 1 1,0 0-1,0-1 0,1 16 1,1-15-200,1 0 0,0-1 1,1 1-1,0-1 0,0 1 1,1-1-1,0 0 0,1 0 0,-1 0 1,2 0-1,-1-1 0,1 0 1,0 0-1,7 8 0,-8-12-276,-1-1-1,0 0 0,1 0 0,-1 0 1,1-1-1,0 1 0,0-1 0,0 0 0,-1 0 1,1 0-1,0 0 0,0-1 0,0 0 1,0 1-1,7-2 0,61-7-6868,-72 8 7163,46-10-5337,-26 4 2700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0.2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0 145 1044,'22'14'10161,"-2"10"-4618,11 31-932,-26-46-3784,8 17 241,-1 1 1,-1 1-1,-1 0 0,-2 1 1,10 56-1,-18-85-1064,0-1 1,0 1-1,0 0 1,0 0 0,0 0-1,1 0 1,-1-1-1,0 1 1,0 0-1,0 0 1,0 0-1,0 0 1,0 0-1,0 0 1,0-1-1,1 1 1,-1 0-1,0 0 1,0 0-1,0 0 1,0 0-1,0 0 1,1 0-1,-1 0 1,0 0-1,0 0 1,0 0-1,0-1 1,1 1-1,-1 0 1,0 0-1,0 0 1,0 0-1,0 0 1,1 0 0,-1 1-1,0-1 1,0 0-1,0 0 1,0 0-1,1 0 1,-1 0-1,0 0 1,0 0-1,0 0 1,0 0-1,0 0 1,1 0-1,-1 1 1,0-1-1,0 0 1,0 0-1,0 0 1,0 0-1,0 0 1,0 0-1,1 1 1,-1-1-1,0 0 1,0 0-1,0 0 1,0 0-1,0 1 1,0-1-1,0 0 1,0 0-1,0 0 1,0 0 0,0 1-1,14-22 530,12-30 192,11-27-2834,-4 13-6023,54-82 0,-24 65 3658,-41 56 340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0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80 1136,'-22'-17'16889,"15"3"-7220,17 4-5369,16 5-3893,723 15-51,-649-5-346,122 8-10,263 7 0,-463-18-201,24 0-598,-44-2 752,0 0 0,0 0 0,0 0 0,0 0 0,0 0 0,0 0 0,-1-1 0,1 1 1,0-1-1,0 0 0,0 1 0,-1-1 0,1 0 0,0 0 0,-1 0 0,3-2 1,-45-21-10723,17-17-5062,17 31 11997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1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 1 1064,'23'5'13934,"-11"9"-6158,-4 29-2612,-7-32-4791,-1-4-332,-1 0 0,0 0 0,0 0-1,0 0 1,-1 0 0,0 0 0,0 0 0,-1-1-1,0 1 1,0-1 0,-1 0 0,0 0 0,0 0-1,0 0 1,0-1 0,-1 1 0,0-1 0,0 0-1,-9 5 1,2 1-1449,-1-2-1,0 1 0,-16 7 1,17-11-2026,-1 0 0,1-1 0,-18 5 1,8-6-1000,0 0 124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1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391 120 1844,'5'-33'10224,"0"-12"-874,-4 43-9074,-2 1 0,1-1 0,0 0 0,0 0 0,-1 0 0,1 1 0,-1-1 0,1 0 0,-1 1 0,1-1 0,-1 0 0,0 1 0,0-1 0,0 1 0,0-1 0,0 1 0,-1 0 0,1-1 0,0 1 0,-3-2 0,1 2-144,1 0-1,-1 0 1,0 0 0,0 0-1,0 0 1,-1 1 0,1-1 0,0 1-1,0 0 1,0 0 0,0 0-1,0 1 1,-6 0 0,-43 11 489,42-9-481,-5 2-84,1 1 1,0 1 0,0 0-1,0 0 1,1 2-1,0 0 1,0 0 0,1 1-1,1 0 1,0 1-1,0 1 1,1 0-1,0 0 1,1 1 0,1 0-1,-14 28 1,11-20-9,2 0-1,1 1 1,0 0 0,2 0 0,0 0-1,2 1 1,0 0 0,2 0 0,0 0-1,4 45 1,-1-57-202,1 1 1,1-1-1,0 0 0,0 0 0,1-1 0,0 1 0,1-1 1,0 0-1,1 0 0,0 0 0,1-1 0,0 0 1,0 0-1,1-1 0,0 0 0,0 0 0,1-1 1,0 0-1,0-1 0,1 0 0,0 0 0,0-1 0,0 0 1,20 6-1,-14-6-979,1 0 0,0-1 0,0-1 0,1-1 0,-1 0 0,32-2 0,-31-1-820,-1-1 0,0-1-1,0 0 1,0-1 0,0-1 0,28-13 0,-18 5-1087,-1-1 254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1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145 164 2368,'72'-136'16122,"-56"108"-10027,-41 77-1734,0 3-3508,-6 9-542,2 1 0,4 1 1,2 2-1,3 0 0,3 1 0,-14 108 1,27-86-1458,1-16-4587,3-71 5259,0 1-1,1-1 1,-1 0-1,0 0 1,0 0-1,0 1 1,1-1-1,-1 0 1,1 0-1,-1 0 1,1 0 0,-1 0-1,1 0 1,0 0-1,-1 0 1,1 0-1,0 0 1,0 0-1,-1-1 1,1 1-1,0 0 1,0 0 0,0-1-1,0 1 1,0-1-1,0 1 1,1-1-1,-1 1 1,0-1-1,0 1 1,0-1-1,0 0 1,0 0 0,1 0-1,-1 0 1,0 0-1,0 0 1,0 0-1,1 0 1,-1 0-1,0 0 1,0-1 0,2 0-1,7 0-3232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2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67 264 1680,'48'-7'8416,"4"-9"-4764,-41 11-3558,1-1 1,-1 1 0,0-2 0,0 0-1,-1 0 1,0-1 0,0 0 0,-1 0 0,0-1-1,12-15 1,-19 21-14,-1 0 0,0-1 0,1 1 0,-1 0-1,0-1 1,0 1 0,-1 0 0,1-1 0,-1 1 0,0-1 0,0 1 0,0-1 0,0 1-1,0-1 1,-1 1 0,0 0 0,1-1 0,-1 1 0,0 0 0,-1-1 0,1 1 0,-1 0-1,1 0 1,-1 0 0,0 0 0,0 1 0,0-1 0,-1 0 0,1 1 0,-1-1 0,1 1-1,-4-2 1,1-1 66,1 1-1,-1 0 1,0 1-1,-1-1 0,1 1 1,-1 0-1,1 0 1,-1 1-1,0-1 1,0 1-1,0 1 1,0-1-1,0 1 0,-1 0 1,1 1-1,0-1 1,-9 1-1,8 2-2,-1 1 0,1-1 0,0 1 0,0 0 0,0 1 0,0 0 0,1 0 0,-1 0 0,1 1 0,0 0 0,1 0 0,-1 1 0,1-1 0,0 1 0,-6 9 0,5-6-32,0 1 0,0-1 0,1 1 0,0 1 1,1-1-1,0 1 0,0 0 0,1 0 0,-2 21 0,4-30-101,1 1 0,0-1 0,0 1 0,0-1 0,0 1 0,0-1 1,0 1-1,1-1 0,-1 1 0,1-1 0,0 0 0,0 1 0,0-1 0,0 0 0,0 0 0,0 1 0,1-1 0,-1 0 0,1 0 0,-1 0 0,1-1 0,3 4 0,-1-3-8,-1 0-1,1 0 1,0 0-1,0-1 0,0 1 1,1-1-1,-1 0 1,0 0-1,0-1 0,1 1 1,-1-1-1,5 0 1,12-1-83,0-2 0,0 0 1,-1-1-1,23-7 0,-14 1-179,-1-1 0,26-14-1,31-12-70,-85 36 330,0 1 0,0 0 0,0 0-1,1 0 1,-1 0 0,0 0 0,0 0 0,0 0 0,1-1 0,-1 1 0,0 0 0,0 0 0,0 0 0,1 0 0,-1 0 0,0 0 0,0 0 0,0 0 0,1 0 0,-1 0 0,0 0-1,0 0 1,1 1 0,-1-1 0,0 0 0,0 0 0,0 0 0,1 0 0,-1 0 0,0 0 0,0 0 0,0 1 0,0-1 0,1 0 0,-1 0 0,0 0 0,0 0 0,0 0-1,0 1 1,0-1 0,0 0 0,1 0 0,-1 0 0,0 1 0,0-1 0,0 0 0,0 0 0,0 1 0,0-1 0,0 0 0,-4 17 2,-14 16 12,13-25 22,1-1 0,0 1 1,0 1-1,0-1 0,1 0 0,0 1 0,1 0 0,0 0 0,0 0 1,1 0-1,0 0 0,0 0 0,2 11 0,-1-16-44,0 0 0,0 0 0,0 0 0,1 0 0,-1-1 0,1 1 0,0 0 0,0 0 0,1-1 0,-1 1 0,1-1 0,0 1 0,0-1 0,0 1 0,0-1 0,0 0 0,1 0 0,0 0 0,-1-1 0,1 1 0,0-1 0,0 1 0,1-1 0,-1 0 0,0 0 0,1 0 0,-1-1 0,1 1 0,-1-1 0,1 0 0,0 0 0,6 1 0,6-1-782,0-1-1,0 0 1,0-1-1,0-1 1,0-1-1,-1 0 1,16-6-1,104-44-8481,-93 35 6157,-3 2 388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7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867 16 988,'16'-9'5241,"2"3"5240,-18 6-10323,1 1 0,0 0 1,-1 0-1,1 0 0,-1-1 0,1 1 1,-1 0-1,1 0 0,-1 0 0,1 0 1,-1 0-1,0 0 0,0 0 1,0 0-1,1 0 0,-1 0 0,0 0 1,0 0-1,0 0 0,-1 0 0,1 0 1,0 2-1,0 8 233,-4 91 656,3-91-1011,0 0 0,-1 0 0,0-1 1,-1 1-1,0-1 0,-10 21 0,10-27 17,0 0 1,-1 0-1,1-1 0,-1 1 0,0-1 0,0 1 0,-1-1 0,1 0 0,-1-1 0,1 1 0,-1-1 0,0 0 0,0 0 1,-8 2-1,-82 16 466,70-16-305,24-4-209,-31 8 189,30-8-194,1 1 0,0-1 1,0 0-1,0 1 0,0-1 0,0 1 1,0-1-1,0 1 0,0-1 1,0 1-1,0 0 0,0 0 1,0-1-1,0 1 0,0 0 1,1 0-1,-1 0 0,0 0 1,0 0-1,1 0 0,-1 0 1,1 0-1,-1 0 0,1 2 1,4-1 3,1 0 0,-1-1 1,1 0-1,0 0 1,0 0-1,-1 0 1,1-1-1,9 1 1,-10-2-3,1 1 1,0 0 0,0 0 0,0 0-1,-1 1 1,1 0 0,0 0 0,-1 0 0,1 0-1,0 1 1,-1 0 0,0 0 0,1 0 0,-1 0-1,0 1 1,0-1 0,0 1 0,0 0-1,-1 1 1,1-1 0,-1 0 0,0 1 0,0 0-1,0 0 1,-1 0 0,1 0 0,-1 0 0,0 1-1,0-1 1,0 1 0,-1-1 0,0 1-1,1-1 1,-2 1 0,1 0 0,0 0 0,-1-1-1,-1 9 1,1 1 15,-2 0-1,0-1 0,-1 0 0,0 1 1,-1-1-1,0 0 0,-1-1 1,0 1-1,-1-1 0,-1 0 1,0 0-1,-1-1 0,0 0 1,0 0-1,-1-1 0,-1 0 1,-16 13-1,8-8 18,-1 0 1,0-2-1,-1 0 0,-1-1 0,0-1 1,-1-1-1,0-1 0,0-1 1,-31 6-1,9-7 208,1-2-1,-1-2 1,0-2 0,0-2 0,0-2 0,-85-17-1,126 20-166,0-1-1,0 0 1,-1 1-1,1-1 1,0 0-1,0-1 1,0 1-1,0 0 1,0-1-1,0 0 1,0 0-1,1 0 1,-1 0-1,1 0 0,-1 0 1,1-1-1,-3-2 1,4 3-9,0-1 0,1 0 0,-1 0 0,0 0 0,1 1 1,0-1-1,0 0 0,0 0 0,0 0 0,0 0 0,0 0 0,1 1 0,-1-1 0,1 0 0,0 0 0,0 1 1,0-1-1,0 0 0,0 1 0,2-4 0,51-83 307,-37 64-342,24-49 1,120-299-1756,-158 366 1148,1 0 0,0 1 0,1-1 1,0 1-1,0 0 0,0 0 0,9-8 0,-2 5-2502,0 1-1,0 0 0,0 0 1,1 2-1,24-10 0,-20 9 13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2.4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9 1700,'-5'-2'1803,"-1"0"0,0 1 0,0 0 0,0 0 0,1 0 0,-13 1 0,11 0-734,0 1 0,0 0 0,1 1 0,-1-1 1,-11 5-1,11-3-847,0 1-1,0-1 1,1 1 0,-1 0 0,1 1-1,0 0 1,0 0 0,0 0 0,1 0-1,0 1 1,0 0 0,0 0 0,1 1-1,0-1 1,0 1 0,0 0 0,1 0-1,0 0 1,-2 8 0,5-11-192,-1-1-1,0 0 1,1 1-1,0-1 1,0 1-1,0-1 1,0 1-1,0-1 1,1 1-1,0-1 1,0 0-1,0 1 1,0-1-1,0 0 1,0 0-1,1 1 1,0-1-1,-1 0 1,1-1 0,0 1-1,1 0 1,-1 0-1,0-1 1,1 0-1,-1 1 1,6 2-1,7 6-35,1-2 0,0 0-1,1-1 1,19 7-1,28 15 7,-61-28 4,1 0 0,-1 0 0,0 1 0,0-1 1,0 1-1,0 0 0,0 0 0,0 0 0,-1 0 1,1 0-1,-1 0 0,0 1 0,0-1 0,0 1 1,-1 0-1,1-1 0,-1 1 0,0 0 0,0 0 1,0 0-1,0 0 0,-1 5 0,0-3 58,-1 0 0,0 0-1,-1-1 1,1 1 0,-1 0-1,0-1 1,-1 0 0,1 1 0,-1-1-1,0 0 1,0 0 0,-1-1-1,1 1 1,-9 7 0,-3 3 168,-1-2-1,-1 0 1,-26 16 0,-31 24-875,65-41-1879,22-14-633,24-16-1958,-36 18 4946,23-14-3298,-1 0 0,31-27 1,-20 15 226,-6 6 921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2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28 64,'18'-27'17914,"-36"30"-14556,0 3-2636,0 0 0,0 2 0,1 0 0,0 1 0,1 1 0,-26 18 0,38-24-710,0-1 1,0 1-1,0-1 1,0 1 0,1 0-1,0 1 1,-1-1-1,1 0 1,1 1-1,-1 0 1,1 0 0,0 0-1,0 0 1,0 0-1,1 0 1,-1 0-1,1 1 1,1-1 0,-1 0-1,1 1 1,0-1-1,0 1 1,0-1 0,1 0-1,0 1 1,0-1-1,0 0 1,3 6-1,-2-6-14,1 0-1,0 0 0,0 0 0,0 0 0,1 0 0,-1-1 1,1 0-1,0 1 0,8 5 0,50 33-33,-13-8 21,-44-31 25,7 5-9,-1 0 0,0 1-1,-1 1 1,0 0 0,11 16-1,-19-25 17,-1 0-1,1 1 0,-1 0 0,0-1 0,0 1 0,0-1 1,0 1-1,0 0 0,-1 0 0,1 0 0,-1-1 0,1 1 1,-1 0-1,0 0 0,-1 0 0,1 0 0,0 0 0,-1-1 1,1 1-1,-1 0 0,0 0 0,0-1 0,0 1 0,0-1 1,-1 1-1,1-1 0,-1 1 0,1-1 0,-1 0 0,0 1 1,0-1-1,0 0 0,-4 3 0,-14 8-62,1 0 1,-2-1-1,1-2 0,-2 0 0,1-1 1,-37 10-1,16-5-2168,26-9-1858,-1-1-1,-29 4 1,20-5-1497,8 0 1394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9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33 101 448,'-1'-4'1056,"1"-1"-1,0 0 1,0 0 0,0 0-1,1 0 1,0 1-1,-1-1 1,2 0 0,-1 1-1,3-7 1,5-31 10311,-9 41-11144,14 35 596,-11-18-647,0 1 0,-1 0 0,0-1 0,-2 1 0,0 0 0,-3 25 1,-23 102 799,20-113-781,-8 38 361,3 0-1,3 0 1,2 118-1,7-165-476,0 31 51,3-1-1,11 57 0,-15-107-173,1-1-1,-1 1 1,0 0 0,1-1 0,-1 1-1,0-1 1,0 1 0,0 0 0,0-1-1,-1 1 1,1-1 0,0 1-1,-1 0 1,1-1 0,-1 1 0,0-1-1,1 1 1,-2 1 0,-3-6-3029,6-19-1824,0 15 3243,1 0 1,0 0 0,0 0 0,0 0 0,1 0 0,0 0-1,1 1 1,-1 0 0,9-11 0,2 1-1822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0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77 371 1708,'49'-22'6112,"-41"19"-6014,0 0 1,0-1 0,-1 0 0,1 0 0,-1 0-1,0-1 1,0 0 0,9-9 0,-7 5-87,-1-1 0,-1 0 0,0-1 1,0 0-1,-1 0 0,0 0 0,-1 0 0,-1-1 0,0 0 1,0 0-1,-1-1 0,0 1 0,-2 0 0,1-1 1,-1 0-1,-1 1 0,0-1 0,-1 1 0,0-1 0,-1 1 1,-5-18-1,7 29 78,-1-1 1,0 1-1,1-1 0,-1 1 1,0-1-1,0 1 1,0 0-1,0-1 0,0 1 1,0 0-1,0 0 1,0 0-1,-1 0 0,1 0 1,0 0-1,-1 0 0,1 0 1,0 0-1,-1 1 1,1-1-1,-1 0 0,0 1 1,-1-1-1,-2 1 134,1-1 1,-1 1-1,1 0 0,-1 0 0,1 1 1,-1-1-1,1 1 0,-8 2 0,0 1 274,0 0-1,0 1 1,0 0 0,1 1-1,-15 10 1,16-8-204,2-1 1,-1 1-1,1 1 0,0-1 0,1 1 1,0 1-1,1-1 0,0 1 0,0 1 1,1-1-1,-7 20 0,9-22-64,0 1-1,1 0 1,0 0-1,1 0 1,0 1-1,0-1 1,1 0-1,0 0 1,1 1-1,0-1 1,0 0-1,1 0 1,0 0-1,0 0 1,6 11-1,-7-17-184,0-1 0,1 1-1,-1-1 1,1 1 0,0-1-1,-1 0 1,1 0 0,0 0-1,0 0 1,1 0-1,-1 0 1,0 0 0,0-1-1,1 1 1,-1-1 0,1 0-1,0 0 1,3 1 0,-1 0-6,1-1 0,-1-1 1,1 1-1,-1-1 1,1 0-1,-1 0 0,1 0 1,10-3-1,6-3-18,0-1 0,0-1 0,32-16 0,-45 19-7,3 0-31,-1-2 0,0 1-1,0-1 1,0-1 0,-1 0 0,-1-1 0,1 0 0,10-13 0,-17 18-9,1 0 0,-1 0 0,-1-1-1,1 1 1,0-1 0,-1 1 0,0-1 0,0 0-1,-1 0 1,1 0 0,-1 0 0,0-1 0,0 1-1,-1 0 1,0 0 0,0-1 0,0 1 0,0 0-1,-1 0 1,0 0 0,0-1 0,0 1 0,-3-6 0,4 10 22,0 0 1,-1 0-1,1 0 1,-1 0-1,1 0 1,0 0-1,-1 0 1,0 0-1,1 0 1,-1 0-1,1 0 1,-1 0-1,0 1 1,0-1-1,0 0 1,1 0-1,-1 1 1,0-1-1,0 1 1,0-1-1,0 0 1,0 1-1,0 0 1,0-1-1,-2 1 1,2 0 3,-1 0 1,1 1-1,0-1 1,0 1-1,0-1 1,-1 1-1,1 0 1,0-1-1,0 1 1,0 0-1,0 0 1,0 0-1,0 0 1,0 0-1,1 0 1,-1 0-1,-1 2 1,-3 5 36,0 0 0,1 0 1,0 1-1,-4 12 1,2 2 101,0 0 1,2 1-1,-2 24 0,5-42-224,1 1 0,-1 0 0,1 0 0,1-1 0,-1 1 0,1 0 0,1-1 0,-1 1-1,1 0 1,0-1 0,0 0 0,1 1 0,0-1 0,0 0 0,6 7 0,-8-12-141,1 0 1,-1 0-1,1-1 0,-1 1 1,1-1-1,0 1 0,-1-1 1,1 0-1,-1 1 1,1-1-1,0 0 0,-1 0 1,1 0-1,0 0 1,-1-1-1,1 1 0,0 0 1,-1-1-1,1 1 1,0-1-1,-1 0 0,1 1 1,-1-1-1,0 0 0,1 0 1,-1 0-1,1 0 1,-1 0-1,1-1 0,41-33-6549,-38 30 6007,0 0 1,-1 0 0,0-1-1,0 0 1,0 0-1,0 0 1,-1 0 0,0 0-1,3-11 1,0-2-712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0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2220,'9'-53'7968,"-6"33"1677,-2 55-5148,15 165-1408,-7-114-2396,-2-13-232,11 176 410,-17-206-819,-2 0-1,-2 0 1,-15 74 0,16-110-52,-6 29 18,7-34-18,1-1-1,0 0 1,0 0 0,-1 0 0,1 1 0,0-1 0,-1 0-1,0 0 1,1 0 0,-1 0 0,1 0 0,-1 0 0,0 0-1,0 0 1,0 0 0,0 0 0,0 0 0,0 0 0,-1 0-1,1-1-6,1 0 0,-1-1 0,0 1 0,1-1 0,-1 1 0,0-1 0,1 1 0,-1-1 0,0 1 0,1-1 0,-1 0 0,1 1 0,0-1 0,-1 0 0,1 0 0,-1 1 0,1-1 0,0 0 0,-1 0 0,1 1 0,0-1 0,0 0 0,0 0 0,0 0 0,0 1 0,0-1 0,0 0 0,0-1 0,0-31-244,0 27 157,0-8-122,2-1 0,0 1 0,0 0 1,2 0-1,-1 0 0,2 0 0,0 1 0,0 0 0,2 0 0,-1 0 0,2 0 0,-1 1 0,18-19 0,-20 24 169,1 0 0,0 1 0,1 0-1,0 0 1,0 0 0,0 1 0,0 0 0,1 0 0,0 1-1,0 0 1,0 1 0,0 0 0,1 0 0,-1 0 0,1 1 0,0 0-1,-1 1 1,1 0 0,0 1 0,0 0 0,0 0 0,0 0-1,12 3 1,-19-2 49,1-1 0,-1 1 0,1 0 0,-1-1 0,1 1 0,-1 0 0,0 0 1,1 1-1,-1-1 0,0 0 0,0 1 0,0-1 0,0 1 0,0 0 0,0 0 0,0 0 0,0 0 0,-1 0 0,1 0 0,-1 0 0,0 0 0,2 5 0,-2-3 22,0 0 1,0 0-1,-1 0 1,0 1 0,0-1-1,0 0 1,0 0-1,-1 0 1,1 0-1,-1 0 1,0 0-1,-1 0 1,-1 4-1,-2 5 88,-1 0 0,-1-1 0,0 0-1,0-1 1,-1 1 0,-1-1 0,-17 16-1,9-11-225,-1-1-1,0-1 0,-2 0 0,1-2 0,-2 0 0,1-2 1,-1 0-1,-25 7 0,46-16 14,0-1 1,0 0-1,-1 0 1,1 0-1,0 0 1,0 0-1,-1 1 1,1-1-1,0 0 0,0 0 1,-1 0-1,1 0 1,0 0-1,0 0 1,-1 0-1,1 0 1,0 0-1,-1 0 0,1 0 1,0 0-1,0 0 1,-1 0-1,1 0 1,0 0-1,-1-1 1,1 1-1,0 0 0,0 0 1,0 0-1,-1 0 1,1 0-1,0-1 1,0 1-1,-1 0 1,1 0-1,0 0 0,0-1 1,0 1-1,0 0 1,-1 0-1,1-1 1,0 1-1,0 0 1,0-1-1,5-15-4109,14-14-2791,-6 15 3471,0-1 115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0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0 305 2596,'9'6'12988,"11"-6"-9078,15-6-2670,-31 4-1172,34-8 188,-1-3-1,0-1 1,50-27-1,-77 35-293,-1 0 1,1-1-1,-1 0 0,0-1 1,0 0-1,14-18 0,-19 21 11,0-1-1,-1 0 1,1 0-1,-1 0 1,-1 0-1,1-1 1,-1 1-1,0-1 1,-1 0-1,1 1 1,-1-1-1,0 0 1,-1-7-1,0 12 18,0 0 0,0-1 1,0 1-1,0 0 0,0-1 0,-1 1 0,1 0 0,-1 0 0,0-1 0,0 1 0,0 0 1,0 0-1,0 0 0,0 0 0,0 0 0,-1 0 0,1 0 0,-1 0 0,1 1 0,-1-1 0,0 1 1,-3-3-1,1 2 7,0 0 0,0 0 1,0 1-1,0 0 0,0 0 0,0 0 1,0 1-1,0-1 0,-1 1 1,1 0-1,-8 1 0,-3 1 24,0 0 0,0 2 0,0-1 0,1 2 0,-28 12 0,30-10 75,0 1 0,1 0 0,0 0 0,0 1 0,1 1 0,0 0 0,1 0 0,0 1 0,0 0 0,2 0 1,-1 1-1,1 0 0,1 0 0,0 1 0,1 0 0,-5 17 0,4-11 165,2 0 0,0 0 0,1 0 1,1 0-1,0 0 0,2 1 0,0-1 0,1 1 0,1-1 0,1 0 1,6 23-1,-8-40-245,0 1 0,0 0-1,0-1 1,0 1 0,0-1 0,1 1 0,-1-1 0,1 1 0,0-1 0,-1 0 0,1 0 0,0 0 0,0 0 0,1 0 0,-1-1-1,0 1 1,1 0 0,-1-1 0,1 0 0,4 2 0,-1-1-42,0-1 0,-1 0 0,1 0-1,0-1 1,0 1 0,0-1 0,0-1 0,0 1 0,9-3-1,3-1-549,-1-1 0,1-1 1,-1-1-1,-1 0 0,28-17 0,-31 15-440,0 0 1,-1 0 0,-1-2-1,0 1 1,0-2-1,-1 1 1,0-1 0,-1-1-1,14-24 1,-8 7-1382,-2 0-1,-1-1 1,12-51 0,-13 39 395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1.2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57 1120,'0'-4'973,"0"0"-1,1-1 0,0 1 1,0 0-1,0 0 1,0 0-1,1 0 1,-1 0-1,1 0 1,0 0-1,0 0 0,3-3 1,0 18 4910,-1 17-2853,-9 174 1031,2 91 1970,11 248-6031,-8-540-77,0-1-1,0 1 1,0 0 0,-1 0 0,1 0-1,0 0 1,0 0 0,0 0 0,1 0-1,-1 0 1,0 0 0,0 0 0,1 0-1,-1 0 1,0 0 0,1 0-1,-1 0 1,1 0 0,-1 0 0,1 0-1,-1-1 1,1 1 0,0 0 0,-1 0-1,1-1 1,0 1 0,0 0 0,1 0-1,-1-1-231,1 0 0,-1 0 0,1-1 0,-1 1-1,1-1 1,-1 1 0,1-1 0,-1 1 0,1-1 0,-1 0 0,0 0-1,0 1 1,1-1 0,-1 0 0,0 0 0,2-2 0,48-57-10449,-47 54 9997,33-45-8382,-17 19 4846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3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18 352,'10'5'9916,"6"-2"-4803,34-1-937,-47-2-3672,254 5 3243,126 14-3616,-326-16-49,-54-2-325,0-1-1,0 0 1,0 0-1,0 0 1,0 0 0,1 0-1,-1-1 1,-1 1 0,1-1-1,0 0 1,0 0 0,0 0-1,4-3 1,6-10-5531,-2-10-3688,-7 15 5876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3.7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237 1 292,'-2'35'16198,"-6"2"-9261,-29 73-6091,33-98 103,-8 16-918,-1 0 1,-2-1-1,-1-1 1,-27 36-1,-9 5-3787,42-54 2310,7-10 394,0 0 0,1 1 0,0-1 0,-1 1 0,1 0 0,1-1 1,-1 1-1,0 0 0,1 0 0,0 0 0,0 0 0,0 0 0,0 7 0,3 0-2878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4.1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48 250 308,'27'-32'14498,"-24"29"-13441,1 0-1,0 1 1,0-1 0,0 1-1,0-1 1,9-2 0,-12 4-962,1 1-1,0-1 1,0 1 0,0 0 0,-1-1-1,1 1 1,0 0 0,0 0 0,0 0-1,0 0 1,-1 0 0,1 1 0,0-1-1,0 0 1,0 1 0,-1 0 0,1-1-1,0 1 1,-1 0 0,1 0 0,-1 0-1,1 0 1,-1 0 0,1 0 0,-1 0-1,1 1 1,-1-1 0,0 0 0,0 1-1,0-1 1,0 1 0,0-1 0,0 1-1,0 0 1,0-1 0,-1 1 0,1 0-1,-1 0 1,1-1 0,-1 1 0,1 4-1,8 36 473,8 73-1,-16-100-554,0 0 1,-1 0-1,-1 0 0,0 0 0,-1 0 0,-1-1 0,0 1 0,-9 23 1,9-31-17,-1 0 1,-1 0 0,1-1 0,-1 1 0,0-1-1,-1 0 1,1-1 0,-1 1 0,0-1 0,-10 6-1,13-9 0,0 0 0,-1 1 0,1-1 0,-1-1-1,1 1 1,-1 0 0,1-1 0,-1 0 0,0 0-1,0 0 1,0 0 0,0-1 0,1 0 0,-1 1-1,0-1 1,0-1 0,0 1 0,0 0 0,0-1-1,0 0 1,0 0 0,1 0 0,-5-2 0,7 2 3,-1 0 1,1 0-1,0 0 1,0-1-1,0 1 1,0 0-1,0-1 1,0 1-1,0 0 1,0-1-1,0 1 1,1-1-1,-1 0 1,0 1-1,1-1 1,0 1 0,-1-1-1,1 0 1,0 1-1,0-1 1,0 0-1,0 1 1,0-1-1,0 0 1,0 1-1,1-1 1,-1 0-1,0 1 1,1-1-1,0 0 1,-1 1 0,1-1-1,0 1 1,0-1-1,0 1 1,0 0-1,1-3 1,6-8 3,0 1 0,1-1 0,12-11-1,-18 19-1,235-225-50,-138 138-126,-64 57-59,68-50 0,-87 74-412,0-1 0,29-11 0,-32 17-611,0 0 1,1 0 0,0 2 0,16-3 0,43-1-13525,-61 8 11686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8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612 139 2268,'16'-7'3741,"12"-1"15902,-46 21-18771,-12 5-861,-1-1 0,-1-1 0,0-2 0,-1-1 0,0-1-1,-1-2 1,-1-2 0,1-1 0,-1-1 0,0-2 0,-1-2 0,1-1 0,-66-7 0,94 5-17,0 0 0,0-1 0,0 0 0,0 0 0,1-1-1,-1 1 1,1-1 0,0-1 0,0 1 0,-9-8 0,13 9 1,0 0 1,0 0 0,0 0-1,1 0 1,-1 0-1,1 0 1,0-1-1,-1 1 1,1 0-1,0-1 1,1 1-1,-1-1 1,0 1-1,1-1 1,-1 1 0,1-1-1,0 0 1,0 1-1,0-1 1,0 1-1,0-1 1,0 0-1,1 1 1,-1-1-1,1 1 1,0-1-1,0 1 1,0 0-1,0-1 1,0 1 0,3-4-1,4-6-7,1 1-1,0 0 1,0 1-1,1 0 1,0 0-1,1 1 1,0 1-1,1-1 1,0 2-1,0 0 0,0 0 1,1 1-1,0 1 1,0 0-1,1 1 1,0 0-1,-1 1 1,1 0-1,0 2 1,23-1-1,-35 1-126,0 1 0,0 0 0,-1 0 0,1 1 0,0-1-1,0 0 1,0 1 0,0-1 0,0 1 0,0-1 0,0 1 0,-1 0-1,1 0 1,0 0 0,-1 0 0,1 0 0,-1 0 0,1 0 0,2 3-1,-4-3-146,0 1 0,1-1 0,-1 0 0,0 0 0,0 0 0,0 1 0,0-1 0,0 0 0,0 0 0,0 1 0,0-1 0,0 0 0,-1 0 0,1 0 0,0 0 0,-1 1 0,1-1 0,-1 0 0,0 0 0,1 0 0,-1 0 0,-1 1 0,-32 35-7632,11-19 5456,-11 9-1329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4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1 294 480,'0'38'11994,"13"-12"-4722,-10-23-6888,0-1 0,0 1 1,0-1-1,0 0 0,0 0 0,1-1 0,-1 1 0,1-1 0,-1 1 0,1-1 1,0 0-1,0 0 0,7 0 0,10 0-509,1-1 1,-1-1-1,0-1 1,34-8-1,-50 9 442,7-1-322,1-1 0,-2 0 0,1-1 0,0-1 0,-1 1 0,1-2 0,-1 0 0,-1 0 0,1-1 0,-1 0 0,0 0 0,-1-1 0,10-11 0,-14 13-35,-1 0-1,1 0 1,-1-1 0,0 1-1,-1-1 1,1 0 0,-1 0 0,-1-1-1,0 1 1,0 0 0,0-1-1,-1 1 1,0-1 0,0 0-1,-1 1 1,0-1 0,0 0-1,-1 0 1,0 1 0,0-1-1,-1 1 1,-2-9 0,1 9 2,1 1 1,-1-1-1,1 1 1,-2-1 0,1 1-1,-1 0 1,0 0-1,0 1 1,-1-1-1,1 1 1,-1 0-1,-1 0 1,1 0-1,-1 1 1,-9-6 0,11 8 39,0 0 1,0 0 0,0 1 0,0 0-1,0 0 1,0 0 0,0 0-1,0 1 1,0 0 0,0-1 0,-1 1-1,1 1 1,0-1 0,0 1 0,0-1-1,0 1 1,0 1 0,0-1 0,0 0-1,0 1 1,0 0 0,0 0-1,1 0 1,-1 0 0,1 1 0,0-1-1,-6 6 1,5-4-45,0 0 0,0 1-1,0-1 1,0 1 0,1 0-1,0 0 1,0 0 0,0 0 0,0 0-1,1 1 1,0-1 0,0 1-1,1 0 1,-1 0 0,1-1-1,0 11 1,1-12-443,0 1 1,0-1-1,1 0 0,0 0 0,0 1 1,0-1-1,0 0 0,0 0 0,1 0 0,2 4 1,-1-4-754,-1 0 0,1-1 1,0 1-1,0-1 0,0 0 0,0 1 1,1-1-1,-1-1 0,1 1 0,6 3 1,5 2-2159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4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5 419 468,'-5'26'12744,"10"-6"-5446,-4-19-7136,1 1 1,0-1-1,-1 1 0,1-1 1,0 1-1,0-1 1,0 0-1,0 0 1,0 0-1,0 0 0,0 0 1,0-1-1,0 1 1,1-1-1,-1 1 0,0-1 1,0 0-1,0 0 1,4 0-1,19 0-193,0-2 0,0-1-1,-1-1 1,1-1 0,-1-1 0,0-1-1,-1-2 1,31-14 0,-42 17-370,0-1-1,0-1 1,-1 0 0,0 0 0,-1-1 0,0-1-1,0 0 1,-1 0 0,-1-1 0,1 0-1,-2 0 1,1-1 0,-2 0 0,11-25 0,-14 30 279,0 0 1,-1 0 0,0 0 0,0-1 0,-1 1 0,0-1 0,0 1 0,-1-1-1,0 0 1,0 1 0,-1-1 0,0 1 0,0-1 0,-1 1 0,0-1 0,0 1-1,-1 0 1,0 0 0,0 0 0,0 0 0,-1 1 0,0-1 0,-1 1 0,1 0-1,-1 0 1,0 1 0,-1-1 0,-8-6 0,7 7 296,0 0 1,0 0-1,0 1 0,0 0 1,-1 0-1,0 1 0,1 0 1,-1 0-1,0 1 1,-1 0-1,1 1 0,0-1 1,0 2-1,-1-1 0,1 1 1,-1 0-1,1 1 0,0 0 1,-1 0-1,1 1 0,0 0 1,0 0-1,0 1 1,-7 4-1,3-1 11,0 0 1,1 1 0,0 0-1,0 1 1,1 1-1,0-1 1,1 2 0,0-1-1,0 1 1,1 1-1,0-1 1,1 1-1,0 1 1,-8 18 0,11-21-479,0 0 1,0 0 0,2 0-1,-1 1 1,1-1 0,-2 18-1,4-24-97,0 1 0,1-1 0,-1 0 0,1 1 0,-1-1 0,1 0 0,0 0 1,0 1-1,3 4 0,-2-5-213,-1 0 0,1-1 0,0 1 0,1-1 0,-1 1 0,0-1 0,1 0 0,-1 0 0,1 0 0,0 0 0,3 2 0,8 4-2510,1-2 60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5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88 122 1028,'22'-47'7278,"-18"35"-3904,2 0 0,-1 0 0,2 1 1,9-16-1,-16 27-3324,0 0 0,0 0 0,0 0-1,0 0 1,1 0 0,-1 0 0,0 0 0,0 0 0,0 0 0,0 0-1,0 0 1,0 0 0,0 0 0,0 0 0,0-1 0,0 1 0,1 0 0,-1 0-1,0 0 1,0 0 0,0 0 0,0 0 0,0 0 0,0 0 0,0 0-1,0 0 1,0 0 0,1 0 0,-1 0 0,0 0 0,0 0 0,0 0-1,0 1 1,0-1 0,0 0 0,0 0 0,0 0 0,0 0 0,1 0 0,-1 0-1,0 0 1,0 0 0,0 0 0,0 0 0,0 0 0,0 0 0,0 0-1,0 1 1,0-1 0,0 0 0,0 0 0,0 0 0,0 0 0,0 0-1,0 0 1,0 0 0,0 0 0,0 0 0,0 1 0,0-1 0,0 0 0,0 0-1,0 0 1,0 0 0,0 0 0,0 0 0,0 0 0,0 0 0,0 1-1,1 14 1242,-4 21-732,3-34-338,-70 473 833,-5 57-79,75-407-4702,1-147-7326,-3-46-2082,-2 48 9891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5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0 130 1932,'1'-3'1132,"0"0"-1,0-1 1,0 2-1,1-1 1,-1 0-1,1 0 1,-1 0-1,1 1 1,0-1-1,0 1 1,0-1-1,0 1 1,4-3-1,-1 1-232,0 1 0,0-1 0,1 1 0,-1 0 0,1 1 0,8-4-1,9 0-930,1 1-1,42-4 1,-33 5 466,37-8-4756,0-4-5346,-38 9 3436,-14 3 2644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6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4007 1384 1304,'18'-19'2267,"-1"0"0,-1-2 0,-1 0 0,0 0 0,16-34 0,-24 39-1897,-1 0-1,0 0 1,-1-1-1,-1 0 1,-1 0-1,0 0 1,-1 0-1,-1 0 1,-1-20-1,-2-7-66,-2 0 0,-1 0-1,-3 1 1,-16-53 0,15 69 16,-1 0 1,-2 0 0,-1 1-1,0 1 1,-2 0 0,-1 1-1,-29-33 1,9 18-120,-1 1 0,-3 2-1,0 2 1,-3 1 0,0 3 0,-2 1 0,-1 3-1,-1 1 1,-1 2 0,-2 3 0,-76-22 0,-33 1 121,-1 7 0,-172-15 1,-331 17 666,61 52-281,450 2 540,-285 78 0,369-82-1013,38-10-120,1 2 0,-1 0 0,2 2-1,0 1 1,0 2 0,1 0 0,1 2-1,1 1 1,0 1 0,1 1 0,1 0-1,1 2 1,1 1 0,1 1-1,2 1 1,-28 46 0,-52 90-71,-41 75-16,113-187 36,3 0 0,-32 103 0,51-136-60,1 1-1,0-1 0,1 0 0,0 1 0,2 0 1,0-1-1,1 1 0,0 0 0,1-1 1,1 0-1,8 25 0,-3-19 3,1-1 0,1 0 0,0 0 0,2-1-1,0-1 1,2 0 0,23 27 0,-4-13 2,1-1-1,2-2 0,0-1 1,2-2-1,1-1 0,2-3 1,72 32-1,71 13-6,276 64 0,-269-82 0,319 59 0,6-32 0,230-14 0,-715-62 0,-1-1 0,1-2 0,-1-1 0,1-1 0,-1-2 0,-1-1 0,1-1 0,-1-2 0,0 0 0,-1-2 0,-1-1 0,0-2 0,-1 0 0,0-2 0,-1-1 0,-1-1 0,35-35 0,54-60 0,248-192 0,-329 285-21,32-24-185,-59 42 160,-1-1 1,-1 1-1,1-1 0,0 0 0,-1 0 0,0 0 0,0 0 0,0-1 0,0 1 0,-1-1 0,3-6 0,-5 7-684,1 0-1,-1 0 1,0 0 0,0 0 0,-1 0-1,1-1 1,-1 1 0,0 0-1,0 0 1,0 0 0,-1 0 0,1 1-1,-1-1 1,0 0 0,-4-5 0,-39-52-12065,45 60 12652,-22-24-4452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8.0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3306 1 1344,'-14'0'8279,"-16"0"-2683,20 1-4833,0 2-1,0-1 0,1 1 0,-1 0 0,1 1 0,-14 7 0,-6 2 243,-346 167 2840,273-126-2953,-767 369 2511,-121 64-2415,750-365-784,-228 133 727,437-235-750,-42 35-1,73-55-219,-1 0 0,1-1-1,0 1 1,-1-1 0,1 1 0,0-1 0,-1 1 0,1 0-1,0-1 1,0 1 0,0-1 0,-1 1 0,1-1 0,0 1-1,0-1 1,0 0 0,0 1 0,0-1 0,0 1-1,0-1 1,0 1 0,0-1 0,0 1 0,0-1 0,1 1-1,-1-1 1,0 1 0,0-1 0,0 1 0,1-1 0,-1 1-1,0 0 1,1-1 0,4-24-1977,0-9-2248,-5 28 2777,0 0-1,1 0 1,0 1 0,0-1 0,1 0-1,3-8 1,-4 11 518,1-1-1,-1 1 1,0 0 0,-1 0 0,1-1 0,-1 1-1,1 0 1,-1-1 0,0 1 0,0-4-1,-2-9-2344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38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0 1348,'-5'7'10695,"-12"22"-4314,-12 44-1286,20-54-4796,1 1 1,-6 24 0,10-28-132,1-1-1,0 1 1,1-1-1,1 1 1,0-1-1,2 1 1,1 17-1,0-24-117,0 1 0,1-1 0,0 0 0,0 0-1,1 0 1,1 0 0,-1 0 0,1-1 0,1 0 0,-1 0 0,2-1 0,10 12-1,-2-4-124,0-2-1,1 0 0,0 0 0,1-2 1,0 0-1,1-1 0,0-1 0,1 0 1,0-1-1,38 9 0,-31-19-3319,-22 0 2284,0 1 0,-1-1 0,1 0 0,-1 0 1,1-1-1,-1 1 0,0-1 0,1 0 0,-1 0 0,-1 0 0,1 0 0,0 0 0,2-6 0,2-5-2638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2.2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1908 13 504,'0'-9'10385,"-10"6"-3711,-20 6-286,22-2-5383,7-2-211,-9 6-725,-23 39 981,-20 35-675,10-12-150,-240 266 1149,-27-20-699,228-232-617,-30 30 46,-524 554 401,358-326-308,273-332-164,-9 10-190,27-27-606,5-6-785,-1-1 1,-1-1-1,14-21 1,-21 27-162,-1 0 0,0-1 1,-1-1-1,-1 1 0,0-1 1,-1 0-1,0 0 0,-2-1 0,1 0 1,1-15-1,-3-4-1956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3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78 112 564,'1'-32'19535,"-9"49"-16023,-7 23-3177,1 2-1,3-1 0,1 1 1,2 1-1,-4 57 0,12-94-339,0 0-1,0-1 1,0 1-1,0-1 1,1 1-1,0-1 1,0 1 0,0-1-1,1 0 1,0 1-1,3 4 1,-4-8-12,0-1 1,0 0 0,0 1-1,0-1 1,0 0-1,0 0 1,1 0-1,-1 0 1,0 0-1,1 0 1,-1 0 0,1 0-1,0 0 1,-1-1-1,1 1 1,-1-1-1,1 1 1,0-1-1,-1 0 1,1 1-1,0-1 1,0 0 0,-1 0-1,1 0 1,0-1-1,-1 1 1,1 0-1,0 0 1,-1-1-1,1 1 1,0-1-1,-1 0 1,1 1 0,-1-1-1,1 0 1,-1 0-1,1 0 1,1-2-1,10-5-106,-1-2 0,1 0-1,-2 0 1,1-2-1,-2 1 1,1-1 0,-2 0-1,1-1 1,-2 0 0,8-15-1,26-36-255,-24 125 410,-13-30-21,-4-26 2,-1 0-1,1-1 0,-1 1 0,1 0 0,1 0 0,-1-1 0,1 1 1,-1-1-1,1 1 0,1-1 0,-1 0 0,1 0 0,-1 0 1,5 4-1,-6-7-3,1 0 1,-1-1-1,1 1 1,-1-1-1,1 1 1,-1-1-1,1 0 1,-1 0-1,1 0 1,0 0 0,-1 0-1,1 0 1,-1 0-1,1 0 1,0 0-1,-1-1 1,1 1-1,-1-1 1,1 1-1,-1-1 1,1 0-1,-1 0 1,0 0-1,1 1 1,1-3-1,35-25 71,-36 26-73,22-19-15,-1-1 0,-2-1 0,0-2 0,-1 0 0,-2-1 1,0 0-1,-2-2 0,-1 0 0,-2-1 0,0 0 0,-2-1 0,13-56 0,-20 76-394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4.1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1596,'10'2'21593,"-7"15"-20862,2 6 137,0 1 1,-2 0 0,0 0 0,-2 39 0,-14 100 83,4-76-693,5-58-2198,7-50-5881,3-52-5203,-4 50 9498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9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366 177 1052,'11'-4'5198,"8"1"8481,-10 21-8040,-4-5-6705,31 99 2203,-24-72-1129,20 49-1,-13-49-20,16 36-69,-33-69-8,1 0 1,-1 0 0,-1-1-1,1 2 1,-1-1-1,-1 0 1,1 0-1,-2 14 1,1-20 57,0 1 0,-1 0 0,1 0 0,-1 0 0,1 0 0,-1-1 0,0 1 0,1 0 0,-1 0 0,0-1 0,0 1 0,0-1 0,-1 1 0,1-1 0,0 1 0,-1-1 0,1 0 0,-1 0 0,1 1 0,-1-1 0,-2 1-1,1-1-10,-1 1-1,0-1 1,1 0-1,-1 0 0,0-1 1,0 1-1,0-1 1,0 0-1,0 0 0,-3 0 1,-6-2-78,0 0 0,0-1 0,1 0 0,-1-1 0,-14-7 0,16 5 72,0 0-1,1 0 1,0-1 0,0-1-1,1 0 1,-1 0 0,2-1-1,-1 0 1,1 0-1,1-1 1,0 0 0,0 0-1,1-1 1,0 0 0,1 0-1,0 0 1,-4-17 0,7 21 36,0 0 1,1 0-1,0 1 1,0-1 0,0 0-1,1 0 1,0 0-1,1 0 1,-1 0 0,1 0-1,0 0 1,1 1-1,0-1 1,0 0 0,0 1-1,1 0 1,0-1 0,0 1-1,1 0 1,0 0-1,0 1 1,0-1 0,0 1-1,1 0 1,0 0-1,0 0 1,1 1 0,-1 0-1,1 0 1,0 0-1,0 1 1,7-3 0,-5 2 40,0 0 0,0 1 0,1 0 0,-1 0 0,1 1 0,0 0 1,0 1-1,-1 0 0,16 0 0,-22 2-13,1-1-1,-1 0 1,1 1 0,-1-1-1,0 1 1,0 0 0,1 0-1,-1 0 1,0 0 0,0 0-1,0 0 1,0 1-1,0-1 1,0 0 0,0 1-1,2 2 1,-2-1 2,-1 0 1,1 0-1,-1 0 1,1 0-1,-1 0 0,0 0 1,0 0-1,-1 0 1,1 0-1,-1 0 0,1 1 1,-1-1-1,0 0 1,0 0-1,-1 5 0,-1 3 31,0 0 0,-1 0-1,-1 0 1,1-1 0,-2 1 0,1-1-1,-2 0 1,1 0 0,-1-1-1,-13 16 1,-1-1-16,-1-1 1,-39 33-1,-19 4-9,73-56-3,-1 0 0,0 0 0,0-1 0,-1 1-1,1-2 1,0 1 0,-1-1 0,0 0 0,1-1 0,-12 1 0,17-2 16,0 0 0,1 0 0,-1-1 1,0 1-1,0-1 0,0 1 0,0-1 0,0 0 0,0 0 1,1 0-1,-1 0 0,0 0 0,1 0 0,-1 0 1,0-1-1,1 1 0,0-1 0,-1 1 0,1-1 1,0 1-1,0-1 0,0 0 0,0 1 0,0-1 0,0 0 1,0 0-1,1 0 0,-1 0 0,1 0 0,-1 0 1,1-2-1,-2-10 160,0 1 0,1-1 1,0-22-1,1 14 8,-5-79 363,-1 12-186,4 1 1,13-132 0,-11 220-485,0 0-1,1-1 1,-1 1 0,0 0 0,0-1 0,0 1 0,0 0 0,0-1-1,0 1 1,0 0 0,0 0 0,0-1 0,0 1 0,0 0-1,0-1 1,0 1 0,0 0 0,0-1 0,0 1 0,0 0 0,-1 0-1,1-1 1,0 1 0,0 0 0,0-1 0,0 1 0,-1 0-1,1 0 1,0 0 0,0-1 0,0 1 0,-1 0 0,1 0 0,0 0-1,0-1 1,-1 1 0,1 0 0,0 0 0,0 0 0,-1 0-1,1 0 1,0 0 0,-1-1 0,-16 9-4565,-27 28-3674,33-26 5962,-4 2-247,2-2 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4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2336,'1'1'14750,"1"6"-10974,0 1-8452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4.8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1056 924,'-2'-55'9535,"-11"-4"-4661,12 56-4741,0 1 1,0 0-1,0-1 1,0 1-1,0 0 1,-1 0-1,1 0 0,-1-1 1,1 2-1,-1-1 1,0 0-1,0 0 1,0 0-1,0 1 0,0-1 1,0 1-1,-2-2 1,1 3-44,0-1 1,1 1 0,-1 0-1,0 0 1,1 0 0,-1 0 0,0 0-1,1 0 1,-1 1 0,0-1-1,1 1 1,-1 0 0,1-1-1,-1 1 1,1 0 0,-1 1-1,1-1 1,0 0 0,0 1-1,-3 1 1,-4 5 99,-1 0-1,1 0 0,1 1 1,0 0-1,0 1 0,1 0 1,0 0-1,0 0 0,2 1 1,-1 0-1,1 0 1,1 0-1,-1 1 0,2-1 1,-4 24-1,-1 10-30,3 1 1,0 83-1,5-124-141,0 0 1,0 1-1,1-1 1,-1 1-1,1-1 0,1 0 1,-1 1-1,1-1 1,-1 0-1,2 0 1,3 7-1,-6-11-16,1 0 0,0 0-1,0 0 1,0 0 0,0 0-1,0 0 1,1 0 0,-1 0-1,0-1 1,0 1 0,0 0-1,1-1 1,-1 1 0,0-1 0,1 1-1,-1-1 1,0 0 0,3 1-1,-1-1-5,0-1 0,0 1 0,0 0 0,-1-1 0,1 0 1,0 0-1,0 1 0,-1-2 0,1 1 0,0 0 0,-1 0 0,4-3 0,4-3-8,-1-1-1,1 0 1,-1-1 0,-1 0 0,1-1-1,-1 1 1,10-18 0,42-82-24,-54 96 31,43-96-18,59-199-1,-34 84 0,7 15-111,34-96 550,-108 281 267,-7 19 158,-5 16-135,-56 127 1138,16-41-1765,-56 179 0,67-159-1052,-19 71-5121,45-150-447,-4 50 0,12-60 2736,0-2 176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5.4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541 169 972,'1'-1'434,"0"0"1,1 0-1,-1 0 0,0 0 1,0 0-1,0 0 0,0 0 1,0-1-1,0 1 0,0 0 1,-1-1-1,1 1 0,0 0 0,-1-1 1,1 1-1,-1-1 0,0 1 1,1-1-1,-1-2 0,0 3-295,0 1 0,-1-1 0,1 0-1,-1 0 1,1 0 0,-1 1 0,1-1-1,-1 0 1,1 0 0,-1 1 0,0-1-1,1 0 1,-1 1 0,0-1 0,1 1-1,-1-1 1,0 1 0,0-1 0,0 1-1,0 0 1,0-1 0,1 1 0,-2 0-1,-3-2 41,-1 1 0,1 0-1,0 1 1,0-1-1,-1 1 1,1 0-1,0 0 1,0 1-1,-10 2 1,-2 2 225,-1 1-1,2 1 1,-1 1-1,1 0 1,0 1-1,1 1 1,0 0-1,0 1 1,1 1-1,1 0 1,0 1-1,1 1 1,0-1-1,1 2 1,1 0-1,0 0 1,-11 23-1,18-32-353,1 0-1,0 0 0,0 0 0,1 0 1,0 0-1,0 0 0,0 0 1,1 1-1,-1-1 0,2 0 0,0 9 1,-1-12-47,1-1 0,0 0 1,-1 0-1,1 1 0,0-1 1,0 0-1,0 0 0,0 0 0,1 0 1,-1 0-1,0 0 0,1-1 1,-1 1-1,1 0 0,0-1 0,0 1 1,-1-1-1,1 1 0,0-1 1,0 0-1,0 0 0,1 0 0,-1 0 1,0 0-1,0-1 0,0 1 1,1-1-1,-1 1 0,0-1 1,1 0-1,-1 0 0,4 0 0,12-1-66,0-1 0,0-1 0,0 0 0,0-2 0,-1 0 0,0-1 0,0 0 0,-1-2 0,1 0 0,-1 0 0,-1-2 0,15-11 0,-12 8-62,0-2 0,-1 0 0,-1-1 1,0 0-1,-1-1 0,-1-1 0,-1 0 0,0-1 0,12-25 0,-17 25 232,-1 1 0,-1-1 0,-1-1 0,-1 1 0,0-1 0,-1 1 0,0-28 0,-6 31 609,-4 19 214,-6 27-47,3 58 128,3 1 1,5 91-1,-5 73 388,4-207-1353,-3-1 1,-1 0 0,-3 0 0,-1 0 0,-2-1 0,-30 66 0,35-95-56,0 1 0,-1-1 1,0-1-1,-1 0 0,-1 0 1,0-1-1,-1 0 0,0-1 1,-1 0-1,-1-1 0,1-1 1,-2 0-1,1 0 0,-2-2 1,1 0-1,-1-1 0,0 0 1,0-1-1,-1-1 0,-24 4 1,26-7-20,1 0 0,-1-1 0,0-1 1,1 0-1,-1-1 0,1-1 1,-1 0-1,1-1 0,0 0 0,0-1 1,-16-7-1,25 9-2,1-1 1,-1 1-1,0-1 0,1 0 1,0 0-1,-1 0 1,1 0-1,0-1 1,1 0-1,-1 0 0,1 0 1,0 0-1,0 0 1,0-1-1,0 1 0,1-1 1,0 0-1,0 0 1,0 0-1,0 0 0,1 0 1,0 0-1,0 0 1,0-1-1,1 1 1,0 0-1,0 0 0,0-1 1,0 1-1,1 0 1,0 0-1,0-1 0,3-7 1,1 0-313,0-1 1,1 1-1,0 0 0,1 1 1,0 0-1,1 0 1,11-14-1,74-73-7841,-25 30-1275,-43 40 5786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5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5 203 904,'2'3'579,"-1"0"-1,0 0 0,1 0 1,0-1-1,0 1 1,0-1-1,0 1 1,0-1-1,0 0 1,0 1-1,1-1 1,-1-1-1,1 1 1,0 0-1,4 2 1,-1-1-261,0-1 0,1 0 1,-1 0-1,0 0 1,1-1-1,0 0 1,8 0-1,-6 0-339,0-1 0,0-1 0,-1 1 0,1-1 0,0-1 0,-1 0 1,1 0-1,-1-1 0,1 0 0,-1 0 0,13-7 0,-16 5-5,0 0 1,0 0-1,0 0 1,0-1-1,-1 0 1,0 0 0,0 0-1,-1 0 1,1 0-1,-1-1 1,-1 0-1,1 1 1,-1-1-1,-1 0 1,1 0-1,-1 0 1,0 0-1,0-1 1,-1 1 0,0 0-1,-1 0 1,1 0-1,-1 0 1,-1 0-1,1 0 1,-1 0-1,-1 0 1,1 0-1,-1 1 1,-6-12-1,7 16 149,1 0-1,-1 1 1,0 0-1,1-1 0,-1 1 1,0 0-1,0 0 0,1 0 1,-1 0-1,0 0 1,0 0-1,0 0 0,-1 1 1,1-1-1,0 1 1,0 0-1,0-1 0,0 1 1,0 0-1,0 0 0,-1 0 1,1 1-1,0-1 1,0 0-1,0 1 0,0-1 1,0 1-1,0 0 1,0 0-1,0 0 0,0 0 1,0 0-1,0 0 0,1 0 1,-1 1-1,-2 2 1,-4 2 418,0 0 0,1 1 1,0 1-1,0-1 0,0 1 1,-8 13-1,3 3 73,0 0 0,2 0-1,0 1 1,-6 29 0,-20 107 1021,32-140-1404,-4 21 175,2 0-1,-1 51 1,6-78-368,2 1 0,0-1 0,0 0 0,1 0 0,1 1 0,1-2 0,0 1 0,1 0 0,10 21 0,-12-32-82,-1 1 0,1-2-1,0 1 1,0 0 0,0 0-1,0-1 1,1 0-1,-1 0 1,1 0 0,0 0-1,0 0 1,0-1-1,0 1 1,0-1 0,1 0-1,7 2 1,-4-2-220,0-1 0,0 0 0,0 0 0,1-1 0,-1 0 0,0 0 0,0-1 0,0 0-1,10-3 1,0-1-951,1-1 0,-1-1 0,0 0 0,0-1-1,-1-1 1,-1-1 0,27-20 0,-22 13-835,-2-2 0,0 0-1,-1-2 1,24-33 0,-16 13-439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6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210 197 1776,'8'-28'2395,"9"-25"7117,10-63-1,-26 131-4588,3 61-2725,-75 373 248,69-434-2440,-49 255-1,-57 358-43,104-588-405,-6 28-2054,0-26-3111,6-34 237,-2-31-8783,6 8 10229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46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91 28,'13'-18'12649,"6"7"-5535,31 0-3857,-42 11-4157,1-2-1,-1 1 1,0-1-1,0 0 1,9-4 0,29-24-12694,-36 22 10018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58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0 280,'-2'7'254,"0"1"0,0-1 1,-1 0-1,0 0 0,0 0 0,-1-1 0,0 1 0,0-1 1,0 0-1,-1 0 0,0 0 0,-7 6 0,3-3 699,1 0 0,0 1 0,-9 15 0,12-18-518,0 1 0,-1-1 0,0-1 0,0 1 0,-1-1 0,-10 8 0,8-7-290,1-1-1,1 2 1,-1-1-1,1 1 1,-7 10-1,5-4-106,0-2-171,2 0 0,-1 1 0,-6 18 0,13-29-113,0 1-1,0-1 1,0 0 0,0 0 0,1 1 0,-1-1 0,1 0 0,0 1 0,0-1-1,-1 1 1,2-1 0,-1 1 0,0-1 0,0 0 0,1 1 0,-1-1 0,1 0-1,0 1 1,0-1 0,0 0 0,0 0 0,0 0 0,0 0 0,1 0 0,-1 0 0,3 3-1,3 5-2321,-7-4 1020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59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291 156 544,'-6'-9'1172,"0"-2"-1,1 1 0,0-1 1,0 1-1,2-1 1,-1 0-1,-1-13 1,0-19 6630,7 28-3726,2 18-1278,1 27-622,-9 59 205,-25 136 0,1-6-1909,22 80-406,0-14-58,4-258-7,-2 0 1,0-1 0,-2 1 0,-2-1-1,0 0 1,-1-1 0,-2 0 0,-23 41 0,34-64-5,-1-1 1,0 1 0,0-1-1,0 1 1,0-1 0,0 0 0,0 0-1,0 1 1,0-1 0,-1 0-1,1 0 1,0 0 0,-1 0-1,1 0 1,0-1 0,-1 1 0,1 0-1,-1-1 1,0 1 0,1-1-1,-1 1 1,1-1 0,-1 0-1,0 1 1,1-1 0,-1 0 0,0 0-1,1 0 1,-1-1 0,0 1-1,1 0 1,-1-1 0,1 1-1,-1-1 1,0 1 0,1-1 0,-1 0-1,1 1 1,0-1 0,-1 0-1,1 0 1,-1 0 0,0-1 0,-1-1-13,-1 0 0,1 0 0,0-1 0,1 1 0,-1-1 0,0 1 0,1-1 0,0 0 0,0 0 1,0 0-1,0 0 0,1 0 0,0-1 0,0 1 0,-1-6 0,2-4-57,1 1 1,0-1-1,1 1 0,1-1 0,0 1 1,1 0-1,0 0 0,1 1 0,0-1 0,1 1 1,8-13-1,0 4-69,0-1 1,2 2 0,0 0-1,37-35 1,-33 37 78,2 1 0,0 0 0,47-24 0,-61 36 56,0 1 1,1 0 0,-1 1-1,1-1 1,0 2-1,0-1 1,0 1 0,1 1-1,-1 0 1,0 0 0,1 1-1,-1 0 1,1 0-1,-1 1 1,10 2 0,-14-1 2,-1-1 1,0 1 0,0 0 0,0 0-1,0 0 1,0 1 0,0-1-1,-1 1 1,1 0 0,-1 0-1,0 0 1,0 0 0,0 1 0,0-1-1,0 1 1,2 5 0,-2-2 1,1 0 1,-2 1-1,1-1 1,-1 1 0,0 0-1,0 0 1,-1 0 0,0 13-1,-1-3 5,-1-1 0,0 1 0,-2 0-1,0-1 1,-1 1 0,0-1 0,-12 28 0,7-28 7,-1 0 0,0-1 1,-1 0-1,-1-1 1,-1 0-1,0-1 0,0 0 1,-2-1-1,1-1 0,-2 0 1,-29 17-1,-2-3-40,0-2-1,-1-3 1,-56 17-1,104-38-17,0 1-1,-1-1 0,1 0 1,0 0-1,0 1 0,-1-1 0,1 0 1,0 0-1,0 0 0,-1 1 0,1-1 1,0 0-1,-1 0 0,1 0 1,0 0-1,-1 0 0,1 0 0,0 0 1,-1 0-1,1 1 0,0-1 1,-1 0-1,1-1 0,0 1 0,-1 0 1,1 0-1,0 0 0,-1 0 0,1 0 1,0 0-1,-1 0 0,1 0 1,0-1-1,-1 1 0,1 0 0,0 0 1,-1 0-1,1-1 0,0 1 1,0 0-1,0 0 0,-1-1 0,1 1 1,11-16-2748,33-24-3581,-39 36 5267,76-62-10896,-48 46 8120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0.1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285 985 856,'-29'-1'4702,"19"0"-1771,-1 1 1,0 0-1,-20 3 0,28-2-2622,-1 0-1,1 0 0,-1 1 1,1-1-1,0 0 0,0 1 0,0 0 1,0 0-1,0 0 0,0 0 1,0 0-1,1 1 0,-1-1 0,1 1 1,-4 5-1,-10 18 239,1 0-1,-21 52 1,-2 5 142,32-72-613,1 0 1,0 1-1,1 0 0,0 0 0,0 0 1,2 0-1,-1 0 0,2 1 1,-1 13-1,2-23-74,0 1 1,0-1-1,0 0 1,1 0 0,0 1-1,-1-1 1,1 0-1,0 0 1,1 0-1,-1 0 1,0 0-1,1 0 1,0 0-1,0 0 1,0-1-1,0 1 1,0-1-1,0 1 1,0-1-1,1 0 1,0 0-1,-1 0 1,1 0-1,0 0 1,0-1 0,0 1-1,0-1 1,0 0-1,0 0 1,0 0-1,0 0 1,0-1-1,1 1 1,-1-1-1,0 0 1,1 0-1,-1 0 1,5 0-1,15-1-20,0-1-1,0-1 0,-1-1 1,1-1-1,-1 0 0,0-2 1,-1-1-1,0 0 0,0-2 0,0 0 1,-1-1-1,-1-2 0,23-17 1,-22 13-136,0-1 1,-1 0-1,-1-1 1,-1-1-1,0-1 1,-2-1-1,-1 0 1,0-1-1,-2 0 1,0-1-1,10-31 1,-18 42 57,15-52-206,-18 62 307,-1 0 0,1 0 0,-1 1 0,0-1 0,1 0 0,-1 0 0,-1 0-1,1 0 1,0 0 0,-1 0 0,1 0 0,-1 1 0,0-1 0,0 0 0,0 0-1,0 1 1,-1-1 0,-2-4 0,2 6 22,1 0-1,0 1 1,-1-1 0,1 0 0,-1 1-1,1-1 1,-1 1 0,0-1-1,1 1 1,-1 0 0,0-1-1,1 1 1,-1 0 0,0 0-1,1 0 1,-1 1 0,1-1-1,-1 0 1,0 0 0,1 1-1,-1-1 1,1 1 0,-1 0 0,1-1-1,-1 1 1,1 0 0,-1 0-1,1 0 1,0 0 0,-1 0-1,1 0 1,-2 3 0,-39 39 709,27-22-465,1 1 0,1-1 0,1 2 0,1 0 0,0 1 0,-10 40 0,15-44-194,1 1 1,1 0-1,0 1 1,2-1-1,1 1 1,0-1-1,2 1 1,3 26-1,-3-44-96,0 1 0,0-1 0,0 0 0,0 0 0,0 0-1,1 0 1,0 0 0,0 0 0,0 0 0,0-1 0,0 1 0,1-1 0,0 0 0,0 1-1,0-1 1,0 0 0,5 3 0,-5-4-100,0-1 0,1 0 0,-1 0 0,1 0 0,-1 0 0,1 0 0,-1-1 0,1 0-1,-1 0 1,1 0 0,0 0 0,-1 0 0,1 0 0,-1-1 0,1 0 0,-1 0 0,1 0 0,-1 0 0,0 0 0,0-1 0,6-3 0,11-6-882,-1-2 0,-1 0 1,0-2-1,0 0 1,-1 0-1,-1-2 1,-1 0-1,-1 0 1,0-2-1,-1 0 0,16-31 1,5-17-394,-4-2 0,26-83 0,27-103 603,21-64 2100,-23 111 3961,-69 181-3915,1 0 1406,-2-1 0,11-40 0,-29 112 1337,-8 36-2472,-93 241 694,-28 93-1714,119-358-881,-37 152 704,48-175-1743,2 0 0,-1 43 0,13-91-7081,8-29 789,-12 0 946,-3 18 3452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0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38 399 2192,'-38'1'14797,"57"2"-11717,10-2-2394,0-1 1,0-1 0,0-2-1,31-6 1,-14-1-873,-1-2-1,0-2 1,73-34-1,-105 41-755,1 0 0,-1-2 0,-1 0 0,0 0 0,0-1 0,-1 0 0,0-1 0,0-1 0,12-18-1,-9 10-841,-1-1 1,-1 0-1,-2-1 0,0 0 0,9-29 0,-8 15-140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9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501 0 1412,'-5'1'1435,"-1"1"0,1 0 0,0 0 0,1 0 0,-1 1 0,0-1 0,1 1 0,-1 0 1,1 0-1,-7 8 0,4-4-434,0 1 1,1 0 0,0 0-1,1 0 1,-7 13-1,2 2-494,1 0 0,0 1-1,-8 46 1,14-58-536,1 0 1,0 0-1,1 1 1,1-1-1,0 0 1,0 1-1,1-1 1,1 0 0,0 0-1,1 0 1,0 0-1,1 0 1,0 0-1,1-1 1,0 0-1,1 0 1,0 0-1,10 12 1,-4-6-198,33 55-769,-43-69 940,0 0 0,-1 1 0,1-1 0,-1 0 0,0 1 0,0-1 0,0 1 0,0-1 0,0 1 0,-1 0 0,0-1 1,0 1-1,0 0 0,0-1 0,0 1 0,-1 0 0,-1 6 0,-2-4 46,0-1 0,0 1 1,0-1-1,-1 0 1,1 0-1,-1-1 0,-1 1 1,1-1-1,-1 0 0,1-1 1,-1 1-1,0-1 1,0 0-1,-9 2 0,-14 6 151,-55 11 0,59-16-68,5-1 21,-6 1 73,0 0 1,-27 2-1,47-7-85,0-1 0,0 0 0,0 0 0,0 0 0,0-1 0,0 0 0,1 0 0,-1 0 0,0-1 0,0 1 0,1-2 1,-1 1-1,1 0 0,0-1 0,-6-3 0,9 3-22,-1 0 0,1 0 1,0 0-1,0 0 0,0 0 1,0 0-1,0 0 0,1 0 1,0-1-1,-1 1 0,1-1 1,0 1-1,1-1 0,-1 1 1,1-1-1,-1 0 1,1 1-1,0-1 0,0 0 1,2-5-1,0-12 58,2 0 1,10-30-1,-4 12-47,11-63-558,37-106 0,-43 166-3412,22-41 1,-32 70 1016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0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461 79 364,'4'-15'2257,"-2"7"-699,0 1 1,0 0-1,1 0 0,0 0 1,0 0-1,0 0 0,5-6 0,-6 19 3934,-8 33-3128,-194 515 2183,-29 94 730,172-454-7958,62-228-9375,-7-30 2650,1 43 5701,1-6 298</inkml:trace>
  <inkml:trace contextRef="#ctx0" brushRef="#br0" timeOffset="1">42 973 1264,'16'-17'10425,"11"5"-4963,37-3-2055,-41 11-2251,174-56 20,-108 29-1841,-65 23-1233,0-1 0,33-17 0,-44 18-754,-1 1-1,0-2 1,13-11-1,-13 8-872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1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30 335 28,'-2'1'789,"0"0"-1,0 0 1,0 1-1,0-1 1,0 1-1,0-1 1,0 1-1,1 0 1,-1 0-1,1-1 1,-1 1-1,1 1 1,0-1-1,-1 0 1,1 0-1,0 0 1,-1 4-1,3-3-326,-1 0-1,0 0 1,1 0-1,0 0 1,-1 0-1,1-1 1,0 1-1,1 0 1,-1-1-1,0 1 0,1 0 1,-1-1-1,1 0 1,3 4-1,1 1-303,0-1 1,1 0-1,0 0 0,0-1 0,0 0 0,1 0 0,-1-1 1,1 1-1,0-2 0,0 1 0,1-1 0,-1-1 0,1 1 1,-1-1-1,1-1 0,0 0 0,0 0 0,16-1 1,-5 0-147,-1-1 1,1-1 0,-1-1 0,0 0 0,0-2-1,0 0 1,28-12 0,-35 11-41,-1 0-1,0 0 1,0-1 0,-1-1 0,0 0 0,0 0-1,-1-1 1,0 0 0,0 0 0,-1-1-1,-1 0 1,1-1 0,-2 0 0,1 0-1,5-16 1,-8 17-51,0 0-1,-1 0 1,-1-1-1,1 1 1,-2-1-1,1 1 1,-2-1-1,1 0 1,-2 1 0,1-1-1,-1 0 1,-1 1-1,0-1 1,0 1-1,-1 0 1,-1 0-1,1 0 1,-10-16-1,10 20 52,0 1 0,0 0-1,-1 0 1,0 0-1,0 1 1,-1-1-1,1 1 1,-1 0 0,0 0-1,0 1 1,0 0-1,0-1 1,-1 2-1,1-1 1,-8-2 0,4 2 24,-1 1 0,0 0 0,1 0 0,-1 1 0,0 1 0,0-1 0,0 2 0,-18 2 0,9 0 44,0 1 1,0 1-1,1 1 0,0 1 0,0 1 0,0 0 0,1 1 0,0 1 1,-17 13-1,23-13 6,-1 0 1,2 0 0,0 1 0,0 1-1,1-1 1,0 2 0,-12 23-1,18-30-180,0-1-1,0 1 1,1 0 0,0 0-1,0 0 1,0 0-1,1 0 1,0 1-1,0-1 1,1 0-1,-1 1 1,2-1 0,-1 0-1,1 0 1,-1 1-1,2-1 1,-1 0-1,1 0 1,0 0-1,0 0 1,3 6-1,-3-9-248,0-1-1,0 1 1,0-1-1,0 0 1,0 0-1,0 0 0,1 0 1,-1 0-1,1 0 1,-1-1-1,1 1 0,0-1 1,0 0-1,-1 0 1,1 0-1,0 0 1,4 1-1,0-1-935,0 0 1,-1-1-1,1 1 1,0-2-1,0 1 1,12-2-1,3-4-1815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1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8 448,'18'-7'10324,"-6"12"-3748,-11-3-6150,0 0 0,1 0 0,-2 0 1,1 0-1,0 1 0,0-1 0,-1 0 0,1 1 1,-1-1-1,1 0 0,-1 1 0,0-1 0,0 3 0,-1 11 409,-1 1 0,-6 31-1,-12 25 380,-3-1-1,-53 113 1,66-164-1251,14-30-191,17-35-302,39-70-1685,92-133 0,-151 245 2213,1 0 1,-1 0-1,0 0 0,1 0 0,0 0 1,-1 0-1,1 1 0,0-1 0,0 0 1,0 1-1,0 0 0,0-1 0,0 1 1,0 0-1,0 0 0,3 0 0,-4 1 9,0 0-1,-1 0 1,1 0-1,-1 0 0,1 0 1,0 0-1,-1 0 1,1 0-1,-1 0 1,1 1-1,-1-1 0,1 0 1,-1 1-1,1-1 1,-1 0-1,1 1 0,-1-1 1,1 0-1,-1 1 1,0-1-1,1 1 1,-1-1-1,0 1 0,1 0 1,6 24 202,-4 54 257,-2-40-768,1 1 1,2-1 0,1 0 0,14 47-1,-17-82-301,0 0-1,0 0 1,1-1-1,-1 1 1,1-1-1,0 1 0,0-1 1,0 0-1,0 0 1,0-1-1,1 1 0,-1-1 1,1 1-1,0-1 1,0 0-1,0-1 1,0 1-1,0-1 0,0 1 1,0-1-1,0-1 1,1 1-1,-1 0 0,0-1 1,1 0-1,6-1 1,21 0-3442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2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2043 116 544,'3'-37'7679,"-1"29"-6721,0 0 1,0 0-1,1 0 1,0 0-1,1 1 1,-1-1-1,1 1 0,7-9 1,-11 16-907,0 0 0,0 0 1,0 0-1,0 0 0,0 0 0,0 0 1,0 0-1,0 0 0,0 1 1,-1-1-1,1 0 0,0 0 0,0 0 1,0 0-1,0 0 0,0 0 0,0 1 1,0-1-1,0 0 0,0 0 0,0 0 1,0 0-1,0 0 0,0 0 0,0 1 1,1-1-1,-1 0 0,0 0 1,0 0-1,0 0 0,0 0 0,0 0 1,0 0-1,0 1 0,0-1 0,0 0 1,0 0-1,0 0 0,0 0 0,1 0 1,-1 0-1,0 0 0,0 0 0,0 0 1,0 0-1,0 0 0,0 0 1,1 0-1,-1 0 0,0 0 0,0 0 1,0 0-1,0 0 0,0 0 0,0 0 1,0 0-1,1 0 0,-1 0 0,0 0 1,0 0-1,0 0 0,0 0 1,0 0-1,0 0 0,1 0 0,-1 0 1,0 0-1,0 0 0,0 0 0,1 20 1436,-4 24-326,-7 12 54,-2-1 1,-27 71-1,-51 106 600,54-144-1378,-66 134 378,-148 238 0,160-303-640,-623 938 302,553-879-465,-340 446 27,486-645-49,-6 8-66,-26 42 0,67-106-2806,-1 0 1,22-68-1,-25 58-1710,-9 25-1577,11-48 0,-14 46 2761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3.7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659 2 1704,'32'-1'12226,"-50"12"-9845,-14 4-2095,-114 53 2069,121-57-1962,0-2 1,-1-2-1,-49 10 1,73-17-393,-1 1 0,1 0 0,-1 0 0,1 0 0,-1 1 0,1-1 0,0 1-1,0-1 1,-1 1 0,1 0 0,0-1 0,1 1 0,-1 0 0,0 0 0,0 1 0,1-1 0,-1 0 0,1 1 0,0-1 0,0 0 0,0 1 0,-2 4 0,-16 71 44,13-48-25,-216 716 1518,197-667-1486,18-59-61,3-9-74,0-1 0,1 1 0,0 0 0,1 0 0,-1 18 0,31-85-7826,-21 38 4749,0 0-1,5-28 1,-9 24 534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4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0 239 1592,'55'-40'13163,"38"-7"-8813,-16 9-3429,9-6-1204,-25 13-3926,-2-3-7811,-52 30 9350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4.4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1 127 1656,'0'-1'221,"0"1"-1,0 0 1,1-1 0,-1 1-1,0 0 1,0 0 0,1-1-1,-1 1 1,0 0 0,0 0-1,1-1 1,-1 1 0,0 0-1,1 0 1,-1 0 0,0-1-1,1 1 1,-1 0 0,0 0-1,1 0 1,-1 0 0,0 0-1,1 0 1,-1 0-1,0 0 1,1 0 0,-1 0-1,1 0 1,-1 0 0,0 0-1,1 0 1,-1 0 0,0 0-1,1 0 1,0 1 0,14 10 3493,6 20-162,-15-17-2942,-1 1 1,-1-1-1,0 1 1,-1 0 0,0 0-1,-2 0 1,1 18 0,-7 113 1222,2-108-1213,3-31-524,-15 161 1395,10-141-1294,0-1 1,-1 1 0,-2-1-1,-12 30 1,17-77 799,6-18-845,26-65-170,70-164-1,-81 227-11,1 1 1,3 1-1,50-71 0,-61 96-234,1 0 0,0 1 0,0 0 0,2 1 0,-1 0 1,2 1-1,-1 1 0,1 0 0,1 1 0,0 0 0,0 2 0,30-11 0,-38 16-683,0 0 1,0 1-1,0 0 0,-1 0 1,12 1-1,-17 0 264,1 0-1,-1 0 1,0 1-1,1-1 1,-1 1 0,0-1-1,1 1 1,-1 0-1,0 0 1,0 0 0,1 0-1,-1 0 1,0 1-1,0-1 1,0 1 0,-1-1-1,1 1 1,0 0 0,-1 0-1,1 0 1,2 3-1,2 7-2278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4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266 149 2224,'15'32'10803,"5"-11"-4753,-19-20-5944,-1-1 0,1 0 0,0 1 0,0-1 1,0 0-1,0 1 0,0-1 0,0 0 0,0 0 0,0 0 0,0 1 0,0-1 0,0 0 0,0-1 0,0 1 0,0 0 1,-1 0-1,1 0 0,0 0 0,0-1 0,0 1 0,1-1 0,1-1-113,-1 1 0,0-1 0,0 0 1,1 0-1,-1 0 0,0 0 0,-1-1 0,1 1 0,0 0 0,-1-1 0,2-2 1,1-3 14,0-1 0,0 1 0,-1-1 0,0 0 1,0 0-1,-1 0 0,-1 0 0,1 0 0,-1 0 0,-1-16 1,0 22-9,0 0 0,-1 1 0,1-1 0,-1 0 0,1 1 0,-1-1 1,0 1-1,0-1 0,0 1 0,0-1 0,-1 1 0,1 0 0,-1-1 0,1 1 1,-1 0-1,0 0 0,0 0 0,0 0 0,0 1 0,0-1 0,0 1 1,0-1-1,-1 1 0,1-1 0,-1 1 0,1 0 0,-1 0 0,1 0 1,-1 1-1,1-1 0,-1 1 0,0-1 0,1 1 0,-1 0 0,0 0 0,1 0 1,-1 0-1,0 0 0,-4 2 0,-6 1 9,1 0 0,0 0 0,0 1 0,0 1 0,1 0 0,0 0 0,0 2 0,0-1 1,0 1-1,1 1 0,1-1 0,-1 2 0,1 0 0,-8 9 0,0 2 66,0 0-1,2 1 1,0 1 0,1 1-1,-18 41 1,29-58-36,0 2-1,1-1 1,0 0 0,0 0 0,0 1-1,1-1 1,0 1 0,1 14-1,0-20-23,0 0 0,1 0 0,-1 0 0,1-1 0,-1 1 0,1 0 0,-1 0 0,1-1 0,0 1 0,0 0 0,0-1 0,0 1 0,0-1 0,0 1-1,1-1 1,-1 0 0,0 1 0,1-1 0,-1 0 0,1 0 0,-1 0 0,1 0 0,0 0 0,-1 0 0,1-1 0,0 1 0,0 0 0,-1-1 0,1 1 0,0-1-1,0 0 1,0 0 0,0 0 0,0 0 0,-1 0 0,1 0 0,0 0 0,0 0 0,0-1 0,2 0 0,13-2-13,0-1 1,0-1-1,-1 0 1,0-1-1,0-1 0,0 0 1,-1-1-1,0-1 1,-1 0-1,1-2 1,-2 1-1,0-1 1,21-24-1,-13 12-4,-2 0 1,-1-2-1,-1 0 1,-1-1-1,-2-1 1,23-56-1,-32 70 12,-10 22 13,-8 26 16,2 14 215,-9 95 1,18-120-158,2 0 0,0 0 0,2 0 0,1 0 0,1 0 0,7 26 0,-10-48-140,-1-1-1,1 1 0,-1 0 1,1-1-1,0 1 0,0 0 1,0-1-1,-1 1 0,1-1 1,1 0-1,-1 1 0,0-1 1,0 0-1,0 1 0,1-1 1,-1 0-1,1 0 0,-1 0 1,1 0-1,-1-1 0,1 1 1,0 0-1,-1-1 0,1 1 1,1 0-1,1-1-206,0 0-1,0 0 1,0 0-1,0 0 1,0-1 0,0 0-1,0 0 1,-1 0 0,1 0-1,7-3 1,3-4-1109,0 0-1,0 0 1,-1-1 0,20-17 0,-20 12 0,0-1 0,0 0 0,-1-1 1,-1-1-1,-1 1 0,14-32 1,-6 11-832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5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7 1008,'1'3'9711,"-1"9"-4326,2 78-662,-8-38-4019,-2 0 0,-3-1 1,-2 0-1,-35 91 1,39-123-704,9-29-56,9-32-58,16-29-289,4 1-1,2 1 0,55-86 0,-86 155 403,25-38-206,-24 36 200,1 0 0,-1 0 0,0 1 0,1-1 0,0 1 0,-1-1 0,1 1 0,0-1 0,0 1 0,0 0 0,0 0 0,0 0 0,0 0 0,0 0 0,0 0 0,4 0 0,-5 1 8,0 0-1,-1 0 1,1 1-1,0-1 1,0 1-1,-1-1 1,1 1-1,0-1 1,-1 1-1,1-1 1,-1 1-1,1-1 1,-1 1-1,1 0 1,-1-1-1,1 1 1,-1 0 0,0-1-1,1 1 1,-1 0-1,0 0 1,1-1-1,-1 1 1,0 0-1,0 0 1,0 0-1,0-1 1,0 1-1,0 0 1,0 0-1,0 1 1,-1 28 47,1-30-48,-12 68 344,-4 0 1,-2 0-1,-41 98 1,54-152-248,60-120-327,-31 58 99,-1-1-196,3 1 0,1 1 0,38-48 0,-64 94 330,-1-1-1,1 1 1,0 0 0,0 0 0,0 0 0,0-1 0,0 1 0,0 0-1,1 0 1,-1 0 0,0 0 0,0 1 0,1-1 0,-1 0 0,0 1-1,1-1 1,-1 0 0,1 1 0,-1 0 0,3-1 0,-3 1 14,-1 1 0,1-1 0,0 1 0,-1 0 1,1-1-1,0 1 0,-1 0 0,1-1 0,-1 1 0,1 0 1,-1 0-1,1-1 0,-1 1 0,0 0 0,1 0 0,-1 0 1,0 0-1,0 0 0,1-1 0,-1 1 0,0 0 0,0 0 1,0 2-1,0 9 199,0 0 0,0 0 0,-5 21 0,-33 123 1410,-6 37-895,44-193-821,-1 1 0,1-1 1,0 0-1,0 0 0,0 0 0,0 1 0,0-1 0,0 0 1,-1 0-1,1 0 0,0 1 0,0-1 0,0 0 0,0 0 1,0 1-1,0-1 0,0 0 0,0 0 0,0 1 0,0-1 1,0 0-1,0 0 0,0 1 0,0-1 0,0 0 0,1 0 1,-1 0-1,0 1 0,0-1 0,0 0 0,0 0 0,0 0 1,0 1-1,1-1 0,-1 0 0,0 0 0,0 0 0,0 0 1,0 1-1,1-1 0,-1 0 0,0 0 0,0 0 0,0 0 1,1 0-1,-1 0 0,0 0 0,0 0 0,1 0 0,-1 1 1,13-13-3756,22-34-2370,-24 31 3754,21-32-3059,-17 21 2927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5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86 256 1008,'-2'3'891,"0"0"0,1 0 0,-1 0 0,1 0 1,0 0-1,0 0 0,0 0 0,0 1 0,0-1 0,1 0 0,-1 4 0,1-6-793,0-1 0,0 1 0,1-1-1,-1 1 1,0-1 0,0 1 0,0-1 0,1 0-1,-1 1 1,0-1 0,1 1 0,-1-1 0,0 0-1,1 1 1,-1-1 0,0 0 0,1 1 0,-1-1-1,1 0 1,-1 1 0,1-1 0,-1 0 0,0 0-1,1 0 1,-1 1 0,2-1 0,24-3 360,-4-3-378,0-1 1,-1-1-1,-1-1 1,1-1-1,-2-1 1,1-1-1,26-21 1,-37 26-83,0-1 1,0 0 0,-1-1 0,0 0-1,0 0 1,-1 0 0,-1-1-1,1 0 1,-2-1 0,1 1 0,-1-1-1,-1 0 1,0-1 0,-1 1 0,0-1-1,2-12 1,-5 23 0,0 0 1,0 0-1,0 0 0,0 1 0,0-1 0,0 0 1,0 0-1,0 0 0,0 0 0,0 0 1,0 0-1,0 0 0,-1 1 0,1-1 1,0 0-1,-1 0 0,1 0 0,-1 0 0,1 1 1,-1-1-1,1 0 0,-1 1 0,1-1 1,-1 0-1,0 1 0,1-1 0,-1 1 0,0-1 1,0 1-1,-1-2 0,0 2-1,-1-1 1,1 1-1,0 0 0,-1 0 0,1 0 0,-1 0 0,1 0 1,0 0-1,-1 1 0,1-1 0,-4 2 0,-6 2 2,0 0-1,1 1 0,-16 9 0,9-2 121,1 1-1,0 0 1,0 2-1,1 0 1,1 1-1,1 0 0,0 1 1,1 0-1,1 2 1,-15 28-1,4 0 1008,3 1 1,1 0-1,-15 64 0,27-88-662,2 0 0,-4 44 0,8-62-394,1 0 1,0 0 0,0 0 0,0-1 0,1 1-1,-1 0 1,1 0 0,1-1 0,-1 1 0,1 0-1,0-1 1,0 0 0,1 1 0,0-1-1,0 0 1,0 0 0,7 8 0,-7-11-49,0 0 0,1 0 0,0-1 0,-1 1 0,1-1 0,0 1 0,0-1 1,0-1-1,-1 1 0,1 0 0,0-1 0,0 0 0,0 0 0,0 0 0,0 0 0,0-1 0,0 1 0,0-1 0,0 0 1,0 0-1,0-1 0,5-2 0,4-1-121,-1-1 0,1 0 0,-1-1 0,0 0 0,12-11 0,-18 13-476,0-1 1,-1 0 0,1 0 0,-1 0-1,7-14 1,-11 18 147,0 1-1,0-1 1,0 0-1,-1 0 1,1 0-1,0 1 1,-1-1-1,0 0 1,1 0-1,-1 0 0,0 0 1,0 0-1,0-3 1,-1 4 14,1 0 0,-1 0 0,1 1 1,-1-1-1,1 0 0,-1 0 0,1 0 0,-1 0 1,0 0-1,1 1 0,-1-1 0,0 0 0,0 0 0,0 1 1,0-1-1,0 1 0,1-1 0,-1 1 0,0-1 0,0 1 1,0 0-1,0-1 0,0 1 0,-1 0 0,1 0 0,-1 0 1,-11-2-2361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1.2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2050 15 148,'14'-14'23792,"-21"26"-23988,-10 12 504,-1-2-1,-1 1 1,0-2-1,-2-1 1,0 0-1,-31 20 1,22-17-220,-2-2 0,0-2-1,-1-1 1,-40 16 0,-147 44 42,157-59-110,-2-3 0,-99 12-1,135-25-12,1-1 1,-1-2-1,1 0 0,-1-2 0,1-2 0,-1 0 0,1-2 1,-40-13-1,56 14-8,0 0 0,1-1 1,-1-1-1,1 0 1,1 0-1,-1-1 0,1-1 1,1 0-1,-14-15 0,17 16 89,0 1 0,0-1 0,1 0 0,0 0 0,1-1 0,0 0 0,0 1 0,1-1 0,0 0 0,1-1 0,0 1 0,0 0 0,0-18 0,7 1 120,-1 28-218,-2 14-4,-3-1 34,0 0 0,-1 0 1,0 0-1,-2 0 0,1-1 0,-2 1 0,0-1 0,0 0 0,-2 0 0,0-1 0,0 0 1,-1 0-1,0-1 0,-2 1 0,1-2 0,-1 0 0,-16 14 0,25-24-17,-1 0 1,0 1-1,0-1 0,1-1 0,-1 1 1,0 0-1,0 0 0,0-1 0,0 1 1,0-1-1,0 1 0,0-1 0,0 0 0,0 0 1,0 0-1,-1 0 0,1 0 0,0 0 1,0-1-1,0 1 0,0-1 0,-3-1 0,-21-2-99,21 5 92,-1-1 1,1 1 0,0 1 0,0-1 0,0 1 0,0 0 0,0 0 0,1 0 0,-6 4 0,7-4-24,1 0 0,-1 0 0,1-1 0,-1 1 0,0-1 1,0 0-1,0 1 0,0-1 0,0 0 0,0-1 0,0 1 1,0 0-1,0-1 0,0 0 0,0 0 0,0 0 0,0 0 1,-1 0-1,1-1 0,0 1 0,0-1 0,0 0 0,0 0 1,0 0-1,0 0 0,-4-3 0,-7-6-151,10 6 153,0 1 0,0 0 0,0 0 1,-1 1-1,1-1 0,-1 1 0,-8-3 0,11 5 26,-1 0 0,0-1 0,0 1-1,1 1 1,-1-1 0,0 0-1,0 1 1,1-1 0,-1 1 0,0 0-1,1 0 1,-1 0 0,1 0-1,-1 1 1,1-1 0,0 1-1,-4 2 1,-11 7 10,2-1 84,1 0 1,-25 23-1,36-31-92,1 0 1,0 0-1,0 0 0,0 0 1,0 0-1,1 0 1,-1 1-1,1-1 0,-1 1 1,1 0-1,0-1 1,0 1-1,0 0 0,0-1 1,1 1-1,-1 0 0,1 0 1,-1 0-1,1 0 1,0 0-1,0 0 0,0-1 1,1 1-1,0 5 1,0-6-6,1 0 1,-1 0 0,0 0 0,1 0 0,0 0 0,-1-1 0,1 1 0,0 0 0,0-1 0,0 1 0,0-1 0,0 0 0,0 0 0,0 0 0,0 0 0,1 0 0,-1 0 0,0 0 0,1-1 0,-1 1 0,3-1 0,61 5 2,-43-4-37,76-5-95,-98 4 154,-41-10 265,27 11-287,0-1 0,-1 2 0,1-1 0,0 2 0,0 0 0,1 0 0,-1 1 0,1 1 0,-1 0 0,2 1 0,-1 0 0,0 1 0,1 0 0,1 1 0,-1 0 0,1 1 0,0 0 0,-8 10 0,5-2 79,0 0 1,2 0 0,0 1-1,1 1 1,1 0 0,0 0-1,2 1 1,0 0-1,1 0 1,-5 35 0,3-16 77,2 1 0,2-1 1,1 1-1,2 0 1,2 0-1,7 41 0,3-51-519,-10-29 100,-1 0-1,1 0 1,0 0 0,0 0-1,0 0 1,0 0 0,0-1-1,0 1 1,0 0-1,0-1 1,0 1 0,0 0-1,0-1 1,0 1 0,3 0-1,-2-1-465,0-1 1,0 1-1,1 0 0,-1-1 0,0 1 0,1-1 0,-1 1 1,0-1-1,0 0 0,0 0 0,0 0 0,0 0 1,0-1-1,0 1 0,0 0 0,0-1 0,-1 0 0,1 1 1,-1-1-1,1 0 0,1-2 0,4-5-3039,2 0 112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6.7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2292 1 1316,'-6'17'10481,"-12"-1"-5037,-32 13-3083,12-7-1088,-744 490 5472,65-66-5316,289-196-765,220-132-12,168-87-692,36-27-649,15-17-880,-3 4 790,15-20-5479,-14 11 531,-9 17 5005,0 1 482,1-1 0,-1 1-1,0 0 1,0 0 0,0-1-1,0 1 1,0 0-1,0-1 1,0 1 0,0 0-1,0-1 1,0 1 0,0 0-1,-1 0 1,1-1-1,0 1 1,0 0 0,-14-5-7439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7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76 320,'-3'-39'7689,"0"3"2786,12 82-5243,1-8-4422,-2 15-29,92 615 1809,-96-614-2602,-4-41-100,1 1 0,0 0 1,1-1-1,0 1 0,1-1 0,6 17 0,-8-29 33,-1-1 0,1 1 0,0-1 0,-1 1 1,1 0-1,0-1 0,0 0 0,-1 1 0,1-1 0,0 1 0,0-1 1,0 0-1,0 0 0,-1 1 0,1-1 0,0 0 0,0 0 0,0 0 1,0 0-1,0 0 0,-1 0 0,1 0 0,0 0 0,0-1 1,0 1-1,0 0 0,0 0 0,-1-1 0,1 1 0,0-1 0,0 1 1,-1 0-1,1-1 0,0 0 0,-1 1 0,1-1 0,0 1 0,-1-1 1,1 0-1,0 0 0,29-27-3201,-19 12 380,-1-1 0,0-1 0,11-27 0,-4 9-2021,-5 12 2073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8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195 293 1056,'2'2'297,"-1"-1"1,1 0-1,-1 1 1,1-1-1,0 0 0,-1 0 1,1 0-1,0 0 0,0 0 1,0 0-1,-1 0 1,1-1-1,0 1 0,0 0 1,0-1-1,0 0 0,0 0 1,0 1-1,1-1 1,-1-1-1,0 1 0,0 0 1,0 0-1,2-1 0,-1-1-142,0 1-1,0-1 0,-1 0 0,1 0 0,0 0 0,-1 0 0,0-1 0,1 1 0,-1 0 0,0-1 0,0 0 0,0 0 0,2-4 0,2-5-131,-1 1-1,-1-1 1,1-1-1,-2 1 1,0-1-1,3-20 1,-6 23-22,1 1 0,-2-1 0,1 0 0,-1 0 0,-1 0 0,0 0 0,0 1 0,-6-14 0,7 21 26,1-1 0,-1 1 0,0 0 0,0 0 0,0 0 0,-1 0 0,1 0 0,0 1 0,-1-1 0,0 0 0,1 0 0,-1 1 0,0-1 0,0 1 0,1 0 0,-1-1 0,0 1 1,0 0-1,-1 0 0,1 0 0,0 1 0,0-1 0,0 0 0,-1 1 0,1 0 0,0-1 0,0 1 0,-1 0 0,1 0 0,0 0 0,-1 0 0,1 1 0,0-1 0,0 1 0,-1-1 0,1 1 0,0 0 0,0 0 0,0 0 0,-4 2 0,-8 5 306,0 1 0,0 0 0,1 1 0,1 1 0,0 0 0,0 1-1,1 0 1,0 1 0,1 0 0,-13 22 0,12-18-101,2 1 0,0 0 1,1 0-1,1 1 0,0 0 0,2 0 1,0 1-1,-3 27 0,8-44-206,-1-1-1,1 1 0,0-1 0,-1 1 0,1-1 1,1 1-1,-1-1 0,0 1 0,0-1 1,1 1-1,0-1 0,-1 1 0,1-1 1,0 0-1,0 1 0,0-1 0,1 0 0,-1 0 1,1 0-1,-1 0 0,1 0 0,2 3 1,-2-4-4,1 0 1,-1 0 0,0 0 0,1-1 0,0 1 0,-1-1 0,1 1 0,-1-1-1,1 0 1,0 0 0,-1 0 0,1 0 0,0 0 0,-1-1 0,1 1 0,-1-1 0,4-1-1,13-4 26,-2-2-1,1 0 0,-1-1 0,22-15 0,-17 10-46,0-1-1,-2-1 0,1 0 0,-2-2 1,-1 0-1,0-1 0,-1-1 0,-1-1 1,-1 0-1,-1-1 0,-1-1 0,-1 0 1,-1 0-1,-1-1 0,10-35 0,-17 34 70,-3 25-68,0 0 0,0-1 0,-1 1 1,1 0-1,0 0 0,0 0 0,0 0 1,-1 0-1,1 0 0,0 0 0,0 0 1,-1 0-1,1 0 0,0 0 0,0 0 1,0 0-1,-1 0 0,1 0 0,0 0 1,0 0-1,-1 1 0,1-1 0,0 0 1,0 0-1,0 0 0,-1 0 0,1 0 1,0 0-1,0 1 0,0-1 0,0 0 1,-1 0-1,1 0 0,0 0 0,0 1 1,0-1-1,0 0 0,0 0 0,0 0 1,0 1-1,0-1 0,-1 0 0,1 0 1,0 1-1,0-1 0,-3 4 13,1 1-1,-1-1 0,1 1 1,0 0-1,0 0 1,1 0-1,-3 8 0,-2 34 433,1 0-1,3 0 0,2 1 1,2-1-1,2 0 0,18 88 1,-22-134-459,0 0 1,0 1 0,0-1 0,1 0-1,-1 0 1,0 0 0,0 1-1,1-1 1,-1 0 0,1 0 0,-1 0-1,1 0 1,0 0 0,-1 1 0,1-1-1,0 0 1,0-1 0,-1 1-1,1 0 1,0 0 0,0 0 0,0 0-1,0-1 1,0 1 0,0 0 0,3 0-1,-2-2-83,0 0 0,0-1-1,0 1 1,0-1 0,0 0-1,0 1 1,0-1 0,-1 0-1,1 0 1,-1 0 0,1 0 0,-1 0-1,2-4 1,13-24-2846,0 0-1,20-62 1,-5 14-1456,0-3-48,-14 38 2235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8.7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50 2316,'-7'-20'3915,"-3"-9"6721,14 36-10148,0 1 1,0 0-1,-1 0 1,-1 0-1,1 0 1,-1 0-1,2 15 1,-4-22-431,7 63 541,-2 0 1,-4 1 0,-9 92 0,5-107-440,-4 37-73,-4 0-1,-4-1 1,-4 0-1,-34 96 1,46-159-143,18-47 0,5-14 36,15-20-178,54-74 1,-70 110 96,2 2-1,0 0 1,1 0 0,1 2 0,1 0 0,30-20-1,-44 34 94,0 1-1,0 0 0,1 0 0,-1 0 1,1 1-1,-1 0 0,1 0 1,8-1-1,-14 3 9,1-1 0,-1 1 0,1 0 1,-1 0-1,1 0 0,-1 1 0,1-1 0,-1 0 1,0 0-1,1 1 0,-1-1 0,1 1 0,-1-1 0,0 1 1,1 0-1,-1-1 0,0 1 0,1 0 0,-1 0 1,0 0-1,0 0 0,0 0 0,0 0 0,0 0 0,0 1 1,0-1-1,-1 0 0,1 0 0,0 1 0,-1-1 1,1 1-1,0-1 0,-1 0 0,0 1 0,1-1 0,-1 1 1,0-1-1,0 1 0,0-1 0,0 1 0,0-1 1,0 4-1,-1 10 18,-1 1-1,0-1 1,-1 0 0,-1 0 0,0 0 0,-9 22 0,-47 88 203,37-80-109,-6 11 145,-38 55-1,53-89-201,-2-2-1,0 1 1,-1-2-1,-1-1 0,-30 24 1,48-41-100,0-1-1,0 0 1,0 1 0,-1-1-1,1 0 1,0 1 0,0-1 0,-1 0-1,1 0 1,0 1 0,0-1-1,-1 0 1,1 0 0,0 0 0,-1 1-1,1-1 1,0 0 0,-1 0-1,1 0 1,-1 0 0,1 0 0,0 0-1,-1 1 1,1-1 0,0 0-1,-1 0 1,1 0 0,-1 0 0,1 0-1,0-1 1,-1 1 0,1 0-1,0 0 1,-1 0 0,1 0 0,-1 0-1,1 0 1,0-1 0,-1 1 0,1 0-1,0 0 1,0-1 0,-1 1-1,1 0 1,-1-1 0,3-21-2895,14-25-2615,15-20-3418,-16 41 6019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9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84 364 2624,'-2'0'796,"0"1"0,1 0 1,-1 0-1,1 0 0,0 0 0,-1 0 0,1 1 0,0-1 0,0 0 0,0 1 0,0-1 0,0 1 1,0-1-1,-1 3 0,1-3-612,1 0 1,0 0 0,0-1-1,0 1 1,0 0 0,0-1-1,0 1 1,0 0 0,0 0-1,0-1 1,1 1 0,-1 0-1,0-1 1,0 1-1,1 0 1,-1-1 0,0 1-1,1 0 1,-1-1 0,0 1-1,1-1 1,-1 1 0,1 0-1,0 0 1,1 0-118,1 1 0,-1-1 0,1 0 0,-1 1 0,1-1 0,-1 0 0,1 0 0,-1-1 0,1 1 0,0-1 0,0 1 0,-1-1 0,1 0 0,0 0 0,0 0 0,-1 0 0,6-2 1,2 0-42,-1 0 1,1-1 0,-1-1 0,0 0 0,0 0-1,0 0 1,-1-1 0,1-1 0,-1 0 0,-1 0 0,1 0-1,-1-1 1,0 0 0,0 0 0,-1-1 0,6-8 0,-5 5-93,-1 0 1,0 0 0,0-1-1,-1 0 1,-1 0 0,0 0 0,-1-1-1,0 0 1,-1 1 0,0-1-1,0-20 1,-2 21-91,-1 0 0,0 1 0,0-1 1,-2 0-1,1 1 0,-1 0 0,-7-18 0,9 27 144,0-1 0,0 1 0,-1 0-1,1-1 1,0 1 0,-1 0 0,1 0 0,-1 0 0,0 0-1,0 1 1,1-1 0,-1 0 0,0 1 0,-1-1 0,1 1 0,0 0-1,0-1 1,0 1 0,-1 0 0,1 1 0,-1-1 0,1 0-1,-1 1 1,1-1 0,-1 1 0,1 0 0,-1 0 0,1 0 0,-1 0-1,1 0 1,-1 0 0,0 1 0,1-1 0,-1 1 0,1 0-1,0 0 1,-1 0 0,1 0 0,0 0 0,-3 2 0,-5 3 45,1 0 1,0 1 0,0 0 0,0 1 0,1 0-1,1 0 1,-1 1 0,1-1 0,1 2 0,-1-1-1,2 1 1,-1 0 0,1 0 0,-4 12 0,-6 21 494,1 1 1,-8 49-1,20-84-411,-11 47 232,3 1 0,2 0 1,3 1-1,3 96 0,2-152-356,0-1-1,0 1 0,0 0 1,0-1-1,1 1 0,-1-1 1,0 1-1,1-1 0,-1 1 1,1-1-1,-1 1 0,1-1 1,0 1-1,0-1 0,-1 0 1,1 1-1,0-1 0,0 0 1,0 0-1,1 1 0,-1-1 1,0 0-1,0 0 0,1 0 1,2 1-1,-2-2-43,0 1-1,1-1 1,-1 0 0,1 0-1,-1 0 1,1 0 0,-1-1-1,0 1 1,1-1-1,-1 1 1,1-1 0,-1 0-1,0 0 1,5-2 0,5-4-497,1-1 1,-1-1 0,0 0-1,14-14 1,-4 1-969,-2-1 0,0-2 0,-2 0-1,0 0 1,-2-2 0,24-53 0,-14 16-1789,34-135-1,-44 137 2133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09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118 176 544,'27'-106'4419,"-4"37"3279,-72 232 1477,15 9-5084,-10 184-3160,19-133 536,12-74-1362,11-86-2411,35-95-7059,-21 19 6173,1 0-1,0 1 1,22-15 0,-7 7-42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0.0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740 68 896,'9'-13'3085,"-8"9"-2481,1 1-1,-1-1 1,1 1-1,0 0 0,0 0 1,0 0-1,1 0 1,-1 0-1,1 0 1,0 1-1,-1-1 1,1 1-1,0 0 1,1 0-1,-1 0 1,0 0-1,0 1 1,1-1-1,-1 1 1,8-2 850,-12 9 2083,-3 24-2046,-33 72 1047,-81 160 1,27-69-1360,-132 450 403,10-25-791,195-574-764,-81 170-94,101-220-386,-1 0-1,-1 0 1,1-1-1,-1 1 1,0 0-1,-1 0 1,-1-7-1,1-8-986,4-25-3222,-1 35 2589,-1 1 1,-1-1 0,0 1-1,0-1 1,-1 1 0,0 0-1,-3-13 1,-3 6-1453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1.0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64 352,'1'-18'3397,"0"-15"6365,-3 21-2213,-1 36-5742,-1 81-58,13 169 0,36 103-622,-33-290-1093,-9-64-32,8 81 14,-10-93-14,-1 0 1,-1-1-1,0 1 0,0 0 0,-1-1 0,-1 1 1,-4 13-1,7-23-3,0 0 0,0-1 0,-1 1 0,1 0 0,0 0 0,-1 0 0,1 0 0,-1-1 0,1 1 0,0 0 0,-1 0 0,0-1 0,1 1 0,-1 0 1,1-1-1,-1 1 0,0 0 0,0-1 0,1 1 0,-1-1 0,0 0 0,0 1 0,0-1 0,1 1 0,-1-1 0,0 0 0,0 0 0,0 0 0,0 1 0,0-1 0,0 0 0,0 0 0,0 0 0,1 0 0,-1 0 1,0-1-1,0 1 0,0 0 0,0 0 0,0 0 0,0-1 0,1 1 0,-1-1 0,0 1 0,0-1 0,0 1 0,1-1 0,-2 0 0,0-1-11,0 1 0,1-1-1,-1 1 1,1-1 0,0 0 0,-1 0 0,1 0-1,0 0 1,0 0 0,0 0 0,0 0-1,0 0 1,1 0 0,-1 0 0,1-1-1,-1 1 1,1 0 0,0 0 0,0-5 0,3-8-84,1-1 1,1 1-1,1 0 0,0 0 1,1 1-1,0 0 1,1 0-1,0 1 1,16-19-1,13-12-305,50-47 0,-57 59 303,2 3-1,1 1 1,1 1 0,2 1 0,0 3-1,2 1 1,43-19 0,-79 40 97,0 0 0,0 0 0,0 0 0,0 0 0,0 0 0,1 1 0,-1-1 0,0 1 0,0 0 0,0 0 0,0 0 0,1 0 0,-1 0 0,0 0 0,0 0 0,0 1 0,1-1 1,-1 1-1,0-1 0,3 3 0,-3-2 7,-1 0 1,0 1 0,0-1 0,0 1 0,0-1 0,0 1 0,0 0 0,0-1-1,0 1 1,-1 0 0,1-1 0,-1 1 0,1 0 0,-1 0 0,0 0-1,1-1 1,-1 1 0,0 0 0,-1 2 0,0 12 86,-1-1-1,-1 1 1,-1-1 0,-7 21 0,10-31-57,-7 20 26,-1-1 0,-1-1 1,-1 0-1,-1 0 1,-1-1-1,-1 0 0,0-1 1,-21 21-1,24-30-28,0-2 0,0 0 0,-1 0 0,-1-1 0,1 0 0,-2-1 0,1-1 0,-1 0 0,0-1 0,0 0 0,0-1 0,-1-1 0,0 0-1,-29 3 1,35-6-77,-53 2-1406,58-3 1330,0-1 0,0 1 0,0-1 0,0 1 0,0-1-1,1 0 1,-1 0 0,0-1 0,1 1 0,-1-1 0,1 0 0,-1 0 0,-3-3 0,7 4-87,-1 1 0,1-1 0,-1 0 0,1 0 0,-1 0 0,1 0 0,0 0 0,-1 0 0,1 0 0,0 0 0,0 0 0,0 0 0,0 0 0,0-1 0,0 1 0,0 0 0,0 0 0,0 0 0,0 0 0,1 0 0,-1 0 0,0 0 0,1 0 0,-1 0 0,1 0 0,-1 0 0,1 0 0,-1 1 0,2-2 0,23-32-4325,-17 23 2533,38-38-5898,-28 33 5418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1.4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150 179 1892,'-13'-9'10069,"-1"10"-3951,10 1-5642,1 0 1,0 0 0,0 0 0,0 0 0,0 1-1,0-1 1,1 1 0,-4 4 0,-4 5-371,2 0 0,0 0 0,-10 23 0,12-23 44,-29 78 502,33-84-631,0 0 0,1 0 0,0 0-1,0 0 1,1 0 0,-1 0 0,1 0 0,0 0 0,1 0 0,-1 0 0,1 0 0,1 0 0,1 7 0,-1-11-22,-1 1 0,1-1 0,0 0 1,-1 0-1,1-1 0,0 1 0,0 0 1,0 0-1,1-1 0,-1 1 0,0-1 0,0 0 1,1 0-1,-1 0 0,1 0 0,-1 0 0,1 0 1,-1-1-1,1 1 0,0-1 0,-1 0 0,1 0 1,-1 0-1,1 0 0,0 0 0,-1 0 0,5-2 1,9 0-100,0-1 0,-1-1 0,17-7 1,-30 11 77,15-6-119,-1 0 1,0-1-1,0 0 0,-1-2 0,1 0 0,-2 0 0,0-2 1,0 1-1,-1-2 0,0 0 0,-1 0 0,0-1 0,-1-1 1,0 0-1,-1-1 0,-1 1 0,-1-2 0,0 1 1,-1-1-1,0-1 0,-1 1 0,-1-1 0,-1 0 0,0 0 1,-1 0-1,-1-1 0,-1-27 0,0 39 93,-3-38-134,2 43 201,0 0-1,1 0 1,-1 0 0,0 0 0,0 0 0,0 0 0,-1 0 0,1 0-1,0 0 1,0 0 0,0 0 0,-1 1 0,1-1 0,-1 0 0,1 0-1,0 0 1,-1 0 0,1 1 0,-1-1 0,0 0 0,1 0 0,-1 1-1,0-1 1,1 0 0,-1 1 0,0-1 0,0 1 0,1-1 0,-1 1-1,0-1 1,0 1 0,0 0 0,-1-1 0,-2 5 86,0 0 1,0 0-1,1 1 0,-1-1 1,1 1-1,0 0 1,0-1-1,0 1 0,-2 8 1,1-5 11,-12 28 166,1 1 0,2 0 0,1 2 1,2-1-1,2 1 0,1 0 1,-2 58-1,9-89-316,0-1 0,0 1 0,1 0 0,0-1 0,0 1 0,1-1 0,0 1 0,4 11 0,-5-17-116,0 0 1,0 0-1,0 0 0,0 0 0,0 0 1,1 0-1,-1 0 0,1-1 0,-1 1 1,1-1-1,-1 1 0,1-1 0,0 1 1,0-1-1,0 0 0,0 0 0,0 0 0,0 0 1,0 0-1,0-1 0,0 1 0,0-1 1,0 1-1,1-1 0,-1 0 0,0 1 1,0-1-1,0 0 0,1-1 0,-1 1 1,0 0-1,0-1 0,3 0 0,10-4-975,-1-1-1,1 0 1,-1-1-1,-1-1 1,1 0-1,-1 0 1,-1-2-1,1 1 1,18-21-1,-1-2-510,-1-1-1,29-45 1,-30 37 238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1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389 388 816,'9'-30'1151,"57"-184"5489,-29 71 6160,-65 212-6965,1-7-4970,-91 257 1285,-41 133-815,140-386-1320,-125 489-677,139-527-1624,8-39-4766,11-57-1510,-4-34 120,-8 68 6043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1.5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0 333 652,'19'2'4367,"0"-1"0,34-2 0,40-14 2039,88-39-3283,-132 38-2580,-8 3-582,108-39-269,-126 42-655,0 0-1,-1-1 0,-1-1 0,25-19 1,-36 23-534,-1 0-1,0-1 1,-1 0 0,0 0 0,0-1 0,-1 0 0,7-14 0,-2 0-2018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2.1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0 203 2044,'11'-13'8749,"9"7"-3552,32 6-1231,-20 1-2678,-16-3-1381,-1 0 0,1-1 0,-1 0-1,1-1 1,-1-1 0,24-12 0,-23 9-1604,0 0 0,0-2 0,-1 0 0,-1 0 0,0-2 1,0 0-1,-1 0 0,-1-1 0,18-24 0,-19 21-278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2.4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40 1300,'2'-10'803,"-3"-19"11198,-9 41-9266,-1 6-1130,1 0 0,-11 27 0,-23 91 830,15-44-1206,-225 848 5131,220-797-6335,7-32-348,23-96-6986,13-93-2791,0-41-305,-9 87 8059</inkml:trace>
  <inkml:trace contextRef="#ctx0" brushRef="#br0" timeOffset="1">34 1027 1960,'0'-1'349,"1"0"0,-1 0-1,0 0 1,0 0 0,1 0-1,-1 0 1,0 1 0,1-1 0,-1 0-1,1 0 1,-1 0 0,1 1-1,0-1 1,-1 0 0,1 1 0,0-1-1,-1 0 1,1 1 0,0-1-1,0 1 1,-1-1 0,1 1 0,0 0-1,0-1 1,0 1 0,0 0 0,0-1-1,0 1 1,-1 0 0,1 0-1,0 0 1,0 0 0,0 0 0,0 0-1,0 0 1,0 0 0,0 0-1,0 0 1,1 1 0,52 10 4813,-29-5-4203,-6-4-885,0-1-1,1-1 1,-1-1-1,32-5 1,75-23-6336,-10 2-5226,-87 22 8404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2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227 447 2760,'-21'11'6587,"-1"-1"0,-40 13 0,101-33-5138,-22 6-1309,-1 0 0,30-13-1,-40 15-139,-1-1 0,1 0 1,-1-1-1,0 1 0,0-1 0,0 0 0,0-1 0,-1 1 0,0-1 0,0 0 0,7-10 0,-4 1-61,-1 0 0,-1-1-1,0 1 1,-1-1 0,0-1 0,-1 1-1,-1 0 1,0-1 0,-1 1-1,-1-1 1,0 1 0,-1-1 0,-1 1-1,-1-1 1,0 1 0,-1 0 0,0 0-1,-1 0 1,-1 1 0,0-1-1,-9-13 1,12 24 58,0 0 1,1 0-1,-2 0 0,1 1 0,0-1 0,-1 1 1,1 0-1,-1 0 0,0 0 0,0 0 0,0 1 1,-1-1-1,1 1 0,-1 0 0,1 1 0,-1-1 1,0 1-1,1 0 0,-1 0 0,0 0 0,0 1 1,0-1-1,1 1 0,-1 1 0,0-1 0,0 0 1,0 1-1,-5 2 0,2 0 29,-1 0-1,0 1 1,1 0-1,0 1 1,0-1 0,0 2-1,0-1 1,1 1-1,0 0 1,0 1 0,1 0-1,0 0 1,-10 14-1,9-10 9,0 1-1,1 1 0,0-1 0,1 1 1,0 0-1,1 0 0,1 1 0,-4 21 1,6-25-345,0 0 1,1 0 0,0 1 0,0-1 0,1 0 0,1 0 0,0 0 0,0 0 0,0 0 0,2 0 0,-1 0 0,7 11 0,-8-18-97,-1-1 1,1 1 0,0-1-1,0 1 1,1-1-1,-1 0 1,0 0 0,1 0-1,-1 0 1,1 0 0,0 0-1,-1-1 1,1 1-1,0-1 1,0 0 0,0 0-1,0 0 1,0 0-1,4 0 1,3 0-1276,1 0 0,0-1 1,0 0-1,13-2 0,-4-2-649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3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290 3 504,'-65'-2'1938,"-127"2"8959,164 3-10252,24 1-117,43 7 329,-21-8-518,0 2 0,-1 0 0,18 7 1,-27-8-229,0 1 1,-1 0-1,0 0 1,0 0-1,-1 1 1,0-1-1,0 2 1,0-1-1,7 10 1,-2 2-105,-1 0 0,11 29 0,-7-18-18,-14-28-18,0 0-1,0 0 1,1 1-1,-1-1 1,0 0-1,1 0 1,-1 0-1,1 0 1,0 0 0,-1 0-1,1 0 1,0 0-1,-1-1 1,1 1-1,0 0 1,0 0 0,0 0-1,0-1 1,0 1-1,0-1 1,0 1-1,0 0 1,0-1 0,0 0-1,0 1 1,0-1-1,0 0 1,0 1-1,0-1 1,1 0-1,-1 0 1,0 0 0,0 0-1,0 0 1,0 0-1,0 0 1,1-1-1,-1 1 1,0 0 0,0-1-1,0 1 1,0 0-1,0-1 1,0 1-1,0-1 1,0 0 0,0 1-1,0-1 1,0 0-1,0 0 1,-1 0-1,2 0 1,6-8-169,0 0-1,-1-1 1,0 1 0,7-15-1,-4 8 133,8-10 114,-3 2 232,1 1-1,1 0 0,30-29 0,-46 51 84,1 25-124,-3-10-163,-2 44-942,5 0-3363,0-38 845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3.6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0 267 236,'59'-90'9886,"-35"52"-7487,1 1 0,54-62 0,-79 99-2375,0-1 0,0 1 0,0 0 0,0 0 0,0 0 0,0 0 0,1 0 0,-1 0 0,0-1 0,0 1 0,0 0 0,0 0 0,0 0 0,1 0 0,-1 0 0,0 0 0,0 0 1,0 0-1,0 0 0,1 0 0,-1 0 0,0 0 0,0 0 0,0 0 0,0 0 0,1 0 0,-1 0 0,0 0 0,0 0 0,0 0 0,0 0 0,1 0 0,-1 0 0,0 0 0,0 0 0,0 0 0,0 0 0,1 0 0,-1 0 0,0 1 0,0-1 0,0 0 0,0 0 0,0 0 0,0 0 0,0 0 0,1 0 0,-1 1 1,0-1-1,0 0 0,0 0 0,0 0 0,0 0 0,0 1 0,0-1 0,0 0 0,0 0 0,0 0 0,3 19 774,-4 22 238,-9 82 786,9 172 1,11-157-1811,5-1 0,57 235 0,-25-212-2860,-1-2-6684,-40-137 4537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3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0 153 2080,'3'-53'5833,"1"-28"-2350,-4 80-3396,0 0 0,1 0 0,-1 0 0,0 1 0,0-1 1,0 0-1,1 0 0,-1 0 0,0 1 0,1-1 0,-1 0 0,0 0 0,1 1 1,-1-1-1,1 0 0,-1 1 0,1-1 0,0 1 0,-1-1 0,1 1 1,0-1-1,-1 1 0,1-1 0,0 1 0,-1-1 0,1 1 0,0 0 0,0 0 1,1-1-1,28 4 2088,-22 0-1788,-1 0-1,0 0 0,0 1 0,0 0 1,13 9-1,-13-5-301,0 0 0,0 0-1,-1 0 1,0 1 0,-1 0 0,0 0-1,0 1 1,-1-1 0,4 13 0,24 98-87,-22-74 59,120 401 100,-45-231-1879,20-7-4371,-72-151 1662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4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83 6641,'39'-80'8775,"-38"77"-7281,-17 32 1349,9-10-2463,1 0 0,1 0 0,0 1 0,2-1 0,0 1 0,1 0 0,1 0 0,1 0 0,2 21 0,5 20 258,23 98 0,-15-105-777,2 0 0,2-2-1,2 0 1,2-1 0,3-1 0,2-2 0,42 56-1,-37-61-1113,2-1-1,2-1 0,1-2 1,2-2-1,2-2 0,1-1 1,68 39-1,-106-70 1030,8 5-706,0 0-1,0-1 1,1 0-1,0-1 1,0-1-1,0 0 1,1-1-1,19 3 1,-10-8-1902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4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1 188 1816,'18'-48'4060,"-7"15"-704,1 1 0,24-41-1,-36 73-3317,0 0 0,0 0 0,0 0-1,0 0 1,0 0 0,0 0-1,0 0 1,0 0 0,0 1-1,0-1 1,0 0 0,0 0-1,0 0 1,0 0 0,1 0-1,-1 0 1,0 0 0,0 0 0,0 0-1,0 0 1,0 0 0,0 0-1,0 0 1,0 0 0,0 0-1,0 0 1,1 0 0,-1 0-1,0 0 1,0 0 0,0 0 0,0 0-1,0 0 1,0 0 0,0 0-1,0 0 1,1 0 0,-1 0-1,0 0 1,0 0 0,0 0-1,0 0 1,0 0 0,0 0 0,0 0-1,0 0 1,0 0 0,0-1-1,0 1 1,0 0 0,1 0-1,-1 0 1,0 0 0,0 0-1,0 0 1,0 0 0,0 0-1,0 0 1,0 0 0,0-1 0,0 1-1,0 0 1,0 0 0,0 0-1,1 14 1282,-5 31-280,3-29-458,-1 60 35,4-1 0,3 1-1,3-1 1,3 0 0,31 104 0,43 93-3035,15-11-6218,-80-213 4967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5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44 178 840,'-1'-10'1707,"0"0"-1,-1 0 1,0 0-1,-1 0 1,0 0 0,-6-13-1,5 13-323,0 0 0,1 0-1,0 0 1,1 0-1,0 0 1,-1-15 0,3 25-1332,0-1-1,0 1 1,0 0 0,-1 0 0,1-1 0,0 1-1,0 0 1,0 0 0,0 0 0,0-1 0,0 1 0,0 0-1,0 0 1,0-1 0,0 1 0,0 0 0,0 0-1,0-1 1,0 1 0,0 0 0,0 0 0,0-1 0,0 1-1,0 0 1,0 0 0,1 0 0,-1-1 0,0 1-1,0 0 1,0 0 0,0 0 0,0-1 0,1 1 0,-1 0-1,0 0 1,0 0 0,0 0 0,1 0 0,-1-1-1,0 1 1,0 0 0,0 0 0,1 0 0,-1 0 0,0 0-1,0 0 1,1 0 0,-1 0 0,0 0 0,0 0-1,1 0 1,-1 0 0,0 0 0,0 0 0,1 0 0,12 15 788,10 26-345,12 37 554,-19-44-653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5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21322,'192'238'723,"226"215"0,-319-348-787,167 160 1122,-292-288-14562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1.9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1 262 732,'8'-21'11191,"11"-1"-6392,26-12-1977,-42 32-2423,101-68 616,-32 26-3570,-10 11-2834,1 4-3900,-47 23 6388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6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437 66 1596,'13'-22'7528,"9"-8"3642,-22 30-11076,1 0 0,-1 0 0,0 0 0,0 0 0,1 0 0,-1-1 0,0 1 0,0 0 0,0 0 0,1 0 0,-1 0 0,0-1 0,0 1 0,0 0 0,0 0 0,1-1 0,-1 1 0,0 0 0,0 0 0,0 0 0,0-1 0,0 1 0,0 0 0,0 0 1,0-1-1,0 1 0,0 0 0,0-1 0,0 1 0,0 0 0,0 0 0,0-1 0,0 1 0,0 0 0,0 0 0,0-1 0,0 1 0,0 0 0,0 0 0,0-1 0,-1 1 0,1 0 0,0 0 0,0 0 0,0-1 0,-16-3 1178,-20 5-1246,36-1 69,-29 1-74,0 2-1,1 1 0,0 1 0,0 2 1,0 1-1,1 0 0,-30 15 0,51-19-27,1 0 0,0 0 0,0 0 0,0 0 0,0 1 0,1 0 0,0 0 0,0 0 0,-6 10 0,10-14 6,-1 0-1,0 0 1,1 0 0,-1 0-1,0 0 1,1 0-1,-1 0 1,1 0 0,-1 0-1,1 1 1,0-1 0,0 0-1,0 0 1,-1 1 0,1-1-1,0 0 1,0 0 0,0 1-1,1-1 1,-1 0 0,0 0-1,0 0 1,1 1 0,-1-1-1,1 0 1,-1 0 0,1 0-1,-1 0 1,1 0-1,0 0 1,0 0 0,-1 0-1,1 0 1,0 0 0,0 0-1,0 0 1,0 0 0,0-1-1,0 1 1,0 0 0,0-1-1,0 1 1,0-1 0,1 1-1,-1-1 1,0 0 0,0 1-1,0-1 1,1 0 0,-1 0-1,0 0 1,0 0-1,1 0 1,-1 0 0,2-1-1,52 2-49,-43-2 15,-1 0 0,1 1 1,0 1-1,-1 0 0,1 0 1,16 5-1,-26-5 32,0 0-1,0-1 1,-1 1 0,1 0-1,0 0 1,-1 0 0,1 0-1,-1 0 1,1 0 0,-1 0-1,0 1 1,0-1 0,1 1-1,-1-1 1,0 1 0,0-1 0,0 1-1,0-1 1,-1 1 0,1 0-1,0-1 1,0 4 0,-1-2 3,1 0 1,-1 1 0,0-1-1,-1 0 1,1 1 0,-1-1-1,1 1 1,-1-1 0,0 0-1,0 0 1,-2 5 0,-3 4 11,-1 0 0,-1 1 0,0-2 0,-14 17 0,8-13-12,-2-2-1,1 0 1,-2-1-1,0 0 1,0-2 0,-1 0-1,-26 11 1,-53 32-244,84-47-1918,12-11-2151,19-22-5159,-11 16 7245,1-1-797,-1 0 185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6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1 2464,'15'2'14644,"-15"-1"-14278,1 22 5152,-19 39-5516,13-49 1473,-101 261 3174,56-156-3288,11-27-612,15-40-401,-25 82 1,38-108-2584,6-37-6120,4-50-8381,1 54 15875,0-10-2353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7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62 820,'9'-7'1438,"1"0"1,-1 0-1,1 1 0,0 0 0,1 1 0,-1 1 1,1-1-1,0 1 0,0 1 0,22-4 1,-27 7-1187,-1 0 1,1 0 0,0 0 0,-1 1-1,1 0 1,0 0 0,-1 0 0,1 1-1,-1-1 1,0 1 0,1 1 0,-1-1-1,0 1 1,0 0 0,0 0 0,-1 0-1,1 1 1,-1 0 0,0 0 0,0 0-1,0 0 1,0 0 0,-1 1 0,4 5-1,-3-2-135,1 0 0,-1 0-1,-1 0 1,0 0-1,0 1 1,0-1-1,-1 1 1,0 0-1,-1 0 1,0 0 0,0 0-1,-1 0 1,0 0-1,-1 0 1,0 0-1,0-1 1,-1 1 0,0 0-1,0 0 1,-1-1-1,0 0 1,-6 10-1,-1 1 0,0 0 0,-2-1 0,0 0 0,-1-1 0,-1 0 0,0-1 0,-2 0 0,-17 13 0,-252 177-1785,279-202 1476,-12 7 533,-2-6-8186,20-5 7560,-1-1 0,1 1 0,0 0 0,-1 0 0,-3-9-7153,11-16 1619,-3 15 3469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7.5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26 332,'11'-8'2204,"-2"2"-84,-1 0-231,-1 2-193,0 2-60</inkml:trace>
  <inkml:trace contextRef="#ctx0" brushRef="#br0" timeOffset="1">220 38 14737,'-38'82'3773,"-26"37"-2662,-17 29-1001,50-84-3967,31-63 3642,-5 9-1500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7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70 1852,'14'-16'5933,"-1"2"-2245,-4 2-2448,-1 4-512,-1 0-8,0 2-184,-3 1-260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8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72 2836,'4'-4'3452,"-3"3"-2762,0 1 1,0-1-1,-1 1 0,1-1 1,0 1-1,0-1 0,0 1 1,0 0-1,0-1 0,0 1 1,0 0-1,0 0 1,2-1-1,-3 2-507,0-1 0,1 0 0,-1 1 0,1-1 0,-1 0 1,0 1-1,1-1 0,-1 1 0,0-1 0,1 0 0,-1 1 0,0-1 0,0 1 1,1-1-1,-1 1 0,0-1 0,0 1 0,0-1 0,0 1 0,0-1 0,0 1 1,0-1-1,0 1 0,0-1 0,0 2 0,-7 47-1381,4-32 2379,2 3-1121,-1-1 0,0 0 0,-2 0 0,0 0 0,-11 32 0,-46 89-99,27-65 108,17-41-17,17-34-56,0 0 1,0 0-1,0 0 1,0 0-1,0 0 1,0 0-1,0 0 0,0 0 1,0 0-1,0-1 1,0 1-1,0 0 1,0 0-1,0 0 1,0 0-1,-1 0 1,1 0-1,0 0 1,0 0-1,0 0 1,0 0-1,0 0 1,0 0-1,0 0 1,0 0-1,0 0 1,0 0-1,0 0 0,0 0 1,0 0-1,0 0 1,0 0-1,0 0 1,-1 0-1,1 0 1,0 0-1,0 0 1,0 0-1,0 0 1,0 0-1,6-23-292,3 1-41,0 1 1,1 0-1,2 0 0,0 1 0,21-27 1,83-89-368,-79 94 728,5-6-40,-14 14 147,64-58 1,-92 92-125,0-1-1,0 1 1,1-1-1,-1 1 1,0-1 0,1 1-1,-1-1 1,0 1-1,1-1 1,-1 1-1,1 0 1,-1-1 0,1 1-1,-1 0 1,1-1-1,-1 1 1,1 0 0,-1 0-1,1 0 1,-1-1-1,1 1 1,0 0-1,-1 0 1,1 0 0,-1 0-1,1 0 1,-1 0-1,1 0 1,0 0 0,-1 0-1,1 0 1,-1 0-1,1 1 1,-1-1-1,1 0 1,0 1 0,-3 22 345,-21 32 103,-9 7-1134,13-28-461,2 1 1,1 1 0,1 0-1,-13 55 1,26-65-4395,4-16-624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8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238 181 192,'25'-58'6408,"-16"36"-3921,0 0 0,1 1 0,25-37 0,-44 123 899,-48 157-1563,-93 232-1,120-380-2040,-49 90 1,87-181-350,2 2 1,0-1-1,0 1 0,22-23 1,-2 8 264,11-12 106,55-45 0,-84 78 192,1-1 0,0 1 0,0 1 0,1 0 0,0 1 0,1 1 1,0 0-1,-1 1 0,25-5 0,-37 10 35,0-1-1,0 0 1,1 1 0,-1 0-1,0 0 1,0-1 0,1 1 0,-1 1-1,0-1 1,0 0 0,0 0 0,1 1-1,-1 0 1,0-1 0,0 1 0,0 0-1,0 0 1,0 0 0,0 0 0,0 0-1,0 0 1,-1 1 0,4 2-1,-3-1 10,-1-1-1,0 1 1,0-1-1,0 1 0,-1 0 1,1 0-1,-1-1 1,1 1-1,-1 0 0,0 0 1,0 0-1,0-1 0,0 1 1,-1 0-1,1 0 1,-2 3-1,-2 10 84,-2 1 1,0-1-1,-1 1 0,-16 26 0,12-26-57,0-1-1,-1 0 1,0-1-1,-2 0 1,0-1-1,0 0 0,-1-1 1,-1-1-1,0 0 1,0-1-1,-33 15 1,36-20-1077,-1-1 1,0-1 0,0 0-1,0-1 1,0 0-1,-15 1 1,16-5-2852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9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0 270 6201,'0'0'11257,"22"20"-10019,-15-15-1218,-1 0-1,1-1 0,-1 0 1,1 0-1,0 0 0,1-1 0,-1 0 1,1-1-1,-1 1 0,1-2 1,0 1-1,15 1 0,-11-3-93,-1 0 0,1 0-1,-1-1 1,1 0-1,-1-1 1,0-1 0,0 0-1,20-8 1,-23 8-7,-1 0 0,1-1 0,-1 0 0,-1 0 1,1-1-1,-1 0 0,1 0 0,-1-1 0,-1 0 0,1 0 0,-1 0 0,7-10 0,-9 11 34,-1-1 0,1 1 0,-1-1 0,0 1 0,-1-1 0,1 0-1,-1 0 1,0 0 0,-1 0 0,1 1 0,-1-1 0,0 0 0,-1 0 0,1 0-1,-1 0 1,0 0 0,-1 0 0,-2-8 0,0 7 44,1 0 0,-1-1-1,-1 1 1,1 0 0,-1 1 0,-1-1 0,1 1 0,-1 0 0,0 0 0,0 1 0,-1 0-1,0 0 1,0 1 0,0-1 0,0 1 0,-1 1 0,-8-4 0,9 4-273,-1 0 1,1 1-1,0 0 1,-1 0-1,0 1 1,1-1-1,-1 2 1,0-1-1,0 1 0,1 0 1,-1 1-1,0 0 1,1 0-1,-1 1 1,0 0-1,1 0 1,0 0-1,-11 6 1,4 3-3164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19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37 6517,'5'-5'1307,"0"1"1,1 0-1,-1 0 1,1 0-1,0 0 1,0 1 0,8-4-1,-13 7-1207,-1 0-1,1-1 1,0 1-1,0 0 1,-1 0-1,1 0 1,0 0-1,0 0 1,0 0-1,-1 0 1,1 0-1,0 0 1,0 0-1,-1 1 0,1-1 1,0 0-1,0 0 1,-1 1-1,1-1 1,0 0-1,-1 1 1,1-1-1,-1 1 1,1-1-1,0 1 1,0 0-1,0 1 16,0 1-1,0-1 0,0 0 1,0 1-1,-1-1 0,1 0 1,-1 1-1,1-1 0,-1 1 1,0-1-1,0 1 0,0-1 1,-1 4-1,-2 15 9,-1 1-1,-1 0 1,-1-1 0,-1 0 0,-1 0 0,-1-1-1,-1 0 1,-17 26 0,12-19-424,1 0 0,1 1 0,-13 39 0,26-67 284,0 1 1,0-1-1,0 1 1,0-1-1,-1 0 1,1 1-1,0-1 1,0 0-1,0 1 1,0-1-1,0 1 1,0-1-1,0 0 1,0 1-1,0-1 1,0 1-1,0-1 1,0 0-1,0 1 1,0-1-1,1 0 1,-1 1-1,0-1 0,0 1 1,0-1-1,1 0 1,-1 1-1,0-1 1,0 0-1,1 0 1,-1 1-1,0-1 1,0 0-1,1 0 1,-1 1-1,0-1 1,1 0-1,0 0 1,17-2-338,21-17-170,-39 19 511,29-20-109,0-1 1,-2-2-1,0-1 1,-2-1-1,0-1 1,32-45-1,25-26 1531,-82 97-1380,0-1 1,0 1-1,0 0 1,1-1 0,-1 1-1,0 0 1,0-1-1,1 1 1,-1 0-1,0 0 1,0-1-1,1 1 1,-1 0 0,0 0-1,1 0 1,-1 0-1,1-1 1,-1 1-1,0 0 1,1 0-1,-1 0 1,0 0-1,1 0 1,-1 0 0,1 0-1,-1 0 1,0 0-1,1 0 1,-1 0-1,0 0 1,1 0-1,0 0 1,3 14 391,-6 37-426,1-21 40,1-22-178,1 0 0,1 0 0,-1 0 0,1-1 0,0 1 0,1-1 0,0 1 0,0-1 0,1 0 0,8 13 0,-4-9-1131,1-1 0,0 0 0,0-1-1,1 1 1,17 12 0,4-2-6134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20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 2224,'2'-9'9670,"5"17"-5826,-5-4-3893,80 103 5291,-49-66-4430,71 66 0,-20-36-299,2-5-1,4-3 1,127 67-1,307 123 185,-391-192-554,699 270 294,-587-240-3810,25 9-3782,-92-42 8363,177 54-930,-100-30-6598,-220-71 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19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139 234 808,'-26'-22'3300,"-3"-1"-847,3-1-753,1 0 484,8 2 64,6 3-936,6 1-1496,5 0-1108,9 2-892,4 0-608,5 0-189,4 0 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2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507 125 648,'0'0'259,"0"0"-1,0-1 1,0 1 0,0-1 0,0 1-1,0 0 1,0-1 0,0 1-1,-1-1 1,1 1 0,0 0 0,0-1-1,0 1 1,0-1 0,0 1-1,-1 0 1,1-1 0,0 1 0,0 0-1,-1-1 518,0 1-517,1-1 0,0 1 0,-1 0-1,1 0 1,0-1 0,-1 1-1,1 0 1,0 0 0,-1 0 0,1 0-1,-1 0 1,1-1 0,-1 1-1,-18 5 3764,-13 16-1006,24-13-2639,1 1-1,0 0 1,0 0-1,1 1 1,0 0-1,-8 20 1,12-24-419,-1-1 0,1 0 1,1 1-1,-1-1 1,1 1-1,0 0 0,1 0 1,-1-1-1,1 1 0,0 0 1,0 0-1,1-1 1,0 1-1,0 0 0,3 10 1,-3-14-129,1 0 0,-1 0-1,1 0 1,-1 0 0,1 0 0,-1-1 0,1 1 0,0 0 0,0-1 0,0 1-1,0-1 1,0 0 0,0 0 0,1 0 0,-1 0 0,0 0 0,0 0 0,1 0-1,-1-1 1,1 1 0,-1-1 0,0 0 0,1 0 0,-1 1 0,1-2 0,-1 1 0,4-1-1,0 1-391,-1-1 0,0 0 0,1 0 0,-1-1-1,0 1 1,0-1 0,0-1 0,0 1 0,-1 0-1,1-1 1,7-5 0,-13 5-85,-10 3 520,-10 5 186,-29 18 166,0-2 0,-2-3 0,-1-1 0,-100 17-1,150-34-28,-1 1 0,1-1 0,0 0 0,-1 0 0,1 0-1,0 0 1,0 0 0,-1-1 0,1 1 0,0-1-1,0 0 1,0 0 0,-1 0 0,1 0 0,0-1 0,0 1-1,1-1 1,-1 0 0,-5-4 0,7 4 54,-1 0 1,1-1-1,0 0 1,-1 1-1,1-1 1,0 0-1,0 1 1,1-1-1,-1 0 0,1 0 1,-1 0-1,1 0 1,0 0-1,0 1 1,0-1-1,1 0 1,-1 0-1,1 0 0,-1 0 1,1 1-1,0-1 1,2-5-1,-1 2 36,48-158 4512,-46 144-4684,0-1 1,-2 0-1,0 1 1,-1-1-1,-1 0 0,-4-25 1,4 45-245,0 1 1,0-1-1,0 1 1,0-1-1,0 0 1,0 1-1,0-1 1,-1 0-1,1 1 1,0-1-1,0 1 0,-1-1 1,1 0-1,0 1 1,-1-1-1,1 1 1,0-1-1,-1 1 1,1-1-1,-1 1 1,1-1-1,-1 1 1,1 0-1,-1-1 1,1 1-1,-1 0 0,0-1 1,1 1-1,-1 0 1,1 0-1,-1-1 1,0 1-1,1 0 1,-1 0-1,0 0 1,0 0-1,-28 13-5433,-21 31-4325,49-44 9825,-16 18-2871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20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1748,'-1'0'203,"1"1"0,-1-1 0,1 1 0,-1-1 0,1 1-1,-1-1 1,1 1 0,-1-1 0,1 1 0,0-1 0,-1 1 0,1 0 0,0-1 0,-1 1 0,1 0-1,0-1 1,0 1 0,0 0 0,0-1 0,0 1 0,0 0 0,0 0 0,0-1 0,0 1-1,0 0 1,0-1 0,0 1 0,0 0 0,0-1 0,1 1 0,-1 0 0,1 0 0,22 19 3192,40 7-550,-58-25-2330,429 134 5818,227 33-3990,198 58-2487,-823-216-96,136 48-1176,-149-49-556,-1 0 0,36 25 0,-44-22-391,-13-12 2158,-1-1 0,1 0 0,-1 1 0,1-1-1,-1 0 1,0 1 0,1-1 0,-1 1 0,0-1-1,1 0 1,-1 1 0,0-1 0,0 1 0,1-1-1,-1 1 1,0-1 0,0 1 0,0-1 0,0 1-1,0-1 1,0 1 0,0-1 0,0 1 0,0-1-1,0 1 1,0 0 0,0-1 0,0 1 0,0-1-1,0 1 1,0-1 0,0 1 0,-1-1 0,1 1-1,0-1 1,-19 14-3268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7:2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773 23 2668,'-12'-20'6521,"11"19"-6325,1 1 1,0 0-1,-1-1 1,1 1 0,-1 0-1,1 0 1,-1 0-1,1 0 1,-1 0 0,1-1-1,-1 1 1,1 0-1,-1 0 1,1 0 0,-1 0-1,1 0 1,-1 1-1,1-1 1,-1 0 0,1 0-1,-1 0 1,1 0 0,-1 0-1,1 1 1,-1-1-1,1 1 1,-4 2 598,0 0 1,0 1-1,1 0 1,0 0-1,0 0 1,-5 7-1,3-2-691,-40 55 2062,10-14-1311,1 1-1,2 1 1,-36 85-1,35-44 498,-41 190-1,8 106 370,50-286-1444,-83 637 685,0-5-3193,58-499-1769,7-82-5180,31-141 7134,-1 0-1,0-1 0,-9 18 1,0-7-2057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0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610 285 1388,'1'-2'1329,"1"0"-1,-1 0 1,1-1-1,0 1 1,-1 0-1,1 0 1,0 0-1,0 1 1,0-1 0,0 0-1,1 1 1,-1 0-1,0-1 1,1 1-1,-1 0 1,1 0-1,-1 0 1,4 0-1,-2 1-1149,-1 1 0,1 0-1,0 0 1,0 0 0,0 0-1,-1 1 1,1-1 0,0 1 0,-1 0-1,0 0 1,4 3 0,42 35 2965,-24-18-2296,-8-9-850,44 35-79,56 56 0,-100-87 60,-1 0 0,-1 2 0,-1 0 0,0 0 0,-1 1 0,-1 1-1,15 38 1,-15-30-290,-21-52 103,-7-5-59,0 1 0,-2 1 0,-1 0-1,-1 2 1,-26-25 0,-4-8-35,35 41 269,10 11 32,-1 0 0,2 0 0,-1-1 0,1 1 0,-1-1 0,1 0-1,1 0 1,-1-1 0,1 1 0,1-1 0,-1 1 0,1-1 0,0 0 0,-1-10 0,3 17-9,-1 0-36,-2 0 47,1 2-2,1 1 0,0-1 1,0 1-1,-1-1 0,2 1 0,-1 0 0,0 0 0,0-1 0,1 1 1,0 0-1,-1 0 0,1 3 0,-1 3 25,-2 2 7,0-1-1,-1 0 1,-1 0-1,1 0 1,-2 0-1,1-1 1,-8 10-1,9-14-14,0 0 1,0-1-1,0 1 0,-1-1 1,1 0-1,-1 0 0,0 0 1,0 0-1,-1-1 0,1 0 0,-1 0 1,0-1-1,-9 4 0,13-6-13,0 0 0,0-1 0,0 1-1,0 0 1,0-1 0,0 1-1,0-1 1,0 0 0,0 1 0,1-1-1,-1 0 1,0 0 0,0 0-1,1-1 1,-1 1 0,1 0 0,-1-1-1,1 1 1,-1-1 0,1 1-1,0-1 1,0 1 0,0-1 0,0 0-1,0 0 1,0 0 0,-1-3-1,-1-1 7,1 0-1,-1-1 0,1 1 1,0 0-1,0-1 0,1 0 1,-1-7-1,1 22-6,0-1 0,-1 0-1,0 0 1,-1 0 0,1 0 0,-2 0 0,1 0-1,-1-1 1,1 1 0,-2-1 0,1 0-1,-7 6 1,8-7 44,-1-1 0,0 0 0,1 0-1,-2-1 1,1 1 0,0-1 0,-1 0-1,1 0 1,-1 0 0,0-1 0,0 1-1,0-1 1,0-1 0,-1 1 0,1-1-1,0 0 1,-1 0 0,1 0 0,-1-1-1,-10 0 1,14 0-39,0-1-1,0 1 1,0-1 0,0 1-1,1-1 1,-1 0 0,0 0-1,0 0 1,1 0-1,-1 0 1,1-1 0,-1 1-1,1 0 1,-1-1-1,1 1 1,0-1 0,0 1-1,0-1 1,0 0 0,0 1-1,0-1 1,0 0-1,0 0 1,1 0 0,-1 1-1,1-1 1,-1 0-1,1 0 1,0 0 0,0 0-1,0-3 1,-1 2-8,1 0 0,-1 0 0,1 1-1,-1-1 1,0 0 0,0 0 0,0 0 0,0 1 0,-1-1 0,1 1 0,-1-1-1,1 1 1,-3-3 0,1 6-13,1 0-1,-1 0 0,1 0 1,-1 0-1,1 1 0,-1-1 1,1 1-1,0 0 0,0 0 1,0-1-1,0 1 1,0 0-1,0 1 0,-2 2 1,-15 14 51,10-15 10,1 0 1,-1 0 0,0-1 0,0 0-1,0 0 1,0-1 0,-1-1 0,1 1 0,-1-1-1,1-1 1,-1 0 0,-11-1 0,12 0-4,0 0 0,0 0-1,1-1 1,-1 0 0,1 0 0,0-1 0,-1 0 0,1-1 0,1 0 0,-1 0-1,0-1 1,1 0 0,-12-10 0,15 10-44,0 0 0,0-1 0,1 0 0,0 1 0,0-1 0,1-1 0,-1 1 0,1 0 0,0 0 0,-1-9 0,-7-70 0,9 73 0,-12-257 0,17 191 0,-4 77 0,1 1-44,-1 0 0,1 1 0,-1-1 0,1 1 0,-1-1 0,1 1-1,-1-1 1,1 1 0,-1-1 0,0 1 0,1-1 0,-1 1 0,0 0 0,1-1 0,-1 1 0,0-1 0,0 1 0,0 0 0,0-1-1,1 1 1,-1 0 0,0-1 0,0 1 0,0 0 0,0-1 0,0 1 0,-1 0 0,1 0 0,-1 19-2050,-4-2-1671,0 0-1,-1 0 0,-16 33 0,-7 19-5610,19-35 5656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0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1876,'23'30'9097,"1"-1"-1,42 38 1,-46-58-5790,-20-9-3353,0 0 1,1 0-1,-1 0 1,0 1-1,1-1 1,-1 0-1,1 0 1,-1 0-1,1 0 0,-1 0 1,0 0-1,1 0 1,-1 0-1,1 0 1,-1 0-1,1 0 1,-1 0-1,0 0 1,1 0-1,-1-1 1,1 1-1,-1 0 1,0 0-1,1 0 1,-1-1-1,0 1 0,1 0 1,-1 0-1,0-1 1,1 1-1,-1 0 1,0-1-1,1 1 1,-1 0-1,0-1 1,0 1-1,0 0 1,1-1-1,-1 1 1,0-1-1,-19-29-13072,19 28 12484,-7-15-4616,5 5-743,-2-4 2162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1.3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54 2216,'0'-1'626,"9"-32"13719,-8 32-13851,-1 0 0,0 0 0,1 0-1,-1 0 1,0 0 0,1 0 0,0 0 0,-1 0 0,1 0 0,-1 0 0,1 0 0,0 1 0,0-1 0,0 0 0,-1 0 0,1 1 0,0-1 0,0 0 0,0 1 0,0-1-1,0 1 1,0 0 0,2-1 0,-3 1-330,2 3-165,-1-3-112,-1 0 1,0 1 0,1-1-1,-1 0 1,0 0-1,0 1 1,1-1 0,-1 0-1,0 1 1,0-1-1,0 0 1,1 1-1,-1-1 1,0 1 0,0-1-1,0 0 1,0 1-1,0-1 1,0 1 0,0-1-1,0 0 1,0 1-1,0-1 1,0 1 0,0-1-1,0 0 1,0 1-1,0-1 1,0 1-1,0-1 1,-1 0 0,1 1-1,0-1 1,0 0-1,0 1 1,-1-1 0,1 0-1,0 1 1,0-1-1,-1 0 1,1 1-1,0-1 1,-1 0 0,1 0-1,0 1 1,-1-1-1,1 0 1,0 0 0,-1 0-1,1 0 1,-1 0-1,1 1 1,-1-1-1,-15 8-8489,-10 1 566,23-8 7468,-16 4-3267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1.8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353 165 552,'30'-18'11057,"5"12"-4498,-26 7-5932,0 0-1,1 0 1,-1 0-1,0 1 0,0 1 1,12 4-1,-1 2-688,0 0-1,0 2 1,-2 0-1,1 1 1,16 15-1,-4-1 174,40 43 1,-63-60-104,-1 0 1,1 0-1,-2 1 0,1 0 1,-1 0-1,-1 1 1,0 0-1,0-1 0,5 20 1,-10-29-7,1 1 0,-1 0 0,1 0 1,-1 0-1,0 0 0,0 0 0,0 0 1,0 0-1,0 0 0,0 0 0,-1 0 1,1 0-1,-1 0 0,1-1 0,-1 1 1,0 0-1,0 0 0,1 0 0,-1-1 1,0 1-1,-1 0 0,1-1 0,0 1 0,0-1 1,-2 2-1,-1-1 2,1 0-1,0-1 1,0 1 0,-1-1 0,1 0-1,-1 0 1,0 0 0,1 0-1,-1 0 1,0-1 0,1 0 0,-6 0-1,-9-1 1,1-1 1,-1 0-1,1-2 0,-25-7 0,16 3-9,-1-2 0,1-1 0,-46-27 0,60 30 14,0 0 1,1-1-1,0 0 1,0-1 0,1 0-1,0-1 1,1 0-1,0 0 1,-11-19-1,19 29-1,0-1 0,0 0 0,0 1 0,1-1 0,-1 0-1,0 0 1,1 1 0,-1-1 0,1 0 0,0 0 0,-1 0-1,1 0 1,0 0 0,0 0 0,0 1 0,1-1 0,-1 0 0,0 0-1,1 0 1,-1 0 0,1 0 0,-1 1 0,1-1 0,0 0-1,0 1 1,0-1 0,0 0 0,0 1 0,0-1 0,0 1-1,1 0 1,-1-1 0,1 1 0,-1 0 0,1 0 0,-1 0-1,1 0 1,-1 0 0,1 0 0,0 0 0,0 0 0,-1 1 0,1-1-1,0 1 1,3-1 0,6-2 38,0 0 0,0 1 0,1 0 0,-1 1 0,0 0 0,13 2 0,-18-1-26,-1 1 0,0-1 0,0 1 1,0 0-1,1 1 0,-1 0 0,-1-1 0,1 1 0,0 1 0,0-1 0,-1 1 0,1 0 1,6 6-1,-9-7-13,0 0 1,0 0-1,-1 0 1,1 0 0,-1 1-1,1-1 1,-1 1-1,0-1 1,0 1 0,0-1-1,0 1 1,0-1-1,-1 1 1,1 0 0,-1 0-1,1-1 1,-1 1-1,0 0 1,0 0 0,-1-1-1,1 1 1,-1 0-1,1 0 1,-1-1 0,0 1-1,-2 4 1,-2 4 3,-1-1-1,0 0 1,-1 0 0,0 0 0,-1-1-1,0 0 1,0-1 0,-1 0 0,0 0 0,-1-1-1,1 0 1,-19 10 0,9-7 69,-1 0-1,0-1 1,-1-1-1,0-1 1,0 0 0,-23 2-1,42-8 43,0-1 0,-1 1 0,1-1 0,0 0 0,-1 0 0,1 0 0,0 0-1,-1 0 1,1 0 0,-1-1 0,1 1 0,0-1 0,0 0 0,-1 0 0,1 1 0,0-2 0,0 1 0,0 0-1,0 0 1,0-1 0,0 1 0,0-1 0,1 1 0,-1-1 0,0 0 0,1 0 0,-1 1 0,1-1-1,0 0 1,0 0 0,-1-1 0,1 1 0,1 0 0,-1 0 0,0-1 0,0 1 0,0-5 0,-1-9 544,1 0-1,0 0 1,1 0 0,3-28 0,-1 14-464,12-118-141,0-34-73,-14 189-478,-1-1 0,0 0-1,-1 0 1,1 0 0,-1-1 0,0 1-1,-1 0 1,0-1 0,1 1 0,-2-1-1,1 0 1,-1 0 0,1 0 0,-1-1-1,-6 6 1,-12 11-5831,-47 34 0,33-28 3470,4-1-878,-1 0 140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2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1357 203 196,'24'-1'9274,"-1"-1"-3624,25-1 4572,-84 1-6381,-6-2-3536,0 2-1,0 2 1,-50 5-1,15 0-26,-500 0 1427,351-6-1322,201 2-383,-1-2 0,0-1 0,1-1 0,-36-8 0,61 11-119,0 0 1,0-1-1,-1 1 1,1 0-1,0 0 1,0 0-1,-1 0 1,1-1-1,0 1 1,0 0-1,-1 0 0,1-1 1,0 1-1,0 0 1,0 0-1,0-1 1,-1 1-1,1 0 1,0-1-1,0 1 1,0 0-1,0-1 0,0 1 1,0 0-1,0-1 1,0 1-1,0 0 1,0 0-1,0-1 1,0 1-1,0 0 0,0-1 1,0 1-1,0 0 1,0-1-1,0 1 1,0 0-1,1-1 1,-1 1-1,0 0 1,0 0-1,0-1 0,1 1 1,-1 0-1,0 0 1,0-1-1,0 1 1,1 0-1,-1 0 1,8-9-6733,29-26-3839,-8-1 5552,-10-5 5335,-12-11 5119,-21 59 4283,-28 24-7856,32-23-762,-15 11-62,0 1-1,-40 46 1,56-56-820,1-1 1,1 1-1,0 1 1,0-1-1,1 1 1,0 0-1,1 1 1,1 0-1,-1-1 1,-2 18-1,6-25-80,1 0 0,-1 0 0,1 0 0,0 0 0,0 0 0,1 0-1,-1 0 1,1-1 0,0 1 0,0 0 0,0 0 0,0 0 0,1-1 0,0 1 0,-1-1 0,1 1 0,1-1 0,2 4-1,-1-2 51,1-1-1,-1 0 1,1 0-1,0 0 1,0-1-1,0 0 0,1 0 1,-1 0-1,1 0 1,0-1-1,6 2 1,-2-2-627,0 1 1,0-1-1,0-1 1,0 0-1,1 0 1,13-2-1,-17 1-977,0-1 1,0 0-1,0-1 1,0 1-1,-1-1 0,1-1 1,0 1-1,11-7 1,-8 2-2057,0 0 80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3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57 2072,'-2'-2'1174,"0"-1"1,0 1-1,0-1 0,1 0 1,-1 0-1,1 0 0,-1 0 0,1 0 1,0 0-1,0 0 0,0 0 0,1 0 1,-1-1-1,1 1 0,-1 0 0,2-7 1,18 83 1136,-2 100-1111,-2-11-683,-3-83-532,0-18-604,-3 1 0,-3 0 0,-3 90 0,-3-142-187,-2-1 0,1 0 0,-1 1 0,-1-1-1,-4 11 1,3-11-795,0-1 0,-1 1 0,0-1 0,0 0 0,-1 0 0,0 0 0,-1-1 0,-10 10 0,-5 1-1773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4.8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991 240 480,'22'-38'12326,"-15"23"-4940,-38 41-5532,8-9-1667,14-7-129,-1 0 0,1 1-1,1-1 1,0 2 0,0-1-1,1 1 1,-6 15 0,11-24-52,1 0-1,0 0 1,0 1 0,0-1-1,0 0 1,1 0 0,-1 1 0,1-1-1,0 0 1,0 1 0,0-1-1,0 0 1,1 1 0,0-1 0,-1 0-1,1 0 1,0 0 0,0 1-1,1-1 1,-1 0 0,1 0 0,-1-1-1,1 1 1,0 0 0,0 0-1,0-1 1,0 1 0,1-1 0,-1 0-1,1 0 1,-1 0 0,1 0-1,0 0 1,5 2 0,3 1 5,1 0 1,-1-1-1,24 5 0,-27-7-14,0-1 0,1 2 0,-1-1-1,0 1 1,0 0 0,0 1 0,-1 0 0,14 9-1,-20-12 4,-1-1-1,1 1 0,-1 0 0,1 0 0,-1-1 0,0 1 1,1 0-1,-1 0 0,0 0 0,1 0 0,-1 0 0,0-1 1,0 1-1,0 0 0,0 0 0,0 0 0,0 0 0,0 0 0,0 0 1,0 0-1,0 0 0,-1 0 0,1-1 0,0 1 0,-1 0 1,1 0-1,0 0 0,-1 0 0,1-1 0,-1 1 0,1 0 1,-1 0-1,0-1 0,1 1 0,-1-1 0,0 1 0,1 0 1,-1-1-1,0 1 0,0-1 0,-1 1 0,-37 25 30,34-23-8,-19 10 105,-1-1 1,-1-2-1,0 0 0,0-1 1,-1-2-1,1 0 0,-36 2 1,46-7-91,0-1 0,0-1 0,0-1 0,1 0 0,-1-1 0,-18-5 0,25 5-16,1-1-1,-1 0 1,1-1 0,-1 0-1,1 0 1,0 0 0,1-1-1,-1 0 1,1-1 0,0 0-1,-9-10 1,13 11 36,-1 0 0,1-1 1,1 0-1,-1 1 0,1-1 1,0 0-1,0 0 0,1 0 0,-1 0 1,1-1-1,1 1 0,-1 0 0,1 0 1,1-11-1,19 57-74,-17-31 13,0-1 0,0 1 0,-1 0 0,0 0 1,-1 0-1,0 0 0,0 1 0,-1-1 0,0 0 0,-1 0 0,0 0 0,-1 0 0,-4 18 1,1-14 10,0 0 0,-1-1 0,0 0 1,-1 0-1,0 0 0,-1 0 1,0-1-1,-18 17 0,12-14-476,-2 0 0,0-1 0,0 0 1,-1-2-1,0 0 0,-1-1 0,-1 0 0,1-2 0,-2 0 0,1-1 0,-1-1 0,-32 6 0,44-11-103,-1-1-1,1 1 0,0-1 0,-1 0 0,1-1 0,0 0 1,0-1-1,0 1 0,0-2 0,0 1 0,0-1 1,0 0-1,0 0 0,-9-7 0,12 6 371,-1 0 0,1-1 0,0 0 0,0 0 0,0 0 0,1-1 0,0 1 0,0-1 0,0 0-1,0 0 1,1-1 0,0 1 0,1-1 0,0 1 0,0-1 0,0 0 0,-1-8 0,-7-60-216,1-117 0,11 11 2862,0 31 4017,-3 113-4059,0 17-557,1-2 0,1 1 0,1 1 0,6-33 0,14 125 99,1 33-1740,37 139-132,-50-212-305,-1 0 0,-2 1-1,-1 0 1,-1 1 0,0 56-1,-5-87-30,0-1-1,0 1 1,0 0 0,-1-1-1,1 1 1,-1-1 0,1 0-1,-1 1 1,0-1-1,0 1 1,0-1 0,0 0-1,0 0 1,-1 0 0,1 1-1,-1-1 1,1-1-1,-1 1 1,0 0 0,1 0-1,-1 0 1,0-1 0,0 1-1,-1-1 1,-3 2-1,0-1-1580,-1-1-1,0 0 0,0 0 0,1 0 1,-1-1-1,0 0 0,-11-2 0,9 1 138,-4 0-1265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2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941 531 1584,'6'1'1369,"0"-1"0,-1 1 0,1-1 0,0 0-1,0 0 1,0-1 0,10-2 0,45-18 3037,-39 9-3704,0 0 0,38-30 0,-32 23-694,-28 19-17,1 0 0,-1 0 0,0 0 0,0 0 0,0 0 0,0 0 0,0 0 0,0 0 0,0 0 0,0 0 0,0 0 0,0 0 0,0 0 0,0 1 0,0-1 0,0 0 0,0 0 0,0 0 0,0 0 0,0 0 0,0 0 0,-16 11-172,2-1 191,-11 7-82,-44 23 1,63-37 142,-1 0 1,1 0-1,-1-1 1,0 0 0,0 0-1,0 0 1,0-1-1,0 0 1,0-1-1,0 1 1,0-1 0,-14-2-1,19 1 6,-1 1-1,1-1 0,-1 0 1,1 0-1,0 0 1,-1 0-1,1-1 1,0 1-1,0 0 0,0-1 1,0 0-1,0 1 1,0-1-1,0 0 0,0 0 1,1 0-1,-1 0 1,1-1-1,0 1 1,-1 0-1,1-1 0,0 1 1,0 0-1,1-1 1,-1 1-1,0-1 1,1 1-1,-1-1 0,1 0 1,0-3-1,0-10 128,1 0 0,1 1-1,0-1 1,5-19 0,3-25 507,-14-44 416,0 58-49,6-72-1,7 86-307,-3 32-480,-4 18-205,-4 54 184,-4-1 0,-17 87 0,-45 139-220,-15 96-105,70-291 47,-17 103 16,28-196-7,0-1 0,0 1-1,-1-1 1,-1 1-1,1-1 1,-1 0 0,0-1-1,-1 1 1,0-1-1,0 1 1,-1-1 0,0-1-1,0 1 1,0-1-1,-1 0 1,-11 7 0,5-5 3,-1-1-1,-1 0 1,1-1 0,-1 0 0,0-1 0,-1-1 0,1-1 0,-24 3 0,6-3 12,1-1 0,-1-1 1,1-2-1,-48-8 0,58 6 63,1-2-1,0 0 0,0-1 0,1-1 1,0-1-1,0-1 0,-32-20 0,47 26-21,-1-2 0,1 1 0,0 0 0,0-1 0,0 0 0,0-1 0,1 1 0,0-1 0,0 1 0,1-1 0,0 0 0,0-1 0,0 1 0,-3-12 0,3 7-20,2 0 0,-1 1 0,1-1-1,1 0 1,0 0 0,0 0 0,1 0 0,4-17 0,4-4-176,1 1 0,1 0 1,1 1-1,2 0 1,22-35-1,-4 14-935,2 3 0,3 0 0,1 2 0,2 2 1,64-53-1,71-40-6129,10 18-3618,-124 83 7137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5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 58 1420,'-1'-2'719,"0"1"0,1 0 0,-1-1-1,0 1 1,1 0 0,-1-1 0,1 1 0,-1-1 0,1 1-1,-1-1 1,1 1 0,0-1 0,0 1 0,0-1 0,0-2-1,0 3-112,1-1-1,-1 0 1,1 1-1,-1-1 0,1 1 1,-1-1-1,1 1 0,0-1 1,0 1-1,0-1 1,0 1-1,2-3 0,-2 3-330,0 0 0,0 0 0,0 0 0,0 1 0,0-1 0,1 0 0,-1 0 0,0 1 0,0-1 0,1 1 0,-1-1 0,0 1 0,1 0 0,-1-1 0,2 1 0,-1 0-221,-1 0 0,1 0 0,-1 0 0,1 1-1,-1-1 1,1 0 0,-1 1 0,1-1-1,-1 1 1,1 0 0,-1-1 0,0 1 0,1 0-1,-1 0 1,0 0 0,2 1 0,5 5 121,-1 0 0,-1 0 0,1 1 0,-1 0 0,0 0 1,-1 1-1,0-1 0,0 1 0,-1 0 0,0 0 0,0 1 0,3 18 0,-6-23-105,0 1-1,-1-1 1,1 1-1,-1-1 0,-1 1 1,1-1-1,-1 1 1,0-1-1,0 1 0,-1-1 1,1 0-1,-1 1 1,0-1-1,-1 0 0,1 0 1,-1 0-1,0-1 1,0 1-1,-1-1 0,1 0 1,-1 0-1,0 0 1,0 0-1,-7 5 0,-19 10-198,0-1 1,0-1-1,-2-2 0,-40 14 0,67-27-577,1 0 1,-1-1-1,0 0 1,1 0-1,-1 0 1,0-1 0,-8 1-1,-8-9-6535,19 7 6395,1 0-1,0 0 1,0 0 0,0-1 0,0 1 0,1 0 0,-1 0 0,0-1 0,0 1-1,1 0 1,-1-1 0,1 1 0,-1-1 0,0-2 0,0-6-2738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6.2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512 45 2580,'17'-19'14812,"6"-4"-5324,-22 22-9402,0 1 1,1-1-1,-1 1 0,0 0 1,1 0-1,-1-1 0,0 1 1,1 0-1,-1 0 1,0 0-1,1 1 0,-1-1 1,0 0-1,1 0 1,-1 1-1,0-1 0,1 1 1,-1-1-1,0 1 0,0-1 1,1 1-1,-1 0 1,0 0-1,1 0 0,23 17 179,0 0 0,-1 2 0,23 25-1,-39-38-262,-1 1 0,0 1 0,0-1 0,-1 1 0,0 1 0,-1-1-1,0 1 1,-1 0 0,1 0 0,-2 0 0,0 0 0,3 17 0,-5-25-149,-1 0 1,0 0 0,0 0-1,0 0 1,0 0-1,0 0 1,0 0-1,0 0 1,-1 0 0,1 0-1,-1 0 1,0 0-1,1 0 1,-1 0 0,0-1-1,0 1 1,0 0-1,0 0 1,0-1-1,-1 1 1,1-1 0,-3 3-1,1-2-322,0 0-1,0 0 0,0-1 1,-1 0-1,1 0 0,0 0 1,0 0-1,-1 0 0,1-1 1,0 1-1,-1-1 0,-5 0 1,-2 0-1293,0-1 1,1-1-1,-1 0 1,0 0 0,1-1-1,-1 0 1,-16-8 0,15 5 455,-26-15-3182,19-8 25558,18 35-17781,-4 4-3663,-7 1 542,0 0 0,0-1 0,-1 0 0,0-1 0,-1 0 0,0-1 0,0-1 0,-16 6 0,-28 16-460,-94 50-4847,110-61-3482,-79 23-1,91-35 5098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7.1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777 537 2680,'2'-7'1608,"0"0"0,1 0 1,0 0-1,0 0 0,0 1 0,1-1 0,0 1 0,0 0 0,7-7 0,-10 12-1416,0 0 0,0 0 0,0 0 0,0 0 0,0 0 0,0 1-1,0-1 1,1 0 0,-1 1 0,0-1 0,1 1 0,-1-1-1,0 1 1,1 0 0,-1 0 0,0-1 0,1 1 0,-1 0-1,1 0 1,-1 0 0,2 1 0,-1 0-163,1 0 0,-1 0 0,0 0 0,0 0 0,0 1 0,0-1 0,0 1 0,0 0 0,0 0 1,0-1-1,0 1 0,-1 0 0,1 0 0,-1 1 0,3 3 0,8 17 55,-2 1 1,0 1 0,-1-1-1,7 34 1,11 31 71,-24-81-151,0 0 0,-1-1 0,0 1-1,-1 0 1,1 9 0,-3-17-9,0 0-1,0 1 1,0-1 0,0 0 0,0 0 0,0 0-1,0 0 1,0 0 0,0-1 0,0 1-1,0 0 1,0 0 0,0 0 0,0-1 0,1 1-1,-1-1 1,0 1 0,0-1 0,0 1-1,0-1 1,0 1 0,0-2 0,-25-12-184,13 5 76,1-1 0,0-1 1,0 0-1,1 0 1,0-1-1,1-1 1,0 0-1,1 0 1,1-1-1,-7-15 1,14 29 110,1 0 0,0 0 1,0 1-1,0-1 0,0 0 1,0 0-1,0 0 0,0 0 1,-1 1-1,1-1 0,0 0 0,0 0 1,0 0-1,0 0 0,-1 0 1,1 1-1,0-1 0,0 0 1,0 0-1,0 0 0,-1 0 1,1 0-1,0 0 0,0 0 0,-1 0 1,1 0-1,0 0 0,0 0 1,0 0-1,-1 0 0,1 0 1,0 0-1,0 0 0,0 0 1,-1 0-1,1 0 0,0 0 0,0 0 1,0 0-1,-1-1 0,1 1 1,0 0-1,0 0 0,0 0 1,0 0-1,-1 0 0,1-1 1,0 1-1,0 0 0,0 0 0,0 0 1,0 0-1,0-1 0,-1 1 1,1 0-1,0 0 0,0 0 1,0-1-1,0 1 0,0 0 1,0 0-1,0 0 0,0-1 0,0 1 1,0 0-1,0 0 0,0-1 1,-8 28 140,7-21-78,-1 0 1,1 0 0,-1 0 0,-1 0 0,-4 9 0,-3-3 66,-1-1 0,0 0 0,0-1 0,-1 0 0,-1-1-1,1-1 1,-25 13 0,26-15-95,0-1-1,-1 0 1,1-1-1,-1 0 1,0-1 0,0-1-1,0 0 1,0 0-1,0-1 1,-18-1 0,28 0-31,0 0 0,-1 0 1,1-1-1,0 1 0,-1-1 1,1 1-1,0-1 1,0 0-1,0 0 0,-1 0 1,1 0-1,0 0 1,0-1-1,0 1 0,1 0 1,-1-1-1,0 0 0,1 1 1,-1-1-1,1 0 1,-1 0-1,1 0 0,0 0 1,0 0-1,-1 0 1,0-4-1,0-3-10,0 0 0,1 0 0,0 0-1,0 0 1,2-16 0,-1 8-23,0 17 18,-22 28-42,-28 18 174,40-36-51,-1 1-1,0-1 1,-20 13-1,30-22-56,-94 53 477,85-49-307,0-1 1,0 0-1,0-1 1,-1 0-1,0 0 1,1-1 0,-21 1-1,28-4-72,0 1-1,1-1 0,-1 0 1,1 0-1,-1 0 1,1 0-1,-1 0 1,1 0-1,0-1 1,-1 1-1,1-1 1,0 0-1,0 1 0,0-1 1,0 0-1,0 0 1,1 0-1,-1-1 1,1 1-1,-1 0 1,1-1-1,0 1 1,0-1-1,-1-3 0,-5-10 275,2 0 0,-6-28 0,10 35-289,-14-80 77,5 0 0,1-165-1,8 129-166,-1 76-11,0 13 1,1 0 0,7-53 1,-6 89-8,0 0 1,0 0 0,0 0 0,0 0 0,0 0 0,0 0 0,0 0 0,0 0 0,0 1 0,1-1 0,-1 0 0,0 0 0,0 0 0,0 0 0,0 0 0,0 0 0,0 0 0,0 0-1,0 0 1,0 0 0,0 0 0,0 0 0,1 0 0,-1 0 0,0 1 0,0-1 0,0 0 0,0 0 0,0 0 0,0 0 0,0 0 0,0 0 0,1 0 0,-1 0 0,0 0 0,0 0 0,0 0-1,0 0 1,0 0 0,0 0 0,0-1 0,0 1 0,1 0 0,-1 0 0,0 0 0,0 0 0,0 0 0,0 0 0,0 0 0,0 0 0,0 0 0,0 0 0,0 0 0,0 0 0,0 0-1,1 0 1,-1-1 0,0 1 0,0 0 0,0 0 0,0 0 0,0 0 0,0 0 0,0 0 0,0 0 0,0-1 0,8 16-780,6 18-863,-7 0-1636,-2-1 0,0 1 0,-3 0 0,0 0 0,-2 0 0,-8 56 0,2-36-442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7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0 294 2568,'3'3'1212,"1"-1"0,-1 1-1,0-1 1,1 0 0,0 0 0,0 0-1,-1 0 1,1-1 0,0 1-1,0-1 1,0 0 0,1 0 0,-1-1-1,0 1 1,0-1 0,0 0-1,7 0 1,-7-2-821,1 1 0,-1-1-1,1 0 1,-1 0 0,0 0 0,0-1-1,0 1 1,0-1 0,0 0 0,4-4-1,-2 1-310,11-9-386,0 0 0,-2-1-1,20-26 1,-31 36-434,0-1-1,0 1 1,-1-1-1,0 0 1,4-13-1,-5 14-243,-1 0 0,0 0 0,-1 0-1,1 0 1,-1 0 0,0 0 0,-1 0 0,0-7-1,-12-39-6676,4 23 3855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7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132 110 2400,'20'-38'12192,"0"-3"-1252,-5 17-7725,-7 18-3037,-5 9-1659,-10 16-2171,-5-10 1431,0-1 1,-1 0 0,0 0 0,0-1 0,-1-1-1,-24 8 1,6-1-893,-12 5-456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08.1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355 197 1980,'8'-5'4556,"-6"4"-3435,1 0 0,-1 0 0,1 0 0,-1-1 0,0 1 0,1-1 0,-1 1 0,0-1 0,0 0 0,0 0 0,0 0 0,-1 0 0,1 0 0,-1 0-1,1-1 1,1-3 0,-7 14-923,0 0-1,-1-1 0,0 0 0,-11 12 0,11-13-113,-2 2-82,0 0 0,1 1 0,1 0 0,-1 0 0,1 0 0,1 0 0,0 1 0,0 0 0,1 0 0,-3 12 0,6-17-2,-1 1 0,1 0-1,0 0 1,1-1 0,-1 1 0,1 0-1,0-1 1,1 1 0,-1 0-1,1-1 1,0 0 0,1 1 0,-1-1-1,1 0 1,0 0 0,0 0-1,1-1 1,-1 1 0,8 6-1,4 2 6,0 0-1,1-2 1,1 0-1,0-1 0,0 0 1,1-2-1,27 10 1,52 29-15,-96-47 10,-1 0 0,0 0 0,0 0 0,0 0 1,1 0-1,-1 0 0,0 1 0,0-1 0,0 0 0,0 0 0,1 0 1,-1 0-1,0 0 0,0 0 0,0 1 0,0-1 0,0 0 0,0 0 1,1 0-1,-1 1 0,0-1 0,0 0 0,0 0 0,0 0 1,0 0-1,0 1 0,0-1 0,0 0 0,0 0 0,0 1 0,0-1 1,0 0-1,0 0 0,0 0 0,0 1 0,0-1 0,0 0 0,0 0 1,0 0-1,0 1 0,0-1 0,-1 0 0,1 0 0,0 0 1,0 0-1,0 1 0,0-1 0,-13 7 12,-16 1 8,-22 1 52,-175 23 213,196-30-13,1-1 1,-1-1-1,1-2 0,0-1 1,-46-10-1,72 13-214,-1-1 1,1 0-1,0 0 0,0 0 1,0 0-1,0-1 0,1 1 1,-1-1-1,0 1 1,0-1-1,1 0 0,-1 0 1,1 0-1,0-1 0,0 1 1,0 0-1,0-1 0,0 0 1,0 1-1,0-1 1,1 0-1,0 0 0,-1 0 1,1 0-1,0 0 0,0 0 1,1 0-1,-1 0 0,1 0 1,-1 0-1,1-1 1,0 1-1,0 0 0,1 0 1,-1 0-1,1-1 0,-1 1 1,1 0-1,2-5 0,4-13-57,1 1-1,1 0 0,1 1 0,20-31 0,-23 39-80,125-178-2346,-71 106-2069,-3-3-5928,-44 57 2581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0.0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978 141 664,'5'-8'1596,"0"-1"-1,0 0 1,-1 0-1,0 0 1,0 0 0,-1-1-1,0 1 1,-1-1-1,0 0 1,-1 0-1,0 0 1,-1-18 0,-7 39-805,-1 0 0,2 1 0,-8 17 1,11-23-777,0 1 1,1-1 0,0 1 0,1 0 0,-1 0 0,1 0 0,1 0 0,-1 10 0,2-13-15,0-1 1,0 1-1,0-1 1,0 0-1,0 0 0,1 1 1,-1-1-1,1 0 1,0 0-1,0 0 1,0-1-1,1 1 1,-1 0-1,1-1 0,-1 1 1,1-1-1,0 0 1,6 3-1,1 3-5,-1-1 0,1 1 0,-1 1 0,0 0 0,-1 0 0,0 1 0,9 13 0,-15-19 10,1 0 0,-1-1 1,0 1-1,0 0 0,0 0 0,-1 0 1,1 0-1,-1 0 0,0 1 0,0-1 1,-1 0-1,1 1 0,-1-1 0,0 0 1,0 1-1,0-1 0,-1 0 0,0 1 1,0-1-1,0 0 0,0 0 1,0 0-1,-1 0 0,-2 6 0,1-7 3,0 0 0,0 0 0,0 0-1,-1 0 1,1 0 0,-1-1 0,1 1 0,-1-1-1,0 0 1,0 0 0,0-1 0,0 1-1,0-1 1,0 0 0,0 0 0,-1 0 0,1 0-1,0-1 1,-1 0 0,1 0 0,-6-1-1,-4 1 15,0-2 0,0 1 0,0-2 0,0 0-1,-15-6 1,17 4-19,1 0 0,-1 0-1,1-1 1,1 0 0,-1-1-1,1-1 1,0 1 0,1-2 0,0 1-1,0-1 1,1 0 0,0-1-1,1 0 1,0 0 0,0-1-1,1 0 1,0 0 0,1 0 0,1-1-1,0 0 1,0 0 0,1 0-1,-2-20 1,5 16-45,4 15-34,13 22-1,-14-17 89,1 2-10,-1 0-1,0 0 1,0 0-1,-1 1 1,0-1-1,0 1 1,0 0-1,-1 0 1,0-1-1,0 1 0,0 0 1,-1 0-1,0 0 1,-1 0-1,0 0 1,0 0-1,0-1 1,-1 1-1,0 0 1,0-1-1,-5 10 1,1-3-126,0 0 0,-1 0 0,-1-1 0,0-1 0,0 1 1,-2-1-1,1 0 0,-1-1 0,-16 12 0,-24 8-2553,41-26 1539,0-1 0,-1 0 1,1 0-1,0-1 0,-1-1 1,1 1-1,-14-1 0,18-1 603,0 0 0,0 0-1,0-1 1,0 0 0,0 0-1,0 0 1,0 0 0,0-1-1,0 0 1,1 0 0,-1 0 0,1-1-1,0 0 1,-7-4 0,7 3 465,1 1 0,0-1 0,0 0 0,0 0 0,0 0 0,0-1 0,1 1 0,0 0 0,0-1 0,-3-7 0,2 1 438,0 0 0,1 0 0,0-1 0,1 1 0,0-17 0,9-15 4483,-7 39-3858,0 1 1,1 0 0,-1-1 0,1 1-1,0 0 1,0 0 0,0 0-1,1 1 1,3-5 0,-5 7-925,0-1 1,-1 1-1,1 0 1,0-1-1,0 1 1,0 0-1,0 0 0,0 0 1,0 0-1,0 0 1,0 0-1,-1 0 1,1 0-1,0 0 1,0 0-1,0 0 1,0 1-1,0-1 0,0 0 1,0 1-1,-1-1 1,1 1-1,0-1 1,0 1-1,-1-1 1,1 1-1,0-1 0,0 1 1,-1 0-1,1-1 1,-1 1-1,1 0 1,-1 0-1,1-1 1,-1 1-1,1 0 0,0 1 1,18 32 371,-16-28-387,-1 1 0,0 0-1,0 0 1,0 0-1,-1 0 1,0 1-1,0-1 1,-1 0-1,1 0 1,-2 1-1,1-1 1,-1 0-1,0 0 1,-1 0-1,-4 13 1,2-11 7,0 1-1,-1-1 1,-1 0 0,0-1 0,0 1 0,0-1 0,-1 0-1,0-1 1,-1 1 0,-8 5 0,-1 0-456,-1 0-1,0-2 1,0 0 0,-28 10 0,22-11-1967,1-2 1,-49 11-1,-49-2-8035,77-12 6863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1.1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1 247 240,'57'-103'21069,"-52"140"-17178,21 150-3754,-20-142-119,2-1 0,15 47 1,-18-66 200,-4-22 220,0-8 24,2-12-42,9-32-328,2 1 0,27-61 0,-14 40-114,-21 56 15,0-1-1,1 1 1,1 0 0,0 0-1,1 1 1,1 0 0,0 0-1,0 1 1,1 1 0,0 0-1,1 0 1,0 1 0,21-12-1,13-3 6,1 1-1,79-26 0,-122 47-2,0 0 0,0 1-1,0 0 1,0 0 0,0 0 0,1 1 0,-1-1 0,0 1 0,6 0-1,-9 0 3,-1 0 0,1 1 0,0-1-1,-1 0 1,1 0 0,0 1 0,-1-1 0,1 0-1,0 1 1,-1-1 0,1 1 0,-1-1-1,1 1 1,-1-1 0,1 1 0,-1-1-1,1 1 1,-1 0 0,0-1 0,1 1-1,0 1 1,-2 25-22,-9 8 23,-2-2 0,-2 1 0,-1-2 0,-1 0 0,-24 34 0,-15 31 0,25-44 13,12-22 15,-19 43 0,34-66-22,0 0-1,0 0 1,1 1-1,0-1 1,0 1-1,1 0 0,0-1 1,1 1-1,-1 0 1,3 14-1,-1-20 48,1 1 0,-1 0-1,1-1 1,0 1 0,0-1 0,0 1-1,0-1 1,1 0 0,-1 0 0,1 0-1,0 0 1,0-1 0,0 1 0,0-1-1,0 0 1,1 1 0,-1-1 0,1-1-1,-1 1 1,1-1 0,0 1-1,0-1 1,0 0 0,-1 0 0,1-1-1,6 1 1,11 2 285,0-1 0,0-1 1,33-2-1,87-16 340,-124 14-624,-1-1 0,0-1 1,1 0-1,-2-1 0,1-1 0,19-12 0,-33 18-69,0 0-1,0 0 1,0 0-1,0 0 1,-1-1 0,1 1-1,0-1 1,-1 1-1,1-1 1,-1 0-1,0 1 1,0-1-1,3-4 1,-10-2-1234,-15 5-980,-21 3-5463,0 1 0,-57 10 0,62-3 4092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2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1040 26 212,'4'-1'2345,"-1"0"-1126,1 1 1,0-1-1,-1 0 0,0 0 0,1-1 1,-1 1-1,1-1 0,-1 0 1,0 1-1,0-1 0,0-1 1,0 1-1,3-3 0,-15 4 2325,-13 1-3080,19 0-236,-556 30 1088,366-16-1283,-99 15-133,278-28-1177,13-5-1837,20-10-4643,-4 4 4651,7-10-3111,-11 12 3268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2.7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237 3 100,'-7'-1'959,"0"0"0,0 1 1,0-1-1,0 2 0,0-1 0,0 1 1,0 0-1,0 0 0,0 1 0,-8 3 1,6-2-266,1 1 0,-1 1 0,1-1 0,0 1 0,0 1 1,1-1-1,-9 9 0,8-6-352,1 0 1,-1 0-1,2 0 1,-1 1-1,1 0 1,1 1-1,0-1 1,0 1-1,0 0 0,2 0 1,-1 1-1,1-1 1,-3 20-1,5-20-310,1 0 0,0 1 0,1-1 0,0 0-1,0 0 1,1 0 0,1 0 0,-1 0 0,2 0 0,-1 0-1,1-1 1,1 0 0,0 1 0,9 12 0,24 19-3355,10-11-4998,-35-25 4865,-4 0-37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4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1 586 1068,'0'-3'491,"1"0"0,-1 0 0,1 0 0,-1 0 0,1 0 0,0 0 0,0 0 1,1 0-1,-1 0 0,0 0 0,4-4 0,29-29 1316,-14 21-1802,1 2 1,23-12-1,-35 20 296,0 0-295,1 1 0,-1 1 0,1 0 0,1 0 0,-1 1 0,0 0-1,0 1 1,1 0 0,-1 1 0,16 0 0,-23 1-39,1-1 0,-1 1 0,0-1 0,1 1 0,-1 0 0,0 0 0,1 1 0,-1-1-1,0 1 1,0-1 0,0 1 0,0 0 0,0 0 0,4 5 0,-5-5-34,-1 0 1,0 1-1,1-1 0,-1 1 1,0-1-1,0 1 0,0-1 0,0 1 1,-1 0-1,1-1 0,-1 1 1,0 0-1,0 0 0,0 0 1,0-1-1,0 1 0,0 0 0,-1 0 1,1-1-1,-1 1 0,-1 3 1,-2 7 74,-1-1 1,-1 0 0,0 0-1,0 0 1,-1-1 0,-1 0 0,0 0-1,0-1 1,-1 0 0,-1 0-1,1-1 1,-20 14 0,20-17 398,0 0-1,0-1 1,-1 1-1,1-2 1,-1 1 0,-1-1-1,1-1 1,0 0 0,-21 3-1,28-6-180,-1 0 1,1 0-1,-1 0 0,1 0 0,-1-1 0,0 1 0,1-1 0,0 0 0,-1 0 0,1 0 0,0-1 1,-1 1-1,1-1 0,0 0 0,0 1 0,0-2 0,0 1 0,1 0 0,-1 0 0,1-1 0,-1 0 1,1 1-1,0-1 0,0 0 0,0 0 0,0 0 0,0 0 0,1 0 0,0-1 0,-1 1 0,1-1 1,0 1-1,1 0 0,-2-6 0,0-4 228,0 1 1,1-1 0,0 0-1,1 0 1,0 0 0,1 0-1,1 0 1,3-14-1,34-119 719,21-86 604,-35 140-705,-14 55-586,-9 31-355,-3 12-112,-27 79-1239,5-19-3027,20-56 2108,1 1-1,0 0 0,0 0 0,1 15 0,1 3-4751,0-17 3611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3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773 66 1652,'12'-58'15809,"-12"58"-15680,0 0 1,0 0-1,0-1 1,0 1-1,0 0 0,0 0 1,0-1-1,0 1 1,0 0-1,0 0 1,0-1-1,0 1 0,0 0 1,0 0-1,1-1 1,-1 1-1,0 0 0,0 0 1,0 0-1,0-1 1,0 1-1,0 0 1,1 0-1,-1 0 0,0-1 1,0 1-1,0 0 1,0 0-1,1 0 1,-1 0-1,0-1 0,0 1 1,1 0-1,-1 0 1,0 0-1,0 0 0,1 0 1,-1 0-1,0 0 1,0 0-1,1 0 1,-1 0-1,0 0 0,0 0 1,1 0-1,-1 0 1,5 29 615,-7 174 1104,-2-13-1307,53 271-1165,-49-459 450,1 0 0,-1 0 0,0 0 0,1 0 0,-1 0 0,0 0 0,0 0 0,0 0 0,0 0 0,-1 0 0,1 0 0,0 1 0,-1-1 0,0 0 0,1 0 0,-1-1 0,0 1 0,0 0 0,0 0 0,0 0 0,-1 0 0,1-1 0,-3 3 0,2-2-311,0-1 0,-1-1 0,1 1 0,0 0 0,-1 0 1,1-1-1,0 1 0,-1-1 0,1 0 0,-1 0 0,1 0 0,-1 0 1,1 0-1,-1-1 0,1 1 0,-5-2 0,-3-1-1350,0-1-1,0 0 0,0 0 1,-15-10-1,-7-8-407,29 18 2348,-1 1 0,1-1 0,-1 0-1,1 0 1,0 0 0,1 0 0,-4-8 0,-15-29 18454,12 47-15337,-15 16-3114,11-10 733,-36 20-402,-1-2 0,-2-3 0,-80 31 0,39-19-1126,70-28-26,-83 33-4535,70-32-708,-1-4-3950,26-7 6229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3.6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2252,'11'-10'6589,"30"-31"10718,-40 39-17234,0 0-1,1 0 1,-1 0 0,0-1-1,0 1 1,0 0-1,0-1 1,0 1-1,-1 0 1,1-1 0,-1 1-1,0-3 1,-1 1-1494,-28 6-22122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4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1315 483 616,'26'-33'13229,"-8"-9"-7504,5-49-3709,-18 63-781,4-10-653,-5 12-404,2 1 0,0 0 0,2 0 0,15-33 1,-20 52-182,1 0 1,0 0 0,0 0 0,0 1 0,0-1-1,1 1 1,0 0 0,0 0 0,0 0 0,1 1 0,0 0-1,0 0 1,0 0 0,0 1 0,0 0 0,1 0-1,-1 1 1,1 0 0,0 0 0,0 0 0,7 0 0,-11 1 0,1 1 0,-1-1 1,0 1-1,1 0 1,-1 0-1,1 0 0,-1 1 1,0-1-1,1 1 0,-1 0 1,0 0-1,0 0 1,1 0-1,-1 0 0,0 1 1,0 0-1,0-1 1,-1 1-1,1 0 0,5 5 1,-7-5 0,1 1 0,-1-1 0,1 1 1,-1-1-1,0 1 0,0-1 0,-1 1 0,1 0 1,0 0-1,-1-1 0,1 1 0,-1 0 0,0 0 1,0 0-1,0 0 0,-1-1 0,1 1 0,-1 0 1,1 0-1,-1-1 0,0 1 0,0 0 0,0-1 1,0 1-1,0-1 0,-3 3 0,-2 6 17,-1 0 0,-1-1 0,0-1 0,0 1-1,-1-1 1,0 0 0,-1-1 0,1 0 0,-2-1 0,-14 9-1,-2-1 17,-1-1 0,-1-1-1,-32 9 1,58-21-28,1 0-1,-1 0 1,0-1-1,0 0 1,1 1 0,-1-1-1,0 0 1,0 0 0,0 0-1,1-1 1,-1 1-1,0-1 1,0 0 0,1 1-1,-1-1 1,0 0 0,1-1-1,-1 1 1,1 0-1,-5-4 1,2 1 6,0 0 0,1-1-1,-1 0 1,1 0 0,0 0-1,0-1 1,-5-9 0,8 15-15,0 0-1,1 0 1,-1-1 0,0 1 0,1 0-1,-1 0 1,0 1 0,0-1 0,1 0-1,-1 0 1,0 0 0,1 0 0,-1 1-1,0-1 1,1 0 0,-1 0 0,0 1-1,1-1 1,-1 1 0,1-1 0,-1 0 0,1 1-1,-1-1 1,1 1 0,-2 1-1,-21 18-65,17-15 60,-40 32 29,-1-2 1,-98 55 0,119-77-16,0-1 1,-1-1-1,-1-1 0,0-1 0,0-2 0,0-1 0,-57 5 1,80-11 0,0 1 0,-1-1 1,1 0-1,0-1 1,-1 0-1,1 1 1,0-2-1,0 1 1,0-1-1,0 1 1,0-1-1,-7-4 1,11 4-7,-1 1 0,0-1 0,1 0 0,-1 0 0,1 1 0,0-1 0,-1 0 0,1 0 0,0 0 0,0-1 0,0 1 0,1 0 0,-1 0 0,0 0 0,1-1 0,0 1 0,-1 0 0,1-1 0,0 1 0,0 0 0,0-1 0,0 1 0,1 0 0,-1 0 0,1-1 0,-1 1 0,1 0 0,0 0 0,0 0 0,2-4 0,6-15-79,1 1 1,1 0-1,1 0 1,1 1-1,0 1 1,2 0 0,0 0-1,1 2 1,0 0-1,2 1 1,-1 0-1,2 2 1,35-20-1,-53 32 78,0 1 0,-1-1 0,1 1 0,0-1 0,0 1 0,-1-1 0,1 1 0,0 0 0,0 0 0,0-1 0,-1 1 0,1 0 0,0 0 0,0 0 0,0 0 0,0 0-1,-1 0 1,1 0 0,0 0 0,0 0 0,0 1 0,-1-1 0,1 0 0,0 0 0,0 1 0,0-1 0,-1 0 0,1 1 0,0-1 0,-1 1 0,1-1 0,0 1-1,0 1 0,0 0-1,0 0 0,0 0 1,0 0-1,0 1 0,-1-1 0,0 0 1,1 0-1,-1 0 0,0 0 0,0 1 1,0 2-1,-11 70-32,9-68 38,0 1 16,0 1 0,-1 0-1,0 0 1,0-1-1,-1 0 1,0 0 0,0 0-1,-1 0 1,0 0-1,-1-1 1,0 0-1,0 0 1,-9 7 0,-4 1 203,0-1 0,-1-1 0,-35 16 0,1 0 232,50-26-445,-1 0 0,0 1 1,1-1-1,-1 1 1,1 0-1,0 1 0,1-1 1,-1 1-1,1-1 1,-1 1-1,2 0 0,-1 0 1,0 1-1,1-1 1,0 1-1,0-1 0,1 1 1,0-1-1,0 1 1,0 0-1,0 11 1,-13 47 35,11-57-18,-1 1 0,0-1 0,0-1 0,0 1 0,-1 0 0,0-1 0,-1 0 0,1 0 0,-1-1 0,0 0-1,-1 0 1,1 0 0,-1-1 0,-11 6 0,-14 6 134,-66 23 0,64-26-149,-36 11-503,-1-3 0,-91 15 1,160-36 301,1 1 1,0-1 0,0 0 0,0 0 0,0 0 0,0 1 0,0-1 0,0 0 0,0 0 0,0-1 0,0 1 0,-1 0 0,1 0 0,0 0-1,0-1 1,0 1 0,0 0 0,0-1 0,0 1 0,0-1 0,0 0 0,0 0 0,0 0-85,1 1 0,-1-1 0,1 0 1,0 0-1,0 0 0,0 0 0,-1 0 0,1 1 1,0-1-1,0 0 0,0 0 0,0 0 0,0 0 0,1 0 1,-1 0-1,0 1 0,0-1 0,0 0 0,1 0 0,0-1 1,2-4-1189,-1 1 1,2-1-1,-1 1 1,1 0 0,0 0-1,5-5 1,8-6-1928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4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67 2768,'6'-5'2731,"28"-30"16929,-26 22-16808,-5-1-5035,-22 20-7651,2-2 5070,-20 14-2793,15-5 4024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5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2038 5 2212,'2'-1'1581,"-2"0"-1054,1 1 0,0 0 1,-1-1-1,1 1 0,0 0 0,-1-1 0,1 1 0,0 0 0,0 0 0,-1-1 0,1 1 0,0 0 0,0 0 0,-1 0 0,1 0 0,0 0 0,0 0 0,-1 0 0,1 0 0,0 1 1,1-1-1,16 15 3763,10 33-5517,-22-37 2346,-1-1-1096,1 1 0,-1 0 0,-1 0 0,0 1-1,0-1 1,1 14 0,-4-23-24,-1 1 0,1 0 0,-1 0 0,0 0-1,0 0 1,0 0 0,0 0 0,0 0 0,-1 0 0,1 0 0,-1 0 0,0 0 0,0 0-1,0-1 1,0 1 0,-1 0 0,1-1 0,-1 1 0,1-1 0,-1 1 0,0-1-1,0 0 1,0 0 0,0 0 0,-1 0 0,1 0 0,0 0 0,-1 0 0,1-1 0,-4 2-1,5-3-22,0 1-1,1-1 0,-1 1 0,0-1 1,0 0-1,0 0 0,0 1 0,0-1 1,0 0-1,0 0 0,0 0 0,0 0 0,0 0 1,0 0-1,0 0 0,0 0 0,0-1 1,0 1-1,0 0 0,0-1 0,1 1 0,-1 0 1,0-1-1,0 1 0,0-1 0,0 1 1,-1-2-1,1 0-79,-1 0 0,1 0 0,-1 0 0,1-1 0,0 1 0,0 0 0,0-1 0,0 1 1,0 0-1,0-4 0,-5-59-2136,6 64 2214,0-16-486,1-36-829,-1 50 1454,0 0-1,-1 1 1,1-1 0,0 0-1,-1 0 1,0 1-1,1-1 1,-1 0 0,0 1-1,-1-1 1,1 1-1,0-1 1,-3-2-1,3 5-57,0 0 0,0 0-1,0 0 1,0 1-1,0-1 1,1 0 0,-1 1-1,0-1 1,0 0 0,0 1-1,0-1 1,0 1-1,1-1 1,-1 1 0,0 0-1,0-1 1,1 1 0,-1 0-1,0 0 1,1-1-1,-1 1 1,1 0 0,-1 0-1,0 1 1,-15 23 331,6-6 40,1 0-1,1 0 1,1 0 0,1 1 0,0 0-1,-2 21 1,3 3 582,0 77 0,4-119-961,1 0 1,-1 0-1,1 0 1,-1 0-1,0-1 1,0 1-1,0 0 1,0-1-1,0 1 1,0-1-1,0 1 1,-1-1-1,1 0 1,0 1-1,-1-1 1,1 0-1,-1 0 1,0 0-1,1 0 1,-1 0-1,0 0 1,1-1-1,-1 1 1,0 0-1,0-1 1,-2 1-1,-57 11 487,52-11-463,2 0-39,1 0 1,-1 0 0,1-1 0,0 0 0,-1 0 0,1-1-1,0 0 1,-1 0 0,1-1 0,0 1 0,0-1 0,-10-5 0,7 2-4,1 0 1,-1-1-1,2-1 1,-1 1-1,1-1 1,0 0-1,-8-11 1,13 17-1,1 0 0,-1 0 0,1 0 0,-1 0 0,1 0 0,-1 0 0,0 0-1,1 1 1,-1-1 0,0 0 0,0 1 0,1 0 0,-1-1 0,0 1 0,0 0 0,0 0 0,0 0 0,1 0 0,-1 0 0,0 1 0,0-1 0,0 0 0,1 1 0,-1 0 0,0-1-1,0 1 1,1 0 0,-1 0 0,1 0 0,-1 0 0,1 0 0,-1 0 0,-1 2 0,-11 8-16,0 0 0,-20 22 0,21-20 88,-150 132 1081,137-125-916,0-1-1,-1-2 1,-1 0 0,-52 21-1,77-36-242,-1-1 1,1 1-1,0-1 0,0 0 0,-1 0 1,1-1-1,0 1 0,-1-1 0,1 1 1,-1-1-1,1 0 0,0 0 0,-1-1 1,1 1-1,-1-1 0,1 0 0,0 1 0,-6-3 1,6 0-1,0 0-1,0 0 1,0 0 0,0 0 0,0 0 0,1 0-1,-1-1 1,1 1 0,0-1 0,0 0-1,0 1 1,1-1 0,-1 0 0,-1-8 0,-7-29-6,-9-64 0,2 4 29,-41 172 110,42-56-49,0 0 0,-1-1 0,0-1 1,-1-1-1,0 0 0,-22 9 0,29-16-71,1 0 1,-1-1 0,0-1 0,0 1 0,0-2 0,0 0-1,0 0 1,-1-1 0,1 0 0,0-1 0,-1 0 0,1-1-1,-15-2 1,22 2-32,0-1 1,0 1-1,0-1 0,0 0 1,0 0-1,0-1 0,1 1 0,-1-1 1,1 0-1,-1 0 0,1 0 0,0 0 1,0 0-1,1-1 0,-1 1 1,1-1-1,-1 0 0,1 0 0,0 0 1,1 0-1,-1 0 0,1 0 0,0 0 1,-1-6-1,-2-12-23,0-1-1,2 1 1,1-36 0,1 20-24,-1 16 12,2 15 19,-1-1 0,0 1 0,0 0 0,0-1 1,-1 1-1,-1 0 0,1-1 0,-1 1 0,0 0 0,-1 0 1,-4-10-1,6 16 8,-1 1 1,1-1-1,0 1 1,0-1-1,0 1 1,0 0-1,0 0 1,-1-1-1,1 1 1,0 0-1,0 0 1,0 0-1,-1 0 1,1 0-1,0 1 1,0-1-1,0 0 1,0 0 0,-1 1-1,1-1 1,0 1-1,0-1 1,0 1-1,0 0 1,-2 1-1,-33 21-20,27-17 15,-47 35-171,1 3-1,2 3 1,3 2 0,1 1 0,3 3 0,-46 68 0,74-95-999,-25 48 1,21-17-2127,13-2-3876,9-53 6617,0 0 0,0-1 0,0 1 0,1 0 0,-1 0 0,0 0 0,1 0 0,-1-1 0,1 1 0,0 0 0,-1-1 0,1 1 0,0 0 0,0-1 0,0 1 0,0-1 0,1 1 0,-1-1 0,2 2 0,8 2-3091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6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1 471 1396,'39'-34'4663,"-1"-2"0,-2-1 0,39-53 0,-53 59-3276,-1 0 0,29-65 0,-29 59-1208,-16 29-376,0-1-1,0 0 0,-1 0 1,0 0-1,3-11 0,-7 19-17,0 1-1,0-1 0,0 0 1,0 1-1,-1-1 1,1 0-1,0 1 0,0-1 1,-1 1-1,1-1 1,0 1-1,-1-1 0,1 0 1,0 1-1,-1-1 1,1 1-1,-1 0 0,1-1 1,-1 1-1,1-1 1,-1 1-1,1 0 0,-1-1 1,1 1-1,-1 0 1,0 0-1,1-1 1,-1 1-1,0 0 0,1 0 1,-1 0-1,1 0 1,-1 0-1,0 0 0,1 0 1,-1 0-1,0 0 1,1 0-1,-1 0 0,0 0 1,1 0-1,-1 1 1,1-1-1,-1 0 0,0 0 1,0 1-1,-34 7-6904,16-2 3887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6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1 166 1656,'6'6'9039,"-5"-6"-8738,-1 0 1,0 0-1,1 0 0,20-1 4066,16-8-1244,-37 9-2992,48-16 780,0-2-1,64-34 1,-47 16-6493,-3-4-7435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6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551 545 1568,'5'-4'1967,"1"0"0,-1 0 1,0 0-1,0-1 0,-1 0 0,0 0 0,0 0 0,0 0 0,0-1 0,-1 1 1,5-11 715,-12 18-2590,0 1-1,0-1 1,0 1 0,0 0-1,0 0 1,0 1-1,-3 3 1,-2 2-35,-14 8-49,-1 0 0,0-2-1,-1 0 1,-1-2 0,0-1 0,-1-1-1,0-1 1,-1-2 0,0 0 0,0-2 0,-1-1-1,1-2 1,-58 1 0,78-4-2,1-1 0,-1 0 1,1 0-1,0-1 0,0 0 1,-1 0-1,1-1 0,0 0 1,1 0-1,-1-1 0,-11-7 1,15 8-5,-1-1 0,1 1 1,0-1-1,0 0 0,0 0 1,0 0-1,1 0 0,0-1 1,0 1-1,0-1 0,0 1 0,1-1 1,-1 1-1,1-1 0,1 0 1,-1 0-1,0 0 0,1 0 1,1-5-1,2-36-160,2 1 0,3-1 1,1 1-1,3 0 0,17-44 0,8-36-5397,-9 34-8613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7.2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0 103 1428,'49'-16'13586,"1"1"-5956,11-2-3998,30-6-4476,-51 13-132,-5 0-2593,3-1-7135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8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81 2800,'-3'-58'11225,"4"35"-2126,11 100-8811,9 89 50,-18-130-261,-2 1-1,-1-1 0,-2 0 1,-1 1-1,-2-2 0,-2 1 1,-1 0-1,-15 40 1,16-57 1,12-31 46,13-47-85,6-21-165,3 0 1,3 2-1,54-97 0,-74 157 94,1 2-1,1-1 0,1 1 1,0 1-1,18-16 0,-27 27 34,-1 1-1,1 1 1,0-1 0,0 0-1,1 1 1,-1 0-1,0 0 1,1 0 0,-1 1-1,1-1 1,0 1-1,4-1 1,-6 2 5,0 0-1,1 1 1,-1-1-1,0 1 1,0-1 0,0 1-1,0 0 1,0 0 0,0 0-1,0 0 1,0 1 0,-1-1-1,1 1 1,0 0-1,-1 0 1,1 0 0,-1 0-1,0 0 1,0 0 0,3 4-1,-2-1 18,0-1-1,0 1 1,0 0-1,-1 1 1,0-1 0,0 0-1,-1 1 1,1-1-1,-1 1 1,0-1-1,-1 1 1,1 0-1,-1-1 1,0 1-1,0 0 1,-2 6 0,-2 16 339,-14 53 1,11-57-85,-10 42 316,3 2-1,3 0 1,-4 113 0,18-168-2326,4-17-2234,5-20-3301,-11 21 5315,0-8-6485,-1 5 5035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4.5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0 300,'20'0'5557,"-15"8"1174,-14 8-796,-3-2-5672,-137 131 4992,61-74-4699,-2-4 1,-133 74-1,47-50 186,-26 16-4429,167-84-1280,-26 13-6974,37-26 8488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8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0 123 1368,'5'-21'15025,"8"13"-8157,-9 8-6702,1 0 1,-1 1-1,1 0 0,-1-1 0,0 1 1,0 1-1,5 1 0,17 4 164,21 0-307,1-3 0,-1-1 1,1-2-1,0-3 0,0-2 0,-1-1 1,48-13-1,-90 17-202,1 0 0,-1-1 0,0 1 0,1-1 0,-1-1 0,0 1 0,0-1 0,-1 0 0,1 0 0,5-4 0,-9 6-210,0-1-1,0 1 1,0 0-1,0 0 1,0-1-1,0 1 1,0-1-1,0 1 1,-1-1 0,1 1-1,-1-1 1,1 1-1,-1-1 1,1 1-1,-1-4 1,0 3-427,0 0 0,-1-1-1,1 1 1,-1 0 0,1 0 0,-1-1 0,0 1 0,0 0-1,0 0 1,0 0 0,0 0 0,0 0 0,-1 0 0,-1-1-1,-3-5-2363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19.3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43 2204,'1'-1'950,"26"-28"9592,-27 28-10116,1 0 0,0 0 0,-1 1 0,1-1 0,0 0 0,0 0 0,0 0 0,-1 1 0,1-1 0,0 0 1,0 1-1,0-1 0,0 1 0,0-1 0,1 1 0,-1 0 0,0-1 0,0 1 0,0 0 0,0 0 0,0 0 0,0 0 0,1 0 0,-1 0 0,0 0 0,1 0 0,2 6-171,-2-1 1,1 1-1,0 0 1,-1 0-1,0 0 0,-1 0 1,1 0-1,0 12 1,2 0 206,38 226 2931,-11-52-2074,10-12-1224,-35-188-370,0-1 0,-1-1 1,0 1-1,0-1 0,3-11 0,-4 12-38,40-70-8688,-20 38-3112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1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934 467 1164,'8'-18'20754,"6"34"-18662,11 24-2010,1-2 0,45 52 0,-66-84-68,-1-3-8,-1 0 0,0 0 0,0 1 0,0-1 0,0 1 0,-1 0 0,1-1 0,-1 1 0,0 0 0,0 0 0,1 6 0,-4-10-6,0 0 0,0 0 0,0 0 1,0 0-1,0 0 0,0 0 0,0-1 1,0 1-1,0 0 0,0-1 0,1 1 1,-1-1-1,0 1 0,0-1 0,0 1 1,0-1-1,0 1 0,1-1 0,-1 0 1,-1-1-1,-21-18-2,22 20 2,-28-25-16,7 6-50,-40-43 0,57 57 59,1 0 0,0-1 0,0 1 0,0-1 0,1 0 0,0 0 0,0 0 0,0-1 0,1 1-1,0-1 1,0 0 0,1 1 0,-2-14 0,3 20 5,0-1 0,0 1 0,0-1 0,0 1 0,-1-1 0,1 1 1,0 0-1,0-1 0,0 1 0,0-1 0,0 1 0,0-1 0,0 1 0,0-1 0,0 1 0,0-1 0,0 1 0,1 0 0,-1-1 0,0 1 0,0-1 0,0 1 0,1-1 0,-1 1 0,0 0 0,0-1 0,1 1 0,-1 0 1,0-1-1,1 1 0,-1 0 0,0-1 0,1 1 0,-1 0 0,0 0 0,1-1 0,-1 1 0,1 0 0,-1 0 0,1 0 0,-1 0 0,0-1 0,1 1 0,-1 0 0,1 0 0,-1 0 0,1 0 0,-1 0 0,1 0 0,-1 0 0,1 0 1,0 1-1,-1-1 5,1 1 0,0 0 1,0 0-1,0-1 1,0 1-1,0 0 0,-1 0 1,1 0-1,0 0 1,-1 0-1,1 0 0,-1 0 1,1 0-1,-1 0 1,0 0-1,1 0 1,-1 0-1,0 0 0,0 1 1,1-1-1,-1 2 1,-1 2 7,0 1 1,0-1 0,-1 1 0,1-1-1,-1 0 1,0 0 0,0 0 0,-1 0-1,0 0 1,0 0 0,0-1 0,0 0-1,-1 1 1,1-1 0,-1 0 0,0 0-1,-1-1 1,1 0 0,0 1 0,-1-1-1,-5 2 1,1 1 4,-1-1-1,0 0 1,0-1-1,0 0 1,-1 0-1,1-1 1,-1-1-1,1 0 1,-21 2 0,29-4-7,0-1 1,-1 1 0,1 0-1,-1-1 1,1 1 0,-1-1-1,1 0 1,0 0 0,-1 0-1,1 0 1,0 0 0,0-1-1,0 1 1,0 0 0,0-1-1,0 0 1,0 1 0,1-1-1,-1 0 1,0 0 0,-1-4-1,-20-15 569,21 21-575,0 0 0,0-1 1,0 1-1,0 0 1,0 0-1,0 0 0,-1 1 1,1-1-1,0 0 0,0 1 1,0-1-1,0 1 1,1 0-1,-1 0 0,0 0 1,0 0-1,0 0 1,-2 2-1,-38 27 83,28-18-72,-3 1-3,13-9-6,1-1 0,-1 0-1,0 0 1,0 0 0,0 0-1,0-1 1,0 0 0,-1 1-1,1-2 1,-1 1 0,1 0 0,-1-1-1,-5 1 1,-57-18 38,-24 23-38,72-4 259,0-1-1,1 0 0,-1-1 1,0-2-1,0 0 1,0 0-1,1-2 0,-24-6 1,37 6-136,0 1 1,0-1 0,1 0-1,-1-1 1,1 1-1,0-1 1,0 0 0,0 0-1,1 0 1,-1-1-1,1 1 1,0-1 0,0 0-1,1 0 1,-1 0-1,1 0 1,0 0-1,-1-9 1,-4-11 664,1 0 0,-3-41 0,8 61-782,-57-397-11,58 401-15,0 0 1,-1 0-1,1 0 0,0 0 1,0 0-1,-1 0 0,1 0 1,0 0-1,0 0 0,0 0 1,1 0-1,-1 0 0,0 0 1,0 0-1,0 0 0,1 0 1,-1 0-1,1 0 0,-1 0 0,1 0 1,-1 0-1,2-1 0,-1 2-30,0 1-1,1 1 1,-1-1-1,0 0 1,0 0-1,1 0 1,-1 1-1,0-1 1,0 0-1,-1 1 1,1-1-1,0 1 1,0-1-1,-1 1 0,2 2 1,2 7-694,0 0-1,-1 0 1,0 1 0,-1-1-1,0 1 1,0 17 0,-2 77-6162,-1-82 4674,-9 103-8801,7-80 7374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2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0 112 1316,'51'33'11664,"-14"-17"-254,-36-16-11208,-1 0 0,1 0 0,0 0 0,0 0 0,0 0 0,-1 0 0,1 0 0,0 0 0,0 0 0,-1 0 1,1 0-1,0 0 0,-1-1 0,1 1 0,0 0 0,0-1 0,-1 1 0,1 0 0,-1-1 0,1 1 0,0-1 0,0 0 1,12-18 693,-11 15-1194,-1 1 1,1-1-1,-1 0 1,0 0-1,0 0 0,0-1 1,-1 1-1,1-5 1,-3 0-2501,-1-1 0,0 1 1,0 0-1,-1 0 0,0 0 1,-8-12-1,10 17 2061,-7-11-3186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2.3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88 118 2940,'6'-9'3596,"0"-1"-1,0 0 0,-2-1 1,1 1-1,3-16 0,-3-10 748,-8 31-6270,-5 13-1919,-13 13-2196,-42 29-5393,30-27 7678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2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654 131 356,'0'-5'2220,"-4"-23"13611,-5 24-10322,-8 7-4765,-19 11-415,0 2-1,1 1 1,1 1 0,0 2-1,-56 44 1,87-62-326,0 0 0,1 1 0,-1-1 0,0 1 0,1-1-1,-1 1 1,1 0 0,0 0 0,0 0 0,0 0 0,0 1 0,0-1 0,1 0 0,0 1 0,-1-1 0,1 1 0,1-1 0,-1 1 0,0 0 0,1-1 0,0 1 0,0 0 0,0-1-1,0 1 1,0 0 0,1-1 0,0 1 0,2 6 0,0-4-6,0 0 0,1 0 0,0 0 0,0 0 0,1-1 1,0 1-1,0-1 0,0 0 0,0-1 0,1 1 0,0-1 0,0 0 0,0-1 0,7 4 0,19 6-66,0 0 0,1-2 0,63 11 1,-63-15-68,-1 0 0,0 2 1,-1 1-1,43 21 1,-73-31 128,0 1 0,0-1-1,0 1 1,0-1 0,0 1 0,-1-1 0,1 1 0,0 0 0,0-1 0,0 1 0,0 0 0,-1 0 0,1-1 0,0 1 0,-1 0-1,1 0 1,0 0 0,-1 0 0,1 0 0,-1 0 0,0 0 0,1 0 0,-1 0 0,0 0 0,0 0 0,1 0 0,-1 0 0,0 1-1,0 0 1,-1 0 3,0 0 0,0 0 0,0 0-1,0 0 1,0-1 0,-1 1 0,1 0-1,0 0 1,-1-1 0,1 1-1,-1-1 1,0 0 0,-2 3 0,-8 3 10,1 0 1,-1-1 0,-19 7-1,-16 4 104,0-2 0,-1-2 1,-1-3-1,0-2 0,0-1 0,-1-3 0,0-2 0,0-2 0,1-3 0,-66-11 0,108 13-11,0 0 1,0-1-1,0 0 1,1 0-1,-1-1 0,0 0 1,1 0-1,0-1 0,0 1 1,0-1-1,0 0 1,1-1-1,-1 0 0,-7-9 1,9 8-41,0 0 1,1-1 0,0 1-1,1 0 1,-1-1 0,1 0 0,0 1-1,1-1 1,0 0 0,0 0-1,0 0 1,1 0 0,0 0-1,1 0 1,0-8 0,6-20-183,0 0 0,2 1 1,2 0-1,1 1 1,2 0-1,1 1 0,1 1 1,2 0-1,1 1 1,25-30-1,-30 43-867,0 2 0,1 0-1,0 0 1,18-11 0,23-5-5534,-50 28 4961,1 1 0,0 0 0,0 0 0,0 1-1,0 0 1,12 0 0,1 2-2090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5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0 348 588,'17'-23'11099,"-14"19"-9600,1 0 0,0 1-1,-1 0 1,1-1 0,0 1 0,8-4 0,-7 8-1328,-1 1 0,0-1 0,1 1 0,-1 0 0,0 0 0,0 1 0,0-1 1,-1 1-1,1 0 0,0 0 0,4 6 0,-5-7-76,2 3-73,1 0 0,0-1 1,0 0-1,0-1 0,1 1 1,0-1-1,-1-1 0,1 1 1,0-1-1,0 0 0,0 0 0,1-1 1,-1 0-1,0-1 0,1 1 1,-1-1-1,0-1 0,0 1 0,1-1 1,-1-1-1,0 1 0,0-1 1,0 0-1,0-1 0,9-4 1,-5 1-22,0 1 0,-1-1 1,0-1-1,0 0 0,0 0 1,-1-1-1,0-1 0,-1 1 1,0-1-1,0 0 1,-1-1-1,0 0 0,0 0 1,8-21-1,-9 19 1,-2-1-1,0 0 1,0 0-1,-1-1 1,-1 1 0,0-1-1,0 1 1,-2-1-1,-1-19 1,1 30 0,-1 0 0,1 1 1,-1-1-1,0 0 0,0 1 0,0-1 0,0 1 0,0-1 1,-1 1-1,1 0 0,-1-1 0,0 1 0,1 0 1,-1 0-1,0 0 0,0 0 0,-1 0 0,1 1 0,-5-4 1,3 3 6,-1 0-1,0 1 1,0-1 0,0 1 0,0 0 0,0 0 0,0 0 0,0 1-1,0 0 1,-7 0 0,1 1 4,0 0 0,0 1 0,1 0 0,-1 1 0,1 0 0,0 0 0,0 2 0,0-1-1,0 1 1,-11 7 0,11-2 79,1 0 0,0 1-1,0-1 1,1 2 0,1-1-1,-1 1 1,2 0 0,0 1-1,0-1 1,2 1 0,-7 23-1,-17 38 232,26-70-291,0-1 1,1 1-1,-1 0 0,1 0 0,0-1 1,0 1-1,0 0 0,1 0 1,-1 0-1,1 0 0,0 0 0,0 0 1,0 0-1,1 0 0,1 7 0,-1-8-8,1-1-1,-1 1 0,1-1 0,-1 0 0,1 0 1,0 1-1,0-1 0,0 0 0,0-1 0,0 1 1,0 0-1,0 0 0,1-1 0,-1 0 0,1 1 0,-1-1 1,1 0-1,0 0 0,-1 0 0,1-1 0,0 1 1,-1 0-1,1-1 0,4 0 0,-2 1 94,1 0 1,-1-1-1,1 1 0,0-1 0,-1-1 0,10 0 0,3-8-3269,-9 1-1877,0-3-3279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6.1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47 420,'12'-13'5607,"-10"10"-4819,-1 1 0,1 0-1,0 0 1,-1 0 0,1 0-1,0 0 1,0 1 0,0-1 0,0 0-1,0 1 1,1 0 0,-1-1 0,0 1-1,1 0 1,-1 0 0,5-1-1,0 5 2942,-6-2-3672,-1-1 0,1 1 0,-1-1 0,1 0 0,0 1-1,-1-1 1,1 0 0,0 1 0,-1-1 0,1 0 0,0 0 0,-1 0 0,1 0 0,0 0-1,-1 0 1,1 0 0,0 0 0,0 0 0,-1 0 0,1 0 0,0 0 0,-1 0 0,1 0-1,0-1 1,-1 1 0,1 0 0,-1-1 0,2 1 0,3-2-11,0 0 0,0 0 0,0 1 0,1 0 0,-1 0 0,1 1 0,-1-1 0,0 1 0,10 1 0,-12 0-39,-1-1 0,0 1 1,1-1-1,-1 1 1,0 0-1,0 0 0,0 0 1,0 0-1,1 0 0,-2 0 1,1 1-1,0-1 1,0 1-1,0-1 0,-1 1 1,1 0-1,-1 0 0,1-1 1,-1 1-1,0 0 1,1 0-1,-1 1 0,0-1 1,1 3-1,0 3 39,0 1 0,0-1 1,-1 1-1,1-1 0,-2 1 0,0-1 1,0 1-1,0 0 0,-1-1 0,0 1 1,-4 14-1,0-9 56,0 0 1,-1 0-1,0 0 1,-1-1-1,-1 0 1,-10 13 0,-10 9-618,-2-1 0,-1-2 0,-52 42 0,46-41-3631,20-18-745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7.4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4 287 988,'-3'-15'10009,"3"-6"-3623,14-36 2577,-14 61-5472,2 46-1929,-2-46-1576,0 0 0,1-1-1,0 1 1,0 0 0,0 0-1,0 0 1,1-1 0,-1 1-1,1-1 1,0 1 0,0-1-1,1 0 1,2 5 0,-3-7 19,0 1 0,0-1 0,0 0 0,0 0 0,0 0-1,0 0 1,0 0 0,0 0 0,0 0 0,1-1 0,-1 1 0,0-1 0,0 0 0,1 1 0,-1-1 0,0 0 0,1 0 0,3-1 0,0 0 3,0-1 1,0 0 0,0 0 0,0 0 0,-1-1 0,12-6 0,-1-2 2,-1 0 1,0-1 0,23-25 0,-26 24 5,-1 0 1,-1-1-1,0 0 0,-1-1 0,0 0 1,-1 0-1,-1-1 0,-1 0 0,0 0 0,-1 0 1,5-27-1,-9 29 371,-4 11-145,-11 24-63,-13 37-117,1 17 22,3 0 0,-16 105 0,21-93-56,8-37-29,3 1 0,-3 89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7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 14 552,'13'-14'28951,"-31"16"-25718,11-2-3227,0 1 1,0 0-1,0 1 1,0-1-1,-8 5 1,8-4-8,0 0-1,0 0 1,0 0 0,0-1-1,-9 0 1,14 0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4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0 1624,'-1'3'7974,"-1"4"-3856,-5 15-370,-30 15-197,-7-8-4700,-4-5-4163,0-3-3625,43-19 8015,-8 4-2045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9.1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89 195 1540,'0'-25'14091,"-1"-11"-2868,9-12-8357,-7 44-3083,0 1-1,1 0 1,0 0 0,-1-1 0,1 1 0,0 0 0,0 1 0,1-1-1,-1 0 1,1 1 0,3-4 0,29-12 1714,-14 11-1497,0 1 0,1 1 0,0 1 0,28-2 0,-38 5-77,-1 1-1,1 0 0,0 1 0,0 0 0,-1 1 0,1 0 0,-1 1 0,0 1 0,22 8 0,-32-12 62,0 1 0,1-1 0,-1 1 0,0 0 0,0-1 0,1 1 0,-1 0 0,0 0 0,0 0 0,0 0 0,0 0 0,0 0 0,0 0 0,0 0 0,0 0 0,-1 0 0,1 0 0,0 1 0,-1-1 0,1 0 0,-1 1 0,1-1 0,-1 0 0,0 1 0,1-1 0,-1 0 0,0 1 0,0-1 0,0 3 0,-1-1 8,0-1 0,0 1-1,-1 0 1,1 0 0,-1-1 0,1 1 0,-1-1 0,0 1 0,0-1 0,0 0 0,0 0 0,-5 4 0,-8 5 24,1-2-1,-1 1 1,-27 11 0,25-13-6,5-4 1,1 1 0,0 1-1,0 0 1,-17 12 0,33-22-19,1 0 1,-1 1-1,1 0 1,0 0-1,0 0 1,0 0-1,0 1 1,0 0-1,0 1 1,1-1-1,-1 1 1,1 0-1,-1 1 1,1 0-1,-1 0 1,1 0-1,-1 0 1,1 1-1,-1 0 1,11 4-1,-13-4-1,0 0-1,0 1 1,0-1 0,0 1-1,0 0 1,0 0 0,-1 0-1,1 1 1,-1-1 0,1 1-1,-1 0 1,0 0 0,0 0-1,0 0 1,-1 1 0,1-1-1,-1 1 1,0 0 0,0-1-1,0 1 1,0 0 0,0 0-1,-1 0 1,0 0 0,0 1-1,0-1 1,-1 0 0,1 0-1,-1 1 1,0-1-1,0 0 1,-1 6 0,-2 6 36,-1 0 0,-1-1 1,0 1-1,-1-1 0,-1-1 0,0 1 1,-1-1-1,-16 23 0,1-7 250,-2 0-1,-42 41 0,45-51-77,-1 0 0,-1-1 1,0-2-1,-2 0 0,0-2 1,0 0-1,-1-2 0,-46 15 0,64-45-5311,7 1-2585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9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760 363 592,'0'0'284,"-1"1"-1,1-1 1,-1 0-1,1 0 1,0 0 0,-1 0-1,1 0 1,-1 0-1,1-1 1,0 1-1,-1 0 1,1 0 0,-1 0-1,-3-3 3120,4 3-3119,0-1-1,0 1 1,0 0 0,-1-1-1,1 1 1,0-1-1,0 1 1,0 0 0,0-1-1,0 1 1,0-1-1,-1 1 1,1 0-1,0-1 1,0 1 0,0-1-1,0 1 1,1 0-1,-1-1 1,0 1 0,0-1-1,0 1 1,0 0-1,0-1 1,0 1-1,1-1 1,-1 1 0,0 0-1,0-1 1,1 1-1,10-7 5295,2 6-5785,-7 2 258,-1 1-1,0 0 1,0 0 0,0 0 0,-1 0 0,1 1 0,0 0-1,-1 0 1,0 0 0,0 0 0,0 1 0,0 0 0,0 0-1,-1 0 1,6 7 0,-5-5-46,0 0 1,-1 0-1,1 0 0,-1 0 0,0 1 0,-1 0 1,0-1-1,0 1 0,0 0 0,-1 0 1,1 11-1,-2-17-8,1 0 0,-1-1 0,0 1 0,0 0 0,0 0 0,0-1 0,0 1 0,0 0-1,-1 0 1,1-1 0,0 1 0,0 0 0,0-1 0,-1 1 0,1 0 0,0-1 0,-1 1 0,1 0 0,0-1 0,-1 1 0,1-1 0,-1 1 0,1-1 0,-1 1 0,0-1 0,1 1 0,-1-1 0,1 1 0,-1-1 0,-1 1 0,1-1-32,-1 0-1,1 0 1,-1 0 0,1 0 0,-1-1-1,1 1 1,-1 0 0,1-1 0,-1 1-1,1-1 1,0 1 0,-1-1 0,-2-1 0,-1-2-123,0 1 1,0-1 0,0 0 0,1 0 0,-1 0-1,-6-9 1,-7-28-623,15 34 712,1-1-1,-1 2 1,0-1-1,-1 0 1,0 1 0,0-1-1,-8-9 1,11 16 109,0 0 0,0 0 1,0 0-1,0 0 0,0 1 1,0-1-1,0 0 0,0 0 1,0 1-1,0-1 0,0 0 1,0 1-1,0-1 0,0 1 1,0-1-1,1 1 0,-1 0 0,0-1 1,0 1-1,0 0 0,1-1 1,-1 1-1,0 0 0,1 0 1,-1 1-1,-25 27 355,21-23-240,-1 2 2,-1 0 1,-1 0-1,1-1 1,-1 0-1,0-1 1,-1 0-1,0 0 1,0-1-1,0 0 1,0 0-1,-1-1 1,0 0-1,-11 2 1,16-6-137,0-1 1,0 1 0,0-1-1,0 0 1,0-1 0,0 1-1,1-1 1,-1 0 0,0 0-1,1 0 1,-1-1 0,1 1-1,0-1 1,0 0 0,0-1-1,0 1 1,1-1 0,-1 1-1,1-1 1,-4-6-1,-14-12-23,-41 74-88,43-35 240,-1 0 1,-1-1-1,-1-1 0,0-1 0,0-1 1,-1-1-1,-1-1 0,0-2 0,-1 0 0,-35 8 1,56-16-28,1-1-1,-1 1 1,1-1 0,-1 0 0,1 0 0,-1 0 0,1-1-1,-1 1 1,1-1 0,0 0 0,-1 0 0,1 0 0,0 0-1,-1-1 1,1 1 0,0-1 0,0 0 0,-4-3 0,3 1 45,1 0 0,-1 0-1,1 0 1,0 0 0,1-1 0,-1 1 0,1-1 0,0 1 0,0-1 0,0 0 0,-1-7 0,-2-11 238,2 1 0,1-1 0,1 0 0,2-33 0,-1 51-404,8-295 464,-8 273-483,-1 19-18,1 0 0,0-1 0,1 1 0,0 0 0,2-11 0,-2 19-83,0 0 0,0 1 0,-1-1 1,1 0-1,0 0 0,0 0 0,0 0 0,0 1 0,-1-1 0,1 0 1,0 1-1,0-1 0,-1 1 0,1-1 0,0 1 0,-1-1 1,1 1-1,0-1 0,-1 1 0,1 0 0,-1-1 0,1 1 0,-1 0 1,1 0-1,-1-1 0,1 1 0,-1 0 0,1 1 0,18 26-2702,-15-19 1838,13 27-5388,-2 1 0,13 45 0,-19-46 2914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0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363 752 688,'37'35'10728,"-10"-21"143,-26-14-10697,0 0 0,0 0 0,0-1 0,0 1 0,0 0 0,0-1 0,0 1 0,0-1 0,0 1 0,0-1 0,0 0 0,0 1 0,-1-1 0,1 0-1,0 0 1,0 1 0,-1-1 0,1 0 0,-1 0 0,1 0 0,-1 0 0,1 0 0,-1 0 0,1 0 0,-1 0 0,0 0 0,1 0 0,-1-1 0,1 0-320,0-1 1,-1 1-1,1 0 1,-1-1 0,1 1-1,-1 0 1,0-1 0,0 1-1,0 0 1,0-1-1,0 1 1,-1-4 0,-6-4-1654,-1 1 0,0 0 0,0 1 0,-1 0 0,0 0 0,0 1 0,-1 0 0,0 0 0,-13-5 0,8 2-802,-12-6-1070</inkml:trace>
  <inkml:trace contextRef="#ctx0" brushRef="#br0" timeOffset="1">205 114 840,'4'-4'1901,"4"-4"1942,-1-1 0,0 1 0,-1-1 0,0 0 0,8-16-1,-7-9 119,-7 33-4018,0 0 0,-1 1-1,1-1 1,-1 1 0,1-1-1,0 1 1,-1 0 0,1-1-1,-1 1 1,0-1 0,1 1-1,-1 0 1,1 0 0,-1-1-1,1 1 1,-1 0 0,0 0-1,1-1 1,-1 1 0,0 0-1,1 0 1,-1 0-1,0 0 1,1 0 0,-1 0-1,0 0 1,1 0 0,-1 1-1,1-1 1,-1 0 0,0 0-1,1 0 1,-1 1 0,0-1-1,-30 8-2610,27-6 1886,-168 47-19802,135-37 16978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0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520 54 3164,'-16'1'9945,"4"0"-3440,-7 8-844,17-6-5623,0-1 0,0 1 1,1 0-1,-1 0 0,1-1 0,0 1 0,0 0 0,0 0 0,0 0 0,0 0 1,1 0-1,-1 0 0,1 0 0,0 5 0,-1 5-31,1-1 1,0 1-1,1-1 0,0 1 1,1-1-1,1 0 0,0 1 1,0-1-1,1-1 1,1 1-1,0 0 0,1-1 1,0 0-1,9 11 0,10 12 6,2-1 1,60 54-1,-59-61-11,-1 2 0,-1 0 0,30 43 1,-54-69 1,-1 0 1,1 1 0,-1-1 0,0 1-1,0-1 1,0 1 0,0-1 0,0 1-1,0 0 1,-1 0 0,1-1 0,-1 1-1,0 0 1,0 0 0,0-1 0,0 1-1,0 0 1,-1 0 0,1 0 0,-2 2 0,1-1 23,-1-1 0,0 0 0,0 0 0,0 0 0,-1 0 0,1 0 0,-1 0 0,1 0 0,-1-1 0,0 1 0,0-1 0,0 0 0,-5 2 0,-11 5 195,0 0-1,-1-2 1,0 0 0,-29 5 0,35-9-82,-26 6 246,-2-2 1,1-1 0,-1-3 0,-48-1 0,63-3-162,-1-1 0,1-1 0,0-2 0,0 0 0,1-2 0,0-1 0,-36-16 0,55 21-158,0-1 0,0 0 0,1 0 0,-1-1 0,1 0 1,0 0-1,0-1 0,0 0 0,1 0 0,0 0 0,0 0 0,0-1 0,1 0 0,0 0 0,-3-7 0,3 3-36,1-1 0,0 1 0,0-1 0,1 1 0,1-1 0,0 0 0,0 1 0,1-1 0,2-17 0,2 3-133,1 0 1,2 1-1,0-1 1,1 1 0,2 1-1,1 0 1,0 0-1,24-34 1,-25 42-294,2 1 1,0 1-1,0 0 0,1 1 1,1 0-1,0 1 1,1 0-1,21-12 0,-8 9-1334,0 2 0,1 0-1,0 2 1,36-9-1,-20 9-3122,0 2-1,61-6 1,-56 12 1149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1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0 117 1460,'7'-11'9242,"-6"10"-8190,0 0-1,0 0 1,0-1-1,0 1 1,-1-1 0,1 1-1,-1 0 1,1-1-1,-1 1 1,1-1-1,-1 1 1,1-4 669,7 6 1752,33 4-3266,113 3 77,276-23 0,-265 4-245,-65 6 0,362-32-42,-407 28 293,-60 7-692,-1 0 0,1 1 0,0 0 0,-1 0 0,1 0-1,-10 1 1,-34 0-7267,44 0 5726,0-1 0,0 0 0,0 0 0,0-1 0,0 1 0,0-1 0,-6-3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1.5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 1020,'1'-1'823,"0"0"1,0 0-1,0 1 0,0-1 0,0 1 0,0-1 1,1 1-1,-1-1 0,0 1 0,0-1 0,1 1 1,-1 0-1,0 0 0,1 0 0,-1 0 0,0 0 1,0 0-1,3 0 0,27 12 5128,31 34-5755,-43-31 1379,39 27-557,-17-14-302,36 32 0,-68-52-628,0 1-1,-1 0 1,0 0-1,0 0 0,-1 1 1,0 0-1,-1 1 0,0-1 1,6 16-1,-11-21-79,0 0-1,0 1 1,0-1-1,-1 0 1,0 1 0,0-1-1,-1 0 1,1 1-1,-1-1 1,0 0-1,-1 1 1,1-1 0,-1 0-1,0 0 1,0 0-1,0 0 1,-1-1-1,0 1 1,0-1 0,0 1-1,-1-1 1,1 0-1,-5 3 1,-9 11-709,-2-1 0,0-1 0,-32 21 1,-11 1-4160,-35 9-7586,69-37 8278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2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0 196 888,'8'-17'6275,"7"-19"6762,-14 36-12806,-1-1 1,1 0-1,-1 1 0,1-1 1,-1 0-1,1 1 0,-1-1 0,1 0 1,-1 1-1,1-1 0,0 1 1,-1 0-1,1-1 0,0 1 1,0-1-1,-1 1 0,1 0 1,0-1-1,0 1 0,1 0 418,-2 15-474,1 0 0,0 0 0,1 0 0,1 0 0,1 0 0,0 0 0,10 23-1,-13-37-156,0 1-1,0-1 1,0 1-1,0-1 0,0 1 1,1-1-1,-1 0 1,1 0-1,-1 1 0,1-1 1,-1 0-1,1 0 0,0-1 1,-1 1-1,1 0 1,0 0-1,-1-1 0,1 1 1,0-1-1,0 0 1,2 1-1,1-1 11,1 0 0,-1 0-1,0-1 1,0 0 0,1 0 0,-1 0 0,8-3-1,2-2 1,0 0-1,0-2 0,-1 0 1,15-10-1,-15 8-31,-1-1 0,0 0 0,0-1 1,-1 0-1,-1-1 0,11-16 0,-19 26-12,0-1-1,-1 1 1,1-1-1,-1 0 1,0 0-1,0 0 1,-1 0-1,1 0 1,-1-1-1,0 1 1,0 0-1,0-1 1,-1 1-1,1 0 1,-1-1-1,0 1 1,0-1 0,-1 1-1,0-1 1,1 1-1,-1 0 1,-1-1-1,1 1 1,-1 0-1,1 0 1,-1 0-1,0 0 1,-5-6-1,5 8 13,0 0-1,-1 0 1,0 0-1,0 1 1,1-1-1,-1 0 1,0 1-1,0 0 1,0 0-1,0 0 1,-1 0-1,1 0 1,0 1-1,0-1 1,0 1-1,-1 0 1,1 0-1,0 0 1,0 1-1,-1-1 1,1 1-1,0-1 1,0 1-1,0 0 1,0 1-1,-3 0 1,-2 1-1,1 0-1,0 0 1,0 0 0,0 1 0,0 0 0,1 1-1,0-1 1,-1 1 0,-9 11 0,11-8-124,-1 0 0,1 0 1,1 1-1,0-1 0,0 1 0,-3 13 0,-1 30-4729,8-51 4255,0 0-1,0 0 1,1 0-1,-1 0 1,1 0 0,-1 0-1,1 0 1,-1 0-1,1 0 1,0 0 0,-1 0-1,1 0 1,0-1-1,0 1 1,-1 0-1,1-1 1,0 1 0,0 0-1,1 0 1,8 7-7907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2.6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 20 1740,'22'-3'14045,"4"-3"-6187,3-1-4323,13 4-3905,-40 3 361,1 1 0,-1-1 0,0 1 0,1 0 0,-1-1 0,0 1 0,0 0 0,0 1 0,0-1 0,1 0 0,-2 0 0,1 1 0,0-1 1,0 1-1,0 0 0,-1 0 0,1-1 0,-1 1 0,1 0 0,-1 0 0,0 0 0,0 1 0,0-1 0,0 0 0,0 0 0,-1 1 0,1-1 0,0 3 0,0 2 30,0-1-1,-1 1 1,0-1-1,0 1 1,-1-1-1,1 1 0,-2-1 1,1 1-1,0-1 1,-1 0-1,-1 0 1,1 0-1,-1 0 1,0 0-1,0 0 0,0-1 1,-6 7-1,-9 13-72,-2-1 0,-29 29 1,33-38-136,-1 3-199,-86 92-5817,72-73 69,3 0-3458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3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1 231 80,'0'-9'3876,"1"0"0,1 0 0,-1 0 0,6-14 0,-7 23-3759,0 0 0,0-1 0,0 1 0,0 0 0,0 0 1,0-1-1,0 1 0,0 0 0,0-1 0,0 1 0,0 0 1,0 0-1,0-1 0,0 1 0,0 0 0,0 0 0,0-1 1,1 1-1,-1 0 0,0 0 0,0-1 0,0 1 0,0 0 0,1 0 1,-1 0-1,0-1 0,0 1 0,1 0 0,-1 0 0,0 0 1,0 0-1,1 0 0,-1-1 0,0 1 0,0 0 0,1 0 0,-1 0 1,0 0-1,0 0 0,1 0 0,-1 0 0,0 0 0,1 0 1,-1 0-1,4 32 884,-5-22-909,1-1-1,1 1 1,0 0 0,0 0-1,1 0 1,5 16 0,-6-23-91,0-1 1,1 0 0,-1 1 0,0-1 0,1 0 0,-1 0 0,1 0 0,0 0 0,0-1 0,0 1 0,0 0-1,0-1 1,0 1 0,0-1 0,0 0 0,0 1 0,1-1 0,-1 0 0,1-1 0,-1 1 0,1 0 0,-1-1 0,1 1-1,-1-1 1,1 0 0,-1 0 0,1 0 0,-1 0 0,1 0 0,0 0 0,3-2 0,10-1 3,0 0-1,-1-2 1,1 0 0,-1-1 0,0 0 0,0-1 0,-1-1-1,0 0 1,0-1 0,-1 0 0,0-1 0,17-18 0,-21 19 6,0 0 1,0-1 0,-1-1 0,0 1 0,-1-1 0,-1-1 0,1 1-1,-2-1 1,0 0 0,0 0 0,-1-1 0,0 1 0,-1-1 0,-1 0 0,2-25-1,-8 37 158,-3 11-80,-6 11 7,-7 25 488,2 2 1,2 0-1,-17 91 0,-8 155 647,37-254-1296,-1-3-103,-4 50 215,8-80-605,1-1 1,1 1-1,-1 0 1,1-1-1,0 1 1,0-1-1,1 1 0,0-1 1,5 12-1,-7-18 350,1 1 0,-1-1 0,0 0 0,1 1-1,-1-1 1,1 1 0,-1-1 0,1 0 0,-1 0-1,0 1 1,1-1 0,0 0 0,-1 0 0,1 1 0,-1-1-1,1 0 1,-1 0 0,1 0 0,-1 0 0,1 0-1,-1 0 1,1 0 0,0 0 0,-1 0 0,1 0 0,-1 0-1,1 0 1,-1 0 0,1 0 0,-1-1 0,1 1-1,-1 0 1,1 0 0,-1-1 0,1 1 0,-1 0 0,1-1-1,-1 1 1,1-1 0,22-18-7667,-15 12 5939,6-2-1465,0 0 208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3.5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17 656,'4'-16'22109,"-34"15"-17102,-26 11-7161,41-6 3971,-3 0-1664,1 2 0,-1 0 0,-28 15 0,-13 18-4563,50-32 2269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5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1894 356 1588,'3'1'749,"0"-1"1,0 1-1,0 0 0,0 0 0,0 0 0,0 1 0,-1-1 1,1 1-1,0-1 0,-1 1 0,0 0 0,1 0 1,-1 0-1,0 0 0,0 1 0,0-1 0,0 0 0,0 1 1,2 3-1,-3-1-351,1-1-1,-1 1 1,0-1 0,0 1-1,0 0 1,0 0 0,-1-1 0,0 1-1,0 0 1,0 0 0,-2 6-1,-1 4-482,0 0-1,-2-1 1,0 1-1,0-1 0,-1 0 1,-16 25-1,22-38 10,-1 0-1,1 0 1,-1 1 0,0-1-1,1 0 1,-1 0-1,0 0 1,0 0-1,1 0 1,-1 0 0,0 0-1,0 0 1,0-1-1,0 1 1,0 0 0,-1-1-1,1 1 1,0 0-1,0-1 1,0 1-1,-1-1 1,1 0 0,0 1-1,0-1 1,-1 0-1,1 0 1,0 0 0,0 0-1,-1 0 1,1 0-1,0 0 1,-1 0-1,1-1 1,0 1 0,0 0-1,-1-1 1,1 1-1,0-1 1,0 1 0,0-1-1,0 0 1,0 1-1,0-1 1,0 0-1,0 0 1,0 0 0,0 0-1,0 0 1,-1-2-1,-1 0-35,0-1 0,0 0 0,1 0-1,-1-1 1,1 1 0,0 0-1,0-1 1,1 1 0,0-1 0,-1 0-1,1 1 1,0-8 0,2-17 183,2 1 1,1 0 0,12-43 0,-7 33 1193,-32 66 2185,-34 34-2524,36-42-768,-3 2-10,-38 28 0,55-45-144,1-1-1,-1 0 1,0 0-1,0-1 1,0 1-1,-1-2 1,1 1 0,-1-1-1,0 0 1,1-1-1,-13 2 1,18-3-34,1 0 0,-1 0 0,1-1 1,-1 1-1,0 0 0,1-1 0,-1 1 0,1-1 0,-1 1 0,1-1 0,-1 0 1,1 0-1,0 0 0,-1 0 0,1 0 0,0 0 0,0 0 0,0 0 0,-1 0 1,1 0-1,0-1 0,1 1 0,-1 0 0,0-1 0,0 1 0,0-1 0,1 1 1,-1-1-1,1 1 0,-1-3 0,-1-6-164,0-1 0,1 1 0,0 0 0,1-11 0,-3-22 5,0 53 372,0 0 1,-1-1-1,0 1 0,-1-1 0,0 0 1,-12 17-1,13-19-95,-34 41 177,37-46-258,-1 0 1,1-1-1,-1 1 1,1-1-1,-1 1 1,0-1 0,1 1-1,-1-1 1,0 0-1,0 0 1,0 0-1,0 0 1,0 0 0,0-1-1,0 1 1,0 0-1,0-1 1,0 0-1,-1 1 1,1-1 0,0 0-1,-4 0 1,3-2 7,1 0 1,0 1 0,0-1 0,0 0 0,0 0 0,0 0-1,0 0 1,0 0 0,0-1 0,1 1 0,-1 0 0,1-1-1,0 1 1,0-1 0,0 0 0,0 1 0,0-1 0,0 0-1,1 0 1,-1-2 0,-5-59 424,9 12 173,17-94 0,-8 69-92,28-107 3061,-71 327-1562,4-64-1901,-66 137-1,74-181-135,0-1-1,-3-1 1,0-1-1,-2-1 1,-2-1-1,-32 30 1,56-58 7,-1 1 1,0-1-1,0 1 1,0-1-1,0 0 1,0 0-1,0-1 1,-1 1 0,1 0-1,0-1 1,-1 0-1,1 0 1,-1 0-1,0 0 1,1-1-1,-1 0 1,-6 1-1,7-2-17,0 0-1,0 1 1,0-1-1,0-1 1,0 1-1,0 0 1,0-1-1,0 1 1,1-1-1,-1 0 0,1 0 1,-1 0-1,1 0 1,0 0-1,0-1 1,-4-3-1,2-1-15,0 0 1,0 0-1,0-1 0,1 1 0,0-1 0,0 1 1,1-1-1,0 0 0,1 0 0,-1 0 0,2 0 0,-1 0 1,1 0-1,1-15 0,1 12 0,-2 6 24,1 0 0,-1 1 0,1-1 1,0 1-1,0-1 0,1 1 0,-1-1 0,1 1 0,0 0 0,0-1 0,0 1 0,6-7 0,-7 15 9,0 0 1,0 0-1,0 0 0,0 0 0,-1 1 0,0-1 0,0 0 0,0 0 0,-1 5 1,-2 7 21,-1 0 0,0 0 0,-1 0 0,-1-1 0,-9 18 0,12-28-8,1 0 0,-1 0 0,0 0 0,-1-1 1,1 1-1,-1-1 0,0 0 0,0 0 0,0-1 0,-1 1 1,1-1-1,-1 0 0,0 0 0,0 0 0,0-1 0,0 0 0,0 0 1,-1 0-1,-6 1 0,5-2 3,1-1-1,0 1 1,-1-1 0,1-1 0,-1 1-1,1-1 1,-1-1 0,1 1-1,0-1 1,0 0 0,0 0 0,0-1-1,0 0 1,0 0 0,1 0 0,-1-1-1,1 1 1,0-1 0,0-1-1,0 1 1,1-1 0,-1 0 0,1 0-1,0 0 1,-5-9 0,-4-9 56,0-1 0,2 0 0,0-1-1,-12-45 1,22 69-34,1-1-1,0 1 1,0 0-1,-1-1 1,1 1-1,0 0 1,-1-1-1,1 1 1,-1 0-1,0 0 1,1 0-1,-1 0 1,0-1-1,0 1 1,0 0 0,0 0-1,0 1 1,0-1-1,0 0 1,0 0-1,0 0 1,0 1-1,0-1 1,-1 0-1,1 1 1,0-1-1,0 1 1,-1 0-1,1-1 1,-2 1-1,-2 1 6,1 0 0,-1 0 0,1 0 0,0 1 0,-1 0 0,1 0 0,0 0 0,-4 3 0,-264 163-1748,230-136-1431,-38 37 0,51-40-3613,-50 63 0,55-59 3167,-2 0 193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3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311 66 1744,'68'-22'15355,"-64"20"-14450,1 0 1,-1 0-1,0-1 1,0 1-1,0-1 1,0 0-1,-1 0 1,1 0-1,-1 0 1,0-1 0,1 0-1,3-6 1,-7 28 106,-9 17-896,-6-8-43,0-1 0,-2 0 1,-1-1-1,-33 34 1,-1 3-1034,33-37-1266,-2-1 0,-40 37 0,46-49-356,0-1-1,0-1 0,-1 0 1,0-1-1,-1 0 1,-18 6-1,10-7-1363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4.4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1 137 2280,'17'-18'14588,"-1"-2"-8620,-10 12-5690,0 0 0,1 1 0,0 0 0,15-12 0,-10 12-275,0 0 0,0 1-1,1 1 1,-1 0 0,1 1 0,0 0-1,1 1 1,-1 0 0,26-1 0,-17 3-9,-1 1 1,1 0 0,0 2-1,-1 0 1,33 9 0,-52-11 3,0 1 1,0-1 0,-1 0 0,1 1 0,0 0 0,0-1 0,-1 1 0,1 0 0,0 0 0,-1 0 0,1 0 0,-1 0-1,1 1 1,-1-1 0,0 0 0,0 1 0,1-1 0,-1 1 0,0-1 0,0 1 0,0-1 0,0 1 0,-1 0 0,2 2 0,-2-2 3,0 1 0,0 0 0,0 0 0,0 0 0,0 0 0,-1 0 0,0 0 0,1 0 0,-1-1 0,0 1 0,0 0 0,-1 0 0,1-1 0,-2 3 0,-7 11 41,-2 0 0,0-2-1,-24 25 1,30-33-18,-18 18 81,-53 60 422,70-76-460,0 1-1,1 0 1,1 1-1,-1-1 1,2 1-1,-1 0 1,1 1 0,-3 11-1,7-21-52,0 1-1,-1-1 1,1 1-1,0-1 1,0 1-1,0-1 1,0 1-1,0-1 1,0 1-1,0-1 1,1 1-1,-1-1 1,0 1-1,1-1 1,-1 1-1,1-1 1,0 0-1,-1 1 1,1-1-1,0 0 1,0 1-1,0-1 1,2 2-1,-1-1 27,1-1 0,-1 1 1,1 0-1,0-1 0,0 0 0,0 0 0,0 0 0,0 0 0,0 0 0,0 0 1,3 0-1,9 0 158,0-1 1,0 0 0,24-3-1,-37 3-191,63-11 897,-1-4 0,0-2 0,98-40 0,66-18 931,-204 68-1836,-88 37-11828,-20-12-3277,56-12 11295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6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73 2448,'11'-73'18765,"-13"111"-14913,-1 31-3349,-14 33-339,-5-1 0,-4-2 0,-4 0 0,-86 185 0,77-219-2042,7-29-5018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6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16 1304,'-4'-12'11095,"-6"8"-4573,-23 14-2570,-36 32-5070,67-40 1707,-47 32 134,-65 60-1,94-75-552,1 1-1,1 1 1,0 0 0,2 1-1,-21 36 1,35-55-158,1 0 1,-1 0-1,0 0 0,1 0 1,-1 1-1,1-1 0,0 0 1,0 1-1,1-1 1,-1 1-1,1-1 0,-1 1 1,1-1-1,0 1 0,1-1 1,-1 1-1,1-1 0,-1 1 1,1-1-1,0 1 1,0-1-1,0 0 0,1 1 1,-1-1-1,1 0 0,0 0 1,0 0-1,0 0 0,0 0 1,0-1-1,1 1 1,-1-1-1,1 1 0,0-1 1,0 0-1,-1 0 0,1 0 1,1 0-1,-1-1 0,0 1 1,0-1-1,1 0 1,-1 0-1,0 0 0,1 0 1,-1-1-1,8 1 0,21 1-116,1 0 0,-1-3 0,1 0 0,-1-3 0,0 0 0,0-2 0,0-1 0,44-17 0,-113 12-17575,19 18 14130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7.6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652 442 1568,'2'-2'746,"0"0"1,0 0-1,0 0 0,0 1 0,0-1 1,1 0-1,-1 1 0,1 0 1,-1 0-1,1-1 0,0 2 0,-1-1 1,1 0-1,0 0 0,0 1 0,4-1 683,-2-8 2786,5-16-453,-10 11-3292,1 1 2408,9 30-1941,69 160-854,-74-154-445,-5-23 333,0 0 0,0 1 0,0-1 0,0 0 0,-1 1-1,1-1 1,0 0 0,0 1 0,-1-1 0,1 0 0,0 0-1,-1 1 1,1-1 0,0 0 0,-1 0 0,1 0 0,0 1-1,-1-1 1,1 0 0,0 0 0,-1 0 0,1 0 0,0 0-1,-1 0 1,1 0 0,-1 0 0,1 0 0,0 0 0,-1 0-1,1 0 1,0 0 0,-1 0 0,-2-1-63,0 0-1,1 0 1,-1 0-1,0 0 1,1 0 0,0-1-1,-1 1 1,1-1-1,0 0 1,0 0-1,0 0 1,0 0 0,-3-3-1,-2-6 16,0 0 0,1 0 0,0-1 0,1 0 0,0 0 0,1 0 0,0 0-1,1-1 1,-2-14 0,1-13 268,0-65 0,4 113-130,-2-1 1,1 1-1,-1-1 1,0 1-1,-1-1 1,0 0-1,0 0 1,0 0-1,-1-1 1,0 1-1,0-1 1,-1 0-1,1 0 1,-11 9-1,0 1 56,-1-2 0,0 0-1,-1-1 1,-22 13-1,37-25-103,-1 0-1,1 0 0,-1 1 1,1-2-1,-1 1 1,1 0-1,-1 0 0,0-1 1,1 0-1,-1 1 0,0-1 1,1 0-1,-1 0 0,0 0 1,1-1-1,-1 1 0,-3-2 1,-42-20-9,44 19-9,-1 0 0,0 0 1,0 1-1,0-1 0,0 1 1,0 0-1,-1 1 1,1-1-1,-1 1 0,1 0 1,-1 0-1,1 1 0,-11 0 1,-41 24 9,56-24-3,-1 0 0,1 0 0,-1 0 0,1 0 0,-1 0 0,1 0 0,-1 0 0,1 0-1,-1-1 1,1 1 0,-1-1 0,1 1 0,0-1 0,-1 1 0,1-1 0,0 0 0,-1 0 0,1 1 0,0-1 0,-2-2 0,3 3-4,-1-1 1,0 0 0,1 1-1,-1-1 1,0 1 0,1-1-1,-1 1 1,0-1 0,0 1-1,1 0 1,-1-1 0,0 1-1,0 0 1,0 0-1,0-1 1,1 1 0,-1 0-1,0 0 1,0 0 0,0 0-1,0 0 1,0 0 0,0 0-1,1 0 1,-1 1 0,0-1-1,0 0 1,0 0 0,0 1-1,1-1 1,-1 1 0,0-1-1,0 1 1,1-1 0,-1 1-1,0-1 1,1 1-1,-1-1 1,0 1 0,1 0-1,-1-1 1,1 1 0,-1 1-1,-23 25-9,3-3-3,-38 33 0,52-52 26,1 0 1,-1 0 0,1 0 0,-1-1 0,-1 0 0,1-1 0,0 0 0,-1 0 0,0 0 0,1-1 0,-13 2 0,19-4 21,-1 1-1,1-1 1,0 0 0,-1 0 0,1 0 0,0 0 0,-1 0-1,1 0 1,0-1 0,-1 1 0,1 0 0,0-1-1,-1 1 1,1-1 0,0 1 0,0-1 0,0 0 0,-1 1-1,1-1 1,0 0 0,0 0 0,0 0 0,0 0 0,0 0-1,0 0 1,-1-2 0,1 0 53,0 0-1,0 0 0,0 0 1,1 0-1,-1 0 1,1 0-1,0 0 1,0 0-1,0 0 1,0 0-1,1-5 1,2-9 328,1 0 1,1-1 0,8-18 0,-11 30-323,22-74 298,-3-2-1,-4 0 1,9-110-1,-24 171-407,-13 132-12833,-9 8-324,16-81 9842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8.0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0 260 1160,'16'9'3501,"1"-1"1,25 10-1,-35-16-2177,-1 0-1,1 0 1,0-1 0,0 0 0,-1 0-1,1 0 1,0-1 0,0 0-1,13-2 1,-16 1-977,-1-1 0,0 0 0,0 0-1,0 0 1,0 0 0,0-1 0,-1 1 0,1-1 0,-1 0 0,1 1 0,-1-1 0,0 0-1,0 0 1,0-1 0,-1 1 0,3-5 0,22-60-2356,-24 64 1613,1-12-2469,-1 0-1,0 0 1,-2-1-1,1 1 1,-2 0-1,0 0 1,-5-21-1,6 32 2084,-4-22-2729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8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69 1456,'4'-9'2290,"-2"4"-39,0-1 0,1 1 0,0 0 0,0-1 0,0 1 0,0 1 0,1-1 0,0 0 0,6-5 0,-10 10-2228,0 0 0,0 0 0,0 0 0,0 0 0,0 0 0,0 0 0,0-1 0,0 1 0,0 0 0,0 0 0,-1 0 0,1 0 0,0 0 0,0 0 0,0 0 0,0 0 0,0 0 0,0 0 0,0-1 0,0 1 0,0 0 0,0 0 0,0 0 0,0 0 0,0 0 0,0 0 0,0 0 0,0 0 0,0 0 0,0-1 0,0 1 0,1 0 0,-1 0 0,0 0 0,0 0 0,0 0 0,0 0-1,0 0 1,0 0 0,0 0 0,0 0 0,0 0 0,0-1 0,0 1 0,0 0 0,0 0 0,1 0 0,-1 0 0,0 0 0,0 0 0,0 0 0,0 0 0,-15 1-769,-17 6-1788,-11 6-5482,-56 23 0,82-29 6434,-24 10-2114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8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609 133 1088,'-18'-14'11147,"-2"10"-4276,15 4-6329,1 1 0,0-1 0,0 1 0,0 0 0,0 1 0,0-1 0,0 1 0,1-1 0,-6 4 1,-6 5-329,0 1 1,1 0 0,-20 20-1,32-29 91,-8 8-238,-1-1-1,2 1 0,-1 1 1,1 0-1,1 1 1,0-1-1,1 1 0,0 1 1,1-1-1,0 1 0,1 0 1,-6 25-1,11-32-65,-1 0 0,1-1 0,1 1 0,-1 0 0,1 0 0,0-1 0,0 1 0,1-1 0,0 1 0,0-1-1,0 1 1,0-1 0,1 0 0,0 0 0,0 0 0,1-1 0,4 6 0,10 11 0,1-1 1,30 25-1,-9-9 26,-38-34-26,1 0 0,-1 0-1,0 1 1,0-1 0,0 1 0,0-1 0,0 1-1,0 0 1,-1 0 0,1 0 0,-1 0-1,0 0 1,0 0 0,0 0 0,0 0 0,-1 1-1,1-1 1,-1 0 0,0 4 0,-1-4-3,0 0 0,0 0 0,0 0 0,-1 0 0,1 0 0,-1 0 0,0 0 0,0 0 0,0-1 0,0 1 0,0-1 0,-1 1 0,1-1 1,-1 0-1,0 0 0,1 0 0,-1 0 0,-6 2 0,-18 11 34,0-1-1,-2-2 1,1-1 0,-1-1-1,-38 8 1,53-15 100,-1 0 0,0-1 1,1-1-1,-1 0 0,0-1 0,0 0 0,1-1 0,-1-1 0,1 0 1,-1-2-1,1 1 0,-28-12 0,38 13-37,1 0 1,-1 0-1,0 0 0,1-1 0,0 0 1,-1 1-1,1-1 0,0-1 1,1 1-1,-1 0 0,0-1 1,1 1-1,0-1 0,0 0 0,0 0 1,-2-4-1,2 1 25,0 0-1,1 0 1,0-1-1,0 1 1,1 0-1,0 0 1,0-1 0,2-13-1,4-7 90,2 0-1,0 0 0,23-49 1,-22 56-208,15-39-346,-5 11 459,2 1 1,48-82-1,-59 116-699,1-1 0,0 2 0,1 0 0,26-23 1,-28 29-422,0-1 0,1 1 1,0 1-1,0 0 1,1 0-1,-1 1 1,23-5-1,-12 4-2750,0 2-1,1 1 1,23 0 0,-17 2-115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9.1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 78 404,'0'-4'1366,"0"0"-1,0 0 1,-1 1-1,1-1 1,-1 0 0,0 1-1,0-1 1,0 0-1,-1 1 1,-3-7 0,4 8-970,-1 0 1,0-1-1,0 1 1,0 0-1,0 0 1,0 0-1,0 0 0,-1 1 1,1-1-1,0 1 1,-1-1-1,1 1 1,-1 0-1,0 0 1,1 0-1,-1 0 1,0 0-1,0 1 1,0-1-1,0 1 1,-5-1-1,-1 3 2342,10 1-1076,23 6-573,39 7-909,91-1 95,0-7-1,186-14 0,-58-1-224,-191 7 84,-55 0-344,-29 0-275,-12 0-373,-36 1-1812,-15-1-4948,0-5-5707,44 3 9819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39.4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 2668,'23'-1'9870,"3"8"-4358,26 19-1721,-27-12-2410,8 2-578,24 10 53,-2 2 1,-1 2-1,57 43 1,-105-68-799,-1-1 1,1 1 0,-1 0 0,0 1-1,-1-1 1,1 1 0,-1 0 0,0 0 0,0 0-1,-1 1 1,0-1 0,4 13 0,-6-15-27,0 1 1,-1-1-1,0 0 0,1 1 1,-2-1-1,1 0 0,0 1 1,-1-1-1,0 0 0,0 1 1,0-1-1,0 0 0,-1 0 1,0 0-1,0 0 0,0 0 1,0 0-1,0-1 0,-1 1 1,0-1-1,0 0 0,-4 5 1,-29 27-899,-74 57 1,57-56-5875,-2-6-7861,43-25 10738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6.2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0 282 800,'59'1'7429,"99"-10"1,58-29-1126,203-87-8208,-335 90-3466,-76 30 3995,0 1 1,0-2-1,0 1 1,-1-1-1,1 0 1,-1-1-1,8-10 1,-3-3-1835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0.7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16 185 1656,'-16'-4'19556,"19"29"-15757,17 20-6537,-11-34 4491,-5-8-1742,0-1 1,0 0 0,0 1 0,0-2 0,0 1-1,0 0 1,1-1 0,-1 0 0,0 0 0,1 0-1,-1 0 1,1-1 0,-1 0 0,1 0 0,0 0 0,-1 0-1,1-1 1,-1 1 0,0-1 0,1-1 0,-1 1-1,0 0 1,1-1 0,-1 0 0,0 0 0,0 0 0,0-1-1,-1 1 1,1-1 0,-1 0 0,4-4 0,0 1-11,-1 0 1,-1 0 0,1 0 0,-1-1-1,-1 0 1,1 0 0,-1 0 0,0-1-1,-1 1 1,0-1 0,0 0 0,0 0 0,-1 0-1,0-1 1,-1 1 0,1-11 0,-2 11 9,-4-54-30,4 60 26,0 0 1,0 0 0,-1 0 0,1-1-1,-1 1 1,1 0 0,-1 0 0,0 0-1,0 0 1,0 1 0,0-1 0,0 0-1,0 0 1,0 0 0,-1 1 0,1-1-1,-1 1 1,1-1 0,-1 1 0,1 0 0,-1-1-1,0 1 1,0 0 0,-2-1 0,1 2 8,0-1 0,-1 2 0,1-1 1,0 0-1,0 0 0,0 1 1,0 0-1,0 0 0,0 0 0,0 0 1,1 0-1,-1 0 0,0 1 1,0-1-1,1 1 0,-1 0 0,-2 2 1,-43 41 79,37-33-53,5-7-23,0 1 1,1 0-1,0 0 0,0 0 1,-5 11-1,8-14-50,1 0-1,0 0 0,0 0 1,0 0-1,1 0 0,-1 0 1,1 0-1,-1 1 0,1-1 1,0 0-1,0 0 0,1 0 1,-1 0-1,1 0 0,-1 1 1,3 2-1,5 15-2664,8 0-9913,-5-9 7432,-5-4 1870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1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47 132 352,'88'-70'15591,"-66"55"-13473,1 1-1,29-13 1,-51 26-2086,1 0 0,-1 0-1,0 1 1,1-1 0,-1 1 0,1-1 0,-1 1 0,1 0-1,-1-1 1,1 1 0,0 0 0,-1 0 0,1 0 0,-1 0-1,1 0 1,-1 1 0,1-1 0,-1 0 0,1 1-1,-1-1 1,1 1 0,-1 0 0,0-1 0,1 1 0,-1 0-1,0 0 1,1 0 0,-1 0 0,0 0 0,0 0-1,0 0 1,0 0 0,0 0 0,0 0 0,1 3 0,0 0 15,0-1 0,-1 1 0,0 0 0,0-1 0,0 1 0,0 0 1,-1 0-1,0 0 0,1 0 0,-1 0 0,-1-1 0,1 1 1,0 0-1,-2 5 0,-4 9 25,0-1-1,-1 1 1,-1-1 0,0 0 0,-1-1-1,-1 0 1,-13 16 0,-90 99-4044,107-124 3392,-43 37-6660,19-19 314,17-13 3597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1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0 109 2080,'37'-100'19484,"-34"92"-17495,-5 10-128,0 20-684,30 161 1191,25 263 301,-49-275-2192,-3-197-2288,1 1-1,9-49 1,9 10-6019,10 10-4582,-21 43 8903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1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34 1708,'1'-2'1165,"0"0"0,1 0 0,-1 1-1,1-1 1,0 0 0,0 1 0,-1-1-1,1 1 1,0-1 0,0 1 0,0 0 0,1 0-1,2-1 1,38-8 4900,-33 9-5605,-1 1 0,1 0 1,0 0-1,0 1 1,-1 1-1,16 3 1,-23-5-419,0 1 0,0-1 1,-1 1-1,1 0 1,0 0-1,0 0 1,0 0-1,-1 0 1,1 0-1,0 0 0,-1 1 1,1-1-1,-1 1 1,0-1-1,1 1 1,-1-1-1,0 1 1,0 0-1,0 0 0,0-1 1,0 1-1,0 0 1,-1 0-1,1 0 1,-1 0-1,1 0 1,-1 0-1,0 0 1,0 0-1,1 0 0,-1 0 1,-1 0-1,1 0 1,0 0-1,0 0 1,-1 0-1,0 0 1,1 0-1,-1 0 0,0 0 1,0 0-1,-1 2 1,-6 10 22,0 0 1,0 0-1,-2-1 1,-14 16-1,15-18-9,-67 78-439,-16 19-4395,39-30-8471,45-64 9339,2 0 63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2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143 221 952,'1'-27'11617,"-12"8"-4961,6 15-6046,1 1 0,-1-1 0,-1 1 0,1 0-1,0 0 1,-7-2 0,7 3-574,0 0 0,1-1 0,-1 1 0,0-1 0,1 0 0,0 0 0,0 0 0,-8-8 0,12 10-35,0-1 0,-1 1 0,1 0 0,0-1 0,0 1 0,0-1 0,0 1 0,0-1 0,0 1 0,1-1 0,-1 1 0,0 0 0,1-1 0,-1 1 0,1-1 0,-1 1 0,1 0 0,0 0 0,0-1 0,-1 1 0,1 0 0,0 0 0,0 0 0,0 0 0,0 0 0,0 0 0,1 0 0,1-1 0,34-28-26,-25 23 18,0 0 1,1 1 0,-1 0-1,1 1 1,24-6 0,-30 9 3,1 0-1,-1 1 1,1 0 0,0 0 0,0 1 0,-1-1 0,1 2 0,0-1 0,0 1-1,-1 1 1,15 3 0,-20-4 2,1 0-1,-1 0 1,0 1 0,1-1-1,-1 0 1,0 1 0,0-1-1,0 1 1,0 0-1,0 0 1,0 0 0,-1 0-1,1 0 1,-1 0 0,1 0-1,-1 1 1,0-1 0,0 0-1,0 1 1,0-1-1,1 5 1,-1-2 1,-1 1 0,0-1 1,0 1-1,0-1 0,0 1 0,-1-1 1,0 0-1,0 1 0,-4 9 0,-3 5 87,-1 0 0,-1 0 0,-24 36 0,4-17 387,-47 50 1,-15 18 470,80-92-789,2 1 1,0-1-1,1 2 0,1-1 0,-10 27 1,17-41-131,0 1 0,0-1 0,1 1 0,-1-1 0,0 1 0,1-1 0,0 1 0,-1-1 0,1 1 0,0-1 0,0 1 0,1 0 0,-1-1 0,0 1 0,1-1 0,-1 1 0,1-1 0,0 0 0,0 1 0,0-1 0,3 5 0,-2-6 8,0 1-1,0 0 0,1 0 1,-1-1-1,0 1 0,1-1 1,0 0-1,-1 0 1,1 0-1,0 0 0,-1 0 1,1-1-1,0 1 1,0-1-1,0 0 0,3 0 1,14 0 87,-1-2-1,0 0 1,1-2 0,25-7-1,-42 10-121,56-15 68,104-45 0,-144 55-161,-16 5-104,1 0 1,0 0 0,0 0 0,-1-1 0,1 1 0,-1-1 0,1 0 0,-1 0 0,0 0-1,1 0 1,-1-1 0,3-3 0,9-13-10830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2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187 91 2844,'11'-31'15910,"-2"6"-10677,-8 23-5184,0 0 1,0 0-1,0 0 1,1 0 0,-1 1-1,1-1 1,-1 0-1,1 1 1,-1-1 0,1 1-1,0 0 1,0 0-1,0 0 1,-1-1 0,1 2-1,0-1 1,1 0-1,1-1 1,-1 1-51,0 0 0,0 0 0,0 0-1,0 1 1,0-1 0,1 1 0,-1-1 0,0 1 0,0 0 0,0 0 0,0 0 0,0 1-1,1-1 1,-1 1 0,0 0 0,0 0 0,0 0 0,0 0 0,0 0 0,-1 1 0,1-1-1,0 1 1,0 0 0,-1 0 0,1 0 0,-1 0 0,0 0 0,0 0 0,0 1-1,0-1 1,0 1 0,0-1 0,0 1 0,1 4 0,0 1 2,0 0 1,-1 0-1,0 0 1,-1 0-1,0 0 1,0 1 0,0-1-1,-1 0 1,-1 1-1,1-1 1,-1 0-1,-2 9 1,-5 8-175,0 0 1,-1-1-1,-1 0 1,-1-1-1,-2 0 1,0-1-1,-1 0 1,-27 30-1,-52 51-5354,-4-10-6522,91-88 11044,-17 18-2495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3.2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92 1020,'-41'-34'14085,"1"2"-7417,40 32-6650,0 0 0,0 0 1,0 0-1,0 0 0,-1 0 1,1-1-1,0 1 1,0 0-1,0 0 0,0 0 1,0-1-1,-1 1 0,1 0 1,0 0-1,0 0 0,0-1 1,0 1-1,0 0 0,0 0 1,0-1-1,0 1 1,0 0-1,0 0 0,0-1 1,0 1-1,0 0 0,0 0 1,0-1-1,0 1 0,0 0 1,0 0-1,0 0 0,1-1 1,-1 1-1,0 0 1,0 0-1,0 0 0,0-1 1,0 1-1,0 0 0,1 0 1,-1 0-1,0-1 0,15-6 166,14 0-239,31 5-243,-1 2 0,1 3 0,-1 2 0,101 23 0,-154-27 242,1 1 1,-1 0 0,0 0 0,0 0 0,0 1-1,0 0 1,0 0 0,-1 1 0,9 6 0,-12-8 54,-1-1 0,1 1-1,-1-1 1,0 1 0,0 0 0,0 0 0,0-1 0,0 1 0,0 0 0,0 0 0,-1 0-1,1 0 1,-1 0 0,1 0 0,-1 0 0,0 0 0,0 0 0,0 0 0,0 0 0,0 1 0,0-1-1,-1 0 1,1 0 0,-1 0 0,1 0 0,-1 0 0,0-1 0,0 1 0,0 0 0,0 0 0,0 0-1,0-1 1,-2 3 0,-3 4 79,0-1-1,-1 0 1,0-1-1,-11 9 1,12-11 16,1 0 1,0 1-1,-1-1 1,2 1-1,-1 0 1,0 0-1,1 1 1,0 0-1,-5 9 1,9-15-93,0 1-1,1 0 1,-1-1 0,0 1-1,0-1 1,1 1 0,-1-1-1,0 1 1,0-1-1,1 1 1,-1-1 0,1 1-1,-1-1 1,0 0 0,1 1-1,-1-1 1,1 1 0,-1-1-1,1 0 1,-1 0 0,1 1-1,-1-1 1,1 0-1,-1 0 1,1 0 0,0 1-1,-1-1 1,1 0 0,-1 0-1,1 0 1,-1 0 0,1 0-1,0 0 1,-1 0-1,2 0 1,31 2-18,-22-1 16,-7 0 21,0-1 1,0 1-1,0 0 1,-1 1-1,1-1 1,0 1-1,-1-1 1,1 1-1,-1 0 1,0 0-1,0 1 1,0-1-1,0 1 1,0-1-1,0 1 1,0 0-1,-1 0 1,1 0-1,2 6 1,-3-4 82,0 0-1,-1 0 1,1 0 0,-1 1-1,0-1 1,0 1 0,-1-1 0,1 1-1,-1-1 1,-1 1 0,1-1-1,-2 8 1,-2 3 181,0 0 1,-1 0-1,-1-1 0,0 0 0,-1 0 1,-1 0-1,0-1 0,-14 18 0,-21 17 495,-91 81 0,44-46-2520,60-61-3280,27-22 3854,1 0-1,-1 0 1,0 0 0,1 0 0,-1 0-1,0-1 1,0 1 0,1-1-1,-1 0 1,0 0 0,-4 0 0,-4-2-2613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3.9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 1700,'12'-2'13664,"1"-2"-7685,-10 2-6010,0 1 0,1 0 0,-1 0 0,0 0 1,0 0-1,1 1 0,-1-1 0,0 1 0,1 0 0,4 0 0,-2 1-174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0 2692,'-14'9'18850,"11"-7"-19434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4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6 204,'6'17'18836,"-2"-22"-16133,0-8-1423,-5 12-1472,1 1 0,0-1-1,-1 1 1,1 0 0,-1-1-1,1 1 1,-1 0 0,1 0 0,-1-1-1,1 1 1,-1 0 0,1 0-1,-1 0 1,1 0 0,-1-1-1,1 1 1,-1 0 0,1 0-1,-1 0 1,1 0 0,-1 0 0,1 0-1,-1 1 1,1-1 0,-1 0-1,1 0 1,-1 0 0,0 1-1,-2-1-890,0 1 0,1 0 0,-1 0-1,0 0 1,1 1 0,-1-1 0,1 1 0,0-1-1,-1 1 1,1 0 0,-3 2 0,-1 4-1673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6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1 113 12,'14'-26'16135,"-6"7"-7038,0 9-8876,-7-3-7192,5-6-962,1 1 756,-1 10 3909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6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813 220 1932,'4'-8'3397,"-3"4"-1998,1 0 0,-1 1 0,1-1 0,0 0 0,0 1 1,0 0-1,0-1 0,1 1 0,3-3 0,-6 5-1255,1 1 0,0 0 0,-1-1 0,1 1 0,0 0 0,0-1 0,-1 1 0,1 0 0,0 0 0,0 0 0,-1 0 0,1 0 0,0 0 0,0 0 0,-1 0 0,1 0 0,0 0 0,0 0 0,-1 0 0,2 1 0,21 16-464,-6 4 366,0 1 1,-2 1-1,0 0 1,-2 1-1,14 33 1,-25-52-111,-1 0 1,1 1 0,-1-1-1,0 1 1,0-1 0,-1 1-1,1 7 1,-1-13 50,0 1-1,0 0 1,0 0-1,0-1 1,0 1-1,0 0 1,-1 0-1,1-1 1,0 1-1,0 0 1,-1-1-1,1 1 1,0 0-1,-1-1 1,1 1-1,0-1 1,-1 1-1,1 0 1,-1-1-1,1 1 1,-1-1-1,1 1 1,-2 0-1,1-1 13,0 0-1,-1 0 0,1 0 1,0-1-1,0 1 0,0 0 1,-1-1-1,1 1 1,0 0-1,0-1 0,0 1 1,0-1-1,0 0 0,0 1 1,0-1-1,0 0 0,0 1 1,0-1-1,0 0 1,0-1-1,-6-6 0,2 1 0,-1-1-1,1 0 1,0 0 0,1 0 0,-1-1 0,2 0-1,-1 0 1,1 0 0,1 0 0,-3-16 0,-10-28 116,15 52-106,0 1 1,0 0-1,0 0 1,0 0-1,-1 0 0,1 0 1,0-1-1,0 1 1,0 0-1,0 0 0,0 0 1,0 0-1,-1 0 0,1 0 1,0 0-1,0-1 1,0 1-1,0 0 0,-1 0 1,1 0-1,0 0 1,0 0-1,0 0 0,0 0 1,-1 0-1,1 0 1,0 0-1,0 0 0,0 0 1,0 0-1,-1 0 1,1 0-1,0 0 0,0 0 1,0 0-1,0 0 0,-1 1 1,1-1-1,0 0 1,0 0-1,0 0 0,0 0 1,0 0-1,-1 0 1,1 0-1,0 1 0,0-1 1,-12 11 137,-10 20-132,19-27 19,-15 22 69,-1-1 0,-1-1 0,-1-1 1,-1-1-1,-27 22 0,28-28 3,14-9-83,-1 0 1,0-1 0,0 0 0,-1 0 0,0-1-1,0 0 1,0-1 0,0 0 0,-13 3-1,20-7-21,0 0-1,0 0 0,0-1 0,0 1 1,0-1-1,0 0 0,0 1 1,0-1-1,1 0 0,-1 0 0,0 0 1,0 0-1,1-1 0,-1 1 0,1 0 1,-1-1-1,1 1 0,0-1 0,-1 1 1,0-3-1,0 2 5,0 0-1,0-1 1,0 1 0,0 0 0,0 1 0,0-1-1,-1 0 1,1 1 0,-1-1 0,1 1-1,-6-2 1,-1 2 45,1 2 0,-1-1-1,1 1 1,-1 0 0,1 1-1,-1 0 1,1 1 0,0-1-1,0 2 1,-15 6 0,16-14 218,7 5-269,0-1 1,0 0 0,0 0 0,0 0 0,0 1-1,0-1 1,0 0 0,0 0 0,0 0 0,0 1-1,0-1 1,0 0 0,0 0 0,0 0 0,0 1-1,0-1 1,0 0 0,0 0 0,-1 0 0,1 1-1,0-1 1,0 0 0,0 0 0,0 0 0,0 0-1,-1 0 1,1 0 0,0 1 0,0-1-1,0 0 1,0 0 0,-1 0 0,1 0 0,0 0-1,0 0 1,0 0 0,-1 0 0,1 0 0,0 0-1,0 0 1,0 0 0,-1 0 0,1 0 0,0 0-1,0 0 1,0 0 0,-1 0 0,1 0 0,0 0-1,0 0 1,0 0 0,-1 0 0,1 0 0,0-1-1,0 1 1,0 0 0,0 0 0,-1 0-1,1 0 1,0 0 0,0 0 0,0-1 0,0 1-1,0 0 1,0 0 0,-1 0 0,1-1 0,0 1-1,0 0 1,-8 9 0,-1 0 0,1-1 0,-2 0 0,1 0 0,-1-1 0,-1 0 0,-19 9 0,28-15 0,-11 7 43,-10 5-2,-1 0 0,0-2 1,-38 13-1,55-22 33,0 0-1,1-1 1,-1 0 0,0 0-1,0-1 1,0 0-1,1 0 1,-9-1 0,11 0 20,0 0 1,1 0-1,-1 0 1,1 0-1,0-1 0,-1 1 1,1-1-1,0 0 1,0 0-1,0 0 1,0-1-1,1 1 1,-1 0-1,0-1 1,1 0-1,-3-4 0,2 3 32,0-1 1,1 0-1,-1 0 0,1-1 0,1 1 0,-1 0 0,1-1 0,0 1 0,0-1 0,0 1 0,1-8 1,5-66 553,-2 44-493,7-81 125,29-144 0,-37 252-287,-1 1-58,0 0 0,0 1 0,1-1 0,0 1 1,4-10-1,-4 19-503,0 0 1,0 1-1,0-1 1,0 1-1,-1 0 1,1-1-1,-1 1 1,0 0-1,1 7 1,-1-7-394,39 129-17615,-29-99 15221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6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1 167 2264,'11'27'6501,"-9"-21"-4277,0 0-1,1-1 0,-1 1 1,1 0-1,0-1 0,6 7 1,-8-12-2062,-1 0 0,1 0 1,0 0-1,0 0 0,0 0 0,0 0 1,-1 0-1,1 0 0,0-1 1,0 1-1,0 0 0,-1-1 0,1 1 1,0 0-1,-1-1 0,1 1 0,0-1 1,-1 1-1,1-1 0,0 1 0,-1-1 1,1 0-1,-1 1 0,1-1 0,-1 0 1,1 1-1,-1-1 0,0 0 1,1 0-1,-1 0 0,20-31-810,-18 28 674,15-39-2809,-16 0-3529,-3 34 4349,0-1 0,0 0 0,-2 1 0,1 0 0,-1 0 1,0 0-1,-6-9 0,-2-4-1632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7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91 1664,'16'-43'17914,"-13"18"-13804,-7 5-3356,3 19-1065,-1 1 1,1 0-1,0-1 1,0 1-1,0 0 1,0-1-1,0 1 1,-1 0-1,1 0 1,0 0 0,0 0-1,-1 0 1,1 0-1,0 1 1,0-1-1,0 0 1,0 1-1,-1-1 1,1 0 0,-1 2-1,-27 8-5234,29-9 5324,-36 17-6784,15-5 3578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7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670 379 2620,'2'-13'9532,"-7"6"-3503,-18 3-1190,17 5-4662,0 0-1,0 0 1,0 1 0,0-1 0,0 1 0,-7 4 0,9-4-146,-1 1 0,1 0 1,0 0-1,0 0 0,0 0 1,1 1-1,-1-1 1,1 1-1,0 0 0,0 0 1,0 0-1,0 0 0,1 1 1,0-1-1,0 1 1,0-1-1,0 1 0,1 0 1,-1 0-1,0 6 0,3-6-34,-1-1-1,0 0 0,1-1 0,0 1 1,0 0-1,0 0 0,0 0 0,1 0 0,-1-1 1,1 1-1,0-1 0,0 1 0,0-1 1,1 0-1,-1 1 0,1-1 0,0-1 0,0 1 1,0 0-1,0-1 0,0 1 0,0-1 1,1 0-1,-1 0 0,7 2 0,47 18-101,24 10-42,-76-29 136,-1-1 1,0 0-1,0 1 0,0 0 0,0 0 0,0 0 0,0 0 0,-1 1 1,0 0-1,0-1 0,0 1 0,0 0 0,4 9 0,-6-11 9,-1 1 0,1 0 0,-1 0 0,0 0 0,1 0 0,-2 0-1,1-1 1,0 1 0,0 0 0,-1 0 0,0 0 0,1 0 0,-1-1 0,0 1-1,0 0 1,-1-1 0,1 1 0,0-1 0,-1 1 0,0-1 0,1 0 0,-1 0 0,0 0-1,0 0 1,-4 3 0,-7 7-4,0-1 0,-30 18 0,33-23 7,-29 16 51,0-2-1,-2-2 0,0-1 1,-1-3-1,0-1 1,-1-2-1,0-2 1,-67 5-1,92-12 46,1-1-1,-1-1 1,1-1-1,-1 0 1,0-1 0,1-1-1,-18-6 1,30 8-45,1 0 1,-1-1-1,1 1 1,0-1-1,0 0 1,0-1-1,0 1 1,0-1-1,0 1 1,0-1-1,1 0 1,-1-1-1,1 1 1,0-1-1,0 1 1,0-1-1,1 0 1,-1 0-1,1 0 1,0 0-1,0 0 1,0-1-1,1 1 1,0-1-1,0 1 1,0-1-1,0 1 1,0-1-1,1 0 1,0 1-1,1-8 1,2-14 18,2-1 1,1 1 0,2 0-1,0 1 1,2-1 0,0 2-1,28-47 1,114-150-498,-109 167-1446,80-80-1,-60 78-3618,3 7-4875,-50 38 6727,-5-1 147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8.4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48 2648,'7'-12'4893,"-5"10"-3566,0-1 0,0 0-1,-1 1 1,1-1 0,-1 0-1,0 0 1,0 0 0,0 0-1,0 0 1,0-5 719,0 15 1004,3 28-1669,-4 8-261,10 289 3051,7-155-4076,-9 245 1,-8-305-96,0-113-1272,1-11-1661,0-14-2635,3-48-12499,-1 46 14392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9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313 138 644,'86'-126'9459,"-78"114"-7388,-19 28 8164,-4 6-5235,-67 114-4624,6 1 329,-63 125 390,122-226-1023,3 1 0,1 1 0,1 0 0,2 1 0,-5 51 0,14-82-69,0 0 0,0 0 0,1-1 0,1 1 0,-1 0 0,1 0 0,1 0 0,-1-1 0,1 1 0,1 0 0,-1-1 0,1 0 1,0 0-1,1 0 0,0 0 0,7 10 0,-6-12 0,1 0 0,-1 0 0,0 0 0,1-1 0,0 0 0,0-1 0,1 1 0,-1-1 0,0 0 0,1 0 0,0-1 0,0 0 0,0-1 0,0 1 1,0-1-1,0 0 0,0-1 0,10 0 0,8-1-76,0-1 1,-1-2 0,1 0-1,-1-1 1,1-2 0,-2 0-1,1-2 1,-1 0-1,0-2 1,-1-1 0,-1 0-1,33-25 1,-43 28-53,0 0 0,0-1 0,-1-1 0,0 0 0,-1 0 0,-1-1 0,1 0 0,-2-1 0,0 0 0,6-14 0,-9 17 24,-1-1 0,0 0 0,-1 0 0,0-1 0,0 1 0,-2 0 0,1 0 0,-1-1 0,-1 1 0,0 0 0,0-1 0,-1 1 0,-1 0 0,-4-13 0,5 20 82,1-1 0,-1 1 0,0 0 0,0 0 0,0-1 0,-1 2 1,1-1-1,-1 0 0,0 0 0,0 1 0,-1 0 0,1-1 0,-1 1 0,1 0 0,-1 1 1,0-1-1,0 1 0,-7-4 0,5 4 21,-1 0 1,0 1-1,1 0 0,-1 0 1,0 0-1,1 1 0,-1 0 1,0 0-1,0 0 1,1 1-1,-13 3 0,7-1 20,1 0 0,0 1 0,-1 0 0,2 1-1,-1 1 1,0-1 0,1 2 0,0-1 0,1 2-1,-1-1 1,2 1 0,-1 0 0,1 1 0,-10 13-1,12-13-30,1 0-1,1 1 0,0-1 0,0 1 0,0 0 0,2 0 0,-3 12 1,4-15-516,0 0 1,1 1 0,0-1 0,0 1-1,0-1 1,3 12 0,-2-17-244,1 0-1,-1 0 1,0 1-1,1-1 1,-1 0 0,1 0-1,0-1 1,-1 1-1,1 0 1,0 0 0,0-1-1,0 1 1,1-1-1,-1 0 1,0 0 0,0 0-1,1 0 1,-1 0-1,0 0 1,5 0 0,-5 0-5,9 3-2646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9.6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54 708,'15'-13'15600,"-2"3"-8074,5-2-4094,-14 10-3353,1 0-1,0 0 1,0 0 0,-1 1 0,1 0-1,0 0 1,0 0 0,0 1 0,8 0-1,707 20 3077,-39-24-3073,-724 5-1347,-26 0-6100,61-2 5488,0 0 0,0 0 0,0-1 0,-1 0 0,2 0 0,-11-5 0,5 3-1685,0 0 119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49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1 2016,'26'14'11641,"1"4"-5269,-8-4-4719,-2 1 0,19 19 0,-30-28-1471,0 1 0,0 0-1,0 0 1,-1 1-1,-1-1 1,1 1 0,-1 0-1,0 1 1,-1-1 0,0 1-1,0-1 1,-1 1 0,0 0-1,0 0 1,0 13-1,-3-11-118,0 0-1,0 0 1,-1 0 0,-1 0-1,0-1 1,0 1-1,-1-1 1,0 0-1,-1 0 1,0 0-1,0-1 1,-10 13-1,0-2-350,-1-1-1,-22 22 0,-46 30-4217,44-43-1386,-1-1-1,-63 29 1,66-39 1746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1.0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20 271 196,'-20'-7'22094,"29"20"-21810,-7-10-202,0 0 0,0 0 0,1 0 0,-1 0 1,1 0-1,0 0 0,0-1 0,0 1 0,0-1 0,0 0 0,1 0 0,-1 0 0,1 0 0,-1 0 1,1-1-1,-1 0 0,1 0 0,0 0 0,0 0 0,0 0 0,0-1 0,0 0 0,0 1 0,-1-2 1,1 1-1,0 0 0,0-1 0,5-1 0,12-1-159,0 0-1,0-2 1,0 0 0,-1-2 0,0 0 0,0-1-1,-1-1 1,20-13 0,-33 19-2,0-1 1,0 0 0,0-1-1,-1 1 1,1-1 0,-1 0-1,-1 0 1,1 0 0,-1-1-1,0 0 1,0 0 0,0 0-1,-1 0 1,0 0 0,0-1-1,-1 1 1,1-1 0,-1 0-1,-1 0 1,0 0 0,0 0-1,0 0 1,-1 0 0,0 0-1,0 0 1,0 0 0,-1 0-1,-2-7 1,2 10 69,0 0 0,-1 0 0,0 0 0,1 1 0,-1-1-1,-1 1 1,1 0 0,0-1 0,-1 1 0,1 0 0,-1 0 0,0 1 0,0-1 0,0 0 0,-1 1 0,1 0 0,0 0-1,-1 0 1,0 0 0,1 1 0,-1-1 0,0 1 0,0 0 0,0 0 0,0 0 0,0 1 0,0-1 0,0 1-1,0 0 1,-5 0 0,-3 1 23,1-1-1,-1 2 1,0-1-1,1 2 1,-1-1-1,1 2 1,0-1-1,0 2 1,-13 6-1,8-2 19,1 0 0,1 2 1,-25 21-1,36-29-32,-1 1 1,0-1-1,1 1 1,0-1-1,0 1 1,0 0-1,1 1 1,-1-1-1,1 0 1,0 1-1,0-1 1,0 1-1,1-1 1,0 1-1,0 0 1,0 0-1,0 0 1,0 8-1,2-11-79,-1 0 0,0 0-1,1 0 1,-1-1-1,1 1 1,0 0 0,-1-1-1,1 1 1,0 0-1,0-1 1,0 1 0,0-1-1,0 1 1,0-1 0,1 0-1,-1 1 1,0-1-1,1 0 1,-1 0 0,1 0-1,-1 0 1,1 0-1,0-1 1,-1 1 0,1 0-1,0-1 1,-1 1 0,1-1-1,0 1 1,0-1-1,3 0 1,6 1-1779,0-2 0,0 1 1,0-2-1,15-2 0,6-1-5118,-15 4 4166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1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8 1656,'1'-1'405,"-1"0"-1,1 1 1,-1-1-1,1 1 0,0-1 1,-1 1-1,1-1 1,0 1-1,0 0 1,-1-1-1,1 1 1,0 0-1,0-1 0,-1 1 1,1 0-1,0 0 1,0 0-1,0 0 1,-1 0-1,1 0 1,0 0-1,0 0 1,0 0-1,0 0 0,-1 0 1,1 0-1,0 1 1,0-1-1,0 0 1,-1 1-1,2 0 1,0 0 77,0 1 0,0 0 0,0 0 1,-1 0-1,1 0 0,-1 0 1,1 0-1,-1 1 0,0-1 0,1 4 1,2 4 65,-1 0 1,0 0 0,-1 0 0,2 13-1,-3-7-272,-1 0-1,0 0 0,-2 0 1,0 0-1,0-1 1,-2 1-1,0-1 0,-7 19 1,3-16-644,0 0 0,-1-1 0,-1 0 0,-1 0-1,-25 28 1,14-21-1968,-1-1 0,-51 39-1,-62 24-9587,86-58 8100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6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1328 9 1708,'11'-8'15937,"-30"15"-10775,-1 2-5388,-176 102 3608,-80 41-2000,-10-27-885,-48 23-392,217-83-979,103-55-627,0 0 0,0 1 1,-12 12-1,16-1-6963,3-6 1116,1-6 3898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3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143 202 280,'-8'-11'10727,"7"11"-10635,0 0-1,0-1 1,1 1 0,-1-1 0,0 1 0,1-1-1,-1 1 1,1-1 0,-1 1 0,1-1 0,-1 1-1,1-1 1,-1 0 0,1 1 0,0-1 0,-1 0-1,1 0 1,0 1 0,-1-1 0,1 0 0,0 0-1,0 1 1,0-1 0,0 0 0,0 0-1,0 0 1,0 1 0,0-1 0,0 0 0,0 0-1,0 0 1,1 1 0,-1-1 0,0 0 0,0 0-1,1 1 1,-1-1 0,1 0 0,-1 1 0,0-1-1,1 0 1,0 0 0,8-10 47,0 0 0,0 1 1,1 0-1,1 0 0,0 1 0,0 0 0,0 1 0,1 1 1,16-8-1,25-18 937,-44 25 217,-12 4 73,-22 4 319,14 1-1572,74 7 1045,-54-8-1066,0 0 1,0 0 0,0-1-1,0 0 1,0 0 0,0-1 0,0-1-1,-1 1 1,1-1 0,8-4-1,-12 2 1095,-7 6-538,-8 17-393,-3 35-82,9-35-16,0-1-1,-12 30 0,-25 40 410,-29 72 1066,62-134-1372,0-1 0,2 1-1,0 0 1,-3 47 0,6-42-60,2-22-155,-1-1 1,2 1-1,-1-1 1,1 1-1,0-1 1,0 1-1,1-1 0,0 0 1,1 1-1,-1-1 1,4 8-1,-4-14-35,-1-1 1,1 0-1,-1 0 0,1 0 0,-1 0 1,1 0-1,0 0 0,-1 0 0,1 0 1,-1 0-1,1-1 0,-1 1 0,1 0 1,-1 0-1,1 0 0,-1-1 0,1 1 1,-1 0-1,1-1 0,-1 1 0,1 0 1,-1-1-1,1 1 0,-1 0 0,0-1 1,1 1-1,-1-1 0,0 1 0,1-1 1,-1 1-1,0-1 0,0 1 0,1-1 1,-1 1-1,0-1 0,16-22 130,-15 21-125,18-38 25,-16 33-44,-1 0 0,1 0 0,1 0 0,0 0-1,0 1 1,0 0 0,6-7 0,-23 24 34,0-2 1,-1 0-1,1 0 0,-2-1 0,-27 11 0,-88 24 478,53-19-155,55-17-365,36-13-1022,36-10-2307,-17 6-3905,1-2 0,50-24 0,-62 24 3364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3.8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79 344,'-2'0'984,"0"-1"-1,0 1 1,1-1-1,-1 1 1,0-1-1,1 0 1,-1 0-1,1 0 1,-1 0-1,1 0 1,0 0-1,-1 0 1,1-1-1,-2-2 1,2 3-644,1 0 0,-1 0 0,1 0 0,0 0 0,-1 0 0,1 0 0,0 0 0,0 0 0,0 0 0,0 0 0,0 0 0,0 0 1,0 0-1,0 0 0,0 0 0,0 0 0,0 0 0,1 0 0,0-1 0,0-1-196,0 1 1,1-1-1,0 1 1,-1 0-1,1-1 1,0 1-1,0 0 1,0 0-1,0 0 0,1 1 1,-1-1-1,1 0 1,-1 1-1,1-1 1,-1 1-1,5-1 1,-5 1-135,0-1 1,1 1-1,-1 1 1,0-1-1,1 0 1,-1 1-1,1-1 1,-1 1-1,1-1 1,-1 1 0,1 0-1,-1 0 1,1 1-1,-1-1 1,1 0-1,-1 1 1,0-1-1,1 1 1,-1 0-1,0 0 1,1 0-1,-1 0 1,0 0 0,0 1-1,0-1 1,0 1-1,0-1 1,0 1-1,0 0 1,0-1-1,-1 1 1,1 0-1,-1 0 1,1 0-1,-1 1 1,0-1 0,2 3-1,-1 3 24,0-1 0,-1 0 1,0 0-1,0 1 0,0-1 0,-1 1 0,0-1 1,0 0-1,-1 1 0,0-1 0,-4 12 0,1-3-417,-2 0-1,0 0 0,-1-1 1,-13 22-1,0-6-3821,0 0-4366,11-17 3137,2-6 1810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4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256 165 908,'-21'-13'9991,"-1"7"-3929,-25 5-1570,41 2-4490,1-1 1,-1 1-1,1-1 1,-1 0-1,1-1 1,0 0-1,-1 1 1,1-2-1,0 1 1,-1 0-1,1-1 1,0 0-1,-5-3 1,10 5-1,-1-1-1,1 1 1,-1 0-1,1-1 1,0 1-1,-1-1 1,1 1-1,0 0 1,0-1 0,-1 1-1,1-1 1,0 1-1,0-1 1,0 1-1,-1-1 1,1 1 0,0-1-1,0 1 1,0-1-1,0 1 1,0-1-1,0 1 1,0-1-1,0 1 1,0-1 0,0 1-1,0-1 1,1 1-1,-1-1 1,0 0-1,13-19 7,25-17-25,-34 33 20,5-3-4,0 0 1,1 1-1,0 0 0,0 0 1,15-5-1,-21 9-4,1 0 0,-1 0-1,1 1 1,0-1 0,-1 1 0,1 0-1,0 0 1,0 1 0,0 0 0,0 0-1,0 0 1,0 0 0,0 1 0,9 1-1,-12 0 6,-1-1 0,1 1 0,-1 0 0,1-1 0,-1 1 0,1 0-1,-1 0 1,0 0 0,0 0 0,0 0 0,0 0 0,0 0 0,0 0 0,0 0 0,-1 0-1,1 1 1,-1-1 0,0 0 0,0 0 0,0 1 0,0-1 0,0 0 0,0 1-1,0-1 1,-1 0 0,1 0 0,-1 0 0,-1 3 0,-1 9 19,0-1 0,-2 0 0,-7 17 0,-12 17 569,-1-1 0,-2-1 1,-3-2-1,-1-1 0,-2-1 0,-76 73 1,109-114-575,-1 0 0,1 0 0,0 0 0,0 0 0,-1 0-1,1 0 1,0 1 0,0-1 0,-1 0 0,1 0 0,0 0 0,0 0 0,0 1 0,0-1 0,-1 0 0,1 0 0,0 1 0,0-1 0,0 0 0,0 0 0,0 1 0,-1-1 0,1 0 0,0 0 0,0 1 0,0-1 0,0 0 0,0 0 0,0 1 0,0-1 0,0 0 0,0 1 0,0-1 0,0 0 0,0 0-1,0 1 1,1-1 0,-1 0 0,0 0 0,0 1 0,0-1 0,0 0 0,0 0 0,0 1 0,1-1 0,-1 0 0,0 0 0,0 0 0,0 1 0,1-1 0,-1 0 0,0 0 0,0 0 0,1 0 0,-1 0 0,0 1 0,0-1 0,1 0 0,-1 0 0,0 0 0,0 0 0,1 0 0,-1 0 0,1 0-1,32 2 451,42-10-82,-9-2-755,44-8 214,-39 2-3321,-12-3-3685,-2-5-5478,-48 20 9420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4.7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 70 2444,'1'-13'10544,"0"-1"-4050,8-11-1782,-8 24-4716,0-1 1,0 1 0,0 0-1,0 0 1,0 0-1,0-1 1,0 1-1,0 0 1,1 1 0,-1-1-1,0 0 1,1 0-1,-1 0 1,0 1-1,1-1 1,-1 1 0,1-1-1,-1 1 1,1 0-1,-1-1 1,1 1 0,-1 0-1,1 0 1,0 0-1,-1 0 1,1 0-1,-1 1 1,1-1 0,-1 0-1,1 1 1,-1-1-1,1 1 1,1 1 0,-2-2 15,1 1 0,-1-1 1,0 1-1,0 0 1,1-1-1,-1 1 0,0 0 1,0 0-1,0 0 1,0 0-1,0 0 0,0 0 1,0 0-1,-1 0 1,1 1-1,0-1 1,0 0-1,-1 0 0,1 1 1,-1-1-1,1 0 1,-1 3-1,1 0 20,-1 0 0,1 0 0,-1 0 0,0 1-1,-1-1 1,1 0 0,-2 7 0,-2 5 71,-1-1 1,-12 27-1,8-25-131,1-1-1,-2 0 1,-17 23-1,12-22-1360,0 0 0,-25 21 0,-14 4-4822,-3-4-3575,36-26 6044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5.3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 40 2628,'-73'-4'18009,"120"-17"-16692,-19 16-1318,1 1-1,-1 1 1,1 1-1,-1 2 1,1 1-1,-1 1 1,32 7-1,9 9-14,-66-17 14,0 0 1,-1 0 0,1 0-1,0 1 1,-1-1-1,1 1 1,-1-1 0,1 1-1,-1 0 1,0 0-1,0 0 1,0 0-1,0 0 1,0 1 0,0-1-1,0 0 1,-1 1-1,1 0 1,-1-1 0,0 1-1,2 4 1,-4-4 8,1 0 0,0 0 0,-1-1 0,1 1 0,-1 0 0,0 0 0,0-1 0,0 1 0,0-1 1,0 1-1,-1-1 0,1 1 0,-1-1 0,1 0 0,-1 0 0,0 1 0,0-1 0,0-1 0,0 1 0,-1 0 1,-2 2-1,-56 33 267,55-34-230,-14 5 62,16-7-91,-1 1-1,1 0 1,0-1-1,0 1 0,0 1 1,0-1-1,0 0 1,0 1-1,1 0 1,-5 4-1,52 7-237,-36-12 225,0 0 0,0 1 0,0 0 0,0 0 0,-1 1 0,0 0 0,1 1 0,-2-1 0,1 1 1,0 1-1,-1-1 0,0 1 0,0 0 0,-1 0 0,1 1 0,-2 0 0,1 0 0,-1 0 0,0 0 0,6 14 0,-8-14 68,1 0 0,-1 0-1,0 0 1,-1 0 0,1 1 0,-2-1 0,1 0 0,-1 1 0,0-1 0,0 0 0,-1 1 0,0-1 0,0 0 0,-1 0 0,0 0 0,0 0 0,-1 0 0,1 0 0,-2 0-1,1-1 1,-1 1 0,0-1 0,-8 10 0,-5 0 89,-2-1-1,1 0 0,-2-1 1,0-1-1,-1-1 0,0-1 1,0-1-1,-1-1 0,-1-1 1,1 0-1,-30 4 0,64-31-11629,26-9 2482,-17 16 5321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5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223 48 1516,'30'-15'11579,"10"-4"-3739,0 5-5003,-39 14-2796,0 0 1,0 0 0,0 0 0,0 0 0,0 0 0,0 0 0,0 1 0,0-1 0,0 0 0,1 0 0,-1 1 0,0-1 0,0 1 0,0-1 0,-1 1 0,1-1 0,0 1 0,0 0 0,0-1 0,0 1 0,0 0 0,-1 0 0,1-1 0,0 1 0,-1 0 0,1 0 0,-1 0 0,1 0 0,-1 0 0,1 0 0,-1 0 0,1 0 0,-1 0 0,0 0 0,0 0 0,0 0 0,0 0 0,1 0 0,-1 1 0,-1-1 0,1 0 0,0 0 0,0 0 0,0 1 0,-7 50 725,1-31-856,-2-1 0,0 1-1,-2-1 1,0 0 0,-1-1 0,-1-1 0,-1 0 0,0 0 0,-22 20 0,11-13-3275,-46 36 0,-33 7-10297,72-51 9605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6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 95 2996,'2'-11'3169,"4"-35"5889,-6 44-8521,0 0-1,0 0 0,0-1 0,0 1 0,0 0 1,0 0-1,-1 0 0,1 0 0,-1 0 0,0 0 1,1 0-1,-1 0 0,0 0 0,0 0 0,0 0 1,-2-3-1,-13 38 1387,-3 46-1124,4 0 0,-7 98-1,16-106-916,-3-1 0,-3 0 0,-30 97-1,38-157-535,0 0-1,0 0 0,-1-1 0,0 0 1,-1 0-1,0 0 0,-1 0 1,-10 10-1,12-14-541,-1 0-1,0 0 1,0-1 0,0 0-1,-9 4 1,9-5-600,-1 0 1,0-1-1,0 0 1,0 0-1,-13 2 1,2-4-1707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6.4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 3 560,'-4'-1'966,"0"1"0,0-1 1,0 0-1,0 1 0,0 0 0,0 0 1,-7 1-1,-32 11 2555,-38 31-1552,58-30-976,-24 13 112,-105 64 2459,133-77-3135,0 1 1,1 1 0,0 1 0,2 0-1,-21 25 1,34-38-383,1 1-1,-1-1 1,1 0 0,0 1-1,0 0 1,0-1 0,0 1-1,0 0 1,1 0-1,0 0 1,0 0 0,0 0-1,0 0 1,1 1 0,0-1-1,-1 0 1,2 0 0,-1 0-1,0 0 1,1 1 0,0-1-1,0 0 1,0 0-1,0 0 1,4 7 0,-2-6 16,1 0 1,0 0 0,0 0-1,1 0 1,-1-1-1,1 0 1,0 0 0,0 0-1,0-1 1,0 0 0,1 0-1,-1 0 1,1 0-1,0-1 1,0 0 0,9 2-1,53 9-202,116 7-1,-117-14-1895,-24-6-1769,-1-3-3500,-16 1 1012,-13 2 2780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6.7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39 816,'7'-6'1551,"1"1"0,0 0 0,0 1 1,0 0-1,0 0 0,1 1 0,8-3 0,-15 6-1346,0-1 1,0 1-1,0 0 0,0-1 1,0 1-1,0 0 0,0 0 1,0 1-1,0-1 0,0 0 0,0 1 1,0-1-1,0 1 0,0-1 1,0 1-1,0 0 0,0 0 1,0 0-1,-1 0 0,1 0 0,0 0 1,-1 1-1,1-1 0,-1 0 1,1 1-1,-1-1 0,0 1 1,0 0-1,0-1 0,1 1 0,-2 0 1,1 0-1,0 0 0,0 0 1,-1 0-1,1-1 0,0 5 1,0 0-66,0 0 1,-1-1-1,0 1 1,0 0 0,0 0-1,-1 0 1,0 0 0,0 0-1,0 0 1,-1-1-1,0 1 1,0-1 0,0 1-1,-5 7 1,-4 7 138,-2 0 0,-17 22 0,14-23-398,0-2 0,0 0 0,-2-1-1,0 0 1,-1-2 0,-37 23 0,-37 9-5380,-5-10-6933,73-28 8748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7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552 15 1192,'17'-14'13552,"-31"13"-7669,-40 16-4646,49-13-1134,-38 10 2,3-1-100,1 1 1,0 2-1,1 1 0,-50 29 1,81-40-5,-5 3-511,13-7 502,-1 1-1,0-1 1,0 0-1,0 0 1,0 1-1,0-1 1,0 0-1,0 0 1,1 1-1,-1-1 0,0 0 1,0 0-1,0 0 1,1 1-1,-1-1 1,0 0-1,0 0 1,1 0-1,-1 1 1,0-1-1,0 0 1,1 0-1,-1 0 1,0 0-1,0 0 1,1 0-1,-1 0 1,0 0-1,1 0 1,-1 0-1,0 0 1,0 0-1,1 0 1,-1 0-1,0 0 1,1 0-1,-1 0 1,0 0-1,0 0 1,1 0-1,-1 0 0,0 0 1,0-1-1,1 1 1,-1 0-1,1 0 1,0 0 5,1 1 1,0 0-1,-1 1 0,1-1 0,-1 0 1,1 0-1,-1 1 0,0-1 1,1 1-1,-1-1 0,0 1 1,0-1-1,0 1 0,0 0 1,0 0-1,-1-1 0,2 5 0,12 34-22,10 152 588,-17-83 300,-6-109-842,0 0 0,0 0 0,0 0 1,0 0-1,-1 0 0,1 0 0,0 0 0,0 0 0,0 0 0,0 0 0,0-1 1,0 1-1,0 0 0,-1-1 0,1 1 0,0-1 0,0 1 0,0-1 1,-1 1-1,1-1 0,0 0 0,0 0 0,23-16 122,-2 0-129,0 2 1,25-14-1,-39 24 1,1 1 1,0-1-1,0 2 0,1-1 0,-1 1 1,1 1-1,-1 0 0,21-2 0,-28 4 14,-1 0-1,1 0 1,0 1-1,0-1 1,0 0-1,-1 1 0,1 0 1,0-1-1,-1 1 1,1 0-1,0 0 1,-1-1-1,1 1 0,-1 0 1,1 1-1,-1-1 1,0 0-1,1 0 1,-1 1-1,0-1 0,2 4 1,0-1 55,-1 1 1,0 0 0,0-1-1,0 1 1,-1 0-1,1 1 1,0 8-1,0 7 320,-1 0-1,-3 39 0,2-58-378,-4 20 134,0 0 1,-1 0 0,-1 0-1,0 0 1,-2-1 0,-1 0-1,-1-1 1,0 0 0,-2 0-1,0-1 1,-1-1-1,-1 0 1,0-1 0,-2 0-1,0-1 1,-18 14 0,10-11-910,-1 0 0,-1-1 0,-1-2 0,-47 22 0,-22-4-5348,72-28 1081,-47 5-1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7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1615 18 1108,'-15'-5'2378,"1"1"-1,-1 1 1,-29-3 0,-96 6 1186,98 2-2602,-123 3 732,-808 52 5251,809-26-6824,122-22-236,42-9 8,0-1-1,0 0 1,0 1-1,0-1 1,0 0 0,0 1-1,0-1 1,0 0-1,0 1 1,0-1-1,0 0 1,0 1-1,1-1 1,-1 0-1,0 1 1,0-1 0,1 0-1,-1 1 1,0-1-1,1 1 1,-1-1-1,1 1 1,-1-1-1,1 1 1,-1-1 0,1 1-1,-1-1 1,1 1-1,0-1 1,20-24-4043,26-21-6698,-37 35 7739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7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14 788,'75'-14'25701,"-75"15"-25597,1-1 1,-1 1-1,0 0 1,1-1-1,-1 1 0,0 0 1,1 0-1,-1-1 0,0 1 1,0 0-1,0 0 1,0 0-1,0-1 0,0 1 1,0 0-1,0 0 0,0-1 1,0 1-1,0 0 1,0 0-1,-1 0 0,1-1 1,0 1-1,0 0 0,-1 1 1,-8 23 455,2-10-677,-2 0-1,0 0 1,-1 0-1,0-2 0,-1 1 1,-1-1-1,0-1 1,-1 0-1,0 0 0,-29 18 1,23-18-1761,0-2-1,-1 0 1,-22 8 0,19-10-3236,-1-1 1,-37 6-1,30-10 934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8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481 0 1892,'-4'1'11684,"-9"6"-8197,-13 11-2252,-23 26-571,3 1 0,2 2-1,1 3 1,3 1 0,3 2-1,1 1 1,-39 84-1,63-112-614,1 1 0,1 0 0,2 1 0,0 0 0,2 0 0,-3 39-1,7-54-47,1 0-1,1 1 1,0-1-1,1 0 0,0 0 1,1 0-1,0 0 0,1-1 1,1 1-1,0-1 0,1 1 1,0-1-1,1 0 0,0-1 1,0 0-1,12 14 1,-12-19-8,0-1 1,0 0 0,1 0 0,0-1 0,0 0 0,0 0 0,0 0 0,1-1 0,-1 0-1,1-1 1,0 0 0,0 0 0,0 0 0,0-1 0,0 0 0,0-1 0,0 0 0,0 0 0,1-1-1,-1 0 1,0 0 0,8-3 0,9-2 1,1-1 0,-1-1 0,0-1 0,-1-1 0,36-21 1,-34 16-92,-1-1 1,43-37-1,-61 47 47,0-1 1,0 0-1,-1 0 0,0 0 1,0-1-1,-1 1 1,0-1-1,0-1 0,0 1 1,-2-1-1,1 0 0,-1 0 1,3-10-1,-6 17 45,0 0 0,1 0 0,-1 0 0,0 0 0,0 0 0,0 0 0,-1-1 0,1 1-1,0 0 1,-1 0 0,1 0 0,-1 0 0,0 0 0,0 0 0,1 0 0,-1 1 0,-1-1 0,1 0 0,0 0 0,0 1 0,-1-1 0,-1-1 0,0 0 0,-1 1 0,0-1 0,0 1 0,0 0 1,0 0-1,0 1 0,0-1 0,0 1 0,0 0 1,-6-1-1,-11 0-8,1 0 1,-1 2-1,-32 3 1,46-3 1,-15 2 71,0 1-1,0 1 0,1 1 0,-1 0 0,-34 15 1,43-14-289,0 1 1,1 0 0,-23 17 0,27-18-465,1 1 0,-1 0 0,1 1 0,1 0 0,-1 0 0,-5 9 0,11-14-78,0-1 0,0 0 0,1 0 1,-1 0-1,0 1 0,1-1 1,0 0-1,-1 1 0,1-1 0,0 0 1,0 1-1,0-1 0,0 0 1,2 5-1,1 2-2504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8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261 101 1904,'57'-32'12194,"-5"-5"-5977,-16 9-3578,-35 28-2608,-1 0 0,0-1 1,0 1-1,1 0 0,-1-1 0,0 1 0,1 0 0,-1 0 0,0-1 0,1 1 1,-1 0-1,0 0 0,1 0 0,-1 0 0,1 0 0,-1-1 0,0 1 1,1 0-1,-1 0 0,1 0 0,-1 0 0,0 0 0,1 0 0,-1 0 0,1 0 1,-1 1-1,0-1 0,1 0 0,-1 0 0,1 0 0,-1 0 0,0 0 1,1 1-1,-1-1 0,0 0 0,1 0 0,-1 1 0,0-1 0,1 0 0,-1 0 1,0 1-1,0-1 0,1 1 0,3 23 753,-11 28 37,-4-15-471,-1-2 1,-2 0-1,-1 0 1,-2-1-1,-33 50 1,34-62-1169,-1-1-1,-1 0 1,0-1 0,-43 34 0,47-43-1680,-2-1 0,1-1-1,-1-1 1,-1 0 0,0-1 0,-26 8 0,12-7-1492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9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15 421 704,'-1'0'289,"1"0"1,-1 0-1,1 0 1,-1 0-1,1 0 0,-1 0 1,0 0-1,1 0 1,-1 0-1,1 0 0,-1 0 1,1 0-1,-1-1 1,1 1-1,-1 0 0,1 0 1,-1-1-1,1 1 0,-1 0 1,1-1-1,-1 1 1,1 0-1,0-1 0,-1 1 1,1-1-1,-1 1 1,1-1-1,0 1 0,-1-2 1,5-16 4210,24-22-1595,-23 33-2235,87-149 2679,-91 155-3336,-1 0 0,1 0 0,0 0 0,0 0-1,0 0 1,0 0 0,0 1 0,0-1 0,0 0 0,0 1 0,0-1 0,0 1 0,0-1 0,0 1-1,0 0 1,0-1 0,0 1 0,1 0 0,-1 0 0,0 0 0,0 0 0,0 0 0,1 0 0,-1 0-1,0 0 1,0 0 0,0 0 0,0 1 0,1-1 0,-1 1 0,0-1 0,0 1 0,1 0 0,43 28 184,-16-9-131,-18-16-56,1-1-1,-1 1 1,1-2 0,0 1-1,0-2 1,0 0-1,1 0 1,-1-1 0,0 0-1,0-1 1,0-1 0,0 0-1,0 0 1,0-1-1,-1-1 1,1 0 0,-1-1-1,0 0 1,14-8 0,-10 3 125,0 0 1,-1-1 0,0 0 0,-1-1 0,0 0 0,-1-1-1,0-1 1,-1 0 0,-1 0 0,0-1 0,-1 0-1,11-27 1,-14 27 703,-8 13-41,-13 19 300,4-4-1015,-53 67 1056,4 2-1,-71 126 0,63-90-699,-101 238 0,155-307-2145,10-16-3405,17-60-13984,-11 17 15890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59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 1084,'7'-12'14723,"-6"12"-14083,20-6 4913,28 4-5985,-39 3 1342,56-8-4779,31-18-10354,-73 17 10649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0.7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42 2032,'-11'-41'20622,"19"46"-17958,1 7-2164,-8-5-421,0-1 0,0 1 0,-1-1-1,0 1 1,0 0 0,-1-1 0,0 1 0,0-1-1,0 1 1,-1-1 0,0 0 0,0 1-1,-1-1 1,1 0 0,-1 0 0,-1-1 0,1 1-1,-1-1 1,0 1 0,-7 5 0,-5 8-962,-1-1-1,0-1 1,-2-1 0,-22 16 0,-39 14-10365,51-31 6377,7-4 1073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1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228 186 2576,'0'-4'15423,"12"16"-13791,-3-8-1511,-1 0 0,1-1 0,0 0 0,0 0 1,0-1-1,1 0 0,-1-1 0,0 0 0,1 0 0,-1-1 0,18-2 0,-7 0-107,0-2 0,0 0 0,0 0-1,28-12 1,-37 11 6,0-1-1,0 0 0,0-1 0,-1 0 1,1 0-1,-2-1 0,13-12 0,-19 17-4,-1-1-1,1 1 1,-1 0-1,1-1 1,-1 1-1,0-1 1,0 0-1,0 1 1,-1-1-1,0 0 0,2-7 1,-3 9-4,0-1 0,0 1 1,0 0-1,0-1 0,0 1 0,-1-1 1,1 1-1,-1 0 0,0-1 1,0 1-1,1 0 0,-1 0 0,-1-1 1,1 1-1,0 0 0,-1 0 0,1 0 1,-1 0-1,1 1 0,-1-1 0,-2-2 1,0 1 2,-1 1 0,1 0 0,-1-1-1,1 1 1,-1 1 0,1-1 0,-1 1 0,0 0 0,0 0 0,0 0 0,0 1 0,0-1 0,0 1 0,0 1 0,-8 0 0,-75 15 123,67-10-54,0 0-1,0 1 1,1 2-1,0 0 1,0 1-1,1 0 1,0 2-1,1 0 1,1 1 0,0 1-1,0 1 1,1 0-1,1 1 1,1 1-1,0 0 1,-11 21-1,22-35-60,1 1-1,0 0 1,0 0 0,1 0-1,-1 0 1,1 0 0,-1 1-1,1-1 1,1 0 0,-1 0-1,1 1 1,-1-1 0,1 1-1,1-1 1,-1 0 0,0 1-1,3 7 1,-1-7-7,1 0 0,0 0-1,0 0 1,0 0 0,1 0 0,0-1 0,-1 0 0,2 0-1,-1 0 1,0 0 0,1 0 0,0-1 0,5 3 0,20 15 47,-2 0 0,0 2 0,-1 1 0,-1 1 1,27 35-1,-40-44 32,-1 0 0,-1 1 0,0 0 0,-2 1 0,0 0 0,-1 0 0,0 1 0,-2 0 0,0 0 0,6 39 0,-12-52-41,1 0-1,-1 0 1,0 0-1,-1 0 1,1 0 0,-1 0-1,0 0 1,-1 0-1,0 0 1,0-1 0,0 1-1,0 0 1,-1-1-1,0 0 1,0 1 0,-6 6-1,3-6 19,0 1-1,-1-1 1,0 0-1,0 0 1,0-1 0,-1 0-1,0-1 1,0 1-1,0-2 1,-10 5-1,0-2 1,0-1-1,-1-1 1,1-1-1,0 0 0,-1-1 1,0-1-1,0-1 1,1-1-1,-1 0 0,-22-6 1,34 6-52,0 0 0,0-1-1,0 0 1,0-1 0,0 0 0,1 0 0,-1 0 0,1-1-1,0 0 1,-10-8 0,14 9-8,-1 0-1,1 0 1,0 0 0,0 0 0,1 0-1,-1 0 1,1-1 0,-1 1-1,1 0 1,0-1 0,0 1-1,1-1 1,-1 0 0,1 1 0,-1-1-1,1 1 1,1-1 0,-1 0-1,0 1 1,1-1 0,-1 1 0,1-1-1,2-5 1,5-15-172,1-1 1,0 1-1,2 1 0,1 0 1,1 0-1,1 1 0,29-35 1,17-3-3207,-46 49 1008,0 0-1,26-13 1,-30 19 331,0 1 1,0 0-1,1 1 1,15-3 0,-25 6 1911,21-5-3459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1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212 3 2212,'38'8'13429,"-37"-8"-13103,0 1 0,0-1-1,0 0 1,0 0 0,0 1-1,0-1 1,0 0 0,0 0-1,0 0 1,0 0 0,0 0-1,0 0 1,0 0 0,-1 0-1,1-1 1,0 1 0,0 0 0,0 0-1,0-1 1,0 1 0,0-1-1,0 1 1,-1-1 0,1 1-1,0-1 1,0 1 0,-1-1-1,1 0 1,0 1 0,-1-1-1,1 0 1,-1 0 0,2-1-1,-2 2-137,-11 34 477,6-15-745,-2 0 0,0-1 0,-1 0 0,-1 0 0,-1-1 1,0 0-1,-1-1 0,-1 0 0,-1 0 0,-15 15 0,-34 18-6743,-9-11-8458,55-32 11369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2.2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503 247 2408,'13'-2'11886,"-12"8"-6384,-2-5-5426,1 0-1,-1 0 1,0 0 0,1 0 0,-1 0 0,0-1-1,0 1 1,0 0 0,0-1 0,1 1 0,-1 0 0,0-1-1,0 1 1,0-1 0,0 1 0,0-1 0,0 0-1,0 1 1,-1-1 0,1 0 0,0 0 0,0 0 0,-1 0-1,-13 0-61,0-2 0,1 0-1,-1 0 1,1-2 0,-1 0-1,1 0 1,0-1 0,1-1 0,-1 0-1,1-1 1,0-1 0,1 0-1,0-1 1,-19-16 0,29 23-16,1 0-1,-1 0 1,1 1 0,-1-1 0,1 0 0,0 0 0,0 0 0,0-1 0,0 1 0,0 0 0,1 0-1,-1 0 1,0-1 0,1 1 0,0 0 0,-1-1 0,1 1 0,0 0 0,0-1 0,1 1 0,-1 0 0,1-4-1,1 2-4,-1-1 0,1 1 0,0-1 0,1 1-1,-1 0 1,1 0 0,0 0 0,0 0-1,0 0 1,6-4 0,0 0-2,0 0 0,1 1-1,0 0 1,0 1 0,1 0 0,0 0-1,0 1 1,13-4 0,-20 7 36,1 1 1,0 0-1,0 0 0,0 0 1,0 1-1,0-1 0,0 1 0,0 1 1,0-1-1,0 0 0,0 1 1,0 0-1,0 1 0,0-1 1,0 1-1,0 0 0,6 3 1,-8-2 35,0 0 0,0-1-1,0 1 1,-1 0 0,1 0 0,-1 1 0,0-1 0,0 1 0,0-1 0,-1 1 0,1-1 0,-1 1 0,0 0 0,0 0 0,0 0 0,0-1 0,-1 1 0,1 0-1,-1 0 1,0 0 0,0 0 0,-1 0 0,0 4 0,-3 25 480,-2-1 0,-1 0-1,-1 0 1,-16 36 0,-2-5 412,-35 60 1,31-70-562,-3-1 0,-51 64 0,61-88-771,-1-2 1,-1 0-1,-2-2 0,0-1 1,-43 28-1,46-43-1914,15-8-1439,2-1-2103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2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39 2112,'19'-6'13534,"-2"-8"-6596,-15 12-6647,0 0 0,1 0-1,-1 0 1,0 0 0,1 1-1,-1-1 1,1 1 0,-1 0-1,5-2 1,-6 3-276,0 0 1,0 0-1,0 0 0,0 1 0,0-1 1,0 0-1,0 1 0,0-1 1,0 1-1,0-1 0,0 1 0,0-1 1,0 1-1,0 0 0,0-1 1,0 1-1,-1 0 0,1 0 1,0 0-1,-1-1 0,1 1 0,0 0 1,-1 0-1,1 0 0,-1 0 1,1 0-1,-1 0 0,0 0 0,1 0 1,-1 2-1,3 6 113,-1-1-1,-1 0 1,1 1-1,-1 0 1,-1-1 0,1 1-1,-2 0 1,1-1-1,-1 1 1,0 0 0,-1-1-1,0 1 1,0-1-1,-1 0 1,0 0 0,-1 0-1,1 0 1,-2 0-1,-7 10 1,-2 5-143,-2-1-1,-1-1 1,-1-1-1,-1 0 1,-21 17 0,20-20-1453,-1-1 1,-36 20-1,19-16-4378,0-2 0,-51 16-1,52-22 1716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1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707 310 124,'-48'-6'5444,"1"-1"1,-1-3-1,-65-22 0,2 0 626,35 14-4125,-156-47-2252,230 64 155,1 1 0,-1 0 0,1-1 0,-1 1 0,1-1 0,-1 1-1,1-1 1,-1 0 0,1 0 0,0 1 0,-1-1 0,1 0 0,0 0 0,0 0-1,0-1 1,0 1 0,0 0 0,0 0 0,0-1 0,0 1 0,0 0 0,1-1-1,-1 1 1,0-1 0,1 1 0,-1-1 0,1-1 0,0 1-255,1 0 1,0-1 0,0 1 0,0 0-1,0 0 1,1-1 0,-1 1-1,1 0 1,-1 0 0,1 0-1,0 1 1,-1-1 0,1 0 0,0 1-1,0-1 1,0 1 0,3-2-1,91-52-12203,-61 37 8584</inkml:trace>
  <inkml:trace contextRef="#ctx0" brushRef="#br0" timeOffset="1">531 633 1644,'-7'22'4937,"-6"-8"131,0-4-27,0-1-77,-1-3-160,3 4-2363,0 0-1861,7 4-1084,8 4-748,10 6-833,12 0-923,7 3-904,9 3-393,8 0-91,6-1 92,1-3 183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7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373 0 1320,'-54'33'10116,"0"2"-3794,-52 47-1302,90-69-5005,0 2 1,1 0-1,1 0 0,1 2 0,0 0 0,1 0 0,1 1 0,1 0 0,0 1 0,-9 28 0,17-41-162,0 0-1,0 0 1,1 1 0,0-1-1,0 0 1,0 1 0,1-1-1,0 1 1,1-1 0,-1 0-1,1 1 1,0-1 0,1 0-1,-1 0 1,1 0 0,1 1-1,-1-2 1,4 8-1,22 17-4800,11-7-4502,-29-19 6420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4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444 113 1984,'1'-11'12062,"2"0"-4496,4-8-2033,-5 15-5551,0 0-1,-1 0 1,1 0 0,-1 0 0,0-1 0,0 1-1,0 0 1,-1-7 0,4-13 262,-3 21 227,-4 17-147,-5 17 27,-2 1 1,-1-1-1,-1-1 1,-23 40 0,-76 109 1306,41-71-796,52-79-817,-22 34 61,3 1 0,3 2 0,-31 82 0,52-124-106,10-27 0,4-14 0,9-28-2407,-2 18-3707,2 0 1,24-48 0,-6 28 1337,-17 32 960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4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22 56,'-4'-21'25503,"8"52"-24234,27 84 192,-24-82-1076,1-1 0,2 0 1,25 56-1,-21-61-84,130 268 2115,-142-290-2398,0-1-1,0 1 1,-1-1 0,1 1-1,-1 0 1,0 0-1,0 0 1,0 7 0,-5-13-225,0 1 0,0-1 1,1 0-1,-1-1 1,0 1-1,1-1 0,-1 0 1,1 0-1,-4-2 0,2 1-810,-1-1-1,0 0 0,1 0 0,0-1 0,0 0 1,0 0-1,0 0 0,1 0 0,0-1 0,0 1 0,1-1 1,-1 0-1,1 0 0,0 0 0,1-1 0,0 1 1,0-1-1,0 0 0,1 1 0,0-1 0,-1-10 0,0-3-2284,-2 4 149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5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523 1 1204,'-10'4'2667,"0"0"1,1 1-1,-1 0 0,-8 7 1,-28 13 3156,0-9-4011,-1-3 1,0-1-1,-63 6 0,34-5-646,57-11-927,13-2-201,0 1 0,0-1 1,0 1-1,0 0 0,0 0 1,0 1-1,1 0 0,-1 0 1,0 0-1,1 1 0,-6 3 1,11-5-133,0-1-1,1 1 1,-1 0 0,0-1 0,0 1 0,1 0-1,-1-1 1,0 1 0,1-1 0,-1 1 0,0-1-1,1 1 1,-1-1 0,1 1 0,-1-1 0,1 1-1,-1-1 1,1 1 0,-1-1 0,1 0 0,0 1-1,-1-1 1,1 0 0,-1 0 0,1 1 0,0-1-1,-1 0 1,1 0 0,0 0 0,-1 0 0,2 0-1,24 7-3779,15-17-6450,-23 5 4402,-7 2 2240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05.9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26 2244,'-5'-18'13181,"3"10"-7469,6 17-4948,-3-6-741,-1 0 1,0 0-1,0 0 1,0 1 0,0-1-1,0 0 1,-1 0-1,1 0 1,-1 0 0,0 1-1,0-1 1,0 0-1,0 0 1,0-1 0,-4 6-1,-25 42 232,30-50-253,-169 225-619,93-132-8045,42-54 1542,18-21 3520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2.2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 87 292,'2'-7'5976,"3"-1"-1948,2-10 2968,-9 7-1205,2 10-5673,0 0 0,0 0 0,0 0-1,-1 0 1,1 1 0,0-1 0,-1 0 0,1 0-1,0 0 1,-1 0 0,1 0 0,-1 0 0,0 1-1,1-1 1,-1 0 0,0 0 0,1 1 0,-1-1-1,0 1 1,0-1 0,1 0 0,-1 1 0,-2-1 1011,-5-21-356,8 23-742,0-1-1,0 0 1,0 0 0,0 1-1,0-1 1,0 0 0,-1 0-1,1 0 1,0 0 0,0 1-1,0-1 1,0 0-1,0 0 1,-1 0 0,1 0-1,0 0 1,0 1 0,0-1-1,-1 0 1,1 0-1,0 0 1,0 0 0,0 0-1,-1 0 1,1 0 0,0 0-1,0 0 1,-1 0-1,1 0 1,0 0 0,0 0-1,0 0 1,-1 0 0,1 0-1,0 0 1,0 0 0,-1 0-1,1 0 1,0 0-1,0 0 1,0-1 0,-1 1-1,1 0 1,0 0 0,0 0-1,0 0 1,0 0-1,-1-1 1,1 1 0,0 0-1,0 0 1,0 0 0,0 0-1,0-1 1,0 1-1,-1 0 1,1 0 0,0-1-1,0 1 1,0 0 0,0 0-1,0 0 1,0-1 0,0 1-1,0 0 1,0-1-1,-39 195 684,-78 322 276,104-482-940,10-28-48,1-1 1,0 1-1,0-1 0,0 1 0,0 0 0,0 10 0,2-15-38,-3-33-3527,1 23 2029,0 0-1,1 1 0,0-1 1,0 0-1,1 1 0,0-1 1,1 0-1,0 0 0,0 1 1,1-1-1,0 1 0,0-1 1,8-15-1,-6 11-671,2-7-1168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2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95 149 464,'-23'-16'10648,"-2"2"-4787,-21-15 591,45 28-6208,46-15 736,-39 13-955,27-14 61,67-23 0,-92 37-87,0 1 1,0 0 0,-1 0-1,1 1 1,1 0-1,-1 0 1,0 1 0,0 0-1,0 0 1,0 1-1,0 0 1,0 0 0,0 1-1,0 0 1,10 4 0,-14-3 0,0-1 0,0 1 0,0 0 0,0 0 1,-1 0-1,1 0 0,-1 0 0,1 1 1,-1 0-1,0 0 0,-1 0 0,1 0 0,-1 0 1,0 0-1,0 0 0,2 6 0,-2-1 5,0-1 0,0 1-1,-1-1 1,0 1 0,-1-1-1,0 1 1,0 0 0,-3 12 0,-1 1 31,-1-1 0,-2 1 0,0-1 0,-1-1 0,-1 1 0,-13 22 0,8-22 31,-1-1 0,0-1 0,-32 31 0,-23 28 53,69-77-121,1-1 0,0 0 0,-1 0 1,1 1-1,0-1 0,0 0 0,-1 1 0,1-1 1,0 0-1,0 1 0,-1-1 0,1 0 1,0 1-1,0-1 0,0 1 0,0-1 0,0 0 1,-1 1-1,1-1 0,0 1 0,0-1 1,0 1-1,0-1 0,0 0 0,0 1 0,1-1 1,-1 1-1,0-1 0,0 1 0,0-1 1,0 0-1,0 1 0,1-1 0,-1 0 0,0 1 1,0-1-1,1 1 0,19 2-38,39-14-55,-44 8 58,-8 1 27,1 1-1,-1 0 1,1 1-1,-1 0 1,1 0 0,-1 0-1,1 1 1,-1 0 0,0 0-1,1 1 1,-1 0-1,7 3 1,-11-3 8,0-1 0,0 1 0,-1 0 1,1 0-1,-1 0 0,1 1 0,-1-1 0,0 0 0,0 1 0,0 0 0,0-1 1,0 1-1,-1 0 0,1 0 0,-1 0 0,0 0 0,0 0 0,0 0 1,0 1-1,0-1 0,-1 0 0,1 0 0,-1 1 0,0-1 0,0 0 0,0 0 1,-1 1-1,1-1 0,-2 5 0,0 4 19,-1 0 0,0 0 0,-1 0 0,-1 0 1,0-1-1,0 0 0,-1 0 0,-1 0 0,0-1 0,0 1 0,-1-2 0,-9 11 0,2-6 110,0 0-1,-1-1 0,0-1 0,0-1 1,-2 0-1,-31 15 0,41-24-70,0 1-1,1-1 1,-1 0-1,0-1 1,-9 1 0,16-2-166,-1 1 0,1-1 0,-1 0 0,0 0 1,1 1-1,-1-1 0,0 0 0,1-1 1,-1 1-1,0 0 0,1 0 0,-1-1 1,1 1-1,-1-1 0,0 1 0,1-1 1,-1 0-1,1 0 0,0 1 0,-1-1 1,1 0-1,0 0 0,-1-1 0,1 1 0,0 0 1,0 0-1,0 0 0,0-1 0,0 1 1,0-1-1,0-1 0,1 1-516,0 0 0,1-1 0,-1 1 0,1 0 0,0-1 0,-1 1 0,1 0 0,0 0 1,0 0-1,1 0 0,-1 0 0,0 0 0,1 0 0,-1 0 0,4-2 0,27-26-9078,-17 22 6465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3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426 98 568,'3'-12'3397,"1"1"0,0-1-1,0 1 1,7-11 0,-9 19-2917,-1 1 0,1 0 0,0-1 0,0 1 0,0 0 0,0 0 0,0 0 0,0 0 1,1 0-1,2-1 0,-4 2-428,1 0 0,-1 1 0,1-1 0,0 1 0,-1-1 0,1 1 1,-1 0-1,1 0 0,0-1 0,-1 1 0,1 0 0,-1 1 0,1-1 1,0 0-1,-1 0 0,1 1 0,-1-1 0,1 1 0,2 0 1,-2 1 26,0 0 0,1-1 0,-1 1 0,0 0 0,0 0 0,-1 0 0,1 0 0,0 1 0,-1-1 0,1 0 0,-1 1 0,0-1 0,0 1 0,0-1 0,0 1 0,0 0 0,-1-1 0,1 1 0,-1 0 0,1 0 0,-1-1 0,0 1 0,0 0 0,0 0 0,-1-1 0,0 5 0,-1 6 179,0 0 1,-1 0 0,-8 24 0,1-13-362,-1 0-1,-1-1 1,-2 0 0,0-1-1,-1-1 1,-1 0 0,-1-1 0,-1-1-1,-1 0 1,-32 25 0,17-19-3402,-71 41-1,-43 3-11885,113-57 11913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4.3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281 60 768,'10'-18'7200,"-8"16"-6095,-1 0-1,1 0 0,-1 0 0,0 0 0,0-1 0,0 1 1,0 0-1,0-1 0,0 1 0,0-1 0,-1 1 0,1-1 1,-1 1-1,0-1 0,0-3 0,-22 7 2341,2 0-3298,6 4-146,0 1-1,1 1 0,-1 0 1,1 1-1,0 0 0,1 1 1,0 1-1,1 0 0,0 0 0,0 1 1,1 0-1,0 1 0,1 0 1,1 1-1,0 0 0,0 0 1,1 1-1,-8 23 0,4-8-1,2 1 0,1 0 0,1 0 0,1 1 0,2-1 0,1 1 0,1 0 0,4 38 0,-1-60 50,1 0 0,0 0-1,0-1 1,1 1 0,1 0 0,-1-1 0,1 0 0,1 0-1,-1 0 1,1 0 0,1-1 0,-1 0 0,8 8 0,13 10 444,56 45 1,-51-45-309,-26-21-167,-1 0 1,1 0-1,0 0 0,1 0 1,-1-1-1,0 0 0,1 0 1,0 0-1,0-1 0,0 0 1,0 0-1,0 0 0,0-1 0,1 0 1,-1 0-1,0-1 0,1 0 1,-1 0-1,0 0 0,1-1 1,-1 0-1,0 0 0,0 0 0,0-1 1,0 0-1,0 0 0,0-1 1,0 0-1,-1 0 0,7-4 1,1 1-21,-9 4-4,1 0-1,-1 0 1,0 0 0,0 0 0,0-1 0,0 1-1,0-1 1,0 0 0,-1-1 0,0 1 0,1 0-1,-1-1 1,0 0 0,3-6 0,-6 10-35,0-1 0,1 1 1,-1-1-1,0 1 0,0-1 0,0 1 0,0-1 1,0 1-1,0-1 0,0 1 0,0-1 1,0 1-1,0-1 0,0 1 0,0-1 0,0 1 1,-1-1-1,1 1 0,0-1 0,0 1 1,-1-1-1,1 1 0,0 0 0,0-1 0,-1 1 1,1-1-1,0 1 0,-1 0 0,1-1 1,-1 1-1,1 0 0,0-1 0,-1 1 0,0 0 1,-21-8-2611,5 2-4616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4.7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509 102 792,'1'-22'10491,"2"3"-3873,11-11-1063,-11 27-5436,0 0 0,1 0 0,-1 1 0,0 0 0,1-1 0,0 1 0,-1 0 0,1 1 0,0-1 0,0 1 0,0-1-1,0 1 1,0 0 0,0 1 0,0-1 0,5 1 0,-7-1-62,1 1 0,0 0 0,0-1 0,-1 1 0,1 1 0,0-1 0,0 0 0,-1 1 0,1-1 0,0 1 0,-1 0 0,1 0 0,0 0 0,-1 0 0,1 0 0,-1 0 0,0 1 0,1-1 0,-1 1 0,0 0 0,0 0 0,0 0 0,0 0 0,0 0 0,-1 0 0,1 0 0,0 0 0,-1 1 0,0-1 0,0 1 0,1-1 0,-2 1 0,1-1 0,0 1 0,0 0 0,-1 0 0,1-1 0,-1 1 0,0 0 0,0 5 0,0 2 5,0 1 1,-1-1-1,-1 0 0,1 0 1,-1 0-1,-1 0 0,0 0 1,0 0-1,-1 0 0,-6 9 1,-8 9-111,-1-1 0,-1-1 1,-2 0-1,-1-2 1,-29 25-1,-137 99-3879,87-76-1420,-57 28-8912,121-77 10585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6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 65 1204,'0'-33'7113,"0"2"7555,0 31-14599,0 0 0,0 0-1,0 0 1,0 0 0,0 0-1,0 1 1,0-1 0,0 0-1,0 0 1,1 0 0,-1 0-1,0 0 1,0 1-1,0-1 1,0 0 0,0 0-1,0 0 1,0 0 0,0 0-1,0 0 1,0 1 0,0-1-1,1 0 1,-1 0 0,0 0-1,0 0 1,0 0 0,0 0-1,0 0 1,0 0-1,1 0 1,-1 0 0,0 0-1,0 0 1,0 0 0,0 0-1,0 1 1,1-1 0,-1 0-1,0 0 1,0 0 0,0-1-1,0 1 1,0 0 0,1 0-1,-1 0 1,0 0-1,0 0 1,-2 9 79,1 0 0,-1 0 0,1 0 0,1 0 0,0 0 0,2 18-1,-1 15 392,-19 171 1811,-73 330 0,79-503-3770,24-100-10839,-12 59 12087,6-13-3177,0 0 1,1 0 0,9-13-1,-3 11-73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8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317 166 500,'-4'-25'10052,"3"23"-9665,0 0-1,0 0 0,1-1 1,-1 1-1,1 0 0,0 0 1,0 0-1,0-1 0,0 1 1,0 0-1,0 0 0,1-5 1,1-3-31,1 1 0,0-1 1,0 1-1,1 0 0,0 0 1,7-11-1,-8 18-362,-1-1-1,1 0 1,0 1-1,-1-1 1,1 1-1,0 0 1,0 0-1,0 0 1,1 1-1,-1-1 1,0 1-1,1-1 1,-1 1-1,1 0 1,-1 0-1,1 1 1,0-1-1,-1 1 1,1 0-1,6 0 1,-8 0 36,-1 0 1,1 0-1,0 0 0,0 0 1,-1 0-1,1 0 0,0 0 1,0 0-1,-1 1 0,1-1 1,0 1-1,-1 0 0,1-1 1,-1 1-1,1 0 0,-1 0 1,1 0-1,-1 0 0,1 0 1,-1 0-1,0 0 0,1 1 1,-1-1-1,0 0 0,0 1 1,0-1-1,1 3 0,-2-1 52,1 0-1,0 0 0,-1 1 0,0-1 0,0 0 0,0 1 1,0-1-1,-1 0 0,1 0 0,-1 1 0,0-1 0,1 0 0,-3 4 1,-5 11 167,0-1 0,0-1 0,-22 31 0,-9 2-795,-1-2 0,-2-2 0,-54 44 0,15-21-4205,-1-4-4610,63-50 6410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7.5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220 132 1284,'-7'-27'4626,"5"21"-3600,0 0 1,1-1 0,-1 1-1,1-1 1,0 1-1,1-1 1,-1 0 0,1 1-1,1-1 1,-1 1-1,3-9 1,-3 14-837,0 0 0,0 1-1,1-1 1,-1 0 0,0 0 0,0 0 0,0 1-1,0-1 1,0 0 0,0 0 0,-1 0 0,1 0-1,0 1 1,0-1 0,-1 0 0,1 0-1,0 1 1,-1-1 0,1 0 0,-1-1 1512,13 8-1372,8 2-234,-1 1 0,0 1-1,-1 1 1,0 1 0,-1 0 0,0 1 0,-1 1 0,0 0 0,-1 1-1,-1 1 1,-1 1 0,0 0 0,-1 0 0,0 1 0,-2 1-1,0 0 1,-1 0 0,-1 1 0,-1 0 0,7 33 0,-4-6 273,5 21-2,-3 1 0,6 115 1,-18-172-281,-2 0 1,1-1-1,-1 0 1,-1 1 0,0-1-1,-1 0 1,0 0-1,-1-1 1,0 1 0,0-1-1,-1 0 1,-1 0-1,1-1 1,-2 0-1,1 0 1,-11 9 0,-17 14 344,-1-2 1,-70 44 0,24-18-88,-119 82 188,185-127-444,11-8-983,18-12-1848,39-36-7655,-38 31 6746,1 2 0,23-16 0,-12 12 78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7.8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 92 2716,'12'-17'10176,"8"-10"-2040,15-9-5278,-33 35-2861,0-1 0,0 1 0,0 0 0,1 0 0,-1 0 0,0 0 0,1 0 0,-1 0 0,1 1 0,-1-1 0,1 1 0,-1-1 0,1 1 0,0 0 0,-1 0 0,1 0 0,-1 1 0,1-1 0,-1 1 0,1-1 0,-1 1 0,1 0 0,-1 0 0,0 0 0,1 0 0,-1 0 0,0 1 0,0-1 0,0 1 0,3 1 0,-3 0 57,1 0 0,-1-1 0,0 1 0,0 0 0,0 0 1,-1 0-1,1 0 0,-1 0 0,1 0 0,-1 1 0,0-1 0,0 0 0,-1 1 1,1-1-1,-1 1 0,1-1 0,-1 1 0,0-1 0,0 1 0,-1-1 0,1 1 1,-1-1-1,0 0 0,0 1 0,0-1 0,0 0 0,-3 7 0,-2 3 151,0 1-1,-1-1 1,-1 0-1,0-1 1,-11 14-1,-17 14-118,-1-1-1,-2-2 0,-73 52 1,-55 21-4596,26-35-8885,121-65 10704,-7 3-1026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8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688 54 1940,'6'-9'3461,"-4"5"-2239,1 0 0,-1 0 0,0-1 0,0 1 0,0 0 0,0-1 0,-1 1 0,1-6 481,-5 11-1318,-1 1 0,1 0 0,0 0 1,0 0-1,0 0 0,0 1 0,0-1 0,-5 7 0,-3 1 131,-7 2-310,0-1 1,-1-1-1,0-1 0,-1-1 1,0 0-1,0-2 0,-1 0 1,-27 4-1,-175 11 122,187-19-194,-46-2 1773,82 41-1753,-3 48 214,-3 0-1,-5-1 1,-28 111 0,16-86 791,-15 190 0,37-291-1145,0-1-5,0-1 1,1 1 0,0 0-1,0-1 1,5 21 0,-4-29 4,-1 0 1,1 0-1,0 0 0,0 0 1,0 0-1,0 0 0,0 0 1,0 0-1,1-1 1,-1 1-1,1 0 0,-1-1 1,1 0-1,-1 1 0,1-1 1,0 0-1,0 0 0,0 1 1,-1-2-1,1 1 1,0 0-1,0 0 0,1-1 1,-1 1-1,0-1 0,0 1 1,0-1-1,0 0 0,0 0 1,0 0-1,1 0 1,-1 0-1,0 0 0,0-1 1,4 0-1,25-6 30,0-1-1,0-1 1,-1-2-1,0-1 1,52-29 0,-30 10-35,-2-3 1,55-45-1,-65 36 64,-34 36-395,0-1 0,1 1 0,0 0-1,0 0 1,1 1 0,0 0 0,10-6 0,-57-12-23828,30 20 21322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42 112 948,'-16'-7'3446,"-5"-6"5698,21 12-8852,-1 1 0,1-1 0,-1 1 0,1-1 0,-1 1 0,1-1 0,0 0 0,-1 1 0,1-1 0,0 0 0,0 1 0,0-1 0,-1 0 0,1 1 0,0-1 0,0 0 0,0 1 0,0-1 0,0 0 0,0 1 0,0-1 0,0 0 0,0 1 0,1-1 0,-1 0 0,0 1 0,1-2 0,13-13 1187,-5 8-1200,1 0 0,0 1 0,1 0 0,-1 1 0,1 0-1,0 1 1,0 0 0,1 1 0,19-4 0,-10 5-1238,-1 1 0,1 1 0,0 0 1,36 7-1,-29-4-4215,46-1 0,-22-2-595,-21 2 2590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19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337 76 2620,'-6'-13'11554,"1"1"-4532,2-9-2402,3 20-4647,1-1 0,-1 1 1,1 0-1,0-1 0,0 1 0,-1-1 1,1 1-1,0 0 0,0 0 0,0-1 0,1 1 1,-1 0-1,0 0 0,0 0 0,1 0 1,-1 1-1,0-1 0,1 0 0,-1 0 1,1 1-1,-1-1 0,1 1 0,-1-1 0,1 1 1,-1 0-1,1 0 0,-1-1 0,3 1 1,-1 0 27,0-1 0,-1 0-1,1 1 1,0-1 0,0 1 0,0 0 0,0 0 0,-1 0 0,1 0 0,0 1 0,0-1 0,0 1 0,-1 0 0,1-1 0,0 1 0,-1 0 0,1 1 0,0-1-1,-1 0 1,0 1 0,1 0 0,-1-1 0,4 4 0,-5-1 0,1-1 0,0 1 0,-1-1 0,1 1 1,-1-1-1,0 1 0,0 0 0,-1 0 0,1 0 0,-1-1 0,0 1 0,0 0 0,0 0 0,0 0 0,-1 0 0,-1 6 0,-4 12 28,0-1-1,-1 1 1,-1-1 0,-1-1-1,-1 0 1,-1 0-1,-1-1 1,0 0 0,-23 25-1,-14 11-1808,-85 75 1,45-60-6858,53-44 1010,24-16 4308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0.0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853 28 1336,'1'-1'936,"0"0"0,1 0 0,-1 1 0,0-2 0,1 1 0,-1 0 0,0 0-1,0 0 1,0 0 0,0-1 0,0 1 0,-1 0 0,1-1 0,0 1 0,-1-1 0,2-2 0,-10 0 4857,-12 3-5237,-208 13 546,0 0-957,227-12-135,0 0-1,-1 0 1,1-1 0,0 1-1,0 0 1,0 1 0,0-1 0,0 0-1,0 0 1,0 0 0,-1 1-1,1-1 1,0 0 0,0 1-1,0-1 1,0 1 0,0-1 0,-1 2-1,6 13 408,4 13-270,-6-3 33,0-1 0,-2 1 0,-1 0 0,-1 0 0,-1-1 0,-12 47-1,-5-4 312,-33 77 0,-20 23 179,-57 157 443,115-276-1438,-2-1-1,-35 66 1,72-127-15829,22-34 8614,-26 29 4927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0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66 1544,'-2'-1'1130,"0"0"0,-1 0-1,1 0 1,0-1 0,0 1 0,1-1-1,-1 1 1,0-1 0,0 0 0,1 1-1,-1-1 1,5-8 7040,20 7-7455,14 4 123,40 0-285,0-3-1,0-3 0,116-23 1,-184 27-833,4 0-1943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5.7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222 326 456,'8'-10'19879,"-13"14"-17313,6 12 239,0-12-2790,0 0-1,0 0 0,0 0 1,0 0-1,0-1 1,1 1-1,0 0 0,-1-1 1,1 1-1,1-1 0,-1 0 1,0 0-1,1 0 0,4 4 1,-2-5-11,0 0-1,0 0 1,0-1 0,0 0 0,0 0 0,0 0 0,1-1 0,-1 1-1,0-1 1,0 0 0,1-1 0,-1 0 0,0 1 0,0-2 0,0 1 0,0 0-1,0-1 1,0 0 0,0 0 0,0-1 0,-1 1 0,1-1 0,-1 0-1,0 0 1,0-1 0,6-5 0,-5 2-19,0 1-1,-1-1 1,1-1-1,-1 1 1,0 0 0,-1-1-1,0 0 1,0 0-1,-1 0 1,0 0 0,0-1-1,-1 1 1,0 0-1,-1-1 1,0-15 0,-1-2-188,-2 1 1,-9-41 0,10 59 190,0-1 0,0 1 0,-1 0 0,0 0 0,0 1 1,-1-1-1,0 1 0,0-1 0,0 1 0,-1 0 0,0 1 1,0-1-1,-10-7 0,12 11 7,1 1 1,-1 0-1,0 0 0,0 0 1,1 0-1,-1 0 0,0 1 1,0-1-1,0 1 0,0 0 1,0 0-1,0 0 0,0 0 0,1 0 1,-1 1-1,0-1 0,0 1 1,0 0-1,0 0 0,1 0 1,-1 0-1,0 0 0,1 1 1,-1-1-1,-3 3 0,-8 6-1,0 1 0,0 0 0,-13 13 0,14-11 15,-97 102 6,44-44-22,63-68 7,1-1 0,0 0 0,0 0-1,0 1 1,0-1 0,0 1 0,0 0-1,1 0 1,-1-1 0,1 1 0,0 0-1,0 0 1,0 0 0,0 1 0,0-1-1,1 0 1,-1 0 0,1 0 0,0 0-1,0 1 1,0-1 0,1 0-1,-1 0 1,1 0 0,-1 0 0,3 5-1,-1-5-33,0 0 0,0 0-1,0 0 1,0 0 0,1-1-1,-1 0 1,1 1 0,-1-1-1,1 0 1,0 0 0,0 0-1,0 0 1,0-1 0,1 1-1,-1-1 1,0 0 0,1 0-1,-1 0 1,0-1 0,1 1-1,-1-1 1,1 1 0,-1-1-1,5-1 1,29-6-4453,-3-10-3493,-13 5 1179,-10 7 3588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6.0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9 103 2728,'-9'1'19285,"18"0"-15889,13 0-6537,-15-1 4870,42-9-1692,0-2-1,0-2 1,-1-3 0,51-24-1,-101 37-2443,-14-4-5681,2 1-1207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6.4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48 2196,'-11'-48'19214,"11"84"-16603,-8 802 4144,12-759-7600,-2-96-8144,8-17 744,-2 4 1611,-4 10 2935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8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1332 19 2392,'1'-1'575,"-1"0"0,0-1 0,1 1 0,-1 0 0,1 0 0,-1 0 0,1 0 0,0 1 0,-1-1 0,1 0 1,0 0-1,0 0 0,0 0 0,0 1 0,-1-1 0,1 0 0,0 1 0,0-1 0,0 1 0,0-1 0,3 0 0,2 6 4209,-9 11-2640,-9 23-490,-10 23-955,20-58-675,-10 20 102,-1-1 1,0-1-1,-29 36 1,39-54-127,-1 1 1,0-1 0,0 0-1,0 0 1,-1 0-1,1-1 1,-1 1-1,0-1 1,0 0-1,0-1 1,0 1-1,-1-1 1,1 0 0,-1 0-1,1-1 1,-1 1-1,0-1 1,0 0-1,1-1 1,-1 0-1,0 0 1,0 0-1,-8-2 1,11 2-30,1-1 1,0 0-1,-1 1 0,1-1 0,0 0 1,0-1-1,0 1 0,0 0 1,0-1-1,0 1 0,0-1 0,1 1 1,-1-1-1,0 0 0,1 0 1,-1 0-1,1 0 0,0 0 1,-2-3-1,1 0-39,0-1 0,0 1-1,1-1 1,-1 0 0,1 0 0,0 0 0,1-10 0,0-4-32,2 0 1,0 0-1,8-32 0,0 25 91,-8 23 73,0-1 1,0 1-1,0-1 1,-1 0-1,0 0 1,1-7 0,-3 25 110,0-1 1,-1 1-1,-1-1 1,0 0 0,0 0-1,-2 0 1,1 0 0,-2-1-1,1 1 1,-1-1 0,-1-1-1,0 1 1,-9 9 0,3-4-122,-1-1 0,-1 0 1,0-1-1,0-1 0,-1 0 0,-1-1 1,-27 14-1,40-24-52,0 0 0,0 0-1,0 0 1,-1 0 0,1-1 0,-1 0 0,0 0-1,1 0 1,-1 0 0,0-1 0,1 0-1,-1 0 1,0 0 0,1 0 0,-9-2 0,11 0-18,-1 1 1,1 0 0,0 0 0,0-1-1,0 0 1,0 1 0,0-1 0,0 0-1,0 0 1,1 0 0,-1 0 0,1 0-1,-1 0 1,1 0 0,0-1 0,0 1-1,0 0 1,0-1 0,0 1 0,0-1-1,1 1 1,-1-1 0,1 1 0,0-1 0,0 0-1,0 1 1,0-1 0,0 1 0,0-1-1,1-2 1,8-64-257,-6 52 312,0 0-1,-1 0 0,-1-1 0,0 1 0,-2 0 0,0 0 0,0-1 0,-9-32 0,10 49-18,0 0-1,-1 0 0,1 1 1,-1-1-1,1 0 1,-1 0-1,1 0 1,-1 0-1,1 1 1,-1-1-1,0 0 1,1 1-1,-1-1 0,0 0 1,1 1-1,-1-1 1,0 1-1,0-1 1,0 1-1,0 0 1,0-1-1,1 1 0,-1 0 1,0 0-1,0-1 1,0 1-1,0 0 1,0 0-1,-1 0 1,-2 1 11,1-1 0,0 1 0,-1 0 1,1 0-1,0 0 0,0 0 0,-1 1 1,-4 2-1,-51 42 184,59-46-214,-334 306 886,155-141-2379,122-107-2639,2 1-4866,35-34 1483,13-14 3804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7.2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405 110 700,'19'-33'4645,"-13"25"-3038,-1-1-1,0-1 0,0 1 1,-1-1-1,5-14 0,-9 24-1509,0 0-1,0 0 1,0-1-1,0 1 0,0 0 1,0 0-1,0-1 0,0 1 1,0 0-1,0 0 1,0 0-1,0-1 0,0 1 1,-1 0-1,1 0 1,0-1-1,0 1 0,0 0 1,0 0-1,0 0 1,0-1-1,-1 1 0,1 0 1,0 0-1,0 0 0,0 0 1,0-1-1,-1 1 1,1 0-1,0 0 0,0 0 1,0 0-1,-1 0 1,1 0-1,0 0 0,0 0 1,-1-1-1,1 1 0,0 0 1,0 0-1,-1 0 1,1 0-1,0 0 0,0 0 1,0 0-1,-1 1 1,-19 3 1803,-30 18-1526,36-16 131,-344 128 536,358-133-1039,0-1 0,-1 0 0,1 0 0,0 0 0,0 0 0,0 0 0,-1 0 0,1 0 0,0 0 0,0 0 0,-1 0 0,1 0 0,0 0 0,0 0 0,-1 0 0,1 0 0,0 0 0,0 0 0,-1 0 0,1 0 1,0 0-1,0 0 0,-1 0 0,1 0 0,0 0 0,0-1 0,-1 1 0,1 0 0,0 0 0,0 0 0,0 0 0,0-1 0,-1 1 0,1 0 0,0 0 0,0 0 0,0-1 0,0 1 0,0 0 0,-1 0 0,1-1 0,0 1 0,0 0 0,0 0 0,0-1 0,0 1 0,0-1 0,0 1-1,1 0 1,-1 0 0,0 0 0,0 0-1,0-1 1,1 1 0,-1 0 0,0 0-1,0 0 1,1 0 0,-1 0 0,0 0-1,0 0 1,1 0 0,-1-1 0,0 1-1,0 0 1,1 0 0,-1 0-1,0 0 1,1 0 0,-1 0 0,0 0-1,0 1 1,1-1 0,-1 0 0,0 0-1,0 0 1,1 0 0,-1 0 0,0 0-1,0 0 1,0 1 0,1-1 0,-1 0-1,0 0 1,0 0 0,0 0 0,1 1-1,-1-1 1,0 0 0,0 0-1,0 1 1,0-1 0,0 0 0,1 0-1,-1 0 1,0 1 0,0-1 0,0 0-1,0 1 1,0-1 0,24 27-3,-1 1-1,30 49 1,-47-67 5,0 0 0,-1 0 0,-1 0 0,0 1 0,0 0 0,-1-1 0,0 2 0,-1-1 0,0 0 0,0 0 0,-2 0 0,0 18 0,0-25 7,0-1 0,-1 1 1,0-1-1,0 0 0,0 1 0,0-1 1,0 0-1,-1 0 0,1 1 0,-1-1 1,0 0-1,0 0 0,0-1 0,0 1 0,-1 0 1,1-1-1,-1 0 0,1 1 0,-1-1 1,0 0-1,-6 3 0,9-5-9,-1 0 0,1 0 0,0 0 0,0 0-1,0 0 1,-1 1 0,1-1 0,0 0 0,0 0 0,-1-1 0,1 1-1,0 0 1,0 0 0,0 0 0,-1 0 0,1 0 0,0 0-1,0 0 1,-1 0 0,1 0 0,0 0 0,0 0 0,0-1 0,0 1-1,-1 0 1,1 0 0,0 0 0,0 0 0,0-1 0,0 1 0,0 0-1,-1 0 1,1 0 0,0-1 0,0 1 0,0 0 0,0 0-1,0 0 1,0-1 0,0 1 0,0 0 0,0 0 0,0-1 0,0 1-1,0 0 1,0-1 0,3-16 17,10-13-28,-5 17 2,0 1-1,1 0 1,1 0 0,0 1-1,0 0 1,1 1 0,1 0 0,-1 1-1,2 0 1,-1 1 0,1 0-1,0 1 1,1 0 0,0 1-1,27-7 1,-37 12 15,-1 0 0,1 1 0,0-1-1,0 1 1,0 0 0,0 0 0,-1 1 0,1-1-1,0 1 1,0 0 0,-1 0 0,1 0-1,0 0 1,-1 0 0,1 1 0,-1 0 0,0 0-1,6 3 1,-5-1 23,0 1-1,0-1 1,0 1-1,0-1 1,-1 1-1,0 0 1,0 0-1,0 1 1,0-1-1,3 12 1,-1 1 52,-1 1 0,-1 0 0,0 0 1,-2 1-1,0-1 0,-2 27 0,-1-12 238,-2 1 0,-2-1 0,0 0 0,-3-1 0,0 1 0,-3-2 0,0 1 0,-2-2 0,-2 0 0,0 0 0,-2-2 0,-2 0 0,0-1 0,-47 48 0,47-56-117,7-5-117,-1-1 1,-1-1 0,0 0 0,-1 0 0,-32 18 0,47-31-87,1 0 1,0 0-1,-1 1 1,1-1-1,0 0 0,-1 0 1,1 0-1,-1 0 0,1 0 1,-1 1-1,1-1 0,-1 0 1,1 0-1,0 0 1,-1 0-1,1 0 0,-1 0 1,1 0-1,-1-1 0,1 1 1,-1 0-1,1 0 0,0 0 1,-1 0-1,1 0 0,-1-1 1,1 1-1,0 0 1,-1 0-1,1-1 0,0 1 1,-1 0-1,1-1 0,0 1 1,-1 0-1,1-1 0,-3-20-128,10-20-589,-3 30-166,1-1 0,0 1 0,1 0 1,0 0-1,0 1 0,16-20 0,17-11-6772,2 6-4424,-32 28 9234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8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1 100 1196,'10'-26'7488,"4"-7"794,-14 32-8075,1 0 0,-1 1 0,0-1 0,1 0 0,-1 0 0,0 1 0,0-1 0,0 0-1,1 0 1,-1 1 0,0-1 0,0 0 0,0 0 0,0 1 0,0-1 0,-1 0 0,1 0 0,0 1 0,0-1-1,0 0 1,-1 1 0,1-1 0,0 0 0,-1 1 0,1-1 0,0 0 0,-1 1 0,1-1 0,-1 1 0,-1-2 0,-5-15 1026,-1 16 1397,7 5-1839,10 4-1103,2 0 339,0-2 1,1 0-1,-1 0 0,1-1 0,0 0 1,1-1-1,13 2 0,92 15 440,-117-21-462,131 12 290,259-12 0,-157-5-725,-276 31-6550,-74 6-11673,96-23 15801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8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0 155 528,'30'-23'13885,"5"2"-5806,44-14-3229,39 0-7259,-70 24 4051,15 6-1859,-27 3-1295,-2-3-3406,3-10-9961,-28 13 11586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29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 6 472,'-11'-6'15535,"16"18"-9084,3 4-6204,-3-3-50,2 1-1,-1-2 1,2 1 0,0-1 0,0 0 0,1-1 0,0 0 0,1-1 0,1 1-1,-1-2 1,1 0 0,1 0 0,0-1 0,0 0 0,1-1 0,19 8 0,12 2-169,0-2 1,1-1 0,81 12 0,-122-25-10,18 2 12,-21-3-26,-1 1-1,1-1 1,-1 0 0,1 0-1,-1 0 1,0 0 0,1 0-1,-1 0 1,1 0 0,-1 0-1,1 0 1,-1 0 0,1 0-1,-1 0 1,0-1 0,1 1-1,-1 0 1,1 0 0,-1 0-1,0 0 1,1-1 0,-1 1-1,1 0 1,-1-1 0,0 1-1,1 0 1,-1 0 0,0-1-1,0 1 1,1-1 0,-1 1-1,0 0 1,0-1 0,1 1-1,-1-1 1,-4 1 34,-1 0 0,1 0 0,0 0 1,0 0-1,-1 1 0,1 0 0,0 0 0,-6 2 0,-6 5 49,0 0 0,1 0-1,0 2 1,1 0 0,0 0-1,-24 24 1,-68 83 828,95-104-800,-132 173 1481,-125 212 1,259-384-1568,20-30-1281,22-32-4698,25-38-12564,-43 70 14966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35.5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1520,'46'4'7314,"23"11"-4236,25 2-2449,-84-16-693,0 0-1,1-1 0,-1-1 1,0 0-1,19-4 1,-24 4-889,0-1 1,-1 0 0,1 1 0,-1-2 0,1 1-1,-1 0 1,0-1 0,7-5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35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61 2260,'37'-5'12000,"21"-13"-6320,4-1-4889,-29 14-2064,1 0-3684,-4-4-4304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36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2588,'3'-17'10377,"5"9"-3720,-6 7-6304,-1 1 0,1 0-1,0 0 1,-1-1 0,1 1 0,0 0 0,-1 0-1,1 1 1,0-1 0,-1 0 0,1 1 0,0-1-1,-1 0 1,4 2 0,9 5-879,0 0 0,-1 1 0,15 11 0,-11-7 2380,251 154-1003,-263-163-845,-1-1 0,1 1-1,-1 0 1,0 0 0,0 0 0,0 0 0,-1 1 0,1 0-1,-1 0 1,5 7 0,-7-9 44,0 1 0,0 0-1,-1 0 1,1 0 0,-1 0-1,1 0 1,-1 0 0,0 0 0,-1 0-1,1 0 1,0 0 0,-1 0 0,0 0-1,1 0 1,-1 0 0,0 0 0,-1 0-1,1-1 1,-2 4 0,-20 37 999,-2-1 0,-2 0 0,-64 73 0,9-13-438,57-63-449,24-38-206,0 0 1,0 1-1,0-1 0,0 0 0,1 1 1,-1-1-1,0 1 0,1 0 0,-1-1 1,1 1-1,-1-1 0,1 1 0,0 0 1,0-1-1,-1 1 0,1 0 0,0-1 1,1 1-1,-1 0 0,0 0 0,0-1 1,1 3-1,1-3-220,0 0 0,0-1-1,0 1 1,0-1 0,0 1 0,0-1 0,1 1 0,-1-1 0,0 0 0,0 0-1,0 0 1,0 0 0,0 0 0,0-1 0,4 0 0,37-10-3622,-35 9 2658,128-45-15734,-107 35 13387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43.5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1174 50 1060,'2'-10'11845,"3"-8"-3321,-140 15-3807,1 1-4596,-777-14 1417,934 35-2085,95 11-5475,62-2-10285,-147-24 13346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43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1032 0 604,'5'3'5488,"-5"-3"-5336,1 0 1,-1 1-1,0-1 1,0 0-1,0 0 1,0 0-1,0 1 0,0-1 1,0 0-1,0 0 1,0 0-1,-1 1 1,-6 11 3887,-18 8 241,-4-9-1725,9-3-1660,0-1 0,-1 0 0,0-2 0,-36 5 0,-747 61 3149,773-71-4272,29 0-1214,19 0-1306,-9 0 1003,0-1 1,-1 1-1,1-2 1,-1 1-1,8-3 0,10-4-6389,-4 0 4787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3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1 292 1984,'0'-42'11769,"4"-1"-4733,-3 27-5911,2 1 0,0 0-1,8-22 1,-9 30-1153,1 0-1,0 0 1,1 0 0,-1 1-1,1-1 1,1 1 0,-1 0-1,1 0 1,0 0-1,0 1 1,1 0 0,-1 0-1,1 0 1,0 1 0,1-1-1,-1 2 1,1-1-1,0 1 1,0 0 0,10-3-1,-8 3 30,1 1-1,-1 0 1,1 1-1,-1 0 1,1 0 0,-1 1-1,1 0 1,0 1-1,-1 0 1,1 0-1,-1 1 1,0 1 0,1-1-1,-1 2 1,17 7-1,-21-8-2,0 1 0,0-1 1,0 1-1,0 0 0,0 0 0,-1 0 0,0 1 0,0 0 0,0 0 0,0 0 0,-1 0 1,0 0-1,0 1 0,0-1 0,-1 1 0,0 0 0,0 0 0,0 0 0,-1 0 1,0 0-1,0 0 0,0 0 0,-1 0 0,0 1 0,-1 10 0,-1-3 0,0 0 1,-1 0-1,-1-1 0,0 1 0,0-1 0,-2 0 1,1-1-1,-2 1 0,0-1 0,0 0 0,-16 18 1,-4 1 56,-2-2-1,-52 41 1,48-44 335,2 2 0,-43 48 0,72-75-358,1 1 1,-1 0-1,1-1 0,-1 1 0,1 0 1,0 0-1,0 0 0,0 0 0,0 0 1,0 0-1,0 0 0,0 1 1,1-1-1,-1 0 0,1 0 0,0 1 1,-1-1-1,1 0 0,0 0 0,0 1 1,1-1-1,0 5 0,0-5 12,0 0 1,1 0-1,-1 0 0,1 0 0,0-1 1,0 1-1,-1 0 0,1-1 0,0 1 0,0-1 1,1 1-1,-1-1 0,0 0 0,0 0 1,0 0-1,1 0 0,2 0 0,10 3 155,-1-2 0,1 1 0,-1-2 0,1 0 0,25-2 0,2-1-61,0-3 1,0-1-1,-1-2 0,0-2 1,78-30-1,-108 35-165,10-4-90,-35 21-3978,14-12 3920,0 0 0,-1 0-1,1 0 1,0 0 0,0 0-1,-1 1 1,1-1 0,0 0-1,-1 0 1,1 1 0,0-1-1,0 0 1,0 0 0,-1 1-1,1-1 1,0 0 0,0 1-1,0-1 1,0 0 0,-1 0-1,1 1 1,0-1-1,0 0 1,0 1 0,0-1-1,0 0 1,0 1 0,0-1-1,0 0 1,0 1 0,0-1-1,0 0 1,0 1 0,0-1-1,0 0 1,1 1 0,-1-1-1,0 0 1,0 1 0,0-1-1,0 0 1,0 1 0,1-1-1,-1 0 1,0 0 0,0 1-1,1-1 1,-1 0 0,0 0-1,0 0 1,1 1 0,-1-1-1,0 0 1,1 0 0,20 10-9677,-17-8 8247,7 2-1935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9.2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1 240 348,'49'12'10921,"3"-9"-4006,-30-4-4903,1-1 1,39-9-1,-12-3-1819,-1-2 1,53-25-1,-99 40-193,26-11-1250,-1-1 0,27-18 1,-47 25-35,1 0 0,-1 0 0,-1-1 0,1 0 0,-1 0 0,0-1 0,-1 0 0,0 0 0,0-1 1,5-10-1,0-3-2325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3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 1700,'0'-3'19588,"9"-4"-14213,14-5-4553,9 7-524,0 2 0,0 1 0,60 4 0,-18 0-68,303-3 931,937 22-139,-1277-18-1017,10-1-11,-1 1 1,73 17-1,-119-20 0,0 0-1,0 0 0,0 0 1,0-1-1,0 1 1,0 0-1,1 0 0,-1 0 1,0 0-1,0 0 1,0 0-1,0 0 0,0 0 1,1 0-1,-1 0 0,0 0 1,0 0-1,0 0 1,0 0-1,1 0 0,-1 0 1,0 0-1,0 0 1,0 0-1,0 0 0,0 0 1,1 0-1,-1 0 1,0 0-1,0 1 0,0-1 1,0 0-1,0 0 1,0 0-1,1 0 0,-1 0 1,0 0-1,0 0 1,0 1-1,0-1 0,0 0 1,0 0-1,0 0 0,0 0 1,0 0-1,0 1 1,0-1-1,0 0 0,0 0 1,1 0-1,-1 0 1,0 0-1,0 1 0,0-1 1,0 0-1,-1 0 1,1 0-1,0 0 0,0 1 1,0-1-1,0 0 1,0 0-1,0 0 0,0 0 1,0 0-1,0 1 1,0-1-1,-16 4-558,-28 0-733,42-4 1168,-133 2-6533,0-10-7664,126 7 12985,-17 0-2306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7:24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82 500,'4'-46'16912,"-4"44"-16433,1 0 0,-1 0-1,0 0 1,1 0 0,-1 0 0,1 1-1,0-1 1,0 0 0,-1 0 0,1 0 0,0 0-1,1 1 1,-1-1 0,0 1 0,0-1 0,1 1-1,-1-1 1,3-1 0,1 3-433,-1 1 0,1-1 0,-1 1 1,1 1-1,-1-1 0,0 1 0,0-1 0,0 1 0,0 0 0,0 1 1,0-1-1,0 1 0,-1 0 0,6 4 0,0 0 51,41 22 130,1-1 0,2-3 0,0-3 0,68 20 0,-29-10-159,-51-17-33,12 5 26,0-2 0,89 18 1,-142-36-37,1 1 1,0-1-1,0 0 1,-1 0-1,1 0 1,0 0-1,0 0 0,0 0 1,-1 0-1,1 0 1,0 0-1,0 0 0,0 0 1,-1-1-1,1 1 1,0 0-1,0-1 1,-1 1-1,1 0 0,0-1 1,-1 1-1,1-1 1,0 1-1,-1-1 1,1 1-1,-1-1 0,1 1 1,-1-1-1,1 0 1,-1 1-1,1-1 1,-1 0-1,0 1 0,1-1 1,-1 0-1,0 0 1,0 1-1,1-1 0,-1 0 1,0 0-1,0 0 1,0 1-1,0-1 1,0 0-1,0 0 0,0 1 1,0-1-1,-1 0 1,1 0-1,0 0 1,0 1-1,0-1 0,-1 0 1,1 1-1,-1-1 1,1 0-1,0 0 1,-1 1-1,0-2 0,0 0 26,0 0 0,0 0 0,0 0 0,0-1-1,-1 1 1,1 1 0,-1-1 0,1 0 0,-1 0-1,0 0 1,1 1 0,-1-1 0,0 1 0,0-1-1,0 1 1,0 0 0,0 0 0,-1 0 0,1 0-1,-5-1 1,1 3-36,0 0-1,-1 0 0,1 1 1,0-1-1,-1 1 1,1 1-1,0-1 1,1 1-1,-1 0 0,0 1 1,1-1-1,0 1 1,0 0-1,-6 6 0,-12 13 71,-34 41 0,33-34 126,-269 312 647,273-322-858,1 2 0,2 0 0,0 1 0,1 1 0,1 1 0,1 0 0,-13 34 0,25-44-2146,2-14 1891,0-1-1,0 1 1,0-1-1,0 0 1,1 1 0,-1-1-1,0 1 1,0-1-1,0 0 1,0 1 0,1-1-1,-1 0 1,0 1 0,0-1-1,1 0 1,-1 1-256,1-1 256,-1 0-1,0 1 1,1-1-1,-1 0 1,0 0 0,1 0-1,-1 1 1,0-1-1,1 0 1,-1 0 0,1 0-1,-1 0 1,0 0-1,1 0 1,0 0-172,1-1 1,-1 1-1,0 0 0,0-1 1,0 0-1,0 1 0,0-1 1,-1 0-1,1 1 0,0-1 1,0 0-1,0 0 0,0 0 1,-1 1-1,1-1 0,0 0 1,-1 0-1,1 0 0,-1 0 1,1 0-1,-1 0 0,0-1 1,1 1-1,-1 0 0,0 0 1,0 0-1,0 0 0,0 0 1,0-2-1,2-12-3967,0-6 151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58.4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38 1228,'-62'-13'6906,"-70"-7"-1,-52 15-1426,1 20-3723,-180 45-783,359-59-932,-35 8 37,25-6-50,0 0-1,0 0 0,-21 1 0,42-3-276,-1 1 0,1 0 0,-1 0 0,1 0 0,9 7 0,44 14-4796,-31-19 1184,1-1 1,47 0-1,-38-5 1035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54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66 236,'13'-4'23768,"-3"0"-19614,1-1-3328,29-12-5574,-26 13 6995,41-7-2278,-1 2 0,1 3-1,1 2 1,-1 2 0,96 11 0,-144-8-28,1 0 0,-1 1 0,1 0 0,-1 0 1,0 1-1,0 0 0,10 5 0,-16-7 43,1 0 0,-1 0-1,1 0 1,-1 0 0,0 0-1,0 0 1,1 0 0,-1 1-1,0-1 1,0 0 0,0 1-1,0-1 1,-1 1 0,1-1-1,0 1 1,-1-1 0,1 1 0,-1 0-1,1-1 1,-1 1 0,0 0-1,1-1 1,-1 1 0,0 0-1,0-1 1,0 1 0,-1 0-1,1-1 1,0 1 0,-1 0-1,1-1 1,-1 1 0,1 0 0,-1-1-1,0 1 1,1-1 0,-1 1-1,-2 1 1,-3 6 14,-2-1 0,1 1 0,-1-1 0,0-1-1,0 1 1,-1-1 0,0-1 0,-1 0 0,1 0 0,-1-1 0,0 0 0,-16 5 0,-18 5 9,-71 15 1,112-29-14,22-4-95,0 1 1,1 0-1,-1 2 0,1 1 0,-1 0 1,21 4-1,-24-3 11,0 2 0,-1-1 1,1 2-1,0 0 0,-1 1 0,0 0 1,-1 2-1,26 15 0,-37-21 80,0 1 0,1 0-1,-1 0 1,0 0 0,-1 0 0,1 0-1,0 1 1,-1-1 0,0 1-1,0 0 1,0 0 0,0-1 0,0 1-1,-1 0 1,0 0 0,0 1 0,0-1-1,0 6 1,-1-3 20,0 0 1,-1 0-1,0 0 0,0 0 1,0 0-1,-1-1 0,0 1 1,-1 0-1,1-1 0,-6 9 1,-2 2 107,-1 0 0,-1-1 0,0-1 0,-1 1 0,-1-2 0,0 0 0,-17 12 0,9-10 186,-1 0 1,-1-2-1,-35 17 0,59-31-362,-1 0-1,1 0 0,-1 0 1,1 0-1,-1 0 0,1 0 1,-1 0-1,1 0 0,-1 0 0,1 0 1,-1-1-1,1 1 0,-1 0 1,1 0-1,-1 0 0,1-1 1,0 1-1,-1 0 0,1-1 1,-1 1-1,1 0 0,0-1 1,-1 1-1,1 0 0,0-1 0,-1 1 1,1-1-1,0 1 0,0-1 1,-1 1-1,1-1 0,0 1 1,0 0-1,0-1 0,0 1 1,-1-1-1,1 1 0,0-1 1,0 0-1,0 1 0,0-1 0,1 0 1,0-23-5015,5 16 2654,1 0-1,0 1 1,0 0 0,1 0 0,17-11 0,-23 16 2098,17-10-2653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55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38 384,'-5'-38'23507,"10"56"-22962,10 64 1832,10 152 0,-21 86-1269,-4-223-924,0-97-186,-1 1 0,1 0-1,0 0 1,0 0 0,0 0 0,0 0-1,0 0 1,0 0 0,0 0 0,0 0-1,0 0 1,0 0 0,1-1 0,-1 1-1,0 0 1,0 0 0,1 0-1,-1 0 1,1 0 0,-1-1 0,1 1-1,-1 0 1,1 0 0,-1-1 0,1 1-1,0 0 1,0-1 0,-1 1 0,2 0-1,0-1-68,-1 0 0,1-1 0,-1 1 0,1-1 0,-1 0 0,0 1-1,0-1 1,1 0 0,-1 0 0,0 0 0,0 0 0,0 0-1,0 0 1,0 0 0,0 0 0,1-1 0,6-8-1054,-1 1 0,-1-1 0,10-18 0,25-95-12839,-26 72 7043,-9 33 4541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55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71 540,'-34'-17'20713,"52"17"-17338,-10 0-3709,337-27 1987,3 0-4997,-396 27-15925,39 0 16235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56.0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165 294 616,'-5'-2'1447,"-19"-6"3228,0-1 1,-23-13 0,42 20-4249,1 0 0,0-1 0,-1 1 1,1-1-1,0 0 0,0 0 0,1-1 0,-1 1 1,1-1-1,-1 0 0,1 1 0,0-2 0,1 1 1,-1 0-1,1 0 0,0-1 0,-3-7 1,5 7-393,0 1 1,0 0 0,1 0 0,-1 0-1,1-1 1,0 1 0,0 0 0,1 0-1,-1 0 1,1 0 0,0 1 0,0-1-1,0 0 1,1 1 0,-1-1 0,1 1-1,0 0 1,-1 0 0,2 0 0,-1 0-1,5-3 1,8-7-45,1 1 0,34-19 1,-36 24 11,1 1-1,-1 0 1,1 1 0,0 0 0,0 2 0,30-4 0,-34 6-14,1 0-1,0 1 1,-1 0-1,1 1 1,0 0-1,-1 1 1,1 1-1,-1 0 1,16 6 0,-26-8 11,1 0 0,-1 0 0,0 1 1,0-1-1,1 0 0,-1 1 0,-1 0 0,1-1 1,0 1-1,0 0 0,0 0 0,-1 0 1,1 0-1,-1 0 0,0 0 0,0 1 1,0-1-1,0 0 0,0 1 0,0-1 1,0 1-1,-1-1 0,1 1 0,-1-1 0,0 1 1,0-1-1,0 1 0,0-1 0,0 1 1,0 0-1,-1-1 0,1 1 0,-1-1 1,0 0-1,0 1 0,0-1 0,0 1 1,0-1-1,-2 4 0,-6 9 61,0 1 0,-1-1 0,-1-1 0,-15 18 0,22-29-32,-42 47 294,18-22-63,-24 33-1,46-53-194,0 0-1,1 0 1,0 1 0,0-1 0,1 1 0,0 0 0,1 1-1,0-1 1,-3 14 0,6-21-36,0-1 0,0 0 0,0 1 0,0-1 0,0 1 0,0-1 0,0 1 0,0-1 0,1 0 0,-1 1 0,0-1 0,1 0 0,-1 1 0,1-1 0,0 0 0,-1 1 1,1-1-1,0 0 0,0 0 0,0 0 0,0 0 0,0 0 0,0 0 0,1 1 0,1 0 40,0 0 1,0 0 0,1-1 0,-1 0-1,0 0 1,1 1 0,-1-2 0,1 1-1,5 0 1,10 0 189,-1-1 0,0-1-1,20-3 1,-31 3-182,31-4 160,-1-1 0,0-3-1,47-17 1,-62 18-112,0-1-1,-1-1 0,0-1 1,-1-1-1,-1-1 1,30-24-1,-42 31-1763,-27 24-6170,-32 28-7467,38-35 11764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59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69 1364,'-2'-69'22931,"1"70"-22879,0 0 1,1 0-1,-1 0 0,1 1 1,-1-1-1,1 0 0,0 0 1,-1 0-1,1 0 0,0 1 1,0-1-1,0 0 1,0 0-1,0 1 0,0-1 1,0 0-1,0 0 0,0 1 1,1-1-1,-1 0 0,0 0 1,2 2-1,7 34 15,2 3 150,40 169 610,-41-134-689,-9-70-78,1-6 41,4-15-103,2-29-3119,-13 17-4385,4 26 6631,1 0 0,-1 1 0,0-1 0,0 1 0,0-1 0,0 1 0,-1-1 1,1 1-1,0 0 0,-1-1 0,1 1 0,0 0 0,-4-2 0,-4-1-2576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0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8 265 1496,'-2'-3'779,"1"0"0,0 0 0,0 0 1,1 0-1,-1 0 0,0 0 0,1 0 0,0 0 0,0 0 0,0 0 0,0-1 0,0 1 0,1 0 1,0 0-1,-1 0 0,3-5 0,25-54 4157,-6 16-2715,-18 33-1951,-2 6-121,0 1 0,0-1 0,1 0 0,0 1-1,0 0 1,7-10 0,-7 13-138,0 0 0,-1 1 0,1 0-1,0 0 1,0 0 0,1 0 0,-1 0 0,0 0-1,1 1 1,-1 0 0,1 0 0,-1 0-1,1 0 1,0 0 0,6 0 0,11-1-10,0 0 0,0 1-1,0 2 1,0 0 0,23 4 0,-38-4 15,0 0 0,0 0 1,0 1-1,0 0 0,-1 0 0,1 0 0,-1 1 1,1 0-1,-1 0 0,0 0 0,0 1 1,0 0-1,0-1 0,-1 2 0,0-1 0,0 0 1,0 1-1,0 0 0,-1 0 0,1 0 0,-1 0 1,2 7-1,-4-9 36,0 1 0,0-1 0,0 0 0,-1 0 0,1 0 0,-1 1-1,0-1 1,0 0 0,-1 1 0,1-1 0,0 0 0,-1 0 0,0 1 0,0-1 0,0 0 0,-2 5 0,-1-2 56,0 1 0,0-1 1,0 1-1,-1-1 0,0 0 0,-10 9 1,-5 1 135,-1 0 0,0-1 0,-26 13 0,12-8 69,-45 35 0,69-47-260,0 1 0,1 0 1,0 1-1,1 0 0,0 0 0,1 1 1,-13 23-1,19-32-41,1-1 1,0 1-1,0 0 1,1 0-1,-1 0 0,0 0 1,1 0-1,-1 0 1,1 0-1,-1 0 1,1 1-1,0-1 0,0 0 1,0 0-1,0 0 1,1 0-1,-1 0 1,0 0-1,1 0 0,0 0 1,-1 0-1,1 0 1,2 4-1,-1-4 12,0 1 0,1-1 1,-1 0-1,1 0 0,0 1 0,0-2 1,0 1-1,0 0 0,0-1 0,0 1 0,0-1 1,0 0-1,5 1 0,11 2 85,0-1 0,0-1 0,38 0 0,-55-2-106,39 0 77,0-3 0,77-14 1,-101 14-74,0-1 1,0-1 0,-1-1 0,0 0 0,0-1 0,0-1 0,-1-1 0,0 0-1,21-17 1,-35 25-38,0 0-1,1 0 0,-1 0 1,0-1-1,0 1 0,0-1 0,0 1 1,0-1-1,0 1 0,0-1 1,-1 1-1,1-1 0,-1 0 1,1 1-1,0-4 0,-1 4-218,0 0 0,0-1 0,0 1 0,-1-1 0,1 1 0,0-1 0,-1 1 0,1 0 0,-1-1-1,1 1 1,-1 0 0,0 0 0,1-1 0,-1 1 0,-1-2 0,-2-1-1438,-1 0 0,1 0 1,-1 1-1,1-1 0,-1 1 0,0 0 0,0 1 0,-10-5 1,2 3-2120,-2 0 124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0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1290 1 1952,'11'5'12567,"-22"-2"-4229,-12 3-7458,-45 19 855,-132 31 1,-79-4-983,135-27-125,17-3-214,-291 67 265,388-80-624,51-18 121,-5 3-736,1 2-1,30-6 0,9 4-5319,19-3-11695,-60 10 14255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9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0 115 176,'15'-10'14040,"-2"-6"-5493,12-25-1804,-5 9-6610,-13 24 2622,-1 0-4569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2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5 169 1848,'9'-25'11324,"-3"-5"-5233,-4 22-4641,-1 4-893,-1 1-1,0-1 0,0 0 0,0 0 1,-1 0-1,1 1 0,-1-1 0,0 0 1,0 1-1,0-1 0,-1 0 1,1 1-1,-1 0 0,0-1 0,0 1 1,0 0-1,-4-5 0,6 8-532,0 0 0,0 0 0,0 0 0,0 0-1,0 0 1,0 0 0,0 0 0,0 1 0,0-1 0,0 0 0,0 0 0,0 0-1,0 0 1,0 0 0,1 0 0,-1 0 0,0 0 0,0 0 0,0 0 0,0 1-1,0-1 1,0 0 0,0 0 0,0 0 0,-1 0 0,1 0 0,0 0-1,0 0 1,0 0 0,0 0 0,0 0 0,0 0 0,0 1 0,0-1 0,0 0-1,0 0 1,0 0 0,0 0 0,0 0 0,0 0 0,0 0 0,0 0-1,0 0 1,0 0 0,-1 0 0,1 0-6,0 1 0,0-1 0,0 0 1,0 0-1,0 0 0,1 0 0,-1 1 0,0-1 0,0 0 0,0 0 1,0 0-1,0 0 0,0 0 0,0 0 0,0 1 0,0-1 0,1 0 0,-1 0 1,0 0-1,0 0 0,0 0 0,0 0 0,0 0 0,0 0 0,1 0 1,-1 1-1,0-1 0,0 0 0,0 0 0,0 0 0,1 0 0,-1 0 0,0 0 1,0 0-1,0 0 0,0 0 0,0 0 0,1 0 0,-1 0 0,0 0 1,0 0-1,0 0 0,0-1 0,1 1 0,-1 0 0,0 0 0,0 0 0,0 0 1,0 0-1,0 0 0,1 0 0,4-6-18,-4 5 0,1 0 0,-1 0 0,0 0 0,0 0 0,0 0 0,1 0 0,-1-1 0,0 1 0,-1-1 0,1 1 0,0 0 0,0-1 0,-1 0 0,1 1 0,0-1 0,-1 1 0,0-1 0,1 0 0,-1-2 0,0 2 0,2 0 0,1 0 0,-5 10 0,0 1 0,0 0 0,2 1 0,-1-1 0,1 1 0,0-1 0,2 13 0,0 14 0,-2-6 0,-1 88 0,29 228 0,-21-287 0,-1 114 0,-6-167 0,1-34 0,1 0 0,1 0 0,2 0 0,8-28 0,-5 46-1743,15 0-5505,23 3-7024,-32 5 11358,10-1-1284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3.8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97 188,'-2'-25'9589,"-2"1"-3936,-1-24 1666,5 73-3630,1-6-3183,0 0-1,8 32 1,5-9-74,2-1 0,2 0 0,1-1 0,3 0 1,36 49-1,36 68 173,-84-134-558,-1 0-1,-1 0 1,-1 1 0,-1 0-1,-1 0 1,-1 1 0,-1-1-1,-2 1 1,0 27 0,34-104-582,15-15-2281,5-8-5924,-22 18-7155,-26 42 12441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4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 34 952,'-43'-14'12152,"42"13"-11886,0 1 0,-1-1 1,1 1-1,-1-1 0,1 1 0,-1 0 0,1 0 0,0 0 0,-1 0 0,1 0 0,-1 0 0,1 0 0,-1 0 0,1 1 0,-1-1 0,1 0 0,0 1 0,-1-1 0,1 1 0,0 0 1,-1 0-1,1-1 0,0 1 0,0 0 0,0 0 0,-2 1 0,3 0-120,-1-1-1,1 0 1,-1 1-1,1-1 1,0 0 0,-1 1-1,1-1 1,0 0 0,0 1-1,0-1 1,0 1 0,0-1-1,0 0 1,1 1 0,-1-1-1,0 0 1,1 1 0,-1-1-1,1 0 1,-1 0 0,1 1-1,0-1 1,-1 0 0,1 0-1,1 1 1,0 0 2,1 0 0,-1 0 0,1 0 1,0 0-1,0-1 0,0 1 0,-1-1 0,1 0 1,0 0-1,6 1 0,10 2 11,0-2 0,0 0 0,21-1 0,-24-1 153,183-2 307,198-29 0,-183 11-367,-182 18-208,-15 2 33,0-1 0,0-1 1,-1-1-1,21-5 0,-34 3 334,-13-1-246,-14 1-193,-60 2-2097,28 5-2412,9 1-2756,0 3-4358,24-4 8296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4.9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61 1296,'-36'-5'14965,"30"5"-14007,0 0 0,1 1 0,-1-1 0,0 1 0,0 0 0,1 1 0,-10 3 0,15-5-957,123-48 1646,-111 44-1659,0 0-1,0 1 0,0 1 0,0 0 1,1 0-1,-1 2 0,1-1 0,-1 1 0,24 4 1,-34-3 10,1-1 1,-1 1 0,0 0 0,0-1 0,1 1-1,-1 1 1,0-1 0,0 0 0,0 0 0,0 1-1,-1-1 1,1 1 0,0-1 0,0 1-1,-1 0 1,1 0 0,-1 0 0,0 0 0,0 0-1,1 0 1,0 3 0,-1-1 2,0-1 0,-1 1-1,1 0 1,-1 0 0,0 0 0,0 0-1,0-1 1,-1 1 0,1 0 0,-1 0 0,0-1-1,-1 5 1,-2 4 12,-1-1 0,0 0 0,-1 0-1,0-1 1,-1 0 0,0 0 0,-13 14 0,-39 35 137,32-35-65,2 0 1,0 2-1,2 1 0,1 1 1,2 1-1,-24 41 1,43-68-67,0 0 1,0-1-1,0 1 1,1 0-1,-1-1 1,0 1 0,1 0-1,-1 0 1,1-1-1,0 1 1,-1 0-1,1 0 1,0 0-1,0 0 1,0 0 0,1-1-1,-1 1 1,0 0-1,1 0 1,-1 0-1,1-1 1,0 1-1,-1 0 1,3 2-1,-2-2 19,1-1 0,0 1-1,0-1 1,1 1 0,-1-1-1,0 0 1,0 0 0,0 0-1,1 0 1,-1-1 0,1 1-1,-1-1 1,0 1 0,1-1-1,4 0 1,8 0 104,-1 0 0,1-2 1,0 0-1,26-6 0,49-22-18,141-66 0,-190 78-117,-24 13-2079,-14 5 1194,-1 0-1,1 0 1,-1 1-1,1-1 1,-1 0-1,1 1 1,-1 0-1,0-1 1,1 1-1,-1 0 1,0 0-1,0 1 1,1-1-1,-1 0 1,0 1-1,0-1 0,3 4 1,8 13-3275,-8-6 766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5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134 182 1836,'-20'4'12196,"8"7"-4976,11-10-6942,0 1 0,0 0 0,1 0 0,-1 0 0,1 0 0,-1 0 0,1 0 0,0 0 0,0-1 0,0 1 0,0 0 0,0 0 0,0 0 0,1 0 0,0 3 0,0-1-415,0 0-1,1-1 1,-1 1 0,1-1 0,0 1-1,0-1 1,0 0 0,0 0 0,0 0 0,1 0-1,0 0 1,4 4 0,13 3 1823,-11-9-1670,-1-1 0,0 0 0,0 0 0,0 0 0,0-1 0,1 0 0,-1-1 0,-1 0 0,1 0 0,0-1 0,0 0-1,-1 0 1,1-1 0,-1 0 0,0 0 0,0 0 0,-1-1 0,1 0 0,-1-1 0,0 0 0,-1 1 0,1-2 0,-1 1 0,0-1 0,-1 1 0,0-1 0,0-1 0,0 1 0,-1 0 0,0-1 0,0 0 0,-1 0 0,0 0 0,0 0 0,0-9 0,-2 13 0,0-1-1,0 0 1,0 0-1,-1 0 1,0 0 0,0 1-1,0-1 1,-1 0-1,1 1 1,-1-1 0,0 1-1,0 0 1,-1-1-1,1 1 1,-1 0 0,0 0-1,0 1 1,0-1-1,-1 1 1,-5-5 0,4 5 6,0 0 0,0 1 1,0-1-1,-1 1 1,1 0-1,-1 1 0,0-1 1,1 1-1,-1 1 1,0-1-1,1 1 0,-1 0 1,0 0-1,0 0 1,1 1-1,-1 0 0,-7 2 1,-2 1 65,0 0 1,1 1-1,-1 1 1,1 1-1,1 0 0,-1 0 1,-16 14-1,23-17-58,1 1 0,-1 0 0,1 1 0,1 0 0,-1 0 0,1 0 0,0 0 0,1 1 0,-1 0 0,1 0 0,1 0 0,-1 0 0,1 1 0,0-1 0,-3 16 0,6-22-27,0 0 0,-1 1 1,1-1-1,0 0 0,0 1 1,0-1-1,0 0 1,0 0-1,0 1 0,0-1 1,0 0-1,1 1 0,-1-1 1,0 0-1,1 0 1,-1 1-1,1-1 0,0 0 1,-1 0-1,1 0 0,0 0 1,0 0-1,-1 0 1,1 0-1,0 0 0,0 0 1,0 0-1,2 1 1,-1-1-62,1-1 1,-1 1 0,1-1 0,0 1 0,-1-1 0,1 0 0,0 0 0,-1 0 0,1 0 0,-1 0 0,1-1-1,0 1 1,3-2 0,41-16-3369,-15-4-4358,-29 20 6727,-1 0 0,1-1 0,-1 0-1,0 1 1,0-1 0,-1 0 0,1 0 0,0 0 0,1-6 0,1-3-2459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6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89 1076,'-5'-5'17505,"-5"20"-13506,-6 23-3944,16-34-12,-1 0 1,1 0-1,0 1 0,0-1 1,0 0-1,1 0 1,0 0-1,-1 1 1,2-1-1,-1 0 0,0 0 1,1 0-1,0 0 1,0-1-1,0 1 1,0 0-1,0-1 0,1 1 1,0-1-1,-1 0 1,1 0-1,1 0 1,-1 0-1,0-1 0,1 1 1,-1-1-1,1 0 1,0 0-1,-1 0 1,1 0-1,0-1 0,0 0 1,0 1-1,1-1 1,-1-1-1,0 1 1,0-1-1,0 0 0,1 1 1,-1-2-1,0 1 1,0-1-1,1 1 1,-1-1-1,0 0 0,0 0 1,0-1-1,0 1 1,0-1-1,4-3 1,-3 2-39,-1 0 0,1 0 0,-1-1 0,0 1 0,0-1 0,0 0 0,-1 0 0,1-1 0,-1 1 0,0-1 0,-1 1 0,1-1 0,-1 0 0,1 0 0,-2 0 0,1-1 0,0 1 0,-1 0 0,0-1 0,0-10 0,0 10-8,-1-1 0,0 0 1,-1 0-1,0 1 0,0-1 0,0 1 1,-1-1-1,0 1 0,0-1 1,0 1-1,-1 0 0,0 0 1,0 0-1,-1 0 0,0 0 1,-7-7-1,9 11 2,-1 0 0,1 0 0,-1 1 0,0 0 1,1-1-1,-1 1 0,0 0 0,0 0 0,0 0 0,0 1 0,0-1 0,0 1 0,0-1 1,0 1-1,0 0 0,0 0 0,0 1 0,-1-1 0,1 1 0,0-1 0,0 1 0,1 0 1,-1 0-1,0 0 0,0 0 0,0 1 0,1-1 0,-4 3 0,0-1-65,1 0-1,0 1 1,0-1-1,0 1 1,0 0 0,0 0-1,1 1 1,0-1-1,0 1 1,0 0-1,1 0 1,-1 0-1,-2 8 1,3-6-29,-3 20-4308,6-26 3722,1 1 0,-1-1 0,0 0 0,1 1 0,-1-1 0,1 0 0,-1 0 0,1 0 0,-1 1 1,1-1-1,0 0 0,0 0 0,-1 0 0,1 0 0,0 0 0,0 0 0,0 0 0,0-1 0,2 2 1,4 2-2689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7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852 10 384,'-20'-9'9737,"-7"8"-5219,-31 11-2276,37-6-698,-164 23 1727,-274 50-136,445-74-3106,9-2-48,-1-1 0,1 1 0,0 0 0,0 1 0,-1-1 0,1 1 0,0 0 1,0 0-1,1 1 0,-1-1 0,-7 6 0,12-7-25,0-1 1,1 1-1,-1-1 1,0 1-1,0-1 0,0 1 1,0-1-1,1 1 1,-1-1-1,0 0 0,0 1 1,1-1-1,-1 1 1,0-1-1,1 0 0,-1 1 1,1-1-1,-1 0 1,0 1-1,1-1 0,-1 0 1,1 1-1,-1-1 1,1 0-1,-1 0 1,1 0-1,-1 0 0,1 1 1,-1-1-1,1 0 1,-1 0-1,1 0 0,-1 0 1,1 0-1,-1 0 1,1 0-1,-1 0 0,1 0 1,-1-1-1,1 1 1,26 2-2372,80-13-12746,-88 11 12039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7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10 528,'-1'-9'21752,"2"9"-21667,-1 0 1,1 0 0,-1 1 0,1-1 0,-1 0 0,1 0 0,-1 1-1,0-1 1,1 1 0,-1-1 0,1 0 0,-1 1 0,0-1 0,1 1-1,-1-1 1,0 1 0,0-1 0,1 1 0,-1-1 0,0 1 0,0-1-1,0 1 1,0 0 0,0-1 0,0 1 0,0-1 0,0 1 0,0-1-1,0 1 1,0-1 0,0 2 0,5 56 2582,-6 113 1,-1-66-1182,-5 216-571,11-333-1941,0 1-1,1-1 1,0 1 0,1 0-1,0 1 1,13-18 0,-12 18-1780,15-17-3767,-5 14-3330,-4 6 6139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8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907 931 1416,'42'-81'11944,"-11"-1"-6736,-27 66-5005,0 0 0,-1-1 0,0 1 0,-2-1 0,0 1 0,0-1 0,-2 0 0,-4-29 0,-8-25-170,-24-75 0,28 119-3,-1 1 0,-1 0-1,-1 1 1,-1 0 0,-32-43-1,33 52 143,-1 0-1,0 1 1,-1 1-1,-1 0 1,-1 1-1,1 0 1,-2 2-1,0 0 1,0 1-1,-1 0 1,-22-7-1,15 11 2,0 2 0,0 1 0,0 2 0,-1 0 0,1 1 0,-37 6 0,-5-1-66,53-5-84,-13 1 57,0 1 0,0 1 1,-41 9-1,61-9-57,-1-1 1,1 1 0,-1 0 0,1 0-1,0 1 1,0 0 0,0 1 0,1-1-1,0 1 1,0 0 0,0 1 0,0-1-1,1 1 1,0 1 0,0-1 0,-6 11-1,0 4 183,2 1 0,0 0 0,2 1 0,0-1 0,-4 24 0,-10 119 287,20-147-394,1-1 0,0 1 0,1 0 0,1-1 0,0 1 0,6 17 0,-5-25-33,0 1 0,1-1 1,0-1-1,1 1 0,0-1 0,1 1 0,0-1 1,0-1-1,1 1 0,0-1 0,9 8 1,-6-7-33,1 0 0,0-1 0,1 0 0,0 0 0,0-2 0,0 1 0,1-1 0,19 5 0,-12-6-229,1-1 0,1 0 0,-1-2 0,38 0 0,-53-2-107,49-4-2672,-30-5-2008,-24 8 4273,1 1 0,-1-1 0,0 0 0,0 0 0,0 0 0,0-1 0,0 1 0,0 0 0,0 0 1,0-1-1,0 1 0,0 0 0,0-3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8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1085 813 748,'0'0'285,"0"-1"0,0 1 1,0 0-1,-1-1 0,1 1 0,0 0 0,0-1 0,0 1 0,0-1 1,0 1-1,0 0 0,0-1 0,0 1 0,0-1 0,0 1 0,0 0 1,0-1-1,0 1 0,0-1 0,0 1 0,0 0 0,0-1 1,1 1-1,-1-1 0,0 1 0,1-1 856,0 0-856,13-16 3358,19-9-206,-28 21-3130,0 1-1,-1-1 0,1 0 1,-1 0-1,0 0 1,0-1-1,-1 1 0,1-1 1,-1 0-1,-1 0 0,1 0 1,-1-1-1,0 1 1,0-1-1,-1 1 0,1-9 1,1-5-236,-2 1 0,0-1 0,-1 1 1,-3-27-1,-1 25-66,-1-1 1,-1 0 0,-1 1 0,-1 0-1,-1 1 1,0 0 0,-22-33 0,8 18-9,-1 2 0,-2 0 0,-37-35 0,44 51 47,-1 1-1,-1 1 1,0 0 0,0 2-1,-2 1 1,1 1-1,-2 0 1,1 2-1,-1 1 1,-1 0-1,1 2 1,-47-5 0,23 6 65,0 3 0,0 1-1,0 3 1,0 1 0,-88 19 0,122-19-46,1 1 0,-1 0 0,1 1 0,-1 0 0,1 1 0,1 0 0,-1 1 0,1 1-1,1 0 1,-1 1 0,1 0 0,1 0 0,0 1 0,0 1 0,-10 13 0,12-12 11,0 2-1,1-1 1,1 1 0,0 0 0,0 0 0,2 0 0,0 1 0,0 0-1,2 0 1,0 0 0,0 0 0,1 0 0,1 0 0,2 17 0,0 0 51,2-1 0,1 1 1,1-1-1,1-1 0,18 46 1,-20-65-108,0 0 1,1-1-1,0 1 1,0-1 0,1 0-1,1-1 1,-1 0-1,2 0 1,-1 0 0,1-1-1,0-1 1,1 1-1,0-2 1,0 1 0,1-1-1,-1-1 1,20 7-1,11 1-628,0-3 0,0-1 0,1-2-1,0-2 1,48-1 0,62-7-5594,-1-8-3496,-94 5 5973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49.9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276 189 760,'-35'-54'6253,"28"46"-5679,1-1 0,0 0 0,0 0 1,1 0-1,0-1 0,-4-11 0,10 20-493,-1-1 0,0 1 1,1-1-1,0 1 0,-1-1 1,1 1-1,0-1 0,-1 1 0,1 0 1,0-1-1,0 1 0,0 0 1,0 0-1,1 0 0,-1 0 1,0 0-1,0 0 0,1 0 1,-1 0-1,0 0 0,1 1 0,1-2 1,35-15 353,-25 14-430,-4 0 182,0 0-1,0 2 1,0-1 0,1 1 0,-1 0 0,11 1-1,-19 0-112,0 0-1,1 0 0,-1 1 0,0-1 1,1 0-1,-1 1 0,0-1 0,1 1 1,-1 0-1,0-1 0,0 1 0,0 0 1,1 0-1,-1-1 0,0 1 0,0 0 1,0 0-1,0 0 0,1 2 0,-1 0 53,-1-1 0,1 0 0,0 1 0,-1-1 0,1 0-1,-1 1 1,0-1 0,0 1 0,0-1 0,0 0 0,0 1-1,-1-1 1,1 1 0,-1-1 0,0 4 0,-5 10 370,0 1 1,0-1-1,-2 0 1,0 0 0,-16 23-1,-60 71 156,61-82-586,-2 4-1465,-57 55 1,40-54-3467,-5-6-4222,36-21 5867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9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28 196,'28'2'13053,"1"1"-5289,33 6-2393,55 5-4392,562-20 125,-679 6-1214,0 0 0,0-1 0,0 1 0,-1 0 0,1 0 0,0-1 0,0 1 0,0 0 0,0 0 0,0-1 0,-1 1 0,1 0 0,0 0 0,0-1 0,0 1 0,0 0 0,0 0 0,0-1 0,0 1 1,0 0-1,0-1 0,0 1 0,0 0 0,0 0 0,0-1 0,0 1 0,0 0 0,0-1 0,0 1 0,1 0 0,-1 0 0,0-1 0,0 1 0,0 0 0,0 0 0,0 0 0,1-1 0,-1 1 0,0 0 0,0 0 1,1 0-1,-1-1 0,0 1 0,0 0 0,0 0 0,1 0 0,-1 0 0,0 0 0,1 0 0,-1-1 0,0 1 0,0 0 0,1 0 0,-1 0 0,1 0 0,-38-19-10338,17 9 4530,7 2 2455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09.7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 1664,'5'0'1330,"0"0"1,0 0-1,1 1 0,-1 0 0,0 0 0,0 1 1,5 1-1,-5-1-453,-1 0 0,0 0 0,0 1 0,0-1 0,-1 1 1,1 0-1,4 4 0,-4-1-280,1-1 1,-1 1-1,0 0 0,-1 0 1,1 0-1,-1 1 0,0-1 1,-1 1-1,0-1 0,3 12 1,-3-5-341,0 0 0,0 0 1,-2 0-1,0 0 0,0 0 1,-1 0-1,-1 0 0,0 0 1,0-1-1,-1 1 1,-1-1-1,-7 16 0,-2-4-163,-1 0-1,-1-1 0,-28 32 1,10-17-2657,-2 0-3654,24-32 2298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10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96 1540,'26'-56'15389,"-8"19"-8846,-14 35-3282,0 12-1270,3 33-604,0 57-532,5 77 46,36 187-1,-47-353-900,-1-8 0,0 0 0,0-1 0,0 1 0,1-1 0,-1 1 0,1-1 0,-1 1 0,1-1 0,0 1 0,0-1 0,0 0 0,0 0 0,1 1 0,1 1 0,-1-8-329,0-1 1,0 1-1,0-1 0,-1 1 1,1-1-1,0-7 0,-2 12 235,7-35-5383,-2 12 821,0 1 0,1-1 0,15-35 0,-8 31 877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10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49 2672,'1'-7'5173,"-1"-19"4636,0 25-9547,0 1 1,0-1-1,0 1 1,0-1 0,0 1-1,0-1 1,0 0-1,0 1 1,0-1-1,0 1 1,0-1 0,-1 1-1,1-1 1,0 1-1,0-1 1,-1 1-1,1-1 1,0 1-1,-1-1 1,1 1 0,0-1-1,-1 1 1,1 0-1,-1-1 1,1 1-1,-1 0 1,1-1 0,-1 1-1,1 0 1,-1 0-1,1-1 1,-1 1-1,-2 50 3578,23 504-1231,-18-527-2609,2 0 0,14 52 0,-18-79-14,0 0-1,0 0 1,0 1 0,0-1 0,0 0-1,0 0 1,0 0 0,0 0 0,0 1-1,0-1 1,0 0 0,0 0-1,0 0 1,0 0 0,0 0 0,0 1-1,0-1 1,0 0 0,0 0-1,0 0 1,0 0 0,0 0 0,0 1-1,0-1 1,0 0 0,1 0 0,-1 0-1,0 0 1,0 0 0,0 0-1,0 1 1,0-1 0,0 0 0,0 0-1,1 0 1,-1 0 0,0 0-1,0 0 1,0 0 0,0 0 0,0 0-1,1 0 1,-1 0 0,0 0 0,0 0-1,0 0 1,0 0 0,0 0-1,1 0 1,-1 0 0,0 0 0,0 0-1,0 0 1,0 0 0,0 0-1,1 0 1,-1 0 0,0 0 0,0 0-1,0 0 1,0 0 0,0 0 0,1 0-1,-1 0 1,0 0 0,0-1-1,6-14-2231,0-23-2380,-6 35 3540,0 1 0,0 0 0,0 0 0,0-1 0,0 1 0,-1 0 0,1 0-1,-1 0 1,1 0 0,-1-1 0,0 1 0,0 0 0,0 0 0,0 0 0,0 0 0,-2-2 0,-4-1-2773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12.3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3505 1678 840,'-257'8'12434,"-2"-17"-4531,60 2-5277,174 6-2441,-426-20 2361,354 11-2082,0-4 1,-152-43 0,110 14-59,-246-113 1,321 123-263,0-2-1,3-3 1,1-3-1,2-2 1,-91-89 0,60 41 440,-5 3 0,-192-137 1,233 189 120,-62-55 1,109 84-706,0 0 0,0 0 0,1-1 0,-7-13 0,-12-18 0,4 17 0,0 2 0,-30-25 0,16 15 0,27 24 0,4 4 0,5 4 0,6 12 0,-4-8 0,-1 0 0,0 0 0,0 1 0,0-1 0,-1 1 0,0 0 0,-1 0 0,1 0 0,-1 0 0,-1 0 0,1 0 0,-1 0 0,0 0 0,-1 0 0,0 0 0,0 0 0,0 0 0,-1 0 0,0-1 0,0 1 0,-1 0 0,0-1 0,0 0 0,-6 9 0,-59 114 0,107-207 0,43-130 0,24-50 0,-104 252 0,1 1 0,0 0 0,0 0 0,0 0 0,0 1 0,1-1 0,0 1 0,0 0 0,0 0 0,0 0 0,1 0 0,0 1 0,-1 0 0,1 0 0,0 0 0,9-3 0,-8 4 0,0 1 0,0 0 0,0 1 0,-1 0 0,1 0 0,0 0 0,0 0 0,0 1 0,0 0 0,0 0 0,0 1 0,-1 0 0,1 0 0,-1 0 0,11 6 0,60 35 0,80 59 0,50 30 0,-197-127-2367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47.1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78 249 1708,'-35'-41'16320,"10"16"-10554,10-2 875,15 27-6495,21 37-240,-16-26 108,0 1 0,-1-1 0,0 1-1,3 22 1,-5-23 32,1 1-1,0-1 1,0 0 0,10 20-1,-15-107 1938,2 60-1983,1-12 0,-1 1 0,-1-1 0,-2 1 0,-1 0 0,-13-51 0,14 67 0,-4-5 0,6 16 0,1 0 0,-1 0 0,1 0 0,-1 0 0,1 0 0,0 0 0,-1 0 0,1 0 0,-1 0 0,1 0 0,-1 0 0,1 0 0,-1 1 0,1-1 0,0 0 0,-1 0 0,1 0 0,0 1 0,-1-1 0,1 0 0,-1 1 0,1-1 0,0 0 0,0 1 0,-1-1 0,1 0 0,0 1 0,0-1 0,-1 0 0,1 1 0,0-1 0,0 1 0,0-1 0,0 1 0,0-1 0,-1 0 0,1 1 0,0 0 0,-23 60 0,23-61-2,0 0-1,0 0 1,0 0-1,0 0 1,0 0-1,0 0 1,1 0-1,-1 0 1,0 0-1,0 0 1,0 0-1,0 0 1,0 0 0,0 0-1,0 0 1,0 0-1,0 0 1,0 0-1,1 0 1,-1 0-1,0 0 1,0 0-1,0 1 1,0-1-1,0 0 1,0 0 0,0 0-1,0 0 1,0 0-1,0 0 1,0 0-1,0 0 1,0 0-1,0 0 1,0 0-1,1 0 1,-1 1-1,0-1 1,0 0-1,0 0 1,0 0 0,0 0-1,0 0 1,0 0-1,0 0 1,0 0-1,0 0 1,0 0-1,0 1 1,0-1-1,0 0 1,-1 0-1,7-7-132,-5 6 137,-1 0-1,0-1 1,1 1 0,-1 0 0,1 0-1,-1 0 1,1 0 0,-1 0-1,1 0 1,0 0 0,0 0 0,-1 0-1,1 0 1,0 0 0,2-1-1,-2 1-5,0 0 0,0 0 0,0 0 0,0 0 0,0 0 0,0 0 0,-1 0 0,1 0 0,0 0 0,0-1 0,-1 1 0,1 0 0,-1 0 0,1-1 0,-1 1 0,1-2 0,-1 2 4,0-1 1,0 1 0,1-1 0,-1 1-1,1 0 1,-1-1 0,1 1 0,0 0-1,-1-1 1,1 1 0,0 0 0,0 0-1,0 0 1,0 0 0,0 0 0,0 0-1,0 0 1,0 0 0,1 0 0,-1 0-1,0 1 1,0-1 0,1 0 0,1 0-1,1-7 66,1 1-520,-12 8-3919,1 4 3367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48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202 134 812,'12'-26'3579,"-11"25"-3509,-1 1 1,0-1-1,1 0 0,-1 0 0,1 1 0,-1-1 0,0 0 0,0 0 1,1 0-1,-1 1 0,0-1 0,0 0 0,0 0 0,0 0 1,0 0-1,0 1 0,0-1 0,0 0 0,-1 0 0,1 0 0,0 1 1,0-1-1,-1 0 0,1 0 0,-1-1 0,1 2 106,-11 9 510,11-9-668,-1 0 0,1 0 0,0-1-1,0 1 1,0 0 0,0 0 0,0 0 0,-1 0-1,1 0 1,0 0 0,0 0 0,0 0-1,0-1 1,-1 1 0,1 0 0,0 0-1,0 0 1,0 0 0,-1 0 0,1 0 0,0 0-1,0 0 1,0 0 0,-1 0 0,1 0-1,0 0 1,0 1 0,-8 6 7065,8-7-6982,-1 17 3994,0-12-3820,0 0 1,1 0 0,0 1 0,0-1-1,0 0 1,0 1 0,1-1-1,0 0 1,0 0 0,0 0 0,1 0-1,0 0 1,0 0 0,3 6-1,-4-11-173,32-16 767,-28 9-830,1 0 1,-1 0 0,0-1 0,-1 1 0,0-1 0,0 0 0,4-13 0,-6 16-26,-1 0 1,0-1 0,0 1-1,0 0 1,0 0 0,-1-1-1,0 1 1,0 0-1,-1 0 1,1-1 0,-1 1-1,0 0 1,-1 0 0,-2-7-1,3 9 10,-1 1 1,0 0-1,1 0 0,-1 1 0,0-1 0,-1 0 1,1 1-1,0-1 0,0 1 0,-1 0 0,1-1 1,0 1-1,-1 0 0,1 1 0,-1-1 0,1 0 1,-1 1-1,0-1 0,1 1 0,-1 0 0,0 0 1,1 0-1,-1 0 0,-3 1 0,-75 11-44,67-9 34,4-1-14,1 0 0,-1 1 0,1 1 0,-1 0-1,1 0 1,-15 10 0,21-13 1,0 1 0,1 0 0,-1 0 0,1-1-1,-1 2 1,1-1 0,0 0 0,0 0 0,0 1 0,0-1 0,1 1-1,-1-1 1,1 1 0,-1 0 0,1 0 0,0 0 0,0 0-1,0 0 1,0 0 0,1 0 0,-1 0 0,1 0 0,0 0-1,0 0 1,0 0 0,1 5 0,-1-6 18,1 1 0,0-1 0,-1 1 0,1-1 0,0 1 0,1-1 0,-1 1 1,0-1-1,1 0 0,0 0 0,-1 0 0,1 0 0,0 0 0,3 3 0,-2-3-385,0 0 0,0-1 0,1 1 1,-1 0-1,0-1 0,1 0 0,-1 0 0,1 0 0,5 0 0,6 0-2522,0-1 0,0 0 0,0-1 0,19-4 0,-18 2-474,6 0 266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48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 87 1964,'-1'-6'1611,"1"0"83,-1-1 0,0 0 0,0 1 0,-1-1 0,0 1 0,0 0 0,0-1 0,-1 1 0,0 0 0,0 1 0,-5-7 0,8 12-1651,-1 0 1,1 0-1,-1 1 1,1-1 0,-1 0-1,1 0 1,-1 0-1,1 1 1,-1-1-1,1 0 1,0 1-1,-1-1 1,1 0-1,-1 1 1,1-1 0,0 0-1,-1 1 1,1-1-1,0 1 1,-1-1-1,1 1 1,0-1-1,0 1 1,0-1-1,-1 1 1,1-1 0,0 1-1,0-1 1,0 1-1,0 0 1,-7 19 293,-7 68 943,4 1 0,1 159 1,8-185-978,-1-34-169,1 0-1,2-1 1,1 1-1,1 0 1,13 52-1,-15-78-202,0 0 0,0 1 0,0-1-1,1 0 1,-1 0 0,1 0-1,0 0 1,0 0 0,0 0 0,0-1-1,0 1 1,1-1 0,-1 1-1,4 1 1,21-38-4950,75-110-15975,-83 120 18019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8:49.1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79 1400,'0'-16'8958,"1"10"-6849,-1-1 0,0 1 0,0-1 0,0 1 0,-1-1-1,0 1 1,-3-12 0,3 19-1994,0-1 0,0 0 0,0 1 0,0-1 1,1 1-1,-1-1 0,0 1 0,0-1 0,1 1 0,-1 0 0,0-1 0,1 1 0,-1 0 0,1 0 0,-1 0 0,1-1 0,-1 1 1,1 0-1,-1 0 0,1 0 0,0 0 0,0 0 0,-1 1 0,-12 26 121,-2 17 300,2 0 0,2 1-1,-9 85 1,15-88-372,0 24-118,3 0 0,3 0 0,3 0 0,13 69 0,-13-102-43,-4-24-3,-1-9 0,1 0 0,0 1 0,0-1 0,-1 0 0,1 1 0,0-1 0,0 1 0,1-1 0,-1 0 0,0 1 0,0-1 0,1 0 0,-1 1 0,1-1 0,-1 0 0,1 1 0,-1-1 0,1 0 0,1 2 0,1-5-564,1 1 0,-1-1 1,0 0-1,0 0 0,0-1 0,0 1 1,0 0-1,-1-1 0,5-5 0,-1 3-721,97-74-17040,-77 60 14250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23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59 232,'-1'1'806,"-4"2"-252,2 0 0,-1 0 0,0 1 0,1 0 0,-1-1 0,1 1 0,0 0 0,0 1 0,1-1 0,-1 0 0,1 1 0,-2 5 331,33-48 2698,-23 27-3086,-4 8-261,1-1 0,-1 1 0,0-1 0,0 1-1,-1-1 1,1 0 0,-1 1 0,0-1 0,0 0 0,0 0 0,1-8-1,-7 16 18,1 0-1,0 0 0,0 1 1,0-1-1,1 1 1,0 0-1,-5 10 0,-8 15 254,1 2-1,1-1 1,2 2-1,2 0 1,-9 43-1,19-75-498,0 0 0,-1-1 0,1 1 0,0 0 0,-1 0 0,1-1 0,0 1 0,0 0 0,0 0 0,0-1 0,0 1 0,0 0 0,0 0 0,0-1 0,0 1 0,0 0 0,0 0 0,0-1 0,1 1 0,-1 0 0,0-1 0,1 1 0,-1 0 0,0-1 0,1 1 0,-1 0 0,1-1 0,0 2 0,16-12 158,15-31-52,-21 22-99,-1 1 0,13-40 1,-20 51-30,-1-1-1,1 0 1,-2 0 0,1 1 0,-1-1 0,-1 0 0,1 0-1,-1 0 1,-1 0 0,-1-15 0,1 23 12,1-1 0,0 1 1,0-1-1,0 1 0,0-1 0,-1 1 1,1-1-1,0 1 0,-1 0 0,1-1 1,0 1-1,-1-1 0,1 1 0,0 0 1,-1-1-1,1 1 0,-1 0 0,1-1 1,-1 1-1,1 0 0,0 0 1,-1 0-1,1-1 0,-1 1 0,1 0 1,-1 0-1,1 0 0,-1 0 0,1 0 1,-1 0-1,0 0 0,1 0 0,-1 0 1,0 0-1,-23 9-46,-17 21 17,20-13 72,0 2 0,1 0 0,0 2 0,2 0 0,-29 43 0,47-63 34,33-45 364,-16 15-434,-1-2 0,-1 0 0,-2 0 0,18-63 0,-33 91-56,-6 13 26,-6 11 4,10-13 26,0-1 0,1 1 0,0 0 0,-3 16 0,-11 26-700,16-44-2156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0.2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586 0 616,'0'3'1789,"0"1"0,-1-1 0,1 0 0,-1 0 0,0 0 0,0 0 1,0 0-1,-3 6 0,-20 26 4000,-31 23-3316,-11 3-1536,-120 85 1,1-30-8257,134-91-5870,42-22 9558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31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59 2480,'0'-1'170,"4"-34"16604,11 13-3433,-9 34-13448,8 14 120,-1 0 1,-1 1-1,-2 1 0,0 0 0,-2 0 0,9 56 0,4 13 4,-16-71-17,-2-1 0,-1 1 0,-1 34 0,-8-62-3951,-13-4-7703,19-13-3212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32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568 15 2260,'4'-15'17818,"-35"16"-13684,-42 15-4157,-46 21 1079,66-22-634,0 2-1,2 2 1,-81 42-1,73-18-221,58-43-169,39-3 250,-33 2-276,-1 1 0,1 0 0,-1 0 0,1 0 0,-1 1 0,1-1 0,-1 1 0,1 0 0,-1 1 0,0-1 0,1 1 0,-1-1 0,0 1 0,0 1 0,0-1 1,0 1-1,5 4 0,-4-2-1,0 1 0,0 0 0,0 0 0,-1 0 0,0 0 0,0 1 0,-1-1 0,0 1 0,5 14 0,-3-1 9,0 0 0,-2 0-1,0 0 1,-1 0-1,-1 1 1,-1-1 0,-3 24-1,-6 7 58,-2 23 310,45-105-242,-2-2-131,2 1-1,1 2 0,1 2 0,68-41 1,-99 66 5,0 1-1,-1 0 1,1-1 0,0 2 0,0-1 0,0 1 0,1-1 0,-1 1 0,0 1 0,0-1 0,1 1 0,-1 0 0,0 0 0,0 0-1,1 1 1,-1 0 0,0 0 0,0 0 0,0 1 0,0-1 0,0 1 0,0 1 0,0-1 0,-1 1 0,1-1 0,-1 1 0,1 1 0,-1-1-1,0 0 1,-1 1 0,1 0 0,0 0 0,3 7 0,1 0 196,-1 1 0,0 0 0,-2 1 0,1-1 0,-1 1 0,-1 0 1,0 0-1,-1 1 0,0-1 0,-1 1 0,0 25 0,-3-14-137,-1-1 1,-1 1-1,-1-1 0,-2 1 1,0-1-1,-1-1 0,-2 1 1,0-1-1,-2-1 1,0 0-1,-1 0 0,-2-1 1,0-1-1,-1 0 0,-1-1 1,0-1-1,-2 0 1,0-1-1,-1-1 0,-1-1 1,-25 15-1,33-22-71,-56 30 0,66-36 0,-1-1 0,1 0 0,-1 0 0,1 0 0,-1 0 0,0-1 0,1 1 0,-1-1 0,0 0 0,1 1 0,-1-1 0,0 0 0,1-1 0,-1 1 0,0 0 0,1-1 0,-1 1 0,0-1 0,1 0 0,-1 0 0,1 0 0,-1 0 0,-3-3 0,6 3-50,-1 1 1,1-1-1,0 0 1,-1 0-1,1 0 1,0 0-1,-1 0 1,1 0-1,0 0 1,0 0-1,0 0 1,0 0-1,0 0 1,0 0-1,0 0 1,0 0-1,1 0 1,-1 0-1,0 0 1,0 1-1,1-1 1,-1 0-1,1 0 1,-1 0-1,1 0 1,-1 0-1,1 1 1,-1-1-1,1 0 1,0 0-1,1 0 0,26-29-2509,-22 24 2058,32-31-8610,2 4-4067,-33 25 9781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34.1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91 452 1348,'-10'-44'6905,"0"6"-4035,8 19-1326,-9-47 7392,11 66-8890,0 0-1,0-1 0,0 1 1,0 0-1,0 0 0,0-1 0,0 1 1,-1 0-1,1 0 0,0-1 1,0 1-1,0 0 0,0 0 1,0-1-1,0 1 0,-1 0 1,1 0-1,0 0 0,0-1 0,0 1 1,-1 0-1,1 0 0,0 0 1,0 0-1,0 0 0,-1-1 1,1 1-1,0 0 0,0 0 1,-1 0-1,1 0 0,0 0 1,0 0-1,-1 0 0,1 0 0,0 0 1,-1 0-1,1 0 0,0 0 1,0 0-1,-1 0 0,1 0 1,-1 0-1,-9 13 753,-7 30-571,14-35 25,-2 6-203,1 0 1,1 1 0,0-1-1,1 1 1,1-1 0,0 1-1,2 15 1,-1-30-49,0 0-1,0 1 1,1-1-1,-1 1 1,0-1-1,0 0 1,1 1-1,-1-1 1,0 0-1,1 0 1,-1 1 0,0-1-1,0 0 1,1 0-1,-1 1 1,1-1-1,-1 0 1,0 0-1,1 0 1,-1 0-1,0 1 1,1-1 0,-1 0-1,1 0 1,-1 0-1,1 0 1,-1 0-1,0 0 1,1 0-1,-1 0 1,1 0-1,-1 0 1,0-1 0,1 1-1,-1 0 1,1 0-1,-1 0 1,0 0-1,1-1 1,19-5 39,-19 5-39,95-30 43,141-27 0,106 1 150,-263 45-137,451-55 26,-312 42-9,-212 24 24,-3 2 72,-1-1 1,1 0-1,0 0 0,-1 0 0,1-1 0,0 0 0,-1 1 0,1-1 1,-1 0-1,5-2 0,-9 2-153,0 1 1,1-1-1,-1 0 1,0 1-1,0-1 0,0 1 1,0 0-1,0-1 1,0 1-1,1 0 1,-1-1-1,0 1 0,0 0 1,0 0-1,0 0 1,0 0-1,0 0 1,0 0-1,0 0 0,0 0 1,0 0-1,0 0 1,0 1-1,0-1 1,0 0-1,0 1 0,0-1 1,-1 1-1,-11 1-2,13-2-9,-1 0 0,1 0 0,0 0 0,0 1 0,0-1 0,0 0 0,0 0 0,0 0 0,0 0 0,-1 0 0,1 0 0,0 0 0,0 0 0,0 0 0,0 0 0,0 0 0,0 0 0,0 0 0,0 0 0,-1-1 0,1 1 0,0 0 0,0 0 0,0 0 0,0 0 0,0 0 0,0 0 0,0 0 0,0 0 0,-1 0 0,1 0 0,0 0 0,0 0 0,0 0 0,0-1 0,0 1 0,0 0 0,0 0 0,0 0 0,0 0 0,0 0 0,0 0 0,0 0 0,0 0 0,0-1 0,0 1 0,0 0 0,0 0 0,0 0 0,0 0 0,0 0 0,0 0-1,0 0 1,0-1 0,0 1 0,0 0 0,0 0 0,0 0 0,0 0 0,0 0 0,0 0 0,0 0 0,1-7 102,0 0-1,0 0 0,-1 0 1,0 0-1,-1 0 1,1 1-1,-1-1 0,-1 0 1,-1-7-1,-1-5-57,1-9-50,2 17-69,0 0 0,-1 1 0,0-1 0,0 1 0,-1-1 0,-5-12 0,-25 57-5243,6-3-1306,-10 11-6858,26-28 10084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1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4 483 1776,'-1'-2'1112,"0"-1"0,1 1-1,-1-1 1,1 1 0,-1-1 0,1 1-1,0-1 1,0 0 0,0 1-1,1-1 1,-1 1 0,0-1 0,2-2-1,-2 3-807,1 0 0,0 0-1,0 1 1,0-1 0,0 0-1,0 1 1,0-1-1,0 1 1,0-1 0,0 1-1,1-1 1,-1 1 0,0 0-1,1 0 1,0 0 0,-1 0-1,1 0 1,-1 0 0,1 0-1,0 0 1,0 1-1,0-1 1,-1 1 0,1-1-1,0 1 1,0 0 0,3 0-1,-4 0-245,0-1 0,-1 1 0,1 0 0,-1 0 0,1 0 0,0 0 0,-1-1 0,1 1 0,-1 0 0,1-1 0,-1 1-1,1 0 1,-1-1 0,1 1 0,-1 0 0,1-1 0,-1 1 0,1-1 0,-1 1 0,0-1 0,1 1 0,-1-1 0,0 0 0,1 0-1,2-2 7,2 18 25,12 24 432,-14-34-419,0 0 0,-1 0 0,1 1 0,-1-1 0,0 1-1,-1-1 1,1 1 0,0 10 0,-2-15 82,7-1 1100,-12-2-1262,39-64 1021,-4 22-1039,2 2-1,2 1 1,2 2-1,1 1 0,48-37 1,54-27 14,-69 53 161,-51 32 383,-34 20-279,-37 24-279,30-9-774,1 2 1,1 0-1,-23 31 0,-4 4-184,44-52 955,0-1 0,0 1 0,0-1 0,0 1 0,0-1 0,-1 0 0,1 0 0,-1 0 0,0 0 0,1-1-1,-1 0 1,0 0 0,0 0 0,0 0 0,-4 0 0,8-1 31,62-23 2136,3 7-1897,1 4 1,125-7-1,-110 12-45,1114-29 613,-1237 38-1625,-56 9-1,2 5-7805,78-15 5314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2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40 1840,'0'-40'24973,"12"70"-22377,-5-19-2362,1-1-1,0 0 0,0-1 0,1 1 1,0-1-1,1-1 0,0 0 0,12 7 1,90 51 406,-79-52-605,0-1 0,1-2 0,0-1 1,1-2-1,0-1 0,39 2 0,-74-9-33,0 0 1,0 0-1,0 0 1,0 0-1,0 0 1,1 0-1,-1 0 0,0 0 1,0 0-1,0 1 1,0-1-1,0 0 1,1 0-1,-1 0 0,0 0 1,0 0-1,0 0 1,0 0-1,0 0 1,0 0-1,0 1 0,0-1 1,0 0-1,1 0 1,-1 0-1,0 0 1,0 0-1,0 0 0,0 1 1,0-1-1,0 0 1,0 0-1,0 0 1,0 0-1,0 0 0,0 1 1,0-1-1,0 0 1,0 0-1,0 0 1,0 0-1,0 0 0,0 1 1,0-1-1,0 0 1,-1 0-1,1 0 1,0 0-1,0 0 0,0 0 1,0 1-1,0-1 1,0 0-1,0 0 1,0 0-1,0 0 0,-1 0 1,1 0-1,0 0 1,0 0-1,0 0 1,0 0-1,-1 1 0,-15 13 88,-38 22-14,29-20-31,-56 46-42,-116 116 0,156-139-3,-65 72 0,118-111-3868,10-8-1146,6-16-1423,-17 14 3656,0 0 0,0 1 0,1 1 1,21-11-1,1 4-735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5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641 106 1040,'-1'0'148,"1"0"-1,-1 0 1,0 0-1,1 0 1,-1-1-1,0 1 1,1 0 0,-1 0-1,0-1 1,1 1-1,-1 0 1,1-1-1,-1 1 1,0-1 0,1 1-1,-1 0 1,1-1-1,-1 1 1,1-1-1,0 0 1,-1 1 0,1-1-1,-1 1 1,1-1-1,0 0 1,0 1-1,-1-1 1,1 0-1,0 1 1,0-1 0,0 0-1,0 1 1,-1-1-1,1 0 1,0 1-1,0-1 1,1-1 0,-1 0 81,0 1 1,0-1 0,0 1 0,0-1-1,1 0 1,-1 1 0,1-1-1,-1 1 1,1-1 0,-1 0 0,1 1-1,0 0 1,0-1 0,1-1 0,16-15 4244,-14 13-3587,0 1 0,0 0-1,0 0 1,1 0 0,-1 1-1,1-1 1,0 1 0,6-3 0,4 1 351,-10 4-1,-7 5 961,-34 2 621,-79 3-1978,-130 6-234,245-15-593,0 0 0,0 0 0,0 0 0,0 0 0,0 0 0,0 0 0,0 0 0,0 0 0,0 0 0,0 0 0,0 0 0,0 0 0,0 0 0,0 0 0,-1 1 0,1-1 0,0 0 0,0 0 0,0 0 0,0 0 0,0 0 0,0 0 0,0 0 0,0 0 0,0 0 0,0 0 0,0 0 1,0 0-1,0 0 0,0 0 0,0 0 0,1 1-23,0-1 1,0 1 0,0 0 0,0 0 0,0-1 0,0 1 0,0 0-1,0 0 1,0 0 0,0 0 0,-1 0 0,1 0 0,0 1 0,-1-1-1,1 0 1,-1 0 0,1 0 0,0 2 0,1 7 30,-1 0-1,0 0 1,0 0 0,-1 0-1,0 0 1,-1 0 0,0 0-1,-1 0 1,0 0 0,0-1-1,-8 19 1,7-20 182,9-15 34,-1-2-47,-5 9-190,0 0 0,0 0 0,0 0 0,0 0 0,0 1 0,0-1 0,0 0 0,-1 0 0,1 0 0,0 0 0,0 0-1,0 0 1,0 0 0,0 0 0,0 0 0,0 0 0,0 0 0,0 0 0,-1 0 0,1 0 0,0 0 0,0 0 0,0 0-1,0 0 1,0 0 0,0 0 0,0 0 0,0 0 0,0 0 0,-1 0 0,1 0 0,0 0 0,0 0 0,0 0 0,0 0 0,0 0-1,0 0 1,0 0 0,0 0 0,0-1 0,0 1 0,0 0 0,-1 0 0,1 0 0,0 0 0,0 0 0,0 0 0,0 0-1,0 0 1,0 0 0,0 0 0,0-1 0,0 1 0,0 0 0,0 0 0,0 0 0,0 0 0,0 0 0,0 0 0,0 0 0,0 0-1,0 0 1,0-1 0,0 1 0,0 0 0,0 0 0,0 0 0,-2 4 1,1-1 1,-1 1-1,0 0 1,1 0-1,0 0 0,0 0 1,-1 7-1,-2 9 7,-197 475-9,107-276 0,92-215 0,1-2 0,-1 0 0,1 0 0,0 1 0,-1-1 0,1 0 0,0 0 0,1 1 0,-1-1 0,0 1 0,1-1 0,-1 1 0,1-1 0,0 4 0,25-56 0,22-25-3780,-11 32-6014,71-65-1,-63 66 7132,-33 30 294,-2 0 79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5.9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 32 1176,'-11'-21'20841,"10"21"-20190,-1-1 0,-12 2 7601,-2 2-5481,3-1-5957,6 0 3185,-12 0 7,0 2-1,0 0 1,0 1-1,1 1 1,0 1 0,-27 13-1,44-17-51,11-1 16,30-4 8,49-9 46,223-43 288,-308 52 76,-17 1-212,-20 1-34,-49 10-112,-14 3-1821,36 1-5911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6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1 115 3012,'0'-1'734,"0"0"-1,0 0 1,0 0 0,1 0-1,-1-1 1,0 1 0,1 0-1,-1 0 1,1 0-1,-1 0 1,1 0 0,-1 0-1,1 0 1,0 0-1,0 0 1,0 0 0,1-1-1,24-13 4453,35-1-4496,-47 14 306,-9 0-932,101-22 848,123-11-1,-200 35 38,-14 7-5956,-15-6 4361,0 1 1,0 0-1,1-1 0,-1 1 1,0-1-1,-1 1 0,1 0 1,0-1-1,0 1 1,-1-1-1,1 1 0,-1 0 1,1-1-1,-1 1 0,0-1 1,1 0-1,-1 1 1,0-1-1,0 1 0,0-1 1,0 0-1,0 0 0,-1 0 1,-1 2-1,-6 9-2507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7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1 123 816,'9'-1'9389,"1"-2"-3776,3-2-2313,8-4-2514,7-3 385,-4 5-810,-2-1-343,2 1 0,-1 1 1,43-5-1,-62 10-439,0 1 1,0-1-1,-1 0 1,1 0-1,0 0 1,0 0-1,-1-1 1,1 1 0,5-4-1,-7 3-824,1-1 0,0 1 0,-1 0 0,1-1 0,-1 1 0,0-1 0,1 0 1,-1 0-1,-1 0 0,4-4 0,-1 0-1573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7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0 880,'3'5'11457,"12"15"-7120,68 87 2257,-58-79-5490,43 37 0,-45-47-1032,0-1 0,1 0 0,1-2-1,0-1 1,1-1 0,1-1 0,34 10-1,-32-12-32,1-1 0,1-2-1,0-1 1,0-1-1,0-2 1,0-1 0,0-1-1,53-6 1,-74 2-9,-11 0 45,-19 5 4,2 7-49,0 0 1,1 1-1,0 1 0,1 0 0,-25 23 0,-69 77 393,68-67-130,-100 99 969,-144 160 1374,270-275-2522,20-24-303,13-12-468,-7 1-1499,-1-1-1,0 0 0,0 0 0,-1-1 0,13-18 0,-13 16-1349,1 1 0,0-1 0,21-17 0,-8 12-146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0.5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1 126 2156,'8'-11'4708,"0"1"1,1 0-1,15-14 0,5-5 2550,-6-2-5856,-23 31-1511,0 0 0,1-1 0,-1 1 0,0 0 0,0 0 1,0-1-1,0 1 0,1 0 0,-1 0 0,0-1 0,0 1 1,0 0-1,0 0 0,0-1 0,0 1 0,0 0 0,0 0 0,0-1 1,0 1-1,0 0 0,0-1 0,0 1 0,0 0 0,0 0 1,0-1-1,0 1 0,0 0 0,0 0 0,0-1 0,-1 1 0,1 0 1,0 0-1,0-1 0,0 1 0,0 0 0,-1 0 0,1 0 0,0-1 1,-13 1-7845,-7 6-1071,11-2 6399,-4 6-1281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9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894 20 2788,'25'-12'7793,"-10"5"1163,-30 25-6264,-3 0-2258,-2-2-1,0 0 1,-1 0-1,0-2 1,-1-1-1,-26 11 0,8-5-93,-1-3-1,-74 19 0,83-26-287,0-2 0,-1-2 1,1-1-1,-1-1 0,0-2 0,1-1 0,-63-8 0,46-10 40,49 21-97,-1 1 0,1-1 0,0 1 1,0-1-1,1 1 0,-1-1 0,1 1 0,1 5 1,0 2 15,-1 21 113,0 0 0,-2-1-1,-1 1 1,-9 39-1,-36 123 817,15-73-436,-51 268 1417,83-387-1936,-10 61 403,7-40-357,7-33-780,0-2-661,1 1-1,-1-1 1,2 1-1,8-14 1,33-43-9326,-12 19 1279,-24 33 6410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49.5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76 2776,'-14'1'14316,"36"1"-7547,-7-1-6904,25-1 815,-1-1 0,1-2 0,57-12 0,-15 2-575,-28 3-68,-35 6-300,0 1 0,28-1 0,-100-19-19881,43 20 17001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0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776 54 1924,'2'-2'1032,"1"-1"-1,0 0 1,0 1-1,0-1 1,0 1 0,1 0-1,5-3 1,-6 4-310,0 0 0,-1-1 1,1 0-1,0 1 1,-1-1-1,1 0 0,-1-1 1,1 1-1,-1 0 1,3-5-1,-12 4 4038,-26 0-3577,-538 29 2059,525-22-3206,45-4 61,12 4-34,-7 9-21,-1 0 0,-1 0-1,0 0 1,-1 1 0,0-1 0,-1 0 0,-2 20-1,-17 93 696,-138 541 2061,147-640-2773,7-21-150,1 0 0,0 0 1,0 0-1,0 0 0,1 0 1,-1 9-1,26-47-7388,29-88-10474,-42 96 14670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1.0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72 1328,'0'-6'12918,"0"6"-12654,14-5 5213,28-1-4797,-25 4 946,43-6-508,80-1-1,-23 3-2602,15-19-16154,-106 21 14423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1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884 42 1740,'14'-8'3202,"0"1"0,0 0-1,0 1 1,21-5 0,-35 11-3119,0-1 0,0 1-1,0 0 1,0 0 0,1 0 0,-1 0 0,0-1 0,0 1 0,0 0-1,1 0 1,-1 0 0,0 0 0,0 0 0,0 0 0,1 0-1,-1 0 1,0 0 0,0-1 0,0 1 0,1 0 0,-1 0-1,0 0 1,0 0 0,1 0 0,-1 0 0,0 0 0,0 1 0,0-1-1,1 0 1,-1 0 0,0 0 0,0 0 0,0 0 0,1 0-1,-1 0 1,0 0 0,0 0 0,0 1 0,0-1 0,1 0-1,-1 0 1,0 0 0,0 0 0,0 1 0,0-1 0,0 0-1,1 0 1,-1 0 0,0 1 0,0-1 0,0 0 0,-11 11 1559,-23 10-741,-23-3-640,-1-3-1,-1-3 1,0-2 0,-73 3-1,-30 6-159,117-18-84,38-2-18,0 1 0,0-1 0,0 2 0,0-1 0,1 1 1,-1 0-1,-11 4 0,17-2 1,0 0 0,0 0 0,0 0 0,0 1 0,0-1 0,1 0 0,0 1 0,0-1 0,0 0 1,0 1-1,0-1 0,1 0 0,1 7 0,-1 3 36,-3 32 235,-2-1-1,-1 0 1,-3 0-1,-21 70 1,-74 168 883,54-157-935,41-105-238,-12 30-107,2 0 0,3 0 0,1 2 0,-8 68 1,22-119-10,-1 0 1,1 0-1,0 1 1,0-1 0,0 0-1,0 1 1,0-1 0,0 0-1,0 1 1,0-1 0,0 0-1,1 0 1,-1 1-1,0-1 1,1 0 0,-1 0-1,1 1 1,-1-1 0,1 0-1,0 0 1,0 0-1,-1 0 1,1 0 0,0 0-1,0 0 1,0 0 0,0 0-1,2 0 1,-1 0-267,1-1 1,-1 1-1,0-1 1,0 0-1,1 0 1,-1 0 0,0-1-1,1 1 1,-1 0-1,0-1 1,0 1-1,1-1 1,-1 0-1,3-2 1,10-4-2639,-1-1 1,-1 0 0,20-16-1,-13 8-260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1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84 2356,'6'-2'16403,"7"-1"-10080,37 0-8220,-45 3 3339,288-26-3467,-98-1-10041,-102 13 4932,-45 6 3780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3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79 2296,'5'-13'6653,"5"-15"1929,-8 23-7685,0 1 0,0 0 0,0 0-1,1 0 1,-1 0 0,1 1 0,5-7 0,-7 20 2546,-1 4-3110,0-2 59,0-14-132,0 2-204,0 0-47,1 0-2,-2 1 138,-1 1 0,0 0 1,0 0-1,1 0 0,-1 0 0,1 0 0,0 1 1,-1-1-1,1 0 0,0 1 0,0-1 0,1 0 1,-1 1-1,0-1 0,1 1 0,-1 2 1,-14 67-146,11-53 308,-34 225 69,-12 52 30,49-292-407,-1 0 0,1-1 0,0 1 0,0-1 0,0 1 0,0 0 0,1 0 0,-1-1 0,1 1 0,1 7 0,-1-11-99,1 0 0,0-1 0,-1 1-1,1 0 1,-1 0 0,1 0 0,0-1 0,-1 1 0,1 0 0,-1 0-1,1-1 1,-1 1 0,1 0 0,-1-1 0,1 1 0,-1-1 0,0 1 0,1-1-1,-1 1 1,1-1 0,-1 1 0,0-1 0,1 1 0,-1-1 0,0 1-1,0-1 1,0 0 0,1 1 0,-1-2 0,9-19-3904,-1 2 99,1 0 1,1 1-1,0 0 1,15-19 0,-8 16 150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3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516 33 1292,'1'-1'1063,"1"-1"-1,-1 1 1,1 0-1,-1-1 1,1 1-1,-1-1 1,0 1-1,0-1 1,0 0-1,0 1 1,0-1-1,0 0 1,1-3-1,-2 5-866,0-1-1,0 1 0,-1 0 1,1-1-1,0 1 1,0-1-1,0 1 1,-1 0-1,1-1 0,0 1 1,-1 0-1,1-1 1,0 1-1,-1 0 1,1-1-1,0 1 0,-1 0 1,1 0-1,-1-1 1,1 1-1,-1 0 1,1 0-1,0 0 1,-1 0-1,1-1 0,-1 1 1,1 0-1,-1 0 1,1 0-1,-1 0 1,1 0-1,-1 0 0,1 0 1,-1 1-1,-62 8 1579,46-6-1614,-71 13-42,-162 22 16,230-36-157,32-3-18,34-4 43,-43 4 4,-1 1 0,0-1 0,0 1-1,1 0 1,-1 0 0,0 0 0,0 0 0,1 0 0,-1 1 0,0-1-1,0 0 1,1 1 0,-1 0 0,0 0 0,0-1 0,0 1 0,0 1 0,0-1-1,0 0 1,0 0 0,-1 1 0,4 2 0,-3-1 9,1 1 0,-2 0 0,1 0 0,0-1 0,-1 1 0,0 0 0,1 0 0,-2 0 0,1 0 0,0 0 0,-1 9 0,0 20 98,-1 0 0,-2 0 0,-2 0 0,0 0-1,-3 0 1,0-1 0,-14 31 0,20-55-77,-2 8 73,13-35-241,5-12-167,-6 17 152,1 1-1,1 0 1,0 1-1,1 0 1,17-15-1,-23 22 129,1 1 1,0-1-1,0 1 1,1 0-1,-1 1 1,1-1-1,0 1 1,0 1-1,0-1 1,0 1-1,0 0 1,0 1-1,16-2 1,-21 3 19,0 0 0,0 0 0,1 0 0,-1 1 0,0-1-1,0 0 1,0 1 0,1 0 0,-1-1 0,0 1 0,0 0 0,0 0 0,0 0 0,0 1 0,0-1 0,-1 0 0,1 1-1,0-1 1,0 1 0,-1-1 0,1 1 0,-1 0 0,2 3 0,-1-1 28,0 1 1,0-1-1,-1 1 0,0 0 1,1-1-1,-2 1 1,1 0-1,-1 0 0,1 0 1,-2 7-1,-1 10 210,-1 0 1,-1-1-1,-12 37 0,-6 0 38,-2 0 1,-3-1-1,-3-2 1,-65 93-1,71-114-691,-1-1 1,-2-1 0,-1-1-1,-41 35 1,53-59-2874,11-17-2773,12-23-4232,0 18 6610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4.2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40 1288,'27'-20'5811,"-2"1"3974,-21 30-2602,1 25-6227,-4-30-183,5 48 100,-3 0 0,-2 0-1,-7 72 1,-18 63-5720,21-173 2544,0 2-2268,2-6-3449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4.8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643 36 1292,'0'-1'890,"0"-1"1,0 0-1,0 1 0,0-1 0,0 0 1,-1 1-1,1-1 0,0 0 0,-1 1 1,0-1-1,1 0 0,-1 1 0,0-1 0,0 1 1,-1-2-1,1 2-564,0 0 1,0 0-1,0 1 1,0-1-1,0 0 1,0 1-1,0-1 1,0 1-1,-1-1 1,1 1-1,0-1 1,0 1-1,-1 0 1,1 0-1,0 0 1,-2 0-1,-5 0-422,0 1 0,0 1 0,0-1 0,0 1 0,-11 5-1,-10 2 864,-278 52-625,319-37-297,-6-15 165,0 1 1,-1 1 0,7 17 0,-9-12 17,-1 1 0,-1 0 0,-1 0 0,0 0 0,-2 0 0,1 0 0,-2 0 0,0 0 0,-1-1 0,-1 1-1,-1-1 1,0 0 0,-1-1 0,-10 17 0,34-49 38,0 1-1,0 0 0,1 2 1,23-15-1,-36 26-62,-1 0-1,1 1 1,1-1 0,-1 1-1,0 0 1,0 1 0,1-1 0,-1 1-1,1 0 1,-1 0 0,1 1-1,6-1 1,-10 2 18,0-1 1,1 1-1,-1-1 1,0 1-1,0 0 0,0 0 1,0 0-1,0 0 0,0 0 1,0 0-1,0 1 1,0-1-1,-1 1 0,1-1 1,-1 1-1,1 0 1,-1-1-1,1 1 0,-1 0 1,0 0-1,0 0 1,0 0-1,0 0 0,0 0 1,0 0-1,-1 1 0,1-1 1,-1 0-1,1 0 1,-1 1-1,0 3 0,1 17 169,0 0-1,-2 0 1,-1 0-1,-1 0 1,0 0-1,-2-1 1,-1 0-1,-1 1 1,0-2-1,-2 1 1,0-1-1,-2-1 1,0 0-1,-25 33 1,9-16-535,-2-1 0,-45 43 1,30-38-2519,-56 41 1,88-73 1177,7-6 325,0 0 0,0 1 0,0 0 0,0 0 0,1 1 0,0-1 0,-5 8 1,3-2-2136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0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2114 153 1568,'8'-7'3524,"6"-16"15289,-31 21-17586,-605 18 4199,166-2-3302,264-10-2051,-599-2-61,762-3-12,0 1 0,54-3 0,-2 0-501,1 0 0,40-12 0,-54 13 277,-1-1 0,0-1 0,0 0-1,0 0 1,0-1 0,0 0 0,-1 0 0,0-1 0,11-10 0,-8 3-6925,1-1 1,14-23-1,-19 23 3128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5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13 1628,'8'-3'887,"-4"1"87,0 1 1,0-1-1,0 1 0,0 0 1,0 0-1,0 0 1,0 1-1,0-1 1,6 1-1,-9 1-696,1 0 0,-1-1 0,1 1 0,-1 0 0,1 0 0,-1 0 0,0 0 0,0 0 0,0 1 0,1-1 0,-1 0 0,0 1-1,0-1 1,-1 0 0,1 1 0,0-1 0,0 1 0,-1-1 0,1 1 0,-1 0 0,1-1 0,-1 1 0,0 0 0,0-1 0,0 1 0,1 0 0,-2 1 0,5 29 1081,-2 1 1,-1 34-1,-23 132 331,-19-1-1153,-1 5-4963,42-164-259,8-20-34,-8-18 4283,1 0-1,-1-1 1,1 1-1,0-1 1,-1 1 0,1 0-1,0-1 1,0 0-1,-1 1 1,1-1 0,0 1-1,0-1 1,0 0-1,0 1 1,-1-1 0,1 0-1,0 0 1,0 0-1,2 0 1,13 0-2957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5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945 51 2544,'-3'-4'1128,"-1"0"0,1 0 0,0 1 0,-1-1 0,0 1 0,0 0 0,0 0 0,0 1 0,-1-1 0,-4-2 0,2 3-483,0-1 1,0 1-1,0 0 0,0 1 1,-1 0-1,-9 0 1,-8 1-955,0 2 0,0 0 1,-31 8-1,-4 0 1130,-371 37-431,439-41-260,-1 1 1,0 0-1,-1 0 1,0 0-1,0 1 0,0-1 1,-1 1-1,0 1 1,-1-1-1,4 10 1,-5 5-19,0-1 1,-1 1 0,-2 0 0,-4 44-1,-21 91 63,22-142-140,-3 11 201,-1-1 0,-2 0 1,0-1-1,-1 0 0,-15 24 0,23-43-24,4-8-147,14-18-254,43-48-685,-44 57 755,0 1 0,0 0 1,1 1-1,0 1 0,0 0 1,1 2-1,0 0 1,0 0-1,35-5 0,-44 10 129,1 0-1,-1 1 1,0 0-1,0 0 1,0 1-1,0 0 1,0 0-1,0 1 1,0 0 0,14 5-1,-17-5 34,-1 1 0,1 0 1,-1 0-1,0 0 0,1 0 0,-2 1 1,1-1-1,0 1 0,-1 0 0,1 0 0,-1 1 1,0-1-1,-1 1 0,1-1 0,-1 1 0,0 0 1,0 0-1,1 5 0,1 6 160,-2-1 0,0 0 0,0 1 0,-1-1 0,-1 1 0,-1-1 0,0 1 0,-1-1 0,-1 0 0,-6 20 0,-3 6 209,-2-1 0,-29 58 1,16-45-261,-2-2 0,-1-1 0,-67 81 0,73-104-517,-2-1 0,-47 39 1,52-50-558,0-1 0,-1 0 0,0-2 0,-36 15 0,10-15-4843,44-12 4932,0 0 0,1 0-1,-1 0 1,1 0-1,-1-1 1,0 0 0,1 0-1,-1 0 1,1 0-1,-1 0 1,-3-3-1,-7-5-2650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6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1 111 1332,'2'-5'1695,"-1"-1"0,2 1 0,-1-1 0,1 1-1,-1 0 1,6-7 0,25-19 5526,-25 26-6640,0 1 1,1 0-1,-1 0 1,1 1-1,0 0 1,0 0 0,1 1-1,9-2 1,10 2-517,0 1 1,-1 1 0,1 1 0,50 9 0,-20 0-320,69 21 1,-105-23-845,-1 0 0,24 13-1,-35-15-257,0 1 0,0 0 0,-1 0 0,0 1-1,11 10 1,-18-14 585,1 0 0,-1 0 0,0 1 0,0-1 0,0 1 0,0-1 0,-1 1 0,0 0 0,0 0 0,0 0 0,1 7-1,2 15-2288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6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40 896,'-19'31'4190,"4"-7"601,1-1 0,1 2 0,-14 36 0,27-61-4737,0 1 0,0-1 0,0 1 0,0-1 0,0 0 0,0 1 0,0-1 0,0 1 0,0-1 0,0 1 0,0-1 0,0 0 0,0 1-1,0-1 1,0 1 0,0-1 0,0 0 0,1 1 0,-1-1 0,0 0 0,0 1 0,0-1 0,1 1 0,-1-1 0,0 0 0,0 0 0,1 1 0,-1-1 0,0 0 0,1 1 0,-1-1-1,0 0 1,1 0 0,-1 0 0,1 1 0,-1-1 0,0 0 0,1 0 0,24 2 621,23-9-530,-28 2-762,0-2-1,25-10 0,37-28-5308,68-62-9341,-113 76 11731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49:56.8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633 0 2532,'5'3'11431,"4"4"-4991,5 5-3378,8 8-3433,0 0 1649,-4-6-1029,-1 2 1,-1 0-1,-1 1 1,0 0 0,-1 1-1,-1 1 1,0 0-1,-2 1 1,0 0 0,-1 1-1,-1 0 1,-2 1-1,0 0 1,-1 0 0,6 39-1,-9-42-224,-1-1 1,-1 0-1,0 1 0,-2-1 0,0 1 0,-1-1 0,-1 1 0,0-1 0,-1 0 1,-1 0-1,-1-1 0,-1 0 0,0 0 0,-1 0 0,-1-1 0,-1 0 0,0-1 1,-1 0-1,0 0 0,-2-1 0,-18 17 0,2-8-79,-1-2 0,-1-1 0,-1-1-1,-1-1 1,0-2 0,-2-2 0,1-1 0,-1-2 0,-41 9 0,47-15-1231,0-1 1,0-1 0,-57-2-1,64-4-1493,-1-1-1,1-1 1,0 0-1,1-2 0,0-1 1,-37-18-1,25 9-750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7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3442 22 2092,'-10'-4'2783,"0"1"-1,0 0 1,0 0-1,-15-2 1,-46 2 3048,-76 18-5225,72-5 902,-2443 174 7309,2086-168-8817,298-25 0,170 10-1764,-29 0 723,1-1 0,-1 1 1,1-1-1,0-1 0,-1 1 0,1-1 0,-1-1 0,1 1 1,-1-1-1,0-1 0,0 1 0,0-1 0,9-5 1,-8 3-945,1-1 1,-1 1 0,0-1 0,0-1 0,8-8-1,-1-5-1713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7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340 1 2176,'-17'3'4853,"1"2"0,-28 9 0,-25 22 3481,54-26-7398,0 1 0,1 1 1,1 0-1,-13 14 0,14-12-687,0 1 0,1 1 0,1 0 0,0 0 0,1 1 0,1 0 0,0 1 0,2 0 0,0 0 0,0 0 0,-3 31 0,7-35-239,1 0-1,0 0 0,1 0 1,1 0-1,0 1 0,1-1 1,0 0-1,1-1 0,1 1 1,0 0-1,1-1 0,1 0 1,0 0-1,0 0 0,1-1 1,10 14-1,-4-11-141,-1-1 0,2 0 0,0-1 0,1 0-1,0-1 1,1 0 0,0-2 0,1 0 0,0-1 0,0 0 0,25 8 0,-24-11-1290,1-1 0,0 0 0,1-1 0,35 2 0,-28-6-1677,0 0-1,-1-2 1,1-1 0,-1-1 0,40-12 0,-20 1-1064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2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50 112,'-3'-5'2576,"0"0"0,0 0 0,0 0 0,1-1 0,0 0 0,-3-12 7318,11 47-8626,24 223 2702,-14-81-1903,-8-114-2067,4 26 0,1 100 0,-14-165-2519,0 1-4389,22-42-8186,-11 11 12405,3-7-1244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2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566 1 3368,'-1'6'20013,"-3"22"-17239,-2 10-2110,-1-1-1,-2 0 1,-1 0 0,-3-1-1,0 0 1,-3-2 0,0 1-1,-3-2 1,-25 37-1,-31 32-1888,-121 129 0,145-174-113,45-50 709,-29 30-1738,33-34 1780,0-1 0,0 0-1,-1-1 1,1 1 0,0 0 0,-1 0-1,1-1 1,-1 0 0,0 1-1,1-1 1,-1 0 0,-5 1-1,7-2 405,1 0 0,0 0-1,-1 0 1,1 0-1,0 0 1,-1-1-1,1 1 1,0 0 0,0 0-1,-1 0 1,1 0-1,0 0 1,-1-1-1,1 1 1,0 0 0,0 0-1,0 0 1,-1-1-1,1 1 1,0 0-1,0 0 1,0-1 0,-1 1-1,1 0 1,0-1-1,0 1 1,0 0-1,0 0 1,0-1 0,0 1-1,0 0 1,0-1-1,-1 1 1,3-21-5048,-2 19 4254,2-13-2323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1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444 0 2408,'-113'61'14837,"0"9"-8946,91-54-5546,0 0 1,1 2-1,1 0 0,1 1 0,0 2 0,2-1 1,-24 36-1,36-46-392,-1 0 0,2 0 0,-1 1 0,2-1 0,-1 1 0,1 0 0,1 0 0,0 0 0,1 1 0,0-1 0,0 0 0,1 1 0,1-1 0,0 0 0,0 0 0,1 1 1,1-1-1,0 0 0,0-1 0,1 1 0,9 18 0,-7-19-898,0 0 1,1-1-1,0 1 0,0-1 1,14 13-1,-12-15-1042,0 1-1,0-2 0,1 1 0,0-1 0,20 9 1,-10-6-1608,-3-2 151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2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79 928,'1'-5'1333,"9"-36"5465,-9 38-5925,0 1 0,-1-1 1,1 0-1,0 1 0,1-1 0,-1 1 1,0 0-1,1-1 0,-1 1 0,1 0 1,3-3-1,-4 5-631,0 0 0,0 0 0,0 1 0,-1-1 0,1 1 0,0-1 0,0 1 0,0-1 0,0 1 0,0-1 0,-1 1 0,1 0 0,0-1 0,-1 1 0,1 0 1,0 0-1,-1-1 0,1 1 0,-1 0 0,1 0 0,0 1 0,13 21 1126,87 198 3954,-25-50-4363,-7-11-688,-31-68-1860,3-4-4903,-41-86 6031,1-1 0,0 0-1,0 0 1,0 0 0,0 1-1,0-1 1,0 0 0,0 0 0,0-1-1,0 1 1,0 0 0,1 0-1,-1 0 1,0-1 0,0 1-1,1-1 1,-1 1 0,1-1-1,-1 1 1,0-1 0,1 0 0,-1 0-1,1 0 1,-1 0 0,1 0-1,-1 0 1,0 0 0,1 0-1,-1 0 1,1-1 0,-1 1-1,0-1 1,1 1 0,-1-1 0,0 1-1,1-1 1,0-1 0,12-5-3452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4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1396 1135 1072,'34'-31'4225,"-2"-2"0,30-40 0,-29 28-2221,-2-1-1,49-100 1,-24 38-144,-30 61-1170,-2-1-1,23-66 0,-44 106-613,-2 1-1,1-1 1,-1 0 0,0 1-1,0-1 1,-1 0-1,0 1 1,-1-1-1,1 0 1,-2 1 0,1-1-1,-1 1 1,-2-8-1,-1 3-28,0 1-1,-1-1 1,0 1-1,-1 1 0,0-1 1,0 1-1,-13-13 1,-2 3-29,0 0 0,-1 1 1,-1 1-1,0 1 0,-2 2 0,-27-13 1,17 11 30,0 2 0,-2 2 0,1 1 0,-2 2 1,1 1-1,-2 3 0,1 1 0,-54 0 0,36 6-21,0 3-1,1 3 1,-1 1-1,2 4 1,-67 22-1,31-5 230,-136 62 0,196-76-100,1 2 1,0 1 0,2 2-1,0 0 1,1 2 0,1 1-1,-40 47 1,45-45 5,2 1 1,0 1-1,2 1 0,1 0 1,2 1-1,0 1 1,2 0-1,2 1 0,0 0 1,2 1-1,2 0 0,1 0 1,1 0-1,1 1 1,2-1-1,2 1 0,1-1 1,1 1-1,2-1 0,1 0 1,15 46-1,-19-72-127,19 56 178,3-2 1,2 0 0,35 56-1,-58-113-255,0 0-1,0 0 1,0-1-1,0 1 1,0-1-1,0 1 1,1-1-1,-1 0 1,1-1-1,0 1 1,-1-1-1,1 1 1,0-1-1,0 0 1,0 0-1,6 0 1,75 4-2534,-63-5 1406,28-1-2972,-1-3 0,0-1 0,-1-3 0,57-16 1,-38 7-37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5.6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86 28,'11'-8'2750,"-1"1"1,1-1-1,-2-1 1,1 0-1,-1 0 1,0-1-1,7-11 467,-16 21-2983,-1 0-1,1 0 0,0 1 1,-1-1-1,1 0 0,0 0 1,-1 0-1,1 0 1,0 0-1,-1 0 0,1 0 1,0 1-1,-1-1 0,1 0 1,0 0-1,-1 0 1,1-1-1,0 1 0,-1 0 1,1 0-1,0 0 1,-1 0-1,1 0 0,-3-2 2568,3 1-2568,0 1 1,-1 0-1,1-1 0,0 1 1,0 0-1,0 0 1,-1-1-1,-10 41-233,2 1 0,1 0 0,-2 56 0,4 127 0,6-203 0,11 40 0,-7-67-1033,-1 0 0,1 1 1,0-1-1,0 1 0,1 1 0,6-7 1,21-6-17025,-13 11 13556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3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36 3292,'12'-17'4543,"5"-2"9056,-11 25-8689,-1 17-4012,52 275 4627,-43-200-6194,2 9-2360,3 144 0,-15-274-6494,12-14 2942,-5 11 2134,0 1 1022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3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289 114 2572,'12'-19'16758,"-12"32"-14563,-2 4-1512,1 1 0,1-1 0,1 1 0,0-1 0,2 1 0,0-1 0,0 0 1,2 0-1,8 21 0,-11-32-662,1 1-1,0-1 1,1 1 0,-1-1-1,1 0 1,1-1 0,-1 1-1,1-1 1,0 0 0,0 0 0,0 0-1,1-1 1,0 0 0,0 0-1,0 0 1,0-1 0,0 1-1,1-2 1,0 1 0,-1-1-1,1 0 1,0 0 0,0-1 0,0 0-1,9 1 1,4-3-92,0-1-1,0 0 1,-1-1 0,1-1-1,-1-1 1,1-1-1,-2 0 1,1-2 0,-1 0-1,0-1 1,0-1 0,-1 0-1,-1-2 1,23-18-1,-18 12-112,0-2-1,-1 0 0,-1-1 0,-1 0 0,-1-2 0,-1 0 0,-1-1 0,-1 0 0,18-46 0,-31 69 210,0 0 0,-1 0 0,1 0 0,-1 0 0,1 0-1,-1 0 1,0 0 0,1 0 0,-1 0 0,0 0 0,0 0 0,1 0-1,-1 0 1,0 0 0,0 0 0,0 0 0,0 0 0,-1 0-1,1 0 1,0-1 0,0 1 0,-1 0 0,1 0 0,0 0 0,-2-1-1,1 2 24,0 0 0,0 0 0,-1 0 0,1 0 0,0 0 0,0 0-1,-1 1 1,1-1 0,0 0 0,0 1 0,0-1 0,0 1 0,0-1 0,0 1-1,0 0 1,0 0 0,-2 1 0,-47 41 1210,13-3-898,1 3 0,2 1 0,2 1 0,3 2 0,-33 66 0,-89 264 1507,131-316-1867,3-9 0,-1-1 0,-3-1 0,-37 66 0,53-109-395,-1 1 0,1-1-1,-1 0 1,-1 0 0,-13 11 0,12-12-638,1-1 0,-2 0 0,1-1 0,0 1 0,-1-2 0,0 1 1,0-1-1,-15 3 0,7-3-1499,-1-1 0,0-1 0,-33-1 0,-20-7-1319,3-4-698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6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14 2728,'-38'-6'6141,"32"4"-4520,0 0 0,-1 1-1,1 0 1,-1 0-1,1 1 1,-1-1-1,1 1 1,-13 2-1,38 4 2038,22 6-2740,349 26 2455,-186-24-2510,-95-3-741,269 14 257,-359-27-3176,-31-4-7109,9 6 8710,-1 0 1,1 0-1,-1 0 0,1 0 1,-6 2-1,-17 4-5653,9 0 3536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6.5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 0 1364,'-14'7'2088,"-44"28"4876,56-34-6227,-1 1 0,1 0 0,0 1 0,-1-1 0,1 0 0,0 1 0,1-1 0,-1 1 0,0-1 0,-1 5 0,3-6-565,0 0 0,-1 0-1,1-1 1,0 1 0,0 0 0,1 0-1,-1 0 1,0 0 0,0 0 0,0 0-1,1 0 1,-1-1 0,0 1 0,1 0-1,-1 0 1,0 0 0,1-1 0,-1 1-1,1 0 1,0 0 0,-1-1 0,1 1-1,0-1 1,-1 1 0,1 0 0,0-1-1,-1 1 1,1-1 0,0 0 0,0 1-1,0-1 1,0 1 0,-1-1 0,1 0-1,0 0 1,0 0 0,0 0 0,1 1-1,40 6 1445,-39-7-1263,295 6 1998,-173-8-4571,-116 2 1163,1-1 1,-1 0-1,0 0 1,17-5 0,-19 4-375,0-1 1,0 0-1,0 0 1,-1-1-1,1 1 0,-1-1 1,0-1-1,0 1 1,0-1-1,9-9 1,-4 0-2217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6.9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1 424,'-15'8'15597,"15"-7"-15124,5 20 5857,23 16-2785,-13-27-2945,1 0 1,-1-2-1,1 0 1,1 0-1,-1-2 0,20 6 1,110 21 654,-53-15-942,258 49-25,-350-67-284,-1 1 0,1-1 1,0 0-1,-1 0 0,1 0 1,0 0-1,0 0 0,-1 0 1,1 0-1,0 0 0,-1 0 1,1 0-1,0 0 0,0 0 0,-1 0 1,1 0-1,0-1 0,-1 1 1,1 0-1,0-1 0,-1 1 1,1 0-1,-1-1 0,1 1 1,-1-1-1,1 1 0,0-1 1,-1 1-1,0-1 0,1 1 1,-1-1-1,1 1 0,-1-1 1,0 0-1,1 1 0,-1-1 1,0 0-1,0 1 0,1-1 1,-1-1-1,0 2 0,-1-1 0,1 0 1,-1 0-1,1 1 0,-1-1 0,1 1 1,-1-1-1,1 0 0,-1 1 0,0-1 1,1 1-1,-1-1 0,0 1 1,1-1-1,-1 1 0,0 0 0,0-1 1,1 1-1,-1 0 0,0 0 0,0-1 1,0 1-1,1 0 0,-1 0 1,0 0-1,0 0 0,0 0 0,0 0 1,1 0-1,-1 0 0,0 1 0,0-1 1,0 0-1,1 0 0,-1 1 0,0-1 1,0 1-1,-10 3-4,2 0 0,-1 1 0,0 0 0,1 0 0,0 1 0,0 0 0,0 1 0,1 0 0,0 1 0,-9 11 0,-13 16 0,-26 40 0,46-61 0,-82 118 0,5 5 0,-110 235 0,191-359 0,0-1 0,1 1 0,1 0 0,0 0 0,1 1 0,0-1 0,-1 24 0,26-93-12350,7 17-1056,-16 23 9123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5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15 230 2444,'-15'-2'19825,"20"16"-15682,2 3-4571,-6-16 134,1 4 306,0-1 0,1 1-1,0-1 1,0 0 0,0 0-1,0 0 1,1 0 0,-1-1 0,1 1-1,0-1 1,0 0 0,0 0-1,1-1 1,-1 1 0,1-1-1,-1 0 1,1 0 0,0 0-1,0-1 1,0 1 0,0-1 0,0-1-1,0 1 1,0-1 0,0 1-1,0-2 1,0 1 0,0 0-1,8-3 1,-3 1 3,1 0 0,-2 0 0,1-1 0,0-1 0,-1 0 0,1 0 1,-1-1-1,0 0 0,0-1 0,-1 1 0,0-2 0,0 1 0,0-1 0,6-8 0,-8 7-17,-1 0 0,0-1-1,-1 1 1,1-1 0,-2 0-1,1 0 1,-1-1 0,-1 1 0,0 0-1,0-1 1,0-11 0,-1 16 1,0 0 0,-1 0 0,0 0 0,0 0 0,-1 0 0,0 0 0,1 0 0,-2 0 0,1 0 0,0 0 0,-1 1 0,0-1 0,0 0 0,0 1 0,-1 0 0,0-1 0,1 1 0,-1 0 0,-1 1 0,1-1 0,-1 0 0,1 1 0,-7-5 0,6 6-1,1 0 0,-1 0-1,0 0 1,0 0 0,1 1 0,-1 0 0,0 0 0,0 0 0,0 0 0,-1 0-1,1 1 1,0 0 0,0 0 0,0 0 0,0 0 0,0 1 0,0-1 0,0 1 0,0 0-1,0 0 1,0 1 0,0-1 0,0 1 0,0 0 0,1 0 0,-1 0 0,-4 5 0,0-1-4,1 1 1,0 1 0,0-1 0,1 1 0,0 0 0,1 1 0,-1-1 0,2 1 0,-1 0-1,-3 12 1,3-8-247,2-5 319,0-1 1,0 0-1,1 1 1,0 0-1,0-1 0,0 12 1,2-18-171,0 1 1,0-1 0,0 1 0,0-1 0,1 1 0,-1-1 0,1 1-1,-1-1 1,1 1 0,-1-1 0,1 1 0,0-1 0,0 0 0,0 1 0,1 1-1,0-1-232,0-1 0,0 0 0,-1 0 0,1 1 0,0-1 0,0 0 0,0-1 0,0 1 0,1 0 0,-1-1 0,0 1 0,0-1 0,0 1 0,3-1 0,41 1-8053,-23-2 1378,-4-1 3672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6.1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496 78 2344,'14'-14'5361,"-10"10"-3855,0 1 0,0-1 0,0-1 1,0 1-1,0 0 0,-1-1 0,0 0 0,0 0 0,0 0 0,-1 0 0,4-9 0,-8 21-1355,-1 0 1,1 0 0,-1-1 0,0 1-1,-1-1 1,1 1 0,-9 10 0,-1 2 109,-37 58 766,-4-3 0,-83 91 0,-68 91-547,193-237-459,1 0 0,-11 25-1,19-38-318,0 1-1,1 0 1,-1 1-1,1-1 1,1 0-1,0 1 1,0-1-1,0 1 1,1-1-1,0 10 1,0-17 172,0 0 0,0 1 1,0-1-1,0 1 0,0-1 1,0 1-1,0-1 0,0 1 0,0-1 1,0 0-1,1 1 0,-1-1 1,0 1-1,0-1 0,0 1 1,1-1-1,-1 0 0,0 1 1,0-1-1,1 0 0,-1 1 1,0-1-1,1 0 0,-1 1 1,0-1-1,1 0 0,-1 0 1,0 1-1,1-1 0,-1 0 1,1 0-1,-1 0 0,1 1 1,-1-1-1,0 0 0,2 0 1,13-11-4038,8-24-3021,-7-5 383,-5 17 3530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2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833 107 356,'8'-27'12275,"12"-2"-4459,23-18 812,-43 47-8612,0-1 1,0 1 0,0 0 0,1 0-1,-1 0 1,0 0 0,0-1-1,0 1 1,0 0 0,1 0 0,-1 0-1,0 0 1,0-1 0,0 1-1,1 0 1,-1 0 0,0 0 0,0 0-1,1 0 1,-1 0 0,0 0-1,0 0 1,1 0 0,-1 0 0,0 0-1,0 0 1,1 0 0,-1 0-1,0 0 1,0 0 0,0 0 0,1 0-1,-1 0 1,0 0 0,0 0-1,1 0 1,-1 0 0,0 1 0,0-1-1,0 0 1,1 0 0,-1 0-1,0 0 1,0 0 0,0 1 0,0-1-1,1 0 1,1 17 424,-6 16 31,-4-16-423,-1-1-1,0 0 1,-2-1 0,0 0-1,0-1 1,-2 0-1,-14 13 1,14-14-87,9-10-87,0 0 0,0 0 0,0-1 0,-1 1 0,1-1 0,-1 0 0,1 0 0,-1-1 0,0 1-1,0-1 1,0 0 0,1-1 0,-1 1 0,0-1 0,-10 0 0,13 0 39,0 0-1,0 0 0,-1 0 0,1 0 1,0-1-1,-1 1 0,1 0 0,0-1 1,0 0-1,0 0 0,0 1 0,-1-1 1,1 0-1,0-1 0,1 1 0,-1 0 1,0-1-1,0 1 0,0-1 1,1 1-1,-1-1 0,1 0 0,-1 1 1,1-1-1,0 0 0,0 0 0,0 0 1,0 0-1,0 0 0,0-1 0,0 1 1,1 0-1,-1 0 0,1-1 0,-1-2 1,1-13-538,-1 29 439,-5 38 268,-5-24 102,-2-1-1,-1 0 1,-1-1 0,-1 0 0,0-1 0,-2-1 0,-1-1 0,0 0 0,-2-2 0,-27 21 0,-14 4-695,-1-2 1,-104 49-1,96-60-4203,22-13-4628,34-12 4684,1 1 567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1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79 1216,'6'-33'9676,"-6"28"-7876,0 0 0,1 0 0,0 0 0,0 0 0,0 0 0,1 1 0,2-8 0,-2 15-1485,0 0 1,0-1 0,0 1 0,0 0-1,-1 0 1,1 1 0,-1-1 0,0 0 0,1 5-1,4 17 31,-1 1-1,-1 0 1,-2 0-1,-1 46 1,1 13-272,2-34-111,-4 58-1,-12-28-2698,9-69 856,-1 0 0,0 0 0,0-1 0,-8 15 0,-8-1-9238,11-17 7328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6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74 996,'0'-74'23118,"24"106"-20594,29 66-156,96 156-48,-65-127-1801,-106-141-5809,0 1 0,-2 1-1,-48-18 1,24 12 1024,-6 0 108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7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1 128 1180,'18'-19'3540,"29"-37"3666,-24 16 1290,-23 28-4221,-11 18-1864,-13 17-1344,18-16-1005,0 0 1,1 1 0,1-1 0,-1 1 0,1 0 0,0 1 0,1-1 0,0 1-1,0-1 1,1 1 0,0 0 0,1 0 0,-1 16 0,2-20-53,0 0-1,1-1 1,-1 1 0,1-1 0,0 1-1,1-1 1,-1 1 0,1-1 0,0 0 0,0 0-1,0 0 1,0 0 0,1 0 0,0 0-1,0 0 1,0-1 0,0 0 0,0 1 0,1-1-1,-1-1 1,1 1 0,0 0 0,0-1-1,0 0 1,0 0 0,0 0 0,1 0-1,-1-1 1,5 2 0,8 1 20,1-1-1,0-1 0,-1 0 1,1-1-1,0-1 1,0-1-1,-1 0 1,1-2-1,24-5 1,-20 3-13,0-2 1,-1 0-1,1-1 1,-2-1-1,1-1 0,36-24 1,-47 27 18,-1 0 0,0-1 1,0 1-1,-1-1 0,0-1 0,-1 0 1,0 0-1,0 0 0,10-21 0,-63 82 1049,-3 12-890,2 3-1,4 1 0,3 2 1,2 2-1,4 2 0,3 1 1,-25 94-1,50-147-194,2 0 0,-2 37 0,5-49 0,1 0 0,0 0 0,1 0 0,0 0 0,1 0 0,0 0 0,0 0 0,5 11 0,-7-21-33,0 1 0,0-1 0,0 0 0,0 1 0,1-1 0,-1 0 0,0 1 0,0-1 0,1 0-1,-1 1 1,0-1 0,1 0 0,-1 1 0,0-1 0,1 0 0,-1 0 0,0 0 0,1 1 0,-1-1 0,0 0 0,1 0 0,-1 0 0,0 0 0,1 0 0,-1 0 0,1 1-1,-1-1 1,0 0 0,1 0 0,-1 0 0,1 0 0,-1-1 0,0 1 0,1 0 0,16-10-2698,13-25-3012,-27 32 5224,79-107-16828,-56 84 13721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8.2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480 122 280,'10'-11'3260,"0"1"0,-1-1 0,11-19 0,-12 19-373,0-1 1,1 1 0,14-14 0,-27 34-2000,0 0 1,0 1-1,1 0 1,-3 16-1,-11 33-319,-30 55-100,-6-3 1,-4-2-1,-5-2 0,-121 157 0,158-231-626,10-11-1096,-2-1-1,-32 31 1,49-51 1128,-1 0 0,1-1 0,0 1 0,-1-1 0,1 1 0,-1-1 0,1 0 0,-1 1 0,0-1 0,1 0 0,-1 1 0,1-1 0,-1 0 0,0 1 0,1-1 0,-1 0 0,1 0 0,-1 0 0,0 0 0,1 0-1,-1 0 1,0 0 0,1 0 0,-1 0 0,0 0 0,1 0 0,-1 0 0,0 0 0,1 0 0,-2-1 0,-7-19-3370,6-30-1968,21-77-3736,-7 57 5631,-5 31 1822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8.6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1 202 828,'20'-55'3908,"7"-18"2793,7 7 3845,-33 65-10397,-1 1 0,0-1 0,1 1 0,-1-1 0,0 1 0,1-1 0,-1 1 0,0 0 0,1-1-1,-1 1 1,1 0 0,-1-1 0,1 1 0,-1 0 0,1-1 0,-1 1 0,1 0 0,-1 0 0,1 0 0,-1-1 0,1 1-1,-1 0 1,1 0 0,0 0 0,-1 0 0,1 0 0,-1 0 0,1 0 0,-1 0 0,1 0 0,0 1 0,18 14 2048,14 42-1122,-24-39-277,75 110-115,118 139-1,-14-21-99,-158-207-10867,-28-127-7807,-2 64 14379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9.0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27 2688,'7'-26'22859,"-3"54"-21626,0-1-1,-2 1 1,-2 0 0,-4 52 0,0 6-193,4 21-1035,4-1 1,21 126-1,-25-228-50,1-1 0,0 1 0,0-1 1,0 0-1,0 1 0,0-1 0,1 0 0,-1 0 0,1 0 1,0 0-1,4 5 0,1-40-8865,28-112-10368,-26 109 15889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9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45 1740,'7'-45'23367,"-12"73"-22495,-2 13 377,-2 52 0,9-80-1127,0-1 0,0 0 0,2 1 0,-1-1-1,1 0 1,1 1 0,0-1 0,10 22 0,-12-32-106,0 0-1,0 0 1,1 0 0,-1 0-1,1 0 1,-1 0-1,1 0 1,0 0 0,0-1-1,0 1 1,0 0 0,0-1-1,0 0 1,0 0 0,1 1-1,-1-1 1,0-1-1,6 2 1,-3-1 1,1 0 0,0 0 0,-1-1 0,1 0 0,0 0-1,0-1 1,-1 0 0,7-1 0,9-4 12,0-1 1,-1-1-1,26-13 0,-3-3 63,-1-1 1,-1-3-1,-2-1 0,50-47 0,-93 81 17,1 0-1,-1 1 0,1-1 1,1 1-1,-1-1 0,-1 8 0,-6 10 229,-229 453 734,220-441-1071,-31 67 0,45-91 0,1 1 0,0 0 0,1 0 0,0 0 0,1 0 0,-1 22 0,2-33-1,1-1-1,0 1 1,0-1-1,0 1 1,0-1-1,0 1 1,0-1-1,0 1 1,0 0 0,0-1-1,0 1 1,0-1-1,0 1 1,0-1-1,0 1 1,0-1-1,1 1 1,-1-1 0,0 1-1,0-1 1,1 1-1,-1-1 1,0 1-1,1-1 1,-1 0-1,1 1 1,-1-1 0,0 1-1,1-1 1,-1 0-1,1 0 1,-1 1-1,1-1 1,-1 0-1,1 0 1,-1 1 0,2-1-1,18-12-190,17-31-766,-18 7-4595,-1-2-1,-1 0 1,13-49 0,-22 61 2482,5-10-895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58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953 669 520,'-11'-4'16900,"-5"-5"-11848,-10-5-3833,10 10-1022,-1 1-1,1 2 0,-1-1 1,0 2-1,-30 2 0,-86 19-8,55-7-91,-198 38-248,391-88-863,-37 10 795,228-80-831,-231 76 898,-3-4 1,72-45-1,-143 79 162,0-1-1,0 1 1,0-1-1,0 0 1,0 1-1,1-1 1,-1 0-1,0 1 1,-1-1-1,1 0 1,0 0-1,0 0 1,0 0-1,0 0 1,-1 0-1,1 0 1,-1 0 0,1-1-1,-1 1 1,1 0-1,-1 0 1,1-2-1,-1 2 1,-1 0 1,1 0-1,-1 1 0,0-1 1,1 0-1,-1 0 0,1 1 1,-1-1-1,0 0 0,0 1 0,1-1 1,-1 1-1,0-1 0,0 1 1,0-1-1,0 1 0,0 0 1,1-1-1,-1 1 0,0 0 1,-2-1-1,-58-5 202,-71 10 136,-194 30 0,-125 56 113,437-87-440,6-2-25,1 0 0,-1 1-1,1 0 1,-1 0 0,1 1-1,0 0 1,0 0 0,0 0-1,1 1 1,-10 7 0,16-11 1,0 0 1,0 0-1,-1 0 0,1 0 1,0 0-1,0 1 1,0-1-1,0 0 1,0 0-1,0 0 1,0 0-1,0 1 1,0-1-1,0 0 1,0 0-1,0 0 1,0 0-1,0 1 1,0-1-1,0 0 1,0 0-1,0 0 1,0 0-1,0 1 1,0-1-1,0 0 1,0 0-1,0 0 1,0 0-1,0 1 1,1-1-1,-1 0 1,0 0-1,0 0 1,0 0-1,0 0 1,0 1-1,0-1 1,1 0-1,-1 0 1,0 0-1,0 0 1,0 0-1,0 0 1,0 0-1,1 0 1,-1 0-1,0 0 1,0 0-1,0 0 1,0 0-1,1 0 1,-1 0-1,0 0 1,19 3-51,19-5 16,59-11-167,-2-4-1,0-5 1,-1-4-1,-1-3 1,116-56-1,-200 81 197,47-25-54,-54 28 65,0-1 1,0 1 0,0 0-1,0 0 1,0-1 0,-1 1-1,1-1 1,0 1 0,-1-1-1,0 0 1,1 0 0,-1 0-1,0 0 1,0 0 0,0 0 0,0 0-1,0 0 1,0 0 0,-1 0-1,1-1 1,-1 1 0,1-3-1,-2 3 8,1 0 0,-1 0-1,0 0 1,0 0 0,0 0-1,-1 1 1,1-1-1,0 0 1,-1 0 0,1 1-1,-1-1 1,1 1-1,-1-1 1,0 1 0,0 0-1,0 0 1,0 0 0,0 0-1,0 0 1,0 0-1,0 0 1,0 1 0,0-1-1,-3 0 1,-59-9 203,57 10-181,-157-7 933,-235 20-1,376-12-914,0 0-60,23-1 5,0 0-1,0 0 1,0 0 0,0 0-1,0 0 1,0 0-1,0 0 1,0-1-1,0 1 1,0 0 0,0 0-1,0 0 1,0 0-1,0 0 1,0 0-1,0 0 1,0 0 0,0 0-1,0 0 1,0 0-1,0 0 1,0 0-1,0 0 1,37-7-271,-15 4 223,279-57-1289,-228 40 988,0-2 0,72-34 1,-142 56 356,-1-1 0,0 0 0,0 0 0,1-1 0,-1 1 0,0 0-1,0-1 1,0 1 0,0-1 0,-1 0 0,1 1 0,0-1 0,-1 0 0,1 0 0,1-3 0,-3 4 0,0 1 0,0-1 0,0 1-1,0-1 1,0 1 0,0-1 0,0 1 0,0-1 0,0 1 0,0-1-1,0 1 1,0-1 0,-1 1 0,1-1 0,0 1 0,0-1-1,0 1 1,-1-1 0,1 1 0,0 0 0,-1-1 0,1 1-1,0-1 1,-1 1 0,0-1 0,-22-9 73,-9 3 44,1 2 0,-1 2 0,-59 0-1,-98 16 331,179-13-431,7 1-23,-183 22 254,162-18-398,-1 0 0,2 2 0,-1 1 0,1 0 0,-33 18 0,55-25-22,0-1 0,0 0 0,0 1 0,0-1 0,0 0 0,0 1 0,0-1 0,0 1 0,1-1 1,-1 1-1,0 0 0,0-1 0,1 1 0,-1 0 0,0 0 0,1-1 0,-1 1 0,1 0 0,-1 0 0,1 0 0,-1 0 0,1 0 1,0 0-1,-1 0 0,1 0 0,0 1 0,0-1-145,1-1 0,0 1 0,0 0 0,0 0 0,0-1 0,0 1 0,0 0 0,0-1 0,0 1 0,0-1 0,0 0 0,0 1 1,0-1-1,0 0 0,1 0 0,-1 1 0,2-1 0,58 2-8086,-60-2 8357,30-1-3013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59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152 266 604,'2'-1'629,"0"-1"0,1 0 0,-2 0-1,1 0 1,0 0 0,0 0 0,-1 0 0,1 0 0,-1 0-1,1-1 1,-1 1 0,0-1 0,0 1 0,0-1-1,0 1 1,-1-1 0,1 0 0,0-4 0,7-9 10034,-8 17-10625,1 0-1,-1 0 1,0 0 0,0 0 0,0 0 0,1 0 0,-1 0 0,0 0-1,1 0 1,-1 0 0,1-1 0,-1 1 0,1 0 0,-1 0 0,1 0-1,0-1 1,-1 1 0,1 0 0,0-1 0,0 1 0,0 0-1,-1-1 1,1 1 0,0-1 0,1 1 0,33 6 337,-27-6-336,1-2 0,-1 1 1,1-1-1,-1 0 0,17-5 0,-18 3-17,0-1 1,0 1-1,0-1 0,0-1 1,0 1-1,-1-1 1,0 0-1,0 0 0,-1-1 1,1 0-1,5-8 0,-9 11-5,0 0-1,-1 1 1,1-1-1,-1 0 1,0 0-1,0 0 1,0 0-1,0 0 1,-1 0 0,1 0-1,-1 0 1,1 0-1,-1 0 1,0 0-1,-1 0 1,1 0-1,0-1 1,-1 1-1,0 0 1,0 0-1,0 0 1,0 0-1,0 1 1,0-1-1,-1 0 1,1 0-1,-1 1 1,0-1-1,0 1 1,0 0-1,0-1 1,-3-1-1,-4-3-5,1 0 1,-1 1-1,-1 0 0,1 1 0,-1 0 0,0 0 0,0 1 0,-1 1 1,1 0-1,-1 0 0,1 1 0,-1 0 0,-15 0 0,8 0 5,0 1-1,0 2 1,0 0-1,0 0 1,0 2-1,0 0 1,-25 9-1,40-12-47,1 1-1,-1-1 0,1 1 1,-1 0-1,1 0 1,-1 1-1,1-1 0,0 0 1,-1 1-1,1-1 0,0 1 1,0 0-1,0 0 1,1 0-1,-1 0 0,0 0 1,1 0-1,-1 0 0,1 0 1,-1 1-1,1-1 0,0 1 1,0-1-1,0 1 1,1-1-1,-1 1 0,0-1 1,1 1-1,0 0 0,0-1 1,0 1-1,0 3 0,1 0-106,1 1-1,0-1 0,1 0 1,-1 0-1,1 1 0,0-2 1,1 1-1,-1 0 0,1-1 1,0 1-1,8 6 0,-11-10-427,0-1-1,1 0 0,-1 0 0,1 1 0,-1-1 1,1 0-1,-1 0 0,1 0 0,0 0 0,-1-1 0,1 1 1,0 0-1,0-1 0,2 1 0,17 0-10456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1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15 117 1484,'-3'-18'23098,"-8"22"-17377,753-32-3845,-722 26-1837,20-1 139,1-2-1,54-15 0,-102 16-3354,-21-3-840,-34-5-5013,-15-6-4284,58 14 10250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01.7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130 98 728,'-19'-32'6803,"17"27"-5741,0 0 1,0 1 0,-1-1 0,1 1-1,-1-1 1,0 1 0,0 0 0,-1 0 0,1 1-1,-1-1 1,0 1 0,0-1 0,0 1-1,0 0 1,-5-2 0,7 8-709,0 1-1,0 0 1,0-1 0,1 1 0,-1 0-1,1 0 1,0 0 0,-1 7 0,-1-2 39,-7 31 217,1 1 0,2 0 0,-3 66-1,14 127 1607,5-162-2216,27 106 0,-22-117 0,-14-59-152,0-1 1,0 1-1,1 0 1,-1-1-1,0 1 0,1 0 1,0-1-1,-1 1 1,1-1-1,0 1 0,0-1 1,0 0-1,0 1 1,0-1-1,0 0 1,0 1-1,1-1 0,-1 0 1,3 2-1,-3-3-208,1 0-1,-1 0 1,0 1-1,0-1 1,1 0 0,-1 0-1,0-1 1,1 1-1,-1 0 1,0 0 0,1 0-1,-1-1 1,0 1-1,0-1 1,1 1 0,-1-1-1,0 0 1,0 1-1,2-2 1,7-7-2764,0 1-1,-1-1 1,0-1 0,9-13-1,-4 7 595,7-5-1433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1.9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0 3028,'-1'13'12464,"-2"0"-6363,-2 21-560,5-26-5221,-1-1 0,-1 1 0,1 0 0,-2-1 0,1 1 0,-1-1 0,0 1 0,0-1 0,-1 0 0,0-1 0,0 1 0,-1 0 0,1-1 0,-1 0 1,-1 0-1,1-1 0,-9 7 0,-14 11-461,-1-2 1,-47 27-1,43-29 316,-21 16-1416,-37 21-844,28-21-2565,10-9-3126,-1-6-4934,39-15 8808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0.0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62 516,'0'-3'488,"0"1"1,0 0-1,0 0 1,1-1-1,-1 1 0,1 0 1,0 0-1,-1 0 1,1 0-1,0 0 0,0 0 1,0 0-1,0 0 1,1 0-1,-1 0 0,3-2 1,-4 4-479,0 0 1,0-1-1,1 1 1,-1-1 0,0 1-1,0 0 1,0-1-1,0 1 1,0 0-1,0-1 1,0 1 0,0-1-1,0 1 1,0 0-1,0-1 1,0 1-1,0-1 1,0 1-1,0 0 1,0-1 0,0 1-1,-1 0 1,1-1-1,0 1 1,0 0-1,0-1 1,-1 1-1,1 0 1,0-1 0,0 1-1,-1 0 1,1 0-1,0-1 1,0 1-1,-1 0 1,1 0 0,0-1-1,-1 1 1,1 0-1,-1 0 1,1 0-1,0 0 1,-1 0-1,1 0 1,0-1 0,-1 1-1,0 0 1,-21-8-5435,21 8 4994,-5-2-1502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2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2251 488,'-4'-10'21422,"5"9"-21375,0 0 1,0 0-1,-1 0 1,1 0-1,0 0 1,0 0-1,-1 0 1,1 0-1,-1-1 1,1 1-1,-1 0 1,1 0-1,-1 0 0,0-1 1,0 1-1,0 0 1,1-1-1,-1 1 1,0 0-1,-1 0 1,1-3-1,0-40 215,0 36-49,-7-17 635,7 25-772,23-53 285,-19 44-326,0-1 1,0 1-1,-1-1 0,0 1 0,-1-1 0,0 0 0,0 0 0,-1 0 1,0-15-1,2-39-59,18-99 1,-19 148 18,28-107-32,-21 90 50,-3 10-8,-2 0 0,0-1 0,-2 1 0,0-32 0,5-61 5,-6 100-19,1 0-1,1-1 1,1 1-1,0 0 1,1 0 0,10-23-1,-1 3 1,-6 10 23,-2-1 0,-1 1 0,-1-1 0,-1 0 0,-1-1 0,-3-40 0,1 45-12,11-247-78,-7 245 68,2-1 0,0 1 0,2 1 0,16-37 0,-4 10-23,21-72 44,-19 54 4,45-97 0,-21 92-1,-110 71-11687,32-2 4414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3.3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40 115 980,'-5'-17'4011,"2"0"0,0 0 0,1 0 0,-1-29 0,23 115-1515,1 130 577,-7 230 0,-14-429-3406,0 1 0,0 0 1,0-1-1,-1 1 0,1-1 0,0 1 1,0 0-1,-1-1 0,1 1 0,-1-1 1,1 1-1,0-1 0,-1 1 0,1-1 1,-1 1-1,1-1 0,-1 0 1,0 1-1,1-1 0,-1 0 0,1 1 1,-1-1-1,0 0 0,1 0 0,-1 0 1,1 0-1,-1 1 0,0-1 1,1 0-1,-1 0 0,-1 0 0,-29 0-9876,20 0 8109,-10 0-1836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4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0 195 44,'97'-123'5982,"-97"123"-5940,31-36 2773,-20 11 6494,-11 25-9172,0 0 0,0-1 0,0 1 0,0 0 0,0-1 0,0 1 0,0 0 0,0-1 0,0 1 0,0 0 0,0-1 0,0 1 1,0 0-1,0-1 0,0 1 0,0 0 0,0-1 0,0 1 0,0 0 0,-1-1 0,1 1 0,0 0 0,0-1 0,0 1 0,0 0 0,-1 0 0,1-1 1,0 1-1,0 0 0,-1 0 0,1 0 0,0-1 0,-1 1 0,1 0 0,0 0 0,0 0 0,-1 0 0,-10 8 1548,-8 18-1348,10-10-154,2 0 0,0 0 0,0 1 0,2 0 0,0 0 0,1 1-1,-2 19 1,5-32-159,1 0 0,0 1 0,0-1 0,1 0 0,0 0 0,0 0 0,0 0 0,0 0 0,1 0-1,0 0 1,0 0 0,0 0 0,1-1 0,-1 1 0,1-1 0,0 1 0,0-1 0,1 0 0,-1-1-1,1 1 1,0-1 0,0 1 0,0-1 0,1 0 0,-1 0 0,1-1 0,-1 1 0,10 2 0,5 2-1,0-2 1,1 0-1,-1-1 1,1-1-1,0 0 1,0-2 0,0-1-1,1 0 1,-1-1-1,0-1 1,0-1-1,-1-1 1,1-1-1,-1 0 1,0-2 0,0 0-1,0-1 1,-1-1-1,20-13 1,-30 16 12,1-1 1,-1 0-1,0 0 1,0-1 0,0 0-1,-2 0 1,1-1-1,-1 0 1,0 0-1,0-1 1,-1 0-1,-1 0 1,6-15-1,-25 35 973,-5 12-708,-15 35 505,3 1 0,-47 124 1,34-73-330,30-77-477,-107 228 0,51-115 0,86-153-2629,8-12-1281,78-76-17979,-81 80 18158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5.2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0 351 3036,'19'-6'11667,"3"3"-4767,6 2-3100,16 3-2795,-5 0 928,542-32 2493,-537 27-4426,-14 1 0,0 0 0,0-2 0,30-8 0,-76 3-3083,-10 2-673,-8 1-1818,-63-18 0,62 12 2531,-55-28 1,56 23 2395,-49-36 0,55 32 2258,-46-44 1,64 53-1167,-8-14 13942,26 50-10640,-4-9-3545,0 1-1,0 0 1,-1 0-1,-1 1 0,-1-1 1,0 0-1,-2 1 1,-1 16-1,-26 130 1526,24-147-1703,-8 42-68,-27 142-641,36-169 446,0 0 0,2 1 0,2-1 0,6 47 0,-7-76-10,0-1-1,0 0 1,0 0 0,0 1-1,0-1 1,0 0 0,0 1 0,0-1-1,1 0 1,-1 0 0,0 0 0,1 1-1,0-1 1,-1 0 0,1 0-1,-1 0 1,1 0 0,0 0 0,0 0-1,0 0 1,-1 0 0,1 0-1,0-1 1,0 1 0,0 0 0,0 0-1,1-1 1,-1 1 0,0-1 0,0 1-1,0-1 1,0 1 0,1-1-1,-1 0 1,0 1 0,0-1 0,1 0-1,-1 0 1,0 0 0,0 0 0,1 0-1,-1 0 1,0-1 0,0 1-1,1 0 1,-1-1 0,0 1 0,0-1-1,0 1 1,0-1 0,2-1-1,8-4-1995,0-1 0,-1-1 0,0 0 0,13-12-1,-9 7-6,12-10-1086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5.5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58 1540,'11'-12'3496,"14"-14"4704,1 7 4004,-26 19-12119,1 0-1,-1 0 0,1 0 0,-1 0 1,0 0-1,1 0 0,-1 0 1,1 0-1,-1 0 0,0 0 0,1 0 1,-1 0-1,0 0 0,1 0 1,-1 1-1,1-1 0,-1 0 0,0 0 1,1 0-1,-1 1 0,0-1 1,0 0-1,1 0 0,-1 1 0,0-1 1,1 0-1,-1 0 0,0 1 1,0-1-1,0 0 0,1 1 0,-1-1 1,0 1-1,0-1 0,0 0 1,0 1-1,0-1 0,0 0 0,0 1 1,0-1-1,0 1 0,0-1 1,0 0-1,0 1 0,0-1 0,0 1 1,0-1-1,0 1 0,-1 24 749,0-22-503,-42 384 1704,-6-82-2034,48-299-350,1 0 0,-1-1 0,1 1 1,0-1-1,0 1 0,1-1 0,0 1 0,0-1 0,3 11 0,-4-15 236,1 0 1,-1 0-1,1-1 0,-1 1 0,1 0 0,0 0 0,-1 0 0,1-1 0,0 1 0,-1 0 0,1-1 1,0 1-1,0-1 0,0 1 0,0 0 0,-1-1 0,1 0 0,0 1 0,0-1 0,0 0 0,0 1 1,1-1-1,1 0-4,-1 0 1,0 0 0,1-1 0,-1 1 0,0-1-1,0 0 1,1 1 0,-1-1 0,0 0 0,0 0-1,0 0 1,0-1 0,3-1 0,13-12-1771,0 1 0,-1-2 0,-1 0 0,-1-1 0,15-21 1,64-102-6161,-76 111 6474,31-52-1532,-25 43 2181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5.9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1 149 280,'20'-34'1571,"22"-32"4689,-10 29 3637,-31 37-9783,-1 0 0,0 0 0,0-1-1,0 1 1,0 0 0,0 0 0,0 0 0,1 0-1,-1 0 1,0 0 0,0-1 0,0 1-1,0 0 1,1 0 0,-1 0 0,0 0 0,0 0-1,0 0 1,1 0 0,-1 0 0,0 0-1,0 0 1,0 0 0,1 0 0,-1 0-1,0 0 1,0 0 0,0 0 0,0 0 0,1 0-1,-1 0 1,0 0 0,0 0 0,0 0-1,1 0 1,-1 1 0,0-1 0,0 0 0,0 0-1,0 0 1,0 0 0,1 0 0,-1 0-1,0 1 1,0-1 0,0 0 0,0 0 0,0 0-1,0 0 1,0 1 0,1-1 0,-1 0-1,0 0 1,0 0 0,0 1 0,0-1 0,2 20 2258,-6 22-385,1-28-1869,0 0 193,1 0 0,0 0 0,1 0 1,0 0-1,1 1 0,3 16 1,-3-27-262,1-1 1,0 1-1,0-1 1,1 0-1,-1 0 1,1 0-1,-1 0 1,1 0 0,0 0-1,0 0 1,0 0-1,1-1 1,-1 1-1,1-1 1,-1 0-1,1 1 1,0-1-1,0 0 1,0-1-1,0 1 1,0-1 0,0 1-1,0-1 1,1 0-1,-1 0 1,1 0-1,-1 0 1,0-1-1,1 0 1,-1 1-1,6-2 1,7 1-51,-1-1 0,0 0 0,0-1 0,0-1 0,0-1 0,-1 0 0,1-1 0,-1 0 0,0-1 0,0 0 0,-1-2 0,25-17 0,2-4 0,-2-2 0,56-60 0,-55 47 0,-36 38 0,-5 6 0,-22 22 0,-19 24 0,2 2 0,3 2 0,2 1 0,1 2 0,4 2 0,2 0 0,2 2 0,-30 90 0,52-131 0,-48 163 0,49-158 0,0 0 0,1 0 0,1 0 0,1 0 0,0 0 0,5 35 0,-3-54-11,-1-1 0,0 1 0,0 0 0,1-1 0,-1 1 0,1-1 0,-1 1 0,1-1 0,0 1 0,-1-1 0,1 1 0,0-1 0,0 1 0,0-1 0,0 0 0,0 0 0,1 0 0,-1 1 0,0-1 0,0 0 0,1 0 0,-1-1 0,1 1 0,2 1 0,-1-1-45,0-1 1,0 0-1,0 1 1,0-1 0,0-1-1,0 1 1,0 0-1,0-1 1,0 1-1,0-1 1,0 0 0,5-2-1,5-4-374,0 0 0,-1 0 1,1-1-1,18-16 0,-6-1-4095,0-2 1,-2 0-1,39-59 1,-17 22-1986,-17 26 2720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6.3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66 696,'11'-7'4174,"1"1"0,1 1 0,15-6-1,45-6 4583,77 3-3234,-107 11-4430,211 0-1085,-131 5-8,-152 13-6301,-51 18 0,-198 83-7268,145-43 10974,93-48 3019,-42 36-1,63-45 887,1 1 0,-18 22 0,31-34-533,1 0 0,0 0 0,0 0 0,0 1 0,1 0 0,0 0 0,0 0 0,1 0 0,-1 0 0,1 0-1,0 1 1,-1 12 0,3-17-536,0-1-1,0 1 0,0-1 0,1 1 0,-1-1 0,0 1 1,1-1-1,-1 1 0,1-1 0,0 1 0,-1-1 0,1 1 0,0-1 1,0 0-1,0 0 0,0 1 0,0-1 0,0 0 0,0 0 1,0 0-1,2 1 0,1 0 69,0 0 0,-1 0 0,1-1-1,0 1 1,0-1 0,0 0 0,0 0 0,5 1 0,8-1 408,1 0 1,34-4-1,-46 3-493,25-3-282,0-1 0,0-1 0,47-14-1,-63 13-1558,0 0-1,-1 0 0,19-13 0,-22 12-1689,0 0 1,-1-2-1,0 1 0,15-18 0,-12 13-550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6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458 155 752,'39'-65'14853,"-28"48"-10881,0 1 0,1 1 0,25-26 0,-41 70-2698,-1-22-1274,-1 0 0,0 0 0,-1-1 0,1 0 0,-1 0 0,-1-1 0,1 0 0,-1 0 0,1 0 0,-1-1 0,-1 0 0,1-1 0,0 0 0,-1 0 0,0-1 0,-14 2 0,-15 2 0,-1-3 0,-56 0 0,83-3 0,-15 0 0,0 0 0,1-2 0,-1-1 0,1 0 0,0-3 0,0 0 0,-27-10 0,110 34 0,-38-8 0,-1 2 0,0 0 0,0 1 0,-2 1 0,0 0 0,0 1 0,-1 1 0,-1 1 0,-1 0 0,0 0 0,-2 1 0,0 1 0,0 0 0,-2 1 0,9 25 0,4 23 0,-2 1 0,-3 0 0,9 90 0,-24-148 0,-1 0 0,0 0 0,0 0 0,-1 0 0,0 0 0,-1 0 0,-1 0 0,0 0 0,-4 15 0,6-26 0,0 0 0,0 1 0,0-1 0,0 0 0,0 0 0,0 0 0,0 0 0,-1 0 0,1 1 0,0-1 0,0 0 0,0 0 0,0 0 0,0 0 0,0 0 0,0 0 0,-1 0 0,1 1 0,0-1 0,0 0 0,0 0 0,0 0 0,0 0 0,0 0 0,-1 0 0,1 0 0,0 0 0,0 0 0,0 0 0,0 0 0,-1 0 0,1 0 0,0 0 0,0 0 0,0 0 0,0 0 0,0 0 0,-1 0 0,1 0 0,0 0 0,0 0 0,0 0 0,0 0 0,0-1 0,-1 1 0,1 0 0,0 0 0,0 0 0,0 0 0,0 0 0,0 0 0,0 0 0,0 0 0,-1-1 0,1 1 0,0 0 0,0 0 0,0 0 0,0 0 0,0-1 0,-10-16 0,-4-21 0,10 0-2789,4 26-220,0-1 0,1 1-1,1 0 1,0-1 0,1 1-1,8-22 1,9-8-2254,-9 24 1653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7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1039 17 468,'35'-17'14692,"-35"17"-14464,1 0 0,-1 0 0,0 0 0,1 0-1,-1 0 1,0 0 0,1 0 0,-1 0 0,0 0 0,1 0 0,-1 0 0,0 1 0,1-1-1,-1 0 1,0 0 0,3 2 1823,-3-2-1823,0 0 0,0 1 0,0-1 0,1 0 0,-1 1-1,0-1 1,0 0 0,-2 22 2168,0-17-2228,0 0 1,0-1-1,-1 1 1,1-1-1,-1 1 1,0-1-1,-1 0 1,1 0 0,-1 0-1,0-1 1,1 1-1,-2-1 1,1 0-1,0 0 1,-1 0-1,1-1 1,-1 1 0,0-1-1,-5 2 1,-15 4-75,0 0 0,-43 6 1,35-8 72,-59 12 194,0-4-1,-170 4 956,291-6-32,-15 9-1221,-2 0 0,0 1 0,-1 0-1,-1 0 1,-1 1 0,-2 0 0,6 26 0,3 2-17,-4-9-46,0 1 0,-3 0 0,6 66 0,-14-93 0,0 1 0,-1-1 0,-1 1 0,0-1 0,-1 1 0,-1-1 0,-1 0 0,0 0 0,-1 0 0,0-1 0,-2 1 0,-12 21 0,15-30-235,-1 0 0,-1-1 0,1 0 1,-1 0-1,0-1 0,0 1 0,-1-1 0,-9 6 0,5-5-805,-1-1-1,0 0 0,0 0 0,0-1 1,-1-1-1,1 0 0,-26 3 1,-2-4-2172,-1-2 1,1-2 0,-55-9 0,27 0-1468,-4-1 259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2.2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0 119 1556,'11'-17'6166,"1"1"1,0 1-1,20-19 0,0 3-2173,-32 31-4018,0 0-1,0 0 1,0 0 0,-1 0-1,1 0 1,0 0-1,0-1 1,0 1 0,0 0-1,0 0 1,0 0-1,0 0 1,0 0 0,0 0-1,0 0 1,-1 0-1,1-1 1,0 1 0,0 0-1,0 0 1,0 0-1,0 0 1,0 0 0,0 0-1,0-1 1,0 1-1,0 0 1,0 0 0,0 0-1,0 0 1,0 0-1,0 0 1,0-1 0,0 1-1,0 0 1,0 0-1,0 0 1,0 0 0,1 0-1,-1 0 1,0 0-1,0-1 1,0 1 0,0 0-1,0 0 1,0 0 0,0 0-1,0 0 1,0 0-1,1 0 1,-1 0 0,0 0-1,0 0 1,0 0-1,0-1 1,0 1 0,0 0-1,0 0 1,1 0-1,-1 0 1,0 0 0,-17 5-5056,-22 13-7869,23-7 8832,-3 4 123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06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191 376 16,'-100'-27'16023,"89"23"-14466,0 0 1,1-1 0,-1 0 0,1 0 0,0-1-1,-16-13 1,24 18-533,6-8 3774,12-19-4799,3 2 0,0 0 0,1 1 0,2 0 0,0 2 0,2 1 0,48-35 0,-59 48 0,1 1 0,0 1 0,1 0 0,0 1 0,0 0 0,0 1 0,21-4 0,-32 9 0,-1-1 0,1 1 0,0 0 0,0-1 0,0 2 0,0-1 0,0 0 0,0 1 0,0 0 0,-1 0 0,1 0 0,0 0 0,-1 1 0,1-1 0,3 3 0,-5-2 0,1 1 0,-1-1 0,0 0 0,1 1 0,-1 0 0,-1 0 0,1-1 0,0 1 0,-1 0 0,1 0 0,-1 1 0,0-1 0,0 0 0,0 0 0,-1 0 0,1 1 0,-1-1 0,0 0 0,1 1 0,-2 5 0,0 7 0,-1 0 0,0 0 0,-2 0 0,0 0 0,0 0 0,-2-1 0,1 0 0,-2 0 0,-12 20 0,-3 2 0,-3 0 0,-35 42 0,-38 25 0,69-77 0,1 1 0,2 2 0,1 1 0,-28 46 0,49-63-3,16-19-5,35-31-12,-24 17 11,-13 13 5,0-1 0,0 1 0,0 1 0,0 0 0,1 0 0,0 1 0,0 1 0,0 0 0,1 0 0,-1 1 0,1 0 0,-1 1 0,1 1 0,19 0 0,-1 1-2,54-5 0,-6 0 88,-78 4-73,-37-18 12,2 9-1923,-18 7-5317,42 2 5503,0 0 0,1-1-1,-1 1 1,-19-6-1,17 1-5990,8 2 3866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07.6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41 191 1512,'9'-12'15438,"-11"1"-7989,-18-10-5856,-2-2-1127,21 22-472,0-1 1,1 1 0,-1 0-1,1-1 1,-1 1-1,1-1 1,-1 1 0,1 0-1,0-1 1,0 1-1,0-1 1,0 1 0,0-1-1,0 1 1,0-1-1,1 1 1,-1 0 0,0-1-1,1 1 1,-1-1-1,1 1 1,0 0 0,-1-1-1,1 1 1,1-2-1,1-1-8,0 1-1,1-1 0,0 1 1,-1-1-1,1 1 0,0 0 1,9-4-1,5-2-3,2 0 0,36-11 0,-39 15 13,-1 2 0,1 0 1,0 1-1,21-1 0,-31 3 0,-1 0 0,1 0-1,-1 1 1,1-1 0,-1 1-1,1 1 1,-1-1 0,0 1-1,0 0 1,0 1 0,0-1-1,0 1 1,0 1 0,6 3-1,-10-4 15,0-1-1,0 1 1,-1 0 0,1 0-1,0 0 1,-1 0-1,0 0 1,0 1-1,0-1 1,0 0-1,0 0 1,-1 1-1,1-1 1,-1 1-1,0-1 1,0 0 0,0 1-1,-1-1 1,1 0-1,-1 1 1,0-1-1,-1 5 1,-4 13 167,-1 0 1,-14 26 0,11-25 25,-11 33 235,13-31-209,-1 0-1,-2-1 1,0 0 0,-17 25 0,28-48-221,1 0 0,-1 0 0,0 0 0,0 0 0,1 0 0,-1 0 0,0 0 0,1 0 0,-1 0 0,0 0 0,1 0 0,-1 0 0,0 0 0,0 0 0,1 0 0,-1 0 0,0 0 0,0 1 0,1-1 0,-1 0 0,0 0 0,0 0 0,1 1 0,-1-1 0,0 0 0,0 0 0,0 0 0,1 1 0,-1-1 0,0 0 0,0 0 0,0 1 0,0-1 0,0 0 0,0 1 0,0-1 0,1 0 0,-1 0 0,0 1 0,0-1 0,0 0 0,0 1 0,0-1 0,0 0 0,0 1 0,0-1 0,-1 0 0,1 0 0,0 1 0,0-1 0,0 0 0,0 0 0,0 1 0,0-1 0,-1 0 0,1 0 0,0 1 1,0-1-1,0 0 0,0 0 0,-1 1 0,1-1 0,0 0 0,0 0 0,-1 0 0,1 1 0,28-10 830,-1-2-640,1 1-1,40-10 0,-55 16-145,-10 2-662,-10 2-1481,-10 4-2191,5 0-2620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08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61 134 824,'-60'-133'24630,"64"144"-23948,-1 0-1,0 0 1,3 22 0,3 11-24,3 12-309,-2 0 0,4 95 0,-13 118 1394,3 44-605,17-143-1138,-16-155-1227,1-24-1580,0-27-2317,-9 14 378,-1 1-1,-2 0 1,-12-35-1,9 34 1284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09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54 269 76,'-33'-19'10345,"13"6"3146,25 15-13129,1-1 1,-1-1-1,1 1 1,0-1-1,-1 0 1,1 0-1,0 0 1,5-2-1,6 1 53,483-61 1891,-294 30-2203,657-107 102,-841 135-214,-30 4-1483,-39 8-3058,25-4-703,0-1 0,-39-1 1,33-1 1602,-4-1-6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09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0 111 1080,'6'-15'3869,"-1"0"-1,0-1 1,-2 1 0,1-1 0,0-18-1,18 99-709,80 352 1343,-44-162-4330,-48-226-510,4 15-1139,-14-18-2969,-19-57-14275,19 30 17984,-5-12-2909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0.1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202 96 2492,'11'-95'21672,"-38"155"-19605,22-42-1919,-165 593 918,159-527-1028,11-77-37,0 0-1,0 0 0,1 0 1,0 0-1,0 0 1,1-1-1,-1 1 0,1 0 1,6 11-1,-6-15-1,0 0 0,0-1 0,1 1 0,0-1 0,-1 1 1,1-1-1,0 0 0,0 0 0,0 0 0,0-1 0,0 1 0,0-1 0,1 0 0,-1 1 0,0-1 0,1-1 0,-1 1 0,1 0 0,-1-1 0,1 0 0,-1 0 0,1 0 1,-1 0-1,6-2 0,11 0 38,-1-1 1,38-12 0,-52 13-32,22-6 9,-1-2 1,1-1-1,-1-1 1,-1-1-1,-1-2 1,30-21-1,-43 27-7,1 0-1,-2 0 0,0-1 1,0 0-1,0-1 0,-2-1 1,1 1-1,-1-1 1,-1 0-1,0-1 0,-1 0 1,-1 0-1,0 0 1,6-22-1,-10 27 0,0 0-1,0-1 1,-1 1 0,0 0-1,0-1 1,-1 1 0,0 0-1,0 0 1,-1-1 0,0 1-1,-1 0 1,0 1 0,0-1-1,0 0 1,-1 1 0,-1 0-1,1 0 1,-6-7 0,7 10 5,-1 0 1,0 0 0,0 1 0,0-1-1,0 1 1,0 0 0,-1 0-1,1 1 1,-1-1 0,0 1-1,0 0 1,0 0 0,0 1 0,0-1-1,0 1 1,0 0 0,-1 1-1,1-1 1,0 1 0,0 0 0,-1 0-1,1 1 1,0-1 0,0 1-1,-1 1 1,1-1 0,0 1 0,-9 3-1,0 2 44,0 1 0,0 0 1,1 1-1,0 0 0,0 1 0,1 1 0,0 0 0,1 0 0,-15 20 0,18-20-247,0 1-1,1 0 1,0 0-1,-8 24 1,12-28-415,0 1 1,1 0 0,0-1 0,0 1 0,1 0-1,1 0 1,0 17 0,0-22-551,1 0 0,0-1 1,0 1-1,0-1 0,0 0 1,0 1-1,1-1 0,-1 0 1,1 0-1,0 0 0,0 0 1,0 0-1,4 4 0,1-1-2659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1.2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94 784,'-8'-49'16668,"7"47"-16249,1-1 1,0 0 0,-1 1 0,1-1-1,0 1 1,1-1 0,-1 0 0,0 1-1,1-1 1,0 1 0,-1-1 0,1 1-1,0-1 1,0 1 0,3-4 0,-10 8 2413,6-1-2803,0-1 0,-1 1 0,1 0 0,-1 0 0,1 0 0,0 0 0,0 0 0,0 0 0,-1-1 0,1 1 0,0 0 0,0 0 0,0 0 0,0 0 1,1 0-1,-1 0 0,0 0 0,0 0 0,1 1 0,46 312 5135,1 68-5165,-40-349 0,2 23 0,-10-55 0,0-40 0,-1 38 0,0 0 0,2 1-170,-16 1-8347,-5-1-1531,-2-4 3955,7-3 1862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1.8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2 175 336,'0'-29'5409,"-1"15"-3072,0-1 0,2 1 1,0-1-1,0 1 1,2-1-1,6-23 1,-9 37-2218,0 0 1,0 0-1,0 0 1,0 1 0,1-1-1,-1 0 1,0 0-1,0 0 1,1 0 0,-1 1-1,0-1 1,1 0-1,-1 0 1,1 1 0,-1-1-1,1 0 1,-1 1-1,1-1 1,-1 1 0,1-1-1,0 0 1,-1 1-1,1-1 1,0 1-1,-1 0 1,1-1 0,0 1-1,0 0 1,0-1-1,-1 1 1,2 0 0,17 24 2132,-18-22-2293,9 18 433,0 0 1,-1 1-1,-2 0 0,0 1 1,7 35-1,10 115 1832,-24-166-2222,5 79-3,-9 127 0,-2-44 0,9-145-1508,-2-20 1093,-1 0 0,1 0 0,-1 0 1,0 0-1,0 0 0,0 0 0,0 0 0,0 1 1,0-1-1,-1 0 0,0 0 0,-1 5 0,-3-48-25279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2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65 1536,'16'-34'8123,"4"4"7503,-20 29-15479,7 177 2848,-7-132-2747,1-1-1,1 1 1,3-1 0,20 80-1,-21-110-237,0 0 0,1-1 0,1 1 0,0-1 0,1 0 0,0 0 0,1-1 0,0 0 0,19 19 0,-22-26-8,-1 0-1,1 0 1,0-1 0,0 0 0,1 0-1,-1 0 1,1 0 0,-1-1 0,1 0-1,0 0 1,0 0 0,0-1 0,0 0-1,0 0 1,0 0 0,0-1 0,1 0-1,-1 0 1,0-1 0,0 0 0,0 0-1,0 0 1,11-5 0,-5 1-41,-1 0 1,0-1 0,-1 0-1,1-1 1,-1 0-1,0 0 1,-1-1 0,0-1-1,0 0 1,-1 0 0,0 0-1,-1-1 1,0 0-1,8-16 1,-10 17-60,0-1 1,0 1-1,-1-1 0,-1-1 1,0 1-1,0 0 1,-1-1-1,0 1 0,-1-1 1,0 0-1,0 1 0,-1-1 1,-1 0-1,0 1 0,-1-1 1,-4-19-1,5 28 112,0-1 0,0 0 0,0 0 0,0 1 0,0-1 0,-1 0 0,1 1 0,-1 0 0,0-1 0,1 1 0,-1 0 0,0 0 0,0 0 0,-1 0 0,1 0 0,0 0 0,-1 1 0,1-1 0,-1 1 0,1 0 0,-1-1 0,-4 0 0,3 2 27,-1-1 0,1 1 0,0 0 0,-1 0 0,1 1 0,-1-1 0,1 1 0,-1 0 0,1 0 1,0 1-1,0-1 0,0 1 0,-5 2 0,-10 8 140,0 0 0,0 1 0,2 0 0,-26 26 0,28-25-80,1 1-1,1 0 1,0 1-1,-21 34 1,30-42-192,0-1 0,0 1 0,1 0 0,0 0 0,1 0 0,-1 0 0,2 0 0,-1 0 0,1 1 1,0-1-1,1 1 0,0-1 0,0 1 0,3 14 0,-2-20-239,0 0-1,0 0 1,0 0 0,1 0-1,-1 0 1,1 0 0,0-1-1,0 1 1,0 0 0,0-1-1,0 0 1,1 1 0,-1-1-1,0 0 1,1 0-1,0 0 1,0 0 0,-1-1-1,1 1 1,0-1 0,0 0-1,1 0 1,-1 0 0,6 1-1,3 0-2026,1 0-1,0-1 1,-1 0 0,1-1-1,14-2 1,-1 0-1332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2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2439 1 2036,'21'-1'23884,"-33"6"-22377,-227 46 2412,136-31-2966,-19 5-878,-1286 295 318,1365-308-393,-201 60 0,199-56 0,0 2 0,1 2 0,-48 30 0,84-45 0,1 0 0,0 0 0,0 0 0,0 1 0,-9 10 0,15-14 0,0-1 0,0 0 0,0 0 0,0 1 0,1-1 0,-1 0 0,0 1 0,0-1 0,1 1 0,-1-1 0,1 1 0,0-1 0,-1 1 0,1-1 0,0 1 0,0 0 0,0-1 0,0 1 0,0-1 0,0 1 0,0-1 0,1 1 0,-1-1 0,0 1 0,1 0 0,-1-1 0,1 0 0,0 1 0,-1-1 0,1 1 0,0-1 0,0 0 0,0 0 0,0 1 0,0-1 0,0 0 0,2 1 0,26 22 0,-28-24 0,51 18-1417,-41-15-1197,0 0 0,1-1 0,-1 0 1,0-1-1,0 0 0,1 0 0,-1-2 1,19-1-1,-12 0-1640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2.5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49 2780,'12'-16'12563,"11"-1"-3616,-4 3-4499,-19 14-4407,1-1 0,-1 1 0,0 0 0,0 0 0,0 0 0,0 0 0,1 0 0,-1 0 1,0-1-1,0 1 0,0 0 0,1 0 0,-1 0 0,0 0 0,0 0 0,0 0 0,1 0 0,-1 0 0,0 0 0,0 0 0,0 0 0,1 0 0,-1 0 1,0 0-1,0 0 0,0 0 0,1 0 0,-1 0 0,0 1 0,0-1 0,0 0 0,1 0 0,-1 0 0,0 0 0,0 0 0,0 0 0,0 1 0,1-1 1,-1 0-1,0 0 0,0 0 0,0 0 0,0 1 0,0-1 0,0 0 0,0 0 0,0 0 0,1 1 0,-1-1 0,0 0 0,0 0 0,0 1 0,4 20 538,-5 22-480,-3-30-326,0 0 1,-1-1-1,-1 0 1,0 0 0,0 0-1,-1-1 1,-1 0 0,1 0-1,-2-1 1,0 0 0,0 0-1,-13 10 1,-56 41-5163,-2-9-4657,58-38 6026,-5 2-27,-1-3 116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4.9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308 195 364,'26'-65'13759,"4"3"-6947,-15 21-2459,-7 16-1403,-9 24-1571,-7 15-990,-12 28-65,-2-2 1,-2-1-1,-39 50 0,10-14-34,10-15-136,12-19-66,3 2 0,-31 59-1,53-91-72,1 1-1,0 0 0,1 1 1,0-1-1,1 1 0,0-1 1,1 1-1,1 0 0,0 0 0,0 0 1,1 0-1,1 0 0,0 0 1,4 15-1,-3-20-9,1 1 0,0-1-1,0 0 1,1 0 0,0 0 0,1 0 0,-1-1 0,2 1 0,-1-1-1,1-1 1,0 1 0,0-1 0,0 0 0,1 0 0,0-1-1,1 0 1,-1 0 0,1 0 0,0-1 0,0-1 0,0 1 0,0-1-1,1 0 1,-1-1 0,1 0 0,0-1 0,-1 1 0,1-2-1,14 1 1,-4-2-31,0 0 0,1-1 0,-1 0 0,0-2 0,0 0 0,-1-2 0,1 0 0,-1 0 0,-1-2 0,1 0 0,-1-1 0,27-20 0,-28 17-86,0-1 0,-1 0 1,-1-1-1,0-1 0,-1 0 0,0-1 0,-1-1 0,-1 0 0,-1 0 0,0-1 0,-1 0 0,-1-1 0,7-24 0,-14 40 113,0-1-1,0 1 0,-1 0 0,1 0 1,-1-1-1,0 1 0,0 0 0,0-1 0,0 1 1,-1 0-1,1-1 0,-1 1 0,0 0 0,0 0 1,0 0-1,0 0 0,-1 0 0,1 0 1,-1 0-1,0 0 0,-2-3 0,1 3 6,-1 1-1,1-1 1,-1 1-1,0-1 0,1 1 1,-1 0-1,0 0 1,0 1-1,-1 0 1,1-1-1,0 1 1,0 0-1,-9 0 1,-8 0 24,-1 1 1,1 2-1,0 0 1,-1 1 0,-23 6-1,12-1 81,-57 22 0,81-26-346,-1 0 1,1 1-1,0 0 1,1 0 0,-1 1-1,1 0 1,0 0-1,0 1 1,1 0-1,-10 12 1,16-18 64,0 0 0,1 0 1,-1-1-1,0 1 1,1 0-1,-1 0 1,0 0-1,1 0 1,0 1-1,-1-1 0,1 0 1,-1 0-1,1 0 1,0 0-1,0 0 1,0 0-1,0 1 1,0-1-1,0 0 0,0 0 1,0 0-1,0 0 1,1 2-1,-1-2-149,1 0-1,0 0 0,0-1 1,0 1-1,0 0 1,0-1-1,0 1 0,0-1 1,0 1-1,0-1 1,0 1-1,0-1 1,0 0-1,0 0 0,0 1 1,0-1-1,0 0 1,0 0-1,2 0 0,6-1-1907,0 1-1,0-1 1,0-1-1,14-3 0,1-3-1441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8.8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88 532,'-4'-5'2685,"1"-1"0,-1 1-1,1-1 1,1 0 0,-1 0 0,-2-10-1,0-21 6493,14 73-8424,69 323 2750,-33-134-3493,43 302-11,-81-373 1,-7-154-8,0 0 0,0 0 0,0 0 0,0 0 0,0 0 0,1 0 0,-1 0 0,0 0 0,0 0 0,0 0 0,0 0 0,0 0 0,0 0 0,0 0 0,1 0 0,-1 0 0,0 0 0,0 0 0,0 0 0,0 0 0,0 0 0,0 0 0,1 0 0,-1 0 0,0 0 1,0 0-1,0 0 0,0 0 0,0 0 0,0 0 0,0 0 0,0 0 0,1 0 0,-1 1 0,0-1 0,0 0 0,0 0 0,0 0 0,0 0 0,0 0 0,0 0 0,0 0 0,0 0 0,0 1 0,0-1 0,0 0 0,0 0 0,0 0 0,0 0 0,0 0 0,0 0 0,0 1 0,0-1 0,0 0 0,0 0 0,0 0 0,0-16-1178,-6 3-2198,1 1 1,0-1-1,1-1 0,1 1 0,0-1 0,1 1 1,-1-20-1,1 15-236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9.1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4 520 1868,'-3'-5'22615,"21"2"-18065,-4 1-5045,49-8 1552,104-29 1,-29 5-933,51-5-51,75-13-44,312-105 0,-571 155-70,75-30-16,-73 29-285,1-1 0,-1 0 0,0 0 0,0-1 0,0 0 0,-1 0 0,12-13 0,-17 17 32,-1 0 0,1-1 1,-1 0-1,1 1 0,-1-1 0,1 1 1,-1-1-1,0 1 0,0-1 0,0 0 1,0 1-1,0-1 0,0 1 1,0-1-1,0 0 0,-1 1 0,1-1 1,0 1-1,-1-1 0,0 1 0,1-1 1,-1 1-1,0-1 0,0 1 0,0 0 1,0-1-1,0 1 0,0 0 0,0 0 1,0 0-1,0 0 0,-1 0 0,1 0 1,-2-1-1,-48-33-10906,29 24 7548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19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35 168 1324,'-2'-66'13674,"1"51"-11356,-1 0 0,0 0 0,-1 0 0,-7-21 0,10 36-2273,0 0 1,0 0 0,0-1-1,0 1 1,0 0-1,0 0 1,0 0 0,0 0-1,0-1 1,0 1-1,0 0 1,0 0 0,0 0-1,0 0 1,0-1-1,0 1 1,0 0 0,0 0-1,0 0 1,-1 0-1,1-1 1,0 1 0,0 0-1,0 0 1,0 0-1,0 0 1,0 0 0,-1 0-1,1-1 1,0 1-1,0 0 1,0 0 0,0 0-1,0 0 1,-1 0-1,1 0 1,0 0 0,0 0-1,0 0 1,-1 0-1,1 0 1,0 0 0,0 0-1,0 0 1,0 0-1,-1 0 1,1 0 0,0 0-1,0 0 1,0 0-1,0 0 1,-1 0 0,1 0-1,0 0 1,0 0-1,-5 14 726,2 21-155,15 42-440,81 413 1887,-91-479-2063,9 28 0,-2 1 0,-1-1 0,3 75 0,-11-113-148,0 0 0,0 0 1,0 0-1,0-1 0,0 1 0,0 0 1,-1 0-1,1 0 0,0 0 0,-1 0 1,1-1-1,-1 1 0,1 0 0,-1 0 1,1 0-1,-1-1 0,1 1 0,-1 0 1,0-1-1,1 1 0,-1-1 0,0 1 1,0-1-1,1 1 0,-1-1 0,0 1 1,0-1-1,0 0 0,0 1 0,0-1 1,0 0-1,1 0 0,-1 0 0,0 1 1,0-1-1,0 0 0,0 0 0,0-1 1,0 1-1,0 0 0,0 0 0,0 0 1,1-1-1,-1 1 0,0 0 0,0-1 1,0 1-1,0 0 0,1-1 0,-2 0 0,-3-1-1006,0 0 0,0-1-1,1 1 1,-1-1 0,1 1-1,-1-2 1,-7-6 0,9 6-78,1 0 1,-1 0-1,1-1 1,-1 0-1,1 1 1,0-1-1,1 0 1,-2-6-1,0-10-2325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0.3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25 149 108,'2'-13'2438,"0"0"1,-1 1-1,-1-1 0,0 0 0,0 0 1,-1 0-1,-1 1 0,0-1 1,-7-20-1,-3 96 183,9-36-2337,2 1 1,1-1 0,2 0-1,0 0 1,2 1 0,1-2-1,0 1 1,13 33-1,-16-56-275,-1-1 0,0 1 0,1 0 0,0-1 0,0 1 0,0-1 0,0 0 0,1 0 1,-1 0-1,1 0 0,0 0 0,0 0 0,0-1 0,0 1 0,0-1 0,0 0 0,1 0 0,-1 0 0,6 2 0,-3-3-3,-1 1 0,1-2 0,0 1 0,-1-1 0,1 0 0,0 0 0,-1 0-1,1-1 1,0 0 0,-1 0 0,1 0 0,5-3 0,11-5-70,-1 0-1,0-2 1,-1 0 0,-1-1-1,27-22 1,-35 26-18,-1-1 0,0 0 1,0 0-1,-1-1 0,0 0 1,0-1-1,-2 0 0,1 0 1,-1-1-1,-1 0 1,0 0-1,-1-1 0,0 1 1,6-27-1,-11 39 88,0-1 1,1 1 0,-1-1-1,0 1 1,0-1-1,0 1 1,0-1-1,0 1 1,0-1-1,0 1 1,0-1-1,0 1 1,0-1-1,0 0 1,0 1 0,0-1-1,0 1 1,0-1-1,0 1 1,-1-1-1,1 1 1,0 0-1,0-1 1,-1 1-1,1-1 1,0 1-1,-1-1 1,1 1 0,0 0-1,-1-1 1,1 1-1,-1 0 1,0-1-1,-14 10 262,-15 25 190,0 12-97,2 2 1,2 0-1,2 2 0,-21 67 1,17-31 484,-29 164 0,45-177-1721,-5 127 1,17-196-1623,-1 10 3172,0-9-3363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1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157 277 1668,'-10'16'14993,"3"3"-7475,5-9-6464,0 0 0,0 1 1,1-1-1,0 11 1,2-21-1032,-1 1 0,0-1 0,0 1 0,1 0 0,-1-1 0,0 1 0,1-1 0,-1 1 0,0-1 0,1 1 0,-1-1 1,1 0-1,-1 1 0,1-1 0,-1 0 0,1 1 0,-1-1 0,1 0 0,-1 1 0,1-1 0,0 0 0,-1 0 0,1 0 0,-1 0 0,1 1 1,0-1-1,-1 0 0,1 0 0,-1 0 0,1 0 0,0 0 0,-1 0 0,1-1 0,-1 1 0,1 0 0,0 0 0,-1 0 0,1-1 0,-1 1 1,1 0-1,-1 0 0,1-1 0,0 0 0,36-13 109,-30 11-69,6-3-50,0 1-1,0-1 0,0-1 0,-1 0 0,0-1 0,0 0 0,-1-1 1,0-1-1,0 1 0,-1-1 0,15-21 0,-21 25-6,0-1-1,0 0 1,-1 0 0,0 0-1,-1 0 1,1 0-1,-1 0 1,-1-1 0,1 1-1,-1-1 1,0 1 0,-1-1-1,0 0 1,0 1-1,-1-1 1,0 1 0,0-1-1,-1 1 1,0-1 0,0 1-1,0 0 1,-1 0 0,-7-12-1,8 15-5,0 0 1,0 0-1,-1 0 0,1 1 0,-1-1 1,0 1-1,-1-1 0,1 1 0,0 0 0,-1 0 1,0 1-1,1-1 0,-1 1 0,0-1 1,0 1-1,-1 1 0,1-1 0,-7-1 1,4 1-1,-1 1 1,0 1 0,0-1 0,0 1-1,0 1 1,0-1 0,0 1 0,1 1-1,-1-1 1,-8 4 0,-4 2 0,0 1 1,1 1-1,0 1 1,0 1-1,1 0 1,0 2-1,-19 17 1,34-29-151,1 1 1,0 0 0,0 0-1,-1 0 1,1 1 0,1-1-1,-1 1 1,0-1 0,1 1-1,-1-1 1,1 1 0,0 0-1,-2 4 1,3-5 58,1-1 1,-1 0-1,0 0 1,1 1-1,-1-1 1,1 0-1,0 0 0,-1 1 1,1-1-1,0 0 1,0 0-1,-1 0 0,1 0 1,0 0-1,0 0 1,0 0-1,0-1 1,0 1-1,1 0 0,-1 0 1,0-1-1,0 1 1,0-1-1,1 1 1,-1-1-1,0 0 0,1 1 1,-1-1-1,0 0 1,3 0-1,5 2-1903,0-1 0,0-1 0,0 0 0,0 0-1,0 0 1,0-1 0,12-3 0,2 0-3165,-9 2 1444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1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0 169 1708,'3'11'26703,"10"-10"-26237,543-38 2073,-287 13-1874,-185 18-526,341-42 275,-424 48-390,1 0 0,-1-1 0,1 1 0,-1 0 1,1-1-1,-1 1 0,0-1 0,1 0 0,-1 1 1,1-1-1,-1 0 0,0 0 0,0 0 0,2-1 1,-3 1-49,1 1 1,-1 0 0,0-1 0,0 1 0,0-1 0,0 1 0,0-1-1,0 1 1,0 0 0,0-1 0,0 1 0,0-1 0,0 1 0,0 0-1,0-1 1,0 1 0,0-1 0,0 1 0,-1 0 0,1-1-1,0 1 1,0-1 0,0 1 0,-1 0 0,1-1 0,0 1 0,0 0-1,-1-1 1,1 1 0,0 0 0,-1-1 0,-2-1-397,0 0 0,1 0 0,-1 1 0,0-1 0,0 1 0,-1-1 0,1 1 0,0 0 0,0 0 0,0 1 0,-5-1 0,-21-2-6858,0-2 0,-32-8 0,41 7 3580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1.8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 1 3140,'4'1'18163,"5"4"-14982,-4 3-2703,0 1-1,1-1 1,0 0 0,0 0-1,0-1 1,1 0 0,9 8-1,14 15 364,-12-9-481,0 1 0,-1 0 1,-1 1-1,-2 1 0,13 27 0,-24-46-351,-1 1 0,1 0 0,-2-1 0,1 1 0,-1 0 0,1 0 1,-2 0-1,1 0 0,-1 0 0,0 0 0,0 0 0,0 0 0,-1 0 0,0 0 0,0 0 0,-1 0 0,1 0 0,-1 0 0,-1-1 0,1 1 0,-1-1 0,0 0 0,0 1 0,-1-1 0,1-1 0,-1 1 0,0 0 0,0-1 0,-8 6 0,-8 5-756,0 0 0,-1-2 1,-1 0-1,0-2 0,-1 0 1,-29 9-1,13-8-2783,0-1 1,0-2-1,-45 4 0,-4-7-4463,44-4 4210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3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62 2020,'9'-10'27142,"-20"8"-23537,-7-29-3605,21 37 0,-1 0 0,0 1 0,0-1 0,-1 1 0,0 0 0,1 7 0,-2-6 0,1 1 0,1-1 0,0 0 0,0 0 0,4 11 0,-2-12 0,-1 0 0,1 0 0,0 0 0,0-1 0,1 0 0,0 0 0,0 0 0,8 7 0,-12-13 0,1 0 0,-1 0 0,1 0 0,-1 0 0,1 0 0,-1 0 0,1-1 0,-1 1 0,1 0 0,-1-1 0,1 1 0,-1-1 0,0 0 0,1 1 0,-1-1 0,0 0 0,1 0 0,-1 0 0,0 0 0,0 0 0,0 0 0,0 0 0,0 0 0,1-2 0,25-31 0,-24 28 0,-1 0 0,0-1 0,0 1 0,-1-1 0,0 0 0,0 0 0,0 1 0,-1-1 0,-1-8 0,1 10 0,0 1 0,0-1 0,-1 1 0,0 0 0,0-1 0,0 1 0,-1 0 0,0-1 0,1 1 0,-1 0 0,-1 0 0,1 0 0,0 1 0,-1-1 0,-3-3 0,5 7-37,1-1 0,-1 1 0,1 0 0,-1-1 0,1 1 0,-1 0 0,1 0 0,-1 0 0,0 0 0,1 0 0,-1-1 0,1 1 0,-1 0 0,0 0 0,1 0 1,-1 0-1,1 1 0,-1-1 0,1 0 0,-1 0 0,0 0 0,1 0 0,-1 1 0,1-1 0,-1 0 0,1 0 0,-1 1 0,1-1 0,-1 0 0,1 1 0,-1-1 0,1 1 0,0-1 0,-1 1 0,1-1 0,-1 1 0,1-1 0,0 1 0,0-1 0,-1 1 0,1-1 0,0 1 0,0-1 0,0 1 0,-1 0 0,1-1 1,0 1-1,0 0 0,-12 39-2971,10-31 2328,2-7 274,-1 0 0,1-1-1,0 1 1,0 0 0,-1 0 0,1 0 0,0 0 0,1 0 0,-1 0-1,0 0 1,1 0 0,-1 0 0,1 0 0,-1 0 0,1 0-1,0-1 1,0 1 0,0 0 0,0 0 0,2 1 0,31 30-9905,-26-26 8243,8 6-1724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4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1468 48 316,'29'-20'12448,"-28"20"-12059,-1-1 0,1 1 0,0-1 1,0 1-1,0-1 0,-1 1 1,1-1-1,0 0 0,0 1 0,-1-1 1,1 0-1,-1 0 0,1 0 0,-1 1 1,1-1-1,-1 0 0,1 0 0,-1 0 1,0 0-1,1 0 0,-1 0 1,0 0-1,0 0 0,0 0 0,0 0 1,0 0-1,0 1 0,0-1 0,0 0 1,0-1-1,-5 1-82,1 0 1,-1 1-1,1-1 0,-1 1 0,1 0 1,-1 1-1,-6 0 0,5 0-117,-84 8 860,-135 34-1,88-14-264,-109 18 417,-376 122 0,605-163-1202,-10 3 0,0 2 0,-37 19 0,59-27 0,7-5 0,14-4 0,56-6-4029,93-31-16743,-123 31 18191,-6 2-1296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2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1150 69 824,'60'-69'22845,"-59"76"-19490,-7 34-1980,-2-25-1407,0 0 0,-1 0 1,-1-1-1,0 0 1,-1-1-1,-1 0 1,0 0-1,-1-2 0,0 1 1,-1-2-1,0 0 1,-1 0-1,0-1 1,-1-1-1,0-1 0,-20 8 1,33-15-44,1 0-1,0 0 1,0 0 0,0-1-1,-1 1 1,1-1 0,0 1 0,-1-1-1,1 0 1,0 0 0,-1 0-1,1 0 1,0-1 0,0 1-1,-1 0 1,1-1 0,0 0 0,0 1-1,-1-1 1,1 0 0,0 0-1,0 0 1,0-1 0,0 1-1,0 0 1,1-1 0,-1 1 0,0-1-1,1 0 1,-1 0 0,1 1-1,-1-1 1,1 0 0,0 0 0,0 0-1,0 0 1,0-1 0,0 1-1,0 0 1,1 0 0,-1 0-1,1-1 1,0 1 0,-1-5 0,0-11-228,0-1 1,1 1 0,1-1-1,5-28 1,-3 25 250,-2 0 393,-7 51 399,-2 5-388,-3 2 141,-1 0 1,-19 36-1,25-60-355,0 0-1,-1-1 1,0 0-1,-1 0 1,0 0-1,-1-1 0,0 0 1,-1-1-1,-15 13 1,23-21-129,1 0 0,-1 0 0,1-1 0,-1 1 0,1 0 1,-1 0-1,1-1 0,-1 1 0,0-1 0,1 0 0,-1 1 0,0-1 0,0 0 1,1 0-1,-1 0 0,0 0 0,0 0 0,1 0 0,-1-1 0,0 1 0,1-1 1,-1 1-1,0-1 0,-1 0 0,-1-2-5,1 1 0,0-1 0,-1 1 1,1-1-1,1 0 0,-1 0 0,0 0 0,1-1 0,-1 1 1,-1-4-1,-4-8-17,1-1 0,0 0 0,-9-32 1,8 9 18,7 30 26,0-1 0,-1 1 0,0 0 0,0-1 0,-1 1-1,-1 0 1,1 1 0,-1-1 0,-1 1 0,0-1 0,-7-9 0,11 18-7,-1-1 0,1 1 0,0-1 0,0 1 0,0 0 0,0-1 0,-1 1 0,1 0 0,0 0 0,0 0 0,-1 0 0,1 0 0,0 0 0,0 0 0,0 1-1,-1-1 1,1 0 0,0 1 0,0-1 0,0 0 0,0 1 0,0 0 0,-1-1 0,1 1 0,0 0 0,-1 1 0,-30 24 298,28-23-267,-211 208 483,128-115-2820,-4 15-4976,4 4-7226,63-82 10434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5.6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94 1792,'7'-68'8033,"-16"88"-7953,8-9 160,9-14 1479,2-11 6066,-9 12-7178,0 0-1,0 0 1,0 0-1,-1 0 1,1 0-1,-1-1 1,0 1 0,0 0-1,0-1 1,0 1-1,0 0 1,0 0-1,0-1 1,-1 1-1,0-4 1,56 178 2806,88 219-3413,-101-271 0,-22-63 0,-2 1 0,-2 1 0,-4 1 0,-1 0 0,2 88 0,-10-136-85,5-19-170,16-36-754,2-3-836,65-53-19404,-69 76 16817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6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67 283 1132,'-21'-15'8652,"18"12"-7036,0 0 0,0 0 0,0 1 0,-1 0 0,1-1 0,0 1 0,-1 1 0,0-1 0,1 0 0,-1 1 0,-5-1 0,28 5 1964,42-6-3576,-1-3 0,65-15 1,-31 4-7,220-30 2,347-58 0,-537 71 0,-120 34 0,7-7-2360,-11 7 2305,0 0 0,0 0-1,0 0 1,0-1 0,0 1 0,0 0-1,-1 0 1,1 0 0,0-1-1,0 1 1,0 0 0,0 0 0,0 0-1,0 0 1,0 0 0,0-1 0,0 1-1,-1 0 1,1 0 0,0 0-1,0 0 1,0 0 0,0 0 0,0-1-1,-1 1 1,1 0 0,0 0 0,0 0-1,0 0 1,0 0 0,-1 0-1,1 0 1,0 0 0,0 0 0,0 0-1,0 0 1,-1 0 0,1 0 0,0 0-1,0 0 1,0 0 0,-1 0 0,1 0-1,0 0 1,0 0 0,0 0-1,0 0 1,-1 0 0,1 0 0,0 1-1,0-1 1,0 0 0,0 0 0,0 0-1,-1 0 1,1 0 0,0 0-1,0 1 1,0-1 0,0 0 0,0 0-1,0 0 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6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58 3016,'-14'-24'10964,"13"7"-3636,2 16-7049,-1 0 1,1 0-1,0 0 1,-1 0-1,1 0 1,0 0-1,0 0 0,0 0 1,0 0-1,0 1 1,0-1-1,0 0 1,0 1-1,0-1 0,0 0 1,1 1-1,-1 0 1,0-1-1,0 1 1,0 0-1,1-1 1,-1 1-1,2 0 0,11-1-272,1 1-1,0 1 1,0 0-1,18 4 0,-15-2 1267,71 11-834,-1 5 0,-2 3 0,0 4 0,-1 4 0,90 45 1,-142-60-416,-2 1 1,44 30 0,-68-41 22,1 0 0,-1 1 0,0 1 0,0-1 1,0 1-1,-1 0 0,0 0 0,-1 1 0,0 0 0,0 0 0,0 0 0,-1 0 0,0 1 0,3 13 0,-6-18-45,-1 0-1,1 0 1,-1-1 0,0 1-1,-1 0 1,1 0-1,0-1 1,-1 1-1,0 0 1,0-1-1,0 1 1,-1 0-1,1-1 1,-1 0 0,0 1-1,0-1 1,0 0-1,0 0 1,0 0-1,-1 0 1,1 0-1,-1-1 1,0 1-1,0-1 1,-6 4 0,-8 6-4,0-2 1,-1-1-1,-32 13 1,18-8-1,-44 19-2478,-40 8-7222,87-34 6198,0-1 0,-33 3 0,-21-8-416,31-5-497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3.2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137 164 1432,'4'-15'8652,"-3"12"-7802,0 1-1,-1-1 1,1 1-1,0-1 0,1 1 1,-1 0-1,0 0 1,1 0-1,-1-1 0,1 1 1,0 1-1,-1-1 1,1 0-1,3-1 2742,-14 36-2800,8-23-743,1 1 1,-1-1 0,2 0 0,0 1-1,0-1 1,0 0 0,1 1 0,1-1-1,0 0 1,0-1 0,7 13 0,-6-11-50,-4-11 5,0 1 0,0-1-1,0 1 1,1-1-1,-1 0 1,0 1 0,1-1-1,-1 1 1,0-1-1,0 0 1,1 1 0,-1-1-1,1 0 1,-1 1-1,0-1 1,1 0 0,-1 1-1,1-1 1,-1 0-1,1 0 1,-1 0 0,1 1-1,-1-1 1,1 0-1,-1 0 1,1 0 0,-1 0-1,1 0 1,-1 0-1,1 0 1,-1 0 0,1 0-1,-1 0 1,2 0-1,20-12 80,15-22 74,-31 25-134,0 0 0,-1-1 0,0 0 0,-1 0 0,0-1 0,3-11 0,2-4 3,-8 24-23,-1 0 1,0 1-1,1-1 1,-1 0 0,0 0-1,0 0 1,0 0-1,0 0 1,-1 0 0,1 1-1,0-1 1,-1 0-1,1 0 1,-1 0 0,0 1-1,0-1 1,1 0-1,-1 1 1,0-1 0,0 1-1,0-1 1,-1 1-1,1-1 1,-2-1 0,-39-30 122,32 26-114,-18-15 5,21 16-18,0 0 1,-1 0-1,1 1 1,-12-5-1,16 8-2,-1 1 0,1 0 0,0 0-1,-1 0 1,1 1 0,-1-1 0,1 1 0,-1 0 0,0 0 0,1 0-1,-1 0 1,1 1 0,-1-1 0,1 1 0,-4 1 0,-17 4 9,21-6-11,0 0 1,0 0-1,0 0 1,0 1 0,1-1-1,-1 1 1,0 0-1,0 0 1,1 0-1,-1 0 1,1 1 0,-1-1-1,1 1 1,-1-1-1,1 1 1,0 0-1,0 0 1,-1 0-1,1 0 1,1 0 0,-1 0-1,0 1 1,1-1-1,-3 5 1,-3 8 3,6-13 3,0-1-1,0 0 1,0 1-1,0-1 1,1 1-1,-1-1 1,0 1-1,1 0 1,0-1-1,-1 1 1,1-1-1,0 1 1,0 3 0,0 0 21,0 0 1,1 0 0,0 0 0,0 0 0,0 0 0,1 0 0,0 0 0,0 0 0,0-1 0,0 1 0,1-1 0,0 0 0,4 6 0,10 17 160,-15-24-167,0 1 1,1-1-1,-1 0 0,1 0 1,-1 0-1,1 0 1,0 0-1,1-1 0,-1 0 1,0 1-1,1-1 1,-1 0-1,1 0 0,-1-1 1,1 1-1,0-1 0,0 0 1,0 0-1,0 0 1,0-1-1,0 1 0,0-1 1,0 0-1,0 0 1,4 0-1,-8 0 56,1-2-44,0 1 1,0 0-1,0 1 0,0-1 0,0 0 0,0 0 1,0 0-1,0 1 0,0-1 0,0 0 0,1 1 1,-1-1-1,0 1 0,0-1 0,1 1 0,-1 0 1,0 0-1,1 0 0,-1-1 0,0 1 0,1 0 0,1 1 1,-3-1 134,0-1-161,0 0-3,0-1-3,0 2-1,-2 1-875,0 0-1,-1 0 1,1 0 0,0 0 0,-1 0 0,1 0-1,-1-1 1,1 1 0,-1-1 0,1 1 0,-1-1 0,1 0-1,-1 0 1,1 0 0,-1 0 0,1-1 0,-1 1 0,1-1-1,-4-1 1,-10 0-6857,-6 1 3929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4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98 192,'1'-4'1393,"1"1"1,-1-1-1,1 1 0,-1-1 1,0 0-1,0 1 1,-1-1-1,1 0 0,-1 0 1,0 0-1,0 0 0,0-5 1,-1 6-896,1 1 0,-1 0 0,1 0 0,-1 0 0,0-1 0,0 1 0,0 0 0,0 0 1,0 0-1,0 1 0,-1-1 0,1 0 0,-3-3 0,-5-6 2413,21 24-2600,14 34 161,-2 1 0,-2 1 0,-3 1 0,20 77 0,-35-110-359,1-5-35,-1 0-1,-1 1 1,0-1-1,-1 1 0,0 0 1,-1 0-1,0 0 0,-1 0 1,-1 0-1,-2 17 1,-2-21 64,5-9-167,0 0-1,0 0 0,0 0 0,0-1 0,0 1 0,0 0 0,0 0 0,0 0 0,0 0 0,0 0 1,0 0-1,0 0 0,0-1 0,-1 1 0,1 0 0,0 0 0,0 0 0,0 0 0,0 0 0,0 0 1,0 0-1,0 0 0,0 0 0,0-1 0,0 1 0,0 0 0,0 0 0,-1 0 0,1 0 0,0 0 1,0 0-1,0 0 0,0 0 0,0 0 0,0 0 0,0 0 0,0 0 0,-1 0 0,1 0 0,0 0 1,0 0-1,0 0 0,0 0 0,0 0 0,0 0 0,0 0 0,-1 0 0,1 0 0,0 0 0,0 0 0,0 0 1,0 0-1,0 0 0,0 0 0,0 0 0,-1 0 0,1 2-1275,18 5-13139,35-15 3510,-31 4 7493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19.2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3144 149 2220,'32'-15'7334,"16"-17"-1902,-2 1-1399,-39 27-3362,-5 3-394,1 0 0,-1 0 0,1 0 0,-1 0 0,0-1 0,1 1 0,-1-1 0,0 1 0,0-1 0,0 0 0,0 0 0,-1 0 0,1 0 0,0 0 0,-1 0 0,3-4 0,-5 4-12,0 1-1,0 0 1,0-1-1,0 1 1,0 0 0,-1 0-1,1 0 1,0 0 0,0 0-1,-1 0 1,1 0 0,0 0-1,-1 0 1,1 1-1,-1-1 1,0 0 0,1 1-1,-1-1 1,1 1 0,-1 0-1,0 0 1,-1-1-1,-50-8-212,44 8 449,-22-2-367,1 1-1,-1 1 1,1 2-1,-1 1 0,-54 10 1,-117 16-91,-210 0-1,-9 0 43,-125 39 206,-275 26 176,256-69-467,551-27 0,34 0 0,-12 5-135,0 0 1,0 1-1,0 0 0,-1 0 1,1 0-1,-1 1 0,0 0 1,0 1-1,0 0 0,10 8 1,25 16-894,33 3-5893,-53-26 2915,0-1 0,0-1 0,30 2 0,-27-4 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8.4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68 1908,'0'-1'692,"17"-27"10053,11-10-470,-27 38-9965,16 42 1838,-2 19 96,12 118 0,-11-60-900,55 248-861,11 75-109,-70-346-374,-1 106 0,-8-172 0,-2-13 0,-5-37 0,-6-45-2621,7 35-1363,1-1-1,1 1 0,2-1 1,5-33-1,12-13-1152,-7 47 1191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29.3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364 76 2452,'7'-29'11525,"-5"-15"-154,-2 42-10683,-25 42 2060,-58 91-1203,4-5-468,44-59-829,2 2-1,-38 123 1,59-149-145,1 0 0,2 1 0,3 0 0,1 0 0,2 89 0,4-118-103,0 0 0,1-1 0,1 1 0,0 0 0,1-1 0,1 0 0,0 0 0,1 0 0,1 0 0,10 16 0,-12-22 0,1-1 0,1 1 0,-1-1 0,1-1 0,0 1 0,1-1 0,0 0 0,0-1 0,0 0 0,0 0 0,1-1 0,0 0 0,0 0 0,0-1 0,0 0 0,19 3 0,-6-4-55,-1-1 0,1-1-1,-1-1 1,1 0 0,-1-2 0,1 0-1,-1-2 1,0 0 0,0-2 0,-1 0-1,0-1 1,0-1 0,-1 0 0,0-2-1,-1-1 1,22-17 0,-27 19-5,-1 0-1,-1-1 1,0-1-1,0 0 1,-1 0 0,-1-1-1,0-1 1,0 1-1,-2-1 1,7-16 0,-10 18 37,0 1 0,-1-1 1,0 0-1,-1 1 0,-1-1 0,0 0 1,0 0-1,-1-1 0,-1 1 0,0 0 1,-1 0-1,0 1 0,0-1 1,-7-15-1,7 18-10,-1 1 0,0-1 0,-1 1 0,0 0 1,0 1-1,-1-1 0,0 1 0,-1 0 0,1 0 0,-9-8 1,9 11 29,1 1 1,-1 1 0,1-1-1,-1 0 1,0 1 0,0 0-1,0 0 1,0 1 0,0-1-1,-1 1 1,1 0 0,0 1-1,-1-1 1,1 1 0,-1 0-1,1 0 1,0 1 0,-8 1-1,-10 2 50,-1 1 0,1 2-1,1 0 1,-1 1-1,-37 20 1,47-21-29,0 1 0,0 0 0,1 1 0,0 0 1,0 1-1,1 0 0,1 1 0,0 0 0,0 1 0,-10 16 0,18-24-114,-1 0-1,1 0 0,1 0 1,-1 0-1,0 0 1,1 1-1,0-1 0,0 0 1,0 1-1,1-1 1,0 1-1,0-1 1,0 1-1,0-1 0,0 1 1,1-1-1,0 1 1,0-1-1,0 1 0,1-1 1,-1 0-1,1 0 1,0 0-1,3 6 1,-2-7-493,0 0 0,0 1 0,0-1 1,0-1-1,0 1 0,0 0 0,1-1 1,-1 1-1,1-1 0,0 0 0,0 0 1,0-1-1,0 1 0,0-1 0,0 0 1,8 1-1,47 0-11051,-39-4 7723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39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49 92,'-10'-6'16681,"24"9"-11223,2 5-5102,-9-2-22,1 0 0,0-1 1,0-1-1,0 1 0,1-1 0,0-1 1,-1 0-1,1 0 0,1 0 0,-1-1 1,0-1-1,0 0 0,1 0 1,11 0-1,19-2-194,-1-2 0,43-8 0,-42 5 40,28-3-411,147-24 659,-173 23-2081,53-18 1,-114 32-9818,-23 8 5456,18-2 2851,-1 2 177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39.7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6 112 1788,'-1'2'532,"0"-1"-1,1 1 1,-1 0-1,0 0 1,1-1-1,-1 1 1,1 0-1,0 0 0,0 0 1,0 0-1,0 0 1,0-1-1,0 1 1,0 0-1,1 0 1,-1 0-1,1 0 1,-1-1-1,1 1 1,0 0-1,-1 0 1,1-1-1,0 1 1,2 2-1,-1-2-65,1 0 1,-1 0-1,1-1 1,-1 1-1,1-1 0,0 1 1,0-1-1,0 0 0,0 0 1,0 0-1,0-1 0,0 1 1,4 0-1,12 0 405,-1-1 0,0 0 0,34-6 0,-49 5-783,82-15 626,85-28 0,-10 2-1220,-132 37 274,26-9-4705,-31-1-1634,-7-9-3978,-11 14 7288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3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1830 1468,'47'-7'16024,"0"-12"-8533,44-33-5508,-38 19-1225,15-1-1196,-33 18-1247,59-38 1,-84 46 112,0 1 1,0-2 0,12-13 0,-17 16-74,0 0-1,0-1 1,-1 1-1,0-1 1,0 0-1,4-12 1,-1-3-2225</inkml:trace>
  <inkml:trace contextRef="#ctx0" brushRef="#br0" timeOffset="1">606 156 2724,'1'-40'12918,"3"-3"-4652,8 3-4774,-11 36-3696,1 0 1,0 1 0,0 0 0,0-1 0,1 1 0,-1 0 0,6-5-1,-27 16-13410,-6 4 7730,8 0 2016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0:40.0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3488,'3'4'13925,"7"0"-8333,29 10-5476,-37-14 735,538 190 1889,-536-189-2710,-1 0-1,1 1 1,0-1-1,-1 1 1,1-1-1,-1 1 0,0 0 1,1 0-1,-1 1 1,0-1-1,0 1 0,0-1 1,-1 1-1,1 0 1,-1 0-1,1 0 0,-1 0 1,0 1-1,0-1 1,0 1-1,-1-1 1,2 5-1,-2-2 108,-1 0 0,1 0 1,-2 0-1,1 0 0,0 0 1,-1 0-1,0 0 0,-1 0 0,1 0 1,-1 0-1,0-1 0,0 1 0,-6 9 1,-17 26 331,-1-1 0,-2-1 0,-2-1 0,-64 62 0,-12 16-423,94-99 339,-17 15-4439,28-32 3710,0 1 0,-1 0 0,1-1 0,0 1 1,-1-1-1,1 1 0,0-1 0,-1 0 0,1 1 0,-1-1 0,1 0 0,-1 0 1,1 0-1,-1 0 0,1 0 0,0-1 0,-1 1 0,1 0 0,-1-1 0,1 1 1,0-1-1,-1 1 0,1-1 0,0 0 0,-1 1 0,1-1 0,-1-1 0,-47-22-11396,30 14 7800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24.9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77 324,'-1'-8'2988,"0"0"-1,0 1 1,1-1-1,1-15 1,-1 3 3086,-5 17-3002,10 4-1286,2 4-1636,1 0 0,-1 1 0,-1 0 1,1 0-1,6 8 0,-1 7 95,-1 1-1,0 0 1,-2 0-1,-1 1 1,-1 0-1,-1 0 1,-1 1-1,0-1 1,0 28-1,-1 12 620,-4 0 0,-8 82 0,-3-44-664,-8 164 235,18-264-435,1 0 0,0 0 0,0-1 0,0 1 0,0 0 0,0 0 0,0 0 0,0 0 0,0-1 0,0 1 0,0 0 0,1 0 0,-1 0 0,0 0 0,1-1 0,-1 1 0,0 0 0,1 0 0,-1-1 0,1 1 0,-1 0 0,1-1 0,-1 1 0,1 0 0,0-1 0,0 2 0,0-3 0,0 1 0,-1-1 0,1 1 0,0-1 0,-1 1 0,1-1 0,-1 0 0,1 1 0,-1-1 0,0 0 0,1 0 0,-1 1 0,1-1 0,-1 0 0,0 0 0,0 1 0,0-1 0,1 0 0,-1 0 0,0 0 0,0 1 0,0-1 0,0 0 0,0 0 0,0 0 0,0 0 0,-1 0 0,6-16-2022,-5 16 1800,1 0 0,-1 0-1,1 0 1,-1 0 0,1 0-1,-1 0 1,0 0 0,0 0-1,1 0 1,-1 0 0,0 0-1,0-1 1,0 1 0,0 0-1,0 0 1,-1 0-1,1 0 1,0 0 0,-1-2-1,1 2-726,1-1 0,-1 0-1,1 0 1,0 1-1,-1-1 1,1 0 0,0 1-1,0-1 1,0 1-1,0-1 1,0 1 0,0-1-1,0 1 1,1 0-1,-1-1 1,0 1 0,1 0-1,-1 0 1,3-1-1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25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258 204 448,'6'-21'4439,"-1"3"-794,1-1-1,1 1 0,18-34 0,-21 46-3102,-1 1 0,-1-1 0,1 0 0,-1 0 0,0 0 0,-1-1 0,1 1 0,-1 0 0,-1-1 0,1-8 0,-9 20 2699,-26 28-2697,3 9-195,1 2 0,2 1 0,-41 92 0,44-79-112,3 2-1,2 0 1,3 1-1,2 1 1,-11 122-1,24-162-233,2 0 0,0 1 0,2-1 0,0 0 0,1 0 0,2 0 0,0-1 0,1 1-1,17 38 1,-17-49 10,0 0-1,1 0 0,0-1 0,0 0 0,1 0 0,1 0 0,0-1 1,0-1-1,0 1 0,1-2 0,0 1 0,1-1 0,0-1 1,0 0-1,0 0 0,1-1 0,0-1 0,23 6 0,-9-5 6,0-1 0,0-1 0,0-1-1,0-1 1,0-1 0,1-2 0,-1-1-1,0-1 1,-1-1 0,1-1 0,-1-1-1,42-18 1,-53 19-11,-1-1 0,1 0 0,-1-1-1,-1 0 1,1-1 0,-1-1 0,-1 0 0,0 0-1,0-1 1,-1 0 0,-1-1 0,0 0 0,0-1-1,-1 0 1,-1 0 0,0-1 0,-1 0 0,0 0-1,-1 0 1,-1-1 0,0 1 0,-1-1 0,1-19-1,-3 25-3,-1-1 0,0 1 1,-1-1-1,0 1 0,0 0 0,-1 0 0,0 0 0,-1 0 0,0 0 0,0 0 0,-1 0 0,0 1 1,-1 0-1,-7-11 0,8 14-1,0 0 0,-1 0-1,1 0 1,-1 1 0,-1-1 0,1 1 0,0 0 0,-1 1 0,0-1 0,0 1 0,0 0 0,0 1 0,0 0 0,-1 0-1,1 0 1,-1 0 0,1 1 0,-1 0 0,0 1 0,-10-1 0,-17 5-2,1 1 0,1 2 0,-1 1 0,1 1 0,1 2 0,0 1 0,0 2 0,1 1 0,1 1 0,-33 24 0,54-34-670,1-1-1,0 1 1,0 1-1,0-1 1,1 1-1,0 0 1,1 1 0,-1-1-1,1 1 1,-5 11-1,9-16 342,0-1 0,1 0 0,-1 1-1,0-1 1,1 1 0,-1 0 0,1-1 0,0 1-1,0-1 1,0 1 0,0 0 0,1-1 0,-1 1-1,1-1 1,-1 1 0,3 3 0,-2-3 101,1 0-1,0 0 1,1 0 0,-1-1 0,0 1 0,1-1 0,-1 1 0,1-1-1,0 0 1,-1 0 0,1 0 0,0-1 0,0 1 0,1-1 0,5 3-1,33 7-11571,-29-9 8079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27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2079 1864,'-11'-1'3345,"11"1"-3010,-1-1 1,1 1 0,-1 0 0,0 0-1,1 0 1,-1 0 0,1 0 0,-1 0-1,0 0 1,1 0 0,-1 0-1,1 1 1,-1-1 0,0 0 0,1 0-1,-1 0 1,-4 5 4592,-8 15 1524,24-13-6212,1-1-1,0-1 1,0 0-1,0-1 1,0 0-1,1 0 1,22 2-1,-22-3-86,449 62 1471,5-36-1193,726-5 223,-789-55 1715,-322 22-2505,-80 9 163,1-1 1,0 1-1,0-1 0,-1 0 1,1 0-1,0 0 1,-1 0-1,1 0 0,-1-1 1,0 1-1,1-1 1,-1 1-1,0-1 1,0 0-1,0 0 0,0 0 1,0 0-1,2-4 1,23-50 652,-12 22-271,12-27-14,-1-1 0,20-84 0,21-137-468,-35 139 135,34-192-101,-35 162-37,81-259 0,-110 428 76,39-101-33,-35 94 29,0 1 0,0 0 0,1 0 0,1 1 0,0-1 0,16-15 0,-11 21 42,-3 2 18,-11-3-23,-8-1-36,0 0 0,-1 1 0,0 0 0,0 1-1,0 0 1,-1 1 0,0 0 0,0 0 0,-18-2-1,-114-13-212,96 14 129,-652-45-838,299 25 735,-203-9 181,-202-17 13,664 39-48,142 13-109,29 17 297,-28-17-252,0 1-1,-1-1 1,1 0 0,-1 1 0,1-1 0,-1 0 0,1 1-1,-1 0 1,0-1 0,0 1 0,0 0 0,0 0 0,0 0-1,0 0 1,0-1 0,-1 1 0,1 0 0,0 3 0,-6 44-5262,1-30 1713,0 0 0,-2-1 0,0 0 0,-11 22 0,4-14-135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5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73 194 588,'8'-4'753,"-1"0"-1,1 0 1,-1-1 0,0 0-1,0 0 1,-1 0 0,1-1-1,7-10 1,7-18 4596,15-50 7293,-36 82-12515,0 1 0,0 0 0,1 0 0,-1 0 0,0 0 0,1 0 1,-1 0-1,1 0 0,-1 0 0,1 0 0,0 1 0,-1-1 0,1 0 0,0 0 0,0 0 0,-1 1 0,1-1 0,0 0 1,0 1-1,0-1 0,0 1 0,0-1 0,0 1 0,0-1 0,0 1 0,1-1 0,26 12 873,-14-3-1212,46 24 332,100 70 0,-138-85-109,0 1 0,-1 0 0,0 2 0,-2 1-1,-1 0 1,0 1 0,15 26 0,-30-43-2,1 0 0,-1 0-1,-1 0 1,1 0-1,-1 1 1,0-1-1,0 1 1,0 0-1,-1-1 1,0 1 0,0 0-1,0 0 1,-1 0-1,0 0 1,0 0-1,-1 0 1,1 0 0,-1-1-1,-1 1 1,1 0-1,-1 0 1,0-1-1,0 1 1,0-1-1,-1 0 1,0 0 0,0 1-1,-1-2 1,1 1-1,-1 0 1,0-1-1,0 0 1,0 0 0,-1 0-1,1 0 1,-1-1-1,-8 5 1,-42 26 329,-2-2-1,-62 25 1,-30 15 300,94-41-593,-83 61 0,123-78-382,1-4-7955,13-11 7714,1 0 0,-1 0-1,1 0 1,-1 0-1,1 0 1,-1 0 0,1-1-1,-1 1 1,1 0 0,0 0-1,0-1 1,0 1 0,0 0-1,0-1 1,0 1 0,0 0-1,0 0 1,1-2-1,-6-18-10845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5.8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1114 135 2032,'-4'-5'1060,"0"0"1,0 0-1,1 0 0,-1 0 0,1-1 1,0 1-1,1-1 0,-1 0 0,1 0 0,0 0 1,1 0-1,-1 0 0,0-10 0,2 14-821,0 0-1,0 0 1,0 1-1,0-1 1,1 0-1,-1 0 1,1 0-1,-1 0 1,1 0-1,-1 1 1,1-1-1,0 0 1,0 0-1,0 1 1,0-1-1,0 1 1,0-1-1,3-2 1,-2 3-184,1-1 0,-1 1-1,1 0 1,-1 0 0,1 0 0,-1 0 0,1 0 0,0 1 0,-1-1-1,1 1 1,0 0 0,-1 0 0,1 0 0,0 0 0,-1 0-1,1 0 1,3 1 0,14 3 98,1 1-1,-1 1 0,-1 1 1,1 0-1,-1 1 1,0 2-1,-1 0 1,34 24-1,-22-11-92,-1 1 0,-1 2 0,-2 1 0,26 32 0,-46-52-54,0 0-1,-1 1 0,0-1 0,0 1 1,-1 0-1,0 1 0,-1-1 1,0 1-1,4 15 0,-6-20-2,-1 0 0,0 0 0,0 0 0,0 0 0,0 0 0,-1 0 1,0 0-1,1 0 0,-1 0 0,-1-1 0,1 1 0,-1 0 0,1-1 0,-1 1 0,0-1 0,0 1 0,0-1 0,-1 0 0,1 0 0,-1 0 0,0 0 0,0-1 0,0 1 0,-5 3 0,-7 3-32,0 0 0,-1-1 0,1-1 1,-1 0-1,-1-1 0,1-1 0,-1-1 0,0 0 0,0-1 0,0-1 1,-24 1-1,14-3-189,1-1-1,-1 0 1,1-3 0,-1 0 0,1-1 0,-44-16-1,58 17 126,1 0-1,0-1 1,1-1-1,-1 1 0,1-2 1,0 0-1,1 0 1,0 0-1,0-1 1,0-1-1,-9-11 0,13 12-32,0 0 0,0 0 0,1-1 0,0 1 0,1-1 0,0 0-1,0 0 1,1 0 0,0 0 0,0 0 0,1-1 0,1 1 0,-1 0 0,3-18-1,-1 14-13,1-1 0,0 1 0,1 0 0,1 0 0,0 0 0,0 0 0,7-12 0,-9 22 195,-1 0 1,1 0-1,0 0 1,-1 0 0,1 0-1,0 0 1,1 1-1,-1-1 1,0 1-1,1-1 1,0 1-1,-1 0 1,1 0-1,0 0 1,0 1-1,0-1 1,0 1 0,0-1-1,1 1 1,-1 0-1,0 0 1,1 0-1,-1 1 1,0-1-1,1 1 1,-1 0-1,1 0 1,-1 0-1,1 0 1,-1 1-1,0-1 1,5 2 0,-4 0 48,1 1 1,-1-1-1,0 1 1,0-1-1,0 1 1,-1 0-1,1 1 1,-1-1-1,1 0 1,-1 1-1,0 0 1,-1 0-1,1 0 1,-1 0-1,1 0 1,-1 1-1,0-1 1,-1 1-1,1-1 1,-1 1 0,1 7-1,1 3 81,0 0 0,-1 0-1,-1 1 1,0-1 0,-3 22 0,1-22-103,-2 0 0,0 0 0,-1-1-1,0 1 1,-1-1 0,-1 0 0,0 0 0,-1 0 0,-1-1 0,0 0 0,0 0 0,-2-1 0,1 0 0,-1-1 0,-1 0 0,0-1-1,-1 0 1,0 0 0,0-1 0,-1-1 0,0 0 0,-26 10 0,33-16-79,0 0 0,1-1 1,-1 0-1,0 0 0,0 0 0,0-1 1,0 0-1,1 0 0,-1 0 0,0-1 1,0 0-1,0 0 0,1 0 0,-1-1 0,0 0 1,1 0-1,-1-1 0,1 1 0,0-1 1,0 0-1,0 0 0,0-1 0,1 0 1,-1 0-1,1 0 0,0 0 0,0 0 0,1-1 1,-6-8-1,-7-13-111,1 0 0,1-1-1,2 0 1,-15-45 0,17 44-1,0 7 111,1 17 221,8 6-162,-1-1-1,0 1 0,0 0 1,1 0-1,0 0 0,-1 0 1,1 0-1,0 0 0,0 1 1,-2 3-1,-6 11 135,-51 83 1189,-111 141 0,-2-29-3540,156-191 1335,-50 53-4973,63-69 4614,-1-1-1,0 0 1,0 0-1,-1 0 1,1-1-1,-1 0 1,0 0-1,0 0 0,0-1 1,0 0-1,0 0 1,-9 1-1,-5-2-2667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6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854 133 108,'2'-4'813,"0"-1"1,1 0-1,-1 1 0,1 0 0,0-1 1,0 1-1,0 0 0,0 1 0,1-1 1,-1 1-1,1-1 0,0 1 0,0 0 1,1 0-1,-1 1 0,0-1 1,1 1-1,0 0 0,5-2 0,-6 4-617,-1 0 0,1-1 0,-1 1 0,1 0 0,0 1 0,-1-1 0,1 1 0,-1-1 0,1 1 0,-1 0 0,0 1 0,1-1 0,-1 0 0,0 1 0,0 0 0,0 0 0,0 0 0,0 0 0,0 0 0,0 0 0,-1 1 0,1 0 0,-1-1 0,0 1 0,0 0 0,0 0 0,2 5 0,1-2-87,-1 1-1,-1 0 1,1-1 0,-1 2-1,0-1 1,-1 0-1,0 1 1,0-1-1,0 1 1,-1 0-1,0-1 1,-1 16-1,-1-17-66,0 1-1,0-1 0,-1 1 0,0-1 0,0 0 1,-1 0-1,1 0 0,-2 0 0,1 0 0,0-1 1,-1 1-1,0-1 0,0 0 0,-1 0 0,-8 7 1,6-6-54,0 0 0,-1 0 0,1-1 0,-1 0 0,-1 0 0,1-1 0,0 0 0,-1-1 0,0 0 0,0 0 0,0-1 0,0 0 0,0 0 0,-17 0 0,20-2-91,0-1-1,-1 1 1,1-1-1,0 0 1,0-1 0,0 0-1,0 0 1,0 0-1,0-1 1,1 1-1,-1-1 1,1-1 0,0 1-1,0-1 1,0 0-1,0 0 1,1 0-1,-1-1 1,1 0 0,0 1-1,0-2 1,-4-8-1,-36-79-2117,34 67 1583,-2 0 0,-17-28 0,28 53 679,0-1 1,0 1-1,0 0 0,0-1 0,0 1 0,0 0 0,0 0 0,0-1 0,-1 1 1,1 0-1,0 0 0,-1 1 0,1-1 0,-1 0 0,1 0 0,-1 1 0,1-1 1,-1 0-1,1 1 0,-1 0 0,0-1 0,1 1 0,-4 0 0,2 0 46,0 1 1,1 0-1,-1 0 0,0 0 0,1 0 0,-1 0 0,0 0 0,1 1 0,0-1 0,-1 1 0,1 0 0,-4 3 0,-4 6 334,-1 1-1,2 0 1,-16 25-1,24-36-402,-12 20 281,1 1-1,1 1 1,1-1 0,0 1 0,2 1 0,1 0 0,1 0 0,1 0 0,1 1 0,-1 30 0,5-34-253,1-1 1,0 0 0,2 1 0,0-1-1,2 0 1,0-1 0,1 1 0,1-1-1,0 0 1,2 0 0,0-1 0,22 32-1,11 4-13,-27-36-26,0 1 0,-2 0 0,0 1 0,-1 0-1,9 24 1,-19-41-6,-1 0 0,0 0 0,0 0 1,0 1-1,-1-1 0,1 0 0,-1 1 0,0-1 0,0 0 0,0 1 0,0-1 0,0 0 0,-1 1 0,0-1 0,0 0 0,1 0 0,-2 1 0,1-1 0,-3 5 0,1-4 3,0 0-1,0 0 1,-1-1-1,1 0 1,-1 1-1,0-1 1,0-1-1,0 1 1,0 0-1,0-1 1,0 0-1,-7 2 1,-2 1 4,-1-1-1,0-1 1,0 0-1,0-1 1,0-1-1,0 0 1,-1 0-1,-19-3 1,10-2 12,-1-1-1,1 0 1,0-2-1,1-1 1,0 0 0,0-2-1,1-1 1,0-1-1,0 0 1,-32-27-1,41 29 20,1-1 0,1 0 0,0-1 0,1 0 0,0-1-1,0 0 1,2 0 0,-1-1 0,2 0 0,0-1-1,1 1 1,0-2 0,1 1 0,1 0 0,0-1-1,1 0 1,-1-22 0,3 18-42,2 1 0,0 0 0,1 0-1,1 0 1,1 0 0,0 1 0,2-1 0,0 1 0,1 0-1,12-22 1,-6 16 45,2 0-1,1 1 1,1 1 0,1 1-1,1 0 1,33-28-1,-17 21-288,0 2-1,2 1 1,1 2-1,1 1 1,1 3-1,1 1 1,0 1-1,80-19 1,-108 34-74,93-22-5066,54 1-8455,-120 21 10232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7.0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65 234 284,'-6'-3'2236,"-1"-1"-1,2-1 1,-1 1 0,0-1 0,1 0-1,0-1 1,0 1 0,-5-9-1,9 12-1711,-1-1 0,1 1-1,0 0 1,0 0-1,1-1 1,-1 1 0,0-1-1,1 1 1,-1-1-1,1-2 1,0 3-386,1 1 1,-1 0-1,0-1 0,1 1 1,0-1-1,-1 1 0,1 0 1,0-1-1,0 1 0,0 0 0,-1 0 1,1 0-1,1-1 0,-1 1 1,0 0-1,0 1 0,0-1 1,0 0-1,1 0 0,-1 0 0,0 1 1,1-1-1,-1 0 0,1 1 1,-1 0-1,0-1 0,1 1 1,1-1-1,49-6 86,-44 7 68,748-58 1358,-408 16-1603,-217 24-79,-315 92-21696,146-62 17928,-3-2 95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7.3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31 2008,'-78'35'10583,"31"-15"497,81-34-9180,1 1 0,42-10 0,-29 13-918,58-6 0,52 8-2961,1 13-4149,-124-8-146,-29-1 1354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7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24 2512,'-17'-9'19442,"44"2"-14759,47 2-4556,-44 3 15,0 2 0,0 1 0,1 1 0,-2 1 1,1 2-1,0 1 0,-1 1 0,0 2 0,34 15 0,232 136 122,-80-39-170,-189-114 27,-19-8 188,-16-6 211,4 5-450,1 1 1,-1 0-1,1 0 0,-1 0 1,0 1-1,0-1 1,1 1-1,-1 0 0,0 1 1,1-1-1,-1 1 1,0 0-1,1 0 0,-1 0 1,-4 3-1,-69 29 442,76-33-496,-32 19 140,1 1 0,1 1 0,0 2 1,-35 33-1,-106 118 669,153-154-811,-131 141-14,-169 232 0,304-366 0,29-42 0,-1-10-2430,-11 20 886,0-1 0,-1 0 0,1 0 0,-1 0 0,0 0 0,0 1 0,-1-1 0,0 0 0,0 0 0,0 0 0,-3-7 0,-9-17-3294,2 10 947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3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274 259 120,'10'-16'16697,"-5"-1"-11565,-1 0-3747,10-25-703,16-9-295,-22 36-378,0 0 1,2 0 0,-1 1 0,2 0 0,19-20 0,-30 33-9,1 1 0,-1-1 1,1 0-1,0 1 1,0-1-1,-1 1 1,1-1-1,0 0 1,0 1-1,0-1 0,-1 1 1,1 0-1,0-1 1,0 1-1,0 0 1,0 0-1,0-1 1,0 1-1,0 0 0,0 0 1,0 0-1,0 0 1,0 0-1,0 0 1,0 1-1,-1-1 1,1 0-1,0 0 0,0 1 1,0-1-1,0 0 1,0 1-1,0-1 1,-1 1-1,1-1 0,0 1 1,0 0-1,-1-1 1,1 1-1,0 0 1,-1-1-1,1 1 1,0 0-1,-1 0 0,1-1 1,-1 1-1,0 0 1,1 0-1,-1 0 1,1 1-1,1 3 48,0 1-1,0-1 1,-1 0-1,0 1 1,0-1-1,0 1 0,0 5 1,-2 7 20,-1-1-1,-1 1 1,-1-1 0,0 0 0,-1 0 0,0 0-1,-2-1 1,0 0 0,-1 0 0,0-1-1,-2 0 1,1 0 0,-2-1 0,-18 20-1,7-11-603,0-1-1,-46 34 1,40-36-1636,-1-1-1,-35 17 1,-28 2-11083,68-30 9838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9.2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114 273 2048,'15'-16'6704,"-14"15"-6061,1 0 0,-1 0 0,1-1 0,-1 1 0,0 0 0,0 0 0,1-1-1,-1 1 1,0-1 0,-1 1 0,1-1 0,0 1 0,0-1 0,0 0 0,0-2-1,9-4 3082,-6 9-2921,-7 6-552,2-5-244,0-1 0,1 1 1,-1 0-1,1-1 0,0 1 0,-1 0 0,1 0 0,0-1 0,0 1 0,0 0 0,0 0 1,1 2-1,0 10 52,-1-14-67,11 3 8,-10-3 1,0 1-1,0-1 0,0 0 1,0 1-1,0-1 1,-1 0-1,1 0 0,0 0 1,0 0-1,0 0 0,0 0 1,0 0-1,0 0 1,0 0-1,0 0 0,0 0 1,0 0-1,-1-1 1,1 1-1,0 0 0,0-1 1,0 1-1,0-1 0,-1 1 1,2-1-1,14-12 29,-13 10-25,1 0 0,0 0-1,-1 0 1,0 0 0,0 0 0,1-1 0,-2 1 0,1-1-1,0 0 1,-1 0 0,0 0 0,3-8 0,-4 5-6,0 1 0,-1 0 0,1-1 0,-2 1 0,1-1 0,-1 1 0,0 0 1,0-1-1,-1 1 0,1 0 0,-1 0 0,-1 0 0,-4-8 0,-1-2-4,0 0 0,-2 1 1,-19-24-1,26 36 4,0 0 0,-1 1 1,1 0-1,-1 0 0,0 0 1,0 0-1,1 1 0,-1-1 0,0 1 1,-1 0-1,1 0 0,0 1 0,0-1 1,0 1-1,-7 0 0,4 0-2,-1 0-1,1 0 1,0 1-1,0 0 1,0 0-1,0 1 1,0 0-1,-10 4 1,14-4 3,1-1 0,0 1 0,0 0 0,-1 0 0,1 0 1,0 0-1,1 1 0,-1-1 0,0 0 0,1 1 0,-1-1 0,1 1 0,0 0 1,0-1-1,0 1 0,0 0 0,0 0 0,1 0 0,-1 4 0,-1 66-23,2-18 15,-1-54-75,1 0 1,0-1-1,0 1 1,-1 0-1,1 0 1,0 0-1,0 0 1,0 0 0,0 0-1,0 0 1,0 1-1,0-1 1,1 0-1,-1-1 1,0 1 0,0 0-1,1 0 1,-1 0-1,1 0 1,-1 0-1,1 0 1,-1 0 0,1 0-1,-1-1 1,1 1-1,0 0 1,0 1-1,1-2-227,-1 0-1,0 0 0,1 1 0,-1-1 0,1 0 0,-1 0 1,1 0-1,-1-1 0,0 1 0,1 0 0,-1 0 0,0-1 1,1 1-1,-1-1 0,0 1 0,3-2 0,5-3-2001,0-1-1,0 1 1,17-15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40.2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48 444,'-5'-18'6399,"-4"-12"9854,48 75-13869,-19 0-1567,-1 0 1,-2 2-1,20 96 0,-27-101-368,-8-35-546,4 18 702,-4-21-1040,-1-14-1314,-1 9 1269,1 0 1,-1 0-1,0 0 1,1 1-1,-1-1 1,0 0-1,1 0 1,-1 0-1,1 1 1,0-1-1,-1 0 0,1 1 1,-1-1-1,1 0 1,0 1-1,0-1 1,-1 1-1,3-2 1,30-14-6210,-26 13 4381,12-5-1557,5-2 132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0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564 264 484,'13'-16'11391,"-4"-2"-4478,-6 10-5526,-1 0 1,0 0-1,-1 0 1,0 1-1,0-1 1,0-10-1,-5-54 1434,2 68-2805,1-1 0,-1 1 0,1 0 0,-1 0 0,0-1 0,-1 1 0,1 1-1,-1-1 1,1 0 0,-1 1 0,0-1 0,-1 1 0,1 0 0,-1 0 0,1 0 0,-1 0 0,0 1 0,0-1 0,0 1 0,0 0 0,0 1 0,-1-1 0,1 1 0,-8-2 0,-9-2-18,1 2 1,-1 0 0,1 1 0,-25 2 0,34 2-8,-1 0 1,1 1 0,-1 1 0,1 0-1,0 1 1,1 0 0,-1 0 0,1 1-1,-12 9 1,-16 7 35,20-11-33,-1 0 1,2 2-1,-1 0 0,2 0 0,0 2 1,1 0-1,0 1 0,1 0 0,1 1 1,-15 25-1,22-31 19,2-1 0,-1 1 0,1-1 0,1 1 1,0 0-1,1 1 0,0-1 0,0 0 0,1 1 0,1-1 0,0 1 1,1-1-1,3 22 0,0-4 128,-4-13-94,2-1 0,0 0 0,1-1 0,1 1 0,0 0 0,1-1 0,0 0-1,9 15 1,-5-15-26,0-1-1,1 1 0,1-2 0,0 0 0,1 0 1,0-1-1,1 0 0,0-1 0,1-1 1,0 0-1,0-1 0,1 0 0,0-1 0,0-1 1,1 0-1,-1-1 0,1-1 0,0-1 1,1 0-1,17 1 0,-34-4-20,16 2 0,0-1 0,-1 0 0,1-1 0,-1 0 0,1-1 0,0-1 0,-1-1 0,0 0 0,24-9 0,-25 7 0,1-1 0,-1-1 0,0 0 0,0-1 0,-1-1 0,15-12 0,-28 21 0,0 0 0,0 0-1,1-1 1,-1 1 0,0 0 0,0 0-1,1 0 1,-1 0 0,0-1 0,0 1-1,0 0 1,1 0 0,-1-1 0,0 1 0,0 0-1,0-1 1,0 1 0,0 0 0,0 0-1,1-1 1,-1 1 0,0 0 0,0-1-1,0 1 1,0 0 0,0 0 0,0-1 0,0 1-1,0 0 1,0-1 0,0 1 0,-1 0-1,1-1 1,0 1 0,0 0 0,0 0-1,0-1 1,0 1 0,0 0 0,-1 0 0,1-1-1,0 1 1,-17-7-40,-17 3-191,-3 8-2035,-9 1-4304,22-9-6490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0.9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702 269 480,'8'-10'2119,"-1"0"0,0-1 1,-1 0-1,0 0 0,-1 0 0,0-1 0,-1 0 0,4-18 1,-7 26-1753,-1 0 1,1 0 0,-1-1 0,0 1 0,-1 0 0,1 0 0,-1-1-1,1 1 1,-1 0 0,-1 0 0,1 0 0,-2-4 0,1 4-305,-1 0 0,1 1-1,-1-1 1,1 1 0,-1 0 0,0 0 0,0 0 0,-1 0 0,1 0 0,0 1 0,-1-1 0,0 1-1,0 0 1,-4-2 0,-13-5 97,0 1 0,0 1 0,0 1-1,-1 1 1,0 1 0,-1 0 0,1 2-1,0 1 1,-1 0 0,1 2 0,-1 0-1,1 2 1,0 1 0,0 0 0,0 2-1,1 0 1,-34 15 0,15-3-72,-45 26 1,71-35-79,0-1 0,1 2 0,1 0 0,-1 0 1,2 1-1,-18 21 0,23-22 68,0-1 0,1 1 0,1 0-1,0 1 1,0-1 0,1 1 0,0 0 0,1 0 0,0 0 0,1 0-1,0 0 1,1 0 0,0 0 0,1 0 0,0 0 0,0 0 0,2 0-1,-1 0 1,1 0 0,6 12 0,-1 0 66,1-1 0,1-1 1,1 0-1,1 0 0,1-1 0,1-1 0,1 0 1,25 26-1,-10-20 53,1-1 0,1-1 0,62 32 0,-31-18-56,-62-37-132,-1 1-1,1-1 1,-1 1 0,1-1 0,0 0 0,-1 1 0,1-1 0,-1 0-1,1 1 1,0-1 0,-1 0 0,1 0 0,0 1 0,0-1 0,-1 0 0,1 0-1,0 0 1,-1 0 0,1 0 0,0 0 0,0 0 0,-1 0 0,1 0 0,0-1-1,-1 1 1,1 0 0,0 0 0,-1-1 0,1 1 0,0 0 0,-1-1-1,1 1 1,0 0 0,-1-1 0,1 1 0,-1-1 0,1 1 0,-1-1 0,1 0-1,-1 1 1,0-1 0,1 1 0,-1-1 0,1 0 0,-1 1 0,0-1 0,0 0-1,1 1 1,-1-1 0,0 0 0,0-1 0,4-6 33,-3 2-1838,-12 5-5260,-3 7-3674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1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55 121 1660,'-9'1'3402,"-20"0"5049,28-1-8021,1 0 0,-1 0 0,1 0 0,-1 0 0,0 0 0,1 0 0,-1 0 0,0 0 0,1-1 0,-1 1 0,1 0 0,-1 0 0,0 0 0,1-1 1,-5-2 3439,5 2-3440,0 1 0,-1-1 0,1 1 0,0-1 0,-1 0 0,1 1 0,0-1 0,-1 0 942,59-15 181,32-4-1098,132-13-1,95 12 192,18 8-216,-292 8-486,-73 6-3843,7 1 1384,-26 2-4590,0-10-4975,36 2 8411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32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 66 1988,'-16'-19'11547,"15"15"-10083,-1 0 0,1 1 0,0-1 0,0 0 1,0 0-1,1 0 0,-1-7 0,1 11-1377,1-1 0,-1 0 0,0 1-1,1-1 1,-1 1 0,1-1 0,-1 1 0,0-1-1,1 1 1,-1 0 0,1-1 0,-1 1 0,1-1-1,0 1 1,-1 0 0,1 0 0,-1-1 0,1 1-1,0 0 1,-1 0 0,1 0 0,0-1 0,-1 1-1,1 0 1,0 0 0,-1 0 0,1 0 0,0 0-1,-1 0 1,2 1 0,26 1 157,-23-2-22,22 3-38,-1 1 1,0 1 0,0 1 0,-1 1 0,32 14 0,121 65 57,-32-14-87,-84-44-73,-32-13-22,1-1 0,0-2-1,1-1 1,64 14 0,-93-25-25,0 0-1,1-1 1,-1 1-1,1-1 1,-1 1 0,0-1-1,0 0 1,1 0-1,2-2 1,-5 3-26,0 0 1,-1-1 0,1 1-1,0 0 1,0-1-1,0 1 1,-1-1-1,1 1 1,0-1 0,0 1-1,-1-1 1,1 0-1,0 1 1,-1-1 0,1 0-1,-1 1 1,1-1-1,-1 0 1,1 0 0,-1 1-1,0-1 1,1 0-1,-1 0 1,0 0-1,0 0 1,1 0 0,-1 1-1,0-1 1,0 0-1,0 0 1,0 0 0,0 0-1,0 0 1,0 0-1,-1 0 1,1 1 0,0-1-1,0 0 1,-1 0-1,1-1 1,-1 2 27,0-1 0,0 1 0,0-1 0,1 1 0,-1-1 0,0 1 0,0 0 0,0-1 0,0 1 0,0 0 0,0 0 0,1 0 0,-1 0 0,0-1 0,0 1 0,0 0 0,0 1 0,0-1 0,0 0 0,0 0 0,0 0 0,0 0 0,0 1 0,1-1 0,-2 1 0,-28 10 105,26-9-83,-45 21-1,1 2-1,1 2 0,1 2 0,1 2 1,2 2-1,2 1 0,0 3 0,3 1 1,-52 66-1,77-87-57,1 1 0,1 0 0,0 0 0,2 1 0,0 0 0,1 1 0,0 0 0,-5 30 0,10-23 0,3-25 0,2-2-51,1 0 0,-1 0 0,0 0 0,0-1 0,0 1 0,0-1 0,0 0 0,0 1 0,0-1 0,0 0 0,-1 0 0,1 0 0,0 0 0,0-1 0,1-1 0,2 0-438,9-5-1995,0-1 0,-1-1 0,0 0 0,-1-1 1,0 0-1,-1-1 0,0 0 0,-1-1 0,0 0 1,7-15-1,-3 1-1516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47.4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37 110 416,'-17'-62'10059,"15"36"-1313,-4 20-4557,1-2-3398,-2 4-4894,31 1-13171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48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 61 756,'-25'-17'4298,"-20"-11"1750,16 12 1627,28 26-2821,5 34-3536,42 509 3258,-43-504-4504,2 0 1,2-1-1,15 56 1,-16-85-2143,-12-61-19434,2 30 17727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49.1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117 456 1628,'-10'5'2942,"0"-1"0,-1-1-1,1 0 1,-1 0 0,-20 1-1,29-4-2812,1-1-1,-1 1 0,0-1 0,1 0 1,-1 0-1,1 1 0,-1-1 1,1 0-1,0 0 0,-1-1 0,1 1 1,0 0-1,0 0 0,-1-1 0,1 1 1,0 0-1,0-1 0,1 1 0,-1-1 1,0 0-1,0 1 0,1-1 0,-1 1 1,1-1-1,0 0 0,-1 0 1,1 1-1,0-4 0,-2-2-134,1-1 0,1 0-1,-1 0 1,1 1 0,1-11 0,4-4 0,0 0-1,2 0 1,0 0 0,2 1 0,0 0 0,1 0 0,1 1 0,1 1-1,1 0 1,0 1 0,2 0 0,0 1 0,1 0 0,0 1 0,1 1-1,1 1 1,37-22 0,-49 32 10,0 1 0,0 0-1,1 1 1,-1-1 0,1 1 0,0 0-1,-1 1 1,1 0 0,8-1 0,-13 2-3,0 0 0,0 1 0,0-1 0,0 1 0,1-1 0,-1 1 0,0 0-1,0 0 1,0 0 0,0 0 0,0 0 0,-1 0 0,1 0 0,0 1 0,0-1 0,-1 1 0,1-1 0,-1 1 0,0 0 0,1 0 0,-1-1 0,0 1 0,0 0 0,0 0 0,0 0 0,0 0 0,0 0 0,-1 0 0,1 1 0,-1-1 0,1 4 0,3 14 159,-1 1 0,-1 0 1,0 0-1,-2 0 0,0 0 0,-2 0 0,0 0 1,-7 25-1,1-14 145,-2 0 0,-2-1-1,0-1 1,-26 44 0,31-61-199,-12 18 127,2 2 0,1 0 0,1 1 0,2 0 0,-12 50 0,24-65 68,12-27 395,13-11-605,37-12-69,77-26 0,34-17 40,15-17 272,-183 91 711,-16 8-1310,-21 11-2061,25-15 1625,-24 7-4496,9-15-3177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5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81 604,'3'-6'340,"1"0"1,-1-1-1,1 1 0,0 1 0,0-1 1,1 0-1,0 1 0,0 0 1,0 0-1,8-5 0,3-4 569,-22 28 5400,-12 32-3392,-3 9-1757,-58 110 884,75-153-4356,13-17-4754,-9 4 6752,1 0 0,-1 0 0,1-1 1,-1 1-1,0 0 0,0 0 0,1 0 1,-1-1-1,0 1 0,0 0 0,0 0 1,0-1-1,0 1 0,-1 0 0,1-2 1,-2-5-1077,0 2-180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4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701 1 356,'6'2'12077,"-6"-1"-11857,-3 13 4924,-9 15-1685,-15 11-2574,-1-2-1,-1 0 1,-2-2 0,-2-1-1,-1-2 1,-2-1 0,-41 28-1,-105 59-5464,87-66-2104,0-3-3828,71-38 6611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6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 1056,'-4'4'964,"-1"0"-280,1 0-244,2 2-180,-3-2-116,3 2-104,0 0-100,2-2-152,-5 2-1168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2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1001 806 1288,'8'-9'1137,"1"1"0,0 0 0,1 1-1,17-11 1,22-17 463,-40 27-1175,0 0 0,-1-1 0,0 0 0,0 0 0,-1-1 0,0 0 0,-1 0 0,0-1 0,0 1 0,-1-1 0,-1-1 0,0 1 0,0-1-1,-1 1 1,-1-1 0,0 0 0,0 0 0,-1 0 0,-1 0 0,0 0 0,-1 0 0,0 0 0,-4-15 0,-1-4-326,-1 1 0,-2 0 0,-1 1-1,-1 0 1,-16-29 0,19 44-85,-1 0 0,0 0-1,-1 1 1,-1 0 0,0 1 0,-1 0 0,0 1 0,0 0-1,-1 1 1,-1 0 0,-17-9 0,3 5 158,-2 0-1,0 2 1,0 2 0,-1 0 0,-38-6 0,47 12-66,-1 1 0,0 1 1,1 1-1,-1 1 0,0 1 1,0 0-1,1 2 1,-27 7-1,20 1-5,1 1-1,-1 2 1,2 1-1,0 1 1,-43 35 0,0-2 225,31-23 34,-62 55 0,87-69-276,1 1-1,1 1 1,0-1 0,1 2-1,1 0 1,0 0 0,-12 26 0,19-34-29,1 1 0,0-1 1,0 0-1,1 1 1,0-1-1,0 1 1,1 0-1,0-1 0,0 1 1,1-1-1,0 1 1,0 0-1,1-1 1,0 0-1,0 1 0,0-1 1,1 0-1,0 0 1,1-1-1,0 1 1,0 0-1,0-1 0,1 0 1,0 0-1,7 6 1,14 13 208,0-1 0,2-1 0,0-2 0,35 20 0,-44-29-167,370 204 1050,-297-168-1015,-47-25 34,1-1 1,1-2 0,72 19-1,-96-33-771,0-2-1,0-1 1,43 1-1,-47-5-1151,0 0-1,0-2 1,0 0 0,0-1-1,24-8 1,91-40-9900,-80 29 7899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3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1 248 404,'5'-3'685,"-1"0"1,0 0-1,0 0 0,0-1 1,0 1-1,0-1 0,-1 0 1,0 0-1,1-1 0,-2 1 1,1 0-1,0-1 1,-1 0-1,2-5 0,3-9 1594,-1-1 0,4-28 0,8-25 2962,-9 49 1293,-15 40-4361,-14 41-1036,-55 248-976,75-304-205,-1-1 0,1 1 1,0-1-1,-1 1 0,1-1 0,0 1 0,0-1 1,0 1-1,0 0 0,0-1 0,-1 1 0,1-1 1,0 1-1,0-1 0,0 1 0,0 0 0,0-1 1,1 1-1,-1-1 0,0 1 0,0-1 0,0 1 1,0-1-1,1 1 0,-1-1 0,0 1 0,0-1 1,1 1-1,-1-1 0,1 1 0,-1-1 0,0 1 1,1-1-1,0 1 0,17-10-3159,8-5 279,51-5-17317,-64 19 16687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0.8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194 115 512,'38'-60'10884,"-15"19"-882,-23 40-9833,0 1 1,1 0-1,-1-1 0,0 1 1,0 0-1,0 0 0,1-1 1,-1 1-1,0 0 0,0-1 1,0 1-1,0-1 0,1 1 1,-1 0-1,0-1 0,0 1 1,0-1-1,0 1 0,0 0 1,0-1-1,0 1 0,0 0 1,0-1-1,0 1 0,-1-1 1,1 1-1,0 0 0,0-1 1,0 1-1,0 0 0,0-1 1,-1 1-1,1 0 0,0-1 1,-1 1-94,0 0 0,1 0-1,-1 0 1,1 0 0,-1 1 0,1-1 0,-1 0 0,1 0 0,-1 1 0,1-1 0,-1 0 0,1 0-1,-1 1 1,1-1 0,-1 1 0,1-1 0,0 0 0,-1 1 0,1-1 0,0 1 0,-1-1-1,1 1 1,0-1 0,0 1 0,-1 0 0,-17 39 477,3 1 0,1 1-1,1 0 1,3 0 0,-5 45 0,7-44-401,-108 531-152,104-521-866,5-27-328,2 1 0,0-1 1,0 31-1,33-76-9448,30-24 37,-33 23 7090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1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269 72 2720,'11'-23'4562,"-8"18"-3009,-1 0 0,0 0 0,1 0 0,-1 0-1,-1 0 1,1 0 0,0-8 0,-11 26 2420,-1 2-3058,-18 36 204,3 1-1,1 1 1,4 1 0,-28 110 0,43-134-1025,1 0 0,1 1 1,1-1-1,4 50 0,0-60-55,1-1-1,1 1 1,0-1-1,2 0 0,0 0 1,1-1-1,18 35 1,-18-44-37,0 0 1,0 0 0,1 0 0,0-1 0,1 0 0,0 0 0,0-1 0,1-1 0,-1 1 0,2-1 0,-1-1-1,0 0 1,1-1 0,0 0 0,0 0 0,0-1 0,1 0 0,-1-1 0,1-1 0,-1 0 0,1 0 0,12-2-1,-14 1-2,-1 0-1,0-1 1,0 0-1,0 0 1,0-1-1,0 0 1,0-1-1,-1 0 1,1 0-1,-1-1 1,0 0-1,0-1 0,0 1 1,0-2-1,-1 1 1,0-1-1,0 0 1,0 0-1,-1-1 1,0 0-1,-1 0 1,1-1-1,-1 1 1,0-1-1,-1 0 0,0 0 1,0-1-1,3-12 1,-5 12-9,0 0 0,0 0 0,-1 0-1,0 0 1,-1 0 0,0-1 0,0 1 0,-1 0 0,0 0 0,-1 0 0,0 0 0,-1 0 0,-6-16 0,6 19 5,0 0 1,0 1 0,-1 0-1,0-1 1,0 1 0,-1 1-1,1-1 1,-1 1 0,0-1-1,0 1 1,0 1 0,-1-1-1,0 1 1,1 0 0,-1 0-1,0 1 1,0-1-1,0 1 1,-1 1 0,-9-2-1,-1 0 78,1 1-1,-1 2 0,0-1 1,1 2-1,-1 0 0,0 1 0,1 1 1,0 0-1,-1 1 0,1 1 0,1 0 1,-1 2-1,-23 12 0,18-7-494,1 1 1,0 1-1,1 1 0,-25 25 0,-24 39-6806,67-78 6637,0 0 0,0 0 1,0 0-1,-1 0 0,1 0 0,0 0 0,0 0 0,-1 0 1,1-1-1,0 1 0,-1 0 0,1-1 0,0 1 1,-1-1-1,1 0 0,-1 1 0,1-1 0,-1 0 0,1 0 1,-1 0-1,1 0 0,-1 0 0,1 0 0,-1 0 0,1-1 1,-1 1-1,1-1 0,-3 0 0,-14-5-3643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4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83 2156,'7'-4'2383,"-1"0"-1,0 0 1,0-1-1,-1 0 1,8-8-1,-5-5 11640,32 6-11728,20 3-2294,1 4 0,0 2 0,-1 3 0,65 7 0,-114-6-81,-9-1-84,1 0 1,0 0-1,0 0 1,0 1-1,0-1 1,0 1-1,0-1 1,0 1-1,4 2 1,-4 8-876,-15 9 294,-3-3-461,-1 0-1,0-1 0,-1-1 0,-37 24 1,-87 45-2406,57-37 2132,24-12 862,-58 37 1071,94-56 1150,1 1 0,-35 33-1,56-47-1470,-19 22 3155,24-15-1338,15-5-568,171 0 1679,1-15-4416,-185 10 1344,46-5-1877,-6-6-3284,-5-11-3399,-35 18 6847,0 0-1,-1-1 1,0 0-1,0 0 0,0 0 1,4-6-1,0-5-1661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4.5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62 344,'6'-14'4333,"3"-13"6243,-6 7 4060,-1 29-14379,0 0-1,0 0 1,1 0 0,1 0 0,-1-1 0,1 1-1,1-1 1,8 13 0,9 17 310,-3 5-567,3-1 0,1-1 0,2-1 0,2-1 0,1-1 0,2-2 0,1-1 0,3-1 0,59 47 0,-88-78 0,0 0 0,0 0 0,0-1 0,1 1 0,-1-1 0,1 0 0,0-1 0,0 1 0,-1-1 0,1 0 0,0-1 0,0 0 0,0 0 0,8 0 0,-48 12 0,0 1 0,1 2 0,1 2 0,0 1 0,1 1 0,1 1 0,1 2 0,1 1 0,1 1 0,1 2 0,2 0 0,0 2 0,-30 45 0,50-65-6,0-1 0,1 1 1,0 0-1,0 1 0,1-1 0,-1 0 1,0 17-1,-1-5-229,4-19-67,0-1-1,0 1 1,0-1-1,0 1 1,-1-1 0,1 1-1,0-1 1,0 1-1,0-1 1,-1 1-1,1-1 1,0 1-1,-1-1 1,1 1-1,0-1 1,-1 1-1,1-1 1,-1 0 0,1 1-1,0-1 1,-1 0-1,1 1 1,-1-1-1,1 0 1,-1 0-1,1 0 1,-1 1-1,1-1 1,-1 0 0,1 0-1,-1 0 1,0 0-1,1 0 1,-1 0-1,1 0 1,-1 0-1,1 0 1,-1 0-1,1 0 1,-1 0-1,1 0 1,-1-1 0,1 1-1,-1 0 1,1 0-1,-1-1 1,1 1-1,-1 0 1,1-1-1,-1 1 1,-28-22-11078,25 19 11120,-12-13-3801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55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52 307 1636,'-3'-2'863,"0"0"1,0 0-1,0 0 0,0-1 0,0 1 0,1-1 1,-1 0-1,1 1 0,0-1 0,0-1 1,0 1-1,0 0 0,0 0 0,1-1 0,-1 1 1,1-1-1,0 1 0,0-1 0,0 1 0,1-1 1,-1-5-1,-6-17 2778,5 9 262,15 20-259,94 65-3647,-104-66 9,1 0 0,-1 1-1,1-1 1,-1 0 0,1-1 0,0 1-1,0-1 1,0 0 0,7 2 0,-10-3-5,0 0 1,0 0-1,0 0 0,0 0 1,0-1-1,0 1 1,0 0-1,0 0 1,0-1-1,0 1 1,0-1-1,0 1 1,0-1-1,0 1 0,0-1 1,0 0-1,0 1 1,-1-1-1,1 0 1,0 0-1,-1 0 1,1 1-1,0-1 1,-1 0-1,1 0 1,-1 0-1,1 0 0,-1 0 1,0 0-1,1 0 1,-1 0-1,0 0 1,0 0-1,0 0 1,1 0-1,-1 0 1,0 0-1,-1 0 1,1 0-1,0-1 0,0 0 1,1-33 2,0 22 2,-1 1-1,0-1 0,-1 1 0,0-1 1,-3-14-1,-7-7 1,6 22-7,1-1 1,1 1-1,0-1 1,-3-26-1,6 38-1,0 1-1,0 0 1,0 0-1,0 0 1,0-1-1,-1 1 0,1 0 1,0 0-1,0 0 1,0 0-1,0 0 1,-1-1-1,1 1 1,0 0-1,0 0 1,0 0-1,-1 0 0,1 0 1,0 0-1,0 0 1,-1 0-1,1 0 1,0 0-1,0 0 1,0 0-1,-1 0 1,1 0-1,0 0 0,0 0 1,-1 0-1,1 0 1,0 0-1,0 0 1,0 0-1,-1 0 1,1 0-1,0 0 1,0 0-1,-1 0 0,1 1 1,0-1-1,0 0 1,0 0-1,0 2-52,0-1 0,0 1-1,0-1 1,1 1 0,-1-1 0,1 1-1,-1-1 1,1 1 0,0-1-1,-1 0 1,1 1 0,0-1 0,2 2-1,-2-2-309,0 1 0,0-1-1,0 1 1,0 0 0,0-1-1,0 1 1,-1 0 0,1 0-1,0-1 1,-1 1 0,1 0-1,-1 0 1,0 0 0,0 2-1,0-1-1451,0 3 2595,0-2-3061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56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150 121 12,'1'-2'875,"-1"-1"0,1 1 0,0-1 0,0 1 0,0-1 0,0 1 0,0 0 0,0-1 0,4-3 0,-4 4-475,1 0 0,0-1 0,-1 1 0,0-1 1,1 1-1,-1-1 0,0 1 0,0-1 0,-1 0 0,2-3 1263,-18-12 10217,8 8-9613,4 1-1732,4 8-527,0 0 0,0 0 0,0 0 0,-1 1 0,1-1 0,0 0 0,0 0 0,-1 0 0,1 1 0,-1-1 0,1 0 0,-1 0 0,1 1 0,-1-1 0,1 0-1,-1 1 1,1-1 0,-1 1 0,0-1 0,1 1 0,-1-1 0,0 1 0,0-1 0,1 1 0,-1-1 0,0 1 0,0 0 0,-1-1 0,2 1-4,-1 0-20,0 0 16,0 0 22,-1 1-1704,0 0 708,-1-1 1,1 1 0,0-1-1,-1 0 1,1 0-1,-1 0 1,1 0 0,-1 0-1,-2-1 1,-61-3-11209,31 0 8195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59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1 119 312,'3'-5'902,"0"-1"0,0 1 1,1 0-1,-1 0 0,1 1 0,0-1 1,1 1-1,-1 0 0,1 0 0,0 0 1,5-3-1,6-6 2941,-2-2-539,-12 12-2529,1 0-1,0 0 1,0 0-1,0 0 1,0 0 0,0 1-1,0-1 1,1 1-1,-1 0 1,1 0 0,4-2 918,-6 13-1475,0 0 1,0 0-1,1-1 0,0 1 1,0-1-1,8 12 1,1 8 253,69 147 333,-54-125-439,-3 2-1,-2 0 0,24 90 0,-44-129-365,0 1 0,-1-1 0,0 1 0,-2 0 0,-2 22 0,-1 28 0,21-99 0,-12 6-2611,11-48-17234,-5 44 14734,-5 17 1207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4.3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0 166 316,'19'-19'5962,"43"-49"12010,-46 44-15600,-4-1-3812,-13 13-1003,0 10 1837,1 1 0,-1 0 0,1 0 0,-1 0 0,0 0 0,0 0 0,0 0 1,1 0-1,-1 0 0,0 1 0,0-1 0,0 0 0,-1 0 0,1 1 0,0-1 0,0 1 0,0-1 0,0 1 0,-1-1 0,1 1 1,0 0-1,0-1 0,-2 1 0,-12 4-3352,-2 1 139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1:59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70 227 1260,'-23'-20'14365,"3"-8"-7761,9 11-5794,9 15-785,0-1 0,1 0 0,-1 1 0,0-1 0,1 0 0,0 0 0,0 0 0,0 0 0,0 0 0,0-1 0,1 1 0,-1 0 0,1 0 0,0 0-1,0-1 1,0 1 0,1 0 0,-1 0 0,1 0 0,-1 0 0,1-1 0,0 1 0,0 0 0,0 0 0,1 1 0,-1-1 0,1 0 0,0 0 0,0 1 0,0-1-1,0 1 1,0-1 0,0 1 0,0 0 0,1 0 0,3-3 0,2-1-16,0 0 0,1 0 0,0 1-1,0 0 1,0 1 0,0 0 0,1 0-1,0 1 1,-1 0 0,14-2 0,-12 4 54,0 0 1,0 0-1,0 1 1,0 1-1,1 0 1,-1 0-1,0 1 1,21 6-1,-28-6-35,0 0 1,1 0-1,-1 0 0,0 1 0,0 0 1,0-1-1,-1 1 0,1 1 1,0-1-1,-1 0 0,0 1 0,0 0 1,0 0-1,-1 0 0,1 0 1,-1 0-1,0 0 0,0 1 1,0-1-1,-1 1 0,1-1 0,-1 1 1,1 5-1,0 10 145,-1 0 1,-1 0-1,-1 0 0,0 0 0,-1 0 1,-2 0-1,0 0 0,-1-1 0,-12 32 1,-11 17 580,-47 82 1,51-104-401,2-6-42,-36 78 518,54-107-721,0 0-1,0 0 1,1 0 0,1 1 0,0-1-1,0 1 1,2 0 0,0 20 0,0-31-85,0 1 0,0 0 0,1-1 0,-1 1 1,1 0-1,-1-1 0,1 1 0,0 0 1,-1-1-1,1 1 0,0-1 0,0 1 1,0-1-1,0 0 0,0 1 0,1-1 1,-1 0-1,0 0 0,1 0 0,-1 0 1,3 2-1,0-2 31,0 1 0,0-1-1,0 0 1,0 0 0,0 0 0,0 0 0,0-1 0,8 1 0,7-2 96,-1-1 1,0-1-1,21-5 0,-36 7-141,192-59 74,-70 19-69,-134 40-3347,-55-7-14841,41 0 13646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0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502 116 772,'7'-115'24580,"-26"150"-22842,10-20-1495,-29 52 764,-3-1 0,-81 96 1,54-73-510,19-26-410,21-30-330,2 1 1,2 1-1,1 1 0,1 1 0,-18 45 1,80-117-10805,-34 26 9014,1 0 1,-1 0-1,0-1 1,-1 1-1,0-1 0,3-12 1,-1-5-1477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0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35 2160,'-1'-2'2305,"0"1"-1729,1 1 1,0-1-1,0 0 0,0 0 0,0 1 0,0-1 1,-1 0-1,1 1 0,0-1 0,1 0 1,-1 0-1,0 1 0,0-1 0,2-4 4034,-1 3-4034,18-10 5320,-17 11-5734,0 1 0,0-1 0,1 1-1,-1-1 1,0 1 0,0 0 0,1 0 0,-1-1-1,0 2 1,1-1 0,-1 0 0,0 0-1,0 1 1,1-1 0,-1 1 0,0 0-1,0 0 1,0 0 0,3 1 0,11 17 340,0 0 0,-2 1 0,0 1 0,-1 0 0,-1 1 0,-1 0 1,10 30-1,9 14 323,-18-42-773,12 22 153,-1 1-1,-3 1 1,-2 1-1,22 95 1,-40-144-274,0 1 0,0 0 0,0 0 0,0 0 0,0 0 0,0 0 0,0 0 0,0 0 0,0 0 0,-1-1 0,1 1-1,0 0 1,0 0 0,-1 0 0,1 0 0,-1 0 0,1-1 0,-1 1 0,1 0 0,-1 0 0,1-1 0,-1 1 0,1 0 0,-1-1 0,0 1 0,0-1 0,-1 2 0,-31 5-4580,-51-15-5887,64 5 8507,-83-7-6650,41 5 4578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2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1 108 2228,'15'-56'14614,"2"4"-6138,-16 73-4614,11 30-2535,0 5-585,8 265 721,-18-276-1408,-4 22-55,-2 0 0,-20 98 0,-1 5 0,25-167-104,-1 0 1,1-1-1,0 1 1,0 0-1,0 0 1,0-1-1,1 1 1,-1 0-1,1 0 1,-1-1-1,1 1 1,0 0-1,0-1 1,2 4-1,-3-6 51,0 1-1,1-1 0,-1 0 0,1 1 0,-1-1 0,1 0 1,-1 1-1,1-1 0,-1 0 0,1 0 0,-1 1 0,1-1 1,-1 0-1,1 0 0,-1 0 0,1 0 0,-1 0 0,1 0 1,0 0-1,-1 0 0,1 0 0,-1 0 0,1 0 1,0 0-1,21-14-1142,81-77-22554,-89 75 19979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3.6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151 101 1668,'3'-20'4153,"-1"15"-2875,-1 0-1,0 0 1,0 0 0,0 0-1,-1-1 1,0 1-1,0 0 1,0 0-1,0 0 1,-1-1-1,0 1 1,0 0-1,-4-9 1,5 14-1206,-1 0 1,0 0-1,1 0 0,-1 0 1,0 0-1,1 0 1,-1 0-1,0 0 0,1 1 1,-1-1-1,0 0 1,1 0-1,-1 0 0,1 1 1,-1-1-1,0 0 1,1 1-1,-1-1 0,1 1 1,-1-1-1,1 1 1,-1-1-1,1 1 0,-1-1 1,1 1-1,-1 0 1,-19 20 113,17-18-46,-9 10-13,0 1-1,1 0 1,0 1 0,1 0 0,1 1 0,0 0 0,1 1-1,-8 27 1,13-36-104,0 0-1,1 0 0,0 0 1,0 1-1,1-1 0,0 0 1,1 1-1,0-1 1,0 1-1,1-1 0,0 1 1,0-1-1,1 0 1,0 1-1,0-1 0,1 0 1,0 0-1,1-1 0,0 1 1,7 10-1,-5-11-10,0 0-1,1-1 0,1 0 1,-1 0-1,1 0 1,-1-1-1,2 0 1,-1-1-1,0 0 0,1 0 1,0-1-1,0 0 1,0 0-1,0-1 0,0 0 1,1-1-1,-1 0 1,1-1-1,-1 1 1,0-2-1,1 1 0,14-4 1,-7 1-6,0-1 1,0 0-1,-1-2 0,1 0 1,-1 0-1,-1-1 0,0-1 1,0-1-1,0 0 0,-1-1 1,20-18-1,33-61 605,-63 86 562,-4 3-1160,0 0 0,0 0 0,0 0 0,-1 0 0,1 0 0,0 0 0,0 0 0,0 0 0,0 0 0,0 1 0,0-1 0,0 0 0,-1 0 0,1 0 0,0 0 0,0 0 0,0 0 0,0 0 0,0 0 0,0 0 0,-1 0 0,1 0 0,0 0 0,0 0 0,0 0 0,0-1 0,0 1 0,0 0 1,0 0-1,-1 0 0,1 0 0,0 0 0,0 0 0,0 0 0,0 0 0,0 0 0,0 0 0,0 0 0,0 0 0,-1-1 0,1 1 0,0 0 0,0 0 0,0 0 0,0 0 0,0 0 0,0 0 0,0 0 0,0-1 0,0 1 0,0 0 0,0 0 0,0 0 0,0 0 0,0 0 0,0 0 0,0-1 0,0 1 0,0 0 0,0 0 0,0 0 0,0 0 0,0-1 90,-38-36 1910,38 37-1995,0 0-17,-1 0 0,1 0 1,-1 0-1,1-1 0,0 1 1,-1 0-1,1 0 0,-1 0 0,1 0 1,-1 0-1,1-1 0,0 1 1,-1 0-1,1 0 0,-1-1 0,1 1 1,0 0-1,-1 0 0,1-1 0,0 1 1,0 0-1,-1-1 0,1 1 1,0-1-1,0 1 0,-1 0 0,1-1 1,0 1-1,0-1 0,0 1 1,0-1-1,0 1 0,-1 0 0,1-1 1,0 1-1,0-1 0,0 1 1,0-1-1,0 1 0,1-1 0,-1 0 1,0 1-241,-27 13-6983,16-10 2791,0-2 1,-1 1-1,-21-1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4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592 168 580,'65'-64'12247,"3"3"-4601,-21 18-2097,-55 46-4027,-26 13-250,-43 29-502,12 2-452,2 3 0,3 3 0,2 3 0,2 2 1,3 2-1,3 2 0,3 3 0,2 2 0,-36 73 0,68-114-318,1 0 0,2 1 0,1 0 0,1 1 0,1 0 0,1 0 0,2 1 0,0-1 0,2 44 0,3-62 0,0 1 0,0-1 0,1 0 0,0 0 0,1 0 0,0 0 0,1-1 0,0 1 0,0-1 0,1 0 0,1 0 0,-1 0 0,1-1 0,1 0 0,-1 0 0,1-1 0,1 0 0,-1 0 0,1 0 0,1-1 0,-1 0 0,1-1 0,12 6 0,-6-4 0,1 0 0,0-2 0,0 0 0,0-1 0,1 0 0,-1-1 0,1-1 0,0-1 0,0 0 0,-1-2 0,1 0 0,0 0 0,24-6 0,-16 0 0,0-1 0,-1 0 0,-1-2 0,1-1 0,-1-1 0,-1-1 0,34-25 0,-43 28 0,0-1 0,-1 0 0,0 0 0,-1-2 0,0 1 0,-1-1 0,-1-1 0,0 0 0,-1 0 0,0-1 0,-1 0 0,10-30 0,-15 40 0,-1-1 0,0 1 0,0 0 0,-1-1 0,1 1 0,-1-1 0,-1 1 0,1 0 0,0-1 0,-1 1 0,0 0 0,-1-1 0,1 1 0,-1 0 0,0 0 0,0 0 0,-1 0 0,1 0 0,-1 1 0,0-1 0,0 1 0,-1 0 0,1 0 0,-1 0 0,0 0 0,0 0 0,0 1 0,-1 0 0,-6-4 0,-2 0 0,0 1 0,0 0 0,-1 1 0,1 0 0,-1 2 0,0-1 0,0 2 0,0 0 0,0 0 0,-17 1 0,-26 2 0,-106 16 0,130-11 0,1 1 0,0 2 0,0 1 0,-49 23 0,80-33-266,0 1 0,0-1 1,-1 1-1,1-1 0,0 1 0,0-1 1,0 1-1,0 0 0,0 0 0,1-1 1,-1 1-1,0 0 0,0 0 0,0 0 1,1 0-1,-1 0 0,0 0 0,1 0 0,-1 0 1,1 0-1,-1 0 0,1 0 0,0 0 1,-1 1-1,1-1 0,0 1 0,0-1-24,1 0 0,0 0 0,-1-1 0,1 1-1,0 0 1,-1 0 0,1-1 0,0 1 0,0-1 0,0 1-1,-1-1 1,1 1 0,0-1 0,0 1 0,0-1-1,0 0 1,0 1 0,0-1 0,0 0 0,0 0 0,0 0-1,0 0 1,0 0 0,0 0 0,0 0 0,0 0-1,0 0 1,0 0 0,0 0 0,0-1 0,1 0-1,28-6-8268,-14 1 4369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7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1 270 2116,'0'-3'1448,"0"-1"-1,0 1 1,0-1 0,0 1-1,1-1 1,0 1 0,-1 0-1,1-1 1,0 1-1,1 0 1,1-4 0,-1 4-880,0 1 1,0 0 0,1-1-1,-1 1 1,1 0-1,-1 0 1,1 0 0,0 1-1,0-1 1,0 1-1,4-2 1,-5 2-373,0 0-1,0 1 1,0-1-1,0 1 1,0 0-1,1 0 1,-1 0-1,0 0 1,0 0 0,0 0-1,0 0 1,0 1-1,0-1 1,0 1-1,0-1 1,4 2-1,35 22 34,7 1-46,-36-22-158,1-1 0,-1-1 1,1 0-1,-1 0 0,1-1 0,-1-1 1,1 0-1,-1 0 0,0-2 0,1 1 1,-1-2-1,13-4 0,-20 6-16,1-1 1,-1 0-1,1 0 0,-1 0 0,0 0 0,0-1 1,0 0-1,-1 0 0,1 0 0,-1 0 0,7-10 1,-9 11-1,0-1 0,0 0 1,-1 0-1,1 0 0,-1 0 1,0 0-1,0 0 0,0 0 1,-1 0-1,1-1 1,-1 1-1,0 0 0,0 0 1,0-1-1,-1 1 0,0 0 1,0 0-1,-2-7 0,1 5-2,-1 1 0,0-1 0,-1 0 0,1 1 0,-1 0 0,0 0 0,0 0 0,0 0 0,-1 1 0,0 0-1,0 0 1,0 0 0,0 0 0,-1 1 0,1 0 0,-1 0 0,0 0 0,0 1 0,0 0 0,0 0 0,0 1-1,-11-2 1,-14-3-11,0 2-1,-1 2 1,-34 1-1,65 1 5,-10 0-3,-58 4-21,66-4 17,1 0 1,0 0 0,0 1-1,-1-1 1,1 1-1,0-1 1,0 1-1,0 0 1,0 0 0,0 0-1,0 0 1,0 1-1,0-1 1,0 0-1,0 1 1,1-1 0,-1 1-1,1 0 1,-1-1-1,1 1 1,0 0-1,-1 0 1,1 0 0,-2 4-1,3-1-29,0-1 0,1 0 0,-1 1 0,1-1 0,-1 0-1,1 1 1,1-1 0,-1 0 0,0 0 0,1 0 0,0 0 0,0 0 0,0 0-1,5 5 1,39 49-6210,-40-55 4868,-1 1 1,1-1-1,0 0 0,0 0 1,0-1-1,1 0 0,-1 0 1,0-1-1,1 1 0,-1-1 1,1 0-1,0-1 0,9 0 0,2 0-2266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7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0 165 2616,'2'-7'14015,"7"-18"-2919,698 7-8596,-679 17-2340,-19-1-1100,-13-3-2889,-12-5 351,1 0-1,0-1 0,0 0 0,-14-16 0,22 21 2180,-11-10-1401,-3 0 127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8.1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331 134 188,'-3'-21'3235,"1"0"0,1-25 0,2 0 13059,-2 113-13794,-13 71 0,-45 167-962,31-221-2663,23-71-132,-1-1 1,-1 0 0,-16 22-1,16-25-195,-1-1-1,0 0 1,-1 0-1,1-1 1,-1 0-1,-1 0 1,1-1-1,-1 0 1,0-1-1,-1 0 1,1-1 0,-22 7-1,-9-1-2807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9.3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1 141 1328,'24'-25'8423,"41"-35"0,-54 51-6941,1 0 0,1 2 0,20-12 0,-18 12-155,-3 3 3254,-6 24-1824,-2 59-2757,-5 82 0,-1 9 0,12 162 0,8-358-201,42-136-26899,-50 138 23090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27.4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 74 1016,'-11'-22'8796,"8"18"-7121,1 0 0,-1 0-1,1 0 1,0-1 0,0 1 0,1-1 0,-1 1 0,0-9 0,2 13-1603,0-1 0,0 1 0,1 0 0,-1-1 0,0 1 1,1 0-1,-1 0 0,0-1 0,1 1 0,-1 0 1,0 0-1,1 0 0,-1 0 0,1-1 0,-1 1 0,0 0 1,1 0-1,-1 0 0,1 0 0,-1 0 0,0 0 0,1 0 1,-1 0-1,1 0 0,-1 0 0,1 0 0,-1 0 1,0 0-1,1 0 0,-1 1 0,1-1 0,-1 0 0,0 0 1,1 0-1,-1 1 0,0-1 0,1 0 0,-1 0 0,0 1 1,1-1-1,0 1 96,0-1 1,0 1 0,0-1-1,0 1 1,0-1 0,0 1-1,0 0 1,0-1 0,-1 1-1,1 0 1,0 0 0,0-1-1,-1 1 1,1 0 0,0 0 0,-1 0-1,1 2 1,0 0-89,0 1 0,0-1 0,0 0-1,0 0 1,0 0 0,1 1 0,0-1 0,3 5 0,9 22 304,-7 2-309,-2 1-1,-2 0 0,0 55 0,-16 102 264,8-129-306,-4 31-28,-1 13 19,5 170-1,16-200 45,2-117-1558,1-50-4773,3-14-6690,-11 64 5931,-5 23 3680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09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11 200 1932,'-2'-17'14426,"-2"1"-6431,0-5-4119,4 19-3876,-1 0-1,1 0 1,0 0 0,0 0 0,1 0 0,-1-1 0,0 1 0,1 0-1,-1 0 1,1 0 0,-1 0 0,1 0 0,0 1 0,0-1 0,0 0 0,0 0-1,0 0 1,1 1 0,-1-1 0,0 1 0,1-1 0,-1 1 0,1-1-1,2-1 1,12-10 7,1 0 0,1 1 0,0 1 0,1 1 0,38-16 0,-47 23-8,0 0-1,0 1 0,0 0 1,0 1-1,0 0 1,0 1-1,0 0 0,0 0 1,0 1-1,0 1 1,0-1-1,0 2 0,0-1 1,15 8-1,-13-6 1,0 2-1,0 0 0,-1 0 0,0 1 1,0 0-1,-1 1 0,0 0 1,0 1-1,-1 0 0,0 1 0,11 15 1,-16-19 23,-1-1-1,0 1 1,0 0 0,0 0 0,-1 0 0,0 0 0,0 0-1,-1 0 1,0 1 0,0-1 0,0 1 0,-1-1 0,0 1-1,0-1 1,0 1 0,-1-1 0,0 0 0,0 1 0,-1-1-1,0 0 1,0 0 0,0 0 0,-1 0 0,-6 10 0,-10 12 299,0-2 0,-3 0 0,0-2 0,-1 0 1,-37 29-1,36-34-25,1 1 0,1 2 0,1 0-1,1 1 1,1 0 0,-29 49 0,45-65-296,0 0 0,0 0 0,1 0 0,0 1 0,0-1 0,0 0 0,1 1 0,0-1 0,1 1 0,0 10 0,0-16 0,1 1 0,-1-1 0,0 0 0,1 1 0,0-1 0,-1 0 0,1 0 0,0 0 0,0 0 0,0 0 0,1 0 0,-1 0 0,0 0 0,1 0 0,-1 0 0,1-1 0,0 1 0,-1-1 0,1 1 0,0-1 0,0 0 0,0 1 0,0-1 0,0 0 0,0 0 0,0-1 0,0 1 0,1 0 0,-1-1 0,0 1 0,0-1 0,1 0 0,-1 1 0,0-1 0,1-1 0,-1 1 0,3 0 0,22-2-966,-1-2 0,45-10 0,-40 4-822,0 0-1,-1-3 1,-1 0 0,0-2-1,0-1 1,49-38-1,-9 7-9541,-43 31 7622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0.4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557 139 1940,'28'-53'12670,"-20"37"-9586,-1 0 1,-1 0-1,5-21 0,-22 71-2565,-1-1 0,-1 0-1,-2 0 1,-2-1 0,-21 31 0,-122 167 2188,90-144-3538,-4-3 0,-115 101-1,189-183 632,-1-1 0,1 1 0,0-1 1,-1 1-1,1-1 0,-1 1 0,1 0 0,-1-1 0,1 0 0,-1 1 0,1-1 0,-1 1 0,1-1 0,-1 0 0,1 1 0,-1-1 0,0 0 0,1 1 0,-1-1 0,1 0 0,-1 0 0,0 0 0,1 0 0,-1 0 0,0 1 0,0-1 0,1-1 0,-2 1 0,8-19-4394,22-28-956,15-17 1204,36-73 1,17-77 2241,-44 66 6267,-6-2 5786,-37 129-3514,-8 47-2070,-1 9-3309,12 87 1507,16 103-1582,-21-188-1442,1 0-1,3 0 1,1-1 0,16 35-1,-24-64-309,0 1 1,1-1-1,-1 0 0,1-1 1,1 1-1,-1-1 0,1 0 0,7 5 1,-2-2-1884,1-1-1,0 0 1,1-1 0,0 0 0,0-1 0,26 8 0,-10-6-1703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8.0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1989 112,'19'-17'4345,"-1"-2"1,30-40-1,-28 28-894,25-48 0,55-163 390,-41 88-2688,-52 139-1108,318-681 772,-40 186 266,-279 501-999,10-18 387,-1 0 1,-2 0 0,17-50-1,-116 162-749,69-68-633,-47 42-1249,28-37-3939,-1-13-7332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8.9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230 155 192,'5'-28'11646,"7"9"-5266,2-2-2557,-12 16-3010,0-1-1,-1 1 1,1-1 0,-1 0-1,0 1 1,-1-1-1,1 0 1,-1 0-1,-1-9 1,1 0-572,0 15-127,-7-6 2126,-70 253-2235,4-22-5,63-202 0,6-15 0,1 0 0,0 1 0,0-1 0,1 1 0,0-1 0,-2 16 0,6-36-1720,-2-10-6319,0 21 7801,-1 1 0,0-1 0,0 1 0,1-1 0,-1 1 0,0-1-1,0 1 1,0 0 0,0-1 0,0 1 0,1 0 0,-1 0 0,0-1-1,0 1 1,0 0 0,0 0 0,0 0 0,0 0 0,0 0-1,0 1 1,0-1 0,0 0 0,0 0 0,0 1 0,0-1 0,1 0-1,-1 1 1,-2 0 0,-30 14-8535,10 0 4552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19.7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1 157 1924,'15'-79'16632,"-4"16"-7281,-11 62-9326,0 1 0,0-1 0,0 1 0,0-1-1,1 1 1,-1-1 0,0 1 0,0-1 0,0 1-1,0-1 1,0 0 0,1 1 0,-1 0 0,0-1 0,0 1-1,1-1 1,-1 1 0,0-1 0,1 1 0,-1-1-1,1 1 1,-1 0 0,0-1 0,1 1 0,-1 0 0,1 0-1,-1-1 1,1 1 0,-1 0 0,1 0 0,-1-1-1,1 1 1,-1 0 0,1 0 0,-1 0 0,1 0 0,0 0-1,-1 0 1,1 0 0,20 17 1620,-15-10-1201,-1 1 1,0-1-1,0 1 1,5 12-1,1 21-444,-1 0 0,-2 0 0,2 45 0,1 129 0,-11-189 0,0 91 0,-23 163 0,23-261-573,-3-39-1452,2 8-1022,1 1 0,0-1-1,0 1 1,1 0-1,0-1 1,1 1-1,5-18 1,-5 23 1845,4-18-2950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0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1 426 248,'2'-23'11240,"5"1"-3786,14-19 68,-17 33-7201,0 1 0,0 0 0,0-1 0,-1 1-1,0-1 1,-1 0 0,0 0 0,0-1 0,1-12 0,-3 11-311,1-1 0,0 0 0,0 1 0,1-1 0,0 1 0,1 0 0,0 0 0,1 0 0,0 0 1,1 0-1,0 1 0,0 0 0,1 0 0,0 0 0,0 1 0,1 0 0,0 0 0,1 1 0,0-1 0,0 2 0,0-1 0,1 1 1,0 1-1,0-1 0,1 1 0,-1 1 0,1 0 0,0 0 0,0 1 0,0 0 0,1 1 0,-1 0 0,19 0 0,-20 1-11,0 1 1,0 0-1,0 0 0,0 1 0,0 1 0,0-1 0,0 1 0,-1 1 0,1 0 0,0 0 0,-1 0 0,12 8 0,-16-8-2,0 0-1,0 1 1,-1-1-1,1 1 1,-1-1-1,0 1 1,0 0-1,0 1 1,0-1-1,-1 0 1,0 1-1,0 0 1,0-1-1,0 1 1,-1 0-1,0 0 1,0 0-1,0 0 1,-1 0-1,1 0 1,-1 0-1,0 0 1,-2 10-1,-1 8 92,-1 0-1,-1 0 1,-2 0-1,0 0 1,-1-1-1,-19 38 1,-83 115 1142,79-132-979,2 2 0,3 1 1,-27 59-1,51-101-251,1 1 0,-1-1 0,1 0 0,0 1 0,0-1 0,0 1 0,0-1 0,1 1 0,0-1 0,0 1 0,0 0 0,1-1 0,-1 1 0,1-1 0,0 1 0,0-1 0,3 8 0,-1-9 0,-1 1 0,1-1 0,-1 0 0,1 0 0,0 0 0,0 0 0,0-1 0,0 1 0,1-1 0,-1 0 0,1 0 0,0 0 0,-1 0 0,1 0 0,0-1 0,0 0 0,0 0 0,0 0 0,0 0 0,5 0 0,34 2 0,0-2 0,0-2 0,0-1 0,1-3 0,66-15 0,-8 3 0,-55 4-5392,-47 13 4916,0-1 0,0 1 0,0-1 1,37-14-19411,-35 15 18700,11-2-2622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0.6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1 239 492,'33'-9'18002,"-6"-6"-11419,0-1-3347,5-4-493,-9 10-2609,0 0 0,0 2 0,1 0 1,0 2-1,1 1 0,-1 1 0,28-1 1,176 4 502,-167 7-637,-43-3 0,0-1 0,-1-1 0,1-1 0,29-3 0,-46 3-103,0 0 0,-1 0 0,1 0 0,0-1 0,0 1 0,0 0 0,0-1 0,-1 1 0,1-1 0,0 1 0,0-1 0,-1 1 0,1-1 0,0 1 0,-1-1 0,1 0 0,0 1 0,0-2 0,0 0-433,-1 0 1,1 1 0,-1-1 0,1 0 0,-1 0 0,0 1-1,0-1 1,0 0 0,0 0 0,0 0 0,0 1 0,0-1-1,0 0 1,-1-2 0,-22-54-14428,17 45 12775,-4-8-1267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1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366 21 1764,'-15'-21'19439,"14"22"-19120,0-1 0,1 0-1,-1 0 1,0 1 0,0-1-1,1 1 1,-1-1 0,0 0-1,1 1 1,-1 0 0,0-1-1,1 1 1,-1-1 0,1 1-1,-1 0 1,1-1 0,-1 1-1,1 0 1,-1-1 0,1 1-1,0 0 1,-1 1 0,-17 54 2015,17-51-1328,-12 64-819,4 0 0,2 0 0,3 77 0,-7 81-41,9-216-688,1 0 0,-2 0 0,1-1 0,-1 1 1,-1-1-1,-6 13 0,6-16-238,0 1 0,-1-1 0,0 0 0,-1-1 0,0 1 0,0-1 0,0 0 0,-1-1 0,1 1 0,-1-1 0,-1-1 0,1 1 0,-1-1 0,1-1 0,-1 1 0,0-1 0,0 0 0,-1-1 0,1 0 0,-18 1 0,-16 3-3662,-5-4 114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2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271 130 344,'-19'-35'11253,"-33"-54"5027,52 88-16263,0 1 1,0 0 0,-1 0 0,1-1 0,0 1 0,0 0 0,0-1 0,0 1-1,0 0 1,-1 0 0,1 0 0,0-1 0,0 1 0,0 0 0,0 0 0,-1 0 0,1-1-1,0 1 1,0 0 0,-1 0 0,1 0 0,0 0 0,0 0 0,-1-1 0,1 1-1,0 0 1,-1 0 0,1 0 0,0 0 0,0 0 0,-1 0 0,1 0 0,0 0-1,0 0 1,-1 0 0,1 0 0,0 0 0,-1 1 0,-4 12 1154,3 34 1251,2-27-1825,-6 11-598,-1-1 0,-2-1 0,-17 44 0,-11 31 0,11 15 0,-17 190-1,28-179-17,9-107-1033,-3 13-3750,12-19-4107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3.3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29 314 2208,'-5'-23'13603,"-5"3"-6058,-2-5-3715,12 23-3807,-1 0 0,1 0 0,0 0 0,0 0 0,0 0 0,0 0 0,0 1 0,1-1 0,-1 0 0,1 0 0,-1 0 0,1 0 0,-1 1 0,1-1 0,0 0 0,0 1 0,0-1 0,0 0 0,0 1 0,0-1 0,1 1 0,-1 0 0,2-2 0,22-20-23,1 2 0,1 1 1,1 1-1,0 1 0,2 1 0,0 2 0,0 1 1,59-18-1,-68 26-3,-1 1 0,1 1 1,-1 0-1,36 0 0,-50 4 2,0 0 1,-1 1-1,1-1 0,0 1 0,-1 1 0,1-1 1,0 1-1,-1 0 0,9 5 0,-11-6 1,0 1 0,-1 0 0,0 0-1,1 0 1,-1 0 0,0 0 0,0 1 0,0-1 0,0 1-1,-1-1 1,1 1 0,-1 0 0,1-1 0,-1 1-1,0 0 1,0 0 0,0 0 0,-1 0 0,1 4 0,0-1 3,-1-1 0,-1 1 1,1-1-1,-1 0 1,0 1-1,0-1 1,-1 0-1,1 0 0,-1 0 1,-5 9-1,-33 54 72,23-40-43,-99 182 748,94-164-396,2 1 1,-24 85 0,41-121-308,1 0 0,0 0 0,1 1 0,0-1-1,0 1 1,3 19 0,-2-28-58,0-1 0,1 1-1,-1 0 1,1-1 0,-1 1-1,1-1 1,0 1 0,0-1-1,0 0 1,1 1 0,-1-1-1,1 0 1,-1 0-1,1 0 1,-1 0 0,1 0-1,0 0 1,0 0 0,0-1-1,0 1 1,0-1 0,1 1-1,-1-1 1,0 0 0,1 0-1,-1 0 1,1 0 0,-1 0-1,1-1 1,-1 1 0,1-1-1,0 1 1,-1-1-1,5 0 1,42-4-472,0-2 0,0-1 0,90-28 0,-25 6-3860,121-45-14703,-202 63 15845,-8 2 931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2.9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88 1260,'14'2'24774,"-9"-9"-21691,-3-4-4092,-1 7-711,-1 0 1,0-1 0,0 1-1,0-1 1,0 1 0,-1-1-1,0 1 1,-1-6 0,-12-8-6254,3 10 4160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27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92 242 1624,'-46'0'8388,"0"0"3805,70-3-11187,0 0 1,-1-1-1,29-10 0,-51 14-976,244-78 650,-93 27-958,-138 47-229,47-20-219,-37 4-4168,-9-9-7247,-15 22 8695,-3 2 122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3.6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456 262 1012,'230'-200'15889,"-224"194"-14865,-1 3-229,-1 0 0,0-1 0,0 0 0,0 0 1,0 0-1,-1 0 0,0 0 0,1-1 0,-2 1 0,1-1 0,3-6 0,-44 30 2717,-554 452-1723,484-360-11303,124-121-1068,12-8 3964,-13 7 3333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4.0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0 161 852,'12'-98'11702,"5"35"-1123,-12 64-7921,3 11-1649,3 13-174,27 87 866,5-2 0,82 154 0,-11-30-3465,-100-190-349,-12-20-933,-9-6-4713,9-41-8061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4.36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1 239 972,'101'-215'23817,"-96"199"-21458,-2 8 115,-2 23-1803,-8 174 1766,4-90-2410,-4-1 1,-31 151-1,-6-62-2708,39-165 1640,5-5-5937,29-18-10141,-18-5 13638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24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57 2152,'14'-25'5569,"4"-7"5866,-22 36-10533,1 0 1,0 0-1,-1 0 0,1 1 0,1-1 0,-1 1 0,-3 8 0,-19 72 697,12-36-658,-26 63 133,14-45-491,-18 83 0,38-129-536,2-1-1,0 1 0,1 0 1,1 0-1,1 0 1,1 0-1,1 0 0,7 32 1,-8-45-40,1 0 0,1 0 1,-1-1-1,1 1 0,0-1 1,1 0-1,0 0 0,0 0 0,1 0 1,-1-1-1,1 0 0,1 0 1,10 10-1,-10-13 0,-1 1 1,1-1-1,0-1 0,0 1 1,0-1-1,0 0 1,1 0-1,-1-1 1,1 0-1,-1 0 0,1-1 1,-1 1-1,1-1 1,-1-1-1,1 1 0,-1-1 1,8-2-1,-2 0-7,-1 0 0,0-1-1,1-1 1,-2 1 0,1-2-1,0 0 1,-1 0 0,0 0-1,-1-2 1,0 1-1,0-1 1,0 0 0,-1-1-1,0 0 1,-1 0 0,0-1-1,0 0 1,-1 0 0,0-1-1,-1 1 1,0-1 0,-1 0-1,0-1 1,-1 1 0,0-1-1,-1 1 1,0-1 0,-1 0-1,0 0 1,-1 0 0,0 0-1,-1 0 1,0 0 0,-5-18-1,5 26 0,0 1-1,0-1 1,0 1 0,-1-1-1,1 1 1,-1 0-1,0-1 1,0 1 0,0 0-1,0 0 1,0 1-1,-1-1 1,1 0 0,-1 1-1,1-1 1,-1 1-1,0 0 1,0 0 0,-6-3-1,4 3 1,0 1-1,0-1 1,-1 1 0,1 0-1,-1 1 1,1-1 0,-1 1-1,1 0 1,-1 0 0,1 1-1,-11 1 1,1 2-5,0 1 1,0 0-1,0 1 1,0 0-1,1 1 1,0 1-1,1 0 1,-15 12-1,14-8-279,0 0 0,1 0-1,1 2 1,0-1 0,1 2-1,1-1 1,-16 30 0,2 10-7033,2 6-9263,19-48 12614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1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175 215 1464,'3'-8'1768,"-1"-1"0,0 0 0,-1 1 0,0-1 0,0 0 0,-1 0 0,0 1 1,0-1-1,-1 0 0,0 0 0,-4-12 0,5 21-1633,0 0 1,0-1-1,-1 1 1,1 0-1,0-1 1,0 1-1,0 0 1,0 0-1,-1-1 1,1 1-1,0 0 1,0 0-1,-1 0 1,1-1-1,0 1 1,0 0-1,-1 0 1,1 0-1,0 0 1,-1-1-1,1 1 1,0 0-1,-1 0 1,1 0-1,0 0 1,-1 0 0,1 0-1,0 0 1,-1 0-1,1 0 1,0 0-1,0 0 1,-1 0-1,1 0 1,0 0-1,-1 0 1,1 1-1,0-1 1,-1 0-1,-4-1 2588,12-16-2136,30-48-580,-36 64-10,0 0 0,0 0 0,0 0 1,0 1-1,1-1 0,-1 0 0,0 0 1,1 1-1,-1-1 0,0 1 0,1-1 1,-1 1-1,1 0 0,-1-1 0,1 1 1,-1 0-1,0 0 0,1 0 0,-1 0 1,4 0-1,-5 0 2,0 0 0,1 0-1,-1 0 1,1 0 0,-1 0 0,0 0 0,1 0 0,-1 0-1,0 0 1,1 0 0,-1 0 0,1 0 0,-1 0-1,0 0 1,1 0 0,-1 0 0,0 0 0,1 0 0,-1 1-1,0-1 1,1 0 0,-1 0 0,0 0 0,1 1 0,-1-1-1,0 0 1,1 0 0,-1 1 0,0-1 0,0 0-1,1 1 1,-1-1 0,0 0 0,0 1 0,0-1 0,0 0-1,1 1 1,-1-1 0,0 0 0,0 1 0,0-1 0,0 1-1,0-1 1,0 0 0,0 1 0,0-1 0,0 1-1,0-1 1,0 0 0,0 1 0,0-1 0,0 0 0,-1 1-1,1-1 1,0 0 0,0 1 0,0-1 0,0 0 0,-1 1-1,1-1 1,0 0 0,0 1 0,-1-1 0,1 1 0,-21 14 2,-1-1 0,0-1 0,-1-1 0,0-1 0,-49 16 0,37-14 0,31-12 0,3 0 0,0 0 0,0 0 0,0-1-1,-1 1 1,1-1 0,0 1 0,-1-1 0,1 0-1,0 0 1,-1 1 0,1-1 0,0 0-1,-1 0 1,1 0 0,0 0 0,-3-1 0,12 3 71,0-1 0,-1 0 1,1 0-1,0-1 1,0 0-1,0 0 1,0-1-1,10-2 1,25 0 197,120 2-184,439 20 367,-568-15-1395,-27-1 142,-25-2 116,-9-1-1567,-157 6-18936,147 0 17492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2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1 396,'50'18'13235,"6"-11"-6447,60-8-2084,-73-1-2890,125-5 1104,71-2-1744,-79 14-6660,-84-7-12582,-59-1 13941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2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136 295 3016,'-62'-56'14002,"58"52"-13385,0-1 1,-1 0-1,2 0 0,-1 0 1,1 0-1,-1 0 0,2-1 0,-1 0 1,0 1-1,1-1 0,-2-7 1,4 10-575,1 0 0,-1 0 0,1 1 0,-1-1 0,1 0 0,0 1 0,0-1 0,0 1 1,0-1-1,0 1 0,1-1 0,-1 1 0,1 0 0,-1 0 0,1-1 0,0 1 1,0 0-1,0 1 0,0-1 0,0 0 0,1 1 0,-1-1 0,3-1 0,61-29-33,-62 30 17,40-15-24,1 1-1,1 3 1,66-11-1,-87 20-1,-1 1-1,1 2 1,0 0-1,-1 2 1,1 0-1,0 2 1,-1 1-1,33 9 1,-54-12 3,0 0 0,0 0 0,0 0 0,0 0 0,0 1 0,0 0 1,-1-1-1,1 1 0,-1 0 0,1 0 0,-1 0 0,0 1 0,0-1 0,0 1 1,0-1-1,0 1 0,0-1 0,-1 1 0,2 3 0,-1-1 14,-1 0-1,0 0 0,0 0 1,0 0-1,-1 1 1,1-1-1,-1 0 1,0 0-1,-1 1 1,-1 8-1,-2 2 39,-1 1 0,0-1 0,-2 0-1,1 0 1,-2-1 0,-10 17 0,-15 15 43,-1-1-1,-2-2 1,-81 76 0,-145 98 9,162-139 27,93-74-57,1 0 0,1 0 0,-1 1-1,1 0 1,0 0 0,0 0 0,0 0 0,-5 12-1,10-17-31,-1 1 0,0 0-1,1-1 1,-1 1 0,1-1-1,0 1 1,0 0 0,0-1-1,-1 1 1,1 0 0,1-1-1,-1 1 1,0 0 0,0-1-1,1 1 1,-1 0 0,1-1-1,0 3 1,1-2 12,-1 0 1,1 0-1,-1 0 1,1 0-1,0-1 0,0 1 1,0 0-1,0-1 1,0 1-1,1-1 0,-1 0 1,0 0-1,1 0 1,-1 0-1,4 1 0,23 7 232,1-2 0,0-2 0,0 0 0,32 0 0,122-4 131,-131-2-541,133-9 532,-166 8-753,1-2 0,-1 0 0,1-1 0,-1-1 0,0-1 0,30-16 0,-43 19-695,0 0-1,-1-1 1,0 1 0,0-2 0,7-6 0,37-58-15487,-41 57 12802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2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82 349 40,'-35'41'25259,"46"-35"-20258,18 0-4256,-12-4-651,-1-2 0,0 0-1,0-1 1,0 0 0,0-2 0,24-5 0,-2-3-219,55-23 0,-69 24-107,-1 0 1,0-2-1,-1-1 0,21-17 0,-36 26 147,-1-1 0,0 0-1,-1-1 1,1 1 0,-1-1 0,0 0-1,0 0 1,0-1 0,-1 0 0,0 1-1,-1-1 1,0 0 0,0-1 0,0 1-1,-1-1 1,0 1 0,2-12 0,-4 15 84,-1-1 0,1 0-1,-1 1 1,0-1 0,0 0 0,-1 1 0,1-1 0,-1 1 0,0 0 0,0 0 0,-1-1 0,1 1 0,-1 1 0,0-1 0,0 0 0,0 1 0,0-1 0,-1 1 0,1 0 0,-1 0 0,0 0 0,0 1 0,0-1 0,0 1 0,0 0-1,-8-2 1,-7-4 85,-1 1-1,0 1 0,-1 1 0,-31-5 1,21 6 110,0 2 1,0 1 0,-33 3-1,49-1-70,1 0-1,-1 2 1,1 0 0,0 1-1,0 0 1,0 1 0,0 0 0,-20 12-1,30-15-113,1 0 0,-1 0-1,0 1 1,1 0 0,0-1-1,0 1 1,-1 0 0,2 1-1,-1-1 1,0 0 0,1 1 0,-1 0-1,1-1 1,0 1 0,0 0-1,1 0 1,-1 0 0,1 0-1,0 1 1,0-1 0,0 0 0,1 0-1,-1 1 1,1-1 0,0 0-1,1 1 1,-1-1 0,1 0-1,-1 1 1,1-1 0,2 5 0,-1-4-297,0-1 1,0 1 0,1 0-1,0-1 1,0 0 0,0 1 0,0-1-1,0-1 1,1 1 0,0 0-1,4 3 1,-3-4-559,0 0-1,0 0 1,0 0 0,0-1-1,0 1 1,1-1-1,-1-1 1,1 1 0,-1-1-1,12 2 1,64-5-11674,-54 0 8412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3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590 120 2236,'17'-30'7607,"-12"23"-5539,0-1-1,-1 1 1,0-1-1,0 0 0,-1 0 1,0 0-1,0-1 1,-1 1-1,1-10 0,-6 20-1789,0 0 0,-1 0 0,1 1 0,0 0 0,0-1 0,0 1-1,-4 7 1,-406 520-251,409-525-27,-37 49 0,-56 95 0,88-134 0,1 1 0,1 0 0,0 0 0,1 0 0,0 1 0,2 0 0,0 0 0,1 0 0,1 1 0,0-1 0,2 32 0,0-42 0,1 0 0,1 0 0,-1 0 0,1-1 0,0 1 0,1-1 0,0 1 0,0-1 0,0 0 0,0 0 0,1 0 0,0-1 0,1 1 0,-1-1 0,1 0 0,6 5 0,-3-4 0,0-1 0,0 1 0,1-2 0,0 1 0,0-1 0,0-1 0,1 1 0,-1-2 0,1 1 0,12 0 0,5 0 0,-1-2 0,1-1 0,0-1 0,0-1 0,-1-1 0,1-1 0,39-13 0,-47 11 0,1-2 0,-1 0 0,0-1 0,-1 0 0,0-2 0,0 0 0,-2-1 0,20-18 0,-30 25 0,0 0 0,0-1 0,-1 0 0,1 0 0,-2-1 0,1 1 0,-1-1 0,0 0 0,0 0 0,-1 0 0,1-1 0,-2 1 0,1-1 0,-1 0 0,-1 0 0,1 1 0,-1-1 0,0 0 0,-1 0 0,0 0 0,-1 0 0,1 0 0,-1 0 0,-3-10 0,2 13 0,-1-1 0,0 0 0,0 1 0,-1 0 0,1 0 0,-1 0 0,0 0 0,0 0 0,-1 1 0,0 0 0,1-1 0,-1 2 0,-1-1 0,1 1 0,0 0 0,-1 0 0,0 0 0,0 1 0,0 0 0,0 0 0,0 0 0,-8 0 0,-2-2 0,0 2 0,-1 0 0,1 0 0,-1 2 0,0 0 0,1 1 0,-24 4 0,5 8-1734,26-8 594,1-1-1,0 2 0,0-1 0,1 1 1,-8 7-1,12-10 696,0-1 0,0 1 0,0 0 0,1 0 0,-1 0 0,1 0 0,0 1 0,0-1 0,0 1 0,0 0 0,0-1 0,1 1 1,0 0-1,0 0 0,0 0 0,0 0 0,0 0 0,1 0 0,0 0 0,0 0 0,0 0 0,0 0 0,2 7 0,8 10-7867,-3-9 4410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4.7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5381 2187 1392,'3'0'955,"0"0"1,0 1-1,0-1 0,0 1 0,0-1 0,0 1 1,0 0-1,0 0 0,-1 0 0,1 0 0,0 1 1,-1-1-1,5 4 0,-6-4-666,0 0-1,0 0 1,0 0-1,0 0 1,-1 0-1,1 0 1,0 0 0,-1 1-1,1-1 1,0 0-1,-1 0 1,0 1-1,1-1 1,-1 0-1,0 1 1,1-1 0,-1 1-1,0-1 1,0 0-1,0 1 1,0-1-1,-1 0 1,1 1 0,0-1-1,0 1 1,-1-1-1,1 0 1,-1 0-1,1 1 1,-1-1-1,0 0 1,-1 2 0,1-2-31,-1 1 0,0-1 0,1 1 1,-1-1-1,0 0 0,0 0 1,0 0-1,0 0 0,0 0 1,0-1-1,0 1 0,0 0 1,-1-1-1,-2 1 0,-38 5 1123,35-5-939,-147 9 901,-233-12 0,316-1-1247,-1112-47-96,-471-12 0,1564 60 0,-755-23 0,4-55 0,810 76 0,22 3 0,0 0 0,-1 0 0,1-1 0,0 0 0,-13-6 0,21 7 0,2-43 0,0 42 0,-2-9 0,1 1 0,0-1 0,1 0 0,0 0 0,2-12 0,-1 19 0,0-1 0,0 1 0,1 0 0,0-1 0,0 1 0,0 0 0,1 0 0,-1 0 0,1 0 0,0 1 0,0-1 0,0 1 0,1 0 0,6-5 0,127-95 0,-83 64 0,-1-1 0,75-76 0,-72 51-4,-3-1 0,-3-3 0,-4-3 0,-2-1 0,-4-2 1,39-99-1,138-493-33,-197 596 36,-9 31-2,-6 18 16,0 0 1,2 0-1,1 1 0,20-39 0,-26 58-13,0-1 0,1 1 0,-1-1 0,0 1 1,1 0-1,0 0 0,-1 0 0,1 1 0,0-1 0,0 1 0,0-1 0,0 1 0,0 0 0,0 0 1,0 0-1,1 1 0,-1-1 0,0 1 0,0 0 0,1-1 0,-1 2 0,7 0 0,8 1 0,1 1 0,35 11 0,-20-5 0,153 22 0,251 9 0,-217-24 0,-131-8 0,641 64 0,-498-39 0,255 72 0,442 216 0,-833-282 0,167 44 0,-226-74 0,0-2 0,1-2 0,0-1 0,0-3 0,0 0 0,0-3 0,66-11 0,45-20 0,-80 16 0,0 2 0,0 4 0,92-4 0,-161 15 0,0 1 0,-1-1 0,1 0 0,-1 0 0,1 1 0,-1-1 0,1 0 0,-1 1 0,1-1 0,-1 1 0,1-1 0,-1 0 0,1 1 0,-1-1 0,0 1 0,1-1 0,-1 1 0,0 0 0,1-1 0,-1 1 0,0-1 0,0 1 0,1-1 0,-1 1 0,0 0 0,0-1 0,0 1 0,0 0 0,0-1 0,0 1 0,0-1 0,0 1 0,0 0 0,0-1 0,0 1 0,-1 0 0,1-1 0,0 1 0,0-1 0,-1 1 0,1-1 0,-1 2 0,-11 35 0,8-27 0,-70 242 0,-52 72 0,-26 72 0,105-260 0,-6-4 0,-120 216 0,157-321 0,5-9 0,1 0 0,-11 24 0,89-85 0,-66 43 0,-12-4-1102,1 0 0,-1-1 1,1 0-1,0-1 0,0 0 0,-9-8 0,-58-55-17049,52 47 13692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28.0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152 31 2596,'-1'-1'927,"0"-1"-1,0 1 1,0-1-1,0 0 1,0 1-1,0-1 1,1 0-1,-1 0 0,1 1 1,-1-1-1,6-10 9264,6 29-9343,-3 0-527,-2 0-1,0 0 0,-2 1 1,1-1-1,-2 1 0,-1 0 1,1 24-1,-7 128 616,-7-90-534,-3-1 1,-4 0-1,-32 88 1,-30 135 104,73-222-2517,-4-98-8868,15-38-1903,-4 43 9636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7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156 441 484,'-67'-33'16034,"57"27"-14624,0 0-1,1 0 1,0-2-1,-14-14 0,20 20-1348,1-1 0,-1 0 0,1 0 0,0 0 0,0 0 0,0 0 0,0 0 0,0-1 0,1 1 0,-1-1 0,1 1 0,0-1 0,0 0 0,0 1 0,1-1 0,-1 0 0,1 0 0,0 1 0,0-1 0,0 0 0,1 0 0,-1 1 0,1-1-1,0 0 1,0 1 0,0-1 0,1 1 0,-1-1 0,1 1 0,0-1 0,0 1 0,0 0 0,0 0 0,0 0 0,1 0 0,5-4 0,5-5-52,0 0 0,0 2 0,1 0 0,1 0 0,0 1 0,0 1 0,0 1 0,22-8 0,137-35 197,-150 44-172,109-23 71,239-22-1,-364 50-81,-1 0 0,1 1 0,-1 0 0,1 1 0,-1-1 0,1 1 0,14 4 0,-20-4-3,-1 0 0,1 0-1,0 0 1,-1 0-1,1 0 1,-1 1-1,1-1 1,-1 0 0,1 1-1,-1-1 1,0 1-1,0 0 1,0-1 0,0 1-1,0 0 1,0 0-1,0-1 1,-1 1 0,1 0-1,-1 0 1,1 0-1,-1 0 1,0 0 0,1 0-1,-1 0 1,0 0-1,0 0 1,-1 0 0,1 0-1,0 0 1,-1 0-1,1-1 1,-1 1 0,0 2-1,-4 14 119,-1 0-1,0-1 1,-2 0-1,0 0 1,0-1-1,-2 0 1,-14 19-1,-90 99 628,74-89-536,-91 94 297,66-73-252,3 3 0,-98 140 0,151-194-227,1 0 0,1 0 0,0 1 0,-7 23 0,13-35-28,0-1 0,-1 1 1,1 0-1,1-1 0,-1 1 1,1 0-1,-1 0 0,1-1 1,0 1-1,0 0 0,1 0 0,-1 0 1,1-1-1,0 1 0,0 0 1,0-1-1,0 1 0,1-1 0,0 1 1,-1-1-1,1 0 0,0 1 1,1-1-1,-1 0 0,6 5 1,-4-6 5,0 0 1,0 0 0,0-1 0,0 1 0,1-1 0,-1 0 0,1 0 0,-1 0 0,1-1 0,-1 0 0,1 0 0,-1 0-1,1 0 1,4-1 0,69-15 184,-68 13-184,55-14-115,-1-4 0,108-51 0,-122 46-1970,83-57 0,-112 67-1637,35-34-1,11-28-10417,-52 58 10262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7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128 422 980,'-2'3'1361,"0"0"0,1 0 0,-1 0 0,1 0 0,0 0 0,-1 0 0,1 0 0,1 0 0,-1 1 0,0-1 0,1 0 0,0 1 0,0 3 0,0-6-999,0 0-1,0 0 0,0 0 0,1 0 0,-1 0 1,0 0-1,1 0 0,-1 0 0,1 0 1,-1-1-1,1 1 0,-1 0 0,1 0 1,0 0-1,-1-1 0,1 1 0,0 0 0,1 0 1,-1 0-269,1 0 0,-1-1 0,1 1 1,0-1-1,-1 1 0,1-1 0,0 0 1,-1 1-1,1-1 0,0 0 1,0 0-1,-1 0 0,1 0 0,2-1 1,27-6 121,0-1 1,0-2 0,-1-1 0,0-1 0,-1-1 0,0-2 0,-1-1 0,44-34-1,-64 44-260,-1 0 0,0-1 0,0 0 0,0 0 0,-1-1 0,0 0 0,0 0 0,-1-1 0,0 1 0,0-1 0,-1 0 0,0 0 0,-1-1 0,0 1 0,3-20 0,-5 22-22,-1 0 1,0-1-1,0 1 0,-1-1 0,1 1 1,-2 0-1,1-1 0,-1 1 0,0 0 0,-1 0 1,1 0-1,-1 1 0,-1-1 0,1 1 0,-1-1 1,0 1-1,-1 0 0,0 1 0,0-1 1,0 1-1,0 0 0,-7-5 0,3 4 55,0 1 1,0 0-1,-1 0 0,1 1 1,-1 0-1,0 1 0,-1 0 0,1 0 1,0 1-1,-1 1 0,0-1 0,1 2 1,-1 0-1,1 0 0,-1 1 0,-20 4 1,8-1 51,0 1 0,1 1 0,0 2 0,1 0 0,0 1 0,-37 22 1,46-24-20,1 1 0,1 0-1,-1 1 1,-16 19 0,24-25-261,0 0-1,0 1 0,0 0 0,1 0 1,-1-1-1,1 1 0,0 1 1,0-1-1,1 0 0,-1 0 0,1 1 1,0-1-1,0 1 0,0-1 0,1 1 1,-1-1-1,1 1 0,1 4 1,0-7-151,-1 0 1,1-1-1,0 1 1,0-1-1,0 0 1,0 1 0,0-1-1,0 0 1,0 0-1,1 1 1,-1-1 0,0 0-1,1 0 1,-1 0-1,1-1 1,-1 1-1,1 0 1,-1-1 0,1 1-1,-1 0 1,1-1-1,0 0 1,-1 1 0,1-1-1,0 0 1,-1 0-1,4 0 1,49-2-8519,-54 2 8802,26-4-3517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7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33 2884,'1'-2'1148,"-1"0"1,1 1-1,0-1 0,0 0 0,-8-22 19427,-8 39-20099,4 1-269,1 0-1,1 0 1,0 1-1,1 0 1,1 1 0,-6 21-1,-22 116 1337,27-116-1441,-27 189-141,32-195 15,3 0-1,0 0 1,2 0-1,12 64 1,-13-92-24,0-1 0,0 0 0,0 0 0,0 0 1,1 0-1,0-1 0,0 1 0,0 0 0,0-1 1,0 1-1,1-1 0,-1 0 0,1 0 0,0 0 1,0 0-1,0 0 0,1 0 0,-1-1 0,0 0 1,1 0-1,0 0 0,-1 0 0,1 0 0,0-1 1,0 1-1,0-1 0,0 0 0,0-1 0,6 1 1,-1 0-34,0-2 0,0 1 1,-1-2-1,1 1 0,0-1 1,0 0-1,-1-1 1,1 0-1,-1 0 0,0-1 1,0 0-1,0 0 0,7-7 1,-1 2-26,-1-1 0,-1-1-1,0 0 1,-1 0 0,0-1 0,0-1 0,-1 0 0,8-14 0,-14 19 56,0 1 0,0-1 0,0 0 0,-1-1 0,0 1-1,-1-1 1,0 1 0,0-1 0,-1 1 0,0-1 0,-1 0 0,1 0 0,-2 0 0,1 1 0,-1-1 0,-4-13 0,4 18 43,0 0 0,-1 0 0,1 0 0,-1 0 1,0 1-1,-1-1 0,1 0 0,0 1 1,-1 0-1,0-1 0,0 1 0,0 0 1,0 0-1,-1 1 0,1-1 0,-1 1 0,-3-3 1,-1 2 20,1 0 1,-1 0 0,0 1 0,0-1-1,1 2 1,-1-1 0,0 1 0,-14 0-1,6 1 19,1 1 0,0 0-1,0 1 1,-1 1 0,2 1-1,-1 0 1,0 0 0,1 2-1,-18 8 1,24-9-176,1-1 1,-1 1-1,1 1 1,0 0-1,0 0 1,1 0-1,-1 1 1,-9 14-1,14-18-489,0 1-1,0 0 0,0 0 1,0 0-1,1 0 1,0 1-1,0-1 1,-1 7-1,1-7-641,1 0 0,0 1 0,1-1-1,-1 0 1,1 0 0,-1 0 0,1 0 0,1 0-1,-1 0 1,3 5 0,2 2-2920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8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105 210 336,'-1'-9'1818,"0"-1"0,1 1 1,0-1-1,0 1 0,1-1 0,0 1 0,0 0 0,1-1 1,6-15-1,-5 17-1178,0 0 1,1 0-1,0 0 1,0 1-1,1-1 0,0 1 1,0 1-1,0-1 1,1 1-1,0 0 1,8-7-1,-13 12-588,0 1-1,0-1 1,1 0-1,-1 0 1,0 1-1,0-1 1,0 1-1,1-1 1,-1 1-1,0-1 1,0 1-1,1 0 1,-1-1-1,0 1 1,1 0-1,-1 0 1,0 0-1,1 0 1,-1 0-1,0 1 1,1-1-1,-1 0 1,0 1-1,0-1 1,3 2-1,-1-1 11,-1 1 0,1 0 0,-1 0 0,0 1-1,1-1 1,-1 0 0,0 1 0,0-1 0,0 1 0,2 4 0,2 7 143,1 0 0,-2 1 1,6 19-1,-11-34-201,12 55 273,-2 1 1,-2 0-1,-2 1 1,-4 0-1,-1-1 1,-11 85 0,-77 335 1498,-47 41-1776,73-290 0,57-201-125,-4 10-737,3-64-12319,28-38 66,-16 36 8991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8.4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1 331 3496,'35'-1'12803,"2"-4"-5671,9-3-3871,24-6-3900,15-4 2237,792-110 1734,167 49-2938,-596 53-2583,-283 16 458,-118 8 222,-11 1-1547,49-7 1,-75 6 1047,-1 0 1,1-1 0,-1 0 0,0 0 0,15-8-1,-14 4-2201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8.7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54 2796,'-3'-53'16616,"4"74"-10396,0 5-4037,3 41-1173,1 41 644,36 195 1,-4-51-3482,-29-125-2619,-11 0-3393,-10-28-5275,8-76 8950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2:59.2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417 91 44,'39'-48'10933,"-21"13"-1187,-18 35-9663,0-1 1,0 1-1,0 0 0,0 0 0,0 0 0,0 0 1,0-1-1,1 1 0,-1 0 0,0 0 0,0 0 1,0-1-1,0 1 0,0 0 0,0 0 1,0 0-1,0-1 0,0 1 0,0 0 0,0 0 1,0 0-1,0-1 0,0 1 0,-1 0 0,1 0 1,0 0-1,0 0 0,0-1 0,0 1 0,0 0 1,0 0-1,0 0 0,-1 0 0,1-1 0,0 1 1,0 0-1,0 0 0,0 0 0,0 0 0,-1 0 1,1 0-1,0 0 0,0 0 0,0-1 0,-1 1 1,1 0-1,0 0 0,0 0 0,0 0 0,-1 0 1,1 0-1,0 0 0,-15 6 1484,-13 12-1060,28-18-502,-33 26 277,1 2-1,2 2 1,0 0 0,-48 68 0,26-23 224,-51 103 1,92-156-460,1 0-1,0 0 1,2 1-1,1 0 1,0 0 0,2 1-1,-4 48 1,8-64-32,1 1 1,0 0-1,0-1 1,1 1-1,0 0 1,1-1-1,0 1 1,0-1-1,1 1 1,0-1-1,0 0 1,1 0-1,0 0 1,0-1-1,1 0 1,0 1-1,0-1 1,1-1-1,0 1 1,0-1-1,1 0 1,-1-1-1,1 0 1,1 0-1,8 5 0,0-3 2,0-1 0,0-1 0,1 0 0,-1-1 0,1-1 0,0-1 0,0 0 0,0-1 0,0-1 0,0-1 0,0 0 0,0-1 0,0-1 0,0-1 0,29-10 0,-25 8-14,-1-2 0,0-1 0,0 0 0,-1-1 0,0-1-1,0-1 1,-2-1 0,1-1 0,-2 0 0,0-1-1,-1 0 1,15-20 0,-20 20-5,0-1 1,-1 0-1,0 0 0,-2-1 1,9-27-1,-14 38 14,0 0 0,0 0-1,-1-1 1,0 1 0,0-1-1,0 1 1,-1-1 0,0 1 0,0-1-1,-1 1 1,0-1 0,0 1-1,-1 0 1,1-1 0,-1 1 0,-1 0-1,1 0 1,-7-11 0,8 15 9,0 1 0,-1-1 0,1 1 0,-1-1 0,1 1 0,-1 0 0,1 0 0,-1-1 0,0 1 0,1 0 1,-1 0-1,0 0 0,0 1 0,0-1 0,0 0 0,0 1 0,0-1 0,0 1 0,0 0 0,0 0 0,-3 0 0,1 0 19,-1 1 0,1 0 0,-1 0-1,1 0 1,0 1 0,-1-1 0,1 1-1,0 0 1,-5 4 0,-5 4 103,0 0-1,1 1 1,0 1 0,-12 14 0,4-2-90,2 1 1,0 2-1,2-1 1,1 2-1,1 0 1,2 1-1,-16 45 1,3 17-524,-18 111 1,19-73-2002,-2-43-4283,18-66 3435,0-1 1,-2 0-1,0-1 1,-17 22-1,7-14-1054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07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150 160 240,'-25'-18'6676,"-34"-24"5585,-6 4-2209,74 37-9249,17 1-1335,-22 0 805,344-29-48,-93 3-594,-230 24 129,-8 0-391,-1 1 0,1 0 0,-1 1 0,1 1 1,-1 1-1,1 0 0,29 9 0,-46-11 514,1 0 0,-1 0 1,0 0-1,1 0 1,-1 0-1,0 0 1,0 1-1,1-1 1,-1 0-1,0 0 1,0 0-1,1 0 1,-1 1-1,0-1 1,0 0-1,1 0 1,-1 0-1,0 1 0,0-1 1,0 0-1,0 0 1,1 1-1,-1-1 1,0 0-1,0 0 1,0 1-1,0-1 1,0 0-1,0 1 1,0-1-1,0 0 1,0 1-1,0-1 0,0 0 1,0 0-1,0 1 1,0-1-1,0 0 1,0 1-1,0-1 1,0 1-1,-12 11-4193,-24 10-2607,34-21 6188,-16 7-2409,-3 2 137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08.2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 0 908,'-5'3'1278,"1"-1"0,0 1 0,0 0 0,0 0 0,0 1 0,1-1 0,-1 1 0,-2 4 1,5-8-1072,1 1 0,0-1 1,0 0-1,-1 1 1,1-1-1,0 1 1,0-1-1,0 1 1,0-1-1,0 0 0,0 1 1,-1-1-1,1 1 1,0-1-1,0 1 1,0-1-1,1 1 1,-1-1-1,0 1 0,0-1 1,0 1-1,0-1 1,0 1-1,0-1 1,1 0-1,-1 1 1,0-1-1,0 1 0,1-1 1,-1 0-1,1 1 1,1 0 6,0 1 0,0-1 0,-1-1 0,2 1 0,-1 0 0,0 0 0,0-1 0,0 1 0,0-1 0,0 0 0,4 1 0,45 0 640,0-2-1,71-11 0,19 0-1130,-101 10 7,62-2-4852,-2-10-8416,-82 10 10336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08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44 2316,'4'-30'11059,"-4"29"-10706,0 1-1,1-1 0,-1 0 1,1 0-1,-1 0 1,1 1-1,-1-1 1,1 0-1,-1 0 0,1 1 1,0-1-1,-1 0 1,1 1-1,0-1 0,0 1 1,0-1-1,-1 1 1,2-1-1,2 1-121,-1 0-1,0 0 0,0 0 0,1 0 1,-1 0-1,0 1 0,0-1 1,1 1-1,-1 0 0,0 0 1,0 0-1,0 1 0,5 2 0,51 23 29,2-2 0,0-3 0,81 17 0,-139-38-259,8 1 4,0 0 0,0 0 0,-1 2 0,1-1 0,-1 1 1,13 7-1,-22-10-2,1 0-1,-1 0 1,0 0 0,1 0 0,-1 0-1,0 0 1,0 1 0,0-1 0,0 0 0,0 1-1,0-1 1,-1 0 0,1 1 0,0-1-1,-1 1 1,1-1 0,-1 1 0,1 0 0,-1 2-1,0-1 2,0 0 1,-1 0-1,0 0 0,1 0 0,-1 0 0,0 0 0,0 0 0,-1-1 0,1 1 1,-1 0-1,1-1 0,-1 1 0,0-1 0,-4 4 0,-30 33 252,-76 62 0,-1-1 665,82-70-605,0 2 0,2 1 0,2 1 0,0 1 0,3 2 0,-33 65 0,56-101-401,0 1 1,0-1-1,0 0 0,1 1 0,-1-1 0,1 1 1,-1-1-1,1 1 0,-1 0 0,1-1 1,0 1-1,0-1 0,0 1 0,0 0 0,0-1 1,0 1-1,0-1 0,0 1 0,1 0 0,-1-1 1,1 1-1,-1-1 0,1 1 0,0-1 0,-1 0 1,1 1-1,0-1 0,0 1 0,0-1 1,0 0-1,0 0 0,0 0 0,0 0 0,1 0 1,-1 0-1,0 0 0,2 1 0,0-1-672,0 0 0,1 0 0,-1 0 0,0 0 0,1 0 0,-1-1 0,0 0 0,1 0 0,-1 0 0,1 0 0,-1 0 0,0-1 0,1 1 0,-1-1 0,7-2 0,21-11-6674,-13 5 3771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28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1 312 2268,'1'-1'809,"1"0"1,-1 0-1,1 0 0,-1 0 1,0 0-1,1 0 0,-1 0 0,0 0 1,0-1-1,0 1 0,0 0 1,0-1-1,1-2 0,-1 3-461,0-1-1,0 0 1,0 1-1,0-1 1,0 1-1,1-1 1,-1 1-1,0-1 1,1 1 0,-1 0-1,1 0 1,0 0-1,2-2 1,41-19 1780,54-38 0,1-1-2017,-94 58-96,73-44-12,-72 43 18,-1-1-1,0 0 1,-1 0-1,1 0 0,-1 0 1,0-1-1,0 0 1,-1 0-1,7-12 0,-11 18 0,1 0 0,-1 0-1,0-1 1,0 1-1,1 0 1,-1-1-1,0 1 1,0-1-1,0 1 1,0 0 0,0-1-1,0 1 1,0 0-1,0-1 1,0 1-1,0-1 1,0 1-1,0 0 1,0-1-1,0 1 1,0 0 0,0-1-1,0 1 1,0-1-1,0 1 1,0 0-1,-1-1 1,1 1-1,0 0 1,0-1 0,0 1-1,-1 0 1,1-1-1,0 1 1,-1 0-1,1 0 1,0-1-1,0 1 1,-1 0-1,0 0 1,-19 0 458,-22 14-191,24-3-277,2 0-1,0 1 1,0 1 0,1 0-1,0 1 1,1 1-1,1 0 1,1 1 0,-15 23-1,22-32 18,1 1 0,0-1-1,0 1 1,0 0 0,1 0 0,0 0 0,1 1-1,0-1 1,0 0 0,1 1 0,0 0-1,1-1 1,-1 1 0,2-1 0,-1 1 0,1 0-1,1-1 1,-1 1 0,1-1 0,1 0 0,0 1-1,0-1 1,0-1 0,7 11 0,-6-12 6,0-1 0,1-1 0,0 1 1,0 0-1,0-1 0,1 0 0,-1-1 1,1 1-1,0-1 0,0 0 0,0 0 0,0-1 1,1 0-1,-1 0 0,0 0 0,1-1 1,0 0-1,-1 0 0,1-1 0,0 1 1,-1-1-1,11-2 0,0 0-270,0 0 1,0-1-1,0 0 0,0-2 1,0 0-1,-1-1 1,25-13-1,-33 15-831,0-2 0,0 1 1,0-1-1,0-1 0,11-12 1,27-43-12326,-37 48 10327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0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86 172,'-5'-17'6150,"5"15"-5330,0-1 1,-1 1 0,1 0-1,-1 0 1,0-1-1,0 1 1,0 0 0,0 0-1,0 0 1,0 0-1,0 0 1,-3-2 0,-1-5 4476,-3-20-1274,-3 560 510,10-453-4212,-3 0 0,-3 0-1,-4-1 1,-3 0-1,-35 111 1,36-140-321,11-35 0,-1-1 0,-1 1 0,0 0 0,-10 19 0,3-79-341,-2 0-5064,9 38 2839,1-1-1,1 1 1,0-1-1,0 0 1,0-16-1,2-4-5337,4 14 4230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0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204 99 988,'44'-93'19692,"-40"87"-16407,-1 14-1401,-1 0-1938,11 44 822,-3 1 1,-1 0-1,-4 1 0,-1 0 0,-3 0 1,-6 54-1,-5 0-237,-6 0 1,-57 205-1,60-273-531,-3 0 0,-1-1 0,-2-1 0,-2-1 0,-49 68 0,70-105 0,0 0 0,0 1 0,-1-1 0,1 0 0,0 0 0,0 1 0,0-1 0,-1 0 0,1 0 0,0 1 0,0-1 0,-1 0 0,1 0 0,0 0 0,-1 1 0,1-1 0,0 0 0,0 0 0,-1 0 0,1 0 0,0 0 0,-1 0 0,1 0 0,0 0 0,-1 0 0,1 0 0,0 0 0,-1 0 0,1 0 0,0 0 0,-1 0 0,1 0 0,0 0 0,-1 0 0,1 0 0,0 0 0,-1-1 0,1 1 0,-1 0 0,-9-15 0,-1-19 0,5-10-2614,6 30 142,1 1 1,0-1-1,1 1 1,0-1 0,1 1-1,1 0 1,5-14-1,13-22-2499,-14 34 1433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2.8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527 117 1524,'-16'-10'23494,"5"11"-21954,7-10-1171,3 8-363,1 1 1,0-1 0,-1 1 0,1-1 0,-1 1-1,1-1 1,0 1 0,0-1 0,-1 0-1,1 1 1,0-1 0,0 1 0,0-1 0,-1 0-1,1 1 1,0-1 0,0 0 0,0 1-1,0-1 1,0 0 0,0 1 0,1-1 0,-1 0-1,0 1 1,0-1 0,0 1 0,1-1-1,-1 0 1,0 1 0,0-1 0,1 1 0,-1-1-1,1 1 1,-1-1 0,0 1 0,1-1 0,-1 1-1,1-1 1,0 1 0,17-30-45,-14 23 37,-1 1 0,1-1 0,0 1 0,1 0 0,7-8 0,-26 30-8,0 0 1,1 1-1,-21 37 0,-7 8 36,27-43-19,-16 23 60,-3-1-1,-61 61 1,36-47-48,-54 44 163,106-94-186,0 0 0,0 1 1,1-1-1,0 1 0,0 0 0,0 0 1,1 0-1,-5 11 0,5-11 16,1 0 0,-1 0 0,0-1 0,-1 1 0,1-1 0,-1 0 0,-5 4 0,67-3-55,79-13 498,169-29 0,-163 17 44,-130 17 2323,2 0-6940,21 0-16050,-19 2 16175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3.6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7 126 324,'-6'-8'22598,"21"9"-21092,298-29 2818,-91 4-2780,-87 15-893,243-10 604,-411 5-3152,23 11 381,-25-8-5993,13 0-1771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4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34 2480,'-8'-16'10016,"9"5"-3706,0 11-6031,0-1 0,0 0-1,0 0 1,1 1-1,-1-1 1,0 1-1,0-1 1,0 1-1,1-1 1,-1 1-1,0 0 1,0 0 0,1-1-1,-1 1 1,0 0-1,0 0 1,3 1-1,5-1-65,1 1-1,-1 1 0,1 0 1,12 4-1,10 7 349,0 1-1,-2 2 1,0 1 0,36 26-1,-47-28-300,0 0 0,-1 1 1,-1 1-1,0 1 0,-1 0 0,25 39 0,-39-53-205,0 1 0,0-1 0,0 0 0,0 1 0,-1 0-1,0-1 1,0 1 0,0 0 0,0-1 0,-1 1 0,0 0 0,0 0 0,0 0 0,0-1-1,-1 1 1,0 0 0,0-1 0,0 1 0,-1 0 0,0-1 0,1 1 0,-1-1 0,-1 0 0,1 0-1,-1 0 1,0 0 0,0 0 0,0 0 0,-4 3 0,-12 12 102,-1 0 0,-1-2 0,0-1 0,-27 16 0,14-10-117,-120 92 79,151-111 224,-15 8-737,4-7-3669,13-4 3202,-1-1 0,0 1 0,0-1 0,1 0 0,-1 1 0,1-1 0,-1 0 0,1 0 0,-1 0 1,1-1-1,-1 1 0,1 0 0,0-1 0,0 1 0,0 0 0,0-1 0,-2-2 0,-2-1-1912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6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99 183 1472,'-18'-40'9293,"16"23"3726,0 43-12521,-2 0-1,-1 1 0,-12 38 1,4-25-439,4-14 20,-9 45-1,12-20 226,4-44-286,1-1 0,0 1-1,1-1 1,0 1 0,0-1-1,0 0 1,3 13 0,0-18-15,-1 1 1,1-1 0,0 1-1,0-1 1,0 0 0,0 0-1,1 0 1,-1 0 0,0-1-1,0 1 1,0-1 0,1 0 0,5 0-1,50-6 114,-43 4-95,6-1-52,666-52 2260,-29 61-1982,-659-6-197,15-4 94,-26-53 883,8 46-1010,0-1 0,0 1 0,1-1 0,0 0 0,1 0 0,1 1 0,0-1 0,0 0 0,3-15 0,0-18-25,3-190 11,-6 235 6,-7 41-1651,9-25-1321,-2-2-5007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8.1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221 0 88,'-46'42'324,"-1"0"-108,5-1-104,-2-1-156,3-1-196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8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769 0 360,'-3'3'64,"-6"6"457,-1-1 0,0 0 1,-21 13-1,26-19-367,0 0-1,0 0 1,-1 0-1,1-1 1,0 0 0,-1 0-1,0 0 1,1-1 0,-1 0-1,1 0 1,-10-1-1,-20-2 181,0 2 0,1 1 0,-37 6 0,53-4-145,-1 1-1,1 1 0,-1 0 1,1 2-1,1 0 1,-1 1-1,-21 12 0,37-18-189,0 0 0,1 0 0,-1 0 0,0 0 0,1 0 0,-1 0 0,1 0 0,-1 1 0,1-1 0,-1 0 0,1 1 0,0-1 0,0 1 0,0 0 0,0-1 0,0 1 0,0 0 0,0 0 0,0 0 0,1 0 0,-1 0 0,1-1 0,-1 1 0,1 0 0,0 0 0,0 0 0,0 0 0,0 0 0,0 0 0,0 0 0,1 0 0,-1 0 0,1 0 0,-1 0 0,1 0 0,0 0 0,-1-1 0,3 4 0,-3-1-13,0 0 0,0-1 0,0 1 0,0 0 1,-1-1-1,0 1 0,0 0 0,0-1 0,0 1 0,0-1 0,-1 1 0,0-1 1,1 0-1,-1 0 0,0 0 0,-5 5 0,-40 47-727,36-45 398,-1-2 1,-1 0 0,0 0 0,0-1 0,0-1 0,-1 0 0,0-1 0,0 0-1,0-1 1,-23 3 0,27-5-191,-12 4-757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19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1375 119 444,'-87'-29'286,"-1"4"0,0 4-1,-2 4 1,-97-6 0,65 20-408,-141 14 0,-120 33-620,317-35 127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21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80 140,'0'-1'88,"0"-1"-1,1 1 1,-1-1 0,1 1 0,0-1-1,0 1 1,-1-1 0,1 1-1,0 0 1,0-1 0,0 1-1,0 0 1,0 0 0,1 0 0,-1 0-1,1-1 1,12-14-123,-13 13 44,0 1 0,1 0-1,-1 0 1,1 0 0,0 1-1,-1-1 1,1 0 0,0 1-1,0-1 1,0 1 0,0-1-1,0 1 1,1 0 0,-1 0-1,0 0 1,1 0 0,-1 0-1,0 1 1,1-1 0,-1 1-1,1 0 1,-1-1 0,4 1-1,25-6-954,-22 2 284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28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8 1168,'-12'-8'18703,"5"28"-12146,1 50-8149,4-45 3717,-16 106-460,7-57-2211,-4 107 0,17-174-5119,3-19 797,4-21-2348,-7 3 1092,0 11 3303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21.8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628 288 1564,'165'-242'19678,"-151"216"-17650,-14 26-1880,1-1 0,-1 1 0,0-1 0,0 0 0,0 1 0,0-1 0,0 1 0,0-1 1,0 0-1,0 1 0,0-1 0,0 1 0,0-1 0,0 1 0,0-1 0,-1 0 0,1 1 0,0-1 0,0 1 0,-1-1 0,1 1 1,0-1-1,-1 1 0,1-1 0,-3 0 38,1 0 1,-1 0 0,1 0-1,-1 1 1,1-1 0,-1 1-1,1 0 1,-1 0 0,1 0-1,-1 0 1,1 0 0,-1 0-1,1 1 1,-1-1-1,1 1 1,-3 1 0,-219 37 37,142-28-228,1 4 0,-137 44 0,214-58 2,0 0 0,1 0 0,-1 1-1,1-1 1,-1 1 0,1 0 0,0 0 0,-1 0 0,1 0 0,0 0 0,0 1 0,1-1 0,-1 1 0,0 0 0,1 0 0,0 0 0,0 0-1,0 1 1,0-1 0,0 0 0,1 1 0,-1-1 0,1 1 0,0 0 0,0 0 0,0-1 0,1 1 0,-1 0 0,1 0 0,0 0-1,0-1 1,0 1 0,1 0 0,-1 0 0,2 5 0,1 38 12,-1 1 0,-3-1 0,-7 49 0,-32 140 109,-4-4 225,44-225-338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22.1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0 236 20914,'0'0'61,"26"-4"137,80-18-22,111-28 560,-182 39-622,0-1 0,0-1 0,61-35 0,-72 34-1075,-3 2-2262,-1-1 0,30-23-1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22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51 103 420,'-15'-5'3699,"-21"-5"6459,107-12-8398,299-43-717,-368 64-1020,-11 11-6321,2-6 2838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29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133 290 336,'-14'-9'1739,"7"5"-1050,0 0 1,0-1 0,0 0 0,1-1 0,-7-6-1,11 9-395,0 0 0,0 0 0,0 0-1,0 0 1,0-1 0,1 1-1,0-1 1,0 1 0,0-1-1,0 0 1,0 1 0,1-1 0,0 0-1,0-6 1,-7-22 7691,-8 4-4210,12 23-3303,0 1 0,1-1 0,-1 1 0,1-1 0,0 0 0,0 0 1,1 0-1,-1 0 0,1 0 0,0-10 0,-8-41 4562,9 56-5032,0 0 0,0 0 0,-1-1 0,1 1 0,0 0 0,0-1 0,0 1 0,0 0 0,0 0 0,0-1 0,1 1 0,-1 0 0,0 0 0,0-1 0,0 1 0,0 0 1,0 0-1,0-1 0,0 1 0,0 0 0,1 0 0,-1-1 0,0 1 0,0 0 0,0 0 0,1 0 0,-1-1 0,0 1 0,0 0 0,0 0 0,1 0 0,-1 0 0,0 0 0,0 0 0,1-1 1,-1 1-1,0 0 0,0 0 0,1 0 0,-1 0 0,0 0 0,1 0 0,-1 0 0,0 0 0,0 0 0,1 0 0,-1 0 0,0 0 0,0 0 0,1 0 0,-1 1 0,0-1 0,0 0 0,1 0 1,-1 0-1,0 0 0,0 0 0,1 1 0,-1-1 0,0 0 0,0 0 0,0 0 0,1 0 0,-1 1 0,0-1 0,0 0 0,0 0 0,0 1 0,11 10 18,-2-1-20,-1 1 0,0 0 0,-1 1 0,-1-1 0,0 1 0,0 1 0,6 21 0,21 96 0,-32-125 0,8 58 0,-2 0 0,-4 0 0,-8 120 0,2-127 0,-5 57 0,-1 45 0,26-184-4756,11-37-7803,-11 28 1466,-13 25 7462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0.4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230 713 844,'6'-52'21247,"-12"60"-18040,-19 25-2316,17-25-699,-1-1 0,0 0-1,0 0 1,-1-1 0,0-1 0,-18 9 0,25-13-173,1 0 0,0-1 1,0 1-1,0-1 0,0 1 1,0-1-1,-1 0 0,1 0 1,0 0-1,0 0 0,-1 0 1,1 0-1,0 0 0,0-1 1,0 1-1,0-1 0,-1 0 1,1 0-1,0 0 0,0 0 1,0 0-1,0 0 0,1 0 1,-1 0-1,0-1 0,0 1 1,1-1-1,-1 0 1,1 1-1,0-1 0,-1 0 1,1 0-1,0 0 0,0 0 1,0 0-1,0 0 0,0 0 1,0 0-1,1 0 0,-1 0 1,1 0-1,-1-4 0,-12-40-64,2-1 0,2 0 0,2-1 0,2 0 0,2-54 0,4 90-460,1 0 1,1 0 0,0 1 0,0-1 0,1 1-1,1-1 1,8-15 0,-8 18-1255,0 1 0,1 0 0,-1 0 0,2 0 0,10-10 0,-11 14 715,0 0 0,0 1 0,0 0 0,1 0 0,-1 1 0,12-3 0,-18 5 1252,11-12 5476,22-8-1503,-26 16-3157,25-13 1082,49-19 1,6-2-4350,-47 16-2490,-4-5-3297,-31 21 4865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1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200 419 1180,'-2'0'238,"0"0"0,1 0 1,-1 0-1,0-1 0,0 1 0,1 0 0,-1-1 0,0 1 0,1-1 1,-1 0-1,1 1 0,-1-1 0,1 0 0,-1 0 0,1 0 0,0 0 1,-1 0-1,1 0 0,0 0 0,0-1 0,-1 1 0,1 0 1,0-1-1,1 1 0,-1-1 0,0 1 0,0-1 0,0 1 0,1-1 1,-1 1-1,1-1 0,0 0 0,-1 1 0,1-1 0,0 0 0,0-3 1,0 4 411,-1-1 1,1 0 0,0 1 0,-1-1-1,1 1 1,-1-1 0,1 0 0,-1 1 0,0-1-1,0 1 1,0 0 0,0-1 0,-1-1-1,1 2-292,-1-1-1,1 1 0,-1-1 0,1 1 1,-1-1-1,1 1 0,-1 0 0,0 0 0,0 0 1,1 0-1,-1 0 0,0 0 0,0 0 0,0 1 1,0-1-1,-3 0 0,7 3-34,-1-1-317,0 0 0,0 0 0,0 0 0,0 0 0,1 0 0,-1 0 0,0 0 0,0 0 0,1-1 0,-1 1 0,0 0 0,1-1 0,-1 1 0,2-1 0,5 0 19,-1 0 0,0-1 0,1 0 0,-1-1 0,0 0 0,0 0-1,0 0 1,0-1 0,-1 0 0,1 0 0,-1 0 0,1-1 0,-1 0 0,0-1 0,-1 1-1,1-1 1,-1 0 0,0-1 0,0 1 0,0-1 0,-1 0 0,0 0 0,0 0-1,-1-1 1,1 1 0,3-14 0,-4 12-20,0-1 0,-1 1 0,0-1 0,-1 1 1,0-1-1,0 1 0,-1-1 0,0 0 0,-1 1 0,0-1 0,0 1 0,0-1 0,-1 1 0,-1-1 0,1 1 0,-1 0 1,-1 0-1,0 0 0,0 1 0,0-1 0,-1 1 0,-10-12 0,13 16-2,-1 1 1,1-1-1,-1 1 0,0-1 1,0 1-1,0 0 0,0 0 1,0 0-1,-1 1 0,1-1 1,0 1-1,-1 0 0,1 0 0,-1 0 1,0 0-1,1 0 0,-1 1 1,1 0-1,-6 0 0,3 1-1,0 0 0,0 0-1,0 1 1,0 0 0,0 0-1,1 0 1,-1 1 0,1 0-1,-1 0 1,-7 6 0,0 2-15,0 0 1,1 0-1,1 1 1,-1 1-1,2 0 1,0 1-1,-12 22 1,19-31-52,0 1 0,1-1 0,0 1 0,0-1 0,1 1 0,0 0 0,-1 0 1,2 0-1,-1 0 0,1 0 0,0 0 0,0 0 0,1 0 0,1 8 0,-1-11-193,0 0 0,0 0 0,0-1 0,0 1 0,1 0 0,-1-1 0,1 1 0,0-1 0,0 0 0,-1 1 0,2-1 0,-1 0-1,0 0 1,0 0 0,1 0 0,-1-1 0,1 1 0,-1-1 0,1 1 0,0-1 0,-1 0 0,1 0 0,0 0 0,0 0 0,0-1 0,0 1 0,0-1-1,0 0 1,0 0 0,4 0 0,10-1-1750,0-2-1,-1 0 1,1 0-1,-1-2 0,31-12 1,-21 8-189,5-3-273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1.5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1676 8 832,'-126'-8'13634,"-1"9"-7155,-253 34-1697,-112 41-1967,344-45-2141,-185 64 0,327-93-688,0 0 0,0 1 0,0 0 0,1 0 0,-1 0 0,1 1 0,0 0-1,0 0 1,-6 7 0,10-11-15,0 1 1,0 0-1,1 1 0,-1-1 0,0 0 0,1 0 1,-1 0-1,1 0 0,-1 0 0,1 1 1,-1-1-1,1 0 0,0 0 0,0 1 0,0-1 1,0 0-1,0 1 0,0-1 0,0 0 0,0 2 1,1-1-44,0 0 0,0 0 0,1 0 0,-1 0 1,0 0-1,1-1 0,-1 1 0,1 0 0,-1-1 1,1 1-1,0-1 0,-1 0 0,1 0 0,0 1 0,0-1 1,3 1-1,5 2-351,1 0 1,-1-1-1,1 0 1,0 0-1,0-1 1,0-1-1,0 0 1,0 0-1,13-2 1,106-13-4754,-72 5 2349,128-10-7264,-116 14 6662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1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61 297 1524,'-3'4'652,"0"0"-1,0 0 0,0 1 1,0-1-1,1 1 1,0-1-1,0 1 0,-2 9 1,3-12-267,1 1 0,0 0 1,0-1-1,0 1 0,0-1 0,0 1 1,0-1-1,1 1 0,-1-1 0,1 1 1,0-1-1,0 1 0,0-1 0,0 0 1,0 1-1,1-1 0,-1 0 1,1 0-1,1 2 0,14 19 4732,-17-21-5018,1 0 1,0 0 0,0 0-1,0 0 1,1 0-1,-1 0 1,0-1 0,1 1-1,-1 0 1,1-1 0,0 1-1,-1-1 1,1 0-1,0 0 1,0 1 0,0-1-1,0 0 1,0 0-1,0-1 1,0 1 0,0 0-1,0-1 1,1 1 0,-1-1-1,0 0 1,0 0-1,0 0 1,1 0 0,-1 0-1,0 0 1,0-1-1,0 1 1,1-1 0,-1 1-1,2-2 1,30-7-95,-2-1 1,1-2 0,-1-2-1,-1 0 1,-1-2-1,0-2 1,-1 0 0,-1-2-1,26-24 1,-42 33-132,-1-2 0,-1 0 0,0 0 0,-1 0 0,15-30 1,-21 38 84,-1 0 0,0 0 0,0-1 0,0 1 0,0-1 0,-1 1 0,0-1 0,0 0 0,0 1 1,-1-1-1,0 0 0,0 0 0,0 1 0,-1-1 0,0 0 0,0 1 0,-1-1 0,1 0 1,-1 1-1,-3-7 0,2 8 39,0 1 1,0 0 0,0-1 0,-1 1-1,1 0 1,-1 1 0,0-1 0,0 1 0,0-1-1,0 1 1,0 0 0,0 0 0,0 1-1,-1 0 1,1-1 0,-1 1 0,1 1-1,-1-1 1,-6 0 0,-7 1 48,0-1 0,0 2 0,-28 4 1,41-4-37,-153 27 479,134-22-361,1 1 0,-1 1 1,1 0-1,-34 20 0,54-27-130,0 1 0,-1 0 0,1 1 0,0-1 0,0 0 0,1 1 0,-1 0 0,0-1 0,1 1-1,0 0 1,0 0 0,0 1 0,0-1 0,0 0 0,0 1 0,1-1 0,0 1 0,0-1 0,0 1 0,0 0 0,0-1 0,1 1 0,-1 0 0,1 4 0,1-5-159,0 0 0,-1-1 0,1 1 0,0 0 0,0 0 0,1-1 0,-1 1 0,1-1 1,-1 1-1,1-1 0,0 1 0,0-1 0,0 0 0,0 0 0,0 0 0,0 0 0,1 0 0,-1-1 1,1 1-1,-1-1 0,1 1 0,0-1 0,-1 0 0,1 0 0,0 0 0,0-1 0,0 1 1,0 0-1,0-1 0,0 0 0,4 0 0,22 1-3082,0-2 0,0 0 0,37-8-1,-31 3 135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2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217 429 3080,'-25'-21'9705,"25"21"-9420,-1-1 0,1 0-1,0 1 1,-1-1 0,1 0-1,0 0 1,-1 0 0,1 1-1,0-1 1,0 0 0,0 0-1,0 0 1,0 1 0,0-1-1,0 0 1,0 0 0,0 0-1,0 0 1,0 1 0,0-1 0,1 0-1,-1-1 1,1 1-69,0 0-1,-1 0 1,1 0 0,0 0-1,0 0 1,0 0 0,0 0-1,0 0 1,0 1 0,0-1-1,0 0 1,0 1 0,1-1-1,1 0 1,29-5-558,-24 6 371,-1 1 1,1-1-1,-1 1 1,0 1-1,1-1 1,-1 1-1,7 3 1,-12-4-7,-1-1 0,0 1 1,0-1-1,0 1 0,0 0 0,0-1 1,0 1-1,1 0 0,-1 0 1,-1-1-1,1 1 0,0 0 0,0 0 1,0 0-1,0 0 0,-1 0 1,1 1-1,0-1 0,-1 0 0,1 0 1,-1 0-1,0 0 0,1 1 1,-1-1-1,0 0 0,0 0 0,1 1 1,-1-1-1,0 0 0,0 1 1,-1-1-1,1 0 0,0 0 0,0 1 1,0-1-1,-1 0 0,1 0 1,-1 1-1,1-1 0,-1 0 0,0 0 1,1 0-1,-1 0 0,0 0 1,0 0-1,1 0 0,-3 1 0,-5 7 97,0 0 0,0-1 0,-1 0 0,0-1 0,-1 0 0,0 0 0,0-1 0,0 0 0,-1-1 0,-14 6 0,17-8-96,0 0-1,-1 0 0,1-1 1,-1 0-1,1-1 1,-1 1-1,0-2 0,0 1 1,1-1-1,-1-1 1,0 1-1,1-1 1,-1-1-1,-12-3 0,18 3-4,-1 1 1,1-1-1,0 0 0,1 0 0,-1 0 0,0 0 0,0 0 0,1-1 0,-1 1 0,1-1 1,0 1-1,0-1 0,0 0 0,0 0 0,-2-6 0,1 2 3,1 0 0,-1 0-1,2-1 1,-1 1 0,1-1 0,-1-14-1,3-5-42,1-1-1,10-53 0,-11 72-2,7-35-240,13-64-1010,-17 97 10,-1 0 0,2 1 0,10-21 0,-12 27 319,0-1 0,0 1 0,0 0 0,0 1 0,1-1 0,0 1 0,0 0 0,0-1-1,0 2 1,0-1 0,1 0 0,-1 1 0,1 0 0,0 0 0,0 0 0,9-1 0,-3 2-1578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2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0 213 1068,'6'-1'1504,"-1"1"0,1-1 0,-1 0 0,1-1 0,-1 1-1,0-1 1,0 0 0,5-3 0,45-27 4612,-15 9-5206,68-37-3665,17-8-10254,-96 54 9520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29.1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64 2300,'8'-13'7037,"-6"12"-5960,-1-1 0,0 0 0,1 0 0,-1 0 0,0 0 0,0 0 0,0 0 0,0-1 0,0 1 0,-1 0 0,1 0 0,0-4-1,-1 5-1175,1 0-1,0-1 0,0 1 1,0 0-1,0 0 0,1 0 1,-1 0-1,0 0 0,0 0 1,1 0-1,-1 1 0,0-1 1,1 0-1,-1 1 0,0-1 1,1 1-1,-1-1 0,1 1 1,1 0-1,8-4-4856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4.2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256 376 28,'-2'-3'695,"0"0"0,0-1 1,0 0-1,1 0 0,-1 1 0,1-1 1,0 0-1,0 0 0,0 0 0,1 0 0,0 0 1,-1 0-1,1 0 0,1-1 0,-1 1 1,0 0-1,1 0 0,2-7 0,3-14 5560,3-12-1357,-5 22-3367,-4 13-1477,1 1 0,-1 0-1,0-1 1,0 1 0,1 0 0,-1 0 0,1-1-1,-1 1 1,1 0 0,0 0 0,-1 0-1,1 0 1,0-1 0,0 1 0,0 0-1,2-1 1,9-16 201,-12 18-197,0 0-1,0 0 1,1-1-1,-1 1 1,0 0-1,0 0 0,0-1 1,0 1-1,0 0 1,0 0-1,0-1 0,0 1 1,0 0-1,1 0 1,-1-1-1,0 1 1,0 0-1,0 0 0,-1-1 1,1 1-1,0 0 1,0 0-1,0-1 1,0 1-1,0 0 0,0 0 1,0 0-1,0-1 1,0 1-1,-1 0 1,1 0-1,0-1 0,0 1 1,0 0-1,0 0 1,-1 0-1,1 0 1,0-1-1,0 1 0,0 0 1,-1 0-1,1 0 1,0 0-1,0 0 0,-1 0 1,1 0-1,0-1 1,-38 3 946,-66 12 1,67-7-604,-68 2 0,121-10-505,1 0-1,-1-2 1,0 0 0,0-1-1,0 0 1,0-1-1,-1-1 1,18-9 0,0-2-1206,-1-2 0,52-40 1,-80 56 1421,0-1 1,0 0-1,0 0 0,0-1 1,-1 1-1,0-1 0,0 1 1,0-1-1,0 0 0,-1 0 1,3-10-1,-31 59 2586,16-22-2616,1 0-1,0 1 0,2 0 1,-6 39-1,-8 101 384,15-102-406,-17 170-59,-22 171 0,38-352 0,2-8 0,-1-1 0,-3-1 0,-13 41 0,22-80-14,0 0 0,0-1-1,0 1 1,0 0 0,0-1 0,0 1 0,-1-1 0,1 1-1,0 0 1,0-1 0,0 1 0,-1-1 0,1 1-1,0-1 1,-1 1 0,1-1 0,0 1 0,-1-1 0,1 1-1,-1-1 1,1 1 0,-1-1 0,1 1 0,-1-1-1,1 0 1,-1 0 0,1 1 0,-1-1 0,0 0 0,1 0-1,-2 1 1,-4-20-1096,4-36-1568,6 37 398,0-1 0,1 1 1,1 0-1,1 0 1,1 1-1,0 0 0,1 0 1,1 1-1,13-19 1,-1 5-1398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4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803 148 456,'-13'-15'3268,"-1"0"1,-1 1-1,0 0 1,0 1-1,-22-13 1,-48-21 3356,82 46-6556,1 0 0,-1 1 0,0-1 0,0 1 0,0-1 1,1 1-1,-1 0 0,0 0 0,0 0 0,0 1 0,0-1 0,0 1 0,1-1 1,-1 1-1,-5 2 0,-44 24 16,19-9 49,-69 27 61,-2-5-1,-164 41 1,314-57-245,-39-21 51,0-1 0,0 2 0,0-1 0,-1 0 0,1 1-1,-1 1 1,0-1 0,0 1 0,0 0 0,-1 0 0,0 1-1,6 6 1,-6-4 16,0 1 0,0 0 0,-1 0-1,0 1 1,-1-1 0,0 1 0,0 0 0,2 16-1,41 427 1536,-45-448-1543,4 31 134,3-32-71,7-17-36,30-47 6,-3 3-162,78-80-1,-93 110 47,1 1-1,1 1 0,1 1 1,2 2-1,0 1 1,53-25-1,-82 45 78,0-1 0,1 1 0,-1 0 0,0 0 0,0 0 0,1 0 0,-1 1 0,1-1 0,-1 1 0,0 0 0,1 0 0,-1 0 0,1 1-1,-1-1 1,1 1 0,-1-1 0,0 1 0,1 0 0,-1 1 0,0-1 0,3 2 0,-3 0 18,0 0 0,0 0 1,0 0-1,0 0 0,-1 0 0,0 1 0,1-1 0,-1 1 1,0-1-1,-1 1 0,1 0 0,-1 0 0,0 0 0,1 0 1,-2 0-1,1 0 0,0 5 0,1 20 111,0 0 0,-2 0 1,-2 0-1,0 0 0,-2 0 0,-1-1 0,-11 36 0,-78 195 1209,64-183-1222,-35 103-2224,-18 44-3661,62-174 4205,-1-1 0,-42 63 0,60-104-843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5.8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5530 2156 2964,'-8'-5'2693,"-1"0"-1,0 0 0,0 1 1,-1 0-1,-19-5 1,13 6-1255,0 0 1,0 1-1,-19 0 1,-13 3-1811,-75 12 0,66-6 1818,-330 50-317,123-15-806,-1610 185 3067,569-122-1064,1259-101-2318,-167 10 0,-256 52 0,414-52-8,0 2 0,2 3 0,0 2 0,1 2 0,-58 36 0,88-47 0,0-1 0,-28 10 0,42-18 0,-2 0 0,1-1 0,0 0 0,-1 0 0,1-1 0,-1 0 0,1-1 0,-16-1 0,24 1 0,0 0 0,0-1 0,0 1 0,0-1 0,1 1 0,-1-1 0,0 1 0,0-1 0,1 1 0,-1-1 0,0 0 0,1 1 0,-1-1 0,0 0 0,1 0 0,-1 0 0,1 1 0,0-1 0,-1 0 0,1 0 0,-1 0 0,1 0 0,0 0 0,0 0 0,0 0 0,0 0 0,0 0 0,0 1 0,0-1 0,0 0 0,0 0 0,0 0 0,0 0 0,0 0 0,1-1 0,10-44 0,-7 33 0,82-262 0,-69 194-62,-3-2 0,-4 1 0,-4-2-1,-6-129 1,0 151 20,3-1 0,2 1-1,4 0 1,18-69 0,86-236-16,-77 262 59,105-281-229,-137 375 225,1 0-1,0 1 0,0-1 0,1 1 1,1 0-1,0 1 0,0 0 0,1 0 1,0 1-1,0-1 0,1 2 1,0-1-1,0 1 0,1 1 0,0 0 1,0 0-1,1 1 0,-1 0 1,1 1-1,0 0 0,0 0 0,1 2 1,20-4-1,216-29-18,247-41 1,1443-226 84,-668 179-14,-1255 122-42,-4 0 21,0 1 0,0 0 0,0 0 0,-1 1 0,14 3 0,-26-4-19,0 1 1,0-1-1,1 0 0,-1 1 1,0 0-1,1-1 0,-1 1 1,0 0-1,1 0 0,-1 0 1,1 0-1,-1 0 0,1 0 1,0 0-1,-1 1 0,1-1 1,0 0-1,0 1 0,-1 2 1,-22 33-46,17-12 61,0 0 0,2 1 1,-2 30-1,-7 31 264,-43 194-247,-31 425 1,77-495-34,10-1-1,45 366 1,5-302-7018,-41-240 5443,2 0-1,2-1 0,0 0 1,3-1-1,33 56 1,-6-36-7942,-23-35 4945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54:37.6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751 104 1176,'0'-6'1903,"0"0"1,0 0-1,-1 1 1,0-1-1,0 0 0,0 1 1,-1-1-1,1 0 1,-1 1-1,-4-8 0,5 13-1730,1 0 0,-1-1 0,1 1 0,0 0 0,-1-1 0,1 1 0,-1 0 0,1 0 0,-1-1-1,1 1 1,-1 0 0,0 0 0,1 0 0,-1 0 0,1 0 0,-1 0 0,1 0 0,-1 0 0,1 0-1,-1 0 1,1 0 0,-1 0 0,1 0 0,-1 0 0,1 1 0,-2-1 0,-12 3 223,14-3-356,-1 0-32,0 0-6,0 0-7,66 1-209,43 0 213,-40-7-2,1 3-1,0 4 1,111 14 0,-222-17 938,-1 1-1,-56 8 1,-134 16-425,-567 57 1746,793-79-2175,-30 4 7,37-5-89,0 0 0,0 1 0,0-1 0,0 0 0,0 0 0,0 0 0,1 0 0,-1 0 0,0 0 0,0 0 0,0 0 0,0 0 0,0 0 0,0 0 0,0 1 0,0-1 0,0 0 0,0 0-1,0 0 1,0 0 0,0 0 0,0 0 0,-1 0 0,1 0 0,0 0 0,0 0 0,0 0 0,0 0 0,0 1 0,0-1 0,0 0 0,0 0 0,0 0 0,0 0 0,0 0 0,0 0 0,0 0 0,0 0 0,0 0-1,0 0 1,0 0 0,-1 0 0,1 0 0,0 0 0,0 0 0,0 0 0,0 0 0,0 0 0,0 0 0,0 0 0,22 3-44,19-3 40,1-2-1,0-1 1,48-11-1,-34 5 6,141-20 12,319-43 54,1 39-82,-433 37 100,-676 73-77,567-73-109,18-4 33,0 0-1,1 1 1,-1 0-1,0 0 0,1 1 1,-1 0-1,1 0 0,-1 1 1,-6 3-1,14-1-1570,9-2 596,14-2-607,8-5-2059,0-1 1,0-3-1,52-18 0,-13 4-4173,-35 13 4091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13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4362 8 804,'-2'-8'28772,"-8"10"-25581,-3 3-3191,0-1 0,-1-1 0,0 0 0,0-1 0,-14 0 0,-19 3 0,-111 24 0,-256 33 0,319-53 0,-292 20 0,278-26 0,-172-18 0,-443-78 0,627 87 0,-182 11 0,179 0 0,-460 40 0,372-22 0,-186 18 0,240-29 0,-105 4 0,171-13 0,79-3 0,-8 0-99,-2 0-93,0 0 1,-1 0-1,1 0 1,0-1-1,-1 1 0,1 0 1,0 0-1,0 0 1,-1 0-1,1 0 0,0 0 1,-1 0-1,1 1 1,0-1-1,0 0 0,-1 0 1,1 0-1,0 1 1,-1-1-1,1 0 1,0 1-1,-1-1 0,1 1 1,-1-1-1,1 0 1,-1 1-1,1 0 0,-1-1 1,1 1-1,-1-1 1,1 1-1,-1-1 0,0 1 1,1 0-1,-1-1 1,0 1-1,1 0 1,-1-1-1,0 1 0,0 0 1,0 0-1,0 1 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18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209 131 2288,'7'-34'14048,"-7"31"-13332,0 0 0,0 1-1,0-1 1,0 0-1,0 1 1,-1-1 0,1 0-1,-1 1 1,0-1 0,-1-4 1704,-3 33-1783,-5-11-621,2 1 0,0 0 0,1 1 0,1 0 0,-8 29-1,-5 15 54,8-31-50,5-12 2,-1 0 1,0 0-1,-13 20 0,16-31 58,0 1 0,0 1-1,0-1 1,-4 16-1,8-23 128,-2-44 1445,1 39-1650,0 1 1,1 0-1,-1-1 0,1 1 0,0-1 1,0 1-1,0 0 0,1-1 0,-1 1 1,1-1-1,0 1 0,0 0 0,0 0 1,0-1-1,1 1 0,-1 0 1,1 0-1,-1 0 0,3-2 0,42-55-64,-43 57 65,13-19-96,-1 0 1,-1-1-1,-1 0 1,-1-1-1,-2-1 0,15-44 1,-10 27-25,-28 46-88,0 0-1,0 0 1,0 1 0,-16 9-1,18-7 86,1-1 0,-1 1-1,1 1 1,1-1 0,0 2-1,0-1 1,0 1 0,1 1 0,0 0-1,1 0 1,-7 12 0,80-67 167,-61 41-59,15-17 54,-19 21-41,-1 0 0,0-1-1,0 1 1,0-1 0,1 1-1,-1-1 1,0 1 0,0-1 0,0 1-1,0-1 1,0 0 0,0 1-1,0-1 1,0 1 0,0-1-1,0 1 1,0-1 0,0 1-1,0-1 1,0 1 0,-1-1 0,1 1-1,0-1 1,0 1 0,-1-1-1,1 1 1,0-1 0,-1 1-1,1 0 1,0-1 0,-1 1 0,1 0-1,0-1 1,-1 1 0,1 0-1,-1-1 1,1 1 0,-1 0-1,1 0 1,-1-1 0,1 1-1,-1 0 1,1 0 0,-1 0 0,1 0-1,-1 0 1,1 0 0,-1 0-1,0 0 1,-1 0-6,0 0 1,0 0-1,0 0 1,0 0-1,0 1 0,0-1 1,0 1-1,0-1 1,0 1-1,1 0 0,-1 0 1,0-1-1,0 1 1,1 1-1,-1-1 0,0 0 1,1 0-1,-1 1 1,1-1-1,0 1 0,-2 1 1,-26 35-76,25-30 79,-29 60-11,31-62 12,0-1 1,0 1-1,1-1 1,0 1-1,0 0 1,0-1 0,1 1-1,0 0 1,0 0-1,0-1 1,2 7-1,-2-11 3,0 0-1,0 0 0,0-1 0,1 1 0,-1 0 0,0 0 1,1 0-1,-1-1 0,0 1 0,1 0 0,-1 0 0,1-1 1,0 1-1,-1 0 0,1-1 0,-1 1 0,1-1 0,0 1 1,-1-1-1,1 1 0,0-1 0,0 1 0,0-1 0,-1 0 1,1 1-1,0-1 0,1 0 0,26-4 72,19-25 39,-38 22-98,-1-1 0,0 0 0,-1-1 0,0 1 1,0-2-1,-1 1 0,0-1 0,0 0 0,-1 0 1,-1 0-1,4-12 0,-5 14-5,-1 1-1,0-1 1,-1 0 0,1 0-1,-2 0 1,1 0 0,-1 0 0,0 0-1,-1 0 1,1 1 0,-2-1-1,1 0 1,-1 0 0,0 1-1,-1-1 1,-5-11 0,8 18-8,-1 0-1,1 0 1,-1 0 0,1 1 0,-1-1 0,0 0 0,1 0 0,-1 1 0,0-1-1,1 0 1,-1 1 0,0-1 0,0 1 0,0-1 0,0 1 0,0-1 0,1 1-1,-1-1 1,0 1 0,0 0 0,0 0 0,0-1 0,0 1 0,0 0 0,0 0-1,0 0 1,0 0 0,0 0 0,-2 1 0,0 0-3,0 0 0,0 0 0,0 0 0,0 1 0,0-1 0,0 1 0,1 0 0,-1 0 0,-3 3 0,-5 7-14,0-1 0,-17 24 0,18-20 20,0 1-1,1 0 1,1 0-1,-9 23 1,15-35-1,0 1 0,1-1 1,-1 1-1,1-1 0,0 1 0,1 0 1,-1-1-1,1 1 0,-1 0 0,1-1 1,1 1-1,-1 0 0,1-1 1,0 1-1,0 0 0,0-1 0,0 1 1,1-1-1,0 0 0,0 1 1,0-1-1,3 4 0,-3-6 12,0-1 0,1 1 0,-1-1 0,0 1 0,1-1 0,-1 0 0,1 0 0,-1 0 0,1 0 0,-1 0 0,1-1 0,0 1 0,-1-1 0,1 0 0,0 0-1,-1 0 1,1 0 0,0 0 0,0-1 0,-1 1 0,1-1 0,-1 1 0,1-1 0,0 0 0,-1 0 0,1 0 0,-1-1 0,0 1 0,1 0 0,-1-1 0,2-1 0,5-3 8,-1 0 1,0 0-1,0-1 0,0 0 0,-1 0 1,0-1-1,6-8 0,-9 8 0,1 1 0,-2-1-1,1 0 1,-1-1 0,0 1-1,-1-1 1,3-14-1,-4 20-21,-1-1 0,1 1 0,-1 0 0,0 0 0,0 0 0,0 0 0,0-1-1,-1 1 1,1 0 0,-1 0 0,0 0 0,0 0 0,0 0 0,0 0 0,0 0 0,-1 0-1,1 1 1,-1-1 0,0 0 0,0 1 0,0-1 0,0 1 0,0 0 0,0 0 0,-3-3-1,3 5-5,1 0 0,-1 0-1,0 0 1,1 0-1,-1 0 1,0 0-1,1 0 1,-1 0-1,0 1 1,1-1 0,-1 1-1,1-1 1,-1 1-1,1 0 1,-1-1-1,1 1 1,0 0 0,-1 0-1,1 0 1,0 0-1,-1 0 1,1 0-1,-2 3 1,-32 32-39,31-31 38,-1 2-1,-1 1-1,2-1 0,-1 1 0,1 0 0,0 1 0,-4 13 0,7-20 9,0 1 0,0-1 0,0 0 0,0 1-1,1-1 1,-1 1 0,1-1 0,0 1 0,-1-1 0,1 1 0,0-1-1,0 1 1,1-1 0,-1 1 0,1-1 0,-1 1 0,1-1-1,0 0 1,0 1 0,0-1 0,0 0 0,0 1 0,0-1 0,1 0-1,-1 0 1,1 0 0,-1 0 0,3 2 0,-2-4 6,0 1 0,1 0-1,-1-1 1,0 0 0,0 1 0,0-1 0,1 0 0,-1 0 0,0 0 0,0-1 0,1 1 0,-1 0-1,0-1 1,0 1 0,0-1 0,0 0 0,0 0 0,0 0 0,0 0 0,0 0 0,0 0-1,0-1 1,0 1 0,-1 0 0,1-1 0,1-2 0,2 0 11,0 0 0,-1-1 1,0 1-1,0-1 0,0 0 0,-1 0 0,1-1 1,2-6-1,-5 9-15,-1-1-1,1 1 1,-1-1 0,0 1 0,0-1 0,0 1 0,-1-1-1,1 0 1,-1 1 0,0 0 0,0-1 0,0 1 0,0-1-1,0 1 1,-1 0 0,0 0 0,0 0 0,0 0 0,0 0-1,0 0 1,0 1 0,-1-1 0,1 0 0,-1 1 0,0 0-1,1 0 1,-5-3 0,5 6-9,0-1 0,1 0 0,-1 1-1,1-1 1,-1 1 0,1 0 0,-1-1 0,1 1 0,-1 0-1,1 0 1,0 0 0,-1 0 0,1 0 0,0 0 0,0 0-1,-1 0 1,1 1 0,0-1 0,-1 2 0,-20 28-54,19-25 52,0 1-1,1-1 0,-1 1 0,1-1 0,1 1 0,-1 0 1,1 0-1,-1 9 0,2-13 11,0 1 1,0-1-1,0 1 0,0 0 0,0-1 1,0 1-1,1-1 0,0 1 1,0-1-1,0 0 0,0 1 1,1-1-1,-1 0 0,1 1 1,0-1-1,-1 0 0,5 4 0,-5-7 5,0 0-1,0 0 0,0 0 0,0 0 0,0 0 0,0 0 0,0 0 0,-1-1 0,1 1 0,0 0 0,0-1 0,0 1 0,0 0 0,0-1 0,-1 1 0,1-1 0,0 1 0,0-1 1,-1 0-1,1 1 0,0-1 0,-1 0 0,1 1 0,0-3 0,16-17 24,-15 13-14,1 0-1,-1 0 1,0 0 0,-1 0-1,1-8 1,-2 13-18,0 0 0,0 1 0,0-1 0,0 0 0,0 1 0,0-1 0,-1 0 0,1 0-1,-1 1 1,1-1 0,-1 1 0,0-1 0,1 0 0,-1 1 0,0-1 0,0 1 0,0 0 0,0-1 0,0 1-1,-1 0 1,1 0 0,0-1 0,0 1 0,-1 0 0,1 0 0,-1 1 0,-1-2 0,2 2-6,0 0 1,0 0-1,0 0 0,0 1 1,0-1-1,0 0 0,0 1 1,1-1-1,-1 1 0,0-1 1,0 1-1,0-1 0,0 1 1,1-1-1,-1 1 0,0 0 1,1-1-1,-1 1 0,1 0 1,-1 0-1,0 0 0,1-1 1,0 1-1,-1 0 0,1 0 1,-1 0-1,1 0 0,0 0 1,0 0-1,-1 1 0,-9 29-89,10-11 22,0-20 74,1 0-1,-1 1 1,0-1-1,0 0 0,0 0 1,0 1-1,1-1 1,-1 0-1,0 0 0,0 0 1,1 1-1,-1-1 1,0 0-1,0 0 0,1 0 1,-1 0-1,0 0 0,0 0 1,1 1-1,-1-1 1,0 0-1,0 0 0,1 0 1,-1 0-1,0 0 1,1 0-1,-1 0 0,0 0 1,0 0-1,1 0 1,-1-1-1,0 1 0,0 0 1,1 0-1,-1 0 1,2-1-1,-1 0 1,1 0-1,-1 0 1,0 0-1,1 0 1,-1-1-1,0 1 1,0 0 0,0-1-1,0 1 1,0 0-1,0-1 1,0 0-1,-1 1 1,1-1-1,-1 1 1,1-1 0,0-3-1,0 2-19,2-27 37,-3 30-21,-1-1-1,1 1 0,0-1 0,0 1 0,0-1 0,0 1 0,0-1 0,0 1 0,0-1 0,-1 1 0,1 0 0,0-1 0,0 1 0,-1-1 0,1 1 0,0 0 0,-1-1 0,1 1 0,0-1 0,-1 1 0,1 0 0,-1 0 0,1-1 0,0 1 0,-1 0 0,1 0 0,-1-1 0,1 1 0,-1 0 0,1 0 0,-1 0 0,1 0 0,-1 0 0,1 0 0,-1 0 0,1 0 0,-1 0 0,1 0 0,-1 0 0,1 0 0,-1 0 0,1 0 0,-1 0 1,1 0-1,0 1 0,-1-1 0,1 0 0,-1 0 0,1 1 0,-1-1 0,1 0 0,-1 1 0,-7 9-529,10-20 263,-2 9 333,0 2-200,0-1 135,0 0 0,1 0 0,-1 0 0,0 0 0,0 0-1,1 0 1,-1 0 0,0 1 0,0-1 0,0 0-1,1 0 1,-1 0 0,0 1 0,0-1 0,0 0 0,1 0-1,-1 0 1,0 1 0,0-1 0,0 0 0,0 0 0,0 1-1,0-1 1,0 0 0,0 0 0,0 1 0,0-1-1,0 0 1,0 0 0,0 1 0,0-1 0,0 0 0,0 1-1,0-1 1,0 0 0,0 0 0,0 1 0,0-1-1,0 0 1,0 0 0,0 1 0,0-1 0,-1 0-1,2-1-1455,2-6-195,18-41-14098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0.6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111 7 660,'-20'-2'560,"0"2"-228,0-2-260,-4 2-344,-2-2-380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1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1 576,'-1'0'51,"1"0"0,-1 1-1,1-1 1,-1 0 0,1 1 0,0-1 0,-1 0-1,1 1 1,-1-1 0,1 1 0,0-1 0,-1 0 0,1 1-1,0-1 1,0 1 0,0-1 0,-1 1 0,1-1-1,0 1 1,0-1 0,0 1 0,0-1 0,0 1-1,0-1 1,0 1 0,0-1 0,0 1 0,0-1-1,0 1 1,0 0 0,0-1 0,0 1 0,0-1-1,1 1 1,-1-1 0,0 0 0,0 1 0,1-1-1,-1 1 1,0-1 0,0 1 0,1-1 0,-1 0-1,1 1 1,-1-1 0,0 0 0,1 1 0,-1-1-1,1 0 1,-1 1 0,1-1 0,-1 0 0,1 0-1,-1 0 1,1 1 0,-1-1 0,1 0 0,-1 0 0,1 0-1,-1 0 1,1 0 0,-1 0 0,1 0 0,-1 0-1,1 0 1,0-1 0,38 5 1634,-38-4-1654,-4 47 1043,-2-37 2584,3-24 6405,-1-3-4569,1 9-6385,0-5 3630,4 19-385,-1-2-2320,0-1 0,0 0 0,1 0 0,-1 1 0,1-1 0,0 0 0,0-1 0,4 6 0,7 11 160,-3 5-29,0 1 0,-2 0 0,10 48-1,-14-48-115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2.2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0 21858,'-2'27'35,"-1"-1"0,-1 0 1,-9 33-1,-7 43-8,14-4-43,3-46-1550,-2 0-3499,3-44 2195,-2 0-1070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29.5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3 1976,'-1'31'8309,"6"1"-3438,0 13-641,-13 45-139,-24 39-2087,26-107-1776,-10 22-88,16-44-150,0 0 1,0 0 0,0 0-1,0 0 1,0 0-1,0 0 1,0 0-1,0-1 1,0 1 0,0 0-1,0 0 1,0 0-1,-1 0 1,1 0-1,0 0 1,0 0 0,0 0-1,0 0 1,0 0-1,0 0 1,0 0-1,0 0 1,0 0 0,0 0-1,0 0 1,-1 0-1,1 0 1,0 0-1,0 0 1,0 0 0,0 0-1,0 0 1,0 0-1,0 0 1,0 0-1,0 0 1,0 0-1,0 0 1,-1 0 0,1 0-1,6-27-694,4-9-613,1 0 0,2 1 0,26-49 0,-30 67 913,1 0 1,1 0 0,0 1-1,1 1 1,1 0 0,0 1-1,1 0 1,22-16-1,-33 27 459,0 1-1,1 0 0,-1 0 0,0 0 0,1 0 0,-1 0 0,1 1 0,-1 0 0,1-1 1,0 2-1,0-1 0,0 0 0,-1 1 0,1-1 0,0 1 0,0 0 0,5 1 1,-7 0 72,1 0 0,-1 0 0,0 1 0,0-1 0,1 0 0,-1 1 0,0 0 0,0-1 0,-1 1 1,1 0-1,0 0 0,-1 0 0,1 0 0,-1 0 0,1 0 0,-1 1 0,0-1 0,0 0 0,0 1 0,0-1 1,-1 1-1,1-1 0,-1 1 0,1-1 0,-1 1 0,0 4 0,1 14 424,-2 1-1,0-1 0,-1 0 1,-2 0-1,0-1 1,-1 1-1,-1-1 0,-14 33 1,10-25-300,1 0 0,0 1-1,-4 38 1,12-64-407,1 0-1,0-1 1,-1 1-1,1-1 0,0 1 1,0 0-1,1-1 0,-1 1 1,0-1-1,1 1 1,0 2-1,0-5-37,0 1-1,0-1 1,0 0 0,0 1 0,-1-1-1,1 0 1,0 0 0,0 0 0,0 0-1,0 0 1,0 0 0,-1 0 0,1 0-1,0 0 1,0 0 0,0 0 0,0 0-1,0-1 1,-1 1 0,1 0 0,0-1-1,0 1 1,-1 0 0,1-1 0,0 1-1,0-1 1,-1 0 0,1 1 0,-1-1-1,1 1 1,0-1 0,-1 0 0,1-1-1,8-5-1175,0-1 0,0 0-1,-2-1 1,1 0 0,7-10 0,2-10-2050,25-53 1,-38 74 2851,13-25-1354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2.5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 1276,'4'-3'14627,"0"4"-14119,0 5-360,-1 0 1,0-1-1,0 1 1,-1 0-1,0 0 1,0 0-1,0 1 1,1 10-1,5 58-14,-6-52-29,9 202-227,-14-128-6817,1-81 2295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5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 28 1588,'-1'-28'15921,"8"47"-15032,1 12-179,-2 0 1,-1 0-1,-1 1 1,-1 46 0,-12 131 540,5-162-889,-1 33-28,-26 262-1,31-332-590,0-7-25,0 1 0,0-1-1,-1 1 1,1-1 0,-1 1 0,1-1 0,-1 1-1,0-1 1,-1 0 0,1 1 0,0-1-1,-3 3 1,-13-59-14434,8 35 11519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6.1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5 114 620,'-1'-6'693,"-1"0"-1,1 0 1,1 0-1,-1 0 1,1 0-1,1 0 1,-1 0 0,1-1-1,0 1 1,3-11-1,-3 14-573,1 1 0,-1-1 0,1 1 0,0 0 0,-1 0 0,1 0-1,0 0 1,0 0 0,0 0 0,1 1 0,-1-1 0,0 1 0,1-1 0,-1 1 0,1 0 0,-1 0-1,1 0 1,-1 0 0,1 0 0,0 1 0,-1-1 0,1 1 0,0 0 0,0 0 0,-1 0-1,6 0 1,52 0 719,0 3 0,115 21-1,-169-23-727,-1 0 0,0 0 1,1 1-1,-1 0 0,0 0 0,0 1 0,0-1 0,0 1 0,0 0 0,-1 0 0,1 1 0,-1 0 1,0-1-1,0 1 0,-1 0 0,1 1 0,-1-1 0,1 1 0,-1 0 0,-1-1 0,5 10 0,-5-6 193,0 1-1,0 0 0,0 0 0,-1-1 0,-1 1 1,0 0-1,0 0 0,0 0 0,-1 0 0,0 0 0,-1-1 1,-5 17-1,-18 41 312,-3-1-1,-2-1 1,-4-1-1,-56 79 1,80-124-645,8-13-203,-1 0-1,0 0 0,0-1 0,0 1 0,0-1 0,-1 1 0,-6 5 1,10-10 136,-1 0 1,1 0 0,0 0-1,0 0 1,0 0 0,0 1 0,-1-1-1,1 0 1,0 0 0,0 0-1,0 0 1,0 0 0,-1 0-1,1 0 1,0 0 0,0 0 0,0-1-1,0 1 1,0 0 0,-1 0-1,1 0 1,0 0 0,0 0-1,0 0 1,0 0 0,0 0-1,-1 0 1,1 0 0,0 0 0,0-1-1,0 1 1,0 0 0,0 0-1,0 0 1,0 0 0,-1 0-1,1-1 1,0 1 0,0 0 0,0 0-1,0 0 1,0 0 0,0 0-1,0-1 1,0 1 0,0 0-1,0 0 1,0 0 0,0 0 0,0-1-1,-1-14-4162,5-14-2724,-2 16 3756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6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235 435 1960,'14'18'11507,"2"-11"-6762,-12-7-4534,0-1 0,0 1 0,0-1 0,0 0 0,0 0 0,-1 0 0,1 0 0,0-1 0,4-2 0,3-1-162,0 0-1,0-1 1,-1-1-1,1 0 1,-1 0 0,-1-1-1,1 0 1,-2-1 0,1 1-1,-1-2 1,0 1 0,-1-1-1,8-15 1,-10 16-52,-2 0 0,1 0 1,-1-1-1,0 0 0,-1 1 1,0-1-1,0 0 0,-1 0 1,-1 0-1,0 0 0,0 0 1,-1 0-1,0 0 0,-1 0 1,0 0-1,-6-17 0,5 18 10,-1-1 0,0 1 0,0 0 0,-1 0 0,-1 0 0,1 0 0,-1 1 0,-1 0 0,0 0 0,0 1 0,0 0 0,-16-11 0,19 15 11,0 1 1,0-1-1,-1 1 1,1 0-1,-1 0 1,0 1 0,1-1-1,-1 1 1,0 0-1,0 0 1,0 1-1,0-1 1,0 1 0,0 0-1,0 1 1,0-1-1,0 1 1,0 0-1,1 0 1,-1 1-1,0-1 1,0 1 0,1 0-1,-1 0 1,1 1-1,0-1 1,0 1-1,-4 3 1,-17 14 163,2 2 1,0 0-1,1 1 1,2 1-1,0 1 0,2 1 1,1 1-1,1 0 1,-16 36-1,30-57-153,-1 1-1,1-1 1,0 1 0,0 0-1,1-1 1,0 1-1,0 0 1,1 0 0,0 0-1,0 0 1,0 0-1,1 0 1,0-1 0,2 8-1,-1-11-11,-1 1-1,0-1 1,1 0-1,0 0 1,-1 0 0,1 0-1,0 0 1,1 0-1,-1-1 1,0 1 0,1-1-1,0 1 1,-1-1-1,1 0 1,0 0 0,0 0-1,0-1 1,0 1-1,1-1 1,-1 1 0,0-1-1,1 0 1,-1 0-1,1-1 1,-1 1-1,1-1 1,-1 1 0,8-2-1,7 0 7,0-1-1,-1 0 1,1-2-1,0 0 1,-1-1-1,0 0 1,0-2-1,0 0 1,-1-1-1,30-19 1,-22 11-52,-2-1-1,0-1 1,-1-1 0,-1 0 0,-1-2 0,24-33 0,0-19 26,-25 39 3,-12 94-134,-6-50 164,0 0 0,1 0 1,0 0-1,1-1 0,0 1 0,1 0 0,0-1 1,0 1-1,8 13 0,-9-19-25,1 0-1,-1 0 0,1-1 1,0 1-1,0-1 1,0 0-1,0 1 0,0-1 1,1-1-1,0 1 1,-1-1-1,1 1 0,0-1 1,0 0-1,0 0 1,0-1-1,1 1 0,-1-1 1,0 0-1,1 0 1,-1 0-1,1-1 1,5 0-1,7 0-527,-1-1 0,1-1-1,-1-1 1,0-1 0,0 0 0,24-9 0,-23 6-1296,0-1-1,-1-1 1,0 0 0,-1-1 0,0 0-1,0-1 1,-1-1 0,-1 0 0,21-25-1,-23 23 336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7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261 883 1112,'6'-6'939,"-1"0"0,0-1-1,-1 0 1,1 0 0,-1 0 0,-1-1-1,0 1 1,0-1 0,0 0 0,-1 0 0,2-12-1,-3 18-548,-1-1 0,0 0 0,0 1-1,0-1 1,0 0 0,0 1 0,-1-1-1,1 0 1,-1 1 0,0-1 0,1 1 0,-1-1-1,0 1 1,-1-1 0,1 1 0,0-1-1,-1 1 1,1 0 0,-4-4 0,2 4-202,1 0-1,-1 1 1,0-1 0,0 0 0,0 1 0,0 0 0,0 0 0,0 0-1,0 0 1,0 0 0,0 0 0,-6 0 0,3 1-104,-1 1 0,1-1 0,0 1 0,0 0 0,0 0 0,0 1 0,0 0 1,0 0-1,0 0 0,1 1 0,-1 0 0,1 0 0,-1 0 0,1 0 0,0 1 0,1 0 0,-1 0 1,-7 9-1,-6 8 34,0 1-1,-25 43 1,36-54-51,0 2-15,0 0 0,1 1 0,0 0 0,1 0 0,1 0 0,0 0 0,1 1 0,1 0 0,0 0 0,1 25 0,1-33-25,1 1 0,-1-1 0,2 0 0,-1 0 0,1 0 0,0 0 0,0 0 0,1 0 0,0-1-1,6 11 1,-6-13-11,0-1 0,0 1 0,0-1 0,1 1-1,-1-1 1,1 0 0,0 0 0,0 0 0,0-1-1,0 0 1,0 1 0,0-1 0,1-1 0,-1 1-1,1-1 1,0 0 0,6 1 0,-5-1-7,0-2 0,0 1 0,0-1 0,1 0 0,-1 0 0,0-1 0,0 0 0,0 0 0,-1 0 0,1 0 0,0-1 0,-1 0 0,0-1 0,0 1 0,0-1 0,0 0 0,0 0 0,5-6 0,8-8-5,-1-1 0,-1-1-1,15-21 1,-1-7-109,-2-1 0,-3-1-1,-1-1 1,-3-1 0,-2-1-1,16-69 1,-21 54-142,-2 0 0,-3-1 0,-3-1 0,-6-115 0,0 166 320,-1 0 0,-2 0 0,0 0-1,-1 0 1,0 1 0,-12-30 0,15 48-66,1-1 1,0 1 0,0 0-1,0-1 1,0 1 0,0 0 0,-1 0-1,1-1 1,0 1 0,0 0 0,-1 0-1,1-1 1,0 1 0,0 0 0,-1 0-1,1 0 1,0-1 0,-1 1-1,1 0 1,0 0 0,0 0 0,-1 0-1,1 0 1,0 0 0,-1 0 0,1-1-1,0 1 1,-1 0 0,1 0-1,0 0 1,-1 0 0,1 1 0,0-1-1,-1 0 1,1 0 0,0 0 0,-1 0-1,1 0 1,0 0 0,-1 0 0,1 1-1,-16 14 100,-7 22-79,8-4 5,1 1 0,2 0 1,2 1-1,1 0 0,2 1 0,1 0 0,-1 43 0,5-21-1145,3 0-1,2 0 0,18 100 0,-4-86-4324,7-3-3899,-13-46 5806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8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27 820,'2'-10'16280,"-2"10"-16157,1-1 1,-1 1-1,0-1 0,1 1 0,-1-1 0,0 1 0,1-1 0,-1 1 0,1-1 0,-1 1 1,1-1-1,-1 1 0,1 0 0,-1-1 0,1 1 0,-1 0 0,1 0 0,0-1 0,-1 1 0,1 0 1,-1 0-1,1 0 0,0-1 0,-1 1 0,1 0 0,-1 0 0,1 0 0,0 0 0,-1 0 1,1 1-1,0-1 0,-1 0 0,1 0 0,-1 0 0,1 0 0,0 1 0,-1-1 0,1 0 0,-1 1 1,1-1-1,-1 0 0,1 1 0,-1-1 0,1 1 0,9 7 11,0 0 0,-1 1 0,0 0 0,-1 0 0,0 1 0,0 0 1,10 18-1,-6-6-1,-1 1 1,16 43 0,-23-57-89,-1 1 1,-1 0 0,0 0 0,0 0 0,-1 0 0,0 0 0,-1 0-1,0 0 1,-1 0 0,0 0 0,0 0 0,-5 17 0,1-15 12,0-1 0,0 0 0,-1 0 0,0-1 0,-1 0 0,0 0 0,0 0 0,-1-1 0,-1 0 0,-11 9 0,-68 54 97,124-138-576,22-2-430,115-102 0,33-39 414,-199 202 457,-5 4 14,1 1-1,-1 0 1,0-1 0,0 1-1,0-1 1,0 0-1,0 0 1,-1 0-1,3-6 1,-4 9 79,-3 2-62,0 0 0,0 0 1,0 0-1,0 1 0,0-1 0,0 1 0,1 0 0,-1 0 0,1 0 1,0 0-1,-3 6 0,-3 1 42,-7 11 144,0 0 0,1 1 0,1 1 0,1 0 0,-18 48 0,26-59-142,1-1 1,0 1-1,0-1 0,1 1 1,1 0-1,0-1 0,0 1 1,2 0-1,-1 0 0,1 0 1,1 0-1,0-1 0,1 1 1,0-1-1,6 16 0,-6-23-46,-1 1-1,1-1 0,-1 1 0,1-1 1,1 0-1,-1 0 0,1-1 0,-1 1 1,1-1-1,0 0 0,0 0 0,0 0 1,1 0-1,-1-1 0,9 4 0,-4-3 0,0 0 0,0-1-1,0-1 1,0 1-1,0-1 1,0-1 0,0 0-1,12-1 1,2-2-8,0-1 0,1 0 0,-2-2 0,1-1 0,-1-1 0,22-11 0,-36 14-24,0 0-1,0 0 1,-1-1-1,11-10 1,-17 15-13,0 0 0,0 0 1,0 0-1,0 0 0,0 0 1,0-1-1,0 1 0,0 0 1,-1-1-1,1 1 0,-1-1 1,1 1-1,-1-1 0,1 1 1,-1-2-1,0 2-2,0 0 0,-1 0 0,1 0 0,0 1 1,-1-1-1,1 0 0,-1 1 0,1-1 0,-1 0 0,1 1 0,-1-1 1,0 0-1,1 1 0,-1-1 0,0 1 0,1-1 0,-1 1 0,0 0 1,0-1-1,0 1 0,1 0 0,-1-1 0,0 1 0,0 0 0,0 0 1,0 0-1,1 0 0,-1 0 0,0 0 0,-1 0 0,-5-1-119,1 1 1,-1 0-1,1 0 0,-1 1 0,1 0 0,-1 0 0,1 0 0,-1 1 1,1 0-1,-7 3 0,-63 34-3721,58-28-230,-1-1 0,-23 9-1,2-6-3146,20-7 3754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19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45 72,'0'-3'1345,"0"1"1,-1-1-1,1 0 0,0 1 0,1-1 1,-1 0-1,0 1 0,1-1 0,-1 1 1,1-1-1,0 1 0,0-1 1,2-2-1,11 0 2659,14 8-5007,103 18 1176,0-6 0,153-2 0,-69-15-1522,-216 0 487,1 0 1,-1 0-1,0 0 0,0 0 0,0 0 1,0 1-1,-1-1 0,1 0 0,0 1 1,-1-1-1,0 1 0,1-1 0,-1 1 0,-1-1 1,-7-8-4194,5 2 2411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0.2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0 2072,'2'0'798,"1"1"-1,-1-1 1,0 0-1,0 1 1,1 0 0,-1-1-1,0 1 1,0 0-1,0 0 1,0 0-1,0 0 1,0 1 0,3 2-1,23 28 4061,-21-19-3970,0 0-1,-1 0 1,8 23 0,-12-29-771,-1-1 1,0 1 0,0 0 0,0 0 0,-1 0 0,0 0-1,0-1 1,-1 1 0,0 0 0,0 0 0,0 0-1,-1-1 1,0 1 0,-1-1 0,-4 11 0,-5 5-462,-2 0 0,-30 39 0,14-21-2408,14-18-1548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1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408 532 1808,'14'-11'17479,"-24"6"-10445,-46 1-8552,20 2 2293,34 2-773,1 0-1,-1 0 0,1 0 1,-1-1-1,1 1 0,0 0 0,-1-1 1,1 1-1,0-1 0,-1 1 1,1-1-1,0 0 0,0 1 0,-1-1 1,1 0-1,0 0 0,0 0 1,0 0-1,0 0 0,0 0 1,0 0-1,1 0 0,-1 0 0,0-1 1,-1-1-1,3 2-6,-1-1-1,0 1 1,1-1 0,-1 1-1,1-1 1,0 1 0,-1-1-1,1 1 1,0 0 0,0-1-1,0 1 1,0 0 0,0 0-1,0 0 1,0 0 0,0 0-1,0 0 1,3-2 0,8-5-56,0 0 0,1 1 0,20-9 1,-27 14 46,-1 0 0,0 0-1,1 0 1,-1 0 0,1 1 0,-1 0 0,1 1 0,10-1 0,-15 1 9,0 0 0,0 0 1,0 1-1,0-1 0,0 0 0,0 1 0,0-1 1,0 0-1,0 1 0,0 0 0,0-1 1,0 1-1,0-1 0,-1 1 0,1 0 0,0 0 1,0-1-1,-1 1 0,1 0 0,0 1 0,0 0 1,0 1-1,0-1 0,-1 0 0,1 1 1,-1-1-1,0 0 0,0 1 0,1-1 0,-2 1 1,1-1-1,0 0 0,-1 5 0,-1-1 12,0 1-1,-1-1 1,1 1-1,-1-1 1,-1 0-1,1 0 1,-1-1-1,0 1 1,-1-1-1,1 0 1,-1 0 0,0 0-1,0 0 1,0-1-1,-1 0 1,0 0-1,1-1 1,-1 1-1,-1-1 1,-9 3-1,-5 3 34,0-2 0,-1 0 0,0-1 0,-45 5-1,60-10-12,-10 1 78,1 0 0,0-1-1,-1 0 1,1-2 0,0 0 0,-33-6-1,47 6-38,0 0-1,0 0 0,0 0 0,0-1 0,0 1 0,1-1 0,-1 1 0,0-1 1,1 0-1,-1 1 0,1-1 0,0 0 0,-1 0 0,1 0 0,0 0 0,0 0 1,0 0-1,1 0 0,-1-1 0,0 1 0,1-3 0,-6-54 500,4 36-446,-1-42-43,8-102 0,0 27-48,-3 114-111,-1 22 7,0 0 0,-1-1 0,1 1 0,-1 0 1,0 0-1,0 0 0,0-1 0,-1 1 1,1 0-1,-1 0 0,0 0 0,0 0 0,-1 0 1,1 0-1,-1 0 0,0 0 0,0 0 1,-3-5-1,0 8 618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1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72 1352,'14'-12'12706,"-7"-4"-3601,-6-3-4559,-6 1-5783,5 17 999,0 1 0,-1-1-1,1 1 1,0 0 0,-1-1-1,1 1 1,0 0 0,-1-1-1,1 1 1,-1 0-1,1-1 1,-1 1 0,1 0-1,-1 0 1,1 0 0,-1-1-1,1 1 1,-1 0-1,1 0 1,-1 0 0,1 0-1,-1 0 1,1 0 0,-1 0-1,1 0 1,-1 0 0,1 0-1,-1 0 1,1 0-1,-1 1 1,1-1 0,-1 0-1,1 0 1,0 0 0,-1 1-1,1-1 1,-1 0 0,1 1-1,-1-1 1,1 0-1,0 1 1,-1-1 0,1 0-1,-1 1 1,-24 21-5833,20-16 4107,-11 7-1149,-3 2 151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29.8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150 97 2044,'23'-58'9441,"-8"19"338,-12 48-5871,4 36-2452,-21 95-213,-33 143 0,22-152-1011,1 1-76,-52 382 466,76-513-681,0 24-9,-1-24-1,1 0 0,0-1 1,0 1-1,0 0 0,0-1 0,1 1 1,-1 0-1,0-1 0,0 1 0,0 0 1,0-1-1,1 1 0,-1 0 1,0-1-1,1 1 0,-1-1 0,0 1 1,1 0-1,-1-1 0,1 1 0,-1-1 1,1 0-1,-1 1 0,1-1 0,-1 1 1,1-1-1,-1 0 0,1 1 0,0-1 1,-1 0-1,2 1 0,-6-47-8704,-10-61-6440,10 79 12074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2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982 430 1724,'-1'1'492,"1"-1"-1,-1 1 0,0 0 1,0-1-1,0 1 1,0-1-1,0 0 0,0 1 1,0-1-1,0 0 0,0 1 1,0-1-1,0 0 1,0 0-1,0 0 0,0 0 1,-1 0-1,1 0 1,-1-1-1,1 1-254,1 0 0,-1-1 1,1 1-1,0-1 0,-1 1 0,1-1 1,-1 1-1,1-1 0,0 1 0,-1-1 1,1 1-1,0-1 0,0 1 0,0-1 1,-1 1-1,1-1 0,0 0 0,0 1 0,0-1 1,0 0-1,0 1 0,0-1 0,0 0 1,0-4 89,1 1 0,0 0 1,-1 0-1,1 0 0,1 0 0,-1 0 1,1 0-1,2-5 0,8-8-233,0 1 0,1 0-1,0 0 1,2 2 0,0 0 0,19-15-1,-33 28-94,0 1 1,-1-1-1,1 0 0,0 0 0,0 1 0,0-1 0,-1 1 1,1-1-1,0 1 0,0-1 0,0 1 0,0 0 0,0-1 1,0 1-1,0 0 0,0 0 0,0 0 0,0 0 0,0 0 1,0 0-1,0 0 0,0 0 0,0 0 0,0 0 0,0 0 1,0 1-1,1-1 0,-1 1 1,0 1 0,0-1 0,0 0 0,0 0 0,0 0 0,-1 0 0,1 1 0,-1-1 0,1 0 0,-1 1 0,1-1 0,-1 1 0,0-1 0,1 0 0,-1 1 0,0 2 0,0 3 4,0 0-1,0 1 0,-1-1 0,0 0 1,-1 0-1,-2 11 0,-2-5 6,-1-1 0,0-1 1,0 1-1,-1-1 0,0 0 0,-16 14 0,20-20-6,0-1 1,0 0-1,0-1 0,-1 1 1,1-1-1,-1 0 0,0 0 0,0 0 1,0-1-1,-1 0 0,1 0 1,-1 0-1,1 0 0,-1-1 1,1 0-1,-1 0 0,0-1 1,-6 0-1,9-1-6,-1 0-1,1 0 1,0-1 0,0 1 0,0-1 0,1 0-1,-1 0 1,0 0 0,1 0 0,-1 0-1,1-1 1,-1 1 0,1-1 0,0 1 0,0-1-1,1 0 1,-1 0 0,0 0 0,1 0-1,-2-4 1,-3-7-26,1 0-1,-7-30 1,-1 65 297,0-1 0,-1-1-1,-28 30 1,34-41-155,-1 0-1,1-1 0,-1 0 0,-1 0 0,1-1 1,-1 0-1,0-1 0,0 0 0,-1 0 0,1-1 1,-13 2-1,19-4-92,0-2 1,0 1-1,0 0 1,1-1-1,-1 1 1,0-1-1,0 0 1,0 0-1,0-1 1,0 1-1,0-1 1,1 0-1,-1 0 0,0 0 1,1-1-1,-1 1 1,0-1-1,1 0 1,0 0-1,-1 0 1,1 0-1,0 0 1,0-1-1,0 0 1,1 1-1,-1-1 1,1 0-1,-1 0 1,1-1-1,0 1 0,0 0 1,0-1-1,1 1 1,-1-1-1,-1-6 1,-1-7-19,0 0 1,1 0-1,0-1 1,2 0-1,0-32 0,15-93-117,-6 71 41,-5 40 44,-3 18 48,1-1-1,1 1 0,0-1 1,6-18-1,1 77 155,-9-20-113,-2-1 0,0 0 0,-1 0 0,-1 0 0,-1-1 0,-1 1 0,-1-1 0,-1 0 0,-1-1 0,-16 28 0,18-38-29,0-1-1,0 0 0,-1 0 0,0-1 0,-1 0 1,0 0-1,0-1 0,-1 0 0,0-1 0,0 0 1,-1 0-1,0-1 0,0-1 0,0 0 0,-1 0 1,0-1-1,0-1 0,0 0 0,0-1 0,-25 2 1,16-3 18,-1 1 1,0 1 0,0 1-1,1 0 1,0 2-1,-24 9 1,39-12-24,0-1-1,1 1 1,-1 0 0,1 0 0,0 1-1,0 0 1,0 0 0,0 0-1,1 0 1,-1 1 0,1-1 0,1 1-1,-1 0 1,1 1 0,-1-1-1,1 1 1,1-1 0,-1 1-1,1 0 1,0 0 0,1 0 0,-1 0-1,1 0 1,0 0 0,1 0-1,-1 9 1,6 23-1068,3-19-6939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5.8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979 164 908,'0'-11'1289,"0"1"0,1-1 0,0 1 0,0-1 0,1 1 0,1 0 0,5-14 0,-7 20-1080,1 0 0,0 0 0,1 1-1,-1-1 1,1 1 0,-1 0 0,1-1 0,0 1-1,0 0 1,1 1 0,-1-1 0,0 1-1,1-1 1,0 1 0,0 0 0,-1 0 0,1 1-1,0-1 1,0 1 0,7-2 0,-1 1-171,0 0 0,0 0 0,0 1 1,0 0-1,0 1 0,0 0 0,0 1 1,0 0-1,0 0 0,0 1 0,16 5 0,-24-5-33,-1-1-1,1 1 0,-1-1 0,0 1 0,1-1 0,-1 1 1,0 0-1,0-1 0,0 1 0,0 0 0,-1 0 1,1 0-1,0 0 0,-1 0 0,1 0 0,-1 0 0,0 0 1,0 0-1,0 0 0,0 0 0,0 0 0,0 0 0,0 0 1,0 0-1,-1 0 0,1 0 0,-1-1 0,0 1 0,0 0 1,-1 3-1,-3 7 51,0 0 0,0-1 0,-10 15 0,4-12 45,0 0 0,-1-1-1,0 0 1,-1-1 0,0-1 0,-1 0 0,-1-1 0,1 0 0,-2-1-1,1 0 1,-1-2 0,-1 0 0,1-1 0,-1 0 0,0-1-1,-18 2 1,33-6-77,0-1-1,0 0 0,0 1 1,0-1-1,0 0 0,0 0 1,0 0-1,0-1 0,0 1 0,0 0 1,0-1-1,0 1 0,1-1 1,-1 0-1,0 1 0,0-1 1,0 0-1,1 0 0,-1 0 1,0 0-1,1-1 0,-1 1 1,1 0-1,0-1 0,-1 1 1,1-1-1,0 1 0,0-1 0,0 1 1,0-1-1,0 0 0,0 0 1,0 0-1,1 1 0,-1-1 1,0 0-1,1 0 0,0 0 1,0 0-1,-1 0 0,1 0 1,0 0-1,1-3 0,-1-4 1,2 1 0,-1-1 0,1 0-1,0 0 1,1 1 0,0-1 0,0 1-1,7-11 1,-5 15-9,-3 12 11,-3 13 53,-2-12 52,0-1 0,-1 0 1,-1 0-1,0-1 0,0 1 0,0-1 1,-1 0-1,1 0 0,-2-1 0,1 0 1,-1 0-1,0 0 0,0-1 1,-1 0-1,1 0 0,-1-1 0,0 0 1,-15 5-1,-16 4 513,1-1-1,-69 13 1,105-25-624,-64 11 816,0-2 0,-79 0 0,107-9-326,0-1 0,0-2 0,1-2 0,-1-2-1,-48-14 1,59 5 112,27 9-463,19 4-296,-6 4-690,0 0-1,0 1 1,0 0-1,0 1 1,-1 0-1,18 8 0,21 13-7095,-5 4-4778,-35-20 9757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6.2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1 171 948,'46'18'13971,"-1"-10"-8119,-38-8-5742,0-1 0,0 1 1,1-1-1,-1 0 0,0-1 1,0 1-1,0-2 0,0 1 1,-1-1-1,1 0 0,8-5 1,-11 6-148,0-1 0,0 0 0,0 0 0,0-1 0,-1 1 0,1-1 0,-1 0 0,0 0 1,0 0-1,0 0 0,0-1 0,-1 1 0,0-1 0,0 1 0,0-1 0,0 0 0,-1 0 0,2-9 1,-3 11-146,0 0 1,0 1-1,0-1 1,0 0 0,0 0-1,0 1 1,-1-1-1,1 0 1,-1 0-1,0 1 1,0-1 0,0 1-1,0-1 1,0 1-1,-1-1 1,1 1 0,-1 0-1,1 0 1,-1-1-1,0 1 1,0 0-1,0 1 1,0-1 0,0 0-1,-1 1 1,1-1-1,0 1 1,-1-1 0,1 1-1,-1 0 1,1 0-1,-1 0 1,0 1-1,1-1 1,-4 0 0,-54-11-11228,45 10 8699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6.5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1 147 732,'6'10'17324,"23"-18"-13361,31-17-4539,-51 19 608,0 0 0,-1 0 0,1 0 0,9-11 0,2-11-1274,-19 27 980,0 0 0,-1-1 0,1 1-1,-1-1 1,0 1 0,1-1 0,-1 1 0,0-1-1,0 1 1,0-1 0,0 1 0,0-1-1,0 1 1,-1-1 0,1 1 0,0-1 0,-2-1-1,1 1-405,0 0-1,-1 0 0,0 0 1,1 1-1,-1-1 0,0 1 1,0-1-1,0 1 0,0 0 0,0 0 1,0 0-1,0 0 0,-1 0 1,1 0-1,-2 0 0,3 1 612,-10-4-2604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6.9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346 82 1724,'-2'-25'9398,"10"-5"-3569,-8 28-5721,0 1 1,1 0-1,-1-1 1,1 1-1,-1 0 1,1-1-1,0 1 1,0 0-1,-1 0 1,1 0-1,0 0 1,0 0-1,0 0 1,0 0-1,0 0 1,0 0 0,0 0-1,0 1 1,1-1-1,-1 0 1,0 1-1,0-1 1,1 1-1,-1-1 1,0 1-1,1 0 1,-1-1-1,0 1 1,1 0-1,-1 0 1,1 0-1,-1 0 1,0 0-1,1 0 1,-1 1-1,0-1 1,1 0-1,1 1 1,-1 0-101,-1 0 0,1 0 1,0 1-1,-1-1 1,1 0-1,-1 1 1,0-1-1,1 1 1,-1-1-1,0 1 0,0 0 1,0-1-1,0 1 1,0 0-1,0 0 1,0 0-1,-1 0 1,1 0-1,-1-1 0,1 1 1,-1 0-1,0 0 1,0 0-1,0 0 1,0 0-1,0 0 1,0 0-1,-1 0 0,1 0 1,-1 4-1,-1 1 7,0 0 0,0 0-1,-1-1 1,0 1 0,0 0 0,-8 12-1,1-8-257,0 1 0,-1-2 0,0 1 1,0-2-1,-1 1 0,0-1 0,-1-1 0,0 0 0,-27 11 0,-12 2-4972,-70 17 1,110-34 4058,-18 4-1773,-1-2 73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7.3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260 30 1512,'4'-3'1292,"-1"-1"0,1 1-1,0 1 1,0-1 0,0 0-1,1 1 1,-1 0 0,1 0-1,-1 0 1,9-1 0,-11 3-1105,-1-1 0,0 1 0,0 0 0,0 0 0,0 0 0,0 1 0,0-1 0,0 0 0,0 0 0,0 0 0,0 1 0,0-1 0,0 1 0,0-1 0,0 1 0,0-1 0,0 1 0,0-1 0,0 1 0,1 1 0,-1 0-55,0 0 0,0 0 0,0 0 0,0 0 0,0 0-1,0 0 1,-1 0 0,1 0 0,-1 0 0,1 0 0,-1 1-1,0-1 1,0 0 0,0 3 0,-1 8 14,0-1 0,-1 0-1,0 1 1,-1-1 0,0 0 0,-1 0 0,0 0 0,-1-1-1,0 1 1,-1-1 0,-1 0 0,1-1 0,-2 0-1,1 0 1,-19 18 0,12-15-563,0 0-1,-2-1 0,-31 20 1,29-22-1491,0 0 0,-1-2 1,-29 9-1,0-9-6985,34-7 5756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7.6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38 158 2032,'54'-154'20381,"-54"154"-20367,0 0 0,0-1 0,0 1-1,0 0 1,0 0 0,0 0-1,0 0 1,0 0 0,0 0 0,0 0-1,0-1 1,0 1 0,0 0 0,0 0-1,0 0 1,0 0 0,0 0-1,0 0 1,0 0 0,0 0 0,0-1-1,0 1 1,1 0 0,-1 0 0,0 0-1,0 0 1,0 0 0,0 0-1,0 0 1,0 0 0,0 0 0,0 0-1,1 0 1,-1 0 0,0 0 0,0 0-1,0 0 1,0 0 0,0 0-1,0 0 1,0 0 0,1 0 0,-1 0-1,0 0 1,0 0 0,0 0 0,0 0-1,0 0 1,0 0 0,0 0-1,1 0 1,-1 0 0,0 0 0,0 0-1,0 0 1,0 0 0,0 0 0,0 1-1,0-1 1,0 0 0,0 0-1,1 0 1,4 12 335,1 13-45,-2 32-240,-3 0-1,-2-1 1,-3 1 0,-2-1-1,-18 73 1,23-125-430,0 0 1,-1 0-1,1 0 0,-1 0 1,0-1-1,0 1 0,0 0 1,0-1-1,0 1 1,-4 2-1,-13 7-5475,-7-8-3445,17-5 6010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8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1661 44 1656,'1'-4'1626,"-1"-1"0,1 1 0,-1 0 0,1 0 0,-1-1 0,-1 1 0,0-6 0,1 9-1534,0 1 0,0 0 1,0 0-1,0 0 0,0 0 0,0 0 0,0-1 1,0 1-1,0 0 0,0 0 0,-1 0 1,1 0-1,0 0 0,0 0 0,0 0 1,0-1-1,0 1 0,0 0 0,0 0 1,-1 0-1,1 0 0,0 0 0,0 0 0,0 0 1,0 0-1,0 0 0,-1 0 0,1 0 1,0 0-1,0 0 0,0 0 0,0 0 1,0 0-1,-1 0 0,1 0 0,0 0 1,0 0-1,0 0 0,0 0 0,0 0 0,-1 0 1,1 0-1,0 0 0,0 0 0,0 0 1,0 0-1,0 0 0,0 0 0,-1 1 1,1-1-1,0 0 0,0 0 0,0 0 1,0 0-1,0 0 0,0 1 0,-13 20 560,10-15-631,1 0-1,0 0 1,0 0 0,1 0 0,-1 1 0,1-1 0,0 0 0,1 1 0,0-1 0,0 1 0,0-1 0,1 1 0,0-1 0,0 0 0,0 1 0,1-1 0,0 0 0,0 0 0,1 0 0,0 0 0,6 9 0,-1-3-36,2 0 1,-1-1-1,2-1 0,-1 0 1,1 0-1,1-1 0,0 0 1,17 10-1,-28-19 15,-1 0-1,1 0 1,-1 0-1,1 0 1,-1 1 0,1-1-1,-1 0 1,0 0-1,1 1 1,-1-1 0,1 0-1,-1 1 1,0-1 0,1 0-1,-1 1 1,0-1-1,0 0 1,1 1 0,-1-1-1,0 1 1,0-1 0,1 0-1,-1 1 1,0-1-1,0 1 1,0-1 0,0 1-1,0-1 1,0 1 0,0-1-1,0 1 1,0-1-1,0 1 1,0 0 0,-16 7 11,-35 0 15,45-7-29,-34 2 114,-58-1 0,82-3-61,-1 0 1,1-2 0,-1 1-1,1-2 1,0 0 0,-20-9-1,33 13-47,1-1-1,0 0 0,0 0 0,0 0 0,0 0 1,0-1-1,0 1 0,0-1 0,1 1 0,-1-1 1,0 1-1,1-1 0,-1 0 0,1 0 1,0 0-1,-1 0 0,1 0 0,0 0 0,0 0 1,0 0-1,1 0 0,-1 0 0,0-1 0,1 1 1,0 0-1,-1-1 0,1-1 0,9 39-37,-10-30 87,0-1 1,0 1-1,0 0 1,-1-1-1,0 1 0,0-1 1,0 0-1,0 1 1,-1-1-1,1 0 0,-1 0 1,0-1-1,-1 1 0,1-1 1,0 1-1,-1-1 1,-4 3-1,-10 8 303,-1-1-1,-24 13 1,-12 3 267,-2-2 0,-1-3 0,-1-3 0,-102 24 0,79-28-89,0-5 0,-1-3 0,-86-1 0,134-8-312,0-2 0,0-1-1,0-2 1,1-1 0,-47-15 0,64 15-167,1 0 0,0-1 0,1 0 0,-1-2 0,1 1 0,1-2 0,0 0 0,0-1 0,1 0 0,0-1 0,1-1 0,-18-24 0,29 37-54,0-1 1,1 1-1,-1-1 0,1 0 1,-1 1-1,1-1 0,0 0 1,-1 1-1,1-1 0,-1 0 1,1 1-1,0-1 0,0 0 1,-1 0-1,1 1 0,0-1 0,0 0 1,0 0-1,0 0 0,0 1 1,0-1-1,0 0 0,0 0 1,0 0-1,1 1 0,-1-1 1,0 0-1,0 0 0,1 1 0,-1-1 1,0 0-1,1 1 0,-1-1 1,1 0-1,-1 1 0,1-2 1,2 1-62,-1 0 0,1 0 0,-1 0 0,1 0 0,-1 0 0,1 0 0,0 0 0,-1 1 0,1 0 0,0-1 0,2 1 0,76 6-3925,-80-6 3740,73 3-8322,-1-10-4326,-55 3 9886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28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1 200 980,'75'-34'9492,"4"4"-3706,-6 6-2913,96-18-1,5 11-5042,90-2-10938,-205 27 9415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0.3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11 936,'0'0'240,"0"-1"0,3-8 7674,-3 9-7674,0 0-1,0 0 1,1 0 0,-1 0 0,0 0 0,1 0 0,-1-1-1,6 16 4350,-8 13-2788,-1 0 0,-9 40 0,7-50-1758,2 0 1,-1 0 0,2 1-1,1-1 1,0 0-1,1 1 1,1-1-1,4 21 1,-6-11 811,-3-13-4055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0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1 139 1220,'66'-17'13613,"6"-1"-7934,-59 14-5443,1-1 0,-1 0 1,0 0-1,0-2 0,18-11 0,15-22-10432,-28 23 2230,-13 14 4935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0.6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452 1 1484,'-3'6'19564,"0"2"-15230,-2 8-3773,-1 2-2321,3-11 3716,-24 35-1642,-3-2 0,-1-1 0,-2-1 0,-2-2 0,-43 36 0,30-28-874,-33 32-2665,54-50-607,-1-1-3416,14-16 349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1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 52 616,'18'-22'7672,"1"-3"3604,-17 21-9699,-12 11-5666,-10-1-4639,9-4 5504,-2 2-40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1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1262 1 360,'-3'11'12278,"-5"6"-5341,-18 25-3208,-21 21-6323,27-42 4199,15-15-1640,-1-1 0,1-1 1,-1 1-1,0-1 1,0 0-1,0 0 0,-1 0 1,1-1-1,-11 4 1,14-7-66,-1 1-1,0 0 1,1-1 0,-1 1 0,0-1 0,0 0 0,1 0 0,-1-1 0,0 1 0,0-1 0,1 0 0,-1 1 0,0-2 0,1 1 0,-1 0-1,1-1 1,0 0 0,-1 0 0,-4-3 0,6 3 82,1 1 0,-1-1 0,0 1 0,0 0 0,0 0-1,1 0 1,-1 0 0,-1 0 0,1 0 0,0 0 0,0 1 0,0-1 0,0 1-1,0 0 1,-1-1 0,1 1 0,0 0 0,0 0 0,0 1 0,-4 0 0,2 0 78,1 1 0,0 0 1,-1 0-1,1 1 1,0-1-1,0 1 1,0 0-1,1-1 0,-3 5 1,-16 14 313,-12 13 378,24-24-451,0-1-1,0 0 1,-1 0 0,-14 10 0,23-19-266,-1 1 0,1-1 0,0 0 0,0 0 0,0 0 0,0 0 0,0 0 0,0-1 0,-1 1 0,1 0 0,0 0 0,0-1 0,0 1 0,0 0 0,0-1 0,0 1 0,0-1 0,0 0 0,0 1 0,0-1 0,1 0 0,-1 0 0,0 1-1,0-1 1,0 0 0,1 0 0,-2-2 0,-26-34 130,19 23-88,3 6-51,0 1-1,0 0 0,0 1 1,-1-1-1,0 1 0,-1 0 1,1 1-1,-1 0 0,0 0 1,-1 1-1,1 0 0,-18-6 1,19 9 20,0 0 0,0 0 1,0 1-1,0 0 1,0 0-1,0 1 1,0 0-1,0 0 1,1 0-1,-1 1 0,0 0 1,0 0-1,1 1 1,-1 0-1,1 0 1,0 0-1,-10 8 1,-53 43 744,2 2 0,3 4 1,-72 85-1,131-139-865,-90 105 571,83-96-1239,2 1 1,-1 0-1,2 1 1,0 0-1,-10 28 1,19-44 571,0-1 1,0 0-1,0 1 1,-1-1-1,1 1 0,0-1 1,0 0-1,0 1 1,0-1-1,0 0 0,0 1 1,0-1-1,0 1 1,0-1-1,0 0 1,0 1-1,0-1 0,0 1 1,0-1-1,0 0 1,1 1-1,-1-1 0,0 1 1,0-1-1,0 0 1,1 1-1,-1-1 0,0 0 1,0 0-1,1 1 1,-1-1-1,0 0 1,0 1-1,1-1 0,16 0-5875,16-13-2940,-20 6 5892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1.7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50 1308,'9'0'1690,"52"-11"8172,-57 10-8657,0 0 0,0-1-1,0 1 1,-1-1-1,1 0 1,-1-1 0,7-4-1,-10 7-1158,0 0-1,1 0 1,-1 0-1,0-1 1,1 1-1,-1 0 1,0 0-1,0-1 1,1 1-1,-1 0 1,0 0-1,0-1 1,1 1-1,-1 0 0,0-1 1,0 1-1,0-1 1,0 1-1,1 0 1,-1-1-1,0 1 1,0 0-1,0-1 1,0 1-1,0-1 1,0 1-1,0 0 1,0-1-1,0 1 1,0-1-1,0 1 1,0 0-1,-1-1 0,1 0 1,-14-5-395,-18 5-2320,0 7-1626,1 2-1,0 1 1,-32 14-1,31-10 1443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2.0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896 748 900,'1'2'444,"0"-1"1,-1 1-1,1-1 0,0 0 0,0 1 0,0-1 1,0 0-1,0 0 0,0 0 0,0 0 1,0 1-1,0-2 0,1 1 0,-1 0 1,0 0-1,1 0 0,-1-1 0,0 1 1,3 0-1,35 2 4793,-22-6-3630,0-1-1,28-9 1,-36 10-1090,146-51 1552,-120 40-2578,-2-1-1,47-29 0,-69 37-881,-1 0 0,1-1 0,16-18 0,-23 23 563,-1-1 0,0 0 0,0 0 1,0-1-1,-1 1 0,1 0 0,-1-1 1,0 1-1,0-1 0,0 0 0,-1 0 1,2-9-1,-2-10-2634</inkml:trace>
  <inkml:trace contextRef="#ctx0" brushRef="#br0" timeOffset="1">366 138 2288,'1'-4'818,"0"0"0,0 0 0,0 0 0,1 0 0,0 1 0,0-1 0,0 0 0,0 1 0,0 0 0,1-1 0,3-3 0,35-28 4482,-34 31-4756,0-1 0,-1 0 1,1-1-1,-1 1 0,-1-1 0,1 0 1,7-12-1,-31 69 178,2-20-672,-2-1 1,-2-1-1,0-1 0,-2-1 1,-1-1-1,-37 34 0,38-41-1341,-1-2 1,-1 0-1,-28 15 0,31-21-1209,-1-1-1,-1-1 1,0 0-1,-24 5 0,12-7-661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2.5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401 102 2680,'16'-18'4055,"5"-4"4324,41-35 0,-62 56-8274,1 1-1,0-1 0,0 1 0,-1 0 0,1-1 0,0 1 0,0 0 0,0-1 0,0 1 0,0 0 0,-1 0 0,1 0 0,0 0 1,0-1-1,0 1 0,0 0 0,0 1 0,0-1 0,-1 0 0,1 0 0,0 0 0,0 0 0,0 1 0,0-1 0,0 1 0,1 0 1,21 23 589,11 44-1148,-29-58 713,6 18-241,0 1 0,-2 0-1,7 36 1,-13-50-8,-1 1-1,0 0 1,-1 0 0,0 0-1,-2 1 1,0-1 0,-6 28-1,3-31 5,-1-1 0,-1 0-1,0 0 1,-1 0 0,0 0-1,0-1 1,-2 0 0,1-1 0,-1 0-1,-1 0 1,1-1 0,-2 0 0,1-1-1,-1 0 1,-1-1 0,-19 10-1,0-1 6,-2-1-1,1-3 0,-1 0 0,-1-2 1,-43 7-1,61-14-19,1 0 0,-1-2 1,0 0-1,0 0 0,0-2 1,0 0-1,-19-4 0,30 4-12,1 0 0,0 0-1,0-1 1,-1 1 0,1-1-1,0 0 1,0 0 0,1 0-1,-1-1 1,0 1 0,1-1-1,0 0 1,-1 0 0,1 0-1,0-1 1,1 1 0,-1-1-1,0 1 1,1-1 0,0 0-1,0 0 1,0 0 0,1 0-1,-1-1 1,1 1 0,0 0-1,0 0 1,0-1 0,1 1-1,-1-6 1,2-4 6,1-1-1,0 1 1,0 0-1,2 0 1,0 0-1,0 0 1,1 1 0,1 0-1,0 0 1,1 0-1,1 0 1,0 1-1,0 1 1,1-1-1,0 2 1,1-1-1,1 1 1,-1 0 0,2 1-1,-1 1 1,1 0-1,17-9 1,-28 16 13,-1 1 0,1 0 0,-1-1 0,1 1 0,-1 0 0,1 0 0,-1-1 0,1 1 0,-1 0 1,1 0-1,0 0 0,-1 0 0,1 0 0,-1 0 0,1 0 0,-1 0 0,1 0 0,-1 0 0,1 0 0,0 0 0,-1 0 0,1 0 1,-1 1-1,1-1 0,-1 0 0,1 0 0,-1 1 0,1-1 0,-1 0 0,1 1 0,0 0 0,1 17 56,-15 21-706,-19-1-2769,21-30 778,0 0 0,0-1 1,-1 0-1,0-1 0,0-1 0,-22 8 0,4-4-1084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3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24 912,'3'-24'15010,"5"40"-10172,5 38-3336,3 632 4383,-12-640-5900,-2-39-336,-1 1 0,0 0 0,0 0 1,-1-1-1,0 1 0,-1 0 0,1 0 1,-4 11-1,-9-54-14367,12 1 9142,0 17 2899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3.5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0 291 1304,'8'-92'8883,"-5"75"-7896,0 0 0,2 1 0,11-29 0,-14 39-813,1 0 0,-1 0 0,1 0 0,1 0 0,-1 0 0,1 1 0,0-1 0,0 1 0,1 0 0,0 1 0,0-1 0,0 1 0,0 0 0,0 0 0,1 0-1,0 1 1,0 0 0,0 0 0,0 1 0,0-1 0,0 1 0,1 1 0,-1-1 0,1 1 0,0 0 0,7 0 0,-5 2-62,1-1 0,-1 2 0,1 0 0,-1 0 0,0 0 0,0 1 0,0 0 0,0 1 0,-1 0 0,1 1 0,-1 0 1,0 0-1,-1 0 0,1 1 0,-1 0 0,0 1 0,0-1 0,-1 2 0,6 7 0,-7-9-57,0 1 1,-1 0-1,0 0 1,0 0-1,-1 0 0,0 1 1,0-1-1,-1 1 0,0 0 1,0 0-1,-1 0 1,0 0-1,0 0 0,-1 0 1,0 0-1,0 0 0,-1 0 1,0 0-1,0 0 1,-1 0-1,0 0 0,-6 13 1,-6 2 44,0 0 0,-2-1 0,-1-1 0,0-1 0,-2 0-1,0-1 1,-26 19 0,21-17-1051,19-17 1034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4.1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238 319 1888,'31'-5'9449,"0"-7"-3626,-21 7-4991,0-1 0,-1 0-1,0 0 1,13-13-1,-15 13-857,-1 0 0,0 0 0,0-1 0,0 1 0,-1-2 0,0 1 0,-1 0 0,1-1 0,-2 0 0,1 0 0,-1 0-1,0-1 1,3-15 0,-5 19-54,-1 0-1,0 0 0,0-1 0,0 1 1,-1 0-1,0 0 0,0 0 1,0 0-1,0 0 0,-1 0 0,0 0 1,0 0-1,0 0 0,-1 1 1,1-1-1,-1 1 0,0 0 0,-1 0 1,1 0-1,-1 0 0,1 0 1,-1 1-1,-8-6 0,5 5 26,1 1-1,-1-1 1,0 2 0,1-1-1,-1 1 1,0 0-1,0 0 1,-1 1 0,1 0-1,0 0 1,0 1-1,-1 0 1,1 0 0,0 1-1,-1 0 1,-8 2-1,0 1 160,0 1 0,1 0 0,0 1 0,0 1 0,0 1 0,1 0 0,0 1 0,-22 18 0,27-20 40,1 0-1,1 1 1,-1 0-1,1 1 0,1-1 1,0 1-1,0 1 1,1-1-1,0 1 1,0 0-1,1 0 1,0 0-1,1 0 0,-2 13 1,4-20-128,1-1 1,-1 0-1,1 1 1,0-1-1,0 0 1,0 1-1,0-1 0,0 0 1,0 0-1,0 1 1,1-1-1,0 0 1,-1 1-1,1-1 1,0 0-1,0 0 0,0 0 1,0 0-1,0 0 1,1 0-1,-1 0 1,0 0-1,3 1 0,-1-1 2,-1 0-1,1-1 0,0 1 0,0-1 0,0 0 0,0 0 0,1 0 0,-1-1 0,0 1 0,0-1 0,0 0 0,1 0 0,-1 0 0,5 0 0,12-3 11,0-1 1,0-1-1,-1 0 1,21-10 0,-33 13-37,163-78-884,-118 53-879,84-32 1,-136 59 1761,1-1 1,-1 1-1,0 0 1,1 0-1,-1 0 1,1-1 0,-1 1-1,1 0 1,-1 0-1,0 0 1,1 0-1,-1 0 1,1 0 0,-1 0-1,1 0 1,-1 0-1,1 0 1,-1 0-1,1 0 1,-1 0 0,1 0-1,-1 0 1,0 0-1,1 1 1,-1-1-1,1 0 1,-1 0 0,0 1-1,1-1 1,-1 0-1,1 1 1,-5 13 279,-22 25 1026,21-32-851,-12 18 665,-21 35 325,35-56-1392,1 1 0,0 0 1,0-1-1,1 1 0,-1 0 0,1 0 0,0 0 0,0 0 0,1 0 0,-1 0 1,1 6-1,1-10-90,-1 0 1,0 1-1,0-1 1,1 1-1,-1-1 1,0 0-1,1 1 1,0-1-1,-1 0 1,1 1-1,0-1 0,-1 0 1,1 0-1,0 0 1,0 0-1,0 0 1,0 0-1,0 0 1,0 0-1,0 0 1,1 0-1,-1-1 1,0 1-1,3 1 1,-1-1-302,1 0 0,-1-1 0,1 1 0,-1-1 0,1 1 0,0-1 0,-1 0 0,1-1 0,5 0 0,5-2-1505,-1 0 0,1-1 0,-1-1-1,14-6 1,-3 0-1172,2-1 78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4.5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216 557 28,'-6'0'1022,"0"0"0,0 1 0,1 0 0,-1 0 0,0 1 0,0-1 0,1 1 0,-1 1 0,1-1 0,-1 1 0,1 0 0,-7 5 0,4-2-218,-1 1 0,1 1 1,1-1-1,0 1 0,0 1 0,-8 12 1,3-1-256,0 1 1,2 0 0,0 1 0,2 0-1,-10 38 1,17-53-492,0-1 0,0 1 1,0-1-1,1 1 0,0 0 0,1 12 0,-1-18-54,0 0 0,1 0 0,-1 0 1,0 0-1,0 1 0,1-1 0,-1 0 0,1 0 0,-1 0 0,1 0 0,-1 0 0,1 0 0,0 0 0,-1 0 1,1 0-1,0 0 0,0-1 0,0 1 0,0 0 0,0 0 0,-1-1 0,1 1 0,1 0 0,-1-1 0,0 1 1,0-1-1,0 0 0,0 1 0,0-1 0,0 0 0,0 0 0,1 1 0,-1-1 0,0 0 0,0 0 0,0 0 1,1 0-1,-1-1 0,0 1 0,0 0 0,0 0 0,0-1 0,0 1 0,0-1 0,2 0 0,14-7 12,-1 0-1,0-1 1,0 0 0,-1-1-1,0-1 1,-1-1-1,22-22 1,-6 3 12,-2-2 0,29-42-1,-17 10-85,-2-2-1,-4-1 1,-2-2 0,-3-1-1,-4-2 1,29-132-1,-51 193 10,1-12 922,-9 23-323,-6 13-230,-4 10-255,2 2 1,1-1 0,1 2 0,0-1 0,2 2 0,-7 32 0,-2 0-227,-32 77-1679,21-58-2084,3 0-4818,22-53 2605,5-16 3210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0.7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0 192 1644,'23'34'11144,"3"-9"-5580,-23-23-5418,0 0-1,1-1 0,-1 1 1,1-1-1,-1 0 0,1 0 1,0 0-1,0 0 0,-1-1 1,1 0-1,0 1 0,0-1 0,0-1 1,-1 1-1,1 0 0,0-1 1,0 0-1,4-2 0,5-1-267,-1-1 0,0 0-1,0-1 1,0-1 0,-1 0 0,0 0-1,0-1 1,-1 0 0,0-1-1,11-13 1,-16 17-19,0 0 0,-1 0 0,1-1 1,-1 0-1,0 0 0,-1 0 0,0 0 0,0 0 0,0-1 0,0 1 0,-1-1 0,0 0 0,-1 0 0,0 0 0,0 0 0,0 0 1,-1 0-1,0 0 0,0 0 0,-2-13 0,2 19 154,-1 0-1,1 0 1,0 0 0,-1 0 0,1-1-1,-1 1 1,1 0 0,-1 0 0,0 0 0,1 0-1,-1 0 1,0 0 0,0 0 0,0 1-1,1-1 1,-1 0 0,0 0 0,0 1 0,0-1-1,0 0 1,0 1 0,-1-1 0,1 1-1,0-1 1,0 1 0,-2-1 0,0 1 45,0 0 1,0 0-1,0 1 1,0-1-1,0 1 1,0-1-1,0 1 1,0 0-1,0 0 1,-4 3 0,-5 3 204,0 0 0,0 1 1,-17 16-1,9-5-60,2 0 0,0 1 0,1 1 0,1 0 0,-21 38 0,30-45 9,-1 1 0,2-1-1,0 1 1,1 0 0,0 1 0,1-1 0,1 1 0,1 0 0,0 0 0,0 26 0,2-37-171,1 0 1,-1 0-1,1 0 0,0 0 0,0 0 1,1 0-1,-1 0 0,1 0 0,0 0 1,0-1-1,1 1 0,-1-1 1,1 0-1,0 0 0,0 0 0,1 0 1,-1 0-1,1 0 0,0-1 0,0 0 1,0 0-1,0 0 0,1 0 0,-1-1 1,1 1-1,-1-1 0,1 0 1,0-1-1,0 1 0,9 1 0,-4-2-108,-1 0 0,0-1 0,1 0 0,-1 0 0,1-1-1,-1 0 1,1-1 0,-1 0 0,0 0 0,0-1 0,0 0-1,0-1 1,0 0 0,-1 0 0,15-10 0,-9 2-792,0 0-1,0 0 1,-1-1 0,-1-1 0,0 0-1,-1-1 1,13-22 0,0-9-4002,24-60 0,17-34 788,-61 131 4199,-2 5 284,0 1 0,0-1 0,0 0 0,0 1 0,1-1 0,-1 1 0,1-1 0,6-4 0,17 53 7539,-22-39-7512,-1 0 1,0 0-1,-1 0 1,1 0 0,-1 1-1,-1-1 1,1 0-1,-1 1 1,0 0 0,0 10-1,-5 78 2116,0-37-1125,-2 196 2967,8-267-4192,2-1 0,-1 1 0,2 0 0,11-25 0,-4 8-186,1-2 28,0 1-1,2 1 1,2 1 0,27-39 0,-32 53-833,0 0-1,1 1 1,25-20 0,6 4-4506,6 8-3583,-37 20 2710,-7 4 3140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5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459 107 1804,'-7'20'9044,"-2"4"-5774,9-6-1638,-1-8-1174,1-1 0,0 1 1,1-1-1,0 1 1,4 16-1,-4-24-448,-1 0 0,1-1 0,0 1 0,-1 0-1,1-1 1,0 1 0,0-1 0,0 1 0,1-1 0,-1 0 0,0 0-1,0 1 1,1-1 0,-1 0 0,1 0 0,-1 0 0,1 0 0,-1 0 0,1-1-1,0 1 1,-1 0 0,1-1 0,0 1 0,0-1 0,-1 0 0,1 1-1,0-1 1,0 0 0,0 0 0,-1 0 0,1 0 0,0-1 0,0 1 0,0 0-1,-1-1 1,1 1 0,1-2 0,12-2-59,0-2-1,-1 0 1,0 0-1,0-1 1,-1-1-1,0 0 0,0-1 1,-1-1-1,0 0 1,0 0-1,-1-1 1,-1 0-1,0-1 1,0 0-1,-1-1 1,-1 0-1,0-1 1,-1 1-1,-1-1 1,0-1-1,0 1 1,5-29-1,-35 137 2673,-5 43-647,-127 538 1915,145-637-3551,-2 0 0,-1-1-1,-2-1 1,-32 53 0,37-71-215,-2 0 0,0 0 0,-1-2 0,0 1 0,-1-2 0,-1 0 0,-1-1 0,0 0 0,-35 20 0,44-30-150,-1 0-1,1 0 0,0-1 0,-1 0 1,0-1-1,0 0 0,1 0 0,-1-1 1,0 0-1,0-1 0,0 0 1,-1 0-1,-11-2 0,15 0-298,0 1 0,1-1-1,0 1 1,-1-2 0,1 1-1,0 0 1,0-1 0,0 0 0,-6-5-1,7 4-402,0 0-1,0 0 1,0 0-1,1-1 1,0 1-1,-1-1 1,2 1-1,-1-1 1,1 0-1,-4-9 1,-16-74-11189,17 53 7994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5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8 169 1904,'-7'-3'12221,"7"2"-11923,6-9 5200,15-6-2530,1 11-2554,0 0 1,0 1-1,0 1 0,0 1 0,0 1 0,24 2 0,5-1-90,326-17 596,-128-6-3166,-242 22 1571,0 0 1,0 0 0,-1-1-1,1 0 1,-1 0 0,1 0-1,7-5 1,-13 7 287,0-1 0,1 0 0,-1 0 1,0 0-1,0 0 0,1 0 0,-1 0 0,0 0 0,0 0 1,0-1-1,0 1 0,0 0 0,-1 0 0,1-1 0,0 1 0,-1-1 1,1 1-1,-1-1 0,1 1 0,-1-1 0,0 1 0,1-1 1,-1 1-1,0-1 0,0 1 0,0-1 0,0 0 0,0 1 1,-1-1-1,1 1 0,0-1 0,-1 1 0,1-1 0,-1 1 0,0-1 1,0 0-1,-5-9-2943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5.7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2008,'8'3'1767,"0"0"-1,0 0 0,-1 1 1,1 0-1,-1 0 0,0 1 1,7 6-1,-7-4-816,1 0-1,-1 0 1,0 1-1,0 0 1,9 16 0,-13-19-873,1 0 1,-1 1-1,-1 0 1,1 0-1,-1-1 1,0 1-1,0 1 1,-1-1-1,1 0 1,-1 0-1,-1 1 0,1-1 1,-1 0-1,-1 1 1,1-1-1,-1 0 1,0 0-1,0 1 1,-1-1-1,1 0 1,-1 0-1,-4 7 1,-4 5-445,-13 22-1559,5-18-4004,-1-17-8758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6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84 350 1580,'1'0'1184,"1"-1"-1,0 1 0,0 0 1,-1 0-1,1-1 0,0 1 1,-1-1-1,1 0 0,0 1 1,-1-1-1,1 0 1,2-2-1,16-16 6952,6-5-8520,-14 17 257,1 0 1,0 1-1,0 1 1,0 0-1,1 1 1,-1 0-1,1 1 1,0 0-1,23 0 1,-37 2 117,1 1 1,-1 0 0,1 0-1,-1 0 1,1 0 0,-1 0-1,1 0 1,-1 0 0,1 0-1,-1 1 1,1-1-1,-1 0 1,1 0 0,-1 0-1,1 1 1,-1-1 0,1 0-1,-1 0 1,1 1 0,-1-1-1,1 0 1,-1 1-1,0-1 1,1 0 0,-1 1-1,0-1 1,1 1 0,-1-1-1,0 1 1,1-1 0,-1 1-1,0-1 1,0 1-1,0 0 1,-6 19-122,-22 16 124,12-23 20,-1 0 0,-1-1 0,0 0 0,0-2 0,-1 0 0,0-2 0,-1 0-1,0 0 1,-37 7 0,55-15 39,-1 0 0,1 0 0,0 0-1,-1 0 1,1 0 0,-1 0 0,1 0-1,0-1 1,-1 1 0,1-1 0,0 0 0,0 0-1,-1 0 1,1 0 0,0 0 0,0 0 0,0 0-1,0-1 1,0 1 0,1-1 0,-1 0 0,0 1-1,1-1 1,-1 0 0,1 0 0,-1 0 0,1 0-1,0 0 1,0 0 0,0 0 0,0-1 0,0 1-1,1 0 1,-1 0 0,1-1 0,-1-3 0,-1-10 375,1 0 0,0 0 1,1 0-1,3-23 0,-1 23-254,1-44 528,-2 26-599,1 1-1,8-36 1,-7 53-3246,-2 14 1870,-1 0 1,0-1 0,1 1 0,0 0 0,-1-1 0,1 1 0,0 0-1,0 0 1,0-1 0,0 1 0,1 0 0,-1 0 0,1 1-1,-1-1 1,3-2 0,2-2-1946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6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86 88,'9'-7'3543,"0"0"0,-1-1 0,0 0 0,10-13 1,14-13 2492,-68 62-23421,23-17 13982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7.3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683 344 1676,'0'0'334,"-1"0"1,0 0-1,1 0 0,-1 0 0,0-1 1,1 1-1,-1 0 0,1-1 0,-1 1 1,0-1-1,1 1 0,-1 0 0,1-1 1,-1 1-1,1-1 0,-1 1 1,1-1-1,0 0 0,-1 1 0,1-1 1,0 1-1,-1-1 0,1 0 0,0 1 1,0-1-1,-1 0 0,1 1 0,0-1 1,0 0-1,0 0 0,0 1 0,0-1 1,0 0-1,0 1 0,0-1 0,1-1 1,-1 0 170,1-1 0,0 1 0,1-1 0,-1 1 0,0-1 1,1 1-1,-1 0 0,1-1 0,0 1 0,3-3 0,-4 3-403,1 1 0,-1-1-1,1 0 1,-1 1 0,1-1-1,0 1 1,0-1-1,-1 1 1,1 0 0,0 0-1,0 0 1,0 0 0,0 0-1,1 0 1,-1 1 0,0-1-1,0 1 1,0-1-1,1 1 1,-1 0 0,0 0-1,0 0 1,1 0 0,-1 0-1,0 1 1,0-1-1,1 1 1,-1-1 0,3 2-1,-4 0-95,1 0-1,0 1 1,-1-1-1,1 0 0,-1 1 1,0-1-1,0 1 0,0-1 1,0 1-1,-1-1 1,1 1-1,0 0 0,-1 0 1,0-1-1,0 1 0,0 0 1,0-1-1,0 1 1,0 0-1,-1 0 0,1-1 1,-1 1-1,0-1 0,0 1 1,0 0-1,0-1 1,0 0-1,-1 1 0,1-1 1,-4 4-1,3-2-24,0 0-1,-1-1 1,1 1-1,-1-1 1,0 0-1,0 0 1,0 0-1,-1 0 1,1 0-1,-1-1 1,0 0-1,1 1 1,-1-1 0,0-1-1,0 1 1,0 0-1,0-1 1,-1 0-1,-4 1 1,8-2-36,0 0 1,1-1-1,-1 1 1,0 0-1,0-1 1,0 1-1,1 0 1,-1-1-1,0 1 1,0-1-1,1 1 1,-1-1-1,0 1 1,1-1-1,-1 0 1,1 1-1,-1-1 1,1 0-1,-1 1 1,1-1-1,-1 0 1,1 0-1,0 1 1,-1-1-1,1 0 1,0 0-1,0 0 1,-1 0 0,1 1-1,0-1 1,0 0-1,0 0 1,0 0-1,0 0 1,0 0-1,0 1 1,1-1-1,-1 0 1,0 0-1,0 0 1,1-1-1,12-46-1736,-9 36 1238,-3 10 430,5-32 51,-12 35 1251,-10 16 228,-11 20 153,21-27-1350,0 0-1,-1-1 1,-15 16 0,21-25-206,1 0 0,-1 1 0,1-1-1,-1 0 1,1 0 0,-1 0 0,1 0 0,-1 0 0,1 0-1,-1 0 1,1 0 0,-1 0 0,1 0 0,-1 0 0,1 0-1,-1 0 1,1 0 0,-1 0 0,1 0 0,-1-1 0,1 1-1,-1 0 1,1 0 0,0-1 0,-1 1 0,1 0 0,-1 0-1,1-1 1,0 1 0,-1-1 0,1 1 0,0 0 0,-1-1-1,1 1 1,0-1 0,0 1 0,-1 0 0,1-1 0,0 1-1,0-2 1,-14-25-27,9 16 12,0 4 8,-10-15 14,2-1 0,0 0-1,2-1 1,0 0-1,2 0 1,-12-46 0,17 48 26,-1-3 246,1 0 0,-1-34 0,6 66 35,2 30-7,-7-18-261,0 0 1,-1-1-1,-1 1 0,-1-1 0,-1 0 1,0-1-1,-1 0 0,-20 28 0,20-34-48,0-1-1,0 0 0,-1 0 1,-1-1-1,0 0 0,0-1 1,0 0-1,-1-1 0,0 0 1,0-1-1,-1 0 0,-25 7 1,-8-2 29,25-8 29,0 2 0,-28 11 1,45-15-32,0 1 1,0 0-1,0 0 1,0 0-1,0 0 1,0 1-1,1-1 1,-1 1 0,1 0-1,0 0 1,0 0-1,0 1 1,0-1-1,1 1 1,-1-1 0,1 1-1,-2 5 1,3-6-34,0 0 1,1 0 0,-1 0 0,1 0 0,0 0 0,0 0-1,0 0 1,0 0 0,1 0 0,-1 0 0,1 0 0,0 0-1,0 0 1,0-1 0,0 1 0,0 0 0,1 0 0,-1-1-1,1 1 1,0-1 0,2 3 0,17 14-3592,-16-19 1839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7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200 410 1956,'-5'6'17631,"-15"19"-14864,18-21-2710,0-1 1,0 0-1,-1 0 0,1 0 0,-1 0 1,0-1-1,1 1 0,-1-1 0,0 0 1,0 0-1,-1 0 0,1 0 0,0 0 0,-1 0 1,1-1-1,-1 0 0,0 0 0,1 0 1,-1 0-1,0 0 0,1-1 0,-1 0 1,0 0-1,0 0 0,0 0 0,1 0 1,-1-1-1,0 1 0,1-1 0,-1 0 1,0-1-1,1 1 0,-1 0 0,1-1 1,0 0-1,-1 0 0,1 0 0,0 0 1,0 0-1,0-1 0,0 1 0,1-1 1,-1 0-1,1 0 0,0 0 0,0 0 1,0 0-1,0-1 0,0 1 0,0 0 1,1-1-1,0 0 0,0 1 0,0-1 1,0 0-1,0 1 0,1-6 0,-7-44 308,3 0-1,3-1 1,1 1 0,16-104-1,-16 155-361,0 0 0,0 1 0,0-1 0,1 0 0,-1 1 0,1-1 1,-1 1-1,1-1 0,-1 1 0,1-1 0,0 1 0,-1-1 0,1 1 0,0-1 0,0 1 0,0 0 0,0 0 0,1-1 0,1 0 0,-2 1-44,0 1 0,0 0 0,0 0 0,0 0 0,-1 1 0,1-1 0,0 0 0,0 0 0,0 0 0,0 1 0,0-1 0,0 0 0,-1 1 0,1-1 0,0 1 0,0-1 0,-1 1 0,1-1 1,0 1-1,-1 0 0,1-1 0,0 1 0,-1 0 0,2 1 0,2 3-520,0 1-1,-1 0 1,1 0 0,-1 0 0,0 1 0,0-1 0,3 14 0,-5-8-979,0 1 1,-1-1 0,0 0-1,0 1 1,-2-1 0,0 0 0,0 1-1,-1-1 1,0 0 0,-1-1-1,-6 14 1,-1 4-1446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8.0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12 113 2328,'3'8'2791,"12"27"5332,-15-34-7841,0-1 0,0 1 0,1 0 0,-1-1 0,0 1-1,0-1 1,0 1 0,1 0 0,-1-1 0,0 1 0,1-1 0,-1 1 0,0-1-1,1 1 1,-1-1 0,1 1 0,-1-1 0,1 0 0,-1 1 0,1-1-1,-1 0 1,1 1 0,0-1 0,-1 0 0,1 1 0,-1-1 0,1 0-1,0 0 1,-1 0 0,1 0 0,-1 0 0,1 0 0,0 0 0,-1 0-1,1 0 1,0 0 0,-1 0 0,2 0 0,0-2-265,-1 1 1,0-1-1,0 1 0,1-1 1,-1 1-1,0-1 0,0 0 1,0 1-1,0-1 0,-1 0 1,1 0-1,0 0 0,-1 0 1,1 0-1,-1 0 0,0-2 1,0 0-593,0 0 0,0-1 0,-1 1 0,1 0 0,-1 0 0,0 0 0,-3-6 1,-2-4-2815,-1-1 1,-1 1 0,-11-15 0,14 21 1698,-6-10-1126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8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265 62 344,'9'-61'17456,"-14"101"-11905,-6 8-4370,5-20-1260,-6 44 0,11-48 94,-1 0 1,-2 0-1,0 0 0,-14 43 1,16-61-14,0-1 1,0 1-1,-1-1 1,0 1 0,0-1-1,0 0 1,0 0-1,-1 0 1,0-1 0,0 1-1,0-1 1,0 0-1,-1 0 1,0-1 0,1 1-1,-1-1 1,-1 0-1,1 0 1,0-1 0,-1 1-1,0-1 1,1 0-1,-1-1 1,0 0 0,-6 1-1,8-1 2,1-1 0,0 0 0,-1 0 0,1 0 0,0 0-1,-1 0 1,1-1 0,0 0 0,0 0 0,0 0 0,-1 0 0,1 0 0,0 0-1,0-1 1,0 1 0,1-1 0,-1 0 0,0 0 0,1 0 0,-5-5-1,4 3 3,0 0-1,1-1 1,-1 0 0,1 1-1,0-1 1,0 0-1,0 0 1,1 0-1,-1-1 1,1 1-1,0-10 1,0-2-2,1-1 0,1 0 1,1 0-1,0 0 1,2 1-1,7-28 0,-6 32 38,0-1-1,1 1 0,13-20 1,-17 30-240,0-1 1,0 1-1,1-1 1,-1 1-1,1 0 1,0 0-1,0 0 1,0 0-1,1 1 1,-1-1-1,1 1 1,-1 0-1,1 0 1,0 0-1,0 0 0,7-2 1,-10 4 15,-1 0-1,1 0 1,-1 0-1,1 0 1,-1 0-1,1 0 1,-1 0-1,1 0 1,-1 0 0,1 0-1,-1 0 1,1 1-1,-1-1 1,1 0-1,-1 0 1,1 0-1,-1 1 1,1-1 0,-1 0-1,0 0 1,1 1-1,-1-1 1,1 0-1,-1 1 1,0-1-1,1 1 1,-1-1 0,0 0-1,1 1 1,-1-1-1,0 1 1,0-1-1,0 1 1,1-1-1,-1 1 1,0-1 0,0 1-1,0-1 1,0 1-1,0-1 1,0 1-1,0-1 1,0 1-1,0-1 1,0 1 0,0-1-1,0 1 1,0-1-1,0 1 1,-1-1-1,1 1 1,0-1-1,0 1 1,-1-1 0,1 0-1,0 1 1,0-1-1,-1 1 1,-15 29-7121,7-16 4786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8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396 30 1352,'7'-21'10550,"-7"20"-10374,0 1 0,0 0 0,0 0 0,0-1 0,0 1 0,0 0 0,0-1-1,0 1 1,0 0 0,0-1 0,0 1 0,0 0 0,0 0 0,0-1 0,0 1 0,1 0 0,-1-1 0,0 1 0,0 0 0,0 0 0,0-1 0,1 1 0,-1 0 0,0 0 0,0 0 0,1-1 0,-1 1 0,0 0 0,0 0 0,1 0 0,-1 0 0,0 0 0,1 0 0,-1-1-1,0 1 1,1 0 0,-1 0 0,0 0 0,0 0 0,1 0 0,-1 0 0,0 0 0,1 0 0,-1 0 0,0 0 0,1 0 0,-1 1 0,0-1 0,0 0 0,1 0 0,-1 0 0,0 0 0,1 0 0,-1 1 0,0-1 0,0 0 0,1 0 0,-1 0 0,0 1 0,0-1 0,0 0-1,1 1 1,-1 1-53,0-1 0,0 1 0,0 0 0,0 0 0,0-1 0,0 1 0,0 0 0,-1 0 0,1-1 0,-1 1 0,1 0 0,-1 0 0,0-1 0,1 1 0,-1-1 0,0 1 0,0-1 0,0 1 0,-2 1 0,-21 27 246,0-5-535,-2-1-1,-38 28 0,-23 4-3284,10-19-3284,-2-11-4931,55-20 8454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1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0 242 888,'11'15'18508,"14"-9"-12894,31-6-5778,-51-1 1366,445-38 1733,-229 17-2622,-132 15-168,125-16 321,-186 18-485,1-1-1,-1-1 1,0-2-1,-1 0 1,32-17-1,-55 24-133,1-1 0,0 0 0,-1 0 0,0 0 0,0-1-1,0 0 1,0 1 0,0-1 0,4-7 0,-8 10-80,1 0 1,0-1-1,-1 1 1,1 0-1,-1-1 1,1 1-1,-1-1 1,1 1-1,-1 0 1,0-1-1,0 1 1,0-1-1,0 1 1,0-1-1,0-2 1,-1 3-179,1 0 1,-1-1 0,1 1 0,-1-1 0,0 1 0,0 0-1,0-1 1,0 1 0,0 0 0,0 0 0,0 0 0,0 0-1,0 0 1,-1 0 0,1 0 0,0 0 0,-3-1 0,-42-15-11404,35 13 8632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9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244 419 336,'7'-6'1986,"0"0"0,0 0-1,0 0 1,1 1 0,0 0 0,0 1-1,0-1 1,0 2 0,1-1 0,15-3-1,-24 7-1951,1 0-1,-1 0 0,0 0 0,1 0 1,-1 0-1,0 0 0,1 0 0,-1 0 0,0 0 1,1 0-1,-1 0 0,0 1 0,0-1 1,1 0-1,-1 0 0,0 0 0,1 0 0,-1 1 1,0-1-1,0 0 0,0 0 0,1 1 1,-1-1-1,0 0 0,0 0 0,0 1 1,1-1-1,-1 0 0,0 1 0,0-1 0,0 0 1,0 1-1,0-1 0,0 0 0,0 0 1,0 1-1,0 0 0,-3 16 639,-13 14 198,3-17-592,0-1 0,-1 0 0,0 0 0,-1-2 0,0 0 0,-32 18 0,40-26-193,1 0 0,-1 0 1,0 0-1,0-1 1,0 0-1,0 0 0,0 0 1,0-1-1,0 0 0,-1-1 1,1 0-1,0 0 0,-1 0 1,1-1-1,0 0 0,0-1 1,0 1-1,-1-1 0,2-1 1,-14-5-1,17 6-22,-1-1 0,1 1 0,0-1 1,1 0-1,-1 0 0,0 0 0,1 0 0,-1 0 0,1-1 0,0 1 1,0-1-1,1 1 0,-1-1 0,1 0 0,-1 0 0,1 1 0,1-1 1,-1 0-1,0 0 0,1 0 0,0 0 0,0 0 0,1-8 0,1-10 36,1 0 0,1 0 0,8-26-1,-2 10-33,-4 10-55,25-97 53,-27 111-102,1 1 1,0 0-1,1 0 1,1 1-1,0-1 1,17-21-1,-23 33-23,0-1 0,0 1-1,0 0 1,0-1 0,1 1 0,-1 0-1,0 0 1,1 0 0,-1 0 0,1 0 0,-1 0-1,1 0 1,0 0 0,-1 1 0,1-1-1,0 1 1,0-1 0,1 0 0,-2 2-125,0-1 0,0 0 0,0 0 0,-1 1 0,1-1 0,0 1 0,0-1 1,0 0-1,-1 1 0,1-1 0,0 1 0,-1 0 0,1-1 0,0 1 0,-1 0 1,1-1-1,-1 1 0,1 0 0,-1 0 0,1-1 0,-1 1 0,1 0 0,-1 0 1,1 1-1,0 3-789,0-1 1,0 1 0,0 0 0,-1 0 0,0-1-1,0 1 1,0 0 0,0 0 0,-1-1-1,1 1 1,-1 0 0,-2 4 0,-16 30-6123,6-16 3740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9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2056,'0'5'892,"0"1"0,0 0 0,1-1 0,0 1 0,0-1 0,0 1 0,1-1 0,0 1 0,0-1 0,0 0 0,0 0 0,1 0 0,0 0 0,0 0 0,1-1 0,-1 0 0,1 1 0,7 5 0,-8-7-506,1-1 0,-1 1-1,1-1 1,0 0 0,0 0-1,0-1 1,0 1 0,0-1 0,1 0-1,5 1 1,-5-1-363,1-1-1,-1 0 1,1 0 0,-1-1-1,1 1 1,-1-1 0,0 0-1,1-1 1,5-1-1,19-10 246,-6-5-3626,-22 16 2900,-1 1-1,0-1 0,0 1 0,0-1 0,0 0 0,0 1 1,0-1-1,-1 0 0,1 0 0,0 0 0,-1 1 1,0-1-1,1 0 0,-1 0 0,0 0 0,0 0 0,0 0 1,0 0-1,0 0 0,-1 0 0,1 0 0,0 0 0,-1 1 1,0-1-1,1 0 0,-1 0 0,0 0 0,0 1 1,0-1-1,-2-2 0,-7-8-2777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39.9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1446 5 1020,'10'-5'13685,"-6"16"-8519,-1 0-4356,-1-6-693,-1 1 0,-1 0-1,1 0 1,-1-1 0,0 1-1,0 0 1,-1 0 0,0-1-1,0 1 1,0 0 0,-1-1-1,1 1 1,-1-1 0,-1 1 0,1-1-1,-1 0 1,0 0 0,-7 9-1,6-8-211,-1 1 1,0-1-1,0-1 0,-1 1 0,0-1 1,0 0-1,0 0 0,-1 0 0,0-1 0,0 0 1,0-1-1,0 1 0,-9 2 0,13-6 7,1 0 0,0 0-1,0 0 1,0 0-1,-1 0 1,1 0 0,0-1-1,0 1 1,0-1 0,0 0-1,0 0 1,0 1 0,0-1-1,0 0 1,0-1-1,0 1 1,0 0 0,0-1-1,1 1 1,-1 0 0,1-1-1,-1 0 1,1 1 0,0-1-1,-1 0 1,1 0-1,0 0 1,0 0 0,0 0-1,0 0 1,1 0 0,-1 0-1,1 0 1,-1 0-1,1-1 1,0 1 0,-1 0-1,1 0 1,0 0 0,1-1-1,-1 1 1,0 0 0,1 0-1,-1 0 1,1 0-1,-1-1 1,1 1 0,0 0-1,0 0 1,0 0 0,0 1-1,1-1 1,2-3 0,-18 38 2160,5-23-1682,-1-2 0,0 1-1,0-1 1,-22 12-1,28-17-340,-1-1 0,0 1 0,0-1-1,-1 0 1,1 0 0,0-1 0,-1 0 0,1 1-1,0-2 1,-1 1 0,0-1 0,1 0-1,-1 0 1,-5-1 0,9 1-27,0-1 0,1 1-1,-1-1 1,1 0 0,-1 0 0,1 1 0,-1-1 0,1 0-1,0 0 1,-1 0 0,1 0 0,0-1 0,0 1 0,0 0-1,-1 0 1,2-1 0,-1 1 0,0-1 0,0 1 0,0-1-1,1 1 1,-1-1 0,0 1 0,1-1 0,0 0-1,-1 1 1,1-1 0,0 0 0,0 1 0,0-1 0,0 0-1,0 1 1,0-1 0,0 0 0,1 1 0,-1-1 0,1 0-1,-1 1 1,1-1 0,0 1 0,1-3 0,-2 3-9,1-1 1,-1 1 0,1 0 0,0 0 0,-1-1-1,1 1 1,0 0 0,0 0 0,0 0-1,0 0 1,0 0 0,0 0 0,0 0-1,0 0 1,1 1 0,-1-1 0,0 0-1,0 1 1,1-1 0,-1 1 0,0-1-1,1 1 1,-1 0 0,1-1 0,-1 1-1,1 0 1,-1 0 0,0 0 0,1 0-1,-1 0 1,1 0 0,-1 1 0,0-1-1,1 0 1,-1 1 0,0-1 0,1 1-1,-1-1 1,0 1 0,1 0 0,-1 0-1,0-1 1,0 1 0,0 0 0,0 0-1,0 0 1,0 0 0,0 0 0,0 1-1,1 1 1,4 4 11,0 0 0,0 1-1,-1 0 1,0 0 0,-1 1 0,0-1-1,0 1 1,-1 0 0,0 0 0,0 0-1,-1 0 1,0 1 0,0 11 0,-1-6 72,-2-1 1,0 1-1,0-1 1,-1 1-1,-1-1 1,0 0 0,-1 0-1,-7 15 1,2-6 66,-2 0 1,-1-1 0,-1 0-1,-1-1 1,-1 0 0,0-2 0,-2 1-1,0-2 1,-36 30 0,17-23 3,-2-1 1,0-1 0,-2-3 0,0-1-1,-74 24 1,50-25-47,0-2-1,-1-2 1,-81 4 0,103-14 49,-79-6 1,105 1-90,0-1 0,0-1 0,0-1 0,1 0 0,-1-1 0,1 0 0,-24-14 1,36 17-62,0-1 0,0 0 0,1 0 1,-1 0-1,1-1 0,0 1 1,0-1-1,0 0 0,1 1 0,-1-1 1,1-1-1,0 1 0,0 0 0,0 0 1,1-1-1,-1 1 0,1-1 1,0 0-1,1 1 0,-1-1 0,1 0 1,0 1-1,0-1 0,0 0 0,1-5 1,3-15-33,0 0 0,2 0 0,13-36 0,-11 36-14,9-31-220,52-146-604,-60 181 305,1-1 0,1 2 1,0-1-1,2 1 0,1 1 1,28-32-1,-11 29-3832,-14 20-1741,-16 2 5627,-1 1 1,1-1-1,0 1 1,0-1-1,-1 1 1,1-1-1,0 1 1,-1-1-1,1 1 1,-1 0-1,1-1 1,0 1-1,-1 0 1,0 0-1,1-1 1,-1 1-1,1 0 1,-1 0-1,0 0 1,1 0-1,1 7-2146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0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1620,'4'3'1253,"-1"0"0,1 0 0,0 0 0,0-1 0,0 0 0,0 0 0,0 0 0,0 0 0,1 0-1,8 1 1,43-1 8468,-28-3-6589,-21 2-4082,0 0 1,0 0-1,-1 1 0,1 0 0,11 5 0,18 5-6359,28 0-4071,-40-6 7853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0.5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 0 2368,'-20'23'6968,"-22"30"3703,40-50-10368,0 0 0,1 0 0,-1 0-1,1 0 1,0 0 0,0 0 0,0 0 0,1 0 0,-1 0 0,1 4 0,0-5-286,0-1 0,0 0 1,0 1-1,1-1 0,-1 1 1,1-1-1,-1 0 0,1 1 1,0-1-1,-1 0 0,1 0 1,0 1-1,0-1 0,0 0 1,0 0-1,0 0 0,0 0 0,0 0 1,0 0-1,0 0 0,0-1 1,1 1-1,-1 0 0,0-1 1,1 1-1,-1-1 0,0 1 1,1-1-1,-1 1 0,1-1 0,-1 0 1,0 0-1,1 0 0,-1 0 1,1 0-1,1 0 0,64-6-300,-49 3-60,-5 1-657,1 0 0,-1-1 0,0-1 0,16-7 0,-2-1-3642,-2-1 0,37-24 0,-34 18 1071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1.3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153 15 812,'-10'-15'17913,"7"32"-11565,5 53-8389,0-41 3563,-1 21-2000,0-13 591,-1 0 0,-2 0 0,-10 53 0,10-79-936,-1 0 1,-1 0-1,0-1 0,0 1 0,-1-1 1,-9 15-1,9-19-564,1 0 0,-2 0 0,1 0 0,-1 0 0,1-1 0,-1 0 1,-1 0-1,1-1 0,-1 1 0,-10 4 0,-4 0-2022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1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0 488,'-30'17'12125,"2"4"-4650,-2 8-2763,-13 18-3059,-22 22-852,36-43-1484,-1-2 0,-55 35 0,67-49-1453,-1 0 0,-24 8 1,27-13-966,-1 0 1,1-1 0,-23 3 0,12-5-529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2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1240,'4'-8'2396,"1"2"-195,-3 0-673,-2 2-560,2 0-392,0 0-316,-2 2-296,3 0-272,-1 0-332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2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1033 1 1232,'-13'44'9831,"-6"-6"-4825,14-32-4894,1 1-1,-1-1 1,-1 0-1,1 0 1,-1 0-1,0-1 1,0 0 0,-1 0-1,0-1 1,1 0-1,-2 0 1,1 0-1,0-1 1,-9 3-1,-45 9-1718,57-14 1174,1-1 0,0 0 0,0 0 0,-1 0 0,1 0 0,0 0 0,0-1 0,-1 0 0,1 1 0,0-1 0,0-1 0,0 1 0,0 0 0,0-1 0,0 1 0,1-1 0,-5-3 0,6 5 419,1 0-1,-1-1 0,1 1 1,-1 0-1,1 0 0,-1 0 1,0 0-1,1 0 0,-1 0 0,1 0 1,-1 0-1,0 0 0,1 0 1,-1 0-1,1 1 0,-1-1 0,0 0 1,1 0-1,-1 0 0,1 1 1,-1-1-1,1 0 0,-1 1 1,1-1-1,-1 0 0,1 1 0,0-1 1,-1 1-1,1-1 0,-1 1 1,1-1-1,0 1 0,-1 0 1,-18 26 833,11-15 96,4-8-384,0 0 1,0 0 0,0 0 0,0 0 0,-1-1 0,1 0-1,-1 0 1,0 0 0,0-1 0,-8 4 0,11-6-420,1 0 0,-1 0 1,0 0-1,0 0 0,0 0 1,1 0-1,-1 0 0,0-1 1,0 1-1,1 0 0,-1-1 1,0 0-1,1 1 0,-1-1 1,0 0-1,1 0 0,-1 0 1,1 0-1,0 0 0,-1 0 1,1-1-1,0 1 0,0 0 1,-1-1-1,1 1 0,0-1 1,0 1-1,1-1 0,-1 1 1,0-1-1,0 0 0,1 1 1,-1-1-1,1 0 0,-1-2 1,1 4-48,0-1 1,0 1-1,0-1 1,0 1 0,-1-1-1,1 1 1,0-1-1,0 1 1,-1-1-1,1 1 1,0-1-1,-1 1 1,1-1-1,0 1 1,-1 0 0,1-1-1,-1 1 1,1 0-1,-1-1 1,1 1-1,-1 0 1,1 0-1,-1-1 1,1 1-1,-1 0 1,1 0 0,-1 0-1,1 0 1,-1 0-1,1 0 1,-1 0-1,0 0 1,1 0-1,-1 0 1,-19 13 714,-12 26-214,-56 84 2129,-204 217 0,161-184-3582,80-87-7101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2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309 3 536,'25'2'6618,"33"0"13465,-64-3-21402,-3-1-4906,-8-1-5023,5 3 8224,-12 4-865</inkml:trace>
  <inkml:trace contextRef="#ctx0" brushRef="#br0" timeOffset="1">1 359 1324,'26'-5'10541,"2"-10"-5923,24-24-2997,-37 27-699,-7 6-1356,0-1 0,0 1 0,-1-2 0,12-13 0,-17 18-154,0 0-1,0 0 1,-1 0 0,1 0-1,-1 0 1,0 0 0,1-1-1,-1 1 1,-1 0 0,1-1-1,0 1 1,-1 0 0,0-1-1,0 1 1,0-1 0,0 1 0,0-1-1,-2-4 1,-5-10-2698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3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62 173 812,'2'-173'20681,"13"209"-19706,-8 3-781,-2-1 1,-1 1-1,-3 0 0,-2 40 1,-15 75-2740,1-101-1898,11-45 2893,1-1-1,-1 1 0,-1-1 0,1 0 1,-1 0-1,-1-1 0,-10 12 0,-1-6-1439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1.4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 1 1920,'4'8'10112,"13"26"-2760,-7-14-6409,2 0 1,1-1-1,0 0 1,1-1-1,1 0 1,1-1-1,29 24 1,-15-14-535,34 43 0,-56-60-305,-1 0-1,1 1 1,-2 0-1,0 0 1,0 1-1,-1-1 1,-1 1-1,5 19 1,-8-24-86,0 0 0,-1 0 0,0 1 0,0-1-1,-1 1 1,0-1 0,0 0 0,-1 0 0,1 0 0,-2 0 0,1 0 0,-1 0 0,0 0-1,0-1 1,-1 1 0,0-1 0,0 0 0,-1 0 0,1-1 0,-1 1 0,-1-1 0,1 0 0,-9 6-1,-1 1-371,0-1-1,0 0 0,-23 10 0,18-11-1325,0-1 1,-24 7-1,33-13-506,1-1-1,-1 0 1,1 0 0,-1-1 0,0-1 0,-18-1-1,7-2-1958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3.0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320 60 28,'7'-35'10305,"-6"33"-9813,-1 1 0,0 0 0,1-1 0,-1 1 0,1 0 0,-1 0 0,1 0 0,0-1 0,-1 1 0,1 0 0,0 0 0,0 0 0,0 0 0,0 0-1,0 0 1,0 1 0,0-1 0,0 0 0,0 0 0,0 1 0,0-1 0,1 0 0,1 0 0,-4 4-288,0 1 1,0-1-1,-1 0 0,1 0 1,-1-1-1,1 1 0,-1 0 1,-3 3-1,-28 37 44,2-4-646,-60 60 1,77-86-1548,0-1 0,-30 18 0,32-23-614,-1-1-1,1 0 1,-1-1 0,-22 6-1,15-6-656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3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675 24 1800,'15'-24'15762,"-8"35"-10887,0 11-4137,47 203 4414,-45-194-4863,-2 1 1,-2-1-1,0 1 0,-3 1 1,0-1-1,-2 0 1,-6 42-1,3-55-252,0-1 0,-2 0 1,0-1-1,-1 1 0,-1-1 0,-1 0 0,0 0 0,-1-1 0,-1-1 0,0 1 0,-2-1 0,1-1 0,-2 0 0,-16 14 0,12-13-24,-2-1 0,0-1 0,-1 0 0,0-2 0,0 0 1,-2-1-1,1-1 0,-1-1 0,0-1 0,-1-1 0,-23 3 0,30-7-33,-1 0 0,0 0 0,1-2 1,-1 0-1,0-1 0,1-1 0,-1 0 0,1-1 1,0-1-1,0-1 0,0 0 0,0-1 0,1 0 1,0-2-1,0 1 0,-15-12 0,23 14-32,0 0-1,1-1 0,0 0 1,0 0-1,0 0 0,1-1 1,0 1-1,0-1 0,1-1 1,-1 1-1,2-1 1,-1 1-1,1-1 0,0 0 1,-3-15-1,5 12-68,0 0 0,1 0 0,0 0 1,0 0-1,1 0 0,1 0 0,0 0 0,0 0 0,1 1 0,9-20 0,-2 7-84,2 0 0,1 2-1,1-1 1,0 2-1,2 0 1,0 0 0,1 2-1,1 0 1,37-28-1,-34 31 150,0 1 0,31-14 0,-48 25 55,1 1 1,-1-1-1,1 1 1,0 1-1,0-1 1,0 1-1,0 0 1,0 0 0,0 0-1,0 0 1,0 1-1,0 0 1,1 0-1,-1 1 1,0 0-1,0-1 1,0 1 0,8 3-1,-12-2 1,1-1 0,0 1-1,0 0 1,0 0 0,-1-1 0,1 1 0,-1 0-1,0 1 1,1-1 0,-1 0 0,0 0 0,0 0 0,0 1-1,-1-1 1,1 0 0,0 1 0,-1-1 0,0 1-1,1-1 1,-1 1 0,0-1 0,0 1 0,-1-1-1,1 0 1,0 1 0,-1-1 0,1 1 0,-1-1-1,0 0 1,0 1 0,-2 2 0,-3 12-190,-1-1 0,-1-1 0,-10 17 0,16-29 79,-51 73-3456,37-57 963,-1-1 0,-1 0 0,-1-1 0,0-1 0,-1-1 0,-35 19 0,10-9-1171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0.2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292 296 96,'-4'-3'16610,"-6"-2"-11543,8 5-4992,-1 0 1,0-1-1,0 1 1,0 0-1,1-1 1,-1 0 0,0 0-1,1 0 1,-1 0-1,0 0 1,1 0-1,-1-1 1,1 1 0,0-1-1,-4-2 1,6 3-67,-1 0 1,1 0 0,-1 0-1,1 0 1,-1 0 0,1 0-1,-1 0 1,1 0 0,0 0-1,-1 0 1,1 0 0,0 0-1,0-1 1,0 1 0,0 0-1,0 0 1,0 0 0,0 0-1,0 0 1,1 0 0,-1 0-1,0 0 1,1-1 0,-1 1-1,1 0 1,-1 0 0,1 0-1,-1 1 1,1-1 0,0 0-1,-1 0 1,1 0 0,0 0-1,0 1 1,-1-1 0,1 0-1,0 0 1,0 1 0,0-1-1,0 1 1,0-1 0,2 0-1,3-3-9,0 0-1,0 0 0,0 0 0,1 1 1,-1-1-1,1 2 0,8-4 0,-13 6-6,0 0 0,0-1-1,1 1 1,-1 0 0,0 0-1,0 0 1,0 1-1,1-1 1,-1 0 0,0 1-1,0-1 1,0 1 0,0 0-1,0 0 1,0 0 0,0 0-1,0 0 1,0 0 0,-1 0-1,1 1 1,0-1 0,-1 1-1,1-1 1,-1 1 0,1 0-1,-1-1 1,2 5-1,-1-4 3,-1-1-1,0 1 0,0 0 0,0 0 1,0 1-1,0-1 0,0 0 0,-1 0 1,1 0-1,-1 0 0,1 1 0,-1-1 1,0 0-1,0 0 0,0 1 0,0-1 1,0 0-1,-1 0 0,1 1 0,-1-1 1,1 0-1,-1 0 0,0 0 0,0 0 1,0 0-1,0 0 0,0 0 0,0 0 1,-1 0-1,1 0 0,0 0 0,-1-1 1,0 1-1,1-1 0,-1 1 0,0-1 1,0 0-1,0 0 0,-3 2 0,-10 6 19,-1-1-1,0 0 1,-1-2-1,-20 6 1,14-4-33,18-6 23,-84 25-12,83-25 27,0 0 0,-1-1 0,1-1 0,-1 1-1,1-1 1,-1 0 0,1 0 0,-1-1 0,1 0-1,-1 0 1,-10-3 0,15 2 40,-1 1-1,1-1 1,0 0 0,0 0-1,0 0 1,0 0 0,0 0-1,0 0 1,0 0 0,1-1-1,-1 1 1,1-1 0,0 1-1,0-1 1,0 0 0,0 1-1,0-1 1,0 0 0,1 1-1,-1-1 1,1-6-1,-1-8 320,1-1-1,2-26 0,0 10 78,-1 15-180,-1 0-1,2 0 1,1 0-1,0 0 1,9-25 0,-12 43-496,0 1 0,1-1 1,-1 0-1,0 0 1,1 0-1,-1 0 1,0 0-1,0 0 1,0 0-1,0 0 0,0 1 1,0-1-1,0 0 1,0 0-1,0 0 1,0 0-1,0 0 1,-1 0-1,1 0 0,0 0 1,-1 1-1,1-1 1,0 0-1,-1 0 1,1 0-1,-1 1 1,0-1-1,1 0 0,-2 0 1,-6-11-2641,5-13-10632,1 15 10042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0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20 1036,'19'-19'22663,"-28"32"-25977,-3 14-10321,7-18 10085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1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706 423 112,'0'-28'9107,"13"0"-4111,-12 26-4905,0 1-1,0-1 0,0 0 0,1 1 1,-1 0-1,0-1 0,1 1 1,-1 0-1,1 0 0,-1 0 1,1 0-1,-1 0 0,1 0 0,0 0 1,0 0-1,-1 1 0,1-1 1,0 1-1,0-1 0,0 1 1,0 0-1,0-1 0,0 1 0,0 0 1,-1 0-1,1 1 0,0-1 1,0 0-1,2 1 0,-2 0-99,0 1-1,0-1 1,-1 0-1,1 1 1,0-1-1,-1 1 0,1-1 1,-1 1-1,0 0 1,1-1-1,-1 1 1,0 0-1,0 0 1,0 0-1,-1 0 1,1 0-1,0 0 1,-1 0-1,1 0 0,-1 0 1,0 0-1,0 1 1,1-1-1,-1 0 1,-1 0-1,1 0 1,0 0-1,-1 3 1,0 1-83,1 0 0,-1 0 0,-1 0 0,1 0 0,-1 0 0,0 0-1,-1-1 1,-5 11 0,1-7 1,-1 0-1,0 0 1,0-1-1,-11 8 1,17-14 76,0 1 1,-1-1-1,1 0 0,-1-1 1,0 1-1,0 0 1,0-1-1,0 1 0,0-1 1,0 0-1,0 0 1,0 0-1,0-1 1,-1 1-1,1-1 0,0 1 1,0-1-1,-1 0 1,-4-1-1,7 0-28,0 1 0,0-1-1,0 0 1,0 0 0,0 0 0,0 0-1,0 1 1,1-1 0,-1 0 0,0-1-1,0 1 1,1 0 0,-1 0 0,1 0-1,-1 0 1,1 0 0,-1-1 0,1 1-1,0 0 1,0 0 0,-1-1 0,1 1-1,0 0 1,0 0 0,0-1 0,1-1-1,5-43-707,-3 28 390,-2 5-17,0 11 390,0-1 1,-1 0-1,0 0 0,0 0 1,0 0-1,0 1 0,0-1 1,0 0-1,-2-5 0,-8 5 721,-11 14 266,-91 84 2648,111-94-3635,0 0 1,0-1-1,0 1 1,0 0 0,0-1-1,0 1 1,0-1-1,-1 1 1,1-1-1,0 0 1,0 1 0,0-1-1,-1 0 1,1 0-1,0 0 1,0 0-1,0 0 1,-1 0 0,1 0-1,0 0 1,0 0-1,-1-1 1,1 1 0,0 0-1,0-1 1,0 1-1,0-1 1,0 1-1,0-1 1,0 0 0,0 1-1,0-1 1,-2-1-1,0-3-13,-1 0-1,1 0 0,0 0 1,0 0-1,1 0 0,-3-7 1,3 7 12,-12-29 195,2-1 0,2-1 0,0 0 0,3 0 0,1-1 0,2 1 0,1-1 0,2 0 0,1-1 0,6-38 0,0 62 516,0 24-443,2 23-125,-9-7-64,0 1 1,-2-1-1,0 0 0,-2 0 1,-1 0-1,-1 0 1,-21 46-1,23-61-52,0 0 0,-1 0 0,-1 0 0,1-1 0,-2 0 1,0 0-1,0-1 0,0 0 0,-1-1 0,-1 1 0,1-2 0,-1 1 0,-1-2 0,1 1 0,-1-1 0,0-1 1,-1 0-1,-22 7 0,21-9 35,1 0 0,0 1-1,0 0 1,0 1 0,0 1 0,1 0 0,0 1 0,0 0 0,-16 13-1,24-17-65,0 0-1,0 0 1,1 0-1,-1 1 0,1-1 1,0 1-1,0-1 0,0 1 1,0 0-1,0 0 0,1 0 1,0 0-1,0 0 1,0 0-1,0 0 0,1 0 1,-1 1-1,1-1 0,0 0 1,0 0-1,1 0 1,-1 1-1,1-1 0,0 0 1,0 0-1,1 0 0,-1 0 1,1 0-1,-1-1 0,1 1 1,1 0-1,3 5 1,9 13-2879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1.5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79 896,'-3'-25'6189,"2"20"-4316,1 0 0,-1-1-1,1 1 1,0 0 0,0-1 0,0 1 0,3-10-1,3 13-248,1 12-986,4 10-76,-5 25-162,-2 1 1,-2 0-1,-2-1 0,-7 50 1,2 86-704,7-159-295,0 37-1023,-6-31-2176,-7-7-3940,1-15 933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1.8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332 0 2256,'-9'3'10158,"0"6"-4171,-17 30-1273,18-26-3337,-91 119 1275,76-104-3784,-2-2 0,-44 36 0,37-43-2986,0-8-3297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2.1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 44 1664,'6'-7'6540,"-6"6"-5606,1 0 0,-1 0 1,1 0-1,-1-1 0,1 1 0,-1 0 1,0 0-1,1 0 0,-1-1 1,0 1-1,0 0 0,0 0 0,0-3 1,-3-2 583,-17-4-18325,13 8 13324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2.7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13 348,'8'-9'12096,"-7"9"-11648,21-3 3527,25 5-4038,-41-2 1259,14 2-1087,1 0 1,0 2-1,-1 0 1,0 2-1,0 0 1,0 1-1,-1 1 1,29 16-1,-47-24-112,0 1-1,-1-1 1,1 0-1,0 1 1,-1-1-1,1 1 1,0-1-1,-1 0 1,1 1 0,-1 0-1,1-1 1,-1 1-1,1-1 1,-1 1-1,1 0 1,-1-1-1,0 1 1,1 0-1,-1-1 1,0 1 0,1 0-1,-1-1 1,0 1-1,0 0 1,0 0-1,0 0 1,0 1-1,0-1 2,-1 0 0,1 0 0,-1 0 0,0 1 0,0-1 0,1 0 0,-1 0 0,0 0-1,0-1 1,0 1 0,0 0 0,0 0 0,0 0 0,-1-1 0,0 2 0,-59 22 36,44-18-14,-17 10 227,1 1 0,-53 39 0,58-36-55,-1-1 0,-1-2 1,-50 22-1,62-31-978,1 1 0,0 1 0,-23 16 0,-12 8-3007,-4-11-3962,45-21 5611,2-1-35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3.0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144 152 1536,'-12'-42'3007,"-5"-25"3100,13 24 3004,26 71-5942,-13-5-3135,-1 0 1,-2 0-1,0 1 1,-1 0-1,-1 0 0,-2 0 1,0 1-1,-2-1 1,0 1-1,-2-1 0,-1 0 1,0 1-1,-14 43 0,11-52-1328,0 0 0,-1 0-1,-1-1 1,-17 27-1,16-30-1050,0-1 0,-1 1 0,0-1 0,-1-1 1,-22 17-1,18-17-277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4.7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88 164,'26'-32'9230,"16"-23"6811,-53 100-11275,4-9-4219,-9 29-819,-13 124-1,24-148-715,-4 12-1202,-8 2-3406,13-46 3837,1-1 0,-1 1 0,0-1 0,-1 0 0,0 0 0,0-1 0,-1 1 0,0-1 0,-12 11 0,-2-4-2032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3.6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936 527 692,'5'-18'1290,"1"-1"-1,0 1 1,2 0-1,15-28 1,-19 39-716,1 0 0,-1 1 1,1-1-1,0 1 0,1 0 1,0 1-1,-1-1 0,2 1 1,-1 0-1,1 1 0,-1 0 1,1 0-1,1 0 0,6-3 1,-13 7-481,0-1 0,0 1-1,0 0 1,0-1 0,0 1 0,0 0 0,0 0 0,0 0 0,0 0 0,0-1 0,0 1-1,0 1 1,0-1 0,0 0 0,0 0 0,0 0 0,0 0 0,0 1 0,0-1 0,-1 0-1,1 1 1,0-1 0,0 1 0,0-1 0,0 1 0,0-1 0,-1 1 0,1 0 0,1 0 0,-1 1 21,0 1 1,0-1 0,-1 0 0,1 0 0,0 0-1,-1 0 1,1 1 0,-1-1 0,0 0 0,0 0-1,0 1 1,0 2 0,-1 6 119,0-1 0,-1 0 1,-1 1-1,-5 15 0,-3-2-168,-1 0 0,-1-1 0,-1 0 0,0-2 0,-23 26 0,25-33-97,0-1 1,-2 0-1,1-1 1,-1 0-1,-1-1 0,0-1 1,-1 0-1,-23 10 1,37-19 7,-1 0 1,1 0 0,-1 0 0,1-1 0,-1 1 0,1-1 0,-1 1 0,1-1-1,-1 0 1,0 0 0,1 0 0,-1 0 0,1-1 0,-1 1 0,1-1-1,-1 0 1,1 1 0,-1-1 0,1 0 0,-4-3 0,2 1-4,0 0 0,0 0 0,1 0 0,-1-1 1,1 0-1,0 1 0,0-1 0,0 0 0,1-1 0,-4-5 0,-2-9-4,0-1 0,2-1-1,-8-38 1,-14-71 60,-39-238 1769,72 334-197,3 28-726,5 20-583,-7 2-195,0 0 0,-1 1 0,-1 0 0,0 0 0,-1 0 0,-1 1 0,-1-1 0,0 0 0,-2 19 0,3 35 5,8 44-50,8 161 25,-16-208-63,-4-1 0,-11 73 0,11-124-3,-1 1 0,-1-1 0,0 0 0,-1 0 0,-1 0 0,0-1 0,-1 1 0,-1-2 0,-1 1 0,0-1 0,0 0 0,-1-1 0,-1 0 0,-1-1 0,1 0 0,-2-1 1,0 0-1,0-1 0,-1 0 0,0-1 0,0-1 0,-29 12 0,20-11 9,0-1 0,-1-2 0,0 0 1,0-1-1,0-2 0,-36 1 0,46-4 3,-1 0-1,1-1 0,-1-1 1,1 0-1,0-1 0,0-1 1,0 0-1,0-1 0,1 0 1,-1-1-1,1 0 0,-14-11 1,21 12-18,1 1 0,0-2 0,1 1 1,-1 0-1,1-1 0,0 0 0,1 0 0,-1 0 1,1-1-1,0 1 0,1-1 0,0 1 0,0-1 1,0 0-1,1 0 0,0 0 0,-1-12 0,1-13-14,1 0 0,6-48 0,-5 67 3,5-27-257,1 0-1,2 0 0,2 1 1,1 1-1,2 0 0,2 0 0,1 1 1,2 2-1,2 0 0,41-54 1,-28 43-2478,55-70-12162,-75 97 11325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4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62 2796,'6'-4'2711,"-1"1"-1,0-1 0,0-1 0,0 1 1,0-1-1,6-8 0,11-10 1480,-46 33-20209,6-3 10556,3-1 1859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3.9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26 2536,'-2'-26'18192,"4"39"-16441,-1 9-1270,-2 0 0,-1-1 0,0 1 0,-2 0 0,0-1 0,-1 0 0,-9 22 0,-4 20 485,16-52-806,-33 135 1639,-20 174 1,55-316-1806,-7 126 194,7-118-274,1 0 1,0 0-1,0 0 1,2-1-1,-1 1 0,1 0 1,1-1-1,8 18 0,-11-27-19,-1-1 0,1 0 0,0 1 0,-1-1 0,1 0 0,0 0 0,0 0 0,0 1-1,0-1 1,0 0 0,0 0 0,0-1 0,1 1 0,-1 0 0,0 0 0,0-1 0,1 1 0,-1 0-1,1-1 1,-1 1 0,0-1 0,1 0 0,-1 1 0,1-1 0,-1 0 0,3 0 0,-1-1-284,0 1 0,0-1 0,0 0 1,-1-1-1,1 1 0,0 0 1,-1-1-1,1 1 0,-1-1 0,1 0 1,-1 0-1,3-2 0,5-7-2431,0 0 0,-1-1-1,0 0 1,8-15 0,-5 8-707,0-3 123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4.3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219 0 2340,'-14'8'13379,"12"-7"-12675,-8 21 5081,-3 33-4939,10-39 470,-29 147 1362,-8 38-1313,29-157-1326,6-22-463,-1 0 0,0-1 1,-2 0-1,-10 23 1,18-44 246,0 1 0,-1-1 0,1 1 0,0-1 0,0 1 0,0-1 0,-1 1 0,1-1 0,0 0 0,-1 1 0,1-1 0,0 1 1,-1-1-1,1 0 0,-1 1 0,1-1 0,0 0 0,-1 1 0,1-1 0,-1 0 0,1 0 0,-1 1 0,1-1 0,-1 0 0,1 0 0,-1 0 0,1 0 0,-1 0 0,1 0 1,-1 0-1,0 0 0,1 0 0,-1 0 0,1 0 0,-1 0 0,1 0 0,-1 0 0,1 0 0,-1-1 0,1 1 0,-1 0 0,0-1 0,-15-17-10690,9 10 8420,-1-2-892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4.6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93 1260,'15'-14'2459,"-4"3"-1035,1 0 0,-1 1-1,2 1 1,0 0 0,22-12 0,-32 20-1262,0-1 1,-1 1-1,1 1 0,0-1 1,-1 0-1,1 1 0,0-1 1,0 1-1,0 0 0,-1 0 1,1 0-1,0 0 0,0 1 1,0-1-1,0 1 0,-1-1 1,1 1-1,0 0 0,-1 0 1,1 1-1,-1-1 0,1 0 1,-1 1-1,1-1 0,-1 1 1,0 0-1,0 0 0,0 0 1,0 0-1,0 0 0,0 0 1,-1 1-1,1-1 0,-1 0 1,0 1-1,1-1 0,-1 1 1,1 3-1,4 9 228,-1-1 0,0 1 0,-2 0 0,1 1 0,-2-1 0,0 1 0,0-1 0,-3 30 0,-1-6 5,-2-1 0,-13 53-1,11-68-326,-1-1 0,-1 0 0,-1 0 0,-1-1 0,-21 35 0,21-42-628,0 1 1,-1-2-1,-1 1 1,-22 19-1,4-13-3376,26-19 2668,0 1 1,0 0 0,0-1-1,-1 0 1,1 0 0,0 0 0,-1 0-1,1-1 1,-9 0 0,-1-1-2069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5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81 128,'3'-24'24826,"0"17"-19033,23-23-6237,-8 18-4374,1 4-4237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6.5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552 162 1016,'1'-5'1656,"1"0"0,-1 0-1,1 0 1,-2 0 0,1-1 0,0 1-1,-1-8 1,0 9-1013,-1 0 0,0 0-1,1 1 1,-1-1 0,0 1 0,-1-1-1,1 1 1,-1-1 0,-2-3 0,0 1-467,-1 0 0,0 1 0,1 0 1,-2 0-1,1 0 0,-1 1 0,0 0 1,1 0-1,-2 0 0,1 1 1,-10-4-1,6 3-172,0 2 1,-1-1-1,0 1 0,1 1 1,-1-1-1,0 2 0,0 0 1,0 0-1,0 1 0,1 0 1,-1 1-1,-14 4 1,-4 2-5,2 0 0,-1 2 0,-36 19 1,47-19-1,-1 0 1,2 1 0,-1 1-1,2 0 1,-22 21 0,32-28-5,1 0 0,-1 0 0,1 0 0,0 0 0,0 1 0,1-1 0,-1 1 0,1 0 0,1 0 0,-1 0 0,1 0 0,0 1 0,0-1 0,1 1 0,0-1 0,0 1 0,0-1 0,1 1 0,0 0 0,1 6 0,0-11 3,-1 0 1,1 1-1,-1-1 0,1 0 1,0 0-1,0 0 0,0 0 1,0 0-1,0 0 1,1 0-1,-1 0 0,1-1 1,-1 1-1,1 0 1,-1-1-1,1 1 0,0-1 1,0 0-1,0 0 1,2 2-1,1-1 1,-1-1 0,0 0-1,1 1 1,-1-2 0,1 1 0,0 0 0,-1-1-1,1 0 1,6 0 0,8-3-14,0 0 1,0-1-1,30-11 0,-48 15 12,46-17-71,-1-1 0,0-3-1,-2-2 1,-1-2-1,0-1 1,-2-3-1,38-34 1,-69 57 149,-7 8 58,-6 19 172,-1-2-176,3-10 3,1 1-1,0-1 1,0 1-1,1 0 1,0-1-1,0 1 1,1-1-1,0 0 1,8 19-1,-9-25-181,1 0-1,0-1 0,0 1 0,-1 0 1,2 0-1,-1-1 0,0 1 0,0-1 0,1 0 1,0 1-1,-1-1 0,1-1 0,4 4 0,-4-4-238,1 0 0,-1 0 0,1 0-1,0 0 1,-1-1 0,1 1-1,0-1 1,-1 0 0,1 0-1,0 0 1,-1 0 0,1-1-1,-1 0 1,7-1 0,11-5-3718,0-1 1,0-1-1,24-14 1,-26 11 1149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7.0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347 656 540,'-1'-4'916,"-1"1"1,1-1-1,-1 1 0,0 0 0,-1 0 0,1-1 1,0 2-1,-1-1 0,0 0 0,1 0 1,-1 1-1,0-1 0,0 1 0,-1 0 1,1 0-1,-5-2 0,1 1-223,0 1-1,0 0 1,0 0-1,-1 0 1,1 1-1,-1 0 1,-15 0-1,12 1-493,0 1 0,0 0 0,0 0 0,0 1 0,0 1-1,0 0 1,1 0 0,-1 1 0,1 1 0,0-1-1,-12 9 1,14-5-165,0 0 0,0 1 0,1 0 0,0 0 0,1 0-1,0 1 1,0 0 0,1 0 0,1 1 0,-1 0 0,2-1 0,0 1 0,0 0-1,1 1 1,0-1 0,0 0 0,2 1 0,-1-1 0,3 22 0,-1-30-32,-1 0 1,1 0-1,0 0 1,0 0 0,0 0-1,1 0 1,-1-1-1,1 1 1,-1 0 0,1-1-1,0 1 1,0-1-1,0 1 1,0-1 0,0 0-1,1 0 1,-1 0-1,1 0 1,-1 0 0,6 2-1,-3-2 1,0-1-1,1 1 1,-1-1-1,1 0 1,-1 0-1,1-1 1,-1 1-1,1-1 1,-1-1-1,11-1 1,0-1-6,0-1 0,-1 0 0,0-1 0,0-1 0,0 0 0,-1-1 0,17-11 0,-7 0-41,-2 0 0,0-2 0,-1-1 0,-1 0 0,-1-1 0,-1-1 0,-1-1 0,-2-1 0,0 0 0,-1-1 0,-2 0 0,0-1 0,9-34 0,-6 9-168,-3-1 0,-1 0 0,-3-1 0,-2 0 0,-3 0 0,-4-67 0,1 104 305,0 10 18,0 0 1,-1 0-1,0 0 1,0-1-1,-2-6 0,-3 14 379,-3 13-314,-5 13-61,-15 55-194,-18 88 0,9 1-7740,25-91-2127,13-55 6465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7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1860,'3'0'766,"0"0"1,0 0-1,1 1 0,-1 0 1,0-1-1,0 1 0,0 1 0,0-1 1,0 0-1,0 1 0,0-1 0,0 1 1,4 3-1,-2 0-16,0 0-1,0 0 1,0 0 0,-1 1 0,8 11-1,-4-1-79,0-1-1,-1 1 1,0 1-1,5 21 1,-9-24-523,0-1 1,-1 1-1,-1-1 1,0 1-1,-1-1 1,0 1-1,-1 0 0,-1-1 1,-3 16-1,-1-7-96,-1 0-1,0-1 0,-2 1 1,-18 31-1,25-48-50,6-9-3,18-23-19,28-42-134,3-18-465,57-83-493,-123 189 1520,1 1 0,1 1-1,1 0 1,0 0 0,2 1 0,1 0 0,-9 39 0,13-46-339,1 0 0,0 0 0,0 0-1,2 0 1,0 0 0,1 0 0,0 1 0,1-1 0,1 0 0,0-1 0,1 1 0,1-1 0,10 24 0,-14-35-114,1-1 1,0 1-1,-1-1 1,1 1-1,0-1 1,0 0 0,0 0-1,1 1 1,-1-1-1,1-1 1,-1 1 0,1 0-1,-1-1 1,1 1-1,5 1 1,-4-2-303,-1 0 0,1-1-1,0 1 1,0-1 0,-1 0 0,1 0 0,0 0-1,0 0 1,-1-1 0,1 0 0,5-1 0,-1-1-1178,1 0 1,-1-1-1,0 0 0,0 0 1,0-1-1,-1 0 0,0 0 1,0-1-1,12-12 0,-4 2-1917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7.9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0 233 1060,'7'-4'10919,"6"-4"-6873,21-12-1778,19 2-172,83-15-1,160-8-1101,-100 16-298,-176 23-703,-9 1-86,0-1 0,-1 0 0,1 0 0,16-7 0,-26 5-1471,0 0 1,0 0 0,0 0 0,0 0 0,-1 0 0,0 0-1,0 0 1,0-1 0,-1-5 0,0 2-1658,1-2-4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5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2032 467 1420,'3'-3'1458,"1"0"0,-1 1 0,0-1 0,1 1 0,0-1 1,0 1-1,0 0 0,0 0 0,0 1 0,0-1 0,0 1 0,0 0 0,8-1 0,-11 2-1138,1 0 0,-1 0 0,1 1 0,-1-1 0,0 0 0,1 0 0,-1 1 0,1-1 0,-1 1-1,0-1 1,0 1 0,1 0 0,-1 0 0,0-1 0,0 1 0,0 0 0,2 2 0,-1-1-257,-1 0 0,1 1 0,-1-1-1,0 0 1,0 1 0,0-1 0,0 1 0,0 0 0,-1-1 0,1 1 0,-1 0-1,1 3 1,-1 5 52,0 0-1,-1-1 0,0 1 1,-1 0-1,0-1 0,-1 1 0,0-1 1,0 1-1,-1-1 0,-1-1 1,0 1-1,0 0 0,-1-1 1,0 0-1,-10 11 0,-2 1 45,-1 0-1,-1-1 0,-1-1 1,-39 27-1,30-27-49,-2-2 0,0 0 0,0-2 0,-1-2 0,-1-1 0,0-1 0,-1-2-1,-54 7 1,40-10-91,-1-2-1,1-3 0,-1-1 0,1-3 0,-79-14 1,106 12-11,0 0 0,-22-9 1,38 12-9,1 0-1,0 0 1,0 0 0,0-1 0,1 0 0,-1 0-1,1 0 1,-1 0 0,1-1 0,0 1-1,0-1 1,0-1 0,1 1 0,-5-6 0,8 8-6,-1 0 1,1 0 0,-1 0 0,1 0 0,-1 0-1,1 0 1,0 0 0,0 1 0,0-1-1,0 0 1,0 0 0,0 0 0,1 0 0,-1 0-1,1 0 1,-1 0 0,1 0 0,0 1 0,0-1-1,-1 0 1,1 0 0,1 1 0,-1-1-1,1-1 1,37-35-145,-29 29 101,-10 9 41,0 0 0,1 1 0,-1-1 0,0 0 0,0 0 1,1 1-1,-1-1 0,0 0 0,0 0 0,1 1 0,-1-1 0,0 0 0,0 1 1,0-1-1,1 0 0,-1 1 0,0-1 0,0 0 0,0 1 0,0-1 0,0 0 0,0 1 1,0-1-1,0 0 0,0 1 0,0-1 0,0 0 0,0 1 0,0-1 0,0 0 0,0 1 1,0-1-1,0 1 0,-1-1 0,1 0 0,0 0 0,0 1 0,0-1 0,-1 1 1,-1 17-117,-2-11 115,1-1 0,-1 1 0,0-1 0,0 0 0,0-1 0,-1 1 0,0-1 0,0 0 0,-1 0 0,1-1 0,-1 1 1,0-1-1,0 0 0,-10 4 0,-10 5 17,0-2 0,-33 11 0,24-12-52,-1-2 1,0-1 0,0-1-1,0-2 1,0-2 0,-1-2-1,1 0 1,0-3 0,-1-1-1,-41-11 1,71 14 19,-1-1 0,0-1 1,1 1-1,-1-1 1,1-1-1,0 1 0,0-1 1,0 0-1,1-1 0,-1 0 1,1 0-1,-7-8 0,11 11 3,0-1 1,0 0-1,0 0 0,1 0 0,-1 0 0,1 0 0,0-1 1,0 1-1,0 0 0,0-1 0,1 1 0,-1 0 0,1-1 1,0 1-1,0-1 0,0 1 0,0 0 0,1-1 0,-1 1 1,1-1-1,0 1 0,0 0 0,0 0 0,0-1 0,1 1 1,-1 0-1,1 0 0,0 0 0,0 1 0,3-4 0,2-4-42,1 1 0,0 1 0,1 0 0,-1 0 0,13-8-1,-17 13 59,0 0-1,0 0 0,1 0 0,-1 1 0,1-1 0,-1 1 0,1 0 0,0 0 0,0 1 0,0 0 0,0 0 0,0 0 0,1 0 0,4 1 0,-9 0 7,0 1 0,0-1 0,0 0 0,0 1 0,0 0-1,0-1 1,-1 1 0,1 0 0,0-1 0,0 1 0,-1 0 0,1 0 0,0-1 0,-1 1 0,1 0-1,-1 0 1,1 0 0,-1 0 0,1 0 0,-1 0 0,0 0 0,1 0 0,-1 0 0,0 0 0,0 0-1,0 0 1,0 0 0,0 0 0,0 0 0,0 0 0,0 0 0,0 0 0,-1 0 0,1 0 0,0 0-1,-1 2 1,-12 37 1,1-20 25,-1 1-1,-1-2 1,0 0-1,-2-1 1,0 0-1,-1-1 0,0-1 1,-2-1-1,0 0 1,0-1-1,-38 19 1,52-31 30,1 1 0,0-1-1,-1 0 1,0 0 0,1-1 0,-1 1 0,0-1 0,0 0 0,1-1 0,-1 1 0,0-1 0,0 0 0,0 0-1,0 0 1,0-1 0,0 0 0,0 1 0,1-2 0,-1 1 0,0-1 0,1 0 0,-1 0 0,1 0 0,-1 0-1,1-1 1,0 1 0,-5-6 0,3 2 55,0-1 0,0 1 0,1-1 1,0-1-1,1 1 0,0-1 0,0 1 0,0-1 0,1-1 0,0 1 0,1 0 0,-1-1 0,2 1 0,-2-16 0,-38-282-59,-2-32-49,42 324-151,1-1-1,0 1 1,0 0-1,2 0 1,0 0 0,5-20-1,-6 31 101,0 0-1,0-1 1,0 1-1,0 0 1,0 1-1,1-1 0,-1 0 1,1 0-1,0 1 1,0-1-1,0 1 1,0-1-1,0 1 1,1 0-1,-1 0 1,1 0-1,-1 0 1,1 0-1,0 0 0,0 1 1,-1 0-1,1-1 1,0 1-1,0 0 1,0 0-1,1 1 1,-1-1-1,0 1 1,0-1-1,0 1 1,1 0-1,-1 0 0,0 0 1,6 2-1,6 2-5469,-1 0-1,1 2 0,15 7 1,-22-9 2881,9 2-1337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48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1 1132,'42'7'14456,"-39"-6"-13746,0 1-1,1-1 0,-1 1 1,0 0-1,0 0 0,0 1 1,0-1-1,2 3 0,-1 0-474,-1-1 0,1 1 0,-1 0-1,-1-1 1,1 1 0,-1 1 0,0-1-1,0 0 1,0 1 0,-1-1 0,1 1 0,0 7-1,-2 1-106,0 0 0,0 0 0,-1 0 0,-1-1 1,0 1-1,-1 0 0,-1-1 0,0 1 0,0-1 0,-2 0 0,1 0 0,-12 18 0,-24 24-2474,34-47 1123,-1-1 0,1 1 0,-1-2 0,-10 7 0,12-10-728,0 0 0,0 0 0,0-1 0,0 0-1,-12 2 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6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1 656,'-11'2'16772,"13"7"-13967,-1 6-3634,-12 381 4225,10-376-3396,-1 16-78,1 1 1,2-1-1,2 1 0,8 42 0,-4-65-1785,1-15-2816,5-22-6464,-11 16 8125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6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 0 1276,'0'1'14588,"-2"15"-7450,0 7-5069,-5 58-4793,5-52 4693,-42 499 1126,41-435-3014,-3 28-4200,2-105 524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6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 2100,'3'-5'514,"1"0"-1,0 0 0,0 0 0,0 1 1,1-1-1,-1 1 0,1 0 1,0 1-1,0-1 0,0 1 1,1 0-1,-1 0 0,1 0 1,0 1-1,0 0 0,-1 0 1,9-1-1,-7 2-352,-1 0 0,1 1 0,-1 0 0,1 0 0,-1 0 0,1 1 0,-1 0-1,1 1 1,-1-1 0,0 1 0,1 0 0,-1 0 0,0 1 0,-1 0 0,1 0 0,0 1 0,-1-1 0,0 1 0,1 0 0,-1 1 0,-1-1 0,1 1 0,-1 0-1,7 10 1,-2 0 155,-1 0 0,-1 0-1,-1 0 1,0 1-1,-1 0 1,-1 0 0,0 1-1,-1-1 1,-1 1-1,0-1 1,-1 1 0,-1 0-1,-1 0 1,0-1-1,-2 1 1,1-1 0,-7 20-1,-1-2-971,0-1-1,-27 54 0,-2-14-4894,-1-6-4326,32-53 6755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7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217 587 1036,'11'-29'9148,"-5"-3"-4092,-6 27-4811,0-1 0,0 0-1,-1 0 1,1 0 0,-1 1-1,0-1 1,-1 0-1,-3-8 1,4 11-395,0 1 0,0-1 1,-1 1-1,1-1 0,-1 1 0,0-1 1,0 1-1,1 0 0,-2 0 0,1 0 1,0 0-1,0 0 0,-1 1 0,1-1 1,-1 1-1,-3-3 0,2 3 131,0 0-1,1 1 1,-1-1-1,0 1 1,1 0-1,-1-1 1,0 2-1,1-1 1,-1 0-1,0 1 1,1 0-1,-1 0 1,1 0-1,-1 0 1,1 0-1,-5 3 1,0 0-45,1 1 0,-1 0 1,1 0-1,1 1 0,-1 0 0,1 0 1,0 1-1,0 0 0,0 0 1,1 0-1,0 1 0,1-1 0,0 1 1,0 0-1,-3 11 0,2-5 60,0 0 0,1 1 0,0-1 0,1 1 0,1 0 0,1 0 0,0 0 0,1 20 0,1-32 12,-1 0 0,0-1 0,1 1 0,-1 0 0,1 0 0,0 0 0,0 0 0,0-1 0,1 1 0,1 3 0,-3-5 16,1-1-1,0 1 1,0 0 0,-1 0-1,1 0 1,0-1 0,0 1-1,0-1 1,0 1 0,0 0-1,0-1 1,0 1 0,0-1-1,0 0 1,0 1 0,0-1-1,0 0 1,0 0 0,2 0-1,1 0 37,0-1-1,0 0 0,0 0 1,0 0-1,0-1 0,0 1 1,-1-1-1,1 0 0,0 0 0,-1-1 1,0 1-1,1-1 0,2-3 1,16-12-37,-1-1 0,-1-1-1,0-1 1,-2 0 0,-1-2 0,0 0 0,-2-1 0,0 0 0,-2-1 0,-1-1 0,-1 0 0,-1-1 0,-1 0 0,-2 0 0,-1-1 0,0 0-1,1-38 1,-5 28 70,-2 1-1,-1-1 1,-11-70-1,12 107-71,0 0 0,0-1 0,-1 1 0,1 0-1,0-1 1,-1 1 0,1 0 0,-1 0-1,1-1 1,-1 1 0,0 0 0,1 0 0,-1 0-1,0 0 1,0 0 0,0 0 0,0 0-1,0 0 1,0 0 0,-1 0 0,1 0 10,0 1 1,1 0 0,-1 0-1,0 0 1,0 0 0,0 0-1,0 0 1,0 1 0,1-1-1,-1 0 1,0 0 0,0 0-1,0 1 1,0-1 0,1 1-1,-1-1 1,0 0 0,1 1-1,-1-1 1,0 1 0,1-1-1,-2 2 1,-2 2 105,1 0 1,-1 0-1,1 1 1,0-1-1,0 1 0,0-1 1,-4 11-1,-2 12 201,2 0 1,1 0-1,1 1 0,-2 41 1,6-54-334,0 0-1,2-1 1,0 1 0,0 0 0,1-1-1,1 1 1,1-1 0,0 0 0,1 0-1,8 17 1,-13-30-165,1 0 0,-1 0 0,1 1 0,0-1 0,-1 0 0,1 0 0,0 0 0,0 0 0,0 0 0,0 0 0,0 0 0,0 0 0,0 0 0,0-1-1,0 1 1,0 0 0,1-1 0,-1 1 0,0 0 0,0-1 0,1 0 0,0 1 0,0-1-418,-1-1 0,0 1-1,0 0 1,1-1 0,-1 0 0,0 1 0,0-1-1,0 0 1,0 1 0,0-1 0,0 0 0,0 0-1,0 0 1,0 0 0,0 0 0,0 0 0,0 0-1,-1 0 1,1 0 0,0-1 0,0-1 0,3-3-2172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7.7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344 565 504,'-1'-4'364,"0"0"0,0 1 0,-1-1 0,1 0 0,-1 1 0,1-1 0,-1 1 0,0 0-1,0 0 1,-1 0 0,1 0 0,-1 0 0,0 0 0,1 0 0,-1 1 0,0-1 0,-1 1 0,-3-2 0,3 2-244,1 1-1,-1 0 1,0 0 0,0 0-1,0 0 1,0 1 0,0 0-1,0 0 1,0 0 0,0 0-1,0 1 1,0-1 0,0 1-1,-7 2 1,1 1-117,0 0 0,0 1 0,0 0 0,1 1 0,-1 0 0,1 0 0,1 1 0,-1 0 0,1 1 0,1-1 0,-13 17 0,5 0 316,0 1 0,2 0 0,1 0 0,1 2 1,1-1-1,1 1 0,2 1 0,-5 29 0,9-34 355,0-1-1,2 1 1,0 0-1,1-1 1,2 1-1,0 0 1,1-1-1,2 1 1,0-1-1,12 32 0,-16-52-596,0 0 0,0 0 0,-1 0-1,1 0 1,0 0 0,1 0-1,-1 0 1,0 0 0,0 0 0,1 0-1,-1-1 1,1 1 0,0-1-1,-1 1 1,1-1 0,0 0-1,0 1 1,0-1 0,0 0 0,0 0-1,0-1 1,0 1 0,0 0-1,1-1 1,1 1 0,0-1-29,0 0 1,-1-1-1,1 0 0,-1 0 1,1 0-1,0 0 0,-1 0 1,0-1-1,1 1 1,-1-1-1,0 0 0,0 0 1,5-4-1,6-6 50,0-1 0,-2-1-1,1 1 1,19-31 0,22-43 201,-3-2 1,72-176-1,-102 209-320,-3-1 0,-2-1 0,-3 0-1,-2-1 1,-3 0 0,1-77 0,-9 115 6,1 10 8,-1 0 0,0 0 0,0 0 0,-1 0 0,-1 0 0,0 0 0,-6-20 0,8 31 7,0 0-1,0-1 1,0 1-1,0 0 1,0 0-1,0 0 1,0 0-1,-1-1 1,1 1-1,0 0 1,0 0-1,0 0 1,0 0-1,0 0 1,0 0-1,-1 0 1,1 0-1,0-1 1,0 1-1,0 0 1,0 0-1,-1 0 1,1 0-1,0 0 1,0 0-1,0 0 1,0 0-1,-1 0 1,1 0-1,0 0 1,0 0-1,0 0 1,0 0-1,-1 0 1,1 0-1,0 0 1,0 0-1,0 0 1,0 0-1,-1 1 1,1-1-1,0 0 1,0 0-1,0 0 1,0 0-1,0 0 1,-1 0-1,1 1 1,-8 11-65,-3 14-137,-17 80-2769,6 1-4896,8-33-35,8-40 4691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2:58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132 222 2460,'-5'-22'16190,"-6"43"-12233,-8 48-4163,17-56 301,0 0-1,1 0 1,1 0 0,0 1 0,4 22 0,-4-34-91,1 0 0,-1 0 0,1 1 0,0-1 0,-1 0 0,1 0 0,0 0 0,1 0 0,-1 0 0,0 0 0,0-1 0,1 1 0,-1 0 0,1-1 0,-1 1 0,1-1 0,0 1 0,0-1 0,0 0 0,-1 0 0,1 1 0,0-1 0,1-1 0,-1 1 0,0 0 0,0 0 0,0-1 0,0 1 1,1-1-1,-1 0 0,0 0 0,0 0 0,0 0 0,1 0 0,-1 0 0,0-1 0,0 1 0,1-1 0,-1 1 0,0-1 0,0 0 0,3-1 0,7-3 1,0 0 1,-1-1-1,0 0 1,0-1-1,0 0 0,0-1 1,-1 0-1,-1 0 1,1-1-1,12-16 1,-11 11-1,1 0 0,-2-1 0,0-1 0,-1 0 0,-1 0 1,13-33-1,-14 21 134,-1 0 0,-1 0 0,-2-1 0,0-54 0,-9 159 1208,42 396 1800,-6-162-2010,-23-215-974,8 277 405,-16-317-373,-3-1-1,-2 1 1,-3-2 0,-27 94 0,31-131-126,0 0 0,-2-1 0,0 0 0,0-1 0,-1 0 1,-1 0-1,-1 0 0,0-1 0,-19 19 0,24-27-61,-1-1 1,0 1-1,0-1 1,0 0-1,-1 0 0,1-1 1,-1 0-1,0 0 1,0-1-1,0 1 1,0-1-1,0-1 1,-1 0-1,1 0 1,0 0-1,-1-1 0,1 0 1,-1 0-1,1-1 1,0 0-1,-1 0 1,1-1-1,-10-3 1,8 2-168,1 0 1,0-1-1,0 0 1,0 0-1,0-1 1,1 0-1,0 0 1,0 0-1,0-1 1,0 0-1,1-1 1,0 0-1,1 1 1,-7-11-1,5 4-665,0 0-1,2 0 1,-1 0 0,1-1-1,1 0 1,1 0 0,0 0-1,-1-16 1,1-20-3497,2 0-1,3 0 1,16-98-1,-5 67 405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0.4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0 832,'10'14'9836,"2"-1"-6073,12 16-887,-16-15-2161,-1 0 0,-1 1-1,0-1 1,5 23 0,-6-18-723,-1 0 0,-1 1 0,-1-1 0,-1 1 0,-1 36 0,-10-30-2713,-9-9-3281,0-10-5072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0.7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412 4 2388,'-1'0'947,"-1"-1"-1,1 0 1,-1 1-1,1-1 1,-1 1-1,1 0 1,-1 0-1,1-1 0,-1 1 1,1 0-1,-1 0 1,1 0-1,-1 1 1,1-1-1,-1 0 1,-1 1-1,-5 8 3506,-1 8-3759,-12 18-86,-1-1 0,-1-1 0,-40 42 0,44-52-935,8-11-859,-1 0 0,0-1 0,-23 17-1,9-12-4670,0 0 0,-47 20 0,48-26 2514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1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2095 67 1716,'18'-12'2550,"-4"2"-233,1 0 0,29-15 0,-41 24-2025,1-1 1,-1 1 0,0 0-1,0 0 1,1 0 0,-1 0-1,0 0 1,1 1 0,-1 0 0,1 0-1,-1 0 1,1 0 0,-1 0-1,1 0 1,-1 1 0,0 0-1,1 0 1,-1 0 0,0 0-1,6 3 1,-7-2-239,0-1 0,-1 1 0,1 0-1,-1 0 1,0 0 0,0 0 0,1-1 0,-1 2 0,0-1 0,-1 0-1,1 0 1,0 0 0,-1 0 0,1 1 0,-1-1 0,0 0 0,1 0-1,-1 1 1,0-1 0,0 0 0,-1 0 0,1 1 0,0-1 0,-1 0-1,0 0 1,1 0 0,-1 1 0,0-1 0,0 0 0,-2 3 0,-2 6-8,0-1 0,-1 0 1,0-1-1,-14 18 0,0-5-16,-2-1 1,-1-1-1,0-1 0,-2-1 0,-42 24 0,-143 59 9,143-71-41,57-26 17,-15 9-98,26-10 14,17-3 14,36-12-33,17-2 8,-67 14 76,0-1 0,0 1 0,-1 0 0,1 0 1,0 1-1,0-1 0,0 1 0,-1 0 0,1 0 0,0 0 0,-1 0 0,1 0 1,0 1-1,3 2 0,-5-2 2,1 0 0,-1 1 0,0-1 0,0 1 0,0-1 0,0 1 0,-1 0 0,1 0 1,-1 0-1,0 0 0,1 0 0,-1 0 0,0 0 0,-1 0 0,1 0 0,-1 1 0,1-1 0,-1 0 0,0 0 1,0 1-1,-1-1 0,1 0 0,0 0 0,-1 0 0,0 1 0,0-1 0,0 0 0,0 0 0,-1 0 0,1 0 0,-1-1 1,1 1-1,-1 0 0,0-1 0,0 1 0,0-1 0,-1 1 0,1-1 0,0 0 0,-1 0 0,0 0 0,1 0 1,-1-1-1,-5 3 0,-11 3 8,-2 0-1,1-1 1,-1-1 0,-27 3 0,39-7-11,0-1 0,0 0 0,0 0 0,0 0-1,0-1 1,0-1 0,0 0 0,0 0 0,1-1 0,-1 1 0,1-2 0,-14-6 0,20 9-3,0-1 0,0 1 0,1-1-1,-1 1 1,0-1 0,1 0 0,-1 1 0,1-1 0,-1 0 0,1 0-1,0 0 1,0 0 0,0 0 0,0 0 0,0-1 0,0 1 0,1 0-1,-1-4 1,0 1-8,1-1 0,0 1-1,0-1 1,0 1 0,1-1-1,0 1 1,2-10 0,2 1-14,0 0 0,0 1 1,2-1-1,-1 1 0,11-13 1,-16 24 26,44-53-48,-44 54 57,0-1 0,0 0 0,1 1-1,-1 0 1,1-1 0,-1 1 0,1 0 0,-1-1-1,1 1 1,0 0 0,-1 0 0,1 0 0,0 1-1,0-1 1,0 0 0,0 1 0,0-1-1,0 1 1,0 0 0,0-1 0,0 1 0,0 0-1,0 0 1,0 1 0,0-1 0,0 0 0,0 1-1,0-1 1,0 1 0,3 1 0,-4-1 14,0 1 1,1 0 0,-1 0 0,0 0-1,0 0 1,0 0 0,0 0 0,0 0-1,0 0 1,-1 0 0,1 0 0,-1 1-1,1-1 1,-1 0 0,0 0-1,0 1 1,0-1 0,0 0 0,-1 0-1,1 1 1,0-1 0,-1 0 0,0 0-1,1 0 1,-1 0 0,0 0 0,0 0-1,-1 2 1,-32 58 780,25-51-622,1-1 1,-1 0 0,-1 0-1,0-1 1,0 0 0,-1-1-1,0 0 1,-21 11 0,28-16-157,-1 0 1,0-1 0,0 1 0,0-1 0,0 0 0,0-1-1,0 1 1,0-1 0,-1 0 0,1 0 0,-1-1 0,1 0 0,0 0-1,-1 0 1,1 0 0,0-1 0,-1 0 0,1 0 0,0 0-1,0-1 1,-1 0 0,1 0 0,1 0 0,-7-4 0,7 3-26,1-1 0,0 1 0,-1-1 1,1 0-1,1 0 0,-1 0 0,-2-5 1,-17-21 121,21 29-99,0 1 0,0-1 1,-1 1-1,1-1 1,0 1-1,0 0 0,-1 0 1,1 0-1,0 0 1,-1 0-1,1 0 0,0 0 1,0 0-1,-1 0 0,1 0 1,0 1-1,0-1 1,-1 0-1,1 1 0,0-1 1,0 1-1,-2 1 1,-33 18 262,24-12-162,-120 59 2037,-185 68 0,-152 23 1474,329-113-2889,-150 37 72,263-81-652,13-3-768,14 2 562,0 0 0,0 0 0,0 0 0,-1 0-1,1 0 1,0 0 0,0 0 0,0 0 0,0 0 0,0 0 0,0 0 0,0 0 0,0 0 0,-1 0 0,1 0 0,0 0 0,0 0 0,0-1 0,0 1 0,0 0 0,0 0 0,0 0 0,0 0 0,0 0 0,0 0 0,0 0 0,0-1 0,0 1 0,-1 0 0,1 0 0,0 0 0,0 0 0,0 0 0,0 0 0,0-1 0,0 1 0,0 0 0,0 0 0,1 0 0,-1 0 0,0 0 0,0 0 0,0-1 0,0 1 0,0 0 0,0 0 0,0 0 0,0 0 0,0 0 0,0 0 0,0 0 0,0 0 0,0 0 0,0-1 0,1 1 0,-1 0 0,0 0 0,0 0 0,0 0 0,0 0 0,2-1-562,0 0 0,0 0 0,1 0 0,-1 0 0,0 1 0,0-1 0,0 1 0,1 0 0,-1-1 0,0 1 0,0 0 0,1 0 0,-1 0 0,0 1 0,4 0 0,41 10-7442,-39-9 5807,25 10-4035,-15-4 3398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5.8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0 204 2200,'10'-3'2003,"23"-6"4338,-1-1 0,44-20 0,-65 25-5507,-1-1 0,0-1 0,0 0 0,10-9 0,-14 11-962,0-1 0,0-1 0,-1 1 0,1-1 0,-2 0 0,8-13 0,-11 19-109,-1-1 0,1 1 1,-1 0-1,1 0 0,-1-1 1,0 1-1,1 0 0,-1 0 0,0-1 1,0 1-1,0 0 0,0-1 1,0 1-1,0 0 0,-1 0 0,1-1 1,0 1-1,-1 0 0,1 0 1,0-1-1,-1 1 0,0 0 1,1 0-1,-1 0 0,0 0 0,1 0 1,-1 0-1,0 0 0,0 0 1,0 0-1,0 0 0,0 0 0,0 0 1,0 1-1,0-1 0,-1 0 1,1 1-1,0-1 0,0 1 1,0-1-1,-1 1 0,-1 0 0,-3-3-1071,0 2 0,-1-1 0,0 1 0,1 0 0,-1 0 0,0 1 0,-6 0 0,-15 4-2445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1.8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1 134 60,'5'2'1673,"0"0"1,0 0-1,0 0 0,0 0 1,1-1-1,-1 1 1,0-2-1,1 1 0,-1 0 1,12-2-1,-16 1-1281,1 0 0,0-1 0,-1 1 1,1-1-1,0 0 0,-1 1 0,1-1 0,-1 0 0,1 0 0,-1 0 1,1 0-1,-1 0 0,0 0 0,1-1 0,0 0 0,0-1-656,-1 0 0,1 0 1,-1 0-1,1 0 0,-1 0 0,0 0 0,0 0 0,0 0 0,-1 0 1,1-5-1,0 0-1999,-1 0 0,0 0 1,0 0-1,-1 0 0,0 0 0,0 0 1,-5-15-1,-1 7-1206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2.1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1 175 944,'94'-43'12678,"4"6"-8850,41-16-6377,-82 19-6949,-49 27 6487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2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0 126 196,'4'-5'1205,"0"1"0,-1 1 0,1-1-1,1 1 1,-1-1 0,0 1 0,1 0 0,0 1 0,-1-1 0,1 1 0,9-3-1,-9 4-739,0 0 0,0 0 0,-1 0 0,1 1 0,0 0-1,0 0 1,0 0 0,0 0 0,-1 1 0,1 0-1,8 2 1,-9-1-421,0-1-1,0 1 0,0 0 0,0 1 0,0-1 1,0 1-1,-1-1 0,1 1 0,-1 0 1,0 1-1,0-1 0,0 0 0,0 1 1,0 0-1,-1-1 0,0 1 0,0 0 1,0 0-1,0 1 0,-1-1 0,1 0 0,-1 0 1,0 1-1,0-1 0,-1 1 0,1-1 1,-1 1-1,0-1 0,-1 7 0,0 4-37,-1 0 0,-1 0-1,0 0 1,-1 0 0,0 0-1,-2-1 1,1 0 0,-2 0 0,0 0-1,0-1 1,-2 0 0,-16 21-1,14-20-59,3-5-175,2 0-1,-1 0 1,1 0 0,-7 14 0,14-23 192,-1 0 1,0 1-1,1-1 1,-1 0-1,0 0 1,1 0-1,-1 0 1,0 0-1,1 0 1,-1 1 0,0-1-1,1 0 1,-1 0-1,0 0 1,1 0-1,-1 0 1,0 0-1,1 0 1,-1 0-1,0-1 1,1 1-1,-1 0 1,0 0 0,1 0-1,-1 0 1,0 0-1,1 0 1,-1-1-1,0 1 1,1 0-1,-1 0 1,0-1-1,0 1 1,1 0 0,-1 0-1,0-1 1,0 1-1,0 0 1,1-1-1,-1 1 1,0 0-1,19-13-202,28-26 145,-2-2-1,56-65 1,-85 88 125,-2-1 1,0-1-1,-2-1 1,0 1 0,-1-2-1,-1 0 1,-1 0-1,-1-1 1,6-27-1,-13 48 37,0 0-1,-1 1 1,0-1-1,1 0 0,-1 0 1,0 0-1,0 1 1,0-1-1,0 0 0,0 0 1,0 0-1,-1 0 1,1 1-1,0-1 0,-1 0 1,-1-2-1,2 3-15,-1 1 0,1-1 1,-1 1-1,0 0 0,1 0 0,-1-1 1,1 1-1,-1 0 0,0 0 0,1 0 0,-1 0 1,0 0-1,1 0 0,-1 0 0,0 0 0,1 0 1,-1 0-1,0 0 0,1 0 0,-1 0 1,0 0-1,1 1 0,-1-1 0,1 0 0,-1 1 1,0-1-1,1 0 0,-1 1 0,0 0 0,-4 2 165,-1 1 1,1 0-1,0 1 0,0 0 0,0-1 0,1 2 0,-6 7 0,4-3-18,0 0 1,1 1-1,0 0 1,0 1-1,1-1 0,1 1 1,0 0-1,1-1 1,0 1-1,0 0 1,2 0-1,-1 1 0,1-1 1,1 0-1,1 0 1,-1 0-1,2 0 1,0-1-1,0 1 1,1 0-1,9 19 0,-5-16-31,0-1 0,1 0-1,0 0 1,1 0 0,1-2 0,0 1-1,1-1 1,0-1 0,0 0-1,2-1 1,-1 0 0,1-1-1,1 0 1,-1-1 0,21 7-1,-12-7-146,1-1-1,-1-1 0,44 5 1,-48-9-1230,0-2 1,35-2-1,-53 2 806,0 0 0,1-1-1,-1 1 1,0 0 0,1-1-1,-1 0 1,0 1 0,0-1 0,0 0-1,0 1 1,0-1 0,1 0 0,-1 0-1,0 0 1,-1 0 0,1 0 0,1-2-1,1-3-4850,-3 6 4729,0-1-1,0 0 1,0 1-1,0-1 1,0 0-1,0 1 1,0-1 0,-1 1-1,1-1 1,0 0-1,0 1 1,0-1-1,-1 0 1,-3-5-3241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3.4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1048,'13'-14'10852,"3"13"-4414,-12 3-6010,-1-1 0,0 1 0,0 0 0,0 0 0,0 1 0,0-1 0,0 0 0,-1 1 0,5 5 0,3 4-362,-2 1 0,0-1 0,0 1 0,6 16 0,-6-11 76,-3-7-138,0 0-1,0 1 1,-1-1-1,-1 1 1,0 0-1,0 0 0,-1 0 1,-1 0-1,0 0 1,0 0-1,-2 15 0,-12 0-1356,10-23 484,0-1 1,0 1-1,-1-1 1,1 0-1,-1 0 1,0-1-1,-7 5 1,-2-1-2334,0-1 1,0 0-1,-18 4 1,20-6 1969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3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382 1 460,'-4'0'716,"1"-1"1,0 2-1,0-1 1,-1 0-1,1 1 1,0-1-1,-1 1 1,1 0-1,0 0 0,0 0 1,0 1-1,0-1 1,0 1-1,0 0 1,1-1-1,-1 1 1,0 0-1,1 1 0,0-1 1,-1 0-1,1 1 1,0-1-1,-2 5 1,-13 30 2819,-2 26-2236,0 0 823,-50 113 0,58-155-3547,-1 1 1,-1-2-1,-18 22 1,18-28-1877,0 0 0,0-1 0,-1 0 0,-29 19 0,20-18-171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4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2388 239 2464,'14'-25'2518,"2"1"0,0 0-1,1 1 1,30-30 0,-38 43-1992,0 2 0,1-1 1,0 2-1,1-1 0,-1 1 1,1 1-1,1 0 0,-1 0 0,1 1 1,0 1-1,0 0 0,19-4 1,-30 8-509,1 0 0,-1-1 0,0 1 1,0 0-1,1 0 0,-1 0 0,0 0 0,1 0 1,-1 0-1,0 0 0,0 0 0,1 1 0,-1-1 1,0 0-1,0 1 0,1-1 0,-1 1 1,0-1-1,0 1 0,0 0 0,0-1 0,0 1 1,0 0-1,0 0 0,0 0 0,0 0 1,0 0-1,1 1 0,-2 1 6,1-1 1,0 1-1,-1-1 1,1 1-1,-1 0 1,0-1-1,0 1 1,0 0-1,0-1 1,0 1-1,0-1 0,-1 1 1,0 2-1,-2 6 45,-1 0 0,0-1 0,0 1 0,-1-1 0,-9 14 0,-9 6 69,-1-2-1,-1-1 0,-44 36 0,-94 62-16,138-107-136,4-4 11,16-12-4,0 1 0,1-1 0,0 1 0,-1 0 0,1 0 1,0 0-1,1 1 0,-1-1 0,0 1 0,1 0 0,0 0 0,0 0 0,-4 8 1,7-11 5,0-1 1,1 1 0,-1-1 0,0 1 0,1 0 0,-1-1 0,0 1 0,1-1 0,-1 1 0,1-1 0,-1 1 0,1-1 0,-1 0 0,1 1 0,-1-1 0,1 0 0,-1 1 0,1-1 0,0 0 0,-1 0 0,1 1 0,0-1 0,-1 0 0,1 0 0,-1 0 0,1 0 0,0 0 0,-1 0 0,1 0 0,0 0 0,-1 0 0,1 0 0,0 0 0,-1 0 0,1-1 0,31 0 30,-28 1-23,0-1-5,32-1 15,41 3 0,-67-1-12,0 1 0,-1 0 0,1 1 0,0 0 0,-1 1 0,0 0 0,1 1 0,-1-1 0,12 8 0,-19-9-5,1-1 0,0 1 0,-1 0 0,0 0 0,0 0 0,1 0 1,-1 0-1,0 0 0,0 1 0,-1-1 0,1 1 0,-1-1 0,1 1 0,-1 0 0,0-1 0,0 1 0,0 0 1,0 0-1,0 0 0,-1 0 0,1 0 0,-1 3 0,0 0 1,-1-2 1,0 1-1,0 0 1,0 0-1,-1 0 1,0 0-1,0-1 1,0 1-1,-1-1 1,1 1-1,-1-1 1,-4 4-1,-5 7 5,0-2 0,-2 0 0,0 0 0,0-1 0,-1-1 0,-17 10 0,11-9 2,-1-1 0,-1 0 0,-38 11 0,54-19-6,0-1 1,0 0-1,0-1 0,0 0 1,0 0-1,-1 0 1,1-1-1,0 0 0,0-1 1,-1 1-1,1-1 0,0-1 1,0 0-1,0 1 0,0-2 1,-13-5-1,18 5-1,-1 0 0,0 1 0,0-2 0,1 1 0,0 0-1,0 0 1,0-1 0,0 1 0,0-1 0,0 1 0,1-1 0,0 0 0,0 0-1,0 0 1,0 0 0,1 1 0,-1-1 0,1 0 0,0 0 0,0 0 0,1 0-1,-1 0 1,2-8 0,2-8-1,1-1 0,0 1-1,9-21 1,5-16-13,-13 36 8,0 0 1,2 1 0,1 0 0,18-32 0,-27 51 5,1 0 0,-1 0 1,1 0-1,-1 0 0,1 1 1,-1-1-1,1 0 1,0 0-1,-1 1 0,1-1 1,0 1-1,0-1 1,-1 0-1,1 1 0,0-1 1,0 1-1,0 0 0,0-1 1,-1 1-1,1 0 1,0 0-1,0-1 0,0 1 1,0 0-1,0 0 1,0 0-1,0 0 0,1 0 1,-1 1 2,1 0 0,-1-1 0,0 1 0,1 0 0,-1 0 0,0 0 0,0 0 0,0 1 0,0-1 0,0 0 0,0 0 0,0 1 0,0-1 0,-1 0 0,2 2 0,1 5 23,0-1 0,-1 0 0,1 1 0,-1-1 0,1 14 1,-2-2 104,-1 1 1,-1 0 0,-1-1-1,-1 1 1,-1-1-1,0 0 1,-2 0 0,-14 35-1,17-47-72,0 0-1,-1 0 0,0 0 0,0 0 0,0-1 0,-1 1 0,0-1 0,0 0 0,-1-1 0,1 1 1,-1-1-1,-1 0 0,1-1 0,-1 0 0,1 0 0,-1 0 0,-1 0 0,1-1 0,0-1 1,-1 1-1,1-1 0,-1 0 0,0-1 0,1 0 0,-10 1 0,10-3-45,1 0 0,-1 0 0,0 0 0,1-1 0,-1 0 1,1-1-1,-1 1 0,1-1 0,0 0 0,0-1 0,0 1 0,1-1 0,-8-6 0,5 3-1,-1 1-1,-1 1 1,-18-10-1,22 15 15,-1-1-1,0 1 1,1 1-1,-1-1 1,1 1-1,-1 0 1,1 1-1,-1-1 0,1 1 1,0 1-1,0-1 1,0 1-1,-9 5 1,-6 1 148,-125 44 641,-2-6 0,-190 33 0,-314 22 1959,562-89-2711,-10 1-63,-4 2 0,-143 3 0,283-38-20,-21 14-1286,0 0-1,0 2 1,17-2 0,-11 3-2162,0 1 0,0 0-1,0 2 1,0 1 0,0 0 0,38 11 0,-33-5 711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4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0 179 732,'14'4'2267,"-5"-2"1078,0 1 0,0-1-1,0-1 1,12 1 0,12-10 4808,-11-6-7348,4-13 178,-8 1-3544,-15 21 1306,-1 0-1,0-1 1,-1 1-1,1-1 1,-1 1-1,0-1 1,0 0-1,-1 0 1,0 1-1,0-1 1,0 0-1,-1 1 1,0-1-1,0 0 1,-2-8-1,-2-5-2559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5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1 216 1888,'0'-3'784,"0"1"-1,0-1 0,0 1 1,0-1-1,0 1 0,0 0 1,1-1-1,-1 1 0,1-1 1,-1 1-1,1-1 0,0 1 1,0 0-1,0 0 0,3-4 1,-1 1 50,0 1 1,1-1-1,0 1 1,0 0-1,1 0 1,6-5-1,7-2 169,0 0 0,33-14 0,-45 22-777,103-38 696,-55 22-1966,-2-2-3728,-47 18 2979,2-1-1048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5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 85 1072,'-3'-6'10274,"-3"18"-6097,-3 22-1462,8-21-2374,0-1 0,1 1 0,1 0 0,0 0 1,1 0-1,0-1 0,1 1 0,1-1 0,6 17 0,-9-25-334,1-1 0,0 1-1,1 0 1,-1-1 0,1 1-1,-1-1 1,1 0 0,0 0-1,0 0 1,0 0 0,1-1-1,-1 1 1,1-1-1,-1 0 1,1 0 0,0 0-1,0 0 1,0-1 0,0 1-1,0-1 1,0 0 0,0 0-1,1-1 1,-1 1 0,0-1-1,0 0 1,0 0-1,1-1 1,-1 1 0,0-1-1,0 0 1,5-1 0,7-3-7,-1 0 0,1 0 1,-1-2-1,-1 0 0,1-1 1,-1 0-1,-1-1 0,0 0 1,0-1-1,0-1 0,10-12 1,-15 15 4,-1 0 0,0 0 0,0-1 0,-1 0 0,0 0 0,0 0 0,-1-1 0,-1 0 0,0 0 0,0 0 0,-1 0 0,0-1 0,0 1 0,-1-1 0,-1 0 0,0 0 0,-1-14 0,1 24 19,-1 0-1,0-1 1,0 1-1,0 0 0,0 0 1,-1 0-1,1 0 1,0-1-1,0 1 0,-1 0 1,1 0-1,-1 0 1,1 0-1,-1 0 1,1 0-1,-1 0 0,1 0 1,-1 0-1,0 0 1,0 0-1,0 0 0,-1-1 1,2 2 3,-1 1 0,0-1 1,0 0-1,0 0 0,0 1 1,1-1-1,-1 0 0,0 1 1,0-1-1,0 0 0,1 1 0,-1 0 1,0-1-1,1 1 0,-1-1 1,0 1-1,1 0 0,-1-1 0,1 1 1,-1 0-1,0 1 0,-25 49 625,-1 40-12,4 2 0,4 0 0,-8 111 0,3 286 307,22-414-998,2-40 77,-2-1-1,-2 0 0,-1 0 1,-14 48-1,16-73-16,0 0 0,-1 0 0,0-1 0,0 1 0,-1-1 0,0 0 1,-1-1-1,0 1 0,0-1 0,-1 0 0,0 0 0,0-1 0,-1 0 0,0 0 0,0-1 0,0 0 0,-1-1 0,0 0 0,-15 7 1,19-10-12,0-1 0,0 1 1,0-1-1,0 0 1,0 0-1,0-1 0,0 0 1,0 0-1,0 0 1,0 0-1,0-1 0,0 0 1,0 0-1,0 0 1,0 0-1,0-1 1,0 0-1,1 0 0,-1 0 1,1-1-1,-1 1 1,1-1-1,0 0 0,0-1 1,0 1-1,1-1 1,-1 1-1,-5-8 1,3 1 0,-1 1 1,2-1-1,-1 0 1,1-1-1,1 1 1,0-1-1,1 0 1,0 0-1,0 0 1,1 0-1,-1-21 1,3-17-244,2 1 0,2-1 0,14-67 0,13-12-2275,8 1-4462,-38 123 6277,1 0-206,0 0 0,-1 0 1,0 0-1,0-1 0,0 1 1,-1 0-1,1 0 0,-1 0 1,0-1-1,0 1 0,-1-6 0,-3-3-2276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6.5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361 245 1676,'11'-28'22080,"-13"23"-18701,-2-8-2609,8 1-759,1 1 1,1-1 0,0 1 0,0 0 0,15-18 0,-20 27-15,0 0-1,0 1 1,1-1-1,-1 1 1,0 0 0,1-1-1,-1 1 1,1 0-1,-1 0 1,1-1-1,0 1 1,-1 1 0,1-1-1,0 0 1,0 0-1,-1 1 1,1-1-1,0 1 1,0-1 0,0 1-1,0 0 1,0 0-1,0-1 1,0 2-1,0-1 1,0 0 0,0 0-1,0 1 1,-1-1-1,1 1 1,0-1 0,0 1-1,0 0 1,0 0-1,-1-1 1,1 2-1,0-1 1,-1 0 0,1 0-1,-1 0 1,0 1-1,1-1 1,-1 0-1,0 1 1,2 2 0,4 5 0,-1 0 1,-1 0 0,1 0 0,-2 0 0,1 1 0,-1 0 0,-1 0 0,0 0-1,0 0 1,-1 1 0,0-1 0,-1 1 0,0-1 0,0 1 0,-2 0 0,1-1-1,-1 1 1,-3 13 0,1-11 0,0-1 1,-1 0-1,-1 1 0,0-1 0,0-1 0,-1 1 0,0-1 0,-1 0 1,-1 0-1,0-1 0,0 0 0,-1 0 0,0-1 0,-16 12 1,-6 3-14,-2-2 0,-62 32 1,84-48 20,1-2 0,0 1 0,-1-2 0,0 1 0,0-1 0,0-1 0,0 0 0,0-1 0,0 0 0,-1 0 0,1-1 0,0-1 0,-1 0 0,-15-4 0,23 4 6,1-1-1,-1 0 0,1 0 1,0 0-1,0-1 1,0 1-1,0-1 0,0 0 1,0 0-1,1 0 0,-1 0 1,1 0-1,0 0 1,0-1-1,0 1 0,1-1 1,-1 1-1,1-1 1,0 0-1,0 1 0,-1-6 1,-3-12 114,2 0 0,-2-33 0,4 43-78,-1-22 79,-16-344 378,18 375-561,0 0 0,0 0 0,0 1 1,1-1-1,-1 0 0,0 0 0,1 0 0,0 1 0,-1-1 0,1 0 1,0 0-1,0 1 0,-1-1 0,2 1 0,0-3 0,9 2-3884,1 15-4948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6.1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1028 52 616,'4'-1'14825,"3"-3"-9204,16-9-1997,-22 12-3637,27-22 1511,-22 14-3108,-22 11-4495,-52 36-8220,46-25 10782</inkml:trace>
  <inkml:trace contextRef="#ctx0" brushRef="#br0" timeOffset="1">196 766 308,'29'-10'12194,"0"1"-3998,30 0 389,-58 9-8519,0 1 0,0-1-1,0 1 1,0-1-1,-1 1 1,1-1 0,0 1-1,0 0 1,0-1-1,-1 1 1,1 0-1,0-1 1,-1 1 0,1 0-1,-1 0 1,1 0-1,-1 0 1,1 0 0,-1 0-1,1 0 1,-1-1-1,0 1 1,0 0 0,1 0-1,-1 0 1,0 0-1,0 0 1,0 0 0,0 1-1,0-1 1,0 0-1,-1 0 1,1 0 0,0 0-1,-1 1 1,-7 39 373,-4-15-612,-1-1-1,-1 0 1,-1-1-1,-26 32 1,17-24-2177,-42 43 0,13-31-4332,-10-11-5962,45-27 8785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6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115 115 2412,'5'-8'2483,"0"-1"-1,1 1 1,0 0 0,1 0-1,14-13 1,-13 14 84,-1-1 0,0 0 1,0 0-1,8-14 0,-25 44-2547,6-11-1218,-1 0 1,-1-1-1,-11 18 1,-123 129-20328,113-126 18152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7.3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969 343 900,'-2'-11'8605,"7"-5"-4199,11-17-761,-13 27-2349,26-39 1950,-27 42-3189,0 0 0,1 0 0,-1 1 0,0-1 0,1 1 0,0 0 0,-1 0 0,1 0 0,0 0 1,0 0-1,0 0 0,0 1 0,4-2 0,-6 3-54,0 1 0,0-1 0,0 0 0,0 0 0,0 1 1,0-1-1,-1 0 0,1 1 0,0-1 0,0 1 0,0-1 0,-1 1 1,1 0-1,0-1 0,-1 1 0,1 0 0,0-1 0,-1 1 1,1 0-1,-1 0 0,1 0 0,-1-1 0,1 1 0,-1 0 0,0 0 1,0 0-1,1 0 0,-1 0 0,0 0 0,0 0 0,0 0 0,0 0 1,0 0-1,0 0 0,0-1 0,0 1 0,0 0 0,-1 1 0,-2 39 52,1-33-51,0-1 0,0 1 0,-1-1-1,0 0 1,-1 0 0,0 0 0,0 0-1,0 0 1,-1-1 0,0 0 0,0 0 0,0 0-1,-1-1 1,-9 7 0,11-8-23,-1-1-1,1 0 1,0-1 0,-1 1-1,0-1 1,1 0 0,-1 0-1,0 0 1,0-1 0,0 0 0,0 0-1,0 0 1,-1 0 0,1-1-1,0 0 1,0 0 0,0 0-1,0-1 1,-1 0 0,1 0-1,0 0 1,-9-4 0,13 4 6,0 0 0,-1 0 0,1 0 0,0 0 0,0-1 0,0 1 1,0 0-1,0-1 0,0 1 0,0-1 0,0 0 0,1 1 0,-1-1 0,1 1 1,-1-1-1,0-3 0,-4-7 90,4 12-53,1 0 0,0 0 0,0-1 0,-1 1 0,1 0 0,0 0 0,-1 0 0,1 0 0,0 0 0,-1 0 0,1 0 0,0 1 0,-1-1 0,1 0 0,0 0 0,-1 0 0,1 0 0,0 0 0,-1 0 0,1 1 0,0-1 0,0 0 0,-1 0 0,1 0 0,0 1 0,0-1 0,0 0 0,-1 0 0,1 1 0,0-1 0,0 0 0,0 0 0,-1 1 0,1-1 0,0 0 0,0 1 0,0-1 0,-21 23 368,-1-1 0,-1-1 1,-1-1-1,-1-1 0,-1-1 1,0-1-1,-36 16 0,57-30-384,-1 1-1,0-1 0,0 0 1,0 0-1,0-1 1,0 0-1,-1 0 1,1-1-1,-1 1 1,1-1-1,-1-1 1,0 1-1,1-1 0,-1 0 1,0-1-1,1 1 1,-1-1-1,1-1 1,-1 1-1,1-1 1,0 0-1,-1-1 1,1 0-1,0 0 0,1 0 1,-1 0-1,-9-8 1,7 5-12,1 1 0,0-1 0,1 0 0,-1-1 1,1 1-1,1-1 0,-1 0 0,1-1 0,0 1 1,1-1-1,-7-15 0,6 6 1,0 0-1,1 0 1,1 0 0,0-1 0,1-18-1,0 9-1,-3-106 8,5 118-14,1 0 0,1 1 0,0-1 0,1 0 0,1 1 0,8-23-1,-11 35 8,-1 1 0,0 0-1,1 0 1,-1 0 0,1 0-1,-1 0 1,1 0-1,-1 0 1,1 0 0,0 0-1,-1 0 1,1 0 0,0 0-1,0 0 1,0 0 0,0 1-1,0-1 1,0 0-1,0 1 1,0-1 0,0 1-1,2-1 1,-2 1 3,-1 0 1,1 1 0,0-1-1,0 0 1,0 1-1,-1-1 1,1 1 0,0-1-1,-1 1 1,1-1-1,0 1 1,-1 0 0,1-1-1,-1 1 1,1 0-1,-1 0 1,1-1 0,-1 1-1,1 0 1,-1 0-1,0 0 1,1 0 0,1 6 26,0-1 1,0 1 0,0 0-1,-1 0 1,0-1-1,0 12 1,-2 1 43,-1 1-1,-1-1 1,-1 0 0,0 0-1,-2 0 1,0-1 0,-1 0 0,0 0-1,-2 0 1,0-1 0,-1-1-1,-1 1 1,0-2 0,-1 0-1,-1 0 1,-1-1 0,-20 17-1,11-11-76,1 0 1,0 2-1,1 0 0,-34 51 0,47-61 8,1 1 0,0 1 0,1-1 0,1 1 0,0 0 0,0 0-1,2 1 1,0-1 0,0 1 0,2 0 0,0 0 0,1 19 0,15 55 46,-10-65-714,5 46 1,-10-62 52,0-1 0,0 1 0,-1-1 0,0 0 0,0 1 0,-3 7 0,3-12-274,0 1 1,-1-1-1,0 1 1,0-1 0,0 0-1,0 0 1,0 0-1,-1 0 1,1 0 0,-1-1-1,0 1 1,0-1-1,0 1 1,0-1 0,0 0-1,0 0 1,-5 2-1,-10 4-2789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8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62 2544,'-15'-22'9272,"-15"-17"3433,32 41-12307,0 1-1,-1 0 1,0-1-1,1 1 1,-1 0 0,0 0-1,-1 0 1,1 0 0,0 0-1,-1 0 1,0 0 0,1 0-1,-1 0 1,-1 5-1,-3 52 530,3-49-404,-3 152 449,5-113-1434,-2-1-1,-12 79 1,11-119-342,-1-1 1,1 1 0,-2 0 0,1-1 0,-1 0 0,-5 8 0,-6 5-5554,-1-4-6410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8.4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593 3 452,'-10'-3'19352,"-4"15"-11526,-20 30-8402,15-17 2323,-8 3-1927,0-2 0,-2 0 0,-1-2 0,0-2 0,-47 27 0,48-34-2249,-1 0 1,-40 13-1,44-20-1645,0-1 1,0-1-1,-32 3 0,28-7 550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8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52 1204,'46'-51'24174,"-60"61"-27978,-43 27-13332,40-25 13650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9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2124,'47'2'10678,"0"5"-4280,-25-3-5038,-1 1 1,31 13 0,-38-13-1399,0 1 1,0 1-1,-1 1 1,0 0-1,0 0 1,-1 1-1,0 1 0,-1 0 1,0 0-1,16 21 1,-25-29 39,-1 1 0,1-1 0,-1 0 0,0 0 0,0 0 1,0 1-1,0-1 0,0 1 0,-1-1 0,1 1 0,-1-1 0,0 1 0,1-1 1,-1 1-1,0-1 0,-1 1 0,1-1 0,-1 6 0,-1-3 0,0 0 0,0 0-1,0-1 1,0 1 0,-1 0-1,0-1 1,0 0 0,-6 8-1,-6 3-26,0-1 0,-1 0 0,-27 17 0,41-30 19,-9 7-631,0-1 1,0 0-1,-1-1 1,0-1-1,0 1 1,0-2-1,-21 5 0,25-7-843,0-1 0,0-1 0,-1 1 0,1-1 0,0-1 0,0 1 0,-1-2 0,-9-1-1,3-1-1439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9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47 2656,'3'-21'3023,"4"-5"12422,-5 53-13073,-7 136 2599,3 72-3533,3-213-2176,-1-1 0,-1 1 0,-1-1-1,-1 0 1,-8 35 0,7-45-671,0-1-1,0 1 1,-1-1 0,-12 19 0,11-20-476,-1-1 1,1 0 0,-2 0-1,1-1 1,-17 13-1,7-7-1344,1-1 247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09.7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1035 431 1024,'0'-13'1728,"1"1"0,1 0-1,0 0 1,1 0 0,3-11 0,-4 17-858,0 0 0,1 0 1,-1 0-1,1 1 0,0-1 1,0 1-1,1 0 0,0 0 1,0 0-1,0 0 0,7-5 1,-11 9-824,0 1 0,1 0 1,-1-1-1,1 1 0,-1 0 1,0 0-1,1-1 1,-1 1-1,1 0 0,-1 0 1,1 0-1,-1-1 0,0 1 1,1 0-1,-1 0 0,1 0 1,-1 0-1,1 0 1,-1 0-1,1 0 0,-1 0 1,1 0-1,-1 0 0,1 0 1,-1 1-1,1-1 0,-1 0 1,0 0-1,1 0 1,-1 0-1,1 1 0,-1-1 1,0 0-1,1 1 0,-1-1 1,1 0-1,-1 1 0,8 21 739,-6 24-39,-5-31-635,-1-1 1,0-1-1,-1 1 1,0 0-1,-1-1 1,-1 0-1,0-1 1,-1 1-1,0-1 1,-18 19-1,19-22-131,-1-1 0,0 0 0,0 0 0,-1 0-1,0-2 1,-1 1 0,1-1 0,-1 0 0,0-1-1,-1 0 1,1-1 0,-1 0 0,0 0 0,-12 1-1,17-4 3,0 0 1,0-1-1,0 0 0,0 0 0,0-1 0,0 1 0,1-1 0,-1-1 0,0 1 0,0-1 0,1 0 0,-1 0 0,1-1 0,-1 1 0,1-1 0,0 0 0,0-1 0,0 1 0,1-1 0,-1 0 1,1 0-1,0-1 0,0 1 0,1-1 0,-1 0 0,-3-7 0,-5-11 14,2 0 1,0-1-1,1 0 1,-9-48-1,5 21-12,-4-7 114,4 20 481,2-1 1,1-1-1,2 0 0,-3-59 0,23 116 156,3 16-672,5 33 379,53 191 490,-63-211-879,-2 1 0,-2 0-1,-1 80 1,-6-95-38,-2 1 0,-1 0 0,-1-1 0,-2 0 0,-1 0 1,-2-1-1,-1 0 0,-1 0 0,-32 55 0,31-65-5,-1-1 0,-1 0 0,-1-1 0,0-1 1,-2-1-1,0 0 0,0-1 0,-2-1 0,0-1 0,0-1 1,-1-1-1,-1 0 0,0-2 0,-25 8 0,22-9-5,-1-2-1,0-1 1,-47 5-1,64-10-4,0 0 0,0-1 0,0 0 0,-1 0 0,1-1 0,0-1 0,0 1 0,0-2 0,0 1 0,1-1 0,-1 0 0,1-1 0,-1 0 0,-10-7 0,14 7-54,1-1 0,0 1-1,0-1 1,0 0 0,1 0 0,-1 0 0,1-1 0,0 1-1,1-1 1,-1 0 0,1 1 0,0-1 0,1 0 0,0 0 0,0-1-1,0 1 1,0 0 0,1-7 0,0-15-505,2 0 1,8-47-1,-6 46 267,1-5-678,17-112-6751,7 3-4824,-18 105 8752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10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52 1028,'16'-10'6336,"-13"9"-4828,0-1 1,0 0-1,0 0 0,0 0 1,0 0-1,-1 0 0,1 0 1,-1-1-1,1 0 1,-1 1-1,3-5 0,3-4 785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22.6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16,'0'0'1607,"19"9"6125,21 10-2629,-19-13-4072,-1 0 0,1-1 0,0-1 0,1 0 0,37 0 0,2 1-347,952 66 935,314-41 500,-1066-22-1816,2508 114 420,-2062-77-703,870 33 47,-1479-75-64,120-2 63,-14-31 52,-175 25-76,-24 4-68,0 0 0,0 0 0,-1 1 0,1 0-1,0 0 1,0 0 0,0 1 0,-1 0-1,1-1 1,0 2 0,-1-1 0,1 0 0,-1 1-1,9 5 1,-13-7-23,1 0 1,-1 0-1,0 0 1,0 0-1,1 0 0,-1 0 1,0 0-1,0 0 0,1 1 1,-1-1-1,0 0 1,0 0-1,0 0 0,1 0 1,-1 1-1,0-1 1,0 0-1,0 0 0,0 0 1,0 1-1,1-1 0,-1 0 1,0 0-1,0 1 1,0-1-1,0 0 0,0 0 1,0 1-1,0-1 1,0 0-1,0 0 0,0 1 1,0-1-1,0 0 0,0 0 1,0 1-1,0-1 1,0 0-1,0 0 0,0 1 1,0-1-1,-1 0 1,-11 6-2540,-18-3-2679,-66-11-6188,53 4 7708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6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48 114 1540,'3'-2'1018,"1"1"1,-1 0-1,1 0 0,-1 0 1,1 1-1,-1-1 0,1 1 0,-1 0 1,1 0-1,-1 0 0,1 1 1,-1-1-1,1 1 0,-1 0 0,1 0 1,5 2-1,-8-2-737,0 0 0,0-1 0,0 1 0,0 0 0,0 0 0,0 0 0,0 0 0,0 0 0,0 0 0,0 0 0,-1 0 0,1 0 0,0 0 0,-1 1 0,1-1 0,-1 0 1,1 0-1,-1 2 0,0 0-207,1-1 1,-1 1-1,0-1 1,-1 1 0,1-1-1,0 1 1,-1-1-1,0 1 1,1-1 0,-1 1-1,0-1 1,-2 4-1,-1 1 64,0-1-1,0 0 0,-1 0 0,1-1 1,-1 0-1,0 1 0,-10 6 1,13-10-137,0-1 0,0 1 1,0 0-1,0-1 0,-1 1 1,1-1-1,0 0 1,-1 0-1,1 0 0,-1 0 1,1 0-1,-1-1 1,0 1-1,1-1 0,-1 0 1,0 1-1,1-1 0,-1 0 1,0-1-1,1 1 1,-1 0-1,1-1 0,-6-1 1,7 1-27,0 0 1,0 0-1,0-1 1,0 1-1,1 0 1,-1 0 0,0-1-1,0 1 1,1-1-1,-1 1 1,1 0-1,0-1 1,-1 1-1,1-1 1,0 1-1,0-1 1,0 1 0,0-1-1,0 1 1,0-1-1,0 1 1,0-1-1,1 1 1,-1-1-1,1 1 1,-1-1-1,1 1 1,-1 0 0,1-1-1,2-1 1,23-46-1510,-25 46 1366,46-63-6662,7 6-5934,-41 46 9318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25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580 33 552,'8'-14'5048,"-5"-4"6502,-9 24-7367,13-1-4011,0 0 0,1 0-1,-1-1 1,1 1 0,0-2-1,1 1 1,9 2 0,-12-4-85,0 0 1,1 0 0,-1 0 0,0 1 0,0 0 0,0 1 0,-1-1 0,1 1 0,-1 0 0,0 0 0,0 1 0,0-1 0,0 1 0,4 8 0,21 34 722,38 84 0,-58-107-526,-1 0-1,-1 1 1,-1 0 0,-1 1-1,4 47 1,2 31 243,27 114 0,7 52 433,-33-111-511,-6 0-1,-20 219 0,-18 329 19,30-673-455,-56 673 725,26-392-360,11-214-296,-53 150 1,4-17 50,47-145-98,-3-1 1,-3-2-1,-5-1 1,-84 156-1,84-182-34,2 2 0,3 0 0,-22 74 0,-37 201 0,-21 183 0,42-140 0,44-255 0,8-47 0,3 0 0,-1 86 0,10-132 0,-10 61 0,7-67 0,1 0 0,1 1 0,2 49 0,2-62 0,1 19 0,2 0 0,9 37 0,-12-66 0,1 0 0,-1 0 0,0 0 0,1-1 0,-1 1 0,1-1 0,0 1 0,0-1 0,0 0 0,0 0 0,0 0 0,0 0 0,1 0 0,-1 0 0,1 0 0,-1-1 0,1 1 0,0-1 0,-1 0 0,1 0 0,5 1 0,7 2 0,-1-1 0,1-1 0,19 1 0,-6-1 0,213 20 0,436-18 0,-670-5 0,2048-111 0,-1146 47 0,-8 1 0,742-23 0,1 69 0,-1578 16 0,97-16 0,-140 17 0,1 0 0,-1 1 0,34 5 0,24 0 0,334-15 0,-414 10-83,-1 1 0,0-1 0,1 0 0,-1 0 0,1 0 0,-1 0 0,1 0 0,-1 1 0,1-1 0,-1 0 0,1 0 0,-1 0 0,1 0 0,-1 0 0,1-1 0,-1 1 0,0 0 0,1 0 0,-1 0 0,1 0 0,-1 0 0,1-1 0,-1 1 0,1 0 0,-1 0 0,0-1 0,1 1 0,-1 0 0,0-1-1,1 1 1,-1 0 0,0-1 0,1 1 0,-1 0 0,0-1 0,0 1 0,1-1 0,-1 1 0,0-1 0,0 1 0,0 0 0,0-1 0,0 1 0,0-1 0,1 1 0,-1-1 0,0 1 0,0-1 0,0 1 0,-1-1 0,1 1 0,0-1 0,0 1 0,0-1 0,0 1 0,0 0 0,0-1 0,-1 1 0,1-1 0,0 1 0,0-1 0,-1 1 0,1 0 0,0-1 0,-1 1 0,1 0 0,-1-1 0,-32-33-9928,19 20 6367,-4-6-1069,-3-5 159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27.1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870 0 900,'-16'3'3514,"1"2"7841,32 43-5729,-6 39-3919,-4-28-887,4 1-141,9 67 746,-12 123 354,-6 278 131,-14-397-1280,-6-1 1,-42 157 0,47-240-509,-2-1 0,-1-1 0,-37 69-1,-84 124 505,99-174-579,-158 296-47,171-302 0,2 0 0,3 2 0,3 0 0,-15 95 0,-69 372 0,90-486 0,-84 380 0,81-337 0,3 0 0,5 1 0,4 92 0,6-139 0,1-1 0,2 1 0,1-1 0,2 0 0,2-1 0,1 0 0,34 64 0,-41-84 0,0 1 0,-1-1 0,-1 1 0,0 1 0,-2-1 0,0 0 0,0 1 0,-2-1 0,-2 23 0,2-9 0,6 56 0,4-18 0,1 5 0,36 133 0,-35-172 0,24 75 0,27 140 0,-37-70 0,29 160 0,-48-312 0,-4-15 0,0-1 0,0 1 0,-2-1 0,1 14 0,-1-23 0,-6-39-186,5 31 78,0 0 1,-1 0 0,1 0-1,-1 1 1,0-1 0,0 0-1,0 0 1,-1 1 0,1-1 0,-5-5-1,-25-42-8308,15 23 484,-29-35 1,21 34 3670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28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53 117 732,'7'34'5403,"21"20"-3816,-9-18-875,-17-32-610,0 0 1,0 0-1,0 0 0,1-1 1,-1 1-1,1-1 0,6 7 1,-8-10-48,0 1 0,0 0 1,0-1-1,0 1 0,0 0 1,0-1-1,1 1 1,-1-1-1,0 0 0,0 1 1,0-1-1,1 0 1,-1 0-1,0 0 0,1 0 1,-1 0-1,0 0 1,0 0-1,1 0 0,-1-1 1,0 1-1,0 0 1,0-1-1,1 1 0,-1-1 1,0 1-1,0-1 1,2-1-1,3-2-10,-1 0 1,1-1-1,-1 0 1,0 0-1,0-1 1,0 1-1,-1-1 1,0 0-1,0 0 1,-1-1-1,6-12 1,-4 8-43,-2 0 1,1 0 0,-1 0-1,-1-1 1,0 1-1,1-22 1,-3 30-1,0 1 0,0-1 0,0 0 1,0 1-1,-1-1 0,1 0 0,-1 1 0,0-1 1,1 1-1,-1-1 0,0 1 0,-1-1 0,1 1 1,0 0-1,-1-1 0,1 1 0,-1 0 1,0 0-1,1 0 0,-1 0 0,0 1 0,-4-4 1,2 3-5,0 1 0,0-1 0,0 1 1,0-1-1,0 1 0,-1 1 1,1-1-1,0 0 0,-1 1 0,1 0 1,0 0-1,-8 1 0,1 1 4,0 0 0,0 0 0,0 1 0,1 1 0,0 0 0,-1 0 1,1 1-1,1 0 0,-1 0 0,-11 10 0,17-11 24,1-1 0,0 1 0,0 0 0,0 0 0,0 1 0,0-1 1,1 0-1,0 1 0,0 0 0,0-1 0,1 1 0,-1 0 0,1 0 0,0 0 1,1 0-1,-1 0 0,1 0 0,0 0 0,0 0 0,0 0 0,2 6 0,-1-7-7,0 0 0,0 0 0,0 0 0,0 0 1,1 0-1,0 0 0,0-1 0,0 1 0,0 0 0,0-1 0,1 0 0,0 1 0,-1-1 0,1 0 0,0-1 0,1 1 0,-1 0 0,0-1 0,1 0 0,-1 0 0,1 0 0,0 0 0,0 0 0,0-1 0,0 1 0,4 0 0,0-1 2,-1 0 1,1-1-1,0 0 0,0 0 0,0 0 1,0-1-1,0 0 0,-1-1 1,1 0-1,-1 0 0,1 0 0,12-7 1,-9 3-3,0 0 1,-1 0 0,0-1-1,0-1 1,0 0 0,-1 0-1,12-14 1,-17 17-9,-1-1-1,1 1 1,-1-1-1,0 0 1,0 0 0,-1 0-1,0 0 1,0-1 0,0 1-1,-1-1 1,1 1-1,-2-1 1,1-10 0,-1 13-8,0 1 1,0-1-1,0 0 1,-1 0-1,1 0 1,-1 1-1,0-1 1,0 0-1,0 1 1,-1-1-1,1 1 1,-1-1-1,0 1 1,0 0-1,0 0 1,0 0-1,-1 0 1,1 0-1,-1 0 1,0 1-1,0-1 1,0 1-1,0 0 1,-6-4-1,6 6-4,1-1-1,-1 1 1,1 0 0,-1 0-1,1 0 1,-1 0 0,1 0-1,0 0 1,-1 1-1,1-1 1,-1 1 0,1 0-1,0 0 1,-1 0-1,1 0 1,0 0 0,0 0-1,0 0 1,0 1-1,0-1 1,0 1 0,0 0-1,0 0 1,1-1 0,-1 1-1,1 0 1,-1 0-1,-1 4 1,-3 3 72,0 0 1,0 0-1,1 1 1,0 0-1,-4 12 1,6-11 60,0 0 1,1 0 0,0 0 0,1 0-1,0 0 1,1 0 0,0 0 0,3 17-1,-3-25-80,1 0 0,-1 0 0,1 1 0,0-1 0,0 0 0,0 0 0,0 0 0,0 0 0,1 0 0,0 0 0,-1-1 0,1 1 0,0 0 0,0-1 0,0 1 0,1-1 0,-1 0 0,1 0 0,-1 0 0,1 0 0,0 0 0,-1-1 0,1 1 0,0-1 0,0 1 0,0-1 0,0 0 0,1 0 0,-1-1 0,0 1 0,0-1 0,0 1 0,4-1 0,-3 0-33,0 0 0,-1-1 1,1 1-1,0-1 1,-1 1-1,1-1 1,-1-1-1,1 1 0,-1 0 1,1-1-1,-1 1 1,0-1-1,0 0 1,0 0-1,0 0 1,0-1-1,0 1 0,0-1 1,-1 0-1,0 1 1,1-1-1,-1 0 1,0 0-1,0-1 0,-1 1 1,1 0-1,0-1 1,-1 1-1,1-5 1,0 3-23,-1 0 1,-1 0-1,1-1 0,0 1 1,-1 0-1,0 0 1,-1 0-1,1 0 1,-1 0-1,0-1 1,0 1-1,0 0 1,-1 1-1,0-1 0,0 0 1,0 0-1,0 1 1,-1-1-1,0 1 1,-4-6-1,6 10 2,0-1-1,0 1 1,0-1 0,0 1-1,0-1 1,0 1 0,0 0-1,0 0 1,0 0-1,-1-1 1,1 1 0,0 0-1,0 0 1,0 0-1,0 1 1,0-1 0,-1 0-1,1 0 1,0 1 0,0-1-1,0 0 1,0 1-1,0-1 1,0 1 0,0-1-1,0 1 1,0 0-1,0-1 1,1 1 0,-1 0-1,0 0 1,0 0 0,0 0-1,1-1 1,-1 1-1,1 0 1,-2 2 0,-2 2 27,0 0 1,0 0 0,1 0 0,0 1 0,-5 10 0,1 10 172,-6 50 0,11-58-269,-4 11-2163,3-24-1846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0.9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122 31 1368,'-18'-7'4545,"7"2"-1147,-1 1-1,0 0 0,0 1 1,-24-4-1,34 8-3315,1 0 0,0 0 0,0 0 0,-1 1-1,1-1 1,0 0 0,0 1 0,1-1 0,-1 1 0,0-1 0,0 1 0,1-1-1,-1 1 1,1-1 0,-1 1 0,1 0 0,0-1 0,-1 1 0,1 0 0,0 1-1,-4 40 952,5-32-823,0 1 1,2-1 0,-1 0 0,1-1 0,1 1-1,8 17 1,-6-14 74,-1 1 0,0-1 0,4 19 0,-2 2 287,20 54 0,-15-54-339,6 23 312,-2 1 0,9 70 0,-19-61-283,-5 74 0,-1-77-175,0-20 11,-4 102 166,-5 18 38,4-32-89,-10-37-213,9-67 0,2 0 0,-2 41 0,5 18 0,-18 123 0,-10 51 0,21-178 0,1-43 0,-1 20 0,10-90-2741,4 0-3897,3-27-7702,-11 17 9111,-2 25 1774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1.5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92 948,'-15'-16'21437,"19"23"-21181,0 1 0,0-1 0,-1 1 0,0 0 1,0 0-1,-1 0 0,0 0 0,2 17 0,0 6 41,2 1-1,1-2 0,1 1 0,2-1 1,14 30-1,-24-59-287,1 0 1,-1 1 0,1-1-1,-1 0 1,1 1 0,0-1-1,-1 0 1,1 0 0,0 1-1,0-1 1,0 0-1,0 0 1,0 0 0,0 0-1,0 0 1,0-1 0,1 1-1,-1 0 1,0 0 0,0-1-1,1 1 1,-1-1 0,0 1-1,1-1 1,-1 0-1,1 1 1,-1-1 0,1 0-1,-1 0 1,0 0 0,1 0-1,-1 0 1,1 0 0,-1 0-1,1-1 1,-1 1 0,0 0-1,1-1 1,-1 1-1,0-1 1,1 0 0,-1 1-1,0-1 1,0 0 0,0 0-1,1 0 1,-1 0 0,0 0-1,0 0 1,1-2 0,9-8 63,-1-1 0,0-1 0,16-26 1,-10 15-87,10-8 29,-1-2-1,-2-1 0,-1-1 0,-2-1 0,22-57 0,-34 74-10,-27 42-2397,10-15-543,0-1-1,-1 1 0,0-2 1,0 1-1,-1-1 1,-18 6-1,7-3-763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3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208 159 840,'0'-3'1445,"-6"-47"19519,8 62-20409,-2 0-554,0 0 0,1 1 1,1-1-1,0 0 0,0 0 1,1 0-1,1-1 1,0 1-1,9 17 0,-11-26 11,0 1-1,0-1 0,1 0 1,-1 0-1,1 0 0,0 0 1,-1 0-1,1-1 0,1 1 1,-1-1-1,0 0 0,0 0 1,1 0-1,-1 0 0,1 0 0,0-1 1,0 0-1,-1 0 0,1 0 1,0 0-1,0 0 0,0-1 1,0 0-1,0 0 0,0 0 1,0 0-1,0-1 0,0 1 1,0-1-1,-1 0 0,1 0 1,0 0-1,5-3 0,0 1 9,0-1 0,0 0-1,-1 0 1,1-1-1,-1 0 1,0 0 0,0-1-1,0 0 1,-1-1 0,0 0-1,0 0 1,-1 0 0,0-1-1,0 0 1,-1 0 0,0 0-1,0-1 1,-1 1 0,0-1-1,-1 0 1,0-1 0,0 1-1,-1 0 1,0-1 0,0 0-1,-1 1 1,-1-1 0,0-12-1,0 19-11,0-4 21,-1 0-1,0 0 0,0 0 0,0 0 1,-1 0-1,0 0 0,-3-8 0,4 15-17,8 26-93,5 22 215,-1 1 1,-3 1-1,4 90 1,3 23 553,-8-109-470,-2 0 0,-3 0 1,-2 0-1,-2 1 0,-3-1 1,-2 0-1,-21 79 0,18-102-97,0 0-1,-2-2 0,-1 1 1,-2-2-1,-35 54 0,36-64-32,-1 1 0,-1-2-1,-1 0 1,0-1-1,-1 0 1,-1-2 0,0 0-1,-39 20 1,51-30-66,0 0 0,-1-1 1,1 0-1,-1-1 0,1 0 0,-1 0 0,0 0 1,0-1-1,1 0 0,-1-1 0,0 0 1,0 0-1,0-1 0,-8-1 0,11 1-16,0-1 0,0 0 0,0 0 0,0-1 0,0 1 0,1-1-1,-1 0 1,1 0 0,0 0 0,0-1 0,0 0 0,1 1 0,-1-1 0,1-1 0,0 1-1,0 0 1,0-1 0,0 1 0,1-1 0,0 0 0,0 0 0,-1-5 0,-3-11-81,1 1 0,2-1 0,0 0 0,1 0 0,1-1 0,0 1 0,4-24 0,2 2-517,1 1-1,19-64 0,-17 81-80,0 0 0,2 1-1,0 1 1,2 0 0,28-43-1,-26 48-483,0 1 0,2 0-1,0 1 1,0 1 0,2 0 0,0 1-1,20-12 1,137-67-9418,-111 63 7200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4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18 428 844,'-1'-2'578,"-1"1"0,1 0 0,0 0 0,-1-1 0,1 1 0,0-1-1,0 1 1,0-1 0,0 1 0,0-1 0,0 0 0,1 0 0,-1 1 0,0-1 0,1 0 0,-1 0 0,1 0-1,0 0 1,0 1 0,0-1 0,-1 0 0,2-2 0,18-4 4507,70-12-4089,534-32 259,5 53-528,-250 3-333,-96-9 76,0-12-1,-2-12 0,434-103 0,-554 82-155,-20 5-27,-120 39-595,91-19 906,-100 23-1399,1 1-1,0 0 1,0 1-1,13 2 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4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0 2172,'6'7'11953,"39"32"-6438,-25-25-5187,0 0 0,-1 2 0,-1 0 0,-1 1 0,0 1 0,-1 1 0,-1 0 1,15 25-1,-24-34-317,0 1 0,0-1 1,-1 1-1,-1 0 1,0 0-1,0 1 1,-1-1-1,-1 1 1,1 0-1,-2 0 1,0 0-1,0 0 0,-2-1 1,1 1-1,-1 0 1,-1 0-1,0 0 1,-6 19-1,4-23-232,0 0 0,0 0-1,-1-1 1,0 1 0,-1-1 0,1 0 0,-1 0-1,-1-1 1,1 0 0,-1 0 0,0 0 0,-1-1-1,1 0 1,-1 0 0,-11 4 0,-3 1-2495,1-2 1,-1 0 0,-1-2-1,-40 8 1,25-10-771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5.6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20 1236,'-3'-19'11527,"-2"25"-7930,4-2-3468,0 0 0,0 0 0,1 0 0,-1 0 0,1 0 0,0 1 0,1 7 0,2 6 170,2-1 1,0 1 0,1-1 0,1 0-1,0 0 1,19 29 0,-5-14-90,30 64 1,-46-86-197,-1 0 0,0 0 0,-1 1 0,0 0 0,-1 0-1,0 0 1,0 0 0,-1 0 0,-1 0 0,0 0 0,-2 12 0,1-14 15,-1 0-1,-1-1 1,1 1 0,-7 11-1,23-74 539,1 26-549,3 1 0,0 1 0,1 0 0,2 1 0,0 2 0,33-29 0,52-59 8,-104 109-24,0 0 0,-1 0 0,1-1 0,0 1 0,-1 0-1,0-1 1,1 0 0,-1 1 0,0-1 0,0 0 0,-1 1 0,1-1 0,0 0 0,-1-3 0,0 6-1,0-1 1,0 1 0,0 0-1,0-1 1,0 1 0,0 0-1,-1-1 1,1 1 0,0 0-1,0-1 1,0 1 0,-1 0-1,1-1 1,0 1-1,0 0 1,-1 0 0,1-1-1,0 1 1,0 0 0,-1 0-1,1 0 1,0-1 0,-1 1-1,1 0 1,-1 0-1,1 0 1,0 0 0,-1 0-1,1 0 1,0 0 0,-1 0-1,1 0 1,0 0 0,-1 0-1,-25 9 92,16-3-8,1 0 0,-1 1-1,2-1 1,-1 2 0,1-1-1,0 1 1,0 1 0,1-1 0,1 1-1,-1 0 1,1 1 0,1 0-1,0 0 1,0 0 0,1 0 0,-4 14-1,6-16 5,0 1 1,1-1-1,0 0 0,1 1 1,0-1-1,0 1 0,1-1 0,0 0 1,0 1-1,1-1 0,0 0 0,0 0 1,1 0-1,0 0 0,1 0 0,-1-1 1,2 0-1,-1 1 0,1-1 0,0-1 1,0 1-1,8 7 0,4 0 63,0 0-1,0-1 1,1 0-1,1-2 1,0 0-1,0-1 1,1-1-1,0-1 1,1-1 0,0-1-1,24 4 1,12 1-763,0-4 0,114 1 0,-176-16-5806,-13-1 1703,-24 3-2739,16 6 3775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6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76 1464,'26'-14'15597,"-43"14"-13923,-95 14 611,38-4-1977,-76 0-1,110-8-274,29-1-287,-1 0-1,1-1 1,-1 0 0,1-1-1,-18-3 1,28 4 36,0-1 1,1 1-1,-1 0 1,0-1-1,1 1 0,-1-1 1,1 0-1,-1 1 1,0-1-1,1 1 1,-1-1-1,1 0 0,-1 1 1,1-1-1,0 0 1,-1 0-1,1 1 1,0-1-1,0 0 0,-1 0 1,1 0-1,0 1 1,0-1-1,0 0 1,0 0-1,0 0 0,0 0 1,0 1-1,0-1 1,0 0-1,0 0 1,1 0-1,-1 1 0,0-1 1,1 0-1,-1 0 1,0 1-1,1-1 1,-1 0-1,1 1 0,-1-1 1,1 0-1,0 0 1,26-36-5742,-23 32 5019,3-5-435,1-2 28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7.6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305 208 1488,'11'-11'8661,"0"3"207,12 11-6020,-17-2-2725,1-1 0,-1 0 0,1 0 0,-1-1 0,1 1 0,-1-1 0,0-1 0,1 1 0,-1-1-1,0 0 1,9-5 0,-1 1-144,0-1-1,0-1 0,20-15 0,-32 22 22,-1 0-1,1 0 1,-1 0-1,1 0 0,-1 0 1,0 0-1,0-1 1,0 1-1,1 0 0,-1-1 1,-1 1-1,1-1 1,0 1-1,0-1 0,0 1 1,-1-1-1,1 1 1,-1-1-1,1 0 0,-1 0 1,0 1-1,1-4 1,-2 4 2,0 0 1,0 0-1,1 1 1,-1-1 0,0 0-1,0 0 1,0 1-1,0-1 1,0 0-1,0 1 1,0-1 0,0 1-1,0 0 1,-1-1-1,1 1 1,0 0-1,0-1 1,0 1 0,0 0-1,-1 0 1,1 0-1,0 0 1,0 0 0,0 1-1,0-1 1,-1 0-1,1 0 1,0 1-1,0-1 1,0 1 0,0-1-1,-2 2 1,-10 2 3,-1 1-1,1 0 1,0 1 0,1 0 0,-1 1 0,1 1 0,1 0-1,-1 1 1,1 0 0,1 0 0,0 1 0,0 1-1,1 0 1,0 0 0,1 1 0,0 0 0,-8 17-1,16-29 0,0 1 0,0 0-1,0 0 1,0 0-1,0 0 1,0 0-1,0-1 1,0 1-1,1 0 1,-1 0-1,0 0 1,0-1-1,1 1 1,-1 0 0,0 0-1,1 0 1,-1-1-1,1 1 1,-1 0-1,1-1 1,-1 1-1,1 0 1,0-1-1,-1 1 1,1-1-1,0 1 1,-1-1 0,1 1-1,0-1 1,0 0-1,0 1 1,-1-1-1,1 0 1,0 0-1,0 1 1,0-1-1,-1 0 1,1 0-1,0 0 1,0 0-1,0 0 1,1 0 0,54 4 280,-30-3-168,-24-1-109,-1 0 1,1 0 0,0 0-1,-1 0 1,1 1-1,-1-1 1,1 1-1,-1-1 1,1 1-1,-1-1 1,0 1 0,1 0-1,-1 0 1,0 0-1,1 0 1,-1 0-1,0 0 1,0 0-1,0 0 1,0 0 0,0 1-1,0-1 1,0 0-1,0 1 1,-1-1-1,1 0 1,-1 1-1,1-1 1,-1 1 0,1-1-1,-1 1 1,0-1-1,1 1 1,-1-1-1,0 1 1,0 0 0,0-1-1,0 1 1,-1-1-1,1 1 1,0-1-1,-1 1 1,1-1-1,-1 1 1,-1 2 0,-3 9 53,-1-1 0,0 0 1,-1 0-1,-10 15 0,10-18-69,2-2-49,-1-1 1,-1 1 0,0-1-1,0 0 1,0-1-1,0 0 1,-1 0-1,0 0 1,0-1-1,0 0 1,0-1-1,-1 0 1,1 0-1,-11 1 1,-6 2 64,0-1 0,0-2 0,-46 1 0,62-4 52,0 0 0,-1-1 0,1 0 1,0 0-1,0-1 0,-9-3 0,16 4-5,0 1 0,-1-1 0,1 0-1,0 0 1,0-1 0,0 1 0,0 0-1,0-1 1,0 1 0,1-1 0,-1 0-1,0 1 1,1-1 0,-1 0 0,1 0-1,0 0 1,0 0 0,-1 0 0,1 0 0,1-1-1,-1 1 1,0 0 0,0 0 0,1-1-1,0 1 1,-1 0 0,1-1 0,0-2-1,2-19 261,2-1-1,0 1 1,2 0-1,0 1 1,12-28-1,-3 6-127,2-9-573,3 0 0,41-79 0,-100 163-24823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6.4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12 728,'2'-2'350,"1"1"0,-1-1 1,1 1-1,-1 0 0,1 0 0,0 0 0,-1 0 0,1 1 0,0-1 1,0 1-1,0-1 0,-1 1 0,1 0 0,0 0 0,0 0 0,0 1 1,0-1-1,-1 1 0,1-1 0,0 1 0,0 0 0,-1 0 1,1 0-1,0 0 0,-1 1 0,1-1 0,-1 1 0,0 0 0,0-1 1,1 1-1,-1 0 0,2 3 0,4 4 788,-1 1 0,0 0 0,0 1 0,-1-1 0,0 1 0,5 16 0,-7-14-757,0 0 1,-1 1-1,-1-1 1,0 1-1,-1 0 1,0-1-1,-1 1 1,0 0-1,-5 23 1,-2 2-1066,-1 0 0,-15 42 1,8-45-3182,13-30 2634,-1 0 1,-1 0-1,1 0 1,-1-1-1,0 0 0,0 0 1,-1 0-1,1 0 1,-1 0-1,0-1 1,-10 7-1,-9 1-2006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7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547 125 824,'1'-11'8182,"-1"-9"336,0 20-8434,0-1 0,0 1 0,-1 0 0,1 0 0,0-1 0,0 1 0,0 0 0,0 0 0,0-1 0,0 1 0,-1 0 0,1 0 0,0-1 0,0 1 0,0 0 0,-1 0 0,1 0 0,0 0 0,0-1 0,-1 1 0,1 0 0,0 0 0,0 0 0,-1 0 0,1 0 0,0 0 0,0 0 0,-1 0 0,1 0 0,0-1 0,0 1 0,-1 0 0,1 0 0,0 1 0,-1-1 0,1 0 0,0 0 0,0 0 0,-1 0 0,1 0 0,0 0 0,0 0 0,-1 0 0,1 0 0,0 1 0,0-1 0,-1 0 0,1 0 0,0 0 0,0 0 0,0 1 0,-1-1 0,-6 3 82,0 0-1,-1-1 1,1 0-1,-1 0 1,0-1-1,-12 1 1,-15 3 24,29-3-168,-395 103 862,376-100-1242,25-5 325,0-1 1,0 1 0,-1 0 0,1 0 0,0 0 0,0 0 0,0 0-1,0 0 1,-1 0 0,1-1 0,0 1 0,0 0 0,0 0 0,0 0-1,-1 0 1,1-1 0,0 1 0,0 0 0,0 0 0,0 0 0,0 0-1,0-1 1,0 1 0,0 0 0,0 0 0,0-1 0,0 1 0,0 0-1,0 0 1,0 0 0,0-1 0,0 1 0,0 0 0,0 0 0,0 0-1,0-1 1,0 1 0,0 0 0,0 0 0,0 0 0,0-1 0,0 1-1,0 0 1,1 0 0,-1 0 0,0-1 0,0 1 0,0 0 0,32-36-4604,-14 16 2421,-8 8 905,19-24-4363,32-50-1,-47 62 3668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38.1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1768,'0'1'304,"1"0"-1,0 0 0,0 0 1,-1-1-1,1 1 0,0 0 1,-1 0-1,1 0 0,-1 0 1,1 0-1,-1 0 1,0 1-1,1-1 0,-1 0 1,0 0-1,0 0 0,0 0 1,0 0-1,0 0 1,0 0-1,0 3 0,1 32 1652,-2-31-1080,-1 96 5978,0 20-2694,3-90-3783,1 0 0,2 0 0,13 57 0,0-42-461,-3-20-3405,-13-25 3112,0-1 0,0 0 1,-1 0-1,1 1 1,0-1-1,0 0 0,0 0 1,0 0-1,-1 0 1,1 0-1,0 0 0,0 0 1,0 0-1,-1 0 0,1 0 1,0 0-1,0-1 1,0 1-1,-1 0 0,1-1 1,0 1-1,0 0 1,-1-1-1,1 1 0,0-1 1,-1 1-1,1-1 1,0 1-1,-1-1 0,1 0 1,-1 1-1,1-1 1,-1 0-1,1 1 0,-1-1 1,1-1-1,5-8-3055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3.2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3031 21 1052,'3'-1'831,"0"-1"-1,0 1 1,0-1 0,0 1-1,0 0 1,0 0 0,0 0-1,0 1 1,0-1 0,0 1-1,1-1 1,-1 1 0,10-1 6804,-17 3-5716,-41-8 642,-365 3-2293,-330 3 2787,560 4-2704,-877 44 1689,943-40-1594,-167-8-1,260 1-441,17 0 0,1-1 1,-1 1 0,0-1-1,0 0 1,1 0-1,-1-1 1,0 1 0,1-1-1,-1 0 1,0 0 0,-4-2-1,7 3 1,4-2-11,0 1 1,0-1-1,0 1 1,0 0-1,1 0 1,-1 0-1,0 0 1,6 0-1,4-2-30,85-32-3045,-97 35 3060,-1 0 0,1 0 0,-1 0 0,1 0 0,-1 0 0,1 0 0,-1 0 0,1 0 1,-1 1-1,0-1 0,1 0 0,-1 0 0,1 0 0,-1 1 0,1-1 0,-1 0 0,0 0 0,1 1 0,-1-1 0,0 0 0,1 1 0,-1-1 1,0 1-1,1-1 0,-1 0 0,0 1 0,0-1 0,1 1 0,-1-1 0,0 1 0,0-1 0,0 1 0,8 27-20,-3 30 408,-7-21-76,-2 0 0,-12 51 0,2-13 68,-169 843 1265,137-761-1585,22-80-43,2 2 0,-13 97-1,35-172-72,-5 71-80,5-70-242,0 1 0,0-1 0,1 1 1,-1-1-1,1 0 0,1 0 0,-1 1 0,1-1 0,0 0 1,0 0-1,4 6 0,-6-10 93,1-1 0,0 0-1,-1 1 1,1-1 0,0 0 0,-1 0 0,1 1-1,0-1 1,-1 0 0,1 0 0,0 0 0,0 0 0,-1 0-1,1 0 1,0 0 0,-1 0 0,1 0 0,0-1-1,0 1 1,-1 0 0,1 0 0,0-1 0,-1 1 0,1 0-1,-1-1 1,1 1 0,0 0 0,-1-1 0,1 1-1,-1-1 1,1 1 0,-1-1 0,1 1 0,-1-1 0,1 0-1,23-25-7529,-21 22 6254,10-10-2186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4.3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2944 25 652,'-2'-24'12907,"-3"32"-6720,-6 47-3874,7-36-1558,-7 35 548,3 0 0,2 1 1,2 86-1,24 167 2019,-6-148-2479,11 99-543,4 58-25,-26-223-343,-43-157-20405,31 23 14626,8 27 8638,0 2 5583,-8 11-2986,-17 0-4839,18 0-59,-409 21 566,159-4-861,-873 43 821,883-42-850,-422 9-12,505-27-155,262-6-2213,-45-6-3774,-45 10 3649,-1-1 1,1 0 0,-1 0 0,0-1-1,8-5 1,-7 3-675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4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10 396,'-1'-7'6930,"2"7"-6789,11-3 3303,-10 3-3128,0 0-1,0 0 1,0 0 0,0 0-1,0 1 1,0-1 0,0 0 0,0 1-1,0 0 1,0-1 0,4 3-1,-2 2 1309,14 13 1597,-18-18-3177,0 1 0,1-1-1,-1 0 1,0 0 0,1 1 0,-1-1-1,0 0 1,1 0 0,-1 1-1,0-1 1,1 0 0,-1 0 0,1 0-1,-1 1 1,1-1 0,-1 0-1,1 0 1,-1 0 0,0 0-1,1 0 1,-1 0 0,1 0 0,-1 0-1,1 0 1,-1 0 0,1 0-1,-1-1 1,0 1 0,1 0-1,-1 0 1,1 0 0,-1 0 0,0-1-1,1 1 1,-1 0 0,1 0-1,-1-1 1,0 1 0,1 0 0,-1-1-1,0 1 1,0 0 0,1-1-1,5-5 514,-11 11-3189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6.4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4761 1 1476,'-6'4'6992,"-19"16"-5130,-148 166 5019,59-61-4460,-124 134 205,-272 275-1226,-974 769 1517,1332-1176-2170,5 7 0,6 6 0,-157 201 0,74-27-644,-19 22-145,228-315 18,-2-1-1,0-1 1,-1 0-1,-1-1 1,0-1-1,-2-1 1,0-1 0,0-1-1,-2-1 1,-25 12-1,-1-13-104,43-12 36,1 1 1,-1 0-1,1 0 1,-1 1-1,1-1 0,-1 1 1,1 1-1,0-1 0,0 1 1,0-1-1,0 1 1,-6 6-1,-21 26-3431,-10 26 2940,-5 6 1131,-37 32 500,-100 132 1062,150-184-1787,2 2 1,3 1 0,2 1-1,2 2 1,2 0 0,-27 100-1,37-109-316,8-29 4,1 0 0,0 0-1,1 0 1,-2 23 0,34-73-166,-3-8-1154,-2-2 1,-2 0-1,-2-2 1,26-93-1,-41 129 1106,-2 12 142,1 26 186,-4-19-110,0-1-1,1 1 1,1-1 0,-1 1-1,5 13 1,-3-18 206,15 20-3825,-5-20-2615,7-7-3321,-9 1 5929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6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29 1268,'12'-29'21995,"-9"49"-21878,24 182 2481,34 222 588,-41-321-3107,5-2 1,41 108 0,-58-187-425,41 95-1845,-42-104 397,0-1 0,0 0 0,15 18 0,-1-12-4311,-6-12-3152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7.4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330 199 1552,'3'-2'579,"0"0"1,0 0-1,0-1 0,0 1 0,0-1 1,-1 0-1,1 1 0,-1-1 1,0-1-1,3-2 0,-1 0-658,0-1 0,-1 0 0,0 1 0,0-1 0,0 0 0,-1 0-1,3-13 1,-5 16 10,1 1-1,-1-1 1,0 1-1,0-1 1,0 1-1,-1-1 1,1 1-1,-1 0 1,0-1-1,0 1 1,0-1-1,0 1 1,0 0-1,-1 0 1,0 0-1,1 0 1,-1 0-1,0 0 1,0 0-1,-1 1 1,1-1-1,-4-2 1,1 2 57,0 0 0,0 0 0,0 0 1,-1 1-1,1 0 0,-1 0 0,0 1 0,0-1 0,1 1 1,-1 0-1,0 1 0,-7 0 0,-6 0 321,0 1 0,0 1 0,1 1 0,-1 0-1,0 2 1,1 0 0,-23 10 0,33-11 59,-1 1 0,1 0 0,0 1 0,0-1-1,0 1 1,1 1 0,0 0 0,0 0 0,1 0 0,0 1 0,-9 15 0,13-20-281,0-1 1,1 1-1,0 0 1,-1 0 0,1 1-1,0-1 1,0 0 0,1 0-1,-1 0 1,1 1 0,-1-1-1,1 0 1,0 1 0,0-1-1,1 0 1,-1 0 0,1 1-1,-1-1 1,1 0-1,0 0 1,0 0 0,1 0-1,-1 0 1,1 0 0,-1 0-1,1 0 1,0 0 0,0-1-1,0 1 1,0-1 0,1 1-1,-1-1 1,1 0 0,-1 0-1,1 0 1,0 0-1,0-1 1,3 2 0,-2 0-59,0-1 0,0-1 0,1 1 0,-1 0 0,0-1 0,1 0 0,-1 0 0,1 0 0,0-1 0,-1 1 0,1-1 0,-1 0 0,1-1 0,0 1 0,5-2 0,-2 0 1,0-1-1,0 0 1,0 0 0,-1 0-1,0-1 1,1 0-1,12-10 1,-4-1-239,1 0 0,-2-1 0,0 0 0,-1-1-1,18-27 1,0-8-1247,-29 91 2489,0-9 279,1 0 0,12 41 0,-13-59-1088,1 0-1,0-1 1,1 1-1,0-1 1,1-1-1,0 1 1,0-1-1,15 17 1,-20-26-284,0 0-1,0 0 1,-1 0 0,1-1 0,0 1-1,0 0 1,0-1 0,0 1 0,0-1-1,0 1 1,0-1 0,0 0 0,0 1-1,0-1 1,0 0 0,0 0 0,0 0-1,0 0 1,0 1 0,1-2 0,-1 1-1,0 0 1,0 0 0,0 0 0,2-1-1,0 0-223,-1 0 0,1-1-1,0 1 1,-1-1-1,1 0 1,-1 0-1,0 0 1,1 0 0,2-4-1,1-2-966,1 0 1,-2-1-1,1 0 0,7-17 0,-7 10-556,-2 0 0,0 0 0,2-22 0,-4 29 1147,2-18-1461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7.9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1 136,'0'-1'12655,"4"11"-8334,7 25-1195,10 188 821,-11-96-3216,-2 244 507,-9-243-1051,4-96-109,2-34-6,0-18-43,0 2-217,2-1-1,0 2 0,1-1 0,0 1 0,1 0 1,1 1-1,1 0 0,1 0 0,0 1 0,0 1 1,2 0-1,0 1 0,0 0 0,1 1 0,17-10 0,-29 20 184,1-1 0,0 1 0,0 0 0,0 0 0,0 1 0,0-1 0,0 1 0,1 0 0,-1 0 0,0 0 0,1 0 0,-1 1 0,0 0 0,1 0 0,-1 0 0,1 0 0,-1 1 0,0 0 0,1 0 0,-1 0-1,0 0 1,0 1 0,0-1 0,0 1 0,0 0 0,0 1 0,0-1 0,-1 0 0,7 6 0,-7-4 34,1 1 0,0-1 1,-1 1-1,0 0 0,0-1 0,-1 2 1,1-1-1,-1 0 0,0 0 0,-1 1 0,1-1 1,-1 1-1,0-1 0,0 1 0,-1-1 1,0 1-1,0 0 0,0-1 0,0 1 1,-1 0-1,0-1 0,-3 10 0,0-5 15,0-1 0,-1 1 1,0-1-1,0 0 0,-1-1 0,0 1 0,0-1 0,-1 0 0,0-1 1,-1 0-1,0 0 0,-11 8 0,-14 8-841,-63 32 1,95-55 764,-2 2-327,1-1-1,0 0 0,-1 0 0,1 0 0,0 0 0,-1-1 0,0 1 0,1-1 0,-1 1 0,1-1 1,-4 0-1,5 0-69,0 0 1,0-1-1,0 1 1,0 0-1,0-1 1,0 1-1,0-1 1,0 1-1,0-1 1,0 1-1,1-1 1,-1 0-1,0 0 1,0 1-1,1-1 1,-1 0-1,0 0 1,1 0-1,-1 0 1,1 1-1,-1-1 1,1 0-1,-1 0 1,1 0 0,0 0-1,-1 0 1,1 0-1,0-2 1,-2-7-3001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8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850 62 1444,'2'-15'5618,"-1"11"-3629,0 0 0,-1 0 1,1-1-1,-1 1 0,0 0 0,0-1 0,-1 1 0,-1-8 0,9 53 637,-3 9-2018,-2 79 0,-3-112-649,-1 1-1,0-1 1,-2 1-1,0-1 1,-1 0-1,0-1 1,-2 1-1,-9 18 1,15-33-25,1 0 0,-1 0 1,0 0-1,-1 0 1,1 0-1,0 0 1,0-1-1,-1 1 0,1 0 1,-1-1-1,0 1 1,1-1-1,-1 1 1,0-1-1,0 0 0,0 0 1,0 0-1,0 0 1,0 0-1,0 0 1,0 0-1,0-1 1,0 1-1,0-1 0,-1 0 1,1 1-1,0-1 1,0 0-1,-1 0 1,1-1-1,0 1 0,0 0 1,-4-2-1,3 1 7,0-1 1,-1 0-1,2 0 0,-1-1 0,0 1 0,0 0 1,1-1-1,-1 1 0,1-1 0,0 0 0,0 0 1,0 0-1,0 0 0,0 0 0,1-1 0,-1 1 1,1 0-1,0-1 0,0 1 0,-1-5 0,-1-15-22,-5-19 276,-18 82 914,19-29-912,0 1-64,0 1 1,-1-1-1,-1 0 0,-19 19 0,27-30-132,0 1-1,-1-1 0,0 0 1,1 1-1,-1-1 0,0 0 1,1 0-1,-1 0 0,0 0 1,0 0-1,0-1 1,0 1-1,0 0 0,0-1 1,0 0-1,0 1 0,0-1 1,0 0-1,0 0 0,0 0 1,0 0-1,0 0 1,0-1-1,0 1 0,0-1 1,0 1-1,0-1 0,0 0 1,0 0-1,0 0 0,1 0 1,-1 0-1,0 0 1,0 0-1,1 0 0,-1-1 1,1 1-1,0-1 0,-1 1 1,1-1-1,0 0 0,-2-2 1,-7-10-41,1-1 0,0-1 0,1 0 0,-7-18 0,-22-43 553,36 77-481,0-1 0,1 0 1,-1 0-1,0 0 0,0 1 0,0-1 0,1 0 0,-1 1 0,0-1 1,0 1-1,0-1 0,0 1 0,0-1 0,0 1 0,0 0 0,-1 0 1,1-1-1,0 1 0,0 0 0,0 0 0,0 0 0,0 0 0,0 0 1,0 0-1,0 1 0,0-1 0,-1 0 0,1 0 0,0 1 0,0-1 1,0 1-1,0-1 0,0 1 0,1-1 0,-1 1 0,0 0 0,0-1 1,0 1-1,-1 1 0,-38 36 443,34-31-378,-14 13-186,-111 109 1262,57-74-2435,57-44-366,-1 0-1,-26 10 1,13-12-5974,12-10-4669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8.3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0 190 944,'1'3'867,"0"0"1,0-1-1,1 1 1,-1-1-1,1 1 0,-1-1 1,1 0-1,0 0 0,0 0 1,0 0-1,0 0 0,0 0 1,0 0-1,1 0 0,-1-1 1,5 3-1,-2-2-342,0-1-1,0 1 0,-1-1 1,1 0-1,0-1 1,0 1-1,0-1 0,1 0 1,4 0-1,12-3-622,-1-1-1,1-1 1,33-12 0,-29 8 942,0 2-825,-1-2-1,-1-1 1,28-15 0,-44 21-48,-2 0-1,1 0 1,0-1 0,-1 1 0,0-2 0,0 1 0,0-1 0,-1 1 0,0-1 0,0-1 0,0 1 0,-1-1 0,0 0-1,-1 0 1,4-8 0,-6 14 15,-1-1 0,1 1 0,-1 0-1,0-1 1,1 1 0,-1 0 0,0-1 0,0 1 0,0-1-1,0 1 1,0 0 0,0-1 0,0 1 0,-1 0-1,1-1 1,0 1 0,-1 0 0,1-1 0,-1 1-1,0 0 1,1 0 0,-1 0 0,0-1 0,0 1-1,0 0 1,1 0 0,-3-1 0,1 0 3,-1 1-1,0-1 1,0 1 0,0 0 0,0-1-1,0 1 1,0 1 0,0-1 0,0 0 0,-1 1-1,-3-1 1,-9 1 28,1 1 0,-1 0 1,-25 5-1,26-2 124,0 1 0,0 0 1,1 1-1,-1 1 0,2 0 0,-1 1 0,1 0 1,0 1-1,0 1 0,1 0 0,1 0 0,-1 1 1,2 1-1,0 0 0,0 0 0,1 1 0,1 0 1,0 1-1,0 0 0,2 0 0,0 0 1,0 1-1,2 0 0,-1 0 0,2 1 0,0-1 1,1 1-1,1-1 0,0 1 0,1 0 0,1-1 1,0 1-1,1-1 0,8 31 0,-9-39-112,1-1 0,0 0 0,1 0 0,0 0 0,0 0 0,0 0 0,0 0 0,1-1 0,0 0 0,0 0 0,0 0 0,1 0 0,0 0 0,0-1 0,0 0 1,0 0-1,10 5 0,-7-6-82,0 0 1,1 0-1,-1-1 1,1 0 0,-1-1-1,1 0 1,0 0 0,-1-1-1,1 0 1,0 0-1,0-1 1,13-3 0,-2 1-588,0-2 0,-1-1 0,0 0 0,0-1 0,0-1 0,-1-1 0,26-17 0,-29 16-405,-1-1 0,-1-1 0,1 0 0,-2-1 0,0 0 0,-1-1 0,0 0 0,-1-1 0,0 0 0,-1-1-1,-1 0 1,-1 0 0,10-32 0,-5 5-1239,-1-3 25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48.7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55 1372,'2'-8'1787,"8"-20"3808,-9 27-5068,-1-1-1,1 1 0,-1 0 0,1 0 1,0 0-1,-1 0 0,1 0 0,0 0 0,0 0 1,0 0-1,0 0 0,0 0 0,0 0 0,0 0 1,0 0-1,0 1 0,2-2 0,-3 3-347,1-1 0,0 0 0,-1 1 0,1-1 0,0 0 0,-1 1-1,1-1 1,-1 1 0,1-1 0,-1 1 0,1-1 0,-1 1 0,1 0 0,-1-1-1,1 1 1,-1-1 0,0 1 0,1 0 0,-1-1 0,0 1 0,0 0 0,1 0-1,-1-1 1,0 1 0,0 0 0,0 0 0,0-1 0,0 2 0,4 26 1085,-4-26-1004,3 454 6831,-6-344-6353,-6 270-738,15-359-3752,-2-19 701,-3-15 670,-2-12-7513,-3-7 5254,3 19 2466,-4-20-2121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2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262 2 1120,'-3'-1'10802,"3"1"-10616,-10 15 4028,-19 41-5606,10-17 1939,6-16-407,-1-1-1,-1-1 0,-1 0 1,0-1-1,-2 0 0,0-2 1,-1 0-1,-28 19 1,22-15 211,27-16 16,17-10 257,22-11 683,-30 10-1135,0 1 1,0 0-1,1 0 0,-1 1 0,16-1 0,-23 4-151,-1-1 0,1 2-1,-1-1 1,1 0-1,-1 1 1,0 0-1,1-1 1,-1 1 0,0 1-1,0-1 1,1 0-1,-1 1 1,0-1 0,0 1-1,-1 0 1,1 0-1,0 0 1,-1 1 0,1-1-1,-1 1 1,0-1-1,1 1 1,1 3 0,2 3 12,1 0 0,-2 1 0,1-1 0,-1 1 0,-1 0 0,0 0 0,0 1 0,-1-1 0,3 21 0,-6-31-157,0 0-1,0 1 0,0-1 0,-1 0 1,1 0-1,0 1 0,0-1 1,0 0-1,-1 0 0,1 1 0,0-1 1,0 0-1,-1 0 0,1 0 0,0 1 1,0-1-1,-1 0 0,1 0 1,0 0-1,-1 0 0,1 0 0,0 0 1,-1 1-1,1-1 0,0 0 1,-1 0-1,1 0 0,0 0 0,-1 0 1,1 0-1,0 0 0,0-1 1,-1 1-1,1 0 0,0 0 0,-1 0 1,1 0-1,0 0 0,-1 0 1,1-1-1,0 1 0,0 0 0,-1 0 1,1 0-1,0-1 0,0 1 0,-1 0 1,1 0-1,0-1 0,0 1 1,0 0-1,-1-1 0,-22-15-7406,17 11 3197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3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17 924,'0'-1'206,"0"0"-1,1 0 1,-1 0 0,0 0-1,1 1 1,-1-1-1,1 0 1,-1 0 0,1 0-1,-1 1 1,1-1 0,-1 0-1,1 1 1,0-1-1,0 1 1,-1-1 0,1 1-1,0-1 1,0 1-1,-1-1 1,1 1 0,0-1-1,0 1 1,0 0 0,0 0-1,0 0 1,0-1-1,-1 1 1,1 0 0,0 0-1,0 0 1,0 0 0,0 0-1,0 1 1,0-1-1,0 0 1,0 0 0,-1 0-1,1 1 1,1 0-1,50 12 2046,-40-9-1327,35 7 668,1-2 0,-1-3 0,68 2-1,147-14 865,-232 4-2495,886 10 476,-90 12-316,-625-30-129,123-2 548,-106 2 108,-218 10-625,-44 0-6521,25-6 1654,10 1-2932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3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17 1536,'-1'0'316,"1"-1"0,-1 1 0,1 0 0,-1-1 0,1 1 0,-1 0 0,1-1 0,0 1 0,-1 0 0,1-1 0,0 1 0,-1-1 0,1 1 0,0-1 0,0 1 0,-1 0 0,1-1 0,0 1-1,0-1 1,0 0 0,-1 1 0,1-1 0,0 1 0,0-1 0,0 1 0,0-1 0,0 0-190,1 1 1,-1 0-1,0 0 0,0-1 1,0 1-1,1 0 0,-1 0 0,0-1 1,1 1-1,-1 0 0,0 0 0,0 0 1,1-1-1,-1 1 0,0 0 1,1 0-1,-1 0 0,0 0 0,1 0 1,-1 0-1,0 0 0,1 0 0,-1 0 1,0 0-1,1 0 0,-1 0 0,0 0 1,1 0-1,-1 0 0,0 0 1,1 0-1,-1 0 0,0 0 0,1 1 1,-1-1-1,0 0 0,1 0 0,-1 0 1,0 1-1,0-1 0,1 0 1,-1 0-1,0 1 0,0-1 0,1 0 1,-1 0-1,0 1 0,14 7 1403,1-2 1,0 0-1,20 6 0,-17-6-1267,29 9 62,86 43 0,-131-57-301,0 0-1,0 0 0,-1 1 0,1-1 0,0 0 0,-1 1 0,1 0 1,-1-1-1,1 1 0,-1 0 0,0 0 0,0 0 0,0 0 1,0 0-1,0 0 0,0 0 0,0 0 0,-1 0 0,1 1 0,-1-1 1,0 0-1,1 0 0,-1 1 0,0-1 0,0 0 0,-1 0 0,1 1 1,0-1-1,-1 0 0,1 0 0,-1 0 0,0 0 0,0 1 0,0-1 1,0 0-1,0 0 0,-2 3 0,-6 10 268,-1-1 1,0 0-1,-23 24 0,25-30-196,-10 12 126,2-4-155,0 2 0,1-1 0,1 2 0,1 0 0,0 0 0,-12 28 0,23-42-1786,-4 9 4195,2-6-6807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5.1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 37 2256,'1'-13'4732,"-5"-11"11851,-4 38-15880,2 0-510,1 0-1,0 1 1,1 0 0,1 0-1,1 0 1,-2 22-1,5 93 273,21 108-352,-22-237-229,1-1 0,-1 1 1,0 0-1,1-1 0,-1 1 1,0 0-1,0 0 0,0-1 1,0 1-1,1 0 1,-1 0-1,0 0 0,0-1 1,-1 1-1,1 0 0,0 0 1,0-1-1,0 1 0,0 0 1,-1 0-1,1-1 0,0 1 1,-1 0-1,1 0 0,0-1 1,-1 1-1,1-1 0,-1 1 1,1 0-1,-1-1 0,0 1 1,1-1-1,-1 1 0,1-1 1,-1 1-1,0-1 1,1 0-1,-1 1 0,-1-1 1,-30-10-11615,12 2 5763,11 6 2818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5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9 308,'6'-2'597,"0"0"-1,0 1 1,1-1 0,-1 1-1,0 1 1,1-1-1,-1 1 1,0 0 0,1 1-1,-1-1 1,1 1-1,-1 1 1,11 3 0,-7-2-169,-1 1 1,-1 1-1,1-1 1,-1 2-1,0-1 1,0 1-1,0 0 1,10 11-1,-8-6-96,0 0 0,-1 1 0,-1 0 0,1 1-1,-2 0 1,0 0 0,-1 0 0,0 1 0,0 0-1,-2 0 1,0 0 0,2 16 0,-5-18-113,-1-1 1,0 1-1,-1 0 0,0-1 1,-1 1-1,0-1 0,-1 1 1,0-1-1,-1 0 0,0 0 1,-6 11-1,-9 13-559,-43 61 0,58-90 99,-7 5-1943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6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172 211 1524,'14'-23'8928,"2"-1"-4207,-8 13-4451,0 1 0,-1-1 0,-1 0 0,0-1 0,0 0-1,-1 0 1,6-24 0,-10 34-269,-1 1-1,0-1 0,1 1 0,-1-1 1,0 0-1,0 1 0,0-1 0,0 1 1,0-1-1,-1 0 0,1 1 1,0-1-1,-1 1 0,1-1 0,-1 1 1,0-1-1,1 1 0,-1-1 1,0 1-1,0 0 0,0 0 0,0-1 1,0 1-1,-2-2 0,1 2-2,0 0 0,0 0 0,0 1 0,-1-1-1,1 0 1,0 1 0,0 0 0,-1-1 0,1 1 0,0 0 0,-1 0-1,1 0 1,0 1 0,0-1 0,-3 1 0,-6 2 1,1 0 0,0 0 0,-1 1-1,1 1 1,-18 10 0,17-7 9,0 1-1,1 0 1,0 1-1,1 0 1,0 0-1,0 1 1,1 0-1,1 0 1,-8 15-1,11-17 48,-1 0 0,1 0-1,0 0 1,1 1-1,0 0 1,1-1 0,0 1-1,1 0 1,0 0-1,0 0 1,1 0-1,0 0 1,2 11 0,-2-19 9,0 0 1,1 0 0,-1-1-1,1 1 1,-1 0 0,1 0 0,0-1-1,0 1 1,0-1 0,0 1-1,0 0 1,0-1 0,0 0 0,0 1-1,0-1 1,1 0 0,-1 1-1,1-1 1,-1 0 0,1 0-1,-1 0 1,1 0 0,2 0 0,0 0 7,-1 0 0,1-1 1,-1 1-1,0-1 1,1 0-1,-1 0 1,1-1-1,-1 1 1,1-1-1,-1 1 1,6-3-1,3-2-4,0 1 0,-1-2 0,0 0 0,0 0 0,20-15 0,-20 11-195,0-1 1,0 0-1,-1 0 1,0-1-1,-1-1 1,-1 1-1,0-1 1,0-1-1,-2 1 1,1-1-1,-2-1 1,0 1-1,-1-1 1,0 0-1,-1 0 1,-1 0-1,0 0 1,-1-24-1,0 38 125,-1 1-1,0 0 0,0 0 0,0 0 0,0-1 1,0 1-1,0 0 0,0 0 0,0 0 0,0-1 0,0 1 1,0 0-1,0 0 0,0 0 0,0-1 0,0 1 1,0 0-1,0 0 0,0 0 0,0 0 0,0-1 1,0 1-1,0 0 0,-1 0 0,1 0 0,0-1 1,0 1-1,0 0 0,0 0 0,0 0 0,0 0 1,-1 0-1,1 0 0,0-1 0,0 1 0,0 0 1,0 0-1,-1 0 0,1 0 0,0 0 0,0 0 0,0 0 1,0 0-1,-1 0 0,1 0 0,0 0 0,0 0 1,0 0-1,-1 0 0,1 0 0,0 0 0,-1 0 1,-10 10-53,-8 16 70,13-14 145,0 0 1,1 1 0,0-1-1,1 1 1,1 0 0,-4 23-1,6-27-9,0 1-1,0-1 1,1 1-1,0 0 1,0-1-1,1 1 1,1-1-1,0 1 1,0-1-1,4 10 1,-5-17-141,0 0 1,0 0 0,0 0-1,0 0 1,1 0-1,-1 0 1,0-1-1,1 1 1,0 0-1,-1-1 1,1 1-1,0-1 1,0 0-1,0 0 1,0 1-1,0-1 1,0 0 0,0-1-1,4 2 1,-1-1-92,-1 0 1,1-1-1,-1 0 1,1 0-1,0 0 1,-1 0 0,1-1-1,-1 0 1,7-1-1,3-3-1138,-1 0 0,0 0 0,0-2 0,0 1-1,16-13 1,-15 8-1821,-1 0 1,22-24-1,-20 20 564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6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192 250 464,'-2'-2'569,"1"1"-1,-1-1 1,0 1 0,0-1-1,0 1 1,0 0-1,0 0 1,0 0 0,0 0-1,0 0 1,0 0-1,0 1 1,0-1 0,-1 1-1,1-1 1,0 1 0,0 0-1,-1 0 1,1 0-1,0 0 1,-4 1 0,3 0-187,0 0 0,0 0 0,0 1 0,0 0 0,0-1 0,1 1 0,-1 0 1,0 1-1,1-1 0,-1 0 0,1 1 0,0-1 0,-2 4 0,-7 11 13,2-1 1,0 2-1,1-1 0,-7 22 1,10-25 132,-2 4-384,0-3-58,0 0-1,2 0 1,0 0 0,1 1-1,0 0 1,1 0 0,1 0-1,0 0 1,2 18 0,-1-33-84,1 0 1,1 0 0,-1 0 0,0-1 0,0 1 0,0 0-1,0 0 1,1 0 0,-1 0 0,0 0 0,1-1 0,-1 1-1,0 0 1,1 0 0,-1 0 0,1-1 0,0 1 0,-1 0-1,1-1 1,-1 1 0,1-1 0,0 1 0,0-1 0,-1 1-1,1-1 1,0 1 0,0-1 0,0 1 0,-1-1 0,1 0-1,0 0 1,0 1 0,2-1 0,-1 0 3,1-1 0,0 1 0,0-1 0,0 0 0,0 0 0,0 0 0,-1 0 0,1 0 0,0-1 0,3-2 0,7-5 9,-2 0 0,1 0 0,12-15 0,-6 2-17,0-1 0,-2-1-1,-1 0 1,-1-1 0,-1 0-1,-1-1 1,14-43-1,-12 18-54,-2 0-1,-1 0 0,3-65 0,-16 89 34,-8 41-238,-10 45-2900,-5 24-11138,19-65 11423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6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 1756,'1'-1'390,"-1"1"-1,1-1 0,0 0 1,0 1-1,-1-1 1,1 1-1,0-1 0,0 1 1,0 0-1,0-1 1,0 1-1,-1 0 0,1 0 1,0-1-1,0 1 1,0 0-1,0 0 0,0 0 1,0 0-1,0 0 1,0 0-1,0 1 0,0-1 1,0 0-1,0 0 1,0 1-1,1-1 1,20 23 3931,-16-15-3719,-2 1-1,1-1 1,-1 1 0,4 14-1,-4 0-366,-1-1 0,-2 1 0,0-1 0,-1 1 0,-1 0 0,-1-1 0,-2 1 0,-7 29 0,0 6-165,11-57-76,0-1 0,0 0 0,0 0 0,0 1 0,-1-1 1,1 0-1,0 1 0,0-1 0,0 0 0,0 1 0,0-1 0,0 1 0,0-1 0,0 0 0,0 1 1,0-1-1,0 0 0,0 1 0,0-1 0,0 0 0,0 1 0,1-1 0,-1 0 0,0 1 0,0-1 0,0 0 1,0 1-1,1-1 0,-1 0 0,0 0 0,0 1 0,1-1 0,-1 0 0,0 0 0,0 1 0,1-1 1,-1 0-1,0 0 0,1 0 0,-1 0 0,0 1 0,1-1 0,-1 0 0,0 0 0,1 0 0,-1 0 0,0 0 1,1 0-1,-1 0 0,1 0 0,23-13-160,21-26 0,5-20-1407,67-104 1,-114 158 1485,22-29 88,-25 33 19,0 1 0,1 0-1,-1-1 1,0 1 0,1 0 0,-1-1 0,1 1-1,-1 0 1,1 0 0,-1-1 0,0 1 0,1 0-1,-1 0 1,1 0 0,-1-1 0,1 1 0,-1 0-1,1 0 1,0 0 0,-1 0 0,1 0 0,-1 0-1,1 0 1,-1 0 0,1 1 0,0-1 39,0 1-1,0 0 1,-1 0 0,1 0 0,0 0 0,-1 0 0,1 0-1,-1 0 1,1 0 0,-1 0 0,0 0 0,1 0 0,-1 0-1,0 0 1,0 0 0,0 0 0,1 3 0,0 12 444,2 1 0,0-1 0,1 1 0,1-1 0,0 0 1,2 0-1,8 17 0,-13-29-519,0-1 1,1 1-1,-1-1 1,1 0 0,-1 0-1,1 0 1,0 0-1,0 0 1,0-1 0,0 1-1,1-1 1,-1 0-1,1 0 1,-1 0-1,1 0 1,0-1 0,-1 1-1,1-1 1,0 0-1,0 0 1,0-1-1,0 1 1,0-1 0,0 0-1,0 0 1,0 0-1,0 0 1,0-1-1,0 0 1,0 0 0,0 0-1,0 0 1,0 0-1,0-1 1,5-3-1,6-9-3748,-11 4-788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8.6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1 407 1764,'8'-9'2350,"59"-57"24467,-66 65-27256,1 0 1,0 0-1,0 0 0,0 0 1,0 1-1,0-1 1,1 1-1,-1-1 0,0 1 1,0 0-1,4 0 1,58 3-13799,-43-1 8246,-5 0 2419</inkml:trace>
  <inkml:trace contextRef="#ctx0" brushRef="#br0" timeOffset="1">851 80 1652,'11'-10'3668,"-3"0"225,-3 2-13,-5 0-700,-2 0-735,-3 2-693,-1 1-568,-5 1-504,-3-2-528,-1 2-496,-3 0-548,1 2-532,-5 0-428,-3 0-441,-1 4-663,-3 2-436,-4 4-116,-6 4 99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8.7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145 1 1224,'1'0'434,"0"0"-1,0 0 1,1 0-1,-1 0 1,0 0 0,0 0-1,0 0 1,0 0-1,1 1 1,-1-1 0,0 0-1,0 1 1,0-1-1,0 1 1,0-1 0,0 1-1,0 0 1,0-1-1,0 1 1,0 0 0,-1 0-1,1 0 1,0 0-1,0 0 1,-1 0 0,1 0-1,0 0 1,-1 0-1,1 0 1,0 2 0,-1 1-21,1-1 1,-1 1-1,0 0 1,0-1-1,0 1 1,-1 0 0,1-1-1,-1 1 1,0-1-1,-2 5 1,-4 11 179,0 0 0,-20 31-1,-102 163 816,129-213-1404,1 0-1,-1 0 1,0 0 0,0 0-1,0 0 1,0-1-1,0 1 1,0 0-1,0 0 1,0 0-1,0 0 1,0 0 0,0 0-1,0 0 1,0 0-1,1 0 1,-1 0-1,0 0 1,0 0-1,0 0 1,0 0 0,0 1-1,0-1 1,0 0-1,0 0 1,0 0-1,0 0 1,0 0-1,0 0 1,1 0 0,-1 0-1,0 0 1,0 0-1,0 0 1,0 0-1,0 0 1,0 0-1,0 0 1,0 0-1,0 0 1,0 0 0,0 1-1,0-1 1,0 0-1,0 0 1,0 0-1,0 0 1,0 0-1,0 0 1,0 0 0,0 0-1,0 0 1,0 0-1,0 1 1,12-9 84,12-10-28,30-37-5,86-117 0,-134 164-53,32-40-21,-37 46 14,1 0-1,0 0 1,0 0-1,0 0 1,0 0 0,0 1-1,0-1 1,0 1-1,0-1 1,1 1 0,-1 0-1,0 0 1,1 0-1,-1 0 1,1 1 0,0-1-1,4 0 1,-4 2 19,0 0 1,-1 0 0,1 0-1,0 1 1,0-1-1,-1 1 1,1 0 0,-1-1-1,0 1 1,1 0-1,-1 1 1,0-1 0,0 0-1,2 4 1,28 42 404,-23-34-239,8 13 229,-1 0 0,-1 1 0,-1 1 0,18 56 0,-32-85-409,0 0 0,0 1 0,0-1-1,0 0 1,0 1 0,0-1 0,0 0-1,0 1 1,0-1 0,0 0 0,0 0-1,-1 1 1,1-1 0,0 0-1,0 1 1,0-1 0,0 0 0,0 0-1,-1 1 1,1-1 0,0 0 0,0 0-1,0 0 1,-1 1 0,1-1 0,0 0-1,0 0 1,-1 0 0,1 0 0,0 1-1,0-1 1,-1 0 0,1 0 0,0 0-1,-1 0 1,1 0 0,0 0 0,-1 0-1,-19 2-536,-17-6-1213,28 2 966,0 0-1,0 0 1,0-1 0,0 0-1,0-1 1,0 0 0,1 0-1,0-1 1,0 0 0,0-1 0,1 1-1,0-1 1,0-1 0,-12-13-1,12 10 168,-1 0 0,2 0-1,-10-20 1,15 26 714,-1 1 1,1-1 0,-1 1-1,0-1 1,0 1-1,0 0 1,0 0 0,-1 0-1,-3-4 1,5 7-23,1 0 0,0 0 0,0 0 0,-1 0 0,1 0 0,0 0 0,-1 0 0,1 0 0,0 0 0,0 0 0,-1 0 0,1 0 0,0 0 0,0 0 0,-1 0 0,1 0 0,0 0 0,0 1 0,-1-1 0,1 0 0,0 0-1,0 0 1,-1 0 0,1 0 0,0 1 0,0-1 0,0 0 0,-1 0 0,1 1 0,0-1 0,0 0 0,0 0 0,0 0 0,0 1 0,0-1 0,-1 0 0,1 1 0,0-1 0,-5 27 2873,-8 81 3807,-11 54-3586,-21 327 987,31-255-3158,8-167-814,-3 15 212,4-1 0,4 2 0,16 148-1,35 109-394,-45-304-1,5 52 0,-5-110 0,-3 17 0,-1 0 0,0 0 0,0 0 0,0 0 0,0 0 0,-1 0 0,0-6 0,0 8-18,-5-34-2181,-9-20-5435,13 53 7077,-1 0-1,0-1 1,0 1-1,0 1 1,-1-1-1,1 0 1,-1 1 0,0-1-1,0 1 1,0 0-1,0 0 1,0 0 0,-1 0-1,0 0 1,1 1-1,-1 0 1,0 0 0,0 0-1,-8-3 1,8 4-736,-4 0-351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9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7 181 1796,'-1'-2'968,"0"0"1,0 0-1,0 0 0,0 0 1,1 0-1,-1 0 0,1 0 1,-1 0-1,1 0 0,4-9 8895,-4 11-9775,7 20 1226,7 63-121,6 30-461,-17-103-690,0 1 1,1 0-1,0-1 0,1 0 0,0 0 1,0-1-1,14 18 0,-17-24-32,0-1 0,1 1 0,-1-1 0,1 0 0,0 0 0,-1 0 0,1 0 0,0 0 0,1-1 0,-1 1 0,0-1 0,0 0 0,0 0 0,1 0 1,-1 0-1,1-1 0,3 1 0,1-1 17,-1 0 0,0-1 1,1 0-1,-1 0 0,0 0 1,0-1-1,13-5 0,2-3 54,-1-1-1,0-1 0,38-28 1,-29 14-71,-1-1 1,-1-1-1,-2-1 1,0-1-1,-2-2 1,-2 0-1,-1-1 1,23-49-1,-43 80-73,1 0 0,-1 0 0,0 0 0,0-1 0,-1 1 0,1 0 0,0-1 0,-1 1-1,0 0 1,1-1 0,-1 1 0,0 0 0,0-1 0,0 1 0,0-1 0,-1 1 0,1 0 0,-1-3-1,-11-13-4039,-6 0-5262,16 15 6648,-8 0-5273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3:59.6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 80 428,'6'7'13188,"-2"11"-7996,-2 25-4350,-1-32 713,1 96 865,-17 156-1,14-254-2373,-20 179 137,21-187-258,0 0 1,0 1-1,0-1 0,0 1 1,0-1-1,-1 0 0,1 1 1,0-1-1,-1 1 0,1-1 1,-1 0-1,1 1 1,-1-1-1,0 0 0,1 0 1,-1 0-1,0 1 0,0-1 1,0 0-1,0 0 0,0 0 1,0 0-1,-2 1 0,2-3-6,0 1 0,0-1 0,0 0 0,0 1 0,1-1 0,-1 0 0,0 1 0,0-1 0,0 0 0,1 0 0,-1 0 0,0 0 0,1 0 0,-1 0 0,1 0 0,-1 0 0,1 0 0,0 0 0,-1 0 0,1 0 0,0 0 0,0 0 0,-1 0 0,1-1 0,0 1 0,0 0 0,0 0 0,0 0 0,1-2 0,-2-49-811,3 0 1,2 1-1,2-1 1,13-53-1,-15 87 716,-2 5 110,7-36-339,1 1 0,26-70-1,-32 106 607,0 2 0,1-1 0,0 0 0,1 1 0,0 0 1,1 0-1,0 1 0,0 0 0,1 0 0,0 1 0,0 0 0,1 0 0,0 1 0,1 0 0,-1 0 0,17-7 0,-24 13-86,1-1 1,-1 1-1,0 0 0,1 1 0,-1-1 1,1 0-1,-1 1 0,1-1 1,-1 1-1,1 0 0,0-1 0,-1 1 1,1 1-1,-1-1 0,1 0 1,-1 1-1,1-1 0,-1 1 0,1 0 1,-1 0-1,1 0 0,2 1 0,-3 1-28,0-1 0,0 0-1,0 0 1,0 1-1,-1-1 1,1 1-1,-1-1 1,0 1-1,0 0 1,0-1-1,0 1 1,0 0 0,0 0-1,-1 0 1,1-1-1,-1 6 1,0 8 159,0 0 0,-2 0 0,1-1 0,-2 1 0,-9 29 0,-3 3-34,-2 0 0,-2-2 0,-39 69 0,44-100-1469,13-15 1107,1 0 0,0 0 0,0 0-1,-1 0 1,1 0 0,0 0 0,-1 0 0,1 0 0,0 0-1,0 0 1,-1 0 0,1 0 0,0-1 0,0 1 0,-1 0-1,1 0 1,0 0 0,0 0 0,0 0 0,-1-1 0,1 1-1,0 0 1,0 0 0,0 0 0,-1 0 0,1-1 0,0 1-1,0 0 1,0 0 0,0-1 0,0 1 0,0 0 0,-1 0-1,1-1 1,0 1 0,0 0 0,0-1 0,0 0-504,0-1-1,0 1 1,0-1 0,0 1 0,0-1 0,0 1 0,1-1 0,-1 1 0,0-1 0,1 1 0,-1 0-1,1-1 1,0 1 0,-1 0 0,1-1 0,0 1 0,0 0 0,0 0 0,0-1 0,0 1 0,0 0-1,2-1 1,5-4-2310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0.5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1 714 2200,'12'15'10244,"5"2"-3019,-16-16-7043,0 0 0,1 0 0,-1-1 1,1 1-1,-1-1 0,1 1 0,-1-1 0,1 1 0,-1-1 0,1 0 0,0 0 0,-1 0 0,1 0 1,-1 0-1,3 0 0,4-1-167,-1-1 0,1 0 0,-1 0 0,0 0 0,0-1 0,0 0 0,0-1 1,0 1-1,-1-1 0,1-1 0,-1 1 0,0-1 0,0 0 0,-1 0 0,1-1 0,-1 0 1,-1 0-1,1 0 0,-1 0 0,0-1 0,0 1 0,-1-1 0,0 0 0,0-1 0,-1 1 1,1 0-1,-2-1 0,1 1 0,-1-1 0,0 1 0,-1-1 0,0 0 0,0 1 0,0-1 0,-1 1 1,0-1-1,-1 0 0,0 1 0,0 0 0,-4-9 0,6 14-33,-1 1 0,1-1 0,-1 1 0,0-1 0,0 1 0,0 0 0,0-1 0,0 1 0,0 0 0,0 0 0,0-1 0,0 1 0,-1 0 0,1 0 0,0 0 0,-1 0 0,1 1 0,-1-1 0,1 0 0,-1 1 0,1-1 0,-1 1 0,0-1 0,1 1 0,-1 0 0,-1-1 0,-1 2 2,0-1 1,1 1-1,-1 0 0,0 0 0,1 0 0,-1 0 1,1 1-1,0-1 0,-1 1 0,1 0 0,-4 3 1,-4 3 7,1 1 1,0 0-1,0 0 1,1 1-1,-13 17 1,15-16 3,0 1 1,1 0-1,-8 19 1,13-28 1,-1 0 1,1 0 0,0 0-1,1 0 1,-1 0 0,0 0 0,1 0-1,0 0 1,-1 0 0,1 0-1,1 0 1,-1 0 0,0 0-1,1 0 1,-1 0 0,1 0-1,0 0 1,0 0 0,0 0-1,0-1 1,4 6 0,-4-7 3,0 0 0,0 0-1,0-1 1,1 1 0,-1 0 0,0-1 0,1 1 0,-1-1 0,0 0 0,1 1 0,-1-1 0,0 0 0,1 0-1,-1 0 1,1 0 0,-1 0 0,0 0 0,1 0 0,-1 0 0,1 0 0,-1-1 0,0 1 0,1-1-1,-1 1 1,0-1 0,1 0 0,-1 1 0,0-1 0,0 0 0,0 0 0,2-1 0,39-32 59,-36 28-61,10-10 7,0-1 0,-1-1 1,-1 0-1,-1-1 0,17-34 1,-29 52-26,-19 39-22,7-18 44,7-11-9,1 0 1,0 0 0,0 0-1,0 1 1,2-1 0,-1 1-1,1 0 1,0-1 0,1 1-1,0 0 1,1 0-1,0 0 1,0-1 0,4 12-1,-4-20-5,-1 0 0,1 0 0,0-1 0,0 1 0,0 0-1,0 0 1,0-1 0,0 1 0,0 0 0,0-1 0,0 1 0,1-1-1,-1 1 1,0-1 0,0 0 0,0 0 0,1 1 0,-1-1-1,0 0 1,0 0 0,1 0 0,-1 0 0,0-1 0,0 1 0,0 0-1,1 0 1,-1-1 0,0 1 0,0 0 0,0-1 0,0 0-1,1 1 1,-1-1 0,1-1 0,46-26-1687,-42 24 1170,26-16-2451,-2-2 1,-1-1 0,43-44-1,-58 51 2051,0-1-1,22-36 1,-29 41 1156,-1 0 1,0 0 0,-1-1-1,-1 1 1,6-22-1,-10 32 74,1 1-1,-1-1 0,1 1 0,-1-1 1,0 0-1,1 1 0,-1-1 0,0 0 1,0 1-1,0-1 0,0 0 1,0 1-1,-1-1 0,1 0 0,-1 1 1,1-1-1,-1 1 0,1-1 0,-2-1 1,1 2-102,0 1 0,0 0 0,1 0 1,-1 0-1,0 0 0,0 0 0,0 0 1,0 0-1,0 0 0,0 0 0,0 0 1,1 0-1,-1 1 0,0-1 0,0 0 1,0 1-1,0-1 0,1 0 0,-1 1 1,0-1-1,0 1 0,1 0 0,-1-1 0,-1 2 1,-50 51 3876,49-50-4257,-13 16 426,0 0-1,2 1 1,0 1-1,2 0 1,0 1-1,1 0 1,2 0-1,-15 48 1,23-66-221,1 0 1,-1 1 0,0-1 0,1 0 0,0 1-1,0-1 1,0 0 0,2 5 0,-2-8-22,0-1 0,0 1-1,0-1 1,1 1 0,-1-1 0,0 1 0,0-1 0,1 1 0,-1-1-1,0 0 1,1 1 0,-1-1 0,1 1 0,-1-1 0,0 0-1,1 0 1,-1 1 0,1-1 0,-1 0 0,1 0 0,-1 1 0,1-1-1,-1 0 1,1 0 0,-1 0 0,2 0 0,23-9 116,-7-3-8,-1-1 0,0 0 1,-1-2-1,22-24 0,52-71 138,-56 64-238,-2-2 1,-2-1 0,-3-1 0,-1-2-1,-3 0 1,-2-2 0,21-87 0,-41 134-62,-4 8 23,-10 20-5,-13 33-339,12-19-534,-11 30-3521,22-56 2358,1 0 0,-1 0 0,2 1 0,-2 16 0,10-5-3688,-1-10 3103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0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64 2700,'-1'0'557,"0"0"1,0 0-1,1 0 0,-1 0 0,0 1 0,0-1 0,1 0 0,-7 6 5015,7-6-5015,-1 1 0,0 0 0,-9 22 4013,0 22-1542,9-39-2890,1 0 0,0 0 0,0 0 0,0 1 0,1-1 0,0 0 0,0 0 0,0 0 0,1 0-1,0 0 1,0-1 0,0 1 0,1-1 0,0 1 0,0-1 0,6 9 0,-3-9-72,-1 1 0,1-1 0,0 0 0,0-1 0,1 1 0,-1-1 0,1-1 0,0 1 0,0-1 0,0 0 0,14 3 0,-4-2-54,0-1-1,1-1 1,-1 0-1,1-1 0,0-1 1,-1-1-1,1-1 0,-1 0 1,0-1-1,32-10 0,-34 7-34,1 0-1,-1-2 0,-1 1 1,1-2-1,-2 0 1,1-1-1,-1 0 0,0-1 1,-1 0-1,15-19 1,-4 1-40,-2-2 0,-1 0 0,24-53 1,-62 236 1220,10-66-684,0-20-182,-34 279 450,23-235-628,-35 118 0,41-186-4,-24 53 0,29-79-59,0 0 1,0-1 0,-2 0 0,0-1 0,-1 0 0,-14 15 0,23-27-68,-1 1 1,1-1 0,-1 1 0,0-1 0,0 0 0,0 0-1,0-1 1,0 1 0,0 0 0,0-1 0,-1 0 0,1 0-1,-1 0 1,1 0 0,-1-1 0,1 1 0,-1-1 0,1 0-1,-1 0 1,1 0 0,-1 0 0,1-1 0,-1 1 0,1-1-1,0 0 1,-1 0 0,1 0 0,-6-4 0,3 2-551,-1-1 0,1 0 0,0 0 0,1 0 0,-8-9 0,-21-29-7592,30 38 6832,1-1-1,-1 1 1,1-1-1,-1 1 0,-1 0 1,1 0-1,0 1 0,-8-5 1,-7-2-2492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2.1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54 280,'-12'9'3434,"12"-9"-3188,-1 1 0,0-1-1,0 1 1,0-1 0,1 1 0,-1 0-1,0-1 1,1 1 0,-1-1-1,0 1 1,1 0 0,-1 0 0,1-1-1,-1 1 1,1 0 0,-1 0 0,1 0-1,0 0 1,-1 0 0,1 0-1,0-1 1,0 1 0,0 0 0,-1 0-1,1 0 1,0 0 0,0 0 0,1 0-1,-1 0 1,0 0 0,0 0-1,0 0 1,1 0 0,-1-1 0,0 1-1,1 0 1,-1 0 0,0 0 0,1 0-1,3 9 1577,-4-9-1707,0 0-1,0 0 1,0 0 0,0 0-1,1 0 1,-1 1 0,0-1-1,1 0 1,-1 0-1,1 0 1,-1 0 0,1 0-1,0 0 1,-1 0 0,1-1-1,0 1 1,0 0 0,-1 0-1,1 0 1,0-1-1,0 1 1,0 0 0,0-1-1,0 1 1,0-1 0,0 1-1,0-1 1,0 0 0,0 1-1,1-1 1,-1 0 0,0 0-1,0 1 1,0-1-1,0 0 1,0 0 0,1-1-1,-1 1 1,0 0 0,0 0-1,2-1 1,2 0-79,1 0 1,-1 0 0,1 0-1,-1-1 1,1 0-1,-1 0 1,0 0 0,0-1-1,0 1 1,0-1-1,-1-1 1,1 1-1,-1-1 1,0 1 0,0-1-1,0-1 1,0 1-1,-1 0 1,1-1 0,-1 0-1,0 1 1,-1-1-1,1-1 1,-1 1-1,0 0 1,0 0 0,-1-1-1,0 1 1,0-1-1,1-8 1,-2 13-30,0 1 1,0 0-1,0 0 0,0-1 0,0 1 1,0 0-1,0 0 0,0 0 0,0-1 1,0 1-1,0 0 0,0 0 1,0-1-1,-1 1 0,1 0 0,0 0 1,0 0-1,0-1 0,0 1 1,0 0-1,-1 0 0,1 0 0,0 0 1,0 0-1,0-1 0,0 1 0,-1 0 1,1 0-1,0 0 0,0 0 1,0 0-1,-1 0 0,1 0 0,0 0 1,0 0-1,-1 0 0,1 0 1,0 0-1,0-1 0,0 2 0,-1-1 1,1 0-1,0 0 0,0 0 1,-1 0-1,-14 6 157,-11 13-42,21-13-90,1 0 0,0 0 0,0 0 0,1 0 0,0 1 0,0-1 0,-3 9 0,6-13-16,-1-1 1,0 1-1,0-1 0,1 1 0,-1 0 0,1-1 1,-1 1-1,1 0 0,0-1 0,0 1 0,0 0 1,0 0-1,0-1 0,0 1 0,0 0 0,0-1 1,1 1-1,-1 0 0,1-1 0,-1 1 0,1 0 1,0-1-1,0 1 0,-1-1 0,1 1 0,0-1 1,0 0-1,1 1 0,-1-1 0,0 0 0,0 0 0,0 0 1,1 0-1,1 2 0,1-3-7,-1 1-1,1-1 1,-1 1-1,1-1 1,0 0 0,-1-1-1,1 1 1,-1 0-1,1-1 1,-1 0 0,1 0-1,-1 0 1,0 0-1,1-1 1,-1 1 0,0-1-1,0 0 1,0 0-1,0 0 1,0 0 0,3-3-1,-4 2 0,1 1 0,0 0-1,-1-1 1,1 1 0,-1-1 0,0 0-1,0 0 1,0 0 0,0 0 0,0 0-1,-1 0 1,1-1 0,-1 1 0,0 0 0,0-1-1,0 1 1,-1-1 0,1 1 0,-1-1-1,0-6 1,0 9-8,0 0 0,0 0 0,0 1-1,0-1 1,0 0 0,-1 0 0,1 0 0,0 0-1,-1 0 1,1 1 0,0-1 0,-1 0 0,1 0-1,-1 1 1,1-1 0,-1 0 0,0 1 0,1-1-1,-1 0 1,0 1 0,1-1 0,-1 1 0,0-1 0,0 1-1,1 0 1,-1-1 0,0 1 0,-1-1 0,0 1-1,0 0 0,0 0 0,0 1 0,1-1 0,-1 0 0,0 1 0,0-1 1,1 1-1,-1 0 0,0 0 0,1-1 0,-1 1 0,-2 2 0,-1 0-1,1 1 0,-1 0 0,1 0 0,0 0 0,0 0 0,0 1 0,0 0 0,-4 7-1,0 5-692,9-28-5736,2-13-5074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4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16 140,'-13'-16'15282,"-6"42"-8468,15-22-6766,0 1-1,1-1 0,0 1 0,-1 0 1,2 0-1,-1 0 0,0 0 1,1 0-1,0 1 0,-1 6 1,1-6-29,1-1 1,-1 0 0,0 0 0,0 0-1,0 0 1,-1-1 0,-3 6 0,3-6-15,0 0 0,1-1 1,0 1-1,0 0 1,0 0-1,1 1 0,-1-1 1,1 0-1,0 0 1,0 6-1,1-10 46,3-4 51,1 0 0,-1 0-1,0 0 1,0-1 0,-1 1 0,4-8-1,0 0-91,9-15-8,-12 21-5,0-1 0,1 1 0,-1 0 1,1 0-1,0 0 0,1 0 0,-1 1 0,1-1 0,0 1 0,11-8 1,-15 13 0,-1 1 0,1-1 0,0 1 0,0-1 0,-1 0 0,1 1 0,0-1 0,0 1 0,-1 0 0,1-1 0,-1 1 0,1-1 0,-1 1 0,1 0 0,-1 0 0,1-1 0,-1 1 1,1 0-1,-1 0 0,0-1 0,0 1 0,1 0 0,-1 0 0,0 0 0,0 0 0,0 0 0,0-1 0,0 1 0,0 0 0,0 0 0,0 1 0,2 32 29,1 41-3,-3-74-21,-29-29-4833,24 20 4109,2 1 685,-1 0 1,0 1-1,0-1 0,-1 1 0,-9-10 1,15 36 3194,-4 28-2539,2-43-357,-10 138 1677,6 1 0,15 150 1,-8-264-1730,-1-7 42,2 0 0,6 33 0,-6-51-248,0 10 16,-2-15-22,-1 0 1,0 0 0,0 0-1,0 0 1,0 0-1,0 0 1,0 0 0,0 0-1,1 0 1,-1 0 0,0 0-1,0 0 1,0 0 0,0 0-1,0 0 1,0 0-1,1 0 1,-1 0 0,0 0-1,0 0 1,0 0 0,0 0-1,0 0 1,0 0 0,0 0-1,1 0 1,-1 0-1,0 0 1,0 0 0,0 0-1,0 0 1,0 0 0,0 1-1,0-1 1,0 0-1,0 0 1,0 0 0,1 0-1,-1 0 1,0 0 0,0 0-1,0 0 1,0 1 0,0-1-1,0 0 1,0 0-1,0 0 1,0 0 0,0 0-1,4-12-1182,-3 8 306,-1 1 0,1-1 0,-1 1 0,1-1 0,0 1 0,0-1 0,1 1 0,-1-1 0,1 1 0,3-4 1,-4 4-28,1 1 1,-1 0 0,1-1 0,0 1 0,0 0-1,0 0 1,0 0 0,0 1 0,1-1-1,-1 0 1,0 1 0,1 0 0,0-1 0,2 0-1,8 0-2254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4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22 256,'-1'-21'17130,"1"34"-11081,-1 43-5218,-2 27-332,3-54-762,-1 0 0,-9 49 0,11-78 191,-1 0 1,0 0 0,0 1 0,0-1 0,0 0 0,0 0-1,0 0 1,0 0 0,0 0 0,0 0 0,0 0 0,0 1-1,0-1 1,0 0 0,0 0 0,0 0 0,0 0 0,0 0-1,-1 0 1,1 0 0,0 0 0,0 1 0,0-1 0,0 0 0,0 0-1,0 0 1,0 0-142,0 0 142,0 0-1,0 0 1,-1 0 0,1 0 0,0 0 0,0 1 0,0-1-1,0 0 1,0 0 0,0 0 0,0 0 0,-1 0 0,1 0-1,0 0 1,0 0 0,0 0 0,0 0 0,0 0 0,0 0 0,0 0-1,-1 0 1,1 0 0,0 0 0,0 0 0,0-1 0,0 1-1,0 0 1,0 0 0,0 0 0,0 0 0,-1 0 0,1 0-1,0 0-70,-6-11-4730,-1-18-2280,7-5 2625,0 22 3024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5.0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44 252,'0'-2'292,"1"0"0,0 0-1,-1-1 1,1 1 0,0 0 0,0 0 0,0 0 0,1 0-1,-1 0 1,0 0 0,1 0 0,-1 0 0,1 1-1,0-1 1,0 1 0,-1-1 0,1 1 0,0 0-1,0-1 1,0 1 0,1 0 0,-1 0 0,0 0 0,0 1-1,0-1 1,1 0 0,-1 1 0,0 0 0,1-1-1,-1 1 1,0 0 0,1 0 0,-1 1 0,0-1-1,1 0 1,4 2 0,-4-1-36,0 1-1,0 0 1,0 0-1,1 0 1,-2 0 0,1 0-1,0 0 1,0 1-1,-1-1 1,1 1-1,-1 0 1,0 0 0,0 0-1,0 0 1,0 0-1,0 0 1,-1 1-1,0-1 1,1 1 0,-1-1-1,-1 1 1,1-1-1,0 6 1,2 15 801,3 54 1116,-6-73-2121,0-1 0,0 1-1,-1 0 1,1 0 0,-1-1-1,0 1 1,-1-1 0,1 1-1,-1-1 1,0 1 0,0-1 0,-4 8-1,-21 1-1158,11-11-3391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5.8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69 1344,'0'-6'3694,"1"-18"5969,0 21-9206,-1 1 0,1 0 1,-1 0-1,1 0 0,0-1 0,0 1 0,0 0 0,0 0 1,1 0-1,-1 0 0,0 1 0,1-1 0,0 0 0,2-2 1,-4 4-412,0 0 1,0 0 0,1 0-1,-1-1 1,0 1-1,0 0 1,0 0 0,1 0-1,-1 0 1,0 0-1,0 0 1,0 0 0,1 0-1,-1 0 1,0 0 0,0 0-1,0 0 1,0 0-1,1 0 1,-1 0 0,0 0-1,0 1 1,0-1 0,1 0-1,-1 0 1,0 0-1,0 0 1,0 0 0,0 0-1,1 0 1,-1 1-1,0-1 1,0 0 0,0 0-1,0 0 1,0 0 0,0 0-1,0 1 1,1-1-1,-1 0 1,0 0 0,0 0-1,0 1 1,0-1 0,0 0-1,0 0 1,0 0-1,0 0 1,0 1 0,0-1-1,0 0 1,0 0-1,0 0 1,0 1 0,0-1-1,0 0 1,0 0 0,-1 1-1,3 23 945,-6 27-287,-6 31 222,-2 116 1,14-189-473,1-30-281,5-61-198,-5 49 70,12-64-72,-8 63-6,-2-1 1,1-39-1,-11 117-26,-2 0 0,-17 57 0,4-55-1510,10-32-1814,-1-2-3899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58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 19 3816,'-8'3'2399,"-39"16"10569,45-18-12369,0 0 0,0 0 0,1-1 0,-1 1 0,0-1 1,0 0-1,-1 1 0,1-1 0,0 0 0,0 0 0,0 0 0,0 0 0,0-1 0,0 1 0,0-1 0,0 1 1,0-1-1,0 0 0,-2-1 0,3 2-632,1-1 0,-1 1 0,1-1 0,-1 0 0,1 1 0,-1-1 0,1 0 0,0 1 0,-1-1 0,1 0 0,0 0 0,-1 1 0,1-1 0,0 0 0,0 0 0,0 1 0,0-1 0,0 0 0,0 0 0,0 0 0,0 1 0,0-1 0,0 0 0,0 0 1,0 0-1,1 1 0,-1-1 0,0 0 0,0 0 0,1 1 0,-1-1 0,1 0 0,-1 1 0,1-1 0,-1 0 0,1 1 0,-1-1 0,1 1 0,-1-1 0,2 0 0,-1 0-523,0 0 1,0 0-1,1 0 1,-1 0-1,0 0 1,1 1 0,-1-1-1,1 0 1,-1 1-1,1-1 1,-1 1-1,1-1 1,-1 1-1,1 0 1,-1 0-1,1 0 1,0-1-1,-1 2 1,1-1-1,-1 0 1,3 0-1,-2 1-357,0 0 0,0 0 1,0 0-1,1 0 0,-1 1 0,0-1 0,0 0 0,-1 1 0,1-1 0,0 1 0,0 0 0,1 2 1,4 8-2981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6.1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 1796,'8'-9'18942,"2"39"-16501,-1 27-1133,4 72-1,-12-102-1602,-2 0 0,0 0-1,-1-1 1,-13 52 0,15-78 168,0 0 0,0 1 1,0-1-1,0 0 1,0 0-1,0 1 0,0-1 1,0 0-1,0 0 0,0 1 1,0-1-1,0 0 1,0 0-1,0 1 0,0-1 1,0 0-1,0 0 1,0 0-1,-1 1 0,1-1 1,0 0-1,0 0 1,0 0-1,0 1 0,-1-1 1,1 0-1,0 0 1,0 0-1,0 0 0,-1 0 1,1 0-1,0 1 1,0-1-1,0 0 0,-1 0 1,1 0-1,0 0 0,0 0 1,-1 0-1,1 0 1,0 0-1,0 0 0,-1 0 1,1 0-1,0 0 1,-8-12-4508,0-21-329,13-134-2520,-3 138 6153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6.5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0 106 8,'5'-12'1547,"1"0"0,0 0 0,1 0 0,13-16 0,-18 26-1216,-1-1 1,1 1-1,-1 0 1,1 0-1,0 0 1,0 1-1,0-1 1,0 0-1,0 1 1,0-1-1,0 1 1,0 0-1,1 0 0,-1 0 1,1 0-1,-1 0 1,0 0-1,1 1 1,0-1-1,-1 1 1,1-1-1,-1 1 1,1 0-1,-1 0 0,1 0 1,0 1-1,-1-1 1,1 1-1,-1-1 1,1 1-1,2 1 1,0 1-164,-1 0 0,1 0 1,-1 0-1,0 0 1,0 1-1,-1 0 1,1 0-1,-1 0 0,1 0 1,-1 0-1,-1 1 1,1-1-1,-1 1 0,1 0 1,-1 0-1,-1 0 1,1 0-1,-1 0 0,0 0 1,0 0-1,0 1 1,-1 4-1,1 0-67,-1-1-1,-1 0 1,0 0 0,0 0-1,-1 0 1,0 0 0,-1 0 0,0 0-1,0-1 1,-1 1 0,-8 14-1,-5 3 116,-1-1 0,-32 34 0,8-23-4457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7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137 357 1168,'2'-3'813,"0"1"1,0-1-1,-1 0 1,1 0-1,-1 1 0,0-1 1,0 0-1,0 0 0,0-1 1,0 1-1,-1 0 0,0 0 1,1 0-1,-1 0 1,0-1-1,-1-4 0,1 5-446,0-1 0,-1 0 0,1 0 0,-1 1 0,0-1 1,0 0-1,0 1 0,0-1 0,-1 1 0,1 0 0,-1-1 0,0 1 0,-4-6 0,4 9-347,1-1 0,0 1-1,-1 0 1,1 0 0,-1-1 0,1 1 0,0 0 0,-1 0 0,1 0 0,-1 0 0,1 1-1,-1-1 1,1 0 0,0 1 0,-1-1 0,1 0 0,0 1 0,-1 0 0,1-1 0,0 1-1,0 0 1,0 0 0,-1-1 0,1 1 0,0 0 0,0 0 0,0 0 0,-1 2 0,-30 31-14,23-20 35,1 1 1,1 1 0,0-1 0,1 1 0,0 0 0,1 0 0,1 1 0,1-1 0,0 1-1,1 0 1,1 24 0,1-41-40,0 0-1,0 1 1,0-1 0,-1 1-1,1-1 1,0 1-1,0-1 1,1 1-1,-1-1 1,0 1-1,0-1 1,0 0 0,0 1-1,0-1 1,0 1-1,1-1 1,-1 1-1,0-1 1,0 0-1,0 1 1,1-1 0,-1 0-1,0 1 1,1-1-1,-1 0 1,0 1-1,1-1 1,-1 0 0,0 0-1,1 1 1,-1-1-1,1 0 1,-1 0-1,0 0 1,1 1-1,-1-1 1,1 0 0,-1 0-1,1 0 1,0 0-1,21-9 9,17-24-158,-24 19 23,0-1 0,-1 0 0,0-1 0,-2-1 1,0 0-1,0-1 0,-2 0 0,0 0 1,-1-1-1,-1-1 0,10-35 0,-15 43 852,1 1 1,0-1-1,1 1 0,7-11 1,18-48-953,-29 65 164,-1 8 26,-6 19 28,5-15 28,-1-1 0,0 0 0,-1 0 0,1 0 0,-1 0 0,-6 8 0,24-33 193,-2-1 1,0-1 0,-1 0-1,-2-1 1,17-44-1,-81 144-286,51-72 118,1 1 1,0 0-1,1-1 0,0 1 0,0 0 0,0 0 1,1 0-1,0 0 0,2 13 0,-2 28 92,-6 37 65,6-79-306,0-1 0,0 1-1,1-1 1,0 1-1,0-1 1,0 1 0,1-1-1,-1 0 1,1 1 0,1-1-1,-1 0 1,1 0 0,3 5-1,-6-10-104,1 0 0,0 1 0,-1-1 0,1 1-1,-1-1 1,1 0 0,0 1 0,-1-1 0,1 0 0,0 0 0,-1 0 0,1 1-1,0-1 1,-1 0 0,1 0 0,0 0 0,-1 0 0,1 0 0,0 0-1,-1 0 1,1 0 0,0-1 0,-1 1 0,1 0 0,0 0 0,-1 0-1,1-1 1,0 1 0,-1 0 0,1-1 0,-1 1 0,1-1 0,0 0-1,22-20-8157,-15 13 3511,-2 2 1491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7.9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246 554 1548,'20'-32'9164,"-1"-13"-4110,-18 42-4802,0-1 0,0 0 0,0 0 1,-1 0-1,0 1 0,1-1 1,-1 0-1,-1 0 0,0-4 0,1 6-191,0 1 0,-1-1 0,1 1 0,-1-1-1,0 1 1,1-1 0,-1 1 0,0-1-1,0 1 1,0 0 0,0 0 0,0 0 0,0-1-1,0 1 1,0 0 0,-1 0 0,1 0 0,0 1-1,-1-1 1,1 0 0,0 0 0,-3 0-1,1 0-52,0 1 0,0 0 0,0 0 0,0 0 0,0 0-1,0 0 1,0 1 0,0-1 0,0 1 0,0 0 0,0 0 0,0 0-1,0 0 1,1 0 0,-1 1 0,1-1 0,-1 1 0,1 0-1,-1 0 1,1 0 0,0 0 0,-4 4 0,-44 54-106,20-15 154,-31 59 0,51-85 111,2-1-1,0 2 1,1-1 0,1 1 0,1 0-1,-5 30 1,10-48-156,0-1 0,-1 1 0,1 0 0,0-1 0,0 1 0,0-1 0,0 1 0,0 0 0,0-1-1,0 1 1,0 0 0,1-1 0,-1 1 0,1-1 0,-1 1 0,1-1 0,-1 1 0,1-1 0,0 1 0,0-1 0,0 1 0,0-1 0,0 0 0,0 0 0,0 0 0,0 1 0,1-1 0,1 1 0,-1-2-2,1 1 0,-1-1 1,1 0-1,0 0 0,-1 0 1,1 0-1,0 0 1,-1-1-1,1 1 0,-1-1 1,1 1-1,0-1 0,-1 0 1,0 0-1,4-2 1,8-4 4,-1-1-1,0 0 1,0-1 0,21-20 0,3-10-26,-2-1-1,-1-3 0,-3 0 1,-1-2-1,-3-1 1,-1-1-1,-3-1 0,-1-2 1,-3 0-1,-2-1 1,15-78-1,-25 98-5,-2-1-1,3-52 1,-8 84 17,0-1 1,0 1-1,0 0 1,0 0-1,0 0 1,0 0-1,0 0 1,0 0 0,0-1-1,0 1 1,0 0-1,0 0 1,0 0-1,0 0 1,0 0-1,0 0 1,0-1-1,0 1 1,0 0-1,0 0 1,0 0 0,-1 0-1,1 0 1,0 0-1,0 0 1,0 0-1,0 0 1,0-1-1,0 1 1,0 0-1,0 0 1,0 0 0,-1 0-1,1 0 1,0 0-1,0 0 1,0 0-1,0 0 1,0 0-1,0 0 1,-1 0-1,1 0 1,0 0 0,0 0-1,0 0 1,0 0-1,0 0 1,0 0-1,-1 0 1,1 0-1,0 0 1,0 0-1,0 0 1,0 0-1,0 0 1,0 0 0,0 0-1,-1 0 1,1 1-1,0-1 1,0 0-1,0 0 1,0 0-1,0 0 1,0 0-1,0 0 1,0 0 0,0 0-1,0 1 1,-13 12-80,-8 18-477,-7 26-2379,5 4-3542,1-3-1092,11-31 4400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09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1 1016,'-1'0'3659,"-4"3"-3465,4 6-122,1-8 196,1-1 0,-1 1 0,1-1 0,-1 1 0,1-1 0,-1 1 1,1-1-1,-1 0 0,1 1 0,0-1 0,-1 0 0,1 0 0,-1 1 0,1-1 1,0 0-1,-1 0 0,1 0 0,0 0 0,-1 0 0,1 0 0,0 0 0,-1 0 1,1 0-1,1 0 1247,9-14 5098,-15 19-6457,0 0-1,0 0 1,1 0-1,-1 0 1,1 1-1,0-1 1,1 1-1,-1 0 1,-1 7-1,-13 58 258,16-68-340,0-1-47,0 1 0,1-1 0,-1 1 1,1-1-1,0 1 0,-1-1 0,1 1 1,0-1-1,1 1 0,-1-1 0,0 1 0,1-1 1,-1 1-1,1-1 0,0 1 0,0-1 1,0 0-1,0 0 0,0 1 0,1-1 1,-1 0-1,1 0 0,-1 0 0,1 0 0,0 0 1,2 2-1,-1-3-15,0 1-1,1-1 1,-1 0 0,0 0-1,0 0 1,0-1 0,1 1-1,-1-1 1,0 0 0,1 0 0,-1 0-1,0 0 1,1-1 0,-1 1-1,0-1 1,0 0 0,0 0-1,1 0 1,4-2 0,5-4-4,0 0 0,0-1 1,0-1-1,-1 0 0,0 0 0,0-1 1,-1-1-1,-1 0 0,0 0 1,-1-1-1,0-1 0,0 1 1,-1-1-1,-1-1 0,0 1 0,5-18 1,-9 29 74,-2 11 32,-3 35 203,-9 75 587,9-100-669,-3 38 297,-4 1-1,-1-1 1,-3 0 0,-32 85 0,34-116-474,-1 0 1,0-2 0,-2 1-1,-1-2 1,-1 0 0,-1 0-1,-1-2 1,-1 0-1,0-1 1,-2-1 0,-36 25-1,52-40-81,0 0 0,0-1 0,-1 0 0,1 0 0,-1 0-1,0-1 1,0 0 0,0 0 0,0-1 0,0 0 0,-12 2 0,15-3-224,0-1-1,0 1 1,0-1 0,0 1 0,0-1 0,0 0 0,0 0 0,0 0 0,1 0-1,-6-3 1,5 1-455,-1 1-1,1-1 0,0 0 0,0 0 0,1 0 1,-1 0-1,1-1 0,-1 1 0,-1-5 1,0 1-1194,0 0-1,0 1 1,-1-1 0,0 1 0,-10-10 0,-1 2-1941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11.9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1090 52 460,'-1'1'154,"1"0"0,0 0 0,-1 0 0,1 0 0,0 0 1,-1 0-1,1 0 0,-1 0 0,0 0 0,1 0 0,-1-1 0,0 1 0,1 0 0,-1-1 0,0 1 0,0 0 0,0-1 1,0 1-1,0-1 0,1 1 0,-1-1 0,0 1 0,0-1 0,0 0 0,0 0 0,0 1 0,-2-1 0,-39 6 524,20-3 91,-7 4 398,0-1 0,-47 2 0,-15 3-80,90-12-931,15-2-167,123-30-1546,-126 30 1517,1 0 1,-1 2-1,1-1 0,-1 1 1,17 1-1,-18 1 105,0-1 1,0 0 0,0-1-1,0 0 1,0-1-1,0 0 1,16-6 0,-26 8-20,0 0 0,1 0 0,-1 0 1,0-1-1,0 1 0,1 0 0,-1 0 1,0-1-1,1 1 0,-1 0 1,0 0-1,0-1 0,0 1 0,1 0 1,-1-1-1,0 1 0,0 0 1,0-1-1,0 1 0,1 0 0,-1-1 1,0 1-1,0 0 0,0-1 0,0 1 1,0 0-1,0-1 0,0 1 1,0 0-1,0-1 0,0 1 0,0 0 1,0-1-1,0 1 0,-1-1 1,1 1-1,0 0 0,0-1 0,0 1 1,0 0-1,-1 0 0,1-1 0,0 1 1,0 0-1,-1-1 0,1 1 1,0 0-1,0 0 0,-1 0 0,1-1 1,0 1-1,-1 0 0,1 0 1,0 0-1,-1 0 0,1-1 0,0 1 1,-1 0-1,1 0 0,0 0 0,-1 0 1,-23-9 1257,-13 11-857,-1 2 1,-41 9 0,-7 1 529,-36 5 589,-93 8 1071,197-26-2444,-1 1-1,-31 7 1,41-6-65,19-5-124,33-7-77,224-28-383,-20 1 109,-76 15-527,-169 21 894,1 0-1,-1 0 0,0 0 0,0-1 0,0 1 0,0-1 0,0 1 0,-1-1 0,1 0 0,0 0 0,0 0 1,0 0-1,1-2 0,-3 3 27,-1-1 0,0 0-1,0 1 1,0-1 0,0 1 0,0-1 0,0 1 0,0 0 0,0-1 0,0 1 0,0 0 0,0 0 0,0 0 0,0 0 0,0 0 0,0 0 0,0 0-1,0 0 1,0 0 0,0 0 0,0 0 0,0 1 0,0-1 0,0 0 0,-1 1 0,-28 3 87,-341 51 459,48 1-544,613-87-472,25-1 29,-298 30 395,-13 1 6,0 1-1,1 0 1,-1-1 0,0 0-1,0 0 1,0 0 0,1-1-1,-1 1 1,-1-1 0,1 0-1,5-3 1,-9 5-3,0 0 1,0 0-1,0 0 0,0 0 1,0 0-1,0-1 0,0 1 1,0 0-1,1 0 0,-1 0 1,0 0-1,0 0 0,0-1 1,0 1-1,0 0 0,0 0 1,0 0-1,0 0 0,0-1 1,0 1-1,0 0 0,0 0 1,0 0-1,0 0 0,0 0 1,0-1-1,0 1 0,0 0 1,0 0-1,0 0 0,-1 0 1,1-1-1,0 1 0,0 0 1,0 0-1,0 0 0,0 0 1,0 0-1,0 0 0,0 0 1,-1-1-1,1 1 0,0 0 1,0 0-1,0 0 0,0 0 1,0 0-1,-1 0 0,1 0 1,0 0-1,0 0 0,-15-5 83,-16-1-2,30 6-79,-34-2 117,0 2 1,1 1-1,-59 9 1,15-1-18,5-3-28,-571 63 1199,582-61-1045,105-11-176,-1-1-1,44-11 1,31-3-283,42-4-5501,-27 3-7876,-106 17 10716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12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1613 1 952,'2'29'7601,"1"1"-4324,1 34-438,-3-54-2687,-1 0 0,2 0 0,0 0-1,0 0 1,0-1 0,2 1 0,-1-1-1,1 1 1,9 14 0,-13-23-140,0-1-1,0 1 1,0-1 0,0 1 0,0 0-1,0-1 1,-1 1 0,1-1 0,0 1-1,0-1 1,0 0 0,-1 1 0,1-1-1,0 1 1,0-1 0,-1 1 0,1-1-1,0 0 1,-1 1 0,1-1 0,0 1-1,-1-1 1,1 0 0,-1 0 0,1 1-1,-1-1 1,1 0 0,-1 0 0,1 1-1,-1-1 1,1 0 0,-1 0 0,1 0-1,-1 0 1,1 0 0,-1 0 0,1 0-1,-1 0 1,1 0 0,-1 0 0,1 0-1,-1 0 1,1 0 0,-1 0 0,1 0-1,-1-1 1,-30 1 256,30 0-257,-63 1 486,0 2 1,0 4-1,0 2 1,-63 18-1,48-10 134,-573 160 1861,475-123-2157,-132 45 91,309-99-432,0 0 1,0 1-1,0-1 0,0 0 1,0 0-1,-1 0 1,1 0-1,0 0 1,0 0-1,0 0 0,0 0 1,-1 0-1,1 0 1,0 0-1,0 0 1,0 0-1,0 0 0,-1 0 1,1 0-1,0 0 1,0 0-1,0 0 0,0 0 1,0 0-1,-1 0 1,1 0-1,0-1 1,0 1-1,0 0 0,0 0 1,0 0-1,-1 0 1,1 0-1,0 0 1,0 0-1,0-1 0,0 1 1,0 0-1,0 0 1,0 0-1,0 0 0,0 0 1,0-1-1,-1 1 1,1 0-1,0 0 1,0 0-1,0 0 0,0-1 1,4-12-1247,12-16-2738,-14 25 2931,34-63-12970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12.8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1 876,'-7'55'9744,"8"1"-3640,11-1-3953,-9-47-2551,-1-1 1,2 0-1,-1 0 1,1 0 0,5 6-1,-6-10-481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13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1412,'1'1'324,"-1"-1"0,1 0 0,-1 0 0,1 0 0,0 0 0,-1 1 0,1-1-1,-1 0 1,1 0 0,0 1 0,-1-1 0,1 0 0,-1 1 0,1-1 0,-1 1 0,0-1 0,1 1 0,-1-1 0,1 1-1,-1-1 1,0 1 0,1-1 0,-1 1 0,0-1 0,1 2 0,4 24 3622,-6 28-506,1-51-2866,-6 176 4704,7 1-3598,0-50-3233,0-138-881,1 0-1,0 0 1,1 0 0,0 0 0,5-11-1,-2 5-1800,0 4 1269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13.9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 25 1896,'6'-25'19699,"-3"43"-18978,1 37 668,-3-1 1,-8 81-1,2-56-474,-1-21-707,-13 57 0,13-84-571,3-24-1578,0-8-123,-3-18-2195,-2-28-3101,8-26-1240,0 51 6404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3.6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1134 89 2152,'14'-13'12856,"-12"27"-7195,-17 29-3406,1-26-2075,0 0-1,-1 0 1,-1-1 0,-1-1-1,0-1 1,-26 17-1,-120 64 452,-137 46 273,243-120-775,-1-2 0,0-2 1,-89 12-1,132-27-115,1-1-1,-1 0 1,0-1 0,0-1-1,0 0 1,0-1 0,-17-4-1,28 5-7,-1 0 0,1-1-1,0 1 1,0-1 0,0 0 0,0 0-1,1 0 1,-1 0 0,0-1-1,1 0 1,0 1 0,-1-1-1,1 0 1,0-1 0,1 1 0,-1-1-1,1 1 1,-1-1 0,1 0-1,0 1 1,0-1 0,1-1 0,-1 1-1,1 0 1,0 0 0,0 0-1,0-1 1,0-6 0,1-12 26,2 0 0,0 1 1,1-1-1,1 1 0,2 0 1,0 0-1,1 0 0,1 1 1,15-29-1,-2 10 331,2 1 1,2 1 0,51-60-1,-75 97-354,0 0 0,-1 0 0,1 0 0,0 0 0,0 0 0,-1 0 0,1 0 0,0 0 0,0 1 0,0-1 0,0 0 0,0 1 0,0-1 0,0 1 0,0-1 0,1 1 0,-1-1 0,0 1 0,0 0 0,0-1 0,0 1 0,1 0 0,1 0 0,-2 1-8,0-1 0,0 1 1,-1 0-1,1-1 1,0 1-1,0 0 0,-1 0 1,1-1-1,0 1 1,-1 0-1,1 0 0,-1 0 1,1 0-1,-1 0 0,0 0 1,1 0-1,-1 0 1,0 0-1,0 0 0,0 2 1,1 4-73,0 0 0,-1 1 0,0-1 0,0 0 0,0 1 0,-3 10 0,-2-5-353,0 1 0,0-1-1,-10 15 1,-27 35-4632,-60 47-12230,78-88 13732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0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84 2376,'-5'-6'28682,"19"6"-30905,36-3 2623,-1-2-1,57-13 1,1 0-188,14-13 251,-121 31-453,0 0 0,0 0-1,0 0 1,0 0-1,0 0 1,0 0-1,0 0 1,0 0 0,0 0-1,0 0 1,0-1-1,0 1 1,0 0-1,-1 0 1,1 0-1,0 0 1,0 0 0,0 0-1,0 0 1,0 0-1,0 0 1,0 0-1,0-1 1,0 1-1,1 0 1,-21-1 101,3 1-6770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14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92 796,'5'-7'713,"1"0"-1,0 1 1,1 0 0,-1 0-1,1 1 1,0 0-1,1 0 1,-1 0 0,1 1-1,0 0 1,16-5 0,-9 4-94,0 0 1,1 1 0,0 1-1,-1 1 1,28-2 0,-39 4-500,0 0 1,-1 0 0,1 0-1,-1 1 1,1-1-1,-1 1 1,1-1 0,-1 1-1,0 0 1,1 1-1,-1-1 1,0 1 0,0-1-1,0 1 1,0 0-1,0 0 1,0 0-1,0 0 1,-1 1 0,5 4-1,-5-3 54,0 0-1,0 0 1,0 0 0,0 0-1,-1 1 1,0-1-1,0 0 1,0 1 0,-1-1-1,1 1 1,-1-1 0,0 1-1,0-1 1,-2 6-1,-1 8 237,-1 0 1,-1 0-1,0 0 0,-2-1 0,0 0 0,-16 29 0,2-9-445,-27 43 457,12-31-4323,35-47 3906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15.0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220 563 1984,'14'-23'7990,"16"-28"-2227,-29 49-5604,0 0 1,0 0-1,0 0 1,-1-1-1,1 1 1,-1 0-1,0 0 1,1 0-1,-1 0 0,0-1 1,0 1-1,-1 0 1,1 0-1,0 0 1,-1-1-1,1 1 1,-1 0-1,0 0 1,1 0-1,-1 0 1,0 0-1,-2-2 0,2 3-119,0 1 0,0-1 0,0 0 0,0 1-1,-1-1 1,1 0 0,0 1 0,0 0-1,-1-1 1,1 1 0,0 0 0,-1-1-1,1 1 1,-1 0 0,1 0 0,0 0-1,-1 0 1,1 1 0,0-1 0,-1 0 0,1 0-1,0 1 1,-1-1 0,1 1 0,-2 1-1,-38 16 24,36-15-3,-10 6 40,0 0 1,1 1-1,0 1 1,1 0-1,0 0 1,-19 23 0,25-26-29,0 0 1,1 1 0,0 0-1,0 1 1,1-1 0,0 1-1,1 0 1,0 0 0,1 1-1,0-1 1,-3 20 0,5-28-65,1 0 0,0 0 0,0 0 0,-1 0 0,1 0 0,0 0 0,1 0 0,-1 0-1,0 0 1,1 0 0,-1 0 0,1 0 0,-1 0 0,1 0 0,0-1 0,0 1 0,0 0 0,0 0 0,0-1 0,0 1 0,0-1 0,1 1 0,-1-1 0,3 3 0,-1-3 3,-1 0 1,1 0-1,0 0 0,-1-1 0,1 1 1,0-1-1,0 0 0,-1 0 0,1 0 0,0 0 1,0 0-1,0-1 0,-1 1 0,1-1 1,4-1-1,8-3 14,-1-1 0,1 0 1,-1-2-1,26-17 0,-27 16-23,-2-1 0,0 0-1,0 0 1,0-2 0,-2 1 0,11-15-1,-15 18-1,0 0 0,0 0-1,-1-1 1,0 1-1,-1-1 1,0 0-1,0 0 1,0 0-1,-2 0 1,1 0-1,0-11 1,-28 74 246,22-43-115,1 1 0,0 1 0,1-1 0,0 0 0,1 0 0,0 1 0,2 22 0,0-32-194,-1-1 0,0 1 0,1 0 0,0-1 0,-1 1 1,1-1-1,0 1 0,0-1 0,1 1 0,-1-1 0,0 0 0,1 0 1,0 1-1,-1-1 0,1 0 0,0 0 0,0-1 0,0 1 1,0 0-1,0-1 0,1 1 0,-1-1 0,0 0 0,1 0 1,-1 0-1,1 0 0,-1 0 0,1 0 0,0 0 0,-1-1 1,1 0-1,0 1 0,-1-1 0,1 0 0,0 0 0,-1-1 0,1 1 1,0 0-1,-1-1 0,1 0 0,3-1 0,15-3-1742,0-1 0,-1-1-1,0-1 1,0-1-1,-1 0 1,30-20 0,-36 20 1333,0 0 1,-1-1-1,0-1 1,-1 1-1,0-2 1,0 0-1,-1 0 0,-1-1 1,14-24-1,-12 10 543,-6-1 3297,-5 28-3146,0-1 0,0 0 0,0 0 0,0 0-1,0 0 1,0 0 0,-1 1 0,1-1 0,0 0 0,0 0 0,-1 0 0,1 1-1,0-1 1,-1 0 0,1 0 0,-1 1 0,1-1 0,-1 0 0,1 1 0,-1-1 0,0 1-1,0-2 1,-1 2 71,1-1 0,-1 1 0,0-1 0,1 1 0,-1 0 1,1 0-1,-1 0 0,0 0 0,1 0 0,-1 0 0,1 0 0,-1 1 0,1-1 0,-1 1 0,1-1 0,-1 1 0,-1 0 0,-7 4 3,0 0 0,0 1-1,0 0 1,1 0 0,0 1 0,0 1 0,1-1-1,0 1 1,0 1 0,1 0 0,-7 9 0,4-4 128,1 0 1,1 0 0,0 1 0,1 0 0,0 0-1,-8 32 1,15-47-424,0 0-1,0 0 0,0 0 1,0 0-1,0 0 0,0 0 1,0 0-1,0 1 0,0-1 1,-1 0-1,1 0 0,0 0 1,0 0-1,0 0 0,0 1 1,0-1-1,0 0 0,0 0 1,0 0-1,0 0 1,0 0-1,0 0 0,0 1 1,0-1-1,0 0 0,1 0 1,-1 0-1,0 0 0,0 0 1,0 1-1,0-1 0,0 0 1,0 0-1,0 0 0,0 0 1,0 0-1,0 0 0,1 0 1,-1 0-1,0 1 0,0-1 1,0 0-1,0 0 1,0 0-1,0 0 0,0 0 1,1 0-1,-1 0 0,0 0 1,0 0-1,0 0 0,0 0 1,0 0-1,1 0 0,-1 0 1,0 0-1,0 0 0,0 0 1,0 0-1,0 0 0,1 0 1,-1 0-1,0 0 0,0 0 1,13-9 49,12-17 30,-12 2-102,-1-1 0,-1 0 0,-1 0 0,-1-1 0,5-29 1,20-139-491,-21 107 249,-7 33 102,-5 38 136,0 0 1,1 0-1,1 0 1,1 1-1,6-19 1,-15 114 448,-27 134-1189,23-142-4440,0 0-6863,9-62 9073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15.4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30 136,'8'15'11101,"1"27"-7417,-8-35-2023,0 4-1164,-1 1-1,1-1 1,-2 1-1,0-1 1,0 1-1,-1-1 1,0 0 0,-1 0-1,-1 0 1,0 0-1,-5 12 1,-7 22-136,15-45-360,1 0-1,0 1 0,-1-1 1,1 0-1,0 1 1,0-1-1,-1 1 1,1-1-1,0 1 1,0-1-1,0 0 1,0 1-1,0-1 0,-1 1 1,1-1-1,0 1 1,0-1-1,0 1 1,0-1-1,0 1 1,0-1-1,0 0 1,1 1-1,-1-1 1,0 1-1,0-1 0,0 1 1,0-1-1,1 1 1,-1-1-1,0 0 1,0 1-1,1-1 1,-1 0-1,0 1 1,1-1-1,-1 0 0,0 1 1,1-1-1,-1 0 1,0 1-1,1-1 1,-1 0-1,1 0 1,23-10-15,23-27-149,-34 24 4,-1 0 1,0-1-1,-1 0 0,-1-1 1,0 0-1,9-19 0,39-103-745,-70 153 2552,-6 20-752,11-11 8,1 0-1,1 1 1,2 0 0,-1 51 0,4-67-729,0 0 0,1 0 0,0 0 1,0-1-1,1 1 0,1 0 0,-1-1 0,2 0 0,-1 0 0,1 0 1,1 0-1,-1 0 0,2-1 0,-1 0 0,1 0 0,9 10 0,-11-15-163,1 1 0,0-1 0,0 0 0,-1-1 0,2 1 0,-1-1 0,0 0 0,0 0 0,1-1 0,-1 1-1,1-1 1,-1 0 0,1-1 0,0 1 0,-1-1 0,1 0 0,-1-1 0,1 1 0,0-1 0,-1 0 0,9-3-1,-9 2-269,1 0-1,-1 0 1,1-1 0,-1 0-1,0 0 1,0 0-1,0 0 1,-1-1-1,6-4 1,-7 4-363,0 1 1,0-1-1,0 0 1,-1 1-1,1-1 1,-1-1-1,0 1 1,0 0-1,0 0 1,-1-1 0,1 1-1,0-6 1,-1-1-1961,1-1 0,-2 0 0,0 0 1,0 0-1,-4-20 0,-2 3-1289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47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68 1620,'-7'-8'1480,"3"0"-408,-3 2-360,1-2-248,1 2-159,3 0-125,-3 0-104,3 0-100,0 2-120,0 0-136,2-2-217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49.4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34 169 1868,'-20'-12'5450,"8"3"-299,11 9-4983,1 0 0,0-1 0,0 1 0,0 0 0,0-1 0,0 1-1,0 0 1,0-1 0,0 1 0,0 0 0,0-1 0,0 1 0,0-1 0,0 1-1,0 0 1,0-1 0,0 1 0,0 0 0,0-1 0,0 1 0,1 0-1,-1-1 1,0 1 0,0 0 0,0-1 0,1 1 0,-1 0 0,0 0 0,0-1-1,1 1 1,-1 0 0,0 0 0,1-1 0,23 47 3722,-10 3-3043,-13-42-796,0-1 0,1 1 0,0-1 1,0 1-1,0-1 0,0 0 0,1 0 0,0 0 1,1 0-1,-1-1 0,1 1 0,8 8 0,-10-14-39,0 1 0,-1 0 0,1-1-1,0 1 1,0-1 0,0 1-1,0-1 1,0 0 0,0 0-1,0 0 1,0 0 0,0 0-1,0 0 1,0-1 0,0 1-1,0-1 1,0 1 0,-1-1-1,1 0 1,0 0 0,0 1 0,0-1-1,-1-1 1,1 1 0,-1 0-1,1 0 1,-1-1 0,1 1-1,1-2 1,50-50 31,-48 47-26,4-6-15,-2 1-1,1-1 1,-2 0-1,1-1 1,-2 1-1,0-1 1,0 0-1,-1-1 0,-1 1 1,0-1-1,-1 0 1,0 0-1,-1-25 1,-30 83-20,19-25 15,1 1 1,1 0 0,1 0-1,-5 24 1,10-37 4,1 0 0,0 1 0,0 0 0,0-1 0,1 1 0,0-1 0,0 1 0,1 0 0,0-1 0,1 1 0,0-1 0,0 0 0,0 1 0,1-1 0,3 7 1,-2-10 4,-1 1 1,1-1 0,0 0 0,1 0-1,-1-1 1,1 1 0,-1-1 0,1 0-1,0 0 1,0 0 0,1-1 0,-1 0-1,0 0 1,1 0 0,-1-1 0,1 0-1,0 0 1,-1 0 0,1-1 0,6 1-1,16-1 58,1-1 0,47-7-1,-62 6-38,7-1-17,0-1 1,0-1 0,-1-1-1,28-12 1,-38 14-5,-1-1 0,1 0 1,-1 0-1,0-1 0,-1 0 0,1-1 1,-1 0-1,0 0 0,-1-1 0,11-13 1,-17 18-3,1 1 1,0-1 0,-1 0-1,0 0 1,0 0 0,0-1-1,0 1 1,0 0 0,0 0 0,-1 0-1,0-1 1,1 1 0,-1 0-1,-1-1 1,1 1 0,0 0 0,-1 0-1,0-1 1,1 1 0,-1 0-1,0 0 1,-1 0 0,1 0-1,-1 0 1,1 0 0,-1 0 0,0 1-1,0-1 1,0 0 0,0 1-1,-1 0 1,1-1 0,0 1-1,-1 0 1,-4-2 0,0-2-4,-1 1 0,1 0 0,-1 0-1,0 1 1,-1 0 0,1 1 0,0 0 0,-1 0 0,0 1 0,0 0 0,-16-2 0,17 4-2,1 1 1,0-1-1,-1 1 1,1 1-1,0-1 1,-1 1-1,1 1 1,0-1-1,1 1 1,-1 0-1,0 1 1,1 0-1,0 0 1,0 0-1,-9 9 1,11-10 3,1 0 1,0 1 0,0 0 0,1 0 0,-1-1 0,1 2-1,0-1 1,0 0 0,0 0 0,1 1 0,-1-1-1,1 1 1,0-1 0,0 1 0,1-1 0,-1 1 0,1 0-1,0-1 1,0 1 0,1 0 0,-1-1 0,1 1-1,0 0 1,1-1 0,1 7 0,-2-8 6,1 1 0,-1-1 1,1 0-1,-1 0 0,1 1 0,0-1 1,0 0-1,0-1 0,0 1 0,1 0 1,-1-1-1,1 1 0,0-1 0,0 0 1,0 0-1,0 0 0,0 0 0,0 0 1,0-1-1,0 1 0,1-1 0,-1 0 1,1 0-1,-1 0 0,1 0 0,-1-1 1,1 0-1,0 1 0,-1-1 0,1-1 0,-1 1 1,1 0-1,0-1 0,-1 0 0,1 0 1,-1 0-1,0 0 0,1 0 0,3-3 1,-2 2-5,0-1 0,1 0 1,-1 0-1,0 0 1,0 0-1,0-1 0,-1 0 1,1 0-1,-1-1 0,0 1 1,0-1-1,-1 0 1,0 0-1,1 0 0,-1 0 1,-1-1-1,1 1 0,-1-1 1,0 1-1,0-1 1,-1 0-1,0 0 0,1-10 1,-2 7-5,-1-1 0,0 0 0,-1 1 0,0-1 0,0 1 0,-1 0 0,0 0 0,-1 0 0,0 0 0,0 0 0,-1 1 0,0-1 0,-1 1 0,1 1 0,-13-13 0,13 15 0,1 1-1,-1-1 1,-1 1 0,1 0-1,-1 1 1,1-1-1,-1 1 1,0 0 0,0 1-1,0 0 1,-1 0-1,1 0 1,0 0-1,-1 1 1,1 0 0,-1 1-1,0-1 1,1 1-1,-1 0 1,1 1 0,-1 0-1,1 0 1,-11 3-1,9-1 21,-1 0 0,0 1 0,1-1 0,0 2 1,0-1-1,0 1 0,0 1 0,1 0 0,0 0 0,0 0 0,1 0 0,0 1 0,0 0 0,0 1 0,1-1 0,0 1 0,0 0 0,1 0 0,0 1 0,-4 13 0,6-15 22,0 1 0,1-1 0,0 1 0,0 0-1,1 0 1,0-1 0,0 1 0,1 0 0,0 0 0,0-1 0,1 1 0,0 0-1,0-1 1,1 0 0,0 1 0,0-1 0,1 0 0,0-1 0,0 1-1,0-1 1,1 1 0,0-1 0,0-1 0,9 9 0,-4-7-8,0 0 1,0-1 0,0 0-1,1-1 1,0 0 0,0 0-1,0-1 1,0-1 0,1 0-1,-1 0 1,1-1 0,0-1-1,0 0 1,-1 0 0,1-1-1,0-1 1,0 0 0,0-1-1,19-4 1,-19 3-32,-1 0 1,1-1-1,-1 0 0,0 0 1,0-1-1,0-1 0,0 0 1,-1 0-1,0-1 0,0 0 1,-1-1-1,0 0 1,-1 0-1,1-1 0,-1 0 1,-1-1-1,0 0 0,0 0 1,7-15-1,-12 18-13,0 0-1,-1 0 1,1 0 0,-1 0-1,0 0 1,-1 0 0,0 0-1,0 0 1,0 0 0,-1 0-1,0 0 1,-1 0 0,1 0-1,-1 0 1,-1 0 0,1 1-1,-1-1 1,0 1 0,-1 0-1,-7-11 1,8 12 1,0 1 0,-1 0 0,1-1 0,-1 2 0,0-1 0,0 0 0,0 1 0,-1 0 0,1 0 0,-1 0 0,0 0 0,0 1 0,0 0 0,0 0 0,0 0 0,0 0 0,-1 1 0,1 0 0,0 0 0,-1 1 0,1-1 0,-1 1 0,1 0 0,-1 1 0,1-1 0,0 1 0,-6 2 0,-1 1 14,1 1 0,1 0 0,-1 0 0,1 1-1,-1 1 1,2 0 0,-1 0 0,1 1 0,0 0-1,1 1 1,0 0 0,0 0 0,1 0-1,0 1 1,1 0 0,0 1 0,0 0 0,1 0-1,1 0 1,0 0 0,-4 15 0,5-13 19,0 0-1,0 1 1,1-1 0,1 1 0,0-1 0,1 1 0,1 0 0,0-1 0,0 1 0,2-1-1,-1 1 1,2-1 0,0 0 0,0 0 0,2-1 0,-1 1 0,1-1 0,13 17 0,-15-23-13,1 0 0,1-1 0,-1 0 0,1 0 1,0 0-1,0 0 0,0-1 0,1 0 0,-1-1 0,1 0 1,0 0-1,0 0 0,0 0 0,0-1 0,1-1 1,-1 1-1,1-1 0,-1 0 0,1-1 0,-1 0 1,1 0-1,-1-1 0,1 1 0,8-3 0,-11 1-9,1 1 0,-1-1-1,1 0 1,-1 0-1,0-1 1,0 1 0,0-1-1,0 0 1,0-1-1,0 1 1,-1-1 0,0 0-1,0 0 1,0 0-1,0-1 1,-1 1 0,1-1-1,-1 0 1,-1 0-1,1 0 1,-1 0 0,1-1-1,-1 1 1,-1-1-1,1 1 1,-1-1 0,0 0-1,0 1 1,-1-1-1,0 0 1,0-10 0,-2 3-31,0 0 1,0 0 0,-1 1 0,-1-1 0,0 1 0,-1-1 0,0 1 0,-1 1 0,0-1 0,-1 1 0,0 0 0,-13-15 0,16 21 12,0 0 1,-1 1 0,1-1-1,-1 1 1,0-1 0,0 2 0,0-1-1,-1 0 1,0 1 0,1 0-1,-1 0 1,0 1 0,0 0-1,0 0 1,-1 0 0,1 1 0,0 0-1,-1 0 1,1 0 0,-1 1-1,1 0 1,-1 0 0,1 1-1,-1 0 1,1 0 0,-10 3 0,2 2 16,0 0 1,0 1 0,1 1 0,0 0-1,1 1 1,0 0 0,0 1 0,1 0-1,0 1 1,1 0 0,0 1 0,1 0-1,-12 19 1,17-25 6,1 0-1,0 0 1,0 1-1,0-1 1,1 1 0,0-1-1,0 1 1,0 0-1,1 0 1,0-1 0,1 1-1,0 0 1,0 0 0,0 0-1,1 0 1,0 0-1,0 0 1,0 0 0,1-1-1,0 1 1,1-1-1,-1 1 1,1-1 0,1 0-1,-1 0 1,1 0-1,0 0 1,0-1 0,1 0-1,-1 1 1,9 5 0,-5-4 3,1-1 1,0 0 0,0 0-1,1-1 1,-1-1 0,1 1-1,0-1 1,1-1 0,-1 0 0,0-1-1,1 0 1,0 0 0,-1-1-1,1 0 1,0-1 0,0 0 0,-1-1-1,1 0 1,0-1 0,-1 0-1,19-7 1,-22 7-15,-1 0 1,1-1-1,-1 0 0,1 0 0,-1-1 0,0 0 1,0 0-1,-1 0 0,1-1 0,-1 1 0,0-1 1,0 0-1,-1-1 0,0 0 0,0 1 0,0-1 1,0 0-1,-1-1 0,0 1 0,0-1 1,-1 1-1,0-1 0,0 0 0,0 0 0,-1 0 1,0 0-1,-1 0 0,1 0 0,-1 0 0,-1 0 1,1 0-1,-1 0 0,-3-12 0,0 3-47,-1 1-1,0-1 1,-2 1 0,1 0-1,-2 0 1,0 1 0,-1 0-1,0 0 1,-16-17-1,21 25 38,-1 2-1,1-1 0,-1 0 0,0 1 1,0 0-1,0 0 0,-1 0 0,1 1 1,-1 0-1,0 0 0,0 0 0,0 1 1,0 0-1,-1 0 0,1 1 0,0-1 1,-1 1-1,1 1 0,-1-1 0,1 1 1,-1 0-1,1 1 0,-1-1 0,1 1 1,-1 1-1,-6 1 0,-5 5 50,1 0 0,0 2-1,1-1 1,0 2 0,1 0-1,0 1 1,0 1 0,1 0-1,1 1 1,0 0 0,1 1 0,1 0-1,0 1 1,-15 31 0,21-36 7,1-1 0,0 0 0,0 1 1,1 0-1,1 0 0,0 0 0,0 0 1,1 0-1,1 1 0,0-1 0,2 18 1,-1-20-26,1 0 0,1-1 1,0 1-1,0-1 1,1 0-1,0 0 1,0 0-1,0-1 1,1 1-1,1-1 1,-1 0-1,1 0 0,0-1 1,1 0-1,-1 0 1,10 6-1,-3-4 0,0 0 0,0-1 0,1 0 0,-1-1 0,2 0 0,-1-2 0,0 0 0,1 0 0,0-1 0,0-1 0,0 0 0,0-1 0,28-2 0,-31 0-20,-1 0 1,1-1-1,0 0 0,-1-1 0,0 0 0,1 0 0,-1-1 1,-1-1-1,1 0 0,0-1 0,-1 0 0,0 0 0,-1-1 0,0 0 1,0-1-1,0 0 0,-1 0 0,10-13 0,-14 15-22,-1 0 1,1 0-1,-1 0 0,0 0 0,-1-1 0,1 1 1,-1-1-1,-1 0 0,1 0 0,-1 0 0,0 0 1,-1 0-1,0 0 0,0 0 0,-1-8 0,-1 4-56,0 0 0,-1 0-1,-1 0 1,0 0 0,0 1-1,0 0 1,-2 0 0,1 0-1,-8-9 1,4 6-11,0 1 0,-1 1 0,-1-1 0,0 1 0,0 1-1,-1 0 1,0 1 0,-1 0 0,0 1 0,0 0 0,-1 1 0,0 1 0,0 0 0,-16-4 0,14 8 82,1 1 1,-1 0-1,1 1 1,0 0-1,-1 2 1,1 0 0,0 0-1,-1 1 1,1 1-1,1 1 1,-1 0-1,1 1 1,0 0-1,0 1 1,-18 13-1,18-12 44,1 1-1,1 1 0,0 0 0,0 1 0,1 0 0,1 0 0,-1 1 0,2 0 1,0 1-1,0 0 0,1 1 0,1 0 0,0 0 0,1 1 0,-5 17 0,9-23-15,1 0-1,-1 0 0,1 1 1,1-1-1,0 0 0,0 0 0,0 1 1,1-1-1,1 0 0,0 0 0,0 0 1,1 0-1,0 0 0,0-1 1,1 1-1,0-1 0,1 0 0,-1 0 1,2 0-1,-1-1 0,1 0 0,0 0 1,1 0-1,-1-1 0,1 0 1,1 0-1,-1-1 0,1 1 0,14 6 1,-3-3 0,0 0 0,1-1 0,0-1 0,1 0 1,-1-2-1,1 0 0,0-2 0,0 0 1,1-1-1,-1-2 0,41-3 0,-40 0-12,-1 0-1,0-2 1,0-1-1,0-1 1,-1 0-1,0-1 1,27-17-1,-40 22-13,-1-2 0,0 1-1,0-1 1,-1 0 0,1 0 0,-1 0-1,0-1 1,-1 0 0,1 0-1,6-13 1,-9 14-6,0 0-1,-1 0 1,1 0 0,-1-1 0,0 1-1,0 0 1,-1-1 0,0 1-1,0-1 1,0 1 0,0 0 0,-1-1-1,0 1 1,0 0 0,0-1-1,-4-8 1,-3-2-72,-1 0-1,0 0 1,-1 1 0,0 0-1,-1 0 1,-1 1 0,0 1-1,-1 0 1,-1 0-1,0 2 1,0 0 0,-1 0-1,-1 1 1,0 1 0,0 1-1,-20-8 1,23 11 55,0 1 1,0 0 0,0 1-1,0 0 1,-1 1 0,1 0-1,-1 2 1,0-1 0,-26 4-1,31-2 32,-1 1 0,1 1 0,0 0 0,0 0 0,0 0-1,0 1 1,1 1 0,0-1 0,0 2 0,0-1 0,0 1 0,1 0-1,0 0 1,0 1 0,-7 9 0,10-12 4,1 0 0,-1 0 1,1 1-1,0-1 0,0 1 0,0 0 1,1 0-1,0 0 0,0 0 0,0 0 0,1 1 1,-1-1-1,1 1 0,1-1 0,-1 1 0,1-1 1,0 1-1,0-1 0,0 1 0,1-1 1,0 1-1,0-1 0,0 0 0,1 1 0,-1-1 1,2 0-1,-1 0 0,0 0 0,1 0 1,0 0-1,0-1 0,0 1 0,1-1 0,4 5 1,3 2 18,1-1 0,0 1 0,1-2 1,0 0-1,0 0 0,1-1 0,0-1 1,1 0-1,0-1 0,27 7 0,-18-7-3,1-2 0,0 0-1,0-1 1,0-2-1,0-1 1,38-4 0,-50 3-19,-1-1 0,1-1 1,0 0-1,-1 0 0,0-1 1,1-1-1,-2 0 0,1-1 1,-1 0-1,0-1 0,0 0 1,0-1-1,-1 0 0,12-12 1,-19 17-4,0-1 0,-1 1 1,1 0-1,-1-1 0,0 0 0,0 1 1,0-1-1,-1 0 0,1 0 0,-1 0 1,0 0-1,0 0 0,0 0 0,-1 0 1,1-1-1,-1 1 0,0 0 0,-1-5 1,0 3-5,0-1 0,-1 1 1,0 0-1,0 0 1,-1 0-1,0 0 0,0 0 1,0 0-1,-1 0 1,-6-8-1,1 4-10,-1 0 0,0 0 0,0 1 0,-1 0 0,0 1 0,0 0 0,-1 1 0,0 0 0,-1 1 0,-17-7 0,17 10 8,0 1-1,0 0 1,0 1 0,0 0 0,0 1 0,0 1 0,-1 0 0,1 0 0,0 2-1,0 0 1,1 0 0,-1 1 0,1 0 0,-1 1 0,-11 7 0,15-7 23,-1 0 1,1 0 0,-1 1 0,2 0 0,-1 1-1,1 0 1,0 0 0,0 1 0,1 0-1,0 1 1,0-1 0,1 1 0,0 0 0,1 1-1,0-1 1,0 1 0,1 0 0,-5 19-1,8-25-10,0 1-1,1-1 0,-1 1 0,1-1 0,0 1 0,0 0 1,1-1-1,-1 1 0,1-1 0,0 1 0,0-1 0,0 1 1,1-1-1,0 0 0,0 1 0,0-1 0,0 0 0,0 0 1,1-1-1,0 1 0,0 0 0,0-1 0,0 0 0,0 0 1,1 0-1,0 0 0,-1 0 0,1-1 0,0 1 0,0-1 1,0 0-1,1 0 0,-1-1 0,0 1 0,1-1 0,5 1 1,5 1-5,0 0 0,0-1 0,1-1 0,-1 0 1,1-1-1,-1-1 0,0 0 0,1-1 1,25-7-1,-25 4-9,0-1 0,0-1 0,0 0 0,0-1 0,-1-1 0,-1 0 0,0-1 0,0-1 1,-1 0-1,15-16 0,-24 23 2,0 0 1,0 0-1,0-1 1,-1 0 0,0 0-1,0 0 1,0 0-1,-1 0 1,0 0-1,0-1 1,0 1 0,0-1-1,-1 0 1,0 1-1,0-1 1,-1 0 0,0 0-1,0 0 1,0 1-1,0-1 1,-1 0-1,0 0 1,0 1 0,-1-1-1,1 0 1,-1 1-1,-1 0 1,1-1 0,-1 1-1,0 0 1,0 0-1,0 0 1,-7-6-1,8 7 2,-1 1-1,0 0 0,-1 0 0,1 0 0,0 0 0,-1 1 0,0-1 1,1 1-1,-1 0 0,0 0 0,0 0 0,0 0 0,-1 1 0,1 0 1,0 0-1,0 0 0,-1 0 0,1 1 0,-7-1 0,4 2 2,0 0 0,1 0 0,-1 0 0,0 1 0,1 0 0,-1 0 0,1 1 0,0-1 0,0 1 0,0 1 0,0-1 0,-5 5-1,4-3 1,1 1 0,0-1-1,0 1 1,1 0-1,0 0 1,0 1-1,0-1 1,1 1-1,0 0 1,-4 9-1,6-11-2,0-1 0,1 1 1,0 0-1,-1 0 0,2 0 0,-1 0 0,0 0 1,1 0-1,0 0 0,0 0 0,1 0 0,-1 0 1,1 0-1,0 0 0,1 0 0,2 8 0,0-8-114,-1 0-1,1 0 0,0-1 0,0 1 0,1-1 0,-1 0 0,1 0 0,0 0 1,0-1-1,0 0 0,0 0 0,1 0 0,-1 0 0,1-1 0,0 0 0,0 0 1,0-1-1,0 1 0,0-1 0,0-1 0,0 1 0,0-1 0,11-1 0,-8-3-1126,-7-5-5392,-15-6-4670,3 10 7741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55.0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1 123 1020,'21'-41'8191,"-15"30"-5847,0 0 0,0 0-1,6-20 1,-12 30-2200,0 0 1,0 0 0,1 0 0,-1 1-1,0-1 1,1 0 0,-1 0 0,1 0-1,-1 0 1,1 0 0,-1 1-1,1-1 1,0 0 0,0 1 0,-1-1-1,1 0 1,0 1 0,0-1 0,-1 1-1,1-1 1,0 1 0,0-1-1,2 1 1,-3 0-69,1 0-1,0 0 1,-1 0-1,1 0 1,-1 1-1,1-1 1,0 0-1,-1 0 1,1 1-1,-1-1 0,1 1 1,-1-1-1,1 0 1,-1 1-1,1-1 1,-1 1-1,1-1 1,-1 1-1,0-1 1,1 1-1,-1-1 1,0 1-1,0 0 1,1-1-1,-1 1 1,0-1-1,0 1 1,0 0-1,0-1 1,1 1-1,-1 0 1,0-1-1,0 1 1,0 0-1,-1-1 1,1 1-1,0-1 0,0 2 1,1 63 482,0-19 46,-8 79 0,2-84-405,0 2 202,-15 55-1,19-88-253,5-9 24,16-17 180,19-33-75,-25 25-265,0-1-1,-2-1 1,-1 0 0,0-1-1,-2 0 1,5-31 0,-7 12 43,-7 46-55,-1-1 1,1 1 0,0-1-1,0 1 1,0 0 0,0-1-1,0 1 1,0-1 0,0 1-1,0-1 1,0 1-1,0 0 1,0-1 0,1 1-1,-1-1 1,0 1 0,0 0-1,0-1 1,0 1 0,1-1-1,-1 1 1,0 0 0,0-1-1,1 1 1,-1 0 0,0-1-1,1 1 1,-1 0 0,0 0-1,1-1 1,-1 1 0,1 0-1,11 7-22,10 21-14,-21-27 37,31 51 17,-25-37-8,2-2-1,-1 1 1,2-1-1,0 0 0,14 14 1,-12-16-75,3 1 368,-15-13-290,1 0 0,-1 0 0,0 0 0,1-1 0,-1 1 1,0 0-1,1 0 0,-1 0 0,0-1 0,0 1 0,0 0 0,0 0 0,-1 0 1,1-1-1,0 1 0,0 0 0,-1 0 0,1 0 0,-1-2 0,-5-23-1495,-15-43-1,21 69 1461,0-1 0,0 1 1,0 0-1,0-1 0,0 1 0,0 0 1,0 0-1,0-1 0,0 1 1,-1 0-1,1-1 0,0 1 1,0 0-1,0 0 0,0 0 0,-1-1 1,1 1-1,0 0 0,0 0 1,0 0-1,-1-1 0,1 1 0,0 0 1,0 0-1,-1 0 0,1 0 1,0 0-1,-1 0 0,1-1 0,0 1 1,0 0-1,-1 0 0,1 0 1,0 0-1,-1 0 0,1 0 1,0 0-1,0 0 0,-1 0 0,1 0 1,0 0-1,-1 1 0,1-1 1,0 0-1,0 0 0,-1 0 0,1 0 1,-13 16 244,-5 27 689,11 19-82,2 119 0,6-123-553,1 81 431,13 144 1647,-11-207-2097,-2-38-127,8 48 0,-1-31 157,-1 1 1,-1 65-1,-3 133-287,14-81 0,-9-7 0,-5-125 0,-7 7 0,2-39 0,0 0 0,1 0 0,-1 0 0,3 13 0,6 67 0,-4 1 0,-4 1 0,-15 114 0,5-100 0,-8 172 0,-1 22 0,16-265 0,-2 220 0,6-165 0,-2-59 0,1 0 0,5 54 0,4-8 0,-6-44 0,13 61 0,-14-72 0,-2-18 0,0 1 0,0-1 0,0 0 0,1 1 0,-1-1 0,1 0 0,0 1 0,0-1 0,0 0 0,2 4 0,-2-7 0,2-5 0,-1 1 0,1-1 0,-1 1 0,0-1 0,-1 0 0,1 0 0,1-8 0,1-3 0,-3 7 10,-1 15-59,-1-4-345,1 0 0,-1 0 1,1-1-1,-1 1 0,0 0 0,1-1 1,-1 1-1,0 0 0,0-1 1,0 1-1,0-1 0,-1 0 0,1 1 1,0-1-1,-1 0 0,1 0 1,-1 1-1,-2 0 0,-17 9-8662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55.9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71 436,'13'-25'6623,"-12"22"-5212,1 0 0,0 0 0,-1 0 0,1 0-1,-1 0 1,0-1 0,0 1 0,0-1 0,0 1 0,-1-1 0,1-6 1213,-1 44-424,5 81 18,32 177 1,-2-42-1913,-33-229-392,0-12-37,-1 0-1,0 0 1,0 0 0,-1 0-1,0 0 1,0 0 0,-1 0-1,-1-1 1,1 1 0,-4 10-1,4-19-21,1 0 0,-1 0-1,0 0 1,1 0 0,-1 0-1,1 0 1,-1 0-1,0 0 1,1 0 0,-1 0-1,1 0 1,-1 0 0,0-1-1,1 1 1,-1 0-1,1 0 1,-1-1 0,1 1-1,-1 0 1,1-1 0,-1 1-1,1-1 1,-1 1 0,1-1-1,-1 1 1,1 0-1,0-1 1,-1 1 0,1-1-1,0 0 1,-1 0-1,-13-16-3286,9 6 1531,1-1-1,0 0 0,0 0 0,1 0 0,1 0 0,0 0 0,1-1 1,0-13-1,0 20 1089,-1-26-2477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56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0 225 1244,'4'-8'1239,"-1"1"-1,1 0 1,1 0-1,-1 0 0,8-8 1,33-35 2250,-16 20-2080,-20 18-971,2 1 0,-1 0-1,1 1 1,1 0 0,21-15 0,-28 23-326,-1 0 1,0 0 0,1 0 0,-1 0 0,1 1-1,0 0 1,-1 0 0,1 0 0,0 1 0,0-1 0,0 1-1,-1 0 1,1 0 0,0 1 0,0 0 0,0 0-1,-1 0 1,1 0 0,0 0 0,-1 1 0,1 0 0,3 3-1,4 1 121,0 1 0,-1 1 0,0 0 0,-1 0 0,0 1-1,0 1 1,-1 0 0,0 0 0,-1 0 0,0 1 0,0 1 0,-2-1-1,1 1 1,-1 0 0,-1 1 0,6 17 0,-9-21-76,1 0 0,-1 0 0,-1 1 0,0-1 0,0 1 0,-1-1 0,0 1-1,-1-1 1,1 1 0,-2-1 0,0 0 0,0 1 0,0-1 0,-1 0 0,-1 0 0,0 0 0,0-1 0,0 1 0,-1-1 0,0 0 0,-1-1 0,0 1 0,-9 9 0,-52 40 561,28-34-2420,35-22 765,0 1-1,0-1 1,0 1 0,0-1 0,0-1 0,0 1-1,-7 0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57.2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143 740 2100,'3'2'2686,"-2"-2"-2148,0 1-1,-1-1 0,1 0 0,0 1 1,-1-1-1,1 0 0,0 0 0,0 0 1,-1 0-1,1 1 0,0-1 0,-1 0 1,1 0-1,0 0 0,0 0 0,-1-1 1,1 1-1,0 0 0,0 0 0,0-1 1,18-14 5399,9-32-4658,-23 38-644,-3 4-633,0-1 0,0 1 1,0-1-1,-1 0 0,1 0 1,-1 0-1,-1 1 1,1-1-1,-1 0 0,0 0 1,-1 0-1,1 0 0,-1 0 1,0 0-1,-1 0 1,1 1-1,-3-7 0,3 8-57,-1 1 0,1-1 0,-1 1 0,0-1 0,0 1 0,0 0 0,0-1 0,0 1 0,-1 0 0,1 0 0,-1 1 0,0-1 0,0 0 0,0 1 0,0 0 0,-1 0 0,1 0 0,-1 0 0,1 0 0,-1 1 0,1-1 0,-1 1 0,0 0 0,0 0 0,1 1 0,-7-1 0,6 1 38,0 1-1,1 0 1,-1 0 0,0 1-1,0-1 1,0 1-1,1 0 1,-1 0-1,1 0 1,-1 0-1,1 0 1,0 1-1,0 0 1,0-1-1,0 1 1,0 0 0,1 1-1,-5 5 1,-1 4 12,0 0 1,1 0-1,-10 24 1,11-22 41,1 0-1,1 0 1,1 1-1,-4 30 1,6-41 2,1-1 1,-1 1 0,1-1 0,1 1 0,-1-1 0,0 1 0,1-1 0,0 1 0,0-1-1,1 0 1,-1 0 0,1 1 0,0-1 0,0 0 0,0-1 0,0 1 0,1 0 0,-1 0 0,1-1-1,0 0 1,0 1 0,6 3 0,-5-5-25,0 0 0,0-1 0,0 1 0,0-1 1,0 0-1,0 0 0,0 0 0,0-1 0,0 0 0,0 1 0,0-2 0,1 1 0,-1 0 0,0-1 0,0 0 0,0 0 1,0 0-1,0 0 0,0 0 0,-1-1 0,5-2 0,11-5-55,-1-2 1,32-23-1,-34 22 17,1 0-185,-1-1 1,-1-1-1,0-1 1,-1 0-1,-1-1 0,0 0 1,-1-1-1,-1 0 0,0-1 1,-2 0-1,0-1 0,-1 0 1,10-35-1,-19 52 348,-4 9 60,-4 14 138,6-6-126,1 1 1,1 0 0,0 0 0,1 0 0,1 0 0,0-1-1,1 1 1,1 0 0,8 25 0,-10-37-291,1 1 0,0-1 0,0 1 0,0-1 0,0 0 0,1 0-1,0 0 1,0 0 0,0 0 0,0 0 0,1-1 0,-1 0 0,1 0 0,0 0 0,0 0 0,0 0 0,0-1 0,0 0 0,1 1 0,-1-2 0,1 1 0,-1 0 0,1-1 0,0 0 0,0 0 0,0-1 0,-1 1 0,1-1 0,0 0-1,0 0 1,0-1 0,0 1 0,-1-1 0,1 0 0,6-2 0,5-2-941,1 0 0,0-1 0,-1-1-1,0-1 1,-1 0 0,0-1 0,0 0-1,-1-2 1,0 1 0,-1-2 0,20-20-1,-24 22 599,-1-1-1,0 0 0,0-1 1,-1 0-1,-1 0 0,9-21 0,-11 23 501,-1 0-1,-1 0 0,0-1 0,0 1 0,-1 0 1,0-1-1,-1 1 0,0-1 0,-3-13 1,3 21 188,0 0 1,0 0-1,-1 0 0,0 0 1,0 0-1,0 0 1,0 0-1,0 0 1,0 0-1,-1 1 1,1-1-1,-1 0 1,0 1-1,0 0 1,0-1-1,0 1 1,0 0-1,0 0 1,0 0-1,-1 0 1,1 0-1,-1 1 0,0-1 1,1 1-1,-1 0 1,0-1-1,0 1 1,0 1-1,0-1 1,0 0-1,0 1 1,0-1-1,-3 1 1,0 0 259,0 0 1,1 1-1,-1 0 1,0 0-1,0 0 1,1 1-1,-1-1 1,1 1-1,-6 3 1,-25 19 249,25-13-659,0 0 0,1 1 0,0 0-1,1 1 1,0 0 0,1 0 0,0 1 0,2 0-1,-1 0 1,2 0 0,0 1 0,0 0-1,1 0 1,1 1 0,1-1 0,0 1 0,1-1-1,1 1 1,0-1 0,1 1 0,1-1-1,4 17 1,-6-30-101,0 0 0,1 0-1,-1-1 1,1 1 0,-1 0-1,1-1 1,0 1 0,0-1-1,0 1 1,0-1 0,0 1-1,0-1 1,0 1 0,0-1-1,1 0 1,-1 0 0,1 0-1,-1 0 1,0 0 0,1 0-1,0 0 1,-1 0 0,1-1-1,-1 1 1,1 0 0,3 0-1,-1-1 4,0 0-1,0 0 1,0-1-1,0 0 1,0 1-1,-1-1 0,1 0 1,0-1-1,0 1 1,-1-1-1,6-2 1,7-6 9,0 0 0,-1-1 1,0-1-1,14-14 1,2-6-31,-2-2 1,-1 0-1,-2-2 1,-1-1-1,-2-1 0,25-57 1,-23 36 96,-3-1 1,-2-1-1,20-115 0,-39 174-57,-1-1-1,1 1 1,-1-1-1,0 1 1,0-1-1,0 1 1,0-1-1,0 0 1,0 1-1,-1-1 1,1 1-1,-2-5 1,1 7-30,1 0-1,0 0 1,0-1 0,0 1-1,-1 0 1,1 0 0,0 0 0,0-1-1,-1 1 1,1 0 0,0 0-1,0 0 1,-1 0 0,1 0-1,0 0 1,-1 0 0,1 0 0,0-1-1,-1 1 1,1 0 0,0 0-1,0 0 1,-1 0 0,1 1-1,0-1 1,-1 0 0,1 0 0,0 0-1,0 0 1,-1 0 0,1 0-1,0 0 1,-1 0 0,1 1 0,-17 16 53,-1 9-142,2 0 1,0 2-1,2-1 1,1 2 0,-12 39-1,19-47-863,0 1 0,2-1 0,0 1 1,-1 39-1,5-55 237,0 1 1,1-1 0,0 0 0,0 0 0,0 0 0,1 0 0,0 0 0,3 7 0,-3-9-160,0 0-1,1 0 1,-1 0 0,1-1 0,0 1 0,0-1-1,1 1 1,-1-1 0,0 0 0,1 0 0,5 3-1,9 3-2304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1.0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132 107 1340,'9'-45'10803,"-8"37"-8859,0 0 1,0 1 0,1-1-1,0 0 1,0 0-1,4-7 1,1 63 778,-39 341 248,7-172-2322,0-12-379,7-82-1330,18-118 839,-1-1 1,0 0-1,0 0 0,0 0 0,-1 0 0,1-1 0,-1 1 0,0 0 1,-4 4-1,-11 6-5363,6-11-811,0-5-3347,4 0 5659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57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37 1724,'-21'16'11464,"2"11"-6562,15-19-4205,0 0 0,0-1 0,1 2 0,0-1 1,-2 9-1,4-14-571,0 1 1,1-1-1,0 1 1,-1-1 0,1 1-1,0 0 1,1-1-1,-1 1 1,1-1 0,0 1-1,-1-1 1,1 0-1,1 1 1,-1-1 0,0 0-1,1 0 1,0 1-1,0-1 1,0-1-1,0 1 1,2 3 0,1-3-68,-1 1 0,1-1 0,0 0 1,-1 0-1,1-1 0,1 1 0,-1-1 1,0 0-1,0 0 0,1-1 0,-1 0 1,7 1-1,7 0-69,-1-1 0,1-1-1,-1 0 1,1-2 0,0 0 0,34-9-1,-34 5-22,0-1-1,0 0 1,-1-1-1,-1-1 0,1-1 1,29-23-1,-37 26 4,-1-1-1,0-1 1,0 0 0,-1 0-1,-1 0 1,1-1 0,-2 0-1,1-1 1,-1 0-1,-1 0 1,0 0 0,5-16-1,-10 18 199,-10 23-98,-10 29 4,10 1 199,2 0 0,2 1-1,1 1 1,3 63 0,26 185 1440,-12-198-1090,-4 2 0,-7 119 0,-2-198-524,-1-1-1,-2 1 1,1-1-1,-2 1 1,-1-1-1,0-1 1,-1 1-1,-1-1 0,0 0 1,-12 16-1,16-27-71,0 0 0,-1-1 0,0 1 0,0-1 0,0 0 0,0 0 0,-1-1 0,0 0 0,0 0 0,0 0 0,0-1 0,0 1 0,-1-1 0,0-1 0,1 0 0,-1 0 0,0 0 0,0 0 0,0-1 0,-1 0 0,1-1 0,0 0 0,0 0 0,0 0 0,0-1 0,-1 0 0,1-1 0,-11-3 0,1-1-71,0-2-1,1 0 0,0 0 1,0-2-1,1 0 1,0 0-1,1-2 0,0 0 1,1 0-1,0-1 0,1-1 1,0 0-1,1-1 1,1 0-1,1 0 0,-13-27 1,12 21-459,1-1 1,0 0-1,2 0 1,0 0-1,2-1 1,0 0-1,2 0 1,0-1-1,2 1 1,1-1-1,0 1 0,6-35 1,-3 44-627,1 1-1,1-1 1,0 1 0,7-15-1,32-48-8194,-21 38 3075,-12 18 2666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0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361 1421 1404,'6'-9'3876,"21"0"-274,-60 12-215,24-2-3298,-1-1-80,-1 1 1,1 0-1,0 0 0,0 1 1,0 1-1,0 0 1,-13 5-1,-20-3 1616,14-3-1454,0 3 676,1 0 0,-36 0 0,50-2 3614,-19 5-2479,16-1-1941,30-7 1162,54-12-848,77-24-1,-22 5-234,693-119 362,787-134-428,-115 24-74,-677 164 49,4 31 46,-291 25 56,686-18 127,-408 9 711,-688 39-943,-42 6-5,-43 4 117,0-2 1,-1-1-1,45-10 0,-72 12-61,0 0-1,0 0 1,0 0 0,-1 0-1,1 0 1,0 0 0,-1 0-1,1 0 1,-1 0 0,1 0-1,-1 0 1,0 0 0,1 1-1,-1-1 1,0 0 0,0 0 0,1 1-1,-1-1 1,0 0 0,0 1-1,0-1 1,0 1 0,0-1-1,-1 0 1,-30-22-730,19 14-225,1 0 1,0-1-1,1-1 1,0 0-1,0 0 1,1-1-1,1 0 1,-9-14-1,16 22 203,1 0 0,0 0-1,-1-1 1,2 1 0,-1 0 0,0 0 0,1-1 0,0 1 0,0 0-1,0 0 1,1-1 0,-1 1 0,1 0 0,2-8 0,1 2 16,0 0 0,0 0 0,1 0 1,8-13-1,0-10 543,-13 31 638,1-1 1,0 1-1,-1 0 1,1-1-1,0 1 1,0 0-1,0-1 1,1 1-1,-1 0 1,3-3-1,-3 4-337,0 1 0,0 0 1,1-1-1,-1 1 0,0 0 0,0 0 0,0 0 0,0 0 0,1 0 1,-1 0-1,0 0 0,0 0 0,0 0 0,0 1 0,0-1 1,1 0-1,-1 1 0,0-1 0,0 1 0,0-1 0,0 1 1,0 0-1,0-1 0,0 1 0,0 0 0,-1 0 0,1 0 1,1 1-1,62 47 1871,81 46 0,-95-67-1999,1-2 0,2-2-1,0-3 1,88 23 0,-100-36-52,-29-6 15,-1 0 1,0 0-1,1 1 1,-1 1-1,21 9 0,-32-13 0,0 1-1,1-1 0,-1 1 0,0-1 0,0 1 0,0 0 0,1-1 1,-1 1-1,0-1 0,0 1 0,0 0 0,0-1 0,0 1 0,0-1 0,0 1 1,0-1-1,0 1 0,-1 0 0,1-1 0,0 1 0,0-1 0,0 1 0,-1-1 1,1 1-1,0-1 0,-1 1 0,1-1 0,0 1 0,-1-1 0,1 1 1,-1-1-1,1 0 0,0 1 0,-1-1 0,0 1 0,-21 20 445,18-17-350,-68 64 673,-36 36-2140,83-83-2570,21-19 2677,-1 0 1,0 0 0,0-1-1,0 0 1,0 1 0,0-2-1,0 1 1,0 0 0,0-1-1,0 0 1,-1 0-1,-5-2 1,-14 1-2480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2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23 183 2028,'7'16'7025,"-3"23"-3876,-2-20-1487,8 36 916,32 228 3822,-37-231-6096,-3 1 0,-2-1 1,-10 78-1,-33 102-171,44-231-134,-1-1 0,0 1 0,0-1 0,0 1 1,0 0-1,0-1 0,0 1 0,0-1 1,0 1-1,-1-1 0,1 1 0,0-1 1,0 1-1,0-1 0,0 1 0,-1 0 0,1-1 1,0 0-1,-1 1 0,1-1 0,0 1 1,-1-1-1,1 1 0,-1-1 0,1 0 0,0 1 1,-1-1-1,1 0 0,-1 1 0,-8-13-14,-4-29-43,5-50-155,3 0 1,5-1-1,3 0 1,5 1-1,3 0 0,31-115 1,-32 164 124,32-77 1,-36 104 101,1 1-1,1 0 1,0 0-1,1 0 1,1 1-1,0 0 1,0 1 0,17-15-1,-25 25 5,0 0 0,0 0-1,1 0 1,-1 0 0,0 0 0,1 0-1,0 1 1,-1-1 0,1 1 0,0 0-1,0 0 1,0 0 0,-1 0 0,1 0-1,0 1 1,0-1 0,0 1 0,0 0-1,0 0 1,1 0 0,-1 0 0,0 0-1,0 1 1,0-1 0,-1 1 0,1 0-1,0 0 1,0 0 0,0 0 0,0 1-1,-1-1 1,1 1 0,-1-1 0,1 1-1,-1 0 1,0 0 0,1 0 0,-1 0-1,0 1 1,2 2 0,3 6 87,-1-1-1,0 1 1,0-1-1,-1 2 1,0-1 0,-1 0-1,0 1 1,3 21 0,-3-3 102,-1 1 1,-2-1 0,0 1 0,-2 0 0,-2-1 0,-1 1-1,-9 37 1,2-27 13,-2-1 0,-1 0 1,-2 0-1,-36 61 0,35-70-220,9-15-562,-1-1 0,-17 24 0,48-92-14951,-8 34 11957,3-2 92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3.0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258 967 2384,'10'-2'18259,"-1"-15"-13946,3-21-4908,-9 22 585,0 1 0,-1-1 0,0 0 0,-1-21 0,-2 32 3,1 0 0,-1 0 0,0 0 0,-1 0 0,1 0 0,-1 1 0,0-1 1,0 0-1,0 1 0,-1-1 0,1 1 0,-1 0 0,0 0 0,-1 0 0,1 0 1,0 0-1,-8-5 0,9 8 9,0-1 1,1 1-1,-1 0 0,0 0 0,0 0 1,0 1-1,1-1 0,-1 0 1,0 1-1,0-1 0,0 1 1,0-1-1,0 1 0,0 0 1,0 0-1,0 0 0,0 0 1,-1 0-1,1 1 0,-3 0 0,1 1 5,-1-1 0,1 1 0,0 1-1,0-1 1,0 1 0,0-1 0,0 1-1,-6 6 1,-3 6 23,0 0 0,0 1 1,-12 21-1,21-31-21,-10 16 155,1 2 1,1 0 0,1 0 0,1 1-1,1 0 1,2 1 0,0 0 0,2 0 0,0 0-1,2 1 1,1-1 0,2 31 0,0-55-157,0 0 0,0 0 0,0 0 0,0 0 0,0 0 0,1 0 0,-1 0 0,1 0 0,-1 0 1,1 0-1,0 0 0,0 0 0,0 0 0,0 0 0,0 0 0,0-1 0,0 1 0,1-1 0,-1 1 0,1-1 0,-1 1 1,1-1-1,2 2 0,-2-2-8,0-1 0,1 1 0,-1-1 0,1 0 0,-1 0 1,0 0-1,1 0 0,-1 0 0,0 0 0,1-1 0,-1 1 0,0-1 1,1 1-1,-1-1 0,0 0 0,5-2 0,5-4-20,0-1-1,-1 0 1,0 0-1,0-1 1,15-16-1,-11 7-129,-1 0 1,-1 0-1,-1-1 0,0-1 1,-2 0-1,0 0 0,-2-1 1,0 0-1,6-28 0,2-26-2044,10-108-1,-12 67-455,49-211-3397,-3 112 7914,-60 213-1691,0 1 1,0 0 0,1-1-1,-1 1 1,0 0 0,1 0-1,-1-1 1,1 1 0,-1 0-1,1 0 1,0 0 0,-1 0-1,1 0 1,0 0 0,0 0 0,0 0-1,0 0 1,0 0 0,1-1-1,-1 2-38,0 1 0,0-1 0,-1 1 0,1-1 0,-1 1 0,1-1 1,0 1-1,-1-1 0,1 1 0,-1-1 0,1 1 0,-1 0 0,0-1 0,1 1 0,-1 0 0,0-1 0,1 1 0,-1 0 0,0 0 0,0-1 0,0 1 0,1 1 0,8 55 2234,-7 6-2436,-2 0-1,-4 0 1,-2 0 0,-23 102 0,28-162-331,0 0 1,0 0-1,0 0 0,0 0 0,1 1 1,0-1-1,-1 0 0,1 0 0,0 0 1,1 0-1,-1 0 0,1 0 0,-1 0 0,1 0 1,0 0-1,0 0 0,0 0 0,0 0 1,1 0-1,-1 0 0,1-1 0,0 1 1,3 4-1,-4-5-52,-1-2 283,1 0 0,-1 1 0,0-1 0,0 1 1,0-1-1,0 0 0,0 1 0,0-1 0,1 0 0,-1 0 0,0 1 0,0-1 1,1 0-1,-1 1 0,0-1 0,0 0 0,1 0 0,-1 1 0,0-1 0,1 0 1,-1 0-1,0 0 0,1 0 0,-1 1 0,0-1 0,1 0 0,-1 0 0,0 0 1,1 0-1,-1 0 0,1 0 0,-1 0 0,0 0 0,1 0 0,-1 0 0,0 0 1,1 0-1,-1 0 0,0 0 0,1-1 0,-1 1 0,0 0 0,1 0 1,-1 0-1,0 0 0,1-1 0,-1 1 0,0 0 0,1 0 0,-1-1 0,0 1 1,0 0-1,1 0 0,-1-1 0,0 1 0,0 0 0,1-1 0,1-3-1946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3.4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355 104 376,'-2'-7'723,"-1"1"-1,0 0 1,0 0-1,-1 0 1,1 0-1,-1 1 1,-1-1-1,1 1 1,-1 0-1,0 0 1,0 1-1,0-1 1,-1 1-1,1 0 1,-1 1 0,-10-5-1,10 5-431,0 1 0,-1 0 0,1 0-1,-1 1 1,1 0 0,-1 0 0,0 0 0,1 1-1,-1 0 1,0 1 0,0-1 0,1 1 0,-1 0 0,1 1-1,-1 0 1,1 0 0,0 0 0,-1 1 0,1 0-1,0 0 1,1 0 0,-1 1 0,1 0 0,-1 0 0,1 0-1,-5 6 1,1 1-187,0 1 0,0 0 0,1 1 0,0 0-1,1 0 1,1 0 0,0 1 0,1 0 0,1 0-1,0 1 1,-3 17 0,0 13 134,2 0 1,2 62-1,3-89-157,1-1 1,1 1-1,1-1 0,1 0 0,0 0 0,1 0 1,1-1-1,12 27 0,-15-38-67,0-1 0,0 1 1,0-1-1,0 1 0,1-1 0,-1 0 1,1 0-1,0 0 0,1-1 0,-1 0 0,0 1 1,1-2-1,7 5 0,-8-6-17,1 0 0,-1 0-1,0 0 1,1 0 0,-1-1 0,1 0-1,-1 0 1,0 0 0,1 0-1,-1-1 1,1 0 0,-1 0 0,0 0-1,0 0 1,1-1 0,-1 1 0,0-1-1,0 0 1,4-3 0,-1 0-7,1 0 0,-1-1-1,0 1 1,0-1 0,0-1 0,-1 1 0,0-1 0,-1 0 0,1-1 0,-1 0-1,-1 1 1,1-1 0,-1-1 0,-1 1 0,0 0 0,0-1 0,0 0 0,-1 0-1,-1 0 1,1 0 0,-1 0 0,-1-15 0,-1-16-873,-2 1-1,-2-1 1,-17-72 0,13 74-562,0 2-473,-6-32-3640,16 23-2124,2 33 4966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3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1705 1 1880,'-10'11'3141,"-1"0"-1,0 0 1,-23 16 0,-4-2-123,-42 20 0,16-10-552,-539 260 2518,-46 29-146,626-311-4838,0 1 0,0 1 0,1 2 0,1 0 0,1 1 0,0 1 0,-26 34 0,45-52-43,0 0 0,0 0 0,1 0 0,-1 0 1,1 0-1,-1 0 0,1 0 0,0 0 0,-1 0 0,1 0 0,0 0 0,-1 0 1,1 0-1,0 0 0,0 0 0,0 0 0,0 0 0,0 0 0,0 0 0,0 1 1,1-1-1,-1 0 0,0 0 0,1 0 0,-1 0 0,0 0 0,1 0 0,0 1 1,1 0-197,0 0 1,0-1 0,0 1 0,0 0 0,0-1 0,0 1 0,1-1 0,-1 0 0,1 0 0,-1 0 0,4 1 0,6 1-825,0 0 1,1-1-1,-1-1 1,15 1-1,123-16-16564,-127 12 13784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4.3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39 1988,'-17'-37'22088,"27"58"-21028,13 29-121,-3 0 0,-2 2 0,13 61 1,-20-59-722,-3-1 0,-2 1-1,-3 0 1,-2 1 0,-10 93 0,-2-72-231,-3-1 0,-39 124 0,53-198 5,0-1-1,0 0 0,0 1 1,0-1-1,0 0 0,0 1 1,0-1-1,0 0 0,0 1 1,-1-1-1,1 0 0,0 1 1,0-1-1,0 0 0,0 1 0,0-1 1,0 0-1,-1 1 0,1-1 1,0 0-1,0 0 0,-1 1 1,1-1-1,0 0 0,0 0 1,-1 1-1,1-1 0,0 0 1,0 0-1,-1 0 0,1 0 1,0 0-1,-1 1 0,1-1 0,0 0 1,-1 0-1,1 0 0,0 0 1,-1 0-1,1 0 0,0 0 1,-1 0-1,-7-16-382,0-25-288,5-28-367,3 0 0,3 1 0,3-1 0,4 1-1,23-92 1,-21 112 660,2-1 0,1 2 0,3 0-1,39-71 1,-46 100 454,0 0-1,1 2 1,1-1-1,1 1 1,30-27-1,-34 35 104,0 0-1,1 1 0,0 1 1,0 0-1,1 0 1,-1 1-1,1 0 0,0 1 1,1 0-1,20-3 0,-27 6-113,-1 0 0,0 1 0,0-1 0,1 1-1,-1 0 1,0 1 0,1-1 0,-1 1 0,0 0 0,0 0-1,0 1 1,0 0 0,0 0 0,0 0 0,0 0-1,0 1 1,-1-1 0,1 1 0,-1 0 0,0 1-1,0-1 1,4 5 0,-4-2 31,0 0-1,-1 0 1,1 0-1,-1 1 1,0-1 0,-1 1-1,0 0 1,0 0-1,0 0 1,-1 0 0,0 0-1,0 0 1,-1 0-1,0 0 1,0 0-1,-1 8 1,-2 7 66,-1 0 1,-1 0-1,-1 0 0,-1-1 1,-1 0-1,-1 0 0,0-1 1,-2 0-1,-14 20 0,1-5-703,-2-2 0,-1 0 0,-60 54 0,86-86 182,0 0 0,0-1 0,0 1 0,0 0 0,0-1 0,0 1-1,-1 0 1,1-1 0,0 0 0,0 1 0,0-1 0,-1 1 0,1-1 0,0 0-1,0 0 1,-3 0 0,4 0 47,-1 0 1,1 0-1,-1-1 0,1 1 0,-1 0 0,1 0 1,-1-1-1,1 1 0,-1 0 0,1-1 0,-1 1 1,1 0-1,0-1 0,-1 1 0,1-1 1,0 1-1,-1-1 0,1 1 0,0-1 0,-1 1 1,1-1-1,0 1 0,0-1 0,0 1 0,-1-1 1,1 0-1,0 1 0,0-1 0,0 1 1,0-1-1,0 1 0,0-1 0,0 0 0,0 1 1,0-1-1,1 1 0,-1-2 0,2-7-3695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4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134 240 1064,'-6'-3'9025,"3"-4"-3724,7-15-1777,13-15-3462,-3 17 68,-4 8-121,0-1-1,-2 0 1,11-19 0,-18 30-8,0-1 0,0 1 0,0-1 0,0 1 0,0-1 0,0 1 1,0-1-1,-1 0 0,0 0 0,1 1 0,-1-1 0,0 0 0,0 1 0,-1-1 0,1 0 1,0 0-1,-1 1 0,0-1 0,1 0 0,-1 1 0,0-1 0,-1 1 0,1-1 1,0 1-1,-3-4 0,2 5 45,0 0 0,0-1 0,0 1 0,0 1 0,0-1 0,0 0 0,0 0 0,0 1 0,0-1 0,0 1 0,0 0 0,-1-1 0,1 1 0,0 0 0,0 0 1,0 1-1,0-1 0,-1 0 0,1 1 0,0-1 0,0 1 0,0 0 0,0-1 0,0 1 0,0 0 0,0 0 0,0 1 0,-3 1 0,-51 39 1082,48-34-995,0 0 0,0 1 0,1 1 0,0-1 0,1 1 0,0 0-1,1 1 1,-1-1 0,2 1 0,0 0 0,0 0 0,1 0 0,1 1 0,-1-1 0,2 1 0,0 0 0,0-1 0,2 15 0,-1-16-88,1-1-1,0 1 1,1-1 0,0 1-1,1-1 1,0 0-1,0 0 1,1 0 0,0 0-1,0 0 1,1-1-1,0 0 1,1 0 0,0 0-1,0-1 1,1 0-1,0 0 1,0-1 0,0 1-1,1-2 1,0 1-1,13 6 1,-11-8-45,-1-1 1,1 0-1,-1-1 1,1 0-1,0 0 1,0-1-1,0-1 1,0 1-1,0-2 1,0 1-1,0-1 1,0-1-1,0 0 1,-1 0-1,1-1 1,-1 0-1,1-1 1,-1 0-1,0-1 1,-1 1-1,15-11 0,-16 10-61,0 1-1,0-2 0,-1 1 1,1-1-1,-1 1 0,-1-2 0,1 1 1,-1-1-1,0 0 0,0 0 1,-1 0-1,0 0 0,0-1 0,-1 0 1,0 0-1,0 0 0,-1 0 1,0 0-1,-1 0 0,1-1 0,-2 1 1,1-1-1,-1 1 0,0 0 1,-3-17-1,3 23 51,-1 0 0,1 0 1,-1 1-1,0-1 0,0 0 1,1 0-1,-1 0 0,0 0 1,0 1-1,-1-1 0,1 0 1,-2-1-1,2 2 24,1 1 0,-1-1 1,0 1-1,1 0 0,-1-1 0,0 1 0,1 0 0,-1 0 1,0-1-1,1 1 0,-1 0 0,0 0 0,0 0 1,1 0-1,-1 0 0,0 0 0,0 0 0,1 0 0,-1 0 1,0 0-1,0 0 0,-1 1 0,0 0 41,0 0-1,0 1 0,0-1 1,1 1-1,-1-1 0,0 1 1,0-1-1,1 1 0,-1 0 1,1 0-1,0 0 0,-1 0 1,1 0-1,0 0 1,0 0-1,0 1 0,1-1 1,-2 4-1,0 6 150,0 0-1,1 0 1,0 0 0,0 0 0,2 0 0,-1 0-1,2 0 1,0-1 0,6 24 0,-6-28-291,0-1-1,0 1 1,0-1 0,1 0 0,0 0 0,1 0-1,-1 0 1,1-1 0,0 1 0,0-1 0,1 0-1,0 0 1,0-1 0,0 1 0,0-1 0,1 0 0,-1 0-1,1-1 1,7 4 0,-9-7-486,0 1 1,0-1-1,-1 1 0,1-1 1,0 0-1,0 0 1,-1-1-1,1 1 0,0-1 1,-1 0-1,1 0 0,0 0 1,-1 0-1,1-1 1,-1 1-1,6-4 0,3-2-2225,-1-1 0,0 1 0,12-13-1,-7 3-680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5.1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240 558 2048,'0'-1'644,"-1"-1"-1,0 1 0,0 0 1,0 0-1,0 0 0,0 0 1,0 0-1,0 0 0,0 0 1,0 0-1,-1 0 1,1 1-1,0-1 0,0 0 1,-1 1-1,1-1 0,-1 1 1,1 0-1,0-1 0,-3 1 1,-33 5 4240,28-2-4412,-1 1 0,1 1 0,0-1 0,0 2 0,-9 6 0,8-3-264,0 1 0,0 1 0,2-1 0,-1 1 0,1 1 0,1-1 0,0 1 0,0 1 0,1-1-1,1 1 1,0 0 0,1 1 0,0-1 0,-2 23 0,3-19-162,1 1-1,1-1 1,0 0 0,1 1-1,1-1 1,1 0 0,1 1-1,0-1 1,1 0 0,0 0-1,10 20 1,-12-33-46,-1-1 1,1 1-1,0-1 0,0 0 1,0 0-1,0 1 1,1-2-1,-1 1 0,1 0 1,0 0-1,0-1 1,0 0-1,0 1 0,0-1 1,0 0-1,1-1 1,-1 1-1,1 0 0,-1-1 1,8 2-1,-7-3-4,0 0 0,0 0 0,0 0-1,1 0 1,-1-1 0,0 0 0,0 0 0,0 0 0,0 0 0,0-1-1,0 1 1,0-1 0,0 0 0,0 0 0,-1-1 0,1 1-1,-1-1 1,5-4 0,8-10-112,0 0-1,-2-1 0,0 0 1,-1-1-1,-1-1 1,0 0-1,-2-1 0,0 0 1,-2 0-1,0-1 1,-2 0-1,0 0 1,5-46-1,-2-18-922,-5-1 1,-8-116-1,2 151 687,1 28 242,-15-197 818,16 219-632,0 1-1,0-1 0,0 0 1,0 1-1,-1-1 1,1 1-1,0-1 0,-1 0 1,1 1-1,-1-1 0,0 1 1,1-1-1,-1 1 0,0 0 1,0-1-1,0 1 0,0 0 1,0 0-1,0-1 1,0 1-1,-3-2 0,3 4-17,0 0-1,0 0 0,0-1 1,0 1-1,0 0 0,0 0 1,0 0-1,0 0 0,0 0 0,0 0 1,1 0-1,-1 0 0,0 0 1,1 1-1,-1-1 0,1 0 1,-1 0-1,1 1 0,0-1 1,-1 0-1,1 0 0,0 1 1,0-1-1,0 0 0,0 1 1,0 1-1,-4 38 421,1 1-1,2 0 1,9 81-1,34 125-1521,-41-242 977,9 50-1138,5 21-3237,-3-26-4775,-4-35 1663,-3-12 3966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5.6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8 76,'-3'-8'17166,"21"10"-13524,-9 3-3364,-1 0 0,-1 0-1,1 1 1,-1 0 0,0 0 0,0 1 0,-1 0 0,0 0 0,10 15-1,-2-1 111,-2 1 0,16 34 0,-18-31-82,-1 1 0,-1 0 0,-1 0 0,7 51-1,-12-63-272,-1-1 0,-1 1 0,0-1-1,-1 0 1,-1 1 0,0-1 0,0 0-1,-1 1 1,-1-2 0,0 1 0,-12 22-1,13-34-64,1-12 2,3-12-34,14-38-805,3 2 0,2 0 0,3 1-1,33-61 1,-55 117 908,0 0 1,0 0-1,1-1 0,-1 1 1,1 0-1,-1 0 0,1 0 1,0 1-1,-1-1 0,1 0 1,0 1-1,0-1 0,4-1 1,-6 3 18,1-1 0,0 1 1,-1 0-1,1 0 1,0 0-1,0 0 0,-1 0 1,1 0-1,0 0 1,0 1-1,-1-1 0,1 0 1,0 0-1,-1 0 0,1 1 1,0-1-1,-1 0 1,1 1-1,0-1 0,-1 1 1,1-1-1,-1 0 1,1 1-1,-1 0 0,1-1 1,-1 1-1,1-1 1,0 2-1,3 6 361,0-1 1,-1 1-1,0 0 1,0 0-1,-1 1 1,2 9 0,12 66 1916,15 57-281,-25-121-1971,0-1-1,2 0 0,0-1 0,0 0 0,13 18 1,-18-31-199,1-1 0,-1 0 1,1 0-1,-1 0 0,1 0 1,0-1-1,0 0 0,1 0 1,-1 0-1,1 0 0,-1 0 1,1-1-1,0 0 0,0 0 1,0 0-1,0-1 0,0 0 1,0 0-1,1 0 1,-1 0-1,0-1 0,1 0 1,-1 0-1,9-2 0,-6 1-725,-1-1 0,1 0 0,-1 0 0,0 0 0,1-1 0,-1 0 0,8-6 0,-9 5-673,0 0 1,1-1 0,-2 1-1,1-2 1,0 1 0,-1-1 0,6-7-1,2-7-2692,-2 1 108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1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70 1120,'8'-6'2004,"1"0"-416,-2 0-615,-1 0-437,1 0-308,0 0-216,-1 0-196,-1-2-232,-1 1-345,0 1-447,-1 0-332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07.3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3 227 228,'-2'-11'24411,"2"20"-24048,0-8-344,0-1-1,0 1 1,0-1-1,0 1 1,0-1-1,0 1 1,0 0-1,0-1 1,0 1-1,1-1 0,-1 1 1,0-1-1,0 1 1,0-1-1,1 1 1,-1-1-1,0 1 1,1-1-1,-1 1 1,0-1-1,1 0 1,-1 1-1,0-1 1,1 1-1,-1-1 1,1 0-1,-1 1 0,1-1 1,-1 0-1,1 0 1,-1 0-1,1 1 1,21-5 172,15-19-149,-30 16-49,0 0-1,-1 0 1,0-1 0,-1 0-1,9-15 1,-12 20 7,0 0 1,-1 0-1,1 0 1,-1-1-1,0 1 1,0 0-1,0 0 1,0-1-1,-1 1 0,1-1 1,-1 1-1,0-1 1,0 1-1,0-1 1,-1 1-1,1 0 0,-1-1 1,1 1-1,-3-5 1,2 7 6,0 0-1,-1 0 1,0-1 0,1 1 0,-1 0 0,1 0-1,-1 0 1,0 0 0,0 1 0,0-1 0,1 0-1,-1 1 1,0 0 0,0-1 0,0 1 0,0 0-1,0 0 1,0 0 0,0 0 0,0 0 0,0 0-1,0 1 1,1-1 0,-1 0 0,0 1 0,0 0-1,0-1 1,0 1 0,1 0 0,-1 0 0,0 0 0,1 0-1,-1 0 1,1 1 0,-1-1 0,-1 2 0,2-2-10,0-1 0,-1 1 0,1 0 0,0 0 0,0 0 0,0 0 0,0 0 0,0 0 0,0 1 0,0-1 1,0 0-1,0 0 0,0 1 0,1-1 0,-1 1 0,0-1 0,1 0 0,-1 1 0,1-1 0,0 1 0,-1-1 1,1 1-1,0-1 0,0 1 0,0 0 0,0-1 0,0 1 0,0-1 0,1 1 0,-1-1 0,1 1 0,-1-1 0,1 1 1,-1-1-1,1 0 0,0 1 0,-1-1 0,1 0 0,0 1 0,0-1 0,0 0 0,0 0 0,0 0 0,0 0 1,0 0-1,1 0 0,-1 0 0,0 0 0,1 0 0,0 0 0,3 1-1,-1 0-1,1 0 1,-1-1-1,1 1 1,0-1 0,0 0-1,0 0 1,-1-1-1,1 0 1,0 1 0,0-2-1,0 1 1,0 0-1,0-1 1,-1 0 0,1 0-1,0-1 1,-1 1-1,1-1 1,4-2 0,-6 3 5,-1-1 0,1 1 0,-1 0 0,0-1 1,0 0-1,1 1 0,-1-1 0,0 0 1,-1 0-1,1 0 0,0 0 0,0 0 0,-1-1 1,0 1-1,1 0 0,-1-1 0,0 1 1,0-1-1,0 0 0,0 1 0,-1-1 0,1 1 1,-1-1-1,0 0 0,1 0 0,-1 1 1,0-1-1,-1 0 0,1 0 0,0 1 0,-1-1 1,0 0-1,1 1 0,-1-1 0,0 1 0,-3-5 1,3 5 12,-1 0 0,1 0 1,-1 0-1,0 0 0,1 1 1,-1-1-1,0 1 0,0-1 1,0 1-1,-1-1 0,1 1 0,0 0 1,0 0-1,-1 0 0,1 1 1,0-1-1,-1 0 0,1 1 1,-1 0-1,1-1 0,-5 1 1,5 0-6,0 0 0,0 0 1,0 0-1,0 0 1,0 0-1,0 0 1,0 1-1,0-1 1,0 1-1,0-1 0,0 1 1,0 0-1,0 0 1,1 0-1,-1 0 1,0 0-1,1 0 1,-1 0-1,1 0 1,-1 1-1,1-1 0,-1 1 1,1-1-1,0 1 1,0-1-1,0 1 1,-1 2-1,1-2-11,0 0-1,1 0 0,-1 0 1,1 0-1,-1 0 1,1 0-1,0 0 1,0 0-1,0 0 1,0 0-1,0 0 1,1 0-1,-1 0 0,0 0 1,1 0-1,0 0 1,-1 0-1,1 0 1,0 0-1,1 2 1,0-3-3,-1 0 1,0 0-1,1 0 1,-1 0-1,0 0 1,1-1 0,-1 1-1,1 0 1,-1-1-1,1 1 1,0-1 0,-1 0-1,1 1 1,-1-1-1,1 0 1,0 0-1,-1 0 1,1 0 0,0 0-1,-1 0 1,1-1-1,-1 1 1,1 0-1,0-1 1,-1 0 0,1 1-1,1-2 1,-1 1 6,0 0 0,0 0 0,1 0 0,-1 0 0,0 0 0,0-1 0,-1 1 0,1-1 0,0 1 0,0-1 0,-1 0 0,1 0 0,-1 0 0,1 0 0,-1 0 0,0 0 1,0 0-1,0 0 0,0 0 0,0-1 0,0 1 0,-1 0 0,1-1 0,-1 1 0,0 0 0,1-1 0,-1 1 0,0-1 0,0 1 0,-1 0 0,1-1 0,0 1 0,-1 0 0,0-1 0,1 1 0,-1 0 0,-2-3 1,3 3 8,-1 0 0,0 0 1,1 1-1,-1-1 1,0 1-1,0-1 0,0 1 1,0-1-1,-1 1 1,1-1-1,0 1 0,0 0 1,-1 0-1,1 0 1,-1 0-1,1 0 1,-1 0-1,0 0 0,1 0 1,-1 0-1,0 1 1,0-1-1,1 1 0,-1-1 1,0 1-1,0 0 1,0 0-1,1 0 0,-1 0 1,0 0-1,0 0 1,0 0-1,0 1 0,1-1 1,-1 0-1,0 1 1,0 0-1,1-1 1,-1 1-1,0 0 0,1 0 1,-1 0-1,1 0 1,-1 0-1,1 0 0,-3 3 1,3-2-15,-1-1 1,1 1-1,0-1 0,-1 1 1,1 0-1,0 0 1,0 0-1,0 0 0,0-1 1,1 1-1,-1 0 1,0 0-1,1 1 1,-1 1-1,1-4-4,0 1 0,0 0 0,0-1 0,0 1 0,0-1 0,0 1 0,1-1 0,-1 1 0,0-1 0,0 1 0,0 0 0,0-1 0,1 1 0,-1-1 0,0 1-1,1-1 1,-1 0 0,0 1 0,1-1 0,-1 1 0,1-1 0,-1 0 0,1 1 0,-1-1 0,0 0 0,1 1 0,-1-1 0,1 0 0,0 0 0,-1 1 0,1-1 0,-1 0 0,1 0 0,-1 0 0,1 0 0,-1 0 0,1 0 0,0 0 0,-1 0 0,1 0 0,-1 0 0,1 0 0,-1 0 0,1 0 0,-1 0 0,1-1 0,0 1 0,-1 0 0,1 0-1,-1-1 1,1 1 0,0-1 0,-1 1 2,1 0 0,0-1 0,0 1 0,0-1 0,0 1 0,0-1 0,-1 0 0,1 1 0,0-1-1,-1 0 1,1 0 0,0 1 0,-1-1 0,1 0 0,-1 0 0,1 0 0,-1 0 0,1-1 0,-3-4-1257,-9 9-2494,10-3 4103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8.6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69 135 2908,'-10'-15'4083,"1"0"0,1-1 0,-8-20 0,-9-17 2981,30 70-6420,-1 0-1,0 1 1,1 24 0,-1-17-272,49 261 1588,14 111-1258,-63-344-693,-1 1 0,-3-1 0,-3 1 0,-2-1 0,-17 82 0,10-103 15,6-30-20,4-22-20,3-2-32,1 0-1,1 0 1,1 0-1,12-37 1,37-85-643,-46 127 560,16-38-590,59-102 0,-70 138 640,1-1-1,0 2 1,2 0 0,0 1-1,1 0 1,1 1-1,0 1 1,24-16 0,-39 30 77,0-1 1,-1 1 0,1 0 0,0-1 0,0 1-1,0 0 1,0 0 0,0 0 0,1 1 0,-1-1 0,0 0-1,0 1 1,1 0 0,-1-1 0,0 1 0,0 0-1,1 0 1,-1 0 0,0 0 0,1 1 0,-1-1-1,0 0 1,0 1 0,0 0 0,1 0 0,-1-1-1,0 1 1,0 0 0,2 2 0,-1 1 9,0-1 0,0 1 0,-1 0 0,0 0 1,1 0-1,-2 0 0,1 1 0,0-1 0,-1 1 0,0-1 0,0 1 0,0-1 1,0 9-1,6 178 665,-8-141-414,2 0-1,3 0 1,12 66-1,-14-105-270,1 0-1,1 0 1,-1-1 0,2 1-1,-1-1 1,1 0-1,1 0 1,12 16 0,-16-24-141,1 1 1,-1-1-1,1 1 1,-1-1 0,1 0-1,0 0 1,0 0-1,0 0 1,1-1-1,-1 1 1,0-1 0,0 0-1,6 1 1,-5-1-245,0-1-1,0 0 1,0 0 0,0 0 0,0-1 0,0 1 0,0-1 0,-1 0-1,1 0 1,0-1 0,0 1 0,0-1 0,-1 1 0,5-4-1,0-1-1271,0 1 0,0-2-1,0 1 1,-1-1-1,0 0 1,-1-1-1,1 1 1,-1-1 0,8-15-1,-3-2-1931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9.3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115 189 216,'-25'13'11301,"13"5"-4367,11-15-6565,1 0-1,-1-1 1,1 1-1,0 0 1,0-1-1,0 1 1,0 0-1,0 0 1,1-1-1,-1 1 1,1 0-1,0-1 1,0 1-1,2 4 1,-1-2-337,1 0 0,-1-1 0,1 1 0,0-1 0,1 0 0,-1 0 0,1 0 0,0 0 0,-1-1 0,2 1 0,-1-1 0,0 0 0,1 0 0,-1-1 0,1 1 0,0-1 1,6 2-1,0-2-66,0-2 0,1 1 0,-1-1 0,0-1 0,0 0 0,0-1 1,0 0-1,0-1 0,0 0 0,0 0 0,-1-1 0,0 0 0,1-1 0,-2-1 1,1 1-1,-1-2 0,14-10 0,-17 13-60,-1 0 0,-1 0 0,1-1 0,-1 0 0,1 1-1,-1-1 1,0-1 0,-1 1 0,0-1 0,1 1 0,-2-1 0,1 0 0,-1 0 0,0 0 0,0 0 0,0 0 0,-1-1-1,0 1 1,0-1 0,-1 1 0,0 0 0,0-1 0,0 1 0,-1-1 0,0 1 0,0 0 0,-1-1 0,0 1 0,0 0-1,0 0 1,-5-9 0,4 11 100,0 0 0,0 1 0,0-1 0,0 1 0,0-1-1,0 1 1,-1 0 0,0 1 0,0-1 0,1 1 0,-2-1 0,1 1 0,0 0-1,0 1 1,-1-1 0,1 1 0,0 0 0,-1 0 0,0 0 0,1 0 0,-1 1-1,1 0 1,-1 0 0,0 0 0,1 1 0,-1-1 0,1 1 0,-1 0 0,-4 2-1,-6 1 156,0 1 0,0 0 0,1 1-1,0 0 1,0 1 0,0 1 0,-17 13-1,18-10-5,1 1 1,0 1-1,1 0 0,0 0 0,1 1 0,0 0 0,1 1 0,1 0 0,1 0 0,0 1 1,-9 32-1,10-30 20,1 1 0,1 1 0,1-1 0,1 0 0,1 1 0,0-1 0,2 1 0,0-1 0,1 1 0,5 23 0,-4-35-137,-1 1 1,1-1 0,0-1-1,0 1 1,1 0 0,0-1-1,1 0 1,0 0 0,0 0-1,0-1 1,1 1 0,-1-1-1,2-1 1,-1 1 0,1-1-1,12 8 1,-9-8-15,1 0 0,0-1 0,0 0-1,0-1 1,0 0 0,0-1 0,1 0 0,0-1 0,-1 0 0,1 0-1,13-2 1,-6-1-315,-1 0-1,1-2 1,-1 1-1,1-2 1,-1-1 0,-1 0-1,1-1 1,-1-1-1,0-1 1,-1 0-1,0-1 1,0-1-1,-1 0 1,26-27-1,-29 22-812,0-2-1,0 0 1,-2 0-1,0-1 0,-1 0 1,-2 0-1,1-1 1,5-29-1,-3 2-1064,-1 1-1,2-79 1,-13 41 3784,-7 29 6787,8 67-1271,-3 57-4897,27 144 1756,38 105-2591,-60-312-1392,1 5-131,-1-6-137,-1 1 1,1-1-1,0 1 1,1-1-1,-1 1 1,1-1-1,0 0 1,1 0-1,-1 0 1,1 0-1,5 7 1,-7-12 57,0 0 0,0 0 0,-1 0 0,1 0 0,0-1 1,0 1-1,-1 0 0,1 0 0,0-1 0,-1 1 0,1 0 0,0-1 0,-1 1 1,1-1-1,0 1 0,-1-1 0,1 1 0,-1-1 0,1 1 0,-1-1 0,1 1 1,-1-1-1,1 0 0,-1 1 0,0-1 0,1 0 0,-1 0 0,0 1 0,0-1 1,1 0-1,-1 0 0,0 1 0,0-1 0,0 0 0,0 0 0,0-1 0,6-32-4813,-3 6-915,8-47-1,-2 40 3072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9.6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18 2500,'0'-1'671,"0"0"1,-1 0-1,1 0 0,-1 0 0,1 0 0,-5-5 4699,4 5-4699,0 0 1,1 1-1,-1-1 0,0 1 0,0-1 0,0 1 1,0 0-1,0-1 0,-1 1 0,-6 4 3144,5 10-3771,3-13-159,0-1 0,0 1 0,0-1 0,0 1 1,0-1-1,0 1 0,0-1 0,0 1 0,1-1 0,-1 1 0,0-1 0,0 1 0,1-1 0,-1 1 1,0-1-1,1 0 0,-1 1 0,0-1 0,1 1 0,-1-1 0,1 0 0,-1 0 0,0 1 0,1-1 1,-1 0-1,1 0 0,-1 1 0,1-1 0,-1 0 0,1 0 0,-1 0 0,1 0 0,-1 0 0,1 0 1,0 0-1,-1 0 0,1 0 0,-1 0 0,2 0 0,27-5-6876,-17 2 1211,6-1 2231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0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443 197 1792,'-5'-24'9986,"5"-1"-4560,1 22-5256,0 0 1,-1 0-1,0 0 0,0 0 1,0 0-1,0 0 1,0 0-1,0 0 0,-1 0 1,0 0-1,1 0 1,-1 0-1,0 0 0,-1 1 1,1-1-1,0 0 1,-1 0-1,1 1 0,-1-1 1,0 1-1,0 0 1,0-1-1,0 1 0,0 0 1,-1 0-1,-4-3 1,0 2-138,0 0 0,0 1 0,0 0 1,0 0-1,-1 1 0,1 0 0,0 0 0,-1 0 1,1 1-1,-1 1 0,1-1 0,0 1 1,-1 0-1,-9 3 0,1 0-35,1 0 0,0 2 0,1-1 0,0 2 0,-25 14 0,32-16 1,0 0 0,0 0 0,1 1 0,-1 0 0,1 0 0,1 0 0,-1 1 0,1 0 0,0 0 0,1 0 0,0 1 0,0 0-1,1 0 1,0-1 0,0 2 0,0-1 0,1 0 0,1 1 0,-1-1 0,1 1 0,1-1 0,0 1 0,0-1 0,0 1 0,1-1 0,2 10-1,0-7-12,0 0 0,0 0 0,1-1 0,0 1 0,1-1 0,0 0 0,0 0 0,1 0 0,1-1 0,0 0 0,0 0 0,1-1 0,-1 0 0,2 0 0,-1-1 0,1 0 0,1 0-1,-1-1 1,13 6 0,-9-7-106,-1-1 0,0 0 0,1-1-1,0 0 1,0-1 0,0-1 0,0 0 0,0-1-1,0 0 1,0-1 0,0 0 0,0-1 0,-1-1-1,1 0 1,0 0 0,-1-1 0,0-1-1,0 0 1,0-1 0,-1 0 0,0-1 0,13-10-1,-12 9 83,0-1 0,-1 0-1,0-1 1,-1-1 0,0 0 0,0 0-1,-1 0 1,-1-2 0,0 1-1,0-1 1,-2 0 0,1 0-1,-2-1 1,0 0 0,0 0 0,-1 0-1,-1 0 1,0-1 0,0-21-1,-3 22 289,-1 0 0,0 0 0,-1 0 0,-1 0 0,0 1 0,-1-1-1,0 1 1,-1 0 0,0 0 0,-1 0 0,-1 0 0,-13-18 0,19 30-234,1 1-1,0 0 1,0 0 0,0-1 0,0 1 0,-1 0 0,1 0-1,0 0 1,0-1 0,0 1 0,-1 0 0,1 0 0,0 0 0,0-1-1,-1 1 1,1 0 0,0 0 0,0 0 0,-1 0 0,1 0 0,0 0-1,-1 0 1,1 0 0,0 0 0,0 0 0,-1 0 0,1 0 0,0 0-1,-1 0 1,1 0 0,0 0 0,0 0 0,-1 0 0,1 0 0,0 0-1,-1 0 1,1 0 0,0 1 0,0-1 0,-1 0 0,1 0 0,0 0-1,-1 1 1,-5 16 181,2 20-156,5 78 378,-9 199 974,-10-147-882,-8-2 1,-72 253 0,81-367-450,-2-1 0,-46 85 0,52-113 21,0-1 0,-1 0 0,-2-1 0,0-1 0,-1 0 0,-1-1 0,0-1 0,-24 17 0,38-31-69,0 0-1,0-1 1,-1 1-1,1-1 0,-1 0 1,1 0-1,-1 0 0,0 0 1,0-1-1,0 0 1,1 0-1,-1 0 0,0-1 1,-1 0-1,1 0 1,0 0-1,0 0 0,0-1 1,0 0-1,-5-1 0,5 0-118,1-1 0,0 1 0,0-1 0,-1 0 0,2 0 0,-1 0 0,0 0 0,1-1 0,-1 1 0,1-1 0,0 0 0,0 0 0,1 0-1,-1-1 1,1 1 0,0-1 0,0 1 0,0-1 0,1 0 0,-2-7 0,0-8-2064,1-1-1,1 1 1,0-1 0,2 1-1,0 0 1,2-1 0,0 1-1,10-33 1,-3 16-1520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0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81 3012,'4'-9'2625,"-3"3"-1213,1 0 1,0 0-1,1 1 0,-1-1 0,1 1 0,0 0 0,1 0 0,-1 0 0,1 0 0,0 1 0,0-1 0,6-4 0,-9 10-1286,1-1-1,-1 1 0,1-1 1,-1 1-1,1 0 1,-1-1-1,1 1 0,-1 0 1,0 0-1,0 0 1,1 0-1,-1 0 0,0 1 1,0-1-1,0 0 1,0 0-1,0 1 0,0-1 1,-1 1-1,1-1 0,0 1 1,0 1-1,17 37 584,10 55 63,-5 1 0,16 141 1,-36-218-709,7 54 129,-3 1 1,-5 114-1,-3-157-160,-2-1 0,-1 0 0,-2 0 0,0 0 1,-2-1-1,-2 0 0,0 0 0,-29 53 0,39-81-31,-1 1-1,0-1 1,0 0 0,1 1-1,-1-1 1,0 0 0,0 1-1,0-1 1,0 0-1,-1 0 1,1 0 0,0 0-1,0 0 1,-1 0 0,1 0-1,0 0 1,-1-1-1,1 1 1,-3 0 0,3-1-3,1 0 0,-1 0 0,0-1-1,0 1 1,0 0 0,1-1 0,-1 1 0,0-1 0,1 1 0,-1-1 0,0 1 0,1-1 0,-1 0 0,0 1 0,1-1 0,-1 0 0,1 1 0,0-1 0,-1 0 0,1 1 0,-1-1 0,1 0 0,0 0 0,-1-1-1,-1-5-14,0 0-1,1-1 0,0 1 0,0 0 0,0-1 1,2-12-1,2-10-227,2 1-1,2-1 1,0 1 0,2 1 0,1-1-1,2 2 1,0-1 0,2 2 0,32-48 0,-42 69 227,-1 1 0,1-1 0,0 1 0,0 0 0,1 0 1,-1 0-1,1 0 0,0 1 0,0 0 0,0 0 1,8-3-1,-11 6 17,0-1 1,0 1 0,0 0-1,0 0 1,1 0-1,-1 0 1,0 0 0,0 0-1,0 1 1,0-1 0,0 1-1,0-1 1,1 1-1,-1 0 1,-1 0 0,1 0-1,0 0 1,0 0 0,0 0-1,0 0 1,-1 1-1,1-1 1,-1 1 0,1-1-1,-1 1 1,1 0 0,-1-1-1,0 1 1,0 0-1,0 0 1,0 0 0,0 0-1,1 3 1,10 26 64,-1 0 0,-2 0 0,0 1 1,-3 0-1,6 62 0,12 58-235,-23-148 307,0 1-496,0 0-1,0 0 1,1 0 0,0 0-1,0-1 1,0 1 0,4 6-1,-6-11 229,1 0-1,-1 1 0,0-1 0,1 1 1,-1-1-1,1 0 0,-1 1 0,1-1 0,-1 0 1,1 0-1,-1 1 0,1-1 0,-1 0 1,1 0-1,-1 0 0,1 0 0,-1 0 0,1 0 1,0 1-1,-1-1 0,1-1 0,-1 1 1,1 0-1,-1 0 0,1 0 0,0 0 0,21-19-3967,3-15-3158,27-52 0,-30 50 4325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0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0 144 216,'6'-32'3823,"-5"22"-1831,0 0 0,1 0 0,0 0 0,0 0 0,1 0 0,1 1 0,0-1 0,9-15 0,-12 24-1851,-1 0 1,1 1 0,-1-1 0,1 1 0,0-1 0,-1 1-1,1-1 1,0 1 0,-1-1 0,1 1 0,0 0-1,0-1 1,0 1 0,-1 0 0,1 0 0,0-1-1,0 1 1,0 0 0,0 0 0,-1 0 0,1 0-1,0 0 1,0 0 0,0 0 0,0 1 0,-1-1-1,2 0 1,25 16 1979,16 30-85,-43-46-1980,25 34 111,-2 1 1,-1 1-1,-2 1 0,-2 0 0,-1 2 0,-2 0 1,-1 0-1,12 66 0,-13-35 55,-3 2 1,-3-1-1,-3 1 1,-6 84-1,-5-57-222,-4-1 0,-4 0 0,-5-2 0,-4 0 0,-36 94 0,57-181-647,-1-1 0,0 0 0,0 0 0,-1-1 0,0 1 0,-1-1 0,1 0 0,-14 12 0,17-18 425,1 1 1,-1-1 0,1 0-1,-1 0 1,0 0-1,0 0 1,0 0-1,0-1 1,1 1 0,-1 0-1,0-1 1,0 1-1,0-1 1,0 0-1,0 0 1,0 0 0,-1 0-1,-1 0 1,2-1 98,-1 0-1,1 0 1,0 0 0,-1 0 0,1-1 0,0 1 0,0-1-1,0 0 1,0 1 0,0-1 0,0 0 0,1 0 0,-1 0-1,0 0 1,1 0 0,0-1 0,0 1 0,-2-3 0,-5-13-815,0-1 1,2 1 0,0-1 0,1 0-1,-5-33 1,6-27 2316,5 66-36,0 0 0,1-1 1,4-17-1,-5 27-1128,1 1 1,0-1 0,-1 1-1,1 0 1,0-1-1,1 1 1,-1 0 0,1 0-1,-1 0 1,1 1 0,0-1-1,0 1 1,0 0 0,0-1-1,0 1 1,1 0-1,-1 1 1,7-3 0,10-3-298,-1 0 1,31-4 0,8-4-1087,-46 11-117,-1-1 1,0-1-1,0 0 0,11-9 0,-17 12 262,0-1-1,-1 1 1,0-1 0,0 0-1,0 0 1,0-1 0,0 1-1,-1-1 1,0 0 0,0 0-1,2-6 1,-1-8-2995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3.9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95 1304,'0'-95'22478,"2"135"-20876,8 46 1,2 25-282,35 329 1389,-43-418-2709,-3-8-33,1-1 0,1 1 0,9 24 0,-12-39-7,0 1 1,0 0-1,0-1 1,0 1-1,0-1 0,0 1 1,0-1-1,1 1 1,-1 0-1,0-1 1,0 1-1,0 0 0,1-1 1,-1 1-1,0 0 1,0-1-1,1 1 1,-1 0-1,0-1 0,1 1 1,-1 0-1,0 0 1,1-1-1,-1 1 1,0 0-1,1 0 0,-1 0 1,1 0-1,-1 0 1,0-1-1,1 1 1,-1 0-1,1 0 0,-1 0 1,0 0-1,1 0 1,-1 0-1,1 0 1,-1 0-1,0 0 1,1 1-1,-1-1 0,1 0 1,-1 0-1,0 0 1,1 0-1,-1 1 1,1-1-1,-1 0 0,0 0 1,1 0-1,-1 1 1,0-1-1,0 0 1,1 1-1,-1-1 0,0 0 1,0 1-1,1-1 1,-1 0-1,0 1 1,0-1-1,0 1 0,1-1 1,-1 0-1,0 1 1,0 0-1,9-31-4937,21-89-13666,-22 93 15168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4.3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 1568,'29'-28'24278,"-29"29"-24157,28 222 4814,-4 114-3928,-22-319-1122,-1-7-216,0 0 1,-1 0-1,0 0 0,0 0 0,-1-1 0,-4 16 0,5-26 229,-1 0 0,1 0 0,0 1 0,-1-1 0,1 0 0,-1 0-1,1 0 1,-1 0 0,1 0 0,-1 0 0,1 0 0,-1 0 0,1 0 0,-1 0 0,1 0 0,0 0 0,-1 0 0,1 0-1,-1 0 1,1 0 0,-1-1 0,1 1 0,-1 0 0,1 0 0,0 0 0,-1-1 0,1 1 0,0 0 0,-1-1-1,1 1 1,0 0 0,-1-1 0,1 1 0,0 0 0,-1-1 0,1 1 0,0-1 0,0 1 0,0 0 0,-1-1 0,1 1-1,0-2 1,-15-18-2221,7-3 245,1 0 1,0 0 0,2 0 0,0-1-1,2 0 1,0-44 0,0 34 497,-1-61-2378,6 44 1932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4.6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92 1684,'4'-8'1055,"1"1"0,0-1 0,1 1 0,-1 0 0,1 0 0,1 0 0,-1 1 0,1 0 0,14-9 0,-18 13-730,0 1 1,0-1-1,0 0 1,0 1-1,1 0 1,-1 0-1,1 0 1,-1 0-1,1 1 1,-1-1-1,1 1 1,-1 0-1,1 0 1,-1 0-1,1 0 1,-1 1-1,1 0 1,-1-1-1,1 1 1,-1 0-1,0 1 0,1-1 1,-1 1-1,0-1 1,0 1-1,0 0 1,5 4-1,2 4-148,1 0 0,-1 1 0,-1 0 0,0 1 0,-1 0 0,0 0 0,-1 1 0,0 0 0,-1 0 0,-1 0 0,0 1 0,0 0 0,-2 0 0,1 0 0,-2 1 0,2 25 0,-3-11-5,-1-1 0,-1 1 0,-1-1 0,-2 1 0,-1-1-1,-1 0 1,-16 44 0,16-56-177,0 0 1,-1-1-1,-16 24 0,-3-13-2352,46-62-14898,-7 24 13863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1.8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708 32 1184,'25'-21'5917,"-15"11"470,-20 11 854,-17 8-5246,24-8-1230,-130 35 2233,-3-6 0,-183 16-1,247-37-2712,40-2-364,21-5-49,30-9-31,53-15-1927,1 0-4856,-24 5-8146,-41 14 11471,1 2 181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5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264 963 84,'9'10'10528,"2"-11"-4275,11-21-1773,8-36-4295,-27 51-182,-2 1 0,1-1 0,0 1 1,-1-1-1,-1 0 0,1 0 0,-1 1 0,0-1 1,0 0-1,-1 0 0,0 1 0,0-1 0,-1 1 0,0-1 1,0 1-1,0-1 0,-1 1 0,0 0 0,0 0 0,-5-7 1,6 10-8,0 0 0,0 0 1,-1 0-1,0 0 1,1 0-1,-1 0 0,0 1 1,0-1-1,-1 1 1,1 0-1,0 0 1,-1 0-1,1 0 0,-1 1 1,0 0-1,1-1 1,-1 1-1,0 0 0,0 1 1,0-1-1,0 1 1,0 0-1,0 0 0,0 0 1,0 0-1,0 1 1,1-1-1,-1 1 0,0 0 1,0 0-1,0 1 1,1-1-1,-1 1 0,1 0 1,-4 2-1,-7 5 31,2 0-1,-1 1 0,2 1 1,-1 0-1,1 1 0,1 0 1,0 0-1,1 1 0,0 0 0,-7 16 1,5-8 174,1-1 1,1 1-1,1 1 1,1 0-1,1 0 0,-4 33 1,9-51-140,0 0 0,1 0 0,0 0 0,0 0 0,0 0 1,0 0-1,1 0 0,-1 0 0,1-1 0,0 1 0,0 0 0,1 0 1,-1-1-1,1 1 0,-1-1 0,1 1 0,0-1 0,1 1 0,3 3 1,-3-4-20,0-1 1,1 0 0,-1 0 0,0 0 0,1-1 0,-1 1-1,1-1 1,-1 0 0,1 0 0,0 0 0,0 0 0,0-1-1,-1 1 1,1-1 0,0 0 0,0 0 0,0 0 0,0-1-1,7-1 1,10-3-17,1-1-1,-1-1 0,0-1 1,0-1-1,-1 0 1,0-2-1,0 0 0,-2-1 1,1-1-1,24-24 1,-21 16-111,0-1 0,-2-1 0,-1-1 0,-1 0 1,-1-2-1,-1 0 0,15-32 0,-23 35 74,-15 25 50,-18 36 118,19-23-37,0 0-1,2 0 1,-1 1 0,2-1 0,0 1 0,1 0 0,1 0 0,0-1 0,2 24 0,0-32-135,0-1 0,0 0 1,0 1-1,1-1 1,0 0-1,0 0 0,1 0 1,-1-1-1,1 1 1,1 0-1,-1-1 0,1 0 1,0 0-1,0 0 1,0 0-1,1-1 0,-1 1 1,1-1-1,0-1 1,1 1-1,-1 0 0,1-1 1,-1 0-1,1-1 1,11 5-1,-2-4-601,0 0 1,1-1-1,-1 0 0,0-2 0,1 1 1,-1-2-1,1 0 0,-1-1 0,0 0 1,0-2-1,0 1 0,0-2 0,-1 0 1,26-13-1,-21 9-368,-1-1 0,0 0 0,-1-2 0,0 0 0,-1-1 0,0 0 0,-1-2 0,-1 0 0,0 0 0,18-28 0,-26 34 995,-2-1 0,1 1 0,-1-1 0,-1-1 0,0 1 0,0 0 1,-1-1-1,1-14 0,-2 17 451,-1 0 0,0 0 1,-1 0-1,0 0 1,-2-9-1,2 13 100,0-1-1,0 1 1,-1 0 0,0 0-1,0 0 1,0 0 0,0 0-1,0 1 1,-1-1 0,-3-3-1,5 5-256,-1 0 0,0 0 0,0 0 0,0 1 0,0-1 0,0 1 0,0-1 0,0 1 0,0-1 0,0 1-1,-1 0 1,1 0 0,0 0 0,-1 1 0,1-1 0,-1 1 0,1-1 0,-1 1 0,0 0 0,1 0 0,-4 0 0,3 1-155,-1 0 1,1 0 0,0 0 0,0 1 0,0-1-1,0 1 1,1 0 0,-1 0 0,0 0 0,1 0-1,-1 0 1,1 1 0,0-1 0,-3 5 0,-6 9-110,1 2 0,0-1 1,1 1-1,-8 26 0,12-31 406,-8 18-276,-4 9-16,2 0-1,1 1 1,-12 65 0,25-102-150,0 0 0,1 1 0,-1-1 0,1 0 0,0 1 0,0-1 0,1 0 0,0 0 0,-1 1 0,1-1 0,1 0 0,-1 0 0,3 6 0,-2-8-1,-1-1 1,0 0 0,1 0 0,-1 1 0,1-1 0,-1 0 0,1 0 0,-1-1-1,1 1 1,0 0 0,-1 0 0,1-1 0,0 1 0,0-1 0,0 0-1,-1 1 1,1-1 0,0 0 0,0 0 0,0 0 0,0 0 0,0 0 0,-1-1-1,1 1 1,0-1 0,0 1 0,-1-1 0,1 1 0,0-1 0,-1 0 0,1 0-1,3-2 1,12-6 24,-1 0 0,0-2 0,0 0 0,-1-1 0,0 0-1,-1-1 1,18-21 0,-5 1-6,-1-1 0,28-48-1,-24 26 49,-2-1 0,-3-1 0,-3-1 0,-2-2 0,-2 0 0,-3 0 0,-3-1 0,-3-1 0,-2 0 0,-4-1 0,-4-70 0,0 119 134,2 7-2,-1 1-1,-1-1 0,1 0 0,-1 0 0,-1 0 0,0 1 1,0-1-1,0 1 0,-1-1 0,-5-9 0,7 16-182,0 1 0,0 0-1,0-1 1,0 1 0,-1 0 0,1 0-1,0-1 1,0 1 0,-1 0-1,1 0 1,0 1 0,0-1 0,0 0-1,-1 0 1,1 0 0,0 1-1,0-1 1,0 1 0,0-1 0,-1 1-1,1-1 1,0 1 0,0 0-1,0-1 1,0 1 0,0 0-1,1 0 1,-1 0 0,0 0 0,0 0-1,0 0 1,1 0 0,-2 1-1,-27 35 42,14-11-130,2 0 0,0 1 0,2 1 0,1 0 1,-11 48-1,-15 155-4050,19-106-1574,-12 57-9343,22-140 11278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6.7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105 35 724,'-1'-4'447,"-10"-24"9288,11 28-9562,0 0 0,0-1-1,-1 1 1,1 0 0,0 0 0,0 0 0,-1 0-1,1-1 1,0 1 0,0 0 0,-1 0 0,1 0-1,0 0 1,-1 0 0,1 0 0,0 0 0,-1 0 0,1 0-1,0 0 1,0 0 0,-1 0 0,1 0 0,0 0-1,-1 0 1,1 0 0,0 0 0,0 0 0,-1 1-1,1-1 1,0 0 0,-1 0 0,1 0 0,0 0-1,-1 1 1,-8 9 836,-2 7-739,1 1 0,1 0 1,1 0-1,1 1 0,0 0 0,1 1 1,2-1-1,0 1 0,0 0 0,2 0 1,1 0-1,2 40 0,-1-55-255,1 0 0,0 0 0,0-1-1,0 1 1,1-1 0,0 1 0,-1-1 0,2 0 0,-1 0 0,0 1-1,1-1 1,0-1 0,0 1 0,0 0 0,4 3 0,-4-5-11,-1-1 1,1 1-1,0-1 1,-1 1-1,1-1 1,0 0-1,0 0 1,0 0 0,0 0-1,0-1 1,0 1-1,0-1 1,0 0-1,0 0 1,0 0-1,0 0 1,0-1-1,0 1 1,0-1 0,0 1-1,0-1 1,0 0-1,4-3 1,5-1-2,0-1 0,-1-1 0,0 0 0,0 0 1,0-1-1,-1-1 0,-1 0 0,1 0 0,-1-1 1,-1 0-1,0 0 0,0-1 0,-1 0 0,11-24 1,-9 15 56,-1-1 0,-1 0 0,-1 0 0,-1-1 0,-1 0 0,-1 0 0,0 0 0,-2-23 0,28 419 2327,-3-120-1069,-26-221-1166,0-1 1,-2 1 0,-2 0-1,0 0 1,-3-1 0,0 0-1,-2 0 1,-2-1 0,0 0 0,-3-1-1,-21 37 1,25-51-2,-1-1 1,0-1 0,-1 0-1,-20 18 1,28-28-98,0 0 1,0-1 0,0 0-1,0 0 1,0 0 0,0 0-1,-1-1 1,1 0 0,-1 0-1,0 0 1,0 0 0,0-1-1,0 0 1,0 0-1,0 0 1,0 0 0,0-1-1,0 0 1,0 0 0,-9-2-1,10 1-33,1 0 0,0-1 0,0 0 0,0 0 0,0 0-1,0 0 1,0 0 0,1-1 0,-1 1 0,1-1 0,-1 0-1,1 1 1,0-1 0,0 0 0,0-1 0,1 1 0,-1 0 0,1 0-1,0-1 1,0 1 0,0-1 0,0 1 0,0-1 0,1 1-1,0-1 1,-1-4 0,1-6-121,0-1-1,0 0 0,2 1 1,0-1-1,3-14 1,0 9-736,1 0 1,1 1-1,1 0 0,0 1 1,1 0-1,15-22 1,-8 18-1696,1 0 1,1 1-1,1 1 1,0 1 0,2 1-1,0 1 1,28-18-1,-12 10-1001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7.1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1 323 1572,'12'12'11909,"2"-6"-4028,18-7-1541,-15-1-6856,382-22 2976,-141 12-1823,258-46 1,-502 55-604,75-16 237,-81 17-176,1-1-1,-1 1 0,0-2 1,0 1-1,0-1 0,-1-1 1,14-9-1,-20 13-87,0 0 0,1 0 0,-1 0 0,0 0 0,0 0 0,0-1 0,0 1 0,-1 0 0,1 0 0,0-1 0,-1 1 0,1 0 0,0-1 0,-1 1-1,1-1 1,-1 1 0,0-1 0,0 1 0,1-1 0,-1 1 0,0-1 0,0 1 0,0-1 0,-1 1 0,1-1 0,0 1 0,-1 0 0,1-1 0,0 1 0,-1-1 0,0 1 0,1 0 0,-1-1 0,0 1 0,0 0 0,-1-2 0,-5-5-755,0 0 0,-1 1 0,1 0 1,-16-9-1,-14-16-10195,35 28 9575,0 0 0,0 0 0,0 0 0,0 0 0,1 0 1,0 0-1,0 0 0,-1-8 0,2 0-1718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7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3 392,'13'-3'13481,"2"12"-7499,16 22-4258,-20-19-84,1-1-1254,-1 0-1,0 1 0,-1 0 0,0 0 0,-1 1 0,0 1 0,-1-1 0,-1 1 0,0 1 1,-1-1-1,-1 1 0,7 28 0,-9-29-335,-2 0 0,0 0 0,0 0 0,-1 0 0,-1 0 0,0-1 1,-1 1-1,-1 0 0,0-1 0,0 1 0,-2-1 0,1 0 0,-2 0 0,-12 21 0,11-21-634,-2 0 0,1 0 0,-2-1 1,-14 16-1,-15-1-5746,34-25 4393,0 1 0,-1-2 1,1 1-1,0 0 1,-1-1-1,-10 1 0,3-2-1978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30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128 409 1160,'-13'-7'4641,"11"6"-4046,1 0 1,0 0 0,-1 0-1,1 1 1,-1-1 0,1 0 0,-1 1-1,0-1 1,1 1 0,-1-1-1,0 1 1,1 0 0,-4 0 0,-16 3 4222,-13 10-2738,-1 1-1325,152-7 680,324-56-1436,-269 25 0,204-29-11,520-54 23,587-16 29,-624 59 145,-784 56 951,-83 5-360,5 3-876,7 3-33,-4-3 86,-5 6-207,5-6 253,0 0 0,-1 0 0,1 0 0,0 1 1,0-1-1,0 0 0,-1 0 0,1 0 1,0 0-1,0 0 0,0 0 0,0 0 1,0 0-1,-1 0 0,1 1 0,0-1 0,0 0 1,0 0-1,0 0 0,0 0 0,0 0 1,0 1-1,-1-1 0,1 0 0,0 0 0,0 0 1,0 0-1,0 1 0,0-1 0,0 0 1,0 0-1,0 0 0,0 1 0,0-1 1,0 0-1,0 0 0,0 0 0,0 0 0,0 1 1,0-1-1,0 0 0,0 0 0,0 0 1,0 0-1,1 1 0,-1-1 0,0 0 1,0 0-1,0 0 0,0 0 0,0 0 0,0 1 1,0-1-1,1 0 0,-1 0 0,0 0 1,0 0-1,0 0 0,1 0 0,-1 4-6,1 0 0,-1 0 0,1-1 0,-1 1 1,0 0-1,-1 0 0,1-1 0,-1 1 0,-1 7 0,-1 6 1,-59 561 646,13-285 850,17-120-456,8 0 1,-2 187-1,58 147 577,-19-361-1351,-5 37 70,-20 225 1,-1-46-36,15-296-295,3 0 0,3-1 0,3 0 0,27 90 0,-33-128 0,-4-21 0,-1-1 0,1 0 0,0 1 0,0-1 0,1 0 0,0 0 0,-1 0 0,2 0 0,-1 0 0,5 7 0,-5-15 0,-1 0 0,1 1 0,-1-1 0,0 0 0,0 0 0,0 0 0,-1-1 0,1 1 0,0-6 0,-1 4 0,3-10 0,-1 1 0,0-1 0,-1-22 0,-1 36 0,0 1 0,-1-1 0,1 1 0,0-1 0,0 1 0,0-1 0,0 1 0,-1 0 0,1-1 0,0 1 0,-1-1 0,1 1 0,0 0 0,0-1 0,-1 1 0,1 0 0,-1 0 0,1-1 0,0 1 0,-1 0 0,1 0 0,-1-1 0,1 1 0,0 0 0,-1 0 0,1 0 0,-1 0 0,1 0 0,-1 0 0,1 0 0,-1 0 0,1 0 0,-1 0 0,1 0 0,-1 0 0,1 0 0,0 0 0,-1 0 0,0 0 0,0 0 0,-311-11 0,53 1 0,-1753 71-920,1942-56 920,-1025 101-8,1057-101 6,-101 21-19,125-23 19,0 2 0,0-1 0,0 2-1,0 0 1,1 0 0,0 1 0,-13 10-1,-19 13 244,11-8-1144,14-7-3129,9-33-10327,9-14 6255,2 9 4247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4:31.7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17 1272,'13'-14'5619,"-12"11"-3011,-11 10-694,8-5-1246,0 0-1,0 1 1,0-1-1,0 1 1,1-1-1,-1 1 1,1 0-1,-1 0 1,1-1-1,-1 5 1,-5 36 2388,12 55-2627,-2-57 504,39 791 3108,-36-710-3340,-7 1 0,-17 137-1,4-134-222,6 0-1,15 246 0,-5-316-103,-7 80 0,1-77-30,5 61 0,1-90-292,0-12-28,-1-1 1,-1 0-1,0 1 1,-4 21 0,-1 7 76,2-1 1,1 1 0,8 74 0,1-72-102,14 50 0,-5-24 0,-9-48 0,1-1 0,1 0 0,17 34 0,-11-28 0,12 41 0,-25-66 0,7 21 0,-1 0 0,-2 1 0,-1 0 0,3 42 0,-4-57-3421,-4-12 2820,1-1 300,-1 0 1,0 0-1,1 1 1,-1-1 0,1 0-1,-1 0 1,0 0-1,1 0 1,-1 0-1,1 0 1,-1 0-1,1 0 1,-1 0-1,0 0 1,1 0-1,-1 0 1,1 0-1,-1 0 1,1 0-1,-1 0 1,0 0-1,1 0 1,-1-1 0,1 1-1,-1 0 1,0 0-1,1-1 1,2-4-4207,-3 5 4206,1-1 1,-1 1-1,0-1 1,6-23-7767,-3 7 4099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2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451 1429 1312,'-10'1'11349,"9"-2"-11005,1 1-125,0 0 0,-1-1 0,1 1 0,-1 0 0,1 0-1,0 0 1,-1-1 0,1 1 0,-1 0 0,1 0 0,-1 0 0,1 0-1,0 0 1,-1 0 0,1 0 0,-1 0 0,1 0 0,-1 0 0,1 0-1,-1 0 1,1 0 0,-1 0 0,1 0 0,0 1 0,-1-1 0,1 0-1,-1 0 1,1 0 0,0 1 0,-1-1 0,1 0 0,-1 1 0,1-1-1,-1 1 1,1-1 23,-2 47 1168,0-54 1725,-9-13-2232,11 20-849,-1 0-8,1 0 0,0 0 0,0 0-1,-1 0 1,1 0 0,0 0 0,-1 0 0,1 0-1,0 0 1,0 0 0,-1 0 0,1 0 0,0 0 0,0 0-1,-1-1 1,1 1 0,0 0 0,0 0 0,-1 0-1,1 0 1,0 0 0,0-1 0,-1 1 0,1 0 0,0 0-1,0 0 1,0-1 0,0 1 0,-1 0 0,1 0-1,0-1 1,0 1 0,0 0 0,0 0 0,0-1 0,0 1-1,0 0 1,0 0 0,-1-1 0,1 1 0,0-1-1,-4-22 650,3-31-477,1 47 18,1-16-178,0-27-30,-1 47-27,0 0-1,-1 1 1,1-1-1,-1 1 1,1-1-1,-1 1 0,0-1 1,0 1-1,0-1 1,0 1-1,0 0 1,-1-1-1,1 1 1,-3-3-1,2 1-1,1 1 1,0-1-1,0 0 0,0 1 0,0-1 0,1 0 0,-1 0 0,1 0 0,0 1 0,0-1 0,1 0 0,0-5 0,-1-19 17,-14-34-10,-2 0 1,-27-64-1,37 111-17,0 0 1,2-1-1,0 0 0,1 0 0,0 0 1,1 0-1,1-1 0,1 1 0,3-30 1,2 8 7,-2 1 1,-3-69 0,-2 62-53,7-64 1,1 65 53,-1 10-2,-1 0 1,-2 0-1,-1 0 1,-4-52-1,-1 36-23,4 49 30,26-50 32,-25 48-38,0 1 0,-1-1 1,1 0-1,-1 0 0,1 0 1,-1 0-1,0-1 1,0 1-1,0 0 0,0 0 1,0 0-1,-1 0 0,1 0 1,-1-2-1,-1 5-4,0 0 1,1 0-1,-1 0 0,1 0 1,-1 0-1,1 0 0,0 0 1,-1 1-1,1-1 1,0 0-1,0 1 0,0-1 1,-1 1-1,2-1 0,-1 1 1,0 0-1,0-1 0,0 4 1,-1-3 9,0-2 3,2 0 13,0 0-15,0-2-6,0 1 0,0-1 0,0 1 0,0-1 0,0 1 0,0-1 0,-1 1 0,1-1 0,0 1 0,-1-1 0,1 1 0,-1-1 0,0 1 0,1 0 0,-1-1 0,0 1 0,0 0 1,0 0-1,0 0 0,-1-2 0,-2 4-1,1 1 0,0 0 1,0 1-1,-1-1 0,2 0 0,-1 1 1,0 0-1,0 0 0,1 0 0,-2 3 1,-5 3-4,-116 94-26,116-93 35,0 0 1,1 1-1,0 0 0,1 1 1,0-1-1,-9 22 0,-23 37-3,26-52 0,9-12 26,6-19-41,0 2-16,2-5 15,1 1 1,0-1 0,1 1 0,1 0-1,0 0 1,1 0 0,1 1 0,0 1-1,1-1 1,0 1 0,1 1 0,20-18-1,-20 23 3,-1 0-1,1 1 1,0 0-1,1 1 1,-1 0-1,1 1 1,0 0-1,21-4 1,7-2 13,-39 9-1,-1 1 0,1 0-1,-1 0 1,1 0 0,-1 0 0,0 0 0,1 0 0,-1 0-1,1 0 1,-1 0 0,1 0 0,-1 0 0,0 0-1,1 1 1,-1-1 0,1 0 0,-1 0 0,1 0 0,-1 0-1,0 1 1,1-1 0,-1 0 0,0 0 0,1 1-1,-1-1 1,0 0 0,1 1 0,-1-1 0,0 0 0,0 1-1,1-1 1,-1 1 0,0-1 0,0 0 0,0 1-1,0-1 1,1 1 0,-1-1 0,0 0 0,0 1 0,0-1-1,0 1 1,0-1 0,0 1 0,0 0 0,2 6 1,19 60 25,-15-46-3,1 0 0,0-1-1,1 0 1,14 23 0,-5-12 24,25 38-26,-39-65 35,0-1 0,1 1-1,-1-1 1,1 1 0,-1-1-1,1 0 1,0 0 0,0-1-1,0 1 1,1-1 0,-1 0-1,1 0 1,7 2 0,-12-4-33,1 1 0,0-1 0,-1 0 0,1 0 0,0 0 0,-1 0 0,1-1 0,0 1 0,-1 0 0,1 0 0,-1 0 0,1 0 0,0-1-1,-1 1 1,1 0 0,-1 0 0,1-1 0,0 1 0,-1-1 0,1 1 0,-1 0 0,1-1 0,-1 1 0,0-1 0,1 1 0,-1-1 0,1 1 0,-1-1 0,0 0 0,1 1 0,-1-1 0,0 1 0,0-1 0,0 0 0,1 1 0,-1-1 0,0 0 0,0 1 0,0-1 0,0 0 0,0 1 0,0-1 0,0 1 0,0-1 0,0 0 0,-1 1 0,1-1 0,0-1 0,-9-43-87,5 29-1260,5 15 911,-1 0-1,1 0 0,-1 1 0,1-1 0,0 0 1,-1 0-1,1 1 0,0-1 0,-1 1 0,1-1 1,0 1-1,0-1 0,0 1 0,0-1 0,-1 1 0,1 0 1,0-1-1,0 1 0,0 0 0,0 0 0,0 0 1,0-1-1,0 1 0,0 0 0,0 0 0,0 1 1,0-1-1,0 0 0,0 0 0,-1 0 0,1 1 1,0-1-1,2 1 0,35 8-7587,-17-1 4126,0 3 207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3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1 632 1024,'85'-5'10144,"46"-14"-5796,-28 4-2024,425-68 2196,-137 19-3632,372-32-255,-171 24-374,-592 72-259,69-8 400,0-2 1,0-4 0,-2-3 0,69-26 0,-128 39-331,0 0-1,0 0 1,0-1 0,0 0 0,0-1 0,6-6 0,-13 11-99,0 0-1,0 1 1,0-1 0,0 0 0,0 0-1,0 0 1,0 0 0,0 0-1,0-1 1,-1 1 0,1 0 0,0 0-1,-1 0 1,1-1 0,-1 1 0,1 0-1,-1-1 1,0 1 0,1 0 0,-1-1-1,0 1 1,0-1 0,0 1 0,0 0-1,0-1 1,0 1 0,-1 0-1,1-1 1,0 1 0,-1 0 0,1-1-1,-1 1 1,1 0 0,-1 0 0,0-1-1,1 1 1,-1 0 0,0 0 0,0 0-1,0 0 1,0 0 0,0 0 0,0 0-1,0 0 1,0 0 0,0 1-1,-1-1 1,-1-1 0,-30-18-2874,-25-14-4823,-1 3-3533,51 27 9392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13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1220,'2'4'1215,"0"0"-1,0 0 1,0 0 0,0 0 0,1 0-1,-1 0 1,1-1 0,6 6-1,4 7 1865,-4-3-1452,12 19 2612,29 56-1,-27-23-5467,-21-55 105,-1-1 0,0 0-1,0 1 1,-1-1 0,-1 13 0,1-20 163,-2 8-2116,-15 8-7778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4.4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2162 212 592,'8'-4'3693,"22"-24"-2237,11-40 2236,-32 51 691,-6-1 1055,-3 17-5334,0 0-1,0 1 0,0-1 1,0 0-1,0 0 1,0 0-1,0 1 0,0-1 1,1 0-1,-1 0 0,0 1 1,0-1-1,1 0 1,-1 0-1,0 1 0,1-1 1,-1 0-1,0 1 0,1-1 1,-1 1-1,1-1 0,0 0 1,-1 1-1,1-1 1,-1 1-1,1-1 0,1 0 1,1-3 215,0 0 0,0-1-1,0 1 1,-1-1 0,1 0 0,-1 0 0,0 0 0,2-10 0,-8 14-91,1 0 1,-1 0-1,0 1 0,1-1 1,-1 1-1,0 0 0,1 0 1,-1 0-1,0 0 0,1 1 1,-1-1-1,-4 2 0,-66 9 2636,-289 25-2796,260-30-59,3 5-24,-50 2 58,20-10-34,1 5 0,-135 27 1,-139 18-59,223-30 33,119-13 38,-104 4 0,151-14-30,0 0 0,0 1 0,1 0 0,-1 1 0,0 1 0,-17 5 0,97 5-104,-20-9 193,49 8-7393,-81-11 4639,1 0 1,-1-1-1,0 0 0,0-1 0,17-4 0,-16 3-78,9-2-533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2.2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302 70 2340,'-7'-70'20675,"5"140"-18102,-14 94-1,-32 68-791,-99 219-1029,119-361-806,0-1-2132,2-32-7138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5.5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91 588,'1'-4'683,"0"0"1,0 0-1,-1 0 0,1 0 0,-1 0 1,0 0-1,-1 0 0,1 0 1,-1 0-1,1-1 0,-1 1 0,0 0 1,-1 1-1,1-1 0,-3-4 1,-13-15 9598,12 47-6871,-22 34-2213,22-49-1150,0 0 1,0 0-1,1 1 1,0 0 0,1-1-1,0 1 1,1 0 0,0 1-1,-1 18 1,6-5 28,5-19 160,20-27 304,5-6-575,-24 24 33,0 0 0,1 0-1,-1 2 1,1-1 0,-1 1 0,1 0-1,0 1 1,0 0 0,0 1-1,0 0 1,0 1 0,-1 0 0,1 0-1,0 1 1,0 0 0,-1 1-1,16 6 1,-9-2 4,1 1-1,-1 0 1,0 1-1,-1 1 1,0 1-1,-1 0 1,0 1-1,20 23 1,25 23 49,-46-48 59,-1 1 0,-1 0 0,0 1 1,0 0-1,-1 0 0,-1 1 0,0 1 0,0-1 1,-2 2-1,11 24 0,-19-43 1051,-7-20-812,2-1-1,0 1 0,-2-38 1,8 57-368,0 0 1,1 0 0,0 0 0,0 1 0,0-1 0,0 0 0,1 1 0,-1-1 0,1 1 0,0 0 0,1 0 0,-1 0 0,1 0 0,0 0 0,0 0-1,0 0 1,0 1 0,1 0 0,0-1 0,-1 1 0,1 1 0,0-1 0,0 1 0,1-1 0,-1 1 0,0 0 0,1 1 0,-1-1 0,1 1 0,0 0 0,-1 0-1,1 0 1,0 0 0,0 1 0,-1 0 0,1 0 0,0 1 0,0-1 0,0 1 0,-1 0 0,10 3 0,45 25-20,-50-23 35,1 0 0,0-1 0,1 0 0,-1-1 0,1 0 0,0-1-1,0 0 1,0-1 0,14 2 0,3-4 10,0-1 0,0-2-1,0 0 1,0-2-1,-1-1 1,0-2-1,32-12 1,-13 2 4,-2-3 0,0-1 0,52-37-1,-87 54 109,0-1-1,0 0 0,-1 0 0,0-1 0,0 0 0,-1 0 0,0-1 0,0 0 0,0 0 0,9-18 0,-16 21-790,-8 14-777,-8 12-1241,-65 115-19273,61-108 18111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6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18 113 224,'-3'-11'1920,"-1"1"632,1-1 0,1 1 0,0-1 0,-1-15 0,3 25-2340,0 0 0,0 0-1,-1-1 1,1 1 0,1 0-1,-1 0 1,0-1-1,0 1 1,0 0 0,1 0-1,-1 0 1,0-1 0,1 1-1,-1 0 1,1 0 0,0 0-1,-1 0 1,1 0-1,0 0 1,0 0 0,-1 0-1,1 0 1,0 0 0,0 0-1,0 1 1,0-1-1,0 0 1,0 1 0,1-1-1,-1 1 1,0-1 0,0 1-1,0-1 1,0 1-1,1 0 1,-1-1 0,0 1-1,0 0 1,1 0 0,-1 0-1,0 0 1,0 0-1,1 0 1,-1 1 0,0-1-1,2 1 1,-1 0-130,0 0-1,0 0 1,0 0-1,0 0 1,0 0-1,0 0 1,-1 1-1,1-1 1,0 0 0,-1 1-1,1 0 1,-1-1-1,0 1 1,0 0-1,3 3 1,15 35 813,-15-31-650,56 137 1123,-6 4 0,-7 1-1,31 178 1,-54-189-1368,-7 2 0,-1 215 0,-42 286 0,26-638 0,-8 77 0,4-54 0,1 0 0,1 0 0,2 1 0,0-1 0,9 53 0,-4-71-392,-3-16-549,-3-20-1172,-10-31-4313,5 22-2533,-17-51 0,15 64 5338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6.4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0 1428,'-2'19'15647,"11"7"-9885,18 22-5173,-22-40 659,24 47 26,-24-42-1163,1-1-1,0 1 0,2-1 0,-1 0 0,1-1 0,1 0 0,0 0 1,17 15-1,-24-25-203,0 0-1,1 0 1,-1 0 0,1 0-1,-1-1 1,1 1 0,-1-1 0,1 0-1,-1 0 1,1 0 0,-1 0 0,1 0-1,-1 0 1,1-1 0,-1 1 0,1-1-1,-1 0 1,1 1 0,-1-1 0,3-2-1,54-27-5058,-42 21 2919,69-46-8843,-56 32 7284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6.9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184 103 476,'-5'-10'1734,"0"0"0,1 0 0,-5-21 0,3-11 11812,6 84-8668,-11 254 884,4-184-4794,5-61-925,-39 486 115,40-523-645,-5 24-3237,5-37 3636,1 0 0,0 0 0,-1-1 0,1 1 1,-1 0-1,1-1 0,-1 1 0,0-1 0,1 1 0,-1 0 0,0-1 1,1 1-1,-1-1 0,0 0 0,1 1 0,-1-1 0,0 1 0,0-1 1,0 0-1,1 0 0,-1 0 0,0 1 0,0-1 0,0 0 0,0 0 0,1 0 1,-1 0-1,0 0 0,0 0 0,0-1 0,0 1 0,1 0 0,-1 0 1,0-1-1,0 1 0,1 0 0,-1-1 0,0 1 0,0 0 0,1-1 1,-2 0-1,-2-3-1021,1 1 0,-1-1 0,1 0 0,0 0 1,0 0-1,0-1 0,0 1 0,1-1 0,-1 0 0,1 1 1,1-1-1,-1 0 0,-1-6 0,-3-6-2052,-4-11-836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7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 72 2092,'-2'-2'1019,"1"1"-1,0-1 1,0 0-1,0 0 1,0 1-1,0-1 1,1 0-1,-1 0 1,1 0 0,-1 0-1,1 0 1,-1 0-1,1 0 1,0 0-1,0-3 1,8-18 4165,-4 17-3854,0 6-3954,13 2-3616,15-10-4509,-20 4 7107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7.6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 76 2800,'-14'-27'11023,"13"24"-10350,0 0 0,0 0 0,1 0 0,-1 0 0,1 0 0,0 0 0,0-1 0,0 1 0,1 0 0,-1 0 0,1 0 0,-1 0 0,3-5 0,-2 8-605,0 0 0,0 0 1,0 0-1,0 0 0,0 0 1,-1 1-1,1-1 0,0 0 1,0 0-1,0 1 0,0-1 1,0 1-1,0-1 0,-1 1 1,1-1-1,0 1 1,0-1-1,-1 1 0,1 0 1,0 0-1,-1-1 0,1 1 1,-1 0-1,1 0 0,-1-1 1,1 2-1,19 23 768,-11-9-413,-2-1-1,0 1 0,0 1 1,-2-1-1,0 1 0,5 32 1,-3 2 363,0 55 0,-8-62-550,-1 0-1,-2 0 0,-2 0 0,-17 61 0,-64 166-1009,78-245 519,9-25 160,-17 38-1329,17-38 1231,0 0 0,0 0 0,0 0 0,-1 0-1,1 0 1,-1 0 0,1 0 0,-1 0 0,1 0 0,-1 0 0,1 0 0,-1 0 0,0-1 0,1 1 0,-1 0 0,0 0 0,0-1 0,0 1-1,1 0 1,-1-1 0,0 1 0,0-1 0,0 0 0,0 1 0,0-1 0,0 1 0,0-1 0,0 0 0,0 0 0,0 0 0,0 0-1,-2 0 1,2-1-332,0 0 1,0-1-1,0 1 0,0-1 0,0 1 0,0-1 0,1 1 0,-1-1 0,1 0 0,-1 1 0,1-1 0,-1 0 0,1 1 0,0-1 0,0 0 0,0-2 0,1-37-5636,-1 26 3616,0-10-748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7.9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0 391 1312,'6'-16'1656,"1"0"1,1 1-1,0 0 1,0 0-1,21-25 0,-12 19-381,2 1 1,0 1-1,24-18 0,4 3 167,0 2 0,93-46 0,-130 72-1341,0 2 1,0-1 0,1 1 0,-1 1-1,1 0 1,0 0 0,-1 1 0,1 1 0,12-1-1,-19 2-37,0 1 0,0-1-1,0 1 1,0 0-1,0 0 1,0 0 0,0 1-1,0-1 1,-1 1-1,1 0 1,0 0 0,-1 0-1,0 1 1,0-1 0,1 1-1,-2 0 1,1-1-1,0 2 1,0-1 0,-1 0-1,0 0 1,1 1-1,-1-1 1,-1 1 0,1 0-1,0-1 1,1 8-1,2 7 176,-1 0-1,0 1 1,-1-1-1,-2 1 1,1 0-1,-2 0 1,-3 29-1,-2-10 144,-1 0 0,-19 64-1,12-63-298,-2-1 0,-2 0-1,-1-1 1,-2-1 0,-39 53-1,33-55-2382,-34 34-1,55-63 1797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8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363 296 1584,'5'-9'2153,"0"0"0,0 0 0,-1 0 0,0 0 0,4-20 0,-5 18-1246,-1 1-1,-1-1 0,0 0 0,0 0 1,-2-18-1,0 22-789,0 0 1,0 0-1,0 1 0,-1-1 1,0 1-1,0-1 0,0 1 1,-1 0-1,0-1 1,0 1-1,-1 1 0,0-1 1,0 0-1,0 1 0,-1 0 1,1 0-1,-1 0 1,-1 1-1,1 0 0,0 0 1,-13-7-1,13 10-77,1-1 0,-1 1-1,0 0 1,0 0 0,0 1-1,0 0 1,0 0 0,0 0 0,0 0-1,0 1 1,0 0 0,0 0-1,0 0 1,1 0 0,-1 1 0,0 0-1,1 0 1,-1 0 0,1 1 0,0-1-1,0 1 1,-7 6 0,-4 2 68,1 1 0,0 1 0,1 1 0,-20 25 0,18-16 37,2 0 1,0 1-1,1 0 1,1 1 0,1 0-1,2 1 1,0 0 0,2 0-1,1 1 1,1-1-1,-1 47 1,4-69-131,1-1 1,0 1-1,0-1 0,0 1 0,1-1 1,-1 0-1,1 1 0,0-1 0,0 1 1,0-1-1,0 0 0,1 0 0,-1 1 1,1-1-1,0 0 0,0 0 0,0-1 1,0 1-1,3 3 0,-2-5-7,0 0 0,-1 0-1,1 0 1,0 0 0,-1 0 0,1-1-1,0 1 1,0-1 0,0 0 0,-1 0-1,1 0 1,0 0 0,0-1 0,0 1 0,-1-1-1,1 1 1,0-1 0,0 0 0,-1 0-1,1 0 1,-1-1 0,1 1 0,3-3-1,13-7 9,-1-1-1,0 0 0,-1-2 1,-1 0-1,20-21 0,63-85-39,-36 39 17,-63 81 8,0 1 0,1-1 0,-1 0-1,0 0 1,0 0 0,0 0 0,0 1 0,0-1 0,0 0-1,0 0 1,0 0 0,1 0 0,-1 0 0,0 0 0,0 0-1,0 1 1,0-1 0,0 0 0,1 0 0,-1 0-1,0 0 1,0 0 0,0 0 0,0 0 0,1 0 0,-1 0-1,0 0 1,0 0 0,0 0 0,0 0 0,1 0 0,-1 0-1,0 0 1,0 0 0,0 0 0,0 0 0,1 0 0,-1 0-1,0 0 1,0 0 0,0 0 0,0-1 0,0 1 0,1 0-1,-1 0 1,0 0 0,0 0 0,0 0 0,0 0-1,0 0 1,1-1 0,-9 31 158,-18 40 302,24-68-438,-17 37 266,17-36-282,1-1 0,1 0-1,-1 1 1,0-1 0,0 0-1,1 1 1,0-1-1,-1 1 1,1-1 0,0 1-1,0-1 1,0 0 0,0 1-1,1 3 1,0-5-41,0-1 0,0 1 0,1 0 0,-1 0 0,0 0 0,0-1 1,0 1-1,0 0 0,1-1 0,-1 1 0,0-1 0,0 0 0,1 1 0,-1-1 0,0 0 1,1 0-1,-1 0 0,0 0 0,1 0 0,-1 0 0,0 0 0,1 0 0,-1-1 0,0 1 1,2-1-1,41-10-1445,-37 9 954,183-71-17126,-161 61 14275,-7 2 826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28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175 967 836,'8'-6'1751,"-1"0"0,0 0 0,0-1 0,0 0 0,8-11 0,-9 9-588,0 1 1,-1-1-1,0-1 0,0 1 0,4-14 1,-7 18-914,0 1 0,-1-1 0,0 0 1,0 0-1,0 0 0,0 0 0,-1 0 0,0 1 1,0-1-1,0 0 0,0 0 0,-1 0 0,0 0 1,0 0-1,0 0 0,-1 0 0,1 1 1,-1-1-1,0 1 0,-1-1 0,1 1 0,-1 0 1,0 0-1,0 0 0,0 0 0,0 0 0,-7-5 1,7 7-187,0 0 1,0 1-1,0-1 1,0 1 0,0-1-1,-1 1 1,1 0-1,0 0 1,-1 1 0,1-1-1,-1 1 1,1 0-1,-1-1 1,1 1 0,-1 1-1,1-1 1,-1 1-1,1-1 1,0 1-1,-1 0 1,1 0 0,0 0-1,-1 1 1,1-1-1,0 1 1,0 0 0,0 0-1,1 0 1,-1 0-1,0 0 1,-4 5 0,-3 3-14,0 0-1,1 0 1,0 1 0,0 0 0,2 1 0,-12 20 0,10-12 61,1 0 0,1 1 0,0-1 0,2 1-1,-6 40 1,10-49-75,0-1 0,1 1 0,0 0 0,0-1 0,1 1 0,1-1 0,0 1 0,1-1 0,0 0 0,0 1 0,2-2 0,7 17 0,-11-25-30,0 0 0,1 0 1,0 1-1,-1-1 0,1 0 0,0 0 1,0-1-1,0 1 0,0 0 1,1-1-1,-1 1 0,0-1 0,1 0 1,-1 1-1,1-1 0,-1-1 1,1 1-1,0 0 0,-1 0 0,4-1 1,0 1 1,0-1 0,-1-1-1,1 1 1,0-1 0,0 0 0,0 0 0,-1-1 0,12-4 0,4-4 4,0 0-1,-1-2 1,29-22 0,-13 6-14,-2-2 0,0-2 0,-3 0 1,-1-2-1,-1-2 0,-2 0 0,-1-2 1,-2-1-1,30-68 0,-32 57-70,-3 0 0,-1-2 0,-3-1 0,-3 0 1,-1 0-1,-3-1 0,2-93 0,-10 143 64,0-18 15,-1 0-1,-6-38 1,7 57 10,0-1-1,-1 1 1,0-1 0,0 1-1,0 0 1,0-1 0,0 1-1,0 0 1,-1 0 0,0 0-1,0 0 1,1 0 0,-2 0-1,1 0 1,0 0 0,-1 1-1,1 0 1,-1-1 0,1 1-1,-1 0 1,0 0 0,0 0-1,0 1 1,0-1 0,-6-1-1,5 3 0,-1 0-1,1 0 1,0 1 0,-1-1-1,1 1 1,0 0-1,0 1 1,0-1-1,0 1 1,0 0 0,0 0-1,0 0 1,1 0-1,-1 0 1,1 1-1,0 0 1,-1 0 0,1 0-1,0 0 1,-2 4-1,-7 7 10,0 1-1,2 0 0,-12 21 1,12-16-59,1 1 0,1 0 0,0 0 1,2 1-1,1 0 0,1 0 0,0 0 0,0 28 1,3 27-2064,8 79 0,-4-118 563,-2-21 695,1 25-4974,2-1 1,16 71 0,-8-79 1910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0.0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7 120 1364,'-2'-6'1207,"1"0"0,0 0 0,0 0 0,0-1-1,1 1 1,-1 0 0,2 0 0,-1 0 0,2-9 0,-2 13-895,0 0 0,0 0 0,1 0 0,-1 0 0,0 0 0,1 0 0,-1-1 0,1 1 0,0 1 0,0-1 0,0 0 0,0 0 1,0 0-1,0 0 0,0 1 0,1-1 0,-1 0 0,1 1 0,-1-1 0,1 1 0,-1 0 0,1-1 0,0 1 0,0 0 0,0 0 0,0 0 1,0 0-1,-1 1 0,2-1 0,1 0 0,0 1-147,0 1-1,0 0 1,0 0 0,-1 0 0,1 0 0,0 0 0,-1 1 0,1 0-1,-1 0 1,0 0 0,1 0 0,-1 0 0,0 0 0,0 1 0,0 0-1,4 5 1,38 54 1032,-38-51-958,9 15-9,0 0 1,-2 1 0,-2 0-1,0 1 1,-1 1 0,8 39-1,-15-48-184,-1 0-1,-1 0 1,-1 0-1,0 0 1,-2 0-1,0 0 1,-2 0-1,0 0 0,-1-1 1,-9 30-1,7-34-18,-5 19 83,13-31-64,10-20-30,222-378-962,-221 378 915,-13 17 31,0 0-1,0 0 1,0 0-1,1 0 1,-1 0-1,0 0 0,0 0 1,0 0-1,1 0 1,-1 0-1,0 0 1,0 0-1,0 0 1,0 0-1,1 0 1,-1 0-1,0 0 1,0 0-1,0 0 1,0 0-1,1 0 0,-1 0 1,0 0-1,0 0 1,0 1-1,0-1 1,0 0-1,1 0 1,-1 0-1,0 0 1,0 0-1,0 0 1,0 1-1,0-1 1,0 0-1,0 0 0,0 0 1,0 0-1,1 1 1,-1-1-1,0 0 1,0 0-1,0 0 1,0 1-1,0-1 1,0 0-1,0 0 1,0 1-1,-1 40 4,0-21 48,1 10 43,1 0 0,1-1 0,2 0 0,8 33 0,-11-58-90,0 0-1,0-1 0,0 1 0,1-1 1,0 1-1,0-1 0,0 0 1,0 0-1,0 0 0,0 0 0,1 0 1,0 0-1,-1 0 0,1-1 0,4 3 1,-4-3-351,1-1 1,-1 1-1,1-1 1,0 1-1,-1-1 1,1 0 0,0-1-1,0 1 1,0-1-1,0 0 1,-1 1-1,7-2 1,5-2-2236,0 0-1,-1-1 1,0 0-1,0-1 1,0-1 0,16-8-1,-8 4-1296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2.5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0 269 68,'79'-39'10030,"1"3"-6004,69-33-2136,-133 58-1860,0 1 1,0-2-1,-1 0 0,-1-1 0,14-15 0,12-11 467,-93 61 2543,27-5-2755,0 1-1,1 1 1,1 1 0,0 1-1,-30 38 1,43-47-204,0 2 0,1 0 1,1 0-1,0 1 0,1 0 0,1 0 1,0 1-1,1 0 0,1 0 0,0 1 1,-4 30-1,8-44-71,1 0 0,0 0 0,0 0 0,0 0 0,0-1 0,1 1 0,-1 0 0,1 0 0,-1 0 0,1-1 0,0 1 0,0 0 0,0-1 0,1 1 0,-1-1 0,1 1 0,-1-1 0,1 0 0,0 1 0,0-1 0,3 2 0,-2-1-57,1-1 1,1 1 0,-1-1 0,0 0 0,0-1-1,1 1 1,-1-1 0,1 0 0,-1 0-1,1 0 1,9 0 0,0-1-625,0 0 0,0-1 1,19-4-1,29-11-5495,1-15-2205,-40 21 5499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0.3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1 360 496,'24'6'10017,"3"-4"-4280,59-15-1185,-44 5-2587,27-1-944,1034-134 6651,-820 99-7027,-165 17-5116,-116 26 3921,0 0 1,0 0 0,0 0-1,0-1 1,-1 1 0,1 0-1,0-1 1,-1 1 0,1-1-1,-1 1 1,1-1-1,-1 0 1,0 0 0,0 0-1,0 0 1,0 0 0,0 0-1,0 0 1,-1 0-1,1 0 1,0 0 0,-1-3-1,7-52-9556,-6 50 8816,-1-11-1516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0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0 840,'8'17'16862,"4"9"-8189,1 4-5639,-5-8-3525,-1 1 1,7 33-1,-10-13 2783,-4-23-2293,-6 131 605,4-133-1642,-1-1-1,0 1 0,-10 24 0,1-21-3893,10-20 4110,1 0 0,0 0 0,-1 0-1,1 0 1,-1 0 0,1 0 0,-1 0-1,1-1 1,-1 1 0,1 0 0,-1-1-1,0 1 1,1-1 0,-1 0 0,0 0-1,1 0 1,-1 1 0,0-2 0,-2 1-1,-4-2-3185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1.4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89 18 256,'-81'-17'16258,"81"17"-16097,0 0-1,0 0 1,-1 0 0,1 0-1,0 0 1,-1 0 0,1 0-1,0 0 1,0 0-1,-1 0 1,1 0 0,0 0-1,0 0 1,-1 0-1,1 1 1,0-1 0,0 0-1,-1 0 1,1 0 0,0 0-1,0 1 1,0-1-1,-1 0 1,1 0 0,0 1-1,0-1 1,0 0 0,0 0-1,0 0 1,0 1-1,-1-1 1,1 0 0,0 1-1,0-1 1,0 0 0,0 0-1,0 1 1,-1 19 1757,8 26-2318,-6-38 1100,18 228 1487,-17-166-1905,4 0 0,24 121 0,-27-180-276,0-1-1,0 1 0,2 0 1,-1-1-1,1 0 0,0 0 1,1 0-1,0-1 0,14 17 1,-17-23-5,1-1 0,-1 1 0,0 0 1,1-1-1,0 1 0,0-1 1,-1 0-1,1-1 0,0 1 0,1 0 1,-1-1-1,0 0 0,0 0 1,1-1-1,-1 1 0,0-1 0,1 0 1,-1 0-1,0 0 0,1 0 1,-1-1-1,0 0 0,0 0 0,1 0 1,-1 0-1,0-1 0,7-3 1,0-1-11,0-1 1,-1 1 0,0-1 0,-1-1 0,1 0 0,-1-1 0,-1 1-1,0-2 1,0 1 0,-1-1 0,0 0 0,-1 0 0,0-1-1,0 0 1,4-13 0,-4 8-43,0-1 0,-1-1 0,0 1 0,-2-1 0,0 1 0,-1-1 0,-1 0 0,0 0 0,-4-31 0,3 49 50,0 0 1,0 0-1,0 0 0,0 0 0,0 0 0,0 0 0,0 1 0,-1-1 0,1 0 0,0 0 0,0 0 0,0 0 0,0 0 0,0 0 0,0 0 0,0 0 0,0 0 0,-1 0 0,1 0 0,0 0 0,0 0 0,0 0 0,0 0 0,0 0 0,0 0 0,0 0 0,0 0 0,-1 0 0,1 0 0,0 0 0,0 0 0,0 0 0,0 0 0,0-1 0,0 1 0,0 0 0,0 0 0,0 0 0,0 0 0,-1 0 0,1 0 0,0 0 0,0 0 0,0 0 0,0 0 0,0-1 0,0 1 0,0 0 0,0 0 0,0 0 0,0 0 0,0 0 0,0 0 0,0 0 0,0 0 0,0-1 0,0 1 0,0 0 0,0 0 0,0 0 0,-7 15-26,-3 19 0,9-23 37,0 1-1,1-1 1,0 1-1,1-1 1,0 1-1,1-1 0,0 0 1,1 1-1,0-1 1,1 0-1,0-1 0,0 1 1,1-1-1,12 17 1,-13-21 4,0-1 0,0 0 0,1 0 0,-1 0 0,1-1 0,1 0 1,-1 0-1,1 0 0,-1-1 0,1 1 0,0-1 0,0-1 0,0 1 0,1-1 1,-1 0-1,1-1 0,-1 1 0,1-1 0,-1 0 0,1-1 0,0 0 1,-1 0-1,1 0 0,0-1 0,-1 0 0,10-3 0,-3 1-5,-1-1 0,0-1 0,-1 0-1,1-1 1,-1 0 0,0-1 0,-1 0-1,1 0 1,-1-1 0,-1-1 0,1 1-1,-2-2 1,1 1 0,-1-1 0,-1 0 0,0-1-1,0 0 1,-1 0 0,0-1 0,4-11-1,5-20-16,-1 0 0,-2-1 0,-2-1 0,6-54 0,-16 97-191,1 1 0,-1 0 1,1 0-1,-1 0 0,1 0 1,-1 0-1,1 0 1,0 0-1,0 0 0,0 0 1,-1 0-1,1 1 0,0-1 1,0 0-1,0 0 0,0 1 1,0-1-1,0 1 1,1-1-1,-1 1 0,0-1 1,0 1-1,0 0 0,0-1 1,1 1-1,-1 0 1,0 0-1,0 0 0,0 0 1,1 0-1,-1 0 0,0 0 1,0 1-1,0-1 1,1 0-1,0 1 0,56 15-11444,-45-12 7909,4 1 242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1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1 1132,'18'4'21273,"-16"-3"-20455,-2 15 5203,0-5-6934,-8 231 4912,-5-80-8881,13-147 1807,17-39-15871,-13 11 15575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88 2000,'1'-32'7052,"-1"26"-4495,0-1 0,0 1-1,1-1 1,-1 1 0,5-13-1,-4 18-2486,-1 1 0,1-1 0,0 1 0,0 0 0,0-1 0,0 1 0,0 0 0,0-1 0,0 1 0,1 0 0,-1 0 0,0 0 0,0 0 0,0 0 0,0 0 0,0 0 0,0 1 0,0-1 0,0 0 0,0 0 0,0 1 0,1 0 0,27 7-422,-28-7 341,61 23-5413,-25-6-8045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2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341 727 364,'9'-56'12676,"-8"48"-11688,-1 1-1,0-1 0,0 1 0,-1-1 1,-2-9-1,2 14-883,1 0 1,-1 0-1,0 0 1,-1 1 0,1-1-1,0 0 1,-1 1-1,0-1 1,0 1-1,1-1 1,-1 1-1,-1 0 1,1-1-1,0 1 1,0 1-1,-1-1 1,1 0-1,-1 0 1,0 1 0,1 0-1,-1-1 1,0 1-1,0 0 1,0 0-1,0 1 1,0-1-1,0 0 1,0 1-1,0 0 1,0 0-1,0 0 1,0 0 0,-6 1-1,-3 1-31,1 0 0,-1 1 0,1 0 0,-1 0 0,1 2 0,0-1 0,1 1 0,-1 1 0,1 0 0,0 0 0,1 1 0,-1 0 0,1 1 0,1 0 0,-1 0 0,1 1 0,1 0 0,0 0 0,0 1 0,1 0 0,-7 14 0,5-9 3,1-1-1,0 1 1,1 1 0,1-1 0,1 1-1,0 0 1,1 0 0,0 0-1,1 0 1,1 1 0,1-1 0,1 0-1,0 1 1,6 30 0,-5-40-55,0 0 0,0-1 1,1 1-1,0-1 1,0 0-1,0 1 0,1-1 1,-1-1-1,2 1 0,-1-1 1,1 1-1,-1-1 1,2-1-1,-1 1 0,0-1 1,1 1-1,8 3 0,-8-5-5,-1-1 0,1 0 0,0-1 0,0 1-1,0-1 1,0 0 0,0-1 0,0 0 0,0 0-1,0 0 1,0 0 0,0-1 0,0 0 0,-1 0 0,1-1-1,0 0 1,0 0 0,-1 0 0,1 0 0,7-5-1,7-6-7,1-1-1,-2-1 0,0 0 1,-1-2-1,0 0 0,-2 0 1,0-2-1,14-21 0,9-18 9,49-97 0,-69 114-19,-2 0 0,-1-1 0,-3-1 1,-1 0-1,10-74 0,-14 42 189,-3 0-1,-8-117 1,3 190-164,0 0 1,0-1-1,0 1 0,0 0 0,-1 0 0,1 0 0,-1 0 0,1 0 0,-1-1 0,0 1 0,0 0 0,-1-2 0,1 4-17,1-1 0,0 1 0,-1 0 0,1 0-1,0 0 1,-1 0 0,1 0 0,0 0 0,-1 0 0,1 0 0,-1 0-1,1 0 1,0 0 0,-1 0 0,1 0 0,0 0 0,-1 0 0,1 0-1,-1 0 1,1 0 0,0 0 0,-1 1 0,1-1 0,0 0 0,-1 0 0,1 0-1,0 1 1,-1-1 0,1 0 0,0 0 0,0 1 0,-1-1 0,1 0-1,0 0 1,0 1 0,0-1 0,-1 0 0,1 1 0,-3 4-21,0 0 0,0 0 0,1 0 0,0 0 1,0 1-1,0-1 0,1 0 0,-2 7 0,0 15-1114,1-1 0,1 1-1,4 39 1,10 7-5996,12-7-4230,-14-46 7747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2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408 224 2124,'6'-51'5162,"-1"22"-344,-2 1 0,-1-1 0,-3-53 0,1 82-4771,0 0 1,0 0 0,0-1-1,0 1 1,0 0 0,0 0 0,0 0-1,0 0 1,0 0 0,0-1-1,0 1 1,0 0 0,0 0-1,0 0 1,0 0 0,0-1-1,0 1 1,0 0 0,0 0-1,-1 0 1,1 0 0,0 0-1,0 0 1,0-1 0,0 1-1,0 0 1,0 0 0,0 0-1,-1 0 1,1 0 0,0 0-1,0 0 1,0 0 0,0-1 0,0 1-1,0 0 1,-1 0 0,1 0-1,0 0 1,0 0 0,0 0-1,0 0 1,-1 0 0,1 0-1,0 0 1,0 0 0,0 0-1,0 0 1,-1 0 0,1 0-1,0 0 1,0 0 0,0 0-1,-9 10 929,-6 15-271,-16 63-196,3 2 0,-19 104 1,3-8-84,2-32-791,-116 466-3650,153-600 3118,-3-2-4422,-3-12-2325,-4-20-230,10 4 4297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4:25:33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1019 1076,'8'-15'14090,"10"2"-8080,26-4-3894,-34 14-952,169-66 1093,-8-18-3953,-162 80 960,0 0 0,-1 0 1,0 0-1,0-1 0,0 0 0,-1-1 0,-1 0 1,1 0-1,-1 0 0,-1-1 0,0 0 0,0 0 1,-1 0-1,0-1 0,3-16 0,3-17-2382,-2-2-1,4-64 1,-9 77 2587,31-211-2533,-13 164 5969,7 5 3936,-27 74-6599,-1-1 1,0 1-1,1 0 0,-1-1 0,1 1 1,0 0-1,-1 0 0,1 0 0,0-1 1,0 1-1,0 0 0,0 0 0,0 0 1,0 0-1,0 0 0,0 1 0,0-1 0,0 0 1,0 0-1,1 1 0,-1-1 0,0 1 1,1-1-1,0 0 0,0 2-3,-1-1 0,1 0 0,-1 1-1,0-1 1,1 1 0,-1 0 0,0-1 0,0 1-1,0 0 1,1 0 0,-1 0 0,0 0 0,0 0-1,0 0 1,0 0 0,0 0 0,-1 0 0,2 3-1,4 6 601,0 0-1,-1 0 1,-1 1-1,5 15 1,2 16-234,-2 0 0,-3 0 1,-1 1-1,-2 0 0,-1 0 1,-8 68-1,-1-47 321,-3-1 0,-3 0 0,-38 108 0,-23-6-926,112-205 0,-23 22-146,2 1 0,0 1 0,34-26-1,-44 37 102,0 0 0,1 0 0,0 0 0,0 1 0,1 1 0,-1-1 0,1 1 0,0 0 0,-1 1 0,1 0 0,0 1 0,18-1 0,-23 3 65,1 0 1,-1 0-1,1 0 0,-1 1 1,1-1-1,-1 1 0,0 0 1,0 1-1,0-1 0,0 1 1,0-1-1,0 1 0,-1 1 1,0-1-1,1 0 0,-1 1 1,0-1-1,-1 1 0,1 0 1,3 6-1,6 13 194,-1 0 0,14 40 0,-10-22-113,6 5-213,-7-16-370,17 50 0,-29-66-3287,-18-39-17398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2.9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 4 448,'0'-4'18093,"-1"18"-13135,-1 0-5044,-56 194 4193,4-18-5848,54-188 643,-4 14 678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3.2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44 2588,'16'-10'13369,"-14"6"-11428,0 4-653,0-2 112,-4-2-1204,0 2-452,0 0-676,-1-4-668,1 2-957,-2-2-643,-3 4-336,-4 1-141,-2 1 37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3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103 54 1376,'-29'50'8078,"-23"17"-4788,44-57-2755,-6 2-1920,18-36-1533,21-43 107,3-14-696,-23 61 2221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4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8 116,'1'11'10980,"2"14"-6693,-1-18-3454,0 0-1,-1 1 1,0-1 0,-1 0-1,0 13 1,-13 72 1435,11-79-2040,-3 11 9,0 1-1,-2-1 1,-1-1 0,-1 1-1,-1-1 1,-1-1 0,-1 0 0,-1 0-1,-1-1 1,0-1 0,-2 0 0,0-1-1,-24 20 1,40-39-234,0 0 0,0 0 0,0 0 0,0 0-1,0 0 1,0 0 0,0-1 0,0 1 0,0 0 0,0 0 0,0 0-1,0 0 1,0 0 0,0 0 0,0 0 0,0 0 0,0-1 0,0 1 0,0 0-1,0 0 1,0 0 0,0 0 0,0 0 0,0 0 0,0 0 0,0 0-1,0-1 1,0 1 0,0 0 0,0 0 0,0 0 0,-1 0 0,1 0-1,0 0 1,0 0 0,0 0 0,0 0 0,0 0 0,0 0 0,0 0 0,0 0-1,0 0 1,-1 0 0,1 0 0,0 0 0,0 0 0,0 0 0,0 0-1,0 0 1,0 0 0,0 0 0,0 0 0,-1 0 0,1 0 0,0 0 0,0 0-1,0 0 1,0 0 0,0 0 0,4-19 28,11-19-96,100-156-1099,-65 114 199,-34 53 609,2 2 0,0 0 1,23-22-1,-34 40 329,-1 0 0,1 0 1,0 1-1,1 0 0,0 1 1,0-1-1,0 1 0,0 1 1,1 0-1,0 0 0,-1 0 1,1 1-1,1 1 0,9-2 1,-17 3 36,1 1 1,-1 0-1,0 0 1,1 0 0,-1 1-1,0-1 1,1 1-1,-1-1 1,0 1 0,0 0-1,0 0 1,1 0-1,-1 0 1,0 0-1,0 0 1,-1 0 0,1 1-1,0-1 1,0 1-1,1 2 1,0-1 17,0 1 0,0 1 1,-1-1-1,0 0 0,0 1 1,0-1-1,0 1 0,-1-1 0,2 7 1,0 8 115,-1-1 0,-1 1 0,-1 36-1,-2-33-94,0-1 0,-2 1-1,0-1 1,-1 0-1,-2 0 1,0-1-1,-1 1 1,0-2 0,-2 1-1,-1-1 1,0-1-1,-16 20 1,19-25-2146,19-30-6353,-5 8 6686,1 0-1,1 1 0,13-13 0,21-23-1768,-28 24 2254,0-2-46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4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1044 110 2244,'38'-34'13924,"-84"130"-5226,33-66-8599,0 0 1,-2-2-1,-1 0 0,-1 0 0,-26 31 1,42-58-117,1-1 1,-1 1 0,1 0 0,-1-1 0,1 1-1,-1 0 1,0-1 0,1 1 0,-1-1 0,0 1-1,1-1 1,-1 1 0,0-1 0,0 1-1,1-1 1,-1 0 0,0 1 0,0-1 0,0 0-1,0 0 1,0 0 0,1 1 0,-1-1 0,0 0-1,0 0 1,0 0 0,0-1 0,0 1-1,1 0 1,-1 0 0,0 0 0,0-1 0,-1 1-1,1-2-32,-1 1 0,1-1-1,-1 0 1,1 0 0,0 1-1,0-1 1,0 0-1,0 0 1,0 0 0,0 0-1,1 0 1,-2-4 0,-1-7-126,1-1 1,0 1 0,0-17 0,-1 25 65,-5 13 88,-21 31 182,19-24-19,0-1 1,-1 0 0,-14 14 0,14-19-43,8-6-67,1-1 0,-1 1 0,0-1 1,0 0-1,0 0 0,0 0 0,0 0 0,0 0 0,0-1 0,-1 1 0,1-1 0,0 0 0,-4 1 0,6-2 50,1-1-43,0 0-1,0 0 0,0 0 1,0 0-1,0 0 0,0 0 1,0 0-1,0 0 0,0 0 1,1 0-1,-1 0 0,0 0 1,1 0-1,-1 0 0,1 0 0,-1 1 1,1-1-1,-1 0 0,1 0 1,-1 0-1,1 1 0,0-1 1,-1 0-1,1 0 0,0 1 1,0-1-1,0 1 0,0-1 1,-1 1-1,1-1 0,0 1 1,0 0-1,0-1 0,2 1 1,-2 0-30,1 0 0,-1 0 0,0 0 1,1 1-1,-1-1 0,0 1 1,0-1-1,1 1 0,-1-1 0,0 1 1,0-1-1,0 1 0,0 0 0,0 0 1,0 0-1,0 0 0,0 0 1,0 0-1,0 0 0,0 0 0,0 0 1,-1 0-1,1 0 0,-1 0 1,2 3-1,1 5 6,0 0 1,0 0 0,-1 1-1,0-1 1,0 1-1,-1-1 1,-1 1 0,0-1-1,0 1 1,0 0 0,-4 15-1,0-10 8,0 0 1,-1-1-1,0 1 0,-1-1 1,-1 0-1,-15 23 0,6-15 6,0-1 1,-2 0-1,0-1 0,-1-1 0,-2-1 0,1-1 1,-2 0-1,-23 13 0,24-19-19,-1 0 0,-1-1 0,1-1 0,-1-1 0,-1-1 0,0-1 0,0-2 0,0 0 0,-37 1 0,48-5 9,-1-1 1,1 0-1,0-1 1,0 0 0,1-1-1,-1 0 1,0-1-1,-17-8 1,22 7 22,-1 1 0,2-1 0,-1-1 0,1 1 0,-1-1 0,1-1 0,1 1 0,0-1 0,0 0 0,0-1 0,0 1 0,-8-17 0,9 11 2,1 1 0,0-1 0,1 0 0,0 0 0,1-1 0,0 1 0,1 0 0,1-1 0,0 1 0,2-19 0,3-5 20,1 1 0,16-55 0,-11 61-3,1 0 0,0 1 0,3 0 0,0 1 0,2 1 1,25-32-1,135-138-1894,-163 173-1794,-14 23 3176,1 0-1,-1-1 1,0 1-1,0 0 1,0 0 0,-1-1-1,1 1 1,0 0-1,0 0 1,-1-1 0,1 1-1,-1 0 1,1 0-1,-1 0 1,1-1 0,-1 1-1,0 0 1,1 0-1,-1 0 1,0 0 0,0 0-1,0 0 1,0 1-1,0-1 1,0 0 0,0 0-1,0 1 1,0-1-1,0 0 1,0 1 0,-1-1-1,1 1 1,0 0-1,0-1 1,-1 1 0,1 0-1,0 0 1,0 0-1,-1 0 1,1 0 0,-2 0-1,-24-2-3494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4.5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148 148 524,'10'-29'2719,"-7"15"-374,2 1-1,-1-1 0,2 1 0,0 1 1,0-1-1,16-22 0,-22 35-2239,0 0-1,1-1 1,-1 1 0,0 0-1,0-1 1,1 1 0,-1 0-1,0 0 1,0-1-1,1 1 1,-1 0 0,0 0-1,1-1 1,-1 1-1,0 0 1,1 0 0,-1 0-1,0 0 1,1-1 0,-1 1-1,0 0 1,1 0-1,-1 0 1,0 0 0,1 0-1,-1 0 1,1 0 0,-1 0-1,0 0 1,1 0-1,-1 0 1,0 0 0,1 0-1,-1 1 1,0-1 0,1 0-1,-1 0 1,0 0-1,1 0 1,-1 1 0,0-1-1,1 0 1,7 21 2062,-4 25-89,-10 3-1207,-2-1 0,-3 1 0,-19 55 0,4-15-609,-84 377-127,70-264-3447,35-179-2658,8-48-2703,0-1 4173,-1 7 3406,-3-14-728,2-54-392,0 67 2619,1 0 0,7-26 0,-7 36 303,1 1 0,0 0 0,0 1 0,1-1 0,0 1 0,9-15 0,-8 18 111,-1 0 0,1-1 1,-1 1-1,2 1 0,-1-1 0,0 1 0,1 0 1,0 0-1,0 1 0,8-4 0,94-36 2474,-15 7-6116,-70 27-3354,39-25 0,-57 32 2818,7-1 123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4.9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116 222 2016,'0'0'230,"0"1"-1,-1-1 0,1 1 1,0-1-1,0 0 0,0 1 1,0-1-1,0 0 1,0 1-1,-1-1 0,1 1 1,0-1-1,0 0 1,0 1-1,0-1 0,0 1 1,0-1-1,1 0 0,-1 1 1,0-1-1,0 1 1,0-1-1,0 0 0,0 1 1,1-1-1,-1 0 0,0 1 1,0-1-1,0 0 1,1 1-1,-1-1 0,0 0 1,1 1-1,-1-1 1,0 0-1,0 0 0,1 0 1,-1 1-1,1-1 0,-1 0 1,1 0-1,22-1 2703,21-14-2375,-20 4-190,-5 2-802,0 0 1,-1-1-1,0-1 1,19-15-1,-33 23 200,0-1-1,-1 1 0,1 0 1,-1-1-1,0 0 0,0 1 1,-1-1-1,1 0 0,-1-1 1,0 1-1,0 0 0,0-1 1,0 1-1,-1-1 0,0 1 1,0-1-1,0 0 0,0 0 1,-1 1-1,0-1 0,0 0 1,0 0-1,-2-8 0,2 12 206,-1-1 0,1 1 0,-1-1 0,0 1 0,1-1 0,-1 1 0,0-1 0,0 1 0,0 0 0,1 0 1,-2-1-1,1 1 0,0 0 0,0 0 0,0 0 0,0 0 0,-1 0 0,1 0 0,0 0 0,-1 1 0,1-1 0,-3 0 0,0-1 64,-1 1 0,0 0 1,1 0-1,-1 1 1,0-1-1,0 1 0,-7 0 1,-3 2 343,0 0 0,0 1 0,-26 8 0,29-8 13,1 1 0,-1 1-1,1 0 1,0 0-1,1 1 1,-1 0-1,1 1 1,0 0-1,1 1 1,0 0-1,0 0 1,0 1-1,1 0 1,1 1-1,0 0 1,0 0-1,0 0 1,2 1 0,-1 0-1,1 0 1,1 1-1,-4 15 1,4-11 135,1 0 1,1 1 0,1 0-1,0 0 1,1-1 0,1 1-1,6 33 1,-6-44-566,1 0 1,0 0-1,0 0 0,1 0 0,-1-1 1,1 1-1,0-1 0,1 1 0,0-1 1,-1 0-1,1-1 0,1 1 0,-1-1 1,1 1-1,0-1 0,0-1 0,0 1 1,0-1-1,1 0 0,-1 0 1,1 0-1,0-1 0,0 0 0,10 3 1,-4-4-764,-1 0 0,1 0 1,0-1-1,-1 0 1,1-1-1,-1 0 1,1-1-1,-1 0 1,14-5-1,-8 2-774,-1-1 0,0 0 0,-1-1 0,1-1 1,21-15-1,-20 9 120,-2 0 112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5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0 244 112,'1'-2'510,"1"1"0,-1-1 1,0 1-1,0-1 0,1 1 0,-1-1 0,1 1 1,-1 0-1,1 0 0,-1 0 0,1 0 1,0 0-1,0 0 0,0 0 0,-1 1 0,1-1 1,0 0-1,0 1 0,0 0 0,0-1 0,3 1 1,-3 1-118,0-1 1,0 1-1,0 0 1,-1 0-1,1 0 1,0 0 0,0 0-1,-1 0 1,1 0-1,-1 1 1,1-1-1,-1 0 1,0 1-1,1 0 1,-1-1 0,0 1-1,1 2 1,6 12 767,-1-1 1,-1 1 0,0 0-1,3 19 1,-4-15-781,7 52 1377,-6-26-633,-2-36-524,2-14 66,74-118-566,-23 38-834,-29 41-1781,47-54 0,-16 33-4770,2 3-4569,-45 44 8113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5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10 189 1872,'-10'-14'15301,"12"2"-6191,-1 10-8617,1 0 0,-1 0 0,1 0 0,0 1 0,-1-1 0,1 1 0,0-1 0,0 1 0,0 0 0,0-1 1,4 0-1,46-16-2958,-36 15 3781,-15 2-895,125-20-338,1 5 1,140 2-1,-191 10-67,285-20-1181,-346 22 266,-3-3-5765,-11 4 5504,0 0 579,-1 1 1,1-1 0,-1 0-1,1 0 1,-1 0 0,0 0-1,1 1 1,-1-1 0,0 0-1,0 0 1,1 0 0,-1 0 0,0 0-1,0 0 1,0 0 0,0 1-1,0-1 1,0 0 0,0 0-1,-1 0 1,1 0 0,0 0-1,0 0 1,-1 0 0,1 1-1,0-1 1,-1 0 0,0-1-1,-3-6-3263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5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10 156,'2'-1'955,"0"0"1,0-1-1,0 1 0,0 0 1,0 1-1,0-1 1,0 0-1,0 1 0,0-1 1,1 1-1,-1 0 0,0-1 1,0 1-1,3 0 0,-4 1-559,1-1-1,-1 0 0,0 1 0,0-1 0,0 1 1,0-1-1,0 1 0,0 0 0,0-1 0,0 1 1,0 0-1,0 0 0,0 0 0,0 0 0,-1 0 0,1-1 1,0 1-1,-1 1 0,2 0 0,0 5 296,1 1 0,-1 0 1,0 0-1,-1 0 0,1 0 0,-1 10 0,0-8-573,1 19 278,0 0 0,-2 0 1,-2 0-1,0 0 0,-2 0 0,-1 0 1,-14 42-1,-17 14-3980,26-67 548,-2 1-1,-17 21 1,24-33 1691,-1-1 0,-1 0 1,1 1-1,-1-2 0,0 1 0,0-1 0,-1 0 1,0-1-1,-13 6 0,-15 4-2950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6.4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96 500,'17'-36'15069,"-14"28"-12600,0-1 0,0 0 1,-1 0-1,1-16 1,6 33 79,2 11-1752,-6 9-268,-1 0 1,1 46 0,0 3-1373,-5-74 574,0-1 0,0 0 0,0 1 1,0-1-1,-1 0 0,0 1 0,1-1 1,-1 0-1,0 0 0,0 0 0,0 0 1,0 1-1,0-1 0,-1-1 0,1 1 1,-1 0-1,1 0 0,-1 0 0,1-1 1,-1 1-1,0-1 0,0 1 0,0-1 1,0 0-1,0 0 0,-3 2 0,-9 3-2795,1 0 0,-1-1 0,-17 4 0,8-3-2645,5 0 1871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6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571 22 300,'22'-21'24164,"-27"32"-23149,-3 3-778,0 0 0,-1-1 1,-1 0-1,0-1 0,0 0 0,-2 0 1,-16 13-1,-97 67-895,98-74 396,-121 73-5462,-6-11-7624,116-60 9471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7.86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947 219 756,'2'-3'1538,"-1"0"0,1 0 0,0-1-1,0 2 1,0-1 0,1 0 0,-1 0 0,6-4 0,-6 5-787,0 0 0,0 1 0,0-1 0,1 0 1,-1 1-1,0-1 0,1 1 0,-1 0 0,1 0 1,-1 0-1,1 0 0,3 0 0,-4 1-624,0 1-1,-1 0 1,1 0-1,0 0 1,0 0 0,-1 0-1,1 0 1,-1 0-1,1 0 1,-1 1-1,1-1 1,-1 1 0,0-1-1,1 1 1,-1-1-1,0 1 1,0 0-1,0 0 1,0 2-1,19 38 266,-19-39-322,21 49-42,2 0 1,2-2 0,41 58 0,-61-100-67,-4-5 2,1 0-1,-1 1 0,1-1 0,-1 1 1,0-1-1,-1 1 0,1 0 1,0 0-1,-1 0 0,1 7 0,-2-11 18,-1 1-1,1 0 0,-1-1 1,0 1-1,1-1 0,-1 1 0,0-1 1,0 1-1,0-1 0,1 1 0,-1-1 1,0 0-1,0 0 0,0 1 1,0-1-1,1 0 0,-1 0 0,0 0 1,0 0-1,0 0 0,0 0 0,0 0 1,0 0-1,0 0 0,-1-1 1,-28-1-250,29 2 230,-19-2-173,-1-2 0,1 0-1,0-1 1,0-1-1,0 0 1,1-2 0,-22-11-1,34 15 64,1 0 0,0 0 0,0 0 0,0-1 0,1 0 0,-1 0 0,1 0 0,0-1 0,1 0 0,-1 0 0,1 0 0,0 0 0,1-1 0,-1 1 0,1-1 0,1 0 0,-1 0 0,1 0 0,1 0 0,-1 0 0,1-1 0,0 1 0,1-9 0,-1-7-585,2 1-1,1 0 1,8-38 0,-9 56 731,-1 0 1,1-1 0,1 1 0,-1 0 0,1-1-1,-1 1 1,1 0 0,0 0 0,1 1 0,-1-1-1,1 0 1,-1 1 0,1-1 0,0 1 0,1 0-1,-1 0 1,0 0 0,1 0 0,0 1 0,-1-1-1,1 1 1,0 0 0,0 0 0,0 1 0,8-3-1,-11 4 46,-1 0-1,1 0 0,0 0 1,-1 0-1,1 0 0,0 0 0,-1 0 1,1 0-1,0 0 0,-1 1 1,1-1-1,-1 0 0,1 0 1,0 1-1,-1-1 0,1 0 1,-1 1-1,1-1 0,-1 0 0,1 1 1,-1-1-1,1 1 0,-1-1 1,1 1-1,-1-1 0,0 1 1,1-1-1,-1 1 0,0-1 1,1 1-1,-1 1 0,4 27 1016,-11 30 270,7-59-1316,-5 20 103,0 0 1,-1-1-1,-1 1 1,-1-1-1,0-1 1,-2 0-1,0 0 1,-16 21-1,21-31-109,-1-1 0,0-1-1,0 1 1,0-1 0,-1 0 0,1 0-1,-2-1 1,1 0 0,-1 0 0,1 0 0,-1-1-1,0-1 1,-1 1 0,1-1 0,-1-1-1,1 1 1,-1-2 0,0 1 0,0-1 0,0 0-1,-12-1 1,18 0-12,0-1 0,-1 1 0,1-1 0,0 0 0,0 0 0,0 0 0,0 0 0,0-1 0,0 1 1,0-1-1,0 0 0,1 0 0,-1 0 0,0 0 0,1 0 0,0 0 0,-1-1 0,1 1 0,0-1 0,0 0 0,1 1 0,-1-1 0,0 0 0,1 0 0,0 0 0,0 0 0,0 0 0,0-1 0,-1-4 0,1 2-10,0-1 0,1 0-1,0 1 1,0-1-1,0 0 1,0 1-1,1-1 1,1 0 0,-1 1-1,1-1 1,0 1-1,0 0 1,4-9-1,-3 15 22,-2 9 72,-4 12 152,-2-11-162,-1-1 0,0 1 0,-1-1-1,0 0 1,-1 0 0,1-1 0,-2 0 0,1 0-1,-1-1 1,0 0 0,-1-1 0,1 0 0,-1 0 0,0-1-1,-1 0 1,1-1 0,-1 0 0,-15 3 0,18-5-70,0 0 1,0 0-1,0 0 1,-1-1-1,1-1 1,0 1-1,0-1 1,-1-1-1,1 0 1,0 0-1,0 0 1,0-1 0,0 0-1,0-1 1,0 0-1,0 0 1,1 0-1,-1-1 1,1 0-1,0-1 1,1 0-1,-1 0 1,1 0-1,0-1 1,0 0-1,-5-6 1,9 9-4,0 0 0,0 0 0,1 0 0,-1 0 0,1 0 0,0-1 0,0 1 0,0 0 0,1 0 0,-1-1 0,1 1-1,0 0 1,-1-1 0,2 1 0,-1-1 0,0 1 0,1 0 0,-1-1 0,1 1 0,0 0 0,0 0 0,0 0 0,1-1 0,-1 1 0,1 0 0,-1 1 0,4-4 0,-2 1-14,0 0 0,1 1 0,0 0 0,0 0 0,0 0 0,1 1 0,-1-1 0,1 1 0,0 0 0,0 0 0,0 1 0,0-1 0,1 1 0,-1 0-1,9-1 1,-13 2 20,0 1 0,0 0-1,0-1 1,0 1 0,1 0 0,-1 0-1,0 0 1,0 0 0,0 0-1,0 0 1,1 0 0,-1 1-1,0-1 1,0 0 0,0 1-1,0-1 1,0 1 0,0-1-1,1 1 1,-1-1 0,0 1-1,-1 0 1,1-1 0,0 1-1,0 0 1,1 1 0,-1 0 2,-1-1 1,1 1-1,0 0 0,-1 0 1,1 0-1,-1 0 1,0 0-1,1 0 1,-1-1-1,0 1 0,0 0 1,0 0-1,-1 0 1,1 3-1,-2 2 27,0 0 0,0-1 0,0 1-1,0 0 1,-1-1 0,0 1 0,-6 7 0,0-3 32,0-1 0,-1-1 0,-1 0 0,1 0 0,-1-1 1,-1 0-1,0-1 0,0 0 0,0-1 0,-1-1 1,1 0-1,-1 0 0,-1-1 0,1-1 0,0 0 1,-1-1-1,-15 0 0,25-2-35,0-1 0,0 0 0,0 0 0,1 0 0,-1 0 0,0-1 0,0 1 0,1-1 0,-1 0 0,1 0 0,0 0 0,-1-1 0,1 1-1,0-1 1,0 0 0,1 0 0,-1 0 0,0 0 0,1 0 0,0-1 0,0 1 0,-3-6 0,-4-10 400,0 0 0,-12-40 0,17 46-225,-5-16 232,1 0 1,1-1-1,-5-57 0,11 71-272,1 0-1,0-1 1,2 1 0,-1 0-1,2 0 1,1 0-1,0 1 1,0-1 0,8-15-1,-4 17-755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8.2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56 1128,'12'-2'5129,"12"-7"6208,-23 8-10765,1 1 0,-1-1-1,0 0 1,0 1 0,0-1 0,0 0-1,0 0 1,0 0 0,0 0 0,0 0-1,0 0 1,-1 0 0,1 0 0,1-2-1,-4-12-777,-31 5-11949,15 6 4391,8 4 3931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8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5 2156,'36'-3'17071,"-25"4"-12246,-22-1-9614,-8-1-4663,5 0 5572,0 1 293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5:36.1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388 196 1676,'-37'-24'11946,"-2"2"-5232,-37-23-1556,74 43-5076,0 1 1,-1-1-1,1 1 0,0-1 1,0 0-1,1 0 1,-1 0-1,0 0 1,0 0-1,0-3 1,1 4-64,1 1 1,0-1-1,-1 0 1,1 0-1,0 0 1,0 1-1,0-1 1,0 0 0,0 0-1,0 0 1,0 0-1,0 1 1,0-1-1,0 0 1,0 0-1,0 0 1,1 0-1,-1 1 1,0-1 0,1 0-1,-1 0 1,1 0-1,3-3-7,-1 0 0,2 0 1,-1 1-1,0 0 0,1 0 0,-1 0 0,1 0 0,9-3 0,37-16-5,-47 20-9,0 1 0,0 0 1,-1 0-1,1 0 0,0 0 0,0 1 0,0-1 0,0 1 0,0 0 1,0 1-1,7 0 0,-10 0 6,1 0-1,-1 0 1,0 0 0,1 1 0,-1-1-1,0 0 1,0 1 0,0-1 0,0 1-1,0-1 1,0 1 0,0-1 0,-1 1-1,1 0 1,0-1 0,-1 1 0,0 0-1,1-1 1,-1 1 0,0 0 0,0 0 0,0-1-1,0 1 1,0 0 0,0 2 0,-7 47 113,7-50-114,-4 17-233,-1 0-1,-1-1 1,-1 0 0,0 0-1,-1 0 1,-1-1 0,0 0 0,-1-1-1,-1 0 1,-20 22 0,11-17-1617,0-1 0,-27 20 0,18-18-2873,-38 20 0,8-7-1814,30-18 3468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8.8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443 118 204,'11'-23'11139,"6"-1"-4459,-11 16-5708,1 1 0,0 0 0,1 0 0,8-6 0,-12 9-973,0 1-1,1 1 1,-1-1 0,0 0-1,1 1 1,0 0-1,-1 0 1,1 0-1,0 1 1,0 0-1,0-1 1,0 2-1,0-1 1,0 1 0,0-1-1,0 2 1,0-1-1,0 0 1,0 1-1,8 2 1,-12-3 9,0 1-1,0-1 1,1 1 0,-1-1 0,0 1 0,0 0 0,0-1-1,0 1 1,-1 0 0,1 0 0,0 0 0,0 0-1,0 0 1,-1 0 0,1 0 0,0 0 0,-1 0 0,1 0-1,-1 0 1,1 0 0,-1 0 0,0 1 0,1-1 0,-1 2-1,0 0 6,0 1 0,0 0 0,0-1-1,-1 1 1,0-1 0,1 0-1,-1 1 1,-3 5 0,-1 4 19,-2 0 0,0-1 0,-10 15 0,2-7-133,-1 0-1,-1-1 1,0 0-1,-2-1 1,0-2-1,-1 0 1,0 0-1,-2-2 1,-24 12-1,6-6-2277,-47 17-1,-51 9-6946,78-27 5553,-3-1 111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09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1125 19 812,'18'-6'3467,"-13"3"-2406,0 1-1,-1 1 1,1-1-1,0 1 1,0 0-1,0 0 1,0 0-1,0 1 1,0-1-1,1 1 1,5 1 0,-11 0-920,1-1 1,-1 1-1,1 0 1,-1-1-1,1 1 1,-1 0-1,0-1 1,1 1-1,-1 0 1,0 0-1,1-1 1,-1 1 0,0 0-1,0 0 1,0-1-1,0 1 1,0 0-1,0 0 1,0 0-1,0-1 1,0 1-1,0 0 1,0 0-1,0 0 1,-1-1-1,1 1 1,0 0 0,0 0-1,-1-1 1,1 1-1,-1 0 1,0 0-1,-13 28 854,13-28-847,-6 10 8,-2-2 0,1 1 1,-2-1-1,1 0 0,-1-1 0,0 0 1,-1-1-1,0 0 0,0-1 1,-19 9-1,-35 23 257,33-16-133,8-7 9,1 2-1,1 0 1,0 1 0,2 2-1,-22 24 1,5 8 99,2 1-1,3 1 0,2 2 1,2 1-1,-29 89 0,-72 317 2737,88-298-2768,-111 338-349,103-372-24,-115 215 0,131-280-460,1-1-3198,52-104-8732,6-33 207,-21 43 8403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3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2097 71 1164,'3'-18'12661,"-3"-11"-1121,-1 29-11420,0 0-1,1-1 1,-1 1 0,1 0 0,-1 0-1,0 0 1,1 0 0,-1 0 0,0-1-1,1 1 1,-1 0 0,1 0 0,-1 1-1,0-1 1,1 0 0,-1 0 0,0 0-1,1 0 1,-1 0 0,1 1 0,-1-1-1,0 0 1,1 1 0,-1-1 0,1 0-1,-1 1 1,1-1 0,-1 1 0,1-1-1,-1 1 1,1-1 0,0 1 0,-1-1-1,1 1 1,0-1 0,-1 1 0,1-1-1,0 1 1,0 0 0,-1-1 0,1 2-1,-12 25 122,9-7-224,0 0-1,1 0 1,1 1 0,2 23 0,0-18-40,-1-1 0,-4 31-1,4-54-2,-1-1 0,1 1 0,-1 0 0,1 0-1,-1-1 1,0 1 0,0 0 0,0-1-1,0 1 1,0-1 0,0 1 0,0-1-1,0 0 1,0 1 0,-1-1 0,1 0-1,-1 0 1,1 0 0,-1 0 0,1 0-1,-4 2 1,0-2-60,1 1 0,-1-1 0,0 0 0,1 0 0,-1 0 0,0-1 0,0 0-1,-6 0 1,0-1-55,1 0 0,-1 0 0,1-2 0,0 1 0,-1-1 0,1 0 0,-13-7 0,16 6 96,0 0-1,0-1 0,1 1 1,-1-1-1,1 0 0,0-1 1,1 0-1,-10-12 0,12 14 24,0-1-1,1 0 0,0 0 0,0 0 1,1 0-1,-1 0 0,1 0 1,0-1-1,1 1 0,-1 0 1,1-1-1,0 1 0,0 0 1,2-8-1,0-4-109,1 0 1,1 0-1,11-29 1,-14 42 111,1-1 1,0 1 0,0 0-1,0-1 1,0 1-1,1 0 1,0 0 0,0 1-1,0-1 1,0 0 0,0 1-1,1 0 1,0 0 0,0 0-1,0 0 1,0 0 0,0 1-1,5-2 1,-8 3 21,0 1 0,1-1 1,-1 1-1,0 0 1,1 0-1,-1 0 0,0-1 1,0 1-1,1 1 0,-1-1 1,0 0-1,1 0 0,-1 0 1,0 1-1,1-1 1,-1 0-1,0 1 0,0-1 1,0 1-1,1 0 0,-1-1 1,0 1-1,0 0 0,1 1 1,0 0 3,0 0 0,-1 1 0,1-1 0,-1 0 0,0 1 0,0 0 0,0-1 0,0 1 1,0-1-1,0 1 0,0 3 0,0 6 49,0 1 1,0-1 0,-3 24-1,0-27-12,0 1-1,0-1 0,-1 0 0,0 0 0,0-1 0,-1 1 0,-1-1 0,1 1 0,-1-1 1,-1-1-1,-9 12 0,13-16-33,0 0 1,-1 0-1,1 0 1,-1-1-1,0 1 1,0-1-1,0 1 1,0-1-1,-1 0 1,1 0-1,-1-1 1,1 1-1,-1-1 1,1 1-1,-1-1 1,0 0-1,0-1 1,1 1-1,-1-1 1,0 1-1,0-1 0,0 0 1,0-1-1,1 1 1,-1-1-1,0 1 1,0-1-1,0 0 1,1-1-1,-5-1 1,6 2-26,0-1 0,0 1 1,0-1-1,1 1 0,-1-1 1,0 0-1,1 0 0,0 1 1,-1-1-1,1 0 0,0 0 1,0 0-1,0-1 0,0 1 0,0 0 1,1 0-1,-1 0 0,1-1 1,-1 1-1,1-5 0,0 5-7,-1-1 0,1 1 0,0-1 0,-1 1 0,0-1 0,0 1 0,0-1 0,0 1 0,0 0 0,0 0 0,0-1 0,-1 1 0,-2-3 0,1 6 20,1 1 0,0-1 0,-1 1 0,1 0 0,0 0 0,0 0 0,0 0 0,0 0 0,0 0 0,1 0 0,-1 1 0,1-1 0,-3 5 0,2-4 2,-4 6 7,-1 0 1,0 0-1,0-1 0,-1 1 0,0-2 1,-1 1-1,-16 10 0,23-17-4,0 1-1,-1-1 0,1 0 1,-1 0-1,0 0 0,1 0 1,-1 0-1,0-1 0,1 1 1,-1-1-1,0 0 0,0 0 1,1 1-1,-1-2 0,0 1 1,0 0-1,1-1 0,-1 1 1,0-1-1,1 0 0,-1 0 1,0 0-1,1 0 0,0 0 1,-1-1-1,1 1 0,0-1 1,-1 1-1,1-1 0,0 0 1,0 0-1,0 0 0,0 0 1,1 0-1,-1 0 0,-1-4 0,-1-1 49,2 0 0,-1 1 0,1-1-1,0 0 1,0-1 0,1 1-1,0 0 1,0 0 0,0 0-1,1-1 1,1 1 0,-1 0-1,1-1 1,0 1 0,3-8-1,1-35 203,-5 49-162,1 41 335,-3 3-225,2-31-179,-1 0 0,0 0 1,0 0-1,-6 20 0,5-29-17,0 0 0,1 0 0,-2 0 0,1 0 0,0 0 1,-1 0-1,1-1 0,-1 1 0,0-1 0,0 0 0,1 0 0,-2 0 0,1 0 0,0 0 0,-4 1 0,-59 20 241,50-18-185,-118 31 366,-2-5-1,-2-7 1,0-6 0,-193 2-1,280-19-248,1-2-1,0-3 0,-77-14 1,109 14-107,0-1 1,0-1 0,1 0 0,0-1-1,-25-16 1,33 18-54,1-1 1,-1-1-1,1 0 0,0 0 0,1 0 0,0-1 0,0 0 1,1 0-1,0-1 0,-9-16 0,11 16-17,-3-6 0,20 23 0,18 20-3125,57 38 0,-85-65 2211,0 0-1,0-1 1,0 1 0,0-1-1,0 0 1,0 0 0,0 0-1,0 0 1,0 0 0,0-1-1,0 1 1,0-1 0,0 0-1,0 0 1,0 0 0,0-1-1,0 1 1,-1-1 0,1 1-1,-1-1 1,1 0 0,4-4-1,6-5-3088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3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1876,'24'-22'20447,"-5"5"-11863,-8 21-9690,1 12-4268,-4-5-982,-7-11 5994,-1 1 0,1-1-1,-1 1 1,1-1 0,-1 1-1,1-1 1,-1 1 0,0 0 0,1-1-1,-1 1 1,0 0 0,1-1-1,-1 1 1,0 0 0,0 0-1,0-1 1,0 1 0,0 0 0,0 0-1,0-1 1,0 1 0,0 0-1,0 0 1,0-1 0,0 1-1,0 0 1,-1-1 0,1 1 0,0 0-1,0-1 1,-1 1 0,1 0-1,-1-1 1,1 1 0,-1 0-1,-7 14-3725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3.7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68 2000,'-3'14'15338,"3"-18"-14286,3 0-560,-1-2-500,0 0-644,2-4-644,-1-1-897,3-1-695,1 2-388,-3 2-177,1-2-43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4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339 427 572,'10'-10'18597,"-9"28"-16716,-2-11-1739,-1 0 1,1 1-1,-1-1 1,0 0-1,-1-1 1,0 1-1,0 0 1,0-1-1,-1 0 1,0 1-1,0-1 1,-1-1-1,0 1 0,0-1 1,0 0-1,0 0 1,-1 0-1,-12 7 1,11-7-139,0 0 0,0 0 0,0-1 0,-1 0 0,0-1 0,0 0 0,0 0 0,0-1 1,0 1-1,0-2 0,0 1 0,-1-1 0,1-1 0,-1 1 0,1-2 0,-12 0 0,14-1 94,0 0 1,-1 0-1,1 0 0,0-1 0,0 0 0,1 0 0,-1 0 1,0-1-1,1 0 0,0 0 0,0 0 0,0-1 0,1 1 1,-1-1-1,1 0 0,0-1 0,1 1 0,-1-1 1,1 1-1,0-1 0,0 0 0,1-1 0,0 1 0,-2-8 1,1-1 169,1 0 1,0 1 0,1-1 0,1 0 0,1 0 0,0 0 0,0 0 0,2 0-1,6-22 1,20-102 756,-21 87-794,19-58-1,-27 110-278,0-1-1,0 1 1,0 0-1,0-1 1,0 1-1,0 0 0,0-1 1,0 1-1,0-1 1,0 1-1,0 0 1,0-1-1,0 1 0,0 0 1,0-1-1,1 1 1,-1 0-1,0-1 1,0 1-1,0 0 1,0 0-1,1-1 0,-1 1 1,0 0-1,0-1 1,1 1-1,-1 0 1,0 0-1,1 0 0,-1-1 1,0 1-1,1 0 1,-1 0-1,0 0 1,1 0-1,-1 0 0,0 0 1,1-1-1,-1 1 1,1 0-1,4 17-4921,-3 30-9108,-6-33 10119,0 2 126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4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 2372,'2'5'1205,"0"0"0,0 0 0,0 0-1,1 0 1,0 0 0,0 0 0,0-1-1,1 1 1,6 6 0,-5-7-499,-1-1 1,1 1-1,-1-1 1,1 0-1,0 0 0,0-1 1,0 1-1,11 2 1,-10-3-517,0-1 0,1 0 0,-1 0 0,0-1 0,0 0 0,1 0 0,-1 0 0,7-2 0,-6 1-414,-1-1 0,1 1 1,-1-2-1,0 1 1,0-1-1,0 1 0,0-2 1,6-3-1,-9 5-322,-1 0 0,0 0-1,1 0 1,-1-1-1,0 1 1,0 0 0,0-1-1,0 1 1,1-5 0,-1 4-555,-1 0 0,0 0 0,0 0 0,0-1 1,0 1-1,-1 0 0,1 0 0,-1-6 0,0-3-2291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5.0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936 0 992,'5'4'3384,"12"14"7545,-16-16-10512,0 1 0,0-1 0,0 1 0,0 0 0,0-1 0,-1 1 0,1 0 0,-1 0 0,0-1-1,0 1 1,0 0 0,0 3 0,0 8-7,-1-1-1,0 1 1,-1 0 0,-1-1-1,0 1 1,-8 21-1,10-31-486,-1 1 0,0-1 1,0 0-1,0 0 0,-1 0 0,0 0 0,1 0 0,-1 0 0,0-1 0,-1 0 0,1 1 0,-1-1 1,1 0-1,-1-1 0,0 1 0,0-1 0,0 1 0,-1-1 0,1-1 0,0 1 0,-1 0 0,1-1 1,-6 1-1,7-3-122,0 1 0,0-1 0,0 0 0,0 1 0,0-1 1,0-1-1,0 1 0,1 0 0,-1-1 0,0 1 0,1-1 1,-1 0-1,1 0 0,0 0 0,0 0 0,-1 0 0,1-1 1,1 1-1,-4-6 0,-35-55-2138,38 59 2097,-8-15-236,9 16 799,1 6 249,-5 16 945,1-11-1216,0-1 0,0 0 0,-1 0-1,0 0 1,0 0 0,-1-1 0,0 0 0,0 0 0,0 0 0,-1-1 0,0 0 0,0 0 0,0-1-1,0 0 1,-1 0 0,0-1 0,-11 4 0,5-2-149,0-1 0,-1 0 0,1-1 0,-1-1 0,1 0 0,-1-1 0,0 0 0,0-1 0,-17-3 0,31 3-142,-1 0-1,1 0 1,-1 0 0,0 0 0,1-1-1,-1 1 1,1 0 0,-1-1 0,1 1-1,0-1 1,-1 0 0,1 1-1,-1-1 1,1 0 0,0 0 0,0 0-1,-1 0 1,1 0 0,0 0 0,0 0-1,0 0 1,0-1 0,0 1 0,0 0-1,1-1 1,-1 1 0,0 0 0,1-1-1,-1 1 1,1-1 0,-1 1-1,1-1 1,0 1 0,0-1 0,-1 1-1,1-1 1,0 0 0,0 1 0,1-1-1,-1 1 1,0-1 0,0 1 0,1-1-1,-1 1 1,1-1 0,-1 1 0,1-1-1,1-1 1,0-2-14,1 1 0,-1 0 0,1-1 0,0 1 0,0 0 0,1 0 0,-1 1-1,1-1 1,0 1 0,0 0 0,0 0 0,0 0 0,1 0 0,6-2 0,-11 4 3,1 1 1,-1 0-1,1 0 0,-1-1 1,1 1-1,-1 0 0,1 0 1,-1 0-1,1 0 1,0-1-1,-1 1 0,1 0 1,-1 0-1,1 0 0,-1 0 1,1 0-1,0 1 0,-1-1 1,1 0-1,-1 0 1,1 0-1,-1 0 0,1 1 1,-1-1-1,1 0 0,-1 0 1,1 1-1,-1-1 1,1 0-1,-1 1 0,1-1 1,-1 1-1,1 0 0,0 22 60,-16 25 233,14-47-280,-9 22 339,-2-1-1,-1 0 1,-1-1-1,0 0 1,-2-1-1,-23 24 1,-120 103 784,93-89-1758,33-29-267,-21 20-4965,3 1-8423,40-38 10253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5.3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1 151 868,'64'-8'14249,"35"-22"-8880,-23 6-4799,-65 21-1135,0 0-1,0-1 1,-1-1-1,19-10 1,12-12-5820,-18 11 1184,-9 8 1927,0 0 129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5T13:36:15.6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1 151 1820,'18'-12'3694,"1"0"-1,22-9 0,42-15-106,-16 8-6579,-3-5-5686,-50 25 5673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24" Type="http://schemas.openxmlformats.org/officeDocument/2006/relationships/image" Target="../media/image162.png"/><Relationship Id="rId366" Type="http://schemas.openxmlformats.org/officeDocument/2006/relationships/image" Target="../media/image183.png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image" Target="../media/image134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314" Type="http://schemas.openxmlformats.org/officeDocument/2006/relationships/image" Target="../media/image157.png"/><Relationship Id="rId335" Type="http://schemas.openxmlformats.org/officeDocument/2006/relationships/customXml" Target="../ink/ink167.xml"/><Relationship Id="rId356" Type="http://schemas.openxmlformats.org/officeDocument/2006/relationships/image" Target="../media/image178.png"/><Relationship Id="rId377" Type="http://schemas.openxmlformats.org/officeDocument/2006/relationships/customXml" Target="../ink/ink188.xml"/><Relationship Id="rId398" Type="http://schemas.openxmlformats.org/officeDocument/2006/relationships/image" Target="../media/image199.png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81" Type="http://schemas.openxmlformats.org/officeDocument/2006/relationships/customXml" Target="../ink/ink90.xml"/><Relationship Id="rId216" Type="http://schemas.openxmlformats.org/officeDocument/2006/relationships/image" Target="../media/image108.png"/><Relationship Id="rId237" Type="http://schemas.openxmlformats.org/officeDocument/2006/relationships/customXml" Target="../ink/ink118.xml"/><Relationship Id="rId402" Type="http://schemas.openxmlformats.org/officeDocument/2006/relationships/image" Target="../media/image201.png"/><Relationship Id="rId258" Type="http://schemas.openxmlformats.org/officeDocument/2006/relationships/image" Target="../media/image129.png"/><Relationship Id="rId279" Type="http://schemas.openxmlformats.org/officeDocument/2006/relationships/customXml" Target="../ink/ink139.xml"/><Relationship Id="rId22" Type="http://schemas.openxmlformats.org/officeDocument/2006/relationships/image" Target="../media/image11.png"/><Relationship Id="rId43" Type="http://schemas.openxmlformats.org/officeDocument/2006/relationships/customXml" Target="../ink/ink21.xml"/><Relationship Id="rId64" Type="http://schemas.openxmlformats.org/officeDocument/2006/relationships/image" Target="../media/image32.png"/><Relationship Id="rId118" Type="http://schemas.openxmlformats.org/officeDocument/2006/relationships/image" Target="../media/image59.png"/><Relationship Id="rId139" Type="http://schemas.openxmlformats.org/officeDocument/2006/relationships/customXml" Target="../ink/ink69.xml"/><Relationship Id="rId290" Type="http://schemas.openxmlformats.org/officeDocument/2006/relationships/image" Target="../media/image145.png"/><Relationship Id="rId304" Type="http://schemas.openxmlformats.org/officeDocument/2006/relationships/image" Target="../media/image152.png"/><Relationship Id="rId325" Type="http://schemas.openxmlformats.org/officeDocument/2006/relationships/customXml" Target="../ink/ink162.xml"/><Relationship Id="rId346" Type="http://schemas.openxmlformats.org/officeDocument/2006/relationships/image" Target="../media/image173.png"/><Relationship Id="rId367" Type="http://schemas.openxmlformats.org/officeDocument/2006/relationships/customXml" Target="../ink/ink183.xml"/><Relationship Id="rId388" Type="http://schemas.openxmlformats.org/officeDocument/2006/relationships/image" Target="../media/image194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71" Type="http://schemas.openxmlformats.org/officeDocument/2006/relationships/customXml" Target="../ink/ink85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3.xml"/><Relationship Id="rId248" Type="http://schemas.openxmlformats.org/officeDocument/2006/relationships/image" Target="../media/image124.png"/><Relationship Id="rId269" Type="http://schemas.openxmlformats.org/officeDocument/2006/relationships/customXml" Target="../ink/ink134.xml"/><Relationship Id="rId12" Type="http://schemas.openxmlformats.org/officeDocument/2006/relationships/image" Target="../media/image6.png"/><Relationship Id="rId33" Type="http://schemas.openxmlformats.org/officeDocument/2006/relationships/customXml" Target="../ink/ink16.xml"/><Relationship Id="rId108" Type="http://schemas.openxmlformats.org/officeDocument/2006/relationships/image" Target="../media/image54.png"/><Relationship Id="rId129" Type="http://schemas.openxmlformats.org/officeDocument/2006/relationships/customXml" Target="../ink/ink64.xml"/><Relationship Id="rId280" Type="http://schemas.openxmlformats.org/officeDocument/2006/relationships/image" Target="../media/image140.png"/><Relationship Id="rId315" Type="http://schemas.openxmlformats.org/officeDocument/2006/relationships/customXml" Target="../ink/ink157.xml"/><Relationship Id="rId336" Type="http://schemas.openxmlformats.org/officeDocument/2006/relationships/image" Target="../media/image168.png"/><Relationship Id="rId357" Type="http://schemas.openxmlformats.org/officeDocument/2006/relationships/customXml" Target="../ink/ink178.xml"/><Relationship Id="rId54" Type="http://schemas.openxmlformats.org/officeDocument/2006/relationships/image" Target="../media/image27.png"/><Relationship Id="rId75" Type="http://schemas.openxmlformats.org/officeDocument/2006/relationships/customXml" Target="../ink/ink3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61" Type="http://schemas.openxmlformats.org/officeDocument/2006/relationships/customXml" Target="../ink/ink80.xml"/><Relationship Id="rId182" Type="http://schemas.openxmlformats.org/officeDocument/2006/relationships/image" Target="../media/image91.png"/><Relationship Id="rId217" Type="http://schemas.openxmlformats.org/officeDocument/2006/relationships/customXml" Target="../ink/ink108.xml"/><Relationship Id="rId378" Type="http://schemas.openxmlformats.org/officeDocument/2006/relationships/image" Target="../media/image189.png"/><Relationship Id="rId399" Type="http://schemas.openxmlformats.org/officeDocument/2006/relationships/customXml" Target="../ink/ink199.xml"/><Relationship Id="rId403" Type="http://schemas.openxmlformats.org/officeDocument/2006/relationships/customXml" Target="../ink/ink201.xml"/><Relationship Id="rId6" Type="http://schemas.openxmlformats.org/officeDocument/2006/relationships/image" Target="../media/image2.png"/><Relationship Id="rId238" Type="http://schemas.openxmlformats.org/officeDocument/2006/relationships/image" Target="../media/image119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5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26" Type="http://schemas.openxmlformats.org/officeDocument/2006/relationships/image" Target="../media/image163.png"/><Relationship Id="rId347" Type="http://schemas.openxmlformats.org/officeDocument/2006/relationships/customXml" Target="../ink/ink173.xml"/><Relationship Id="rId44" Type="http://schemas.openxmlformats.org/officeDocument/2006/relationships/image" Target="../media/image22.png"/><Relationship Id="rId65" Type="http://schemas.openxmlformats.org/officeDocument/2006/relationships/customXml" Target="../ink/ink3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51" Type="http://schemas.openxmlformats.org/officeDocument/2006/relationships/customXml" Target="../ink/ink75.xml"/><Relationship Id="rId368" Type="http://schemas.openxmlformats.org/officeDocument/2006/relationships/image" Target="../media/image184.png"/><Relationship Id="rId389" Type="http://schemas.openxmlformats.org/officeDocument/2006/relationships/customXml" Target="../ink/ink194.xml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4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30.png"/><Relationship Id="rId281" Type="http://schemas.openxmlformats.org/officeDocument/2006/relationships/customXml" Target="../ink/ink140.xml"/><Relationship Id="rId316" Type="http://schemas.openxmlformats.org/officeDocument/2006/relationships/image" Target="../media/image158.png"/><Relationship Id="rId337" Type="http://schemas.openxmlformats.org/officeDocument/2006/relationships/customXml" Target="../ink/ink168.xml"/><Relationship Id="rId34" Type="http://schemas.openxmlformats.org/officeDocument/2006/relationships/image" Target="../media/image17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141" Type="http://schemas.openxmlformats.org/officeDocument/2006/relationships/customXml" Target="../ink/ink70.xml"/><Relationship Id="rId358" Type="http://schemas.openxmlformats.org/officeDocument/2006/relationships/image" Target="../media/image179.png"/><Relationship Id="rId379" Type="http://schemas.openxmlformats.org/officeDocument/2006/relationships/customXml" Target="../ink/ink189.xml"/><Relationship Id="rId7" Type="http://schemas.openxmlformats.org/officeDocument/2006/relationships/customXml" Target="../ink/ink3.xml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8" Type="http://schemas.openxmlformats.org/officeDocument/2006/relationships/image" Target="../media/image109.png"/><Relationship Id="rId239" Type="http://schemas.openxmlformats.org/officeDocument/2006/relationships/customXml" Target="../ink/ink119.xml"/><Relationship Id="rId390" Type="http://schemas.openxmlformats.org/officeDocument/2006/relationships/image" Target="../media/image195.png"/><Relationship Id="rId404" Type="http://schemas.openxmlformats.org/officeDocument/2006/relationships/image" Target="../media/image202.png"/><Relationship Id="rId250" Type="http://schemas.openxmlformats.org/officeDocument/2006/relationships/image" Target="../media/image125.png"/><Relationship Id="rId271" Type="http://schemas.openxmlformats.org/officeDocument/2006/relationships/customXml" Target="../ink/ink135.xml"/><Relationship Id="rId292" Type="http://schemas.openxmlformats.org/officeDocument/2006/relationships/image" Target="../media/image146.png"/><Relationship Id="rId306" Type="http://schemas.openxmlformats.org/officeDocument/2006/relationships/image" Target="../media/image153.png"/><Relationship Id="rId24" Type="http://schemas.openxmlformats.org/officeDocument/2006/relationships/image" Target="../media/image12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48" Type="http://schemas.openxmlformats.org/officeDocument/2006/relationships/image" Target="../media/image174.png"/><Relationship Id="rId369" Type="http://schemas.openxmlformats.org/officeDocument/2006/relationships/customXml" Target="../ink/ink184.xml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4.xml"/><Relationship Id="rId380" Type="http://schemas.openxmlformats.org/officeDocument/2006/relationships/image" Target="../media/image190.png"/><Relationship Id="rId240" Type="http://schemas.openxmlformats.org/officeDocument/2006/relationships/image" Target="../media/image120.png"/><Relationship Id="rId261" Type="http://schemas.openxmlformats.org/officeDocument/2006/relationships/customXml" Target="../ink/ink130.xml"/><Relationship Id="rId14" Type="http://schemas.openxmlformats.org/officeDocument/2006/relationships/image" Target="../media/image7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41.png"/><Relationship Id="rId317" Type="http://schemas.openxmlformats.org/officeDocument/2006/relationships/customXml" Target="../ink/ink158.xml"/><Relationship Id="rId338" Type="http://schemas.openxmlformats.org/officeDocument/2006/relationships/image" Target="../media/image169.png"/><Relationship Id="rId359" Type="http://schemas.openxmlformats.org/officeDocument/2006/relationships/customXml" Target="../ink/ink179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219" Type="http://schemas.openxmlformats.org/officeDocument/2006/relationships/customXml" Target="../ink/ink109.xml"/><Relationship Id="rId370" Type="http://schemas.openxmlformats.org/officeDocument/2006/relationships/image" Target="../media/image185.png"/><Relationship Id="rId391" Type="http://schemas.openxmlformats.org/officeDocument/2006/relationships/customXml" Target="../ink/ink195.xml"/><Relationship Id="rId230" Type="http://schemas.openxmlformats.org/officeDocument/2006/relationships/image" Target="../media/image115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272" Type="http://schemas.openxmlformats.org/officeDocument/2006/relationships/image" Target="../media/image136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28" Type="http://schemas.openxmlformats.org/officeDocument/2006/relationships/image" Target="../media/image164.png"/><Relationship Id="rId349" Type="http://schemas.openxmlformats.org/officeDocument/2006/relationships/customXml" Target="../ink/ink174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80.png"/><Relationship Id="rId381" Type="http://schemas.openxmlformats.org/officeDocument/2006/relationships/customXml" Target="../ink/ink190.xml"/><Relationship Id="rId220" Type="http://schemas.openxmlformats.org/officeDocument/2006/relationships/image" Target="../media/image110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262" Type="http://schemas.openxmlformats.org/officeDocument/2006/relationships/image" Target="../media/image131.png"/><Relationship Id="rId283" Type="http://schemas.openxmlformats.org/officeDocument/2006/relationships/customXml" Target="../ink/ink141.xml"/><Relationship Id="rId318" Type="http://schemas.openxmlformats.org/officeDocument/2006/relationships/image" Target="../media/image159.png"/><Relationship Id="rId339" Type="http://schemas.openxmlformats.org/officeDocument/2006/relationships/customXml" Target="../ink/ink169.xml"/><Relationship Id="rId78" Type="http://schemas.openxmlformats.org/officeDocument/2006/relationships/image" Target="../media/image39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64" Type="http://schemas.openxmlformats.org/officeDocument/2006/relationships/image" Target="../media/image82.png"/><Relationship Id="rId185" Type="http://schemas.openxmlformats.org/officeDocument/2006/relationships/customXml" Target="../ink/ink92.xml"/><Relationship Id="rId350" Type="http://schemas.openxmlformats.org/officeDocument/2006/relationships/image" Target="../media/image175.png"/><Relationship Id="rId371" Type="http://schemas.openxmlformats.org/officeDocument/2006/relationships/customXml" Target="../ink/ink185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392" Type="http://schemas.openxmlformats.org/officeDocument/2006/relationships/image" Target="../media/image196.png"/><Relationship Id="rId26" Type="http://schemas.openxmlformats.org/officeDocument/2006/relationships/image" Target="../media/image13.png"/><Relationship Id="rId231" Type="http://schemas.openxmlformats.org/officeDocument/2006/relationships/customXml" Target="../ink/ink115.xml"/><Relationship Id="rId252" Type="http://schemas.openxmlformats.org/officeDocument/2006/relationships/image" Target="../media/image126.png"/><Relationship Id="rId273" Type="http://schemas.openxmlformats.org/officeDocument/2006/relationships/customXml" Target="../ink/ink136.xml"/><Relationship Id="rId294" Type="http://schemas.openxmlformats.org/officeDocument/2006/relationships/image" Target="../media/image147.png"/><Relationship Id="rId308" Type="http://schemas.openxmlformats.org/officeDocument/2006/relationships/image" Target="../media/image154.png"/><Relationship Id="rId329" Type="http://schemas.openxmlformats.org/officeDocument/2006/relationships/customXml" Target="../ink/ink164.xml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340" Type="http://schemas.openxmlformats.org/officeDocument/2006/relationships/image" Target="../media/image170.png"/><Relationship Id="rId361" Type="http://schemas.openxmlformats.org/officeDocument/2006/relationships/customXml" Target="../ink/ink18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382" Type="http://schemas.openxmlformats.org/officeDocument/2006/relationships/image" Target="../media/image191.png"/><Relationship Id="rId16" Type="http://schemas.openxmlformats.org/officeDocument/2006/relationships/image" Target="../media/image8.png"/><Relationship Id="rId221" Type="http://schemas.openxmlformats.org/officeDocument/2006/relationships/customXml" Target="../ink/ink110.xml"/><Relationship Id="rId242" Type="http://schemas.openxmlformats.org/officeDocument/2006/relationships/image" Target="../media/image121.png"/><Relationship Id="rId263" Type="http://schemas.openxmlformats.org/officeDocument/2006/relationships/customXml" Target="../ink/ink131.xml"/><Relationship Id="rId284" Type="http://schemas.openxmlformats.org/officeDocument/2006/relationships/image" Target="../media/image142.png"/><Relationship Id="rId319" Type="http://schemas.openxmlformats.org/officeDocument/2006/relationships/customXml" Target="../ink/ink159.xml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Relationship Id="rId330" Type="http://schemas.openxmlformats.org/officeDocument/2006/relationships/image" Target="../media/image165.png"/><Relationship Id="rId90" Type="http://schemas.openxmlformats.org/officeDocument/2006/relationships/image" Target="../media/image45.png"/><Relationship Id="rId165" Type="http://schemas.openxmlformats.org/officeDocument/2006/relationships/customXml" Target="../ink/ink82.xml"/><Relationship Id="rId186" Type="http://schemas.openxmlformats.org/officeDocument/2006/relationships/image" Target="../media/image93.png"/><Relationship Id="rId351" Type="http://schemas.openxmlformats.org/officeDocument/2006/relationships/customXml" Target="../ink/ink175.xml"/><Relationship Id="rId372" Type="http://schemas.openxmlformats.org/officeDocument/2006/relationships/image" Target="../media/image186.png"/><Relationship Id="rId393" Type="http://schemas.openxmlformats.org/officeDocument/2006/relationships/customXml" Target="../ink/ink196.xml"/><Relationship Id="rId211" Type="http://schemas.openxmlformats.org/officeDocument/2006/relationships/customXml" Target="../ink/ink105.xml"/><Relationship Id="rId232" Type="http://schemas.openxmlformats.org/officeDocument/2006/relationships/image" Target="../media/image116.png"/><Relationship Id="rId253" Type="http://schemas.openxmlformats.org/officeDocument/2006/relationships/customXml" Target="../ink/ink126.xml"/><Relationship Id="rId274" Type="http://schemas.openxmlformats.org/officeDocument/2006/relationships/image" Target="../media/image137.png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27" Type="http://schemas.openxmlformats.org/officeDocument/2006/relationships/customXml" Target="../ink/ink13.xml"/><Relationship Id="rId48" Type="http://schemas.openxmlformats.org/officeDocument/2006/relationships/image" Target="../media/image2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7.png"/><Relationship Id="rId320" Type="http://schemas.openxmlformats.org/officeDocument/2006/relationships/image" Target="../media/image160.png"/><Relationship Id="rId80" Type="http://schemas.openxmlformats.org/officeDocument/2006/relationships/image" Target="../media/image40.png"/><Relationship Id="rId155" Type="http://schemas.openxmlformats.org/officeDocument/2006/relationships/customXml" Target="../ink/ink77.xml"/><Relationship Id="rId176" Type="http://schemas.openxmlformats.org/officeDocument/2006/relationships/image" Target="../media/image88.png"/><Relationship Id="rId197" Type="http://schemas.openxmlformats.org/officeDocument/2006/relationships/customXml" Target="../ink/ink98.xml"/><Relationship Id="rId341" Type="http://schemas.openxmlformats.org/officeDocument/2006/relationships/customXml" Target="../ink/ink170.xml"/><Relationship Id="rId362" Type="http://schemas.openxmlformats.org/officeDocument/2006/relationships/image" Target="../media/image181.png"/><Relationship Id="rId383" Type="http://schemas.openxmlformats.org/officeDocument/2006/relationships/customXml" Target="../ink/ink191.xml"/><Relationship Id="rId201" Type="http://schemas.openxmlformats.org/officeDocument/2006/relationships/customXml" Target="../ink/ink100.xml"/><Relationship Id="rId222" Type="http://schemas.openxmlformats.org/officeDocument/2006/relationships/image" Target="../media/image111.png"/><Relationship Id="rId243" Type="http://schemas.openxmlformats.org/officeDocument/2006/relationships/customXml" Target="../ink/ink121.xml"/><Relationship Id="rId264" Type="http://schemas.openxmlformats.org/officeDocument/2006/relationships/image" Target="../media/image132.png"/><Relationship Id="rId285" Type="http://schemas.openxmlformats.org/officeDocument/2006/relationships/customXml" Target="../ink/ink142.xml"/><Relationship Id="rId17" Type="http://schemas.openxmlformats.org/officeDocument/2006/relationships/customXml" Target="../ink/ink8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2.png"/><Relationship Id="rId310" Type="http://schemas.openxmlformats.org/officeDocument/2006/relationships/image" Target="../media/image155.png"/><Relationship Id="rId70" Type="http://schemas.openxmlformats.org/officeDocument/2006/relationships/image" Target="../media/image35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3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76.png"/><Relationship Id="rId373" Type="http://schemas.openxmlformats.org/officeDocument/2006/relationships/customXml" Target="../ink/ink186.xml"/><Relationship Id="rId394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6.xml"/><Relationship Id="rId254" Type="http://schemas.openxmlformats.org/officeDocument/2006/relationships/image" Target="../media/image127.png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275" Type="http://schemas.openxmlformats.org/officeDocument/2006/relationships/customXml" Target="../ink/ink137.xml"/><Relationship Id="rId296" Type="http://schemas.openxmlformats.org/officeDocument/2006/relationships/image" Target="../media/image148.png"/><Relationship Id="rId300" Type="http://schemas.openxmlformats.org/officeDocument/2006/relationships/image" Target="../media/image150.png"/><Relationship Id="rId60" Type="http://schemas.openxmlformats.org/officeDocument/2006/relationships/image" Target="../media/image30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321" Type="http://schemas.openxmlformats.org/officeDocument/2006/relationships/customXml" Target="../ink/ink160.xml"/><Relationship Id="rId342" Type="http://schemas.openxmlformats.org/officeDocument/2006/relationships/image" Target="../media/image171.png"/><Relationship Id="rId363" Type="http://schemas.openxmlformats.org/officeDocument/2006/relationships/customXml" Target="../ink/ink181.xml"/><Relationship Id="rId384" Type="http://schemas.openxmlformats.org/officeDocument/2006/relationships/image" Target="../media/image192.png"/><Relationship Id="rId202" Type="http://schemas.openxmlformats.org/officeDocument/2006/relationships/image" Target="../media/image101.png"/><Relationship Id="rId223" Type="http://schemas.openxmlformats.org/officeDocument/2006/relationships/customXml" Target="../ink/ink111.xml"/><Relationship Id="rId244" Type="http://schemas.openxmlformats.org/officeDocument/2006/relationships/image" Target="../media/image122.png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286" Type="http://schemas.openxmlformats.org/officeDocument/2006/relationships/image" Target="../media/image143.png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25" Type="http://schemas.openxmlformats.org/officeDocument/2006/relationships/customXml" Target="../ink/ink62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311" Type="http://schemas.openxmlformats.org/officeDocument/2006/relationships/customXml" Target="../ink/ink155.xml"/><Relationship Id="rId332" Type="http://schemas.openxmlformats.org/officeDocument/2006/relationships/image" Target="../media/image166.png"/><Relationship Id="rId353" Type="http://schemas.openxmlformats.org/officeDocument/2006/relationships/customXml" Target="../ink/ink176.xml"/><Relationship Id="rId374" Type="http://schemas.openxmlformats.org/officeDocument/2006/relationships/image" Target="../media/image187.png"/><Relationship Id="rId395" Type="http://schemas.openxmlformats.org/officeDocument/2006/relationships/customXml" Target="../ink/ink197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13" Type="http://schemas.openxmlformats.org/officeDocument/2006/relationships/customXml" Target="../ink/ink106.xml"/><Relationship Id="rId234" Type="http://schemas.openxmlformats.org/officeDocument/2006/relationships/image" Target="../media/image117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276" Type="http://schemas.openxmlformats.org/officeDocument/2006/relationships/image" Target="../media/image138.png"/><Relationship Id="rId297" Type="http://schemas.openxmlformats.org/officeDocument/2006/relationships/customXml" Target="../ink/ink148.xml"/><Relationship Id="rId40" Type="http://schemas.openxmlformats.org/officeDocument/2006/relationships/image" Target="../media/image20.png"/><Relationship Id="rId115" Type="http://schemas.openxmlformats.org/officeDocument/2006/relationships/customXml" Target="../ink/ink57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301" Type="http://schemas.openxmlformats.org/officeDocument/2006/relationships/customXml" Target="../ink/ink150.xml"/><Relationship Id="rId322" Type="http://schemas.openxmlformats.org/officeDocument/2006/relationships/image" Target="../media/image161.png"/><Relationship Id="rId343" Type="http://schemas.openxmlformats.org/officeDocument/2006/relationships/customXml" Target="../ink/ink171.xml"/><Relationship Id="rId364" Type="http://schemas.openxmlformats.org/officeDocument/2006/relationships/image" Target="../media/image182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customXml" Target="../ink/ink9.xml"/><Relationship Id="rId224" Type="http://schemas.openxmlformats.org/officeDocument/2006/relationships/image" Target="../media/image112.png"/><Relationship Id="rId245" Type="http://schemas.openxmlformats.org/officeDocument/2006/relationships/customXml" Target="../ink/ink122.xml"/><Relationship Id="rId266" Type="http://schemas.openxmlformats.org/officeDocument/2006/relationships/image" Target="../media/image133.png"/><Relationship Id="rId287" Type="http://schemas.openxmlformats.org/officeDocument/2006/relationships/customXml" Target="../ink/ink143.xml"/><Relationship Id="rId30" Type="http://schemas.openxmlformats.org/officeDocument/2006/relationships/image" Target="../media/image15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312" Type="http://schemas.openxmlformats.org/officeDocument/2006/relationships/image" Target="../media/image156.png"/><Relationship Id="rId333" Type="http://schemas.openxmlformats.org/officeDocument/2006/relationships/customXml" Target="../ink/ink166.xml"/><Relationship Id="rId354" Type="http://schemas.openxmlformats.org/officeDocument/2006/relationships/image" Target="../media/image177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198.png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17.xml"/><Relationship Id="rId256" Type="http://schemas.openxmlformats.org/officeDocument/2006/relationships/image" Target="../media/image128.png"/><Relationship Id="rId277" Type="http://schemas.openxmlformats.org/officeDocument/2006/relationships/customXml" Target="../ink/ink138.xml"/><Relationship Id="rId298" Type="http://schemas.openxmlformats.org/officeDocument/2006/relationships/image" Target="../media/image149.png"/><Relationship Id="rId400" Type="http://schemas.openxmlformats.org/officeDocument/2006/relationships/image" Target="../media/image200.png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302" Type="http://schemas.openxmlformats.org/officeDocument/2006/relationships/image" Target="../media/image151.png"/><Relationship Id="rId323" Type="http://schemas.openxmlformats.org/officeDocument/2006/relationships/customXml" Target="../ink/ink161.xml"/><Relationship Id="rId344" Type="http://schemas.openxmlformats.org/officeDocument/2006/relationships/image" Target="../media/image172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193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112.xml"/><Relationship Id="rId246" Type="http://schemas.openxmlformats.org/officeDocument/2006/relationships/image" Target="../media/image123.png"/><Relationship Id="rId267" Type="http://schemas.openxmlformats.org/officeDocument/2006/relationships/customXml" Target="../ink/ink133.xml"/><Relationship Id="rId288" Type="http://schemas.openxmlformats.org/officeDocument/2006/relationships/image" Target="../media/image144.png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84.xml"/><Relationship Id="rId334" Type="http://schemas.openxmlformats.org/officeDocument/2006/relationships/image" Target="../media/image167.png"/><Relationship Id="rId355" Type="http://schemas.openxmlformats.org/officeDocument/2006/relationships/customXml" Target="../ink/ink177.xml"/><Relationship Id="rId376" Type="http://schemas.openxmlformats.org/officeDocument/2006/relationships/image" Target="../media/image188.png"/><Relationship Id="rId397" Type="http://schemas.openxmlformats.org/officeDocument/2006/relationships/customXml" Target="../ink/ink198.xml"/><Relationship Id="rId4" Type="http://schemas.openxmlformats.org/officeDocument/2006/relationships/image" Target="../media/image3.png"/><Relationship Id="rId180" Type="http://schemas.openxmlformats.org/officeDocument/2006/relationships/image" Target="../media/image90.png"/><Relationship Id="rId215" Type="http://schemas.openxmlformats.org/officeDocument/2006/relationships/customXml" Target="../ink/ink107.xml"/><Relationship Id="rId236" Type="http://schemas.openxmlformats.org/officeDocument/2006/relationships/image" Target="../media/image118.png"/><Relationship Id="rId257" Type="http://schemas.openxmlformats.org/officeDocument/2006/relationships/customXml" Target="../ink/ink128.xml"/><Relationship Id="rId278" Type="http://schemas.openxmlformats.org/officeDocument/2006/relationships/image" Target="../media/image139.png"/><Relationship Id="rId401" Type="http://schemas.openxmlformats.org/officeDocument/2006/relationships/customXml" Target="../ink/ink200.xml"/><Relationship Id="rId303" Type="http://schemas.openxmlformats.org/officeDocument/2006/relationships/customXml" Target="../ink/ink151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Relationship Id="rId289" Type="http://schemas.openxmlformats.org/officeDocument/2006/relationships/customXml" Target="../ink/ink14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9.xml"/><Relationship Id="rId299" Type="http://schemas.openxmlformats.org/officeDocument/2006/relationships/customXml" Target="../ink/ink350.xml"/><Relationship Id="rId303" Type="http://schemas.openxmlformats.org/officeDocument/2006/relationships/customXml" Target="../ink/ink352.xml"/><Relationship Id="rId21" Type="http://schemas.openxmlformats.org/officeDocument/2006/relationships/customXml" Target="../ink/ink211.xml"/><Relationship Id="rId42" Type="http://schemas.openxmlformats.org/officeDocument/2006/relationships/image" Target="../media/image221.png"/><Relationship Id="rId63" Type="http://schemas.openxmlformats.org/officeDocument/2006/relationships/customXml" Target="../ink/ink232.xml"/><Relationship Id="rId84" Type="http://schemas.openxmlformats.org/officeDocument/2006/relationships/image" Target="../media/image242.png"/><Relationship Id="rId138" Type="http://schemas.openxmlformats.org/officeDocument/2006/relationships/image" Target="../media/image269.png"/><Relationship Id="rId159" Type="http://schemas.openxmlformats.org/officeDocument/2006/relationships/customXml" Target="../ink/ink280.xml"/><Relationship Id="rId324" Type="http://schemas.openxmlformats.org/officeDocument/2006/relationships/image" Target="../media/image362.png"/><Relationship Id="rId345" Type="http://schemas.openxmlformats.org/officeDocument/2006/relationships/customXml" Target="../ink/ink373.xml"/><Relationship Id="rId366" Type="http://schemas.openxmlformats.org/officeDocument/2006/relationships/image" Target="../media/image383.png"/><Relationship Id="rId170" Type="http://schemas.openxmlformats.org/officeDocument/2006/relationships/image" Target="../media/image285.png"/><Relationship Id="rId191" Type="http://schemas.openxmlformats.org/officeDocument/2006/relationships/customXml" Target="../ink/ink296.xml"/><Relationship Id="rId205" Type="http://schemas.openxmlformats.org/officeDocument/2006/relationships/customXml" Target="../ink/ink303.xml"/><Relationship Id="rId226" Type="http://schemas.openxmlformats.org/officeDocument/2006/relationships/image" Target="../media/image313.png"/><Relationship Id="rId247" Type="http://schemas.openxmlformats.org/officeDocument/2006/relationships/customXml" Target="../ink/ink324.xml"/><Relationship Id="rId107" Type="http://schemas.openxmlformats.org/officeDocument/2006/relationships/customXml" Target="../ink/ink254.xml"/><Relationship Id="rId268" Type="http://schemas.openxmlformats.org/officeDocument/2006/relationships/image" Target="../media/image334.png"/><Relationship Id="rId289" Type="http://schemas.openxmlformats.org/officeDocument/2006/relationships/customXml" Target="../ink/ink345.xml"/><Relationship Id="rId11" Type="http://schemas.openxmlformats.org/officeDocument/2006/relationships/customXml" Target="../ink/ink206.xml"/><Relationship Id="rId32" Type="http://schemas.openxmlformats.org/officeDocument/2006/relationships/image" Target="../media/image216.png"/><Relationship Id="rId53" Type="http://schemas.openxmlformats.org/officeDocument/2006/relationships/customXml" Target="../ink/ink227.xml"/><Relationship Id="rId74" Type="http://schemas.openxmlformats.org/officeDocument/2006/relationships/image" Target="../media/image237.png"/><Relationship Id="rId128" Type="http://schemas.openxmlformats.org/officeDocument/2006/relationships/image" Target="../media/image264.png"/><Relationship Id="rId149" Type="http://schemas.openxmlformats.org/officeDocument/2006/relationships/customXml" Target="../ink/ink275.xml"/><Relationship Id="rId314" Type="http://schemas.openxmlformats.org/officeDocument/2006/relationships/image" Target="../media/image357.png"/><Relationship Id="rId335" Type="http://schemas.openxmlformats.org/officeDocument/2006/relationships/customXml" Target="../ink/ink368.xml"/><Relationship Id="rId356" Type="http://schemas.openxmlformats.org/officeDocument/2006/relationships/image" Target="../media/image378.png"/><Relationship Id="rId5" Type="http://schemas.openxmlformats.org/officeDocument/2006/relationships/customXml" Target="../ink/ink203.xml"/><Relationship Id="rId95" Type="http://schemas.openxmlformats.org/officeDocument/2006/relationships/customXml" Target="../ink/ink248.xml"/><Relationship Id="rId160" Type="http://schemas.openxmlformats.org/officeDocument/2006/relationships/image" Target="../media/image280.png"/><Relationship Id="rId181" Type="http://schemas.openxmlformats.org/officeDocument/2006/relationships/customXml" Target="../ink/ink291.xml"/><Relationship Id="rId216" Type="http://schemas.openxmlformats.org/officeDocument/2006/relationships/image" Target="../media/image308.png"/><Relationship Id="rId237" Type="http://schemas.openxmlformats.org/officeDocument/2006/relationships/customXml" Target="../ink/ink319.xml"/><Relationship Id="rId258" Type="http://schemas.openxmlformats.org/officeDocument/2006/relationships/image" Target="../media/image329.png"/><Relationship Id="rId279" Type="http://schemas.openxmlformats.org/officeDocument/2006/relationships/customXml" Target="../ink/ink340.xml"/><Relationship Id="rId22" Type="http://schemas.openxmlformats.org/officeDocument/2006/relationships/image" Target="../media/image211.png"/><Relationship Id="rId43" Type="http://schemas.openxmlformats.org/officeDocument/2006/relationships/customXml" Target="../ink/ink222.xml"/><Relationship Id="rId64" Type="http://schemas.openxmlformats.org/officeDocument/2006/relationships/image" Target="../media/image232.png"/><Relationship Id="rId118" Type="http://schemas.openxmlformats.org/officeDocument/2006/relationships/image" Target="../media/image259.png"/><Relationship Id="rId139" Type="http://schemas.openxmlformats.org/officeDocument/2006/relationships/customXml" Target="../ink/ink270.xml"/><Relationship Id="rId290" Type="http://schemas.openxmlformats.org/officeDocument/2006/relationships/image" Target="../media/image345.png"/><Relationship Id="rId304" Type="http://schemas.openxmlformats.org/officeDocument/2006/relationships/image" Target="../media/image352.png"/><Relationship Id="rId325" Type="http://schemas.openxmlformats.org/officeDocument/2006/relationships/customXml" Target="../ink/ink363.xml"/><Relationship Id="rId346" Type="http://schemas.openxmlformats.org/officeDocument/2006/relationships/image" Target="../media/image373.png"/><Relationship Id="rId367" Type="http://schemas.openxmlformats.org/officeDocument/2006/relationships/customXml" Target="../ink/ink384.xml"/><Relationship Id="rId85" Type="http://schemas.openxmlformats.org/officeDocument/2006/relationships/customXml" Target="../ink/ink243.xml"/><Relationship Id="rId150" Type="http://schemas.openxmlformats.org/officeDocument/2006/relationships/image" Target="../media/image275.png"/><Relationship Id="rId171" Type="http://schemas.openxmlformats.org/officeDocument/2006/relationships/customXml" Target="../ink/ink286.xml"/><Relationship Id="rId192" Type="http://schemas.openxmlformats.org/officeDocument/2006/relationships/image" Target="../media/image296.png"/><Relationship Id="rId206" Type="http://schemas.openxmlformats.org/officeDocument/2006/relationships/image" Target="../media/image303.png"/><Relationship Id="rId227" Type="http://schemas.openxmlformats.org/officeDocument/2006/relationships/customXml" Target="../ink/ink314.xml"/><Relationship Id="rId248" Type="http://schemas.openxmlformats.org/officeDocument/2006/relationships/image" Target="../media/image324.png"/><Relationship Id="rId269" Type="http://schemas.openxmlformats.org/officeDocument/2006/relationships/customXml" Target="../ink/ink335.xml"/><Relationship Id="rId12" Type="http://schemas.openxmlformats.org/officeDocument/2006/relationships/image" Target="../media/image206.png"/><Relationship Id="rId33" Type="http://schemas.openxmlformats.org/officeDocument/2006/relationships/customXml" Target="../ink/ink217.xml"/><Relationship Id="rId108" Type="http://schemas.openxmlformats.org/officeDocument/2006/relationships/image" Target="../media/image254.png"/><Relationship Id="rId129" Type="http://schemas.openxmlformats.org/officeDocument/2006/relationships/customXml" Target="../ink/ink265.xml"/><Relationship Id="rId280" Type="http://schemas.openxmlformats.org/officeDocument/2006/relationships/image" Target="../media/image340.png"/><Relationship Id="rId315" Type="http://schemas.openxmlformats.org/officeDocument/2006/relationships/customXml" Target="../ink/ink358.xml"/><Relationship Id="rId336" Type="http://schemas.openxmlformats.org/officeDocument/2006/relationships/image" Target="../media/image368.png"/><Relationship Id="rId357" Type="http://schemas.openxmlformats.org/officeDocument/2006/relationships/customXml" Target="../ink/ink379.xml"/><Relationship Id="rId54" Type="http://schemas.openxmlformats.org/officeDocument/2006/relationships/image" Target="../media/image227.png"/><Relationship Id="rId75" Type="http://schemas.openxmlformats.org/officeDocument/2006/relationships/customXml" Target="../ink/ink238.xml"/><Relationship Id="rId96" Type="http://schemas.openxmlformats.org/officeDocument/2006/relationships/image" Target="../media/image248.png"/><Relationship Id="rId140" Type="http://schemas.openxmlformats.org/officeDocument/2006/relationships/image" Target="../media/image270.png"/><Relationship Id="rId161" Type="http://schemas.openxmlformats.org/officeDocument/2006/relationships/customXml" Target="../ink/ink281.xml"/><Relationship Id="rId182" Type="http://schemas.openxmlformats.org/officeDocument/2006/relationships/image" Target="../media/image291.png"/><Relationship Id="rId217" Type="http://schemas.openxmlformats.org/officeDocument/2006/relationships/customXml" Target="../ink/ink309.xml"/><Relationship Id="rId6" Type="http://schemas.openxmlformats.org/officeDocument/2006/relationships/image" Target="../media/image203.png"/><Relationship Id="rId238" Type="http://schemas.openxmlformats.org/officeDocument/2006/relationships/image" Target="../media/image319.png"/><Relationship Id="rId259" Type="http://schemas.openxmlformats.org/officeDocument/2006/relationships/customXml" Target="../ink/ink330.xml"/><Relationship Id="rId23" Type="http://schemas.openxmlformats.org/officeDocument/2006/relationships/customXml" Target="../ink/ink212.xml"/><Relationship Id="rId119" Type="http://schemas.openxmlformats.org/officeDocument/2006/relationships/customXml" Target="../ink/ink260.xml"/><Relationship Id="rId270" Type="http://schemas.openxmlformats.org/officeDocument/2006/relationships/image" Target="../media/image335.png"/><Relationship Id="rId291" Type="http://schemas.openxmlformats.org/officeDocument/2006/relationships/customXml" Target="../ink/ink346.xml"/><Relationship Id="rId305" Type="http://schemas.openxmlformats.org/officeDocument/2006/relationships/customXml" Target="../ink/ink353.xml"/><Relationship Id="rId326" Type="http://schemas.openxmlformats.org/officeDocument/2006/relationships/image" Target="../media/image363.png"/><Relationship Id="rId347" Type="http://schemas.openxmlformats.org/officeDocument/2006/relationships/customXml" Target="../ink/ink374.xml"/><Relationship Id="rId44" Type="http://schemas.openxmlformats.org/officeDocument/2006/relationships/image" Target="../media/image222.png"/><Relationship Id="rId65" Type="http://schemas.openxmlformats.org/officeDocument/2006/relationships/customXml" Target="../ink/ink233.xml"/><Relationship Id="rId86" Type="http://schemas.openxmlformats.org/officeDocument/2006/relationships/image" Target="../media/image243.png"/><Relationship Id="rId130" Type="http://schemas.openxmlformats.org/officeDocument/2006/relationships/image" Target="../media/image265.png"/><Relationship Id="rId151" Type="http://schemas.openxmlformats.org/officeDocument/2006/relationships/customXml" Target="../ink/ink276.xml"/><Relationship Id="rId368" Type="http://schemas.openxmlformats.org/officeDocument/2006/relationships/image" Target="../media/image384.png"/><Relationship Id="rId172" Type="http://schemas.openxmlformats.org/officeDocument/2006/relationships/image" Target="../media/image286.png"/><Relationship Id="rId193" Type="http://schemas.openxmlformats.org/officeDocument/2006/relationships/customXml" Target="../ink/ink297.xml"/><Relationship Id="rId207" Type="http://schemas.openxmlformats.org/officeDocument/2006/relationships/customXml" Target="../ink/ink304.xml"/><Relationship Id="rId228" Type="http://schemas.openxmlformats.org/officeDocument/2006/relationships/image" Target="../media/image314.png"/><Relationship Id="rId249" Type="http://schemas.openxmlformats.org/officeDocument/2006/relationships/customXml" Target="../ink/ink325.xml"/><Relationship Id="rId13" Type="http://schemas.openxmlformats.org/officeDocument/2006/relationships/customXml" Target="../ink/ink207.xml"/><Relationship Id="rId109" Type="http://schemas.openxmlformats.org/officeDocument/2006/relationships/customXml" Target="../ink/ink255.xml"/><Relationship Id="rId260" Type="http://schemas.openxmlformats.org/officeDocument/2006/relationships/image" Target="../media/image330.png"/><Relationship Id="rId281" Type="http://schemas.openxmlformats.org/officeDocument/2006/relationships/customXml" Target="../ink/ink341.xml"/><Relationship Id="rId316" Type="http://schemas.openxmlformats.org/officeDocument/2006/relationships/image" Target="../media/image358.png"/><Relationship Id="rId337" Type="http://schemas.openxmlformats.org/officeDocument/2006/relationships/customXml" Target="../ink/ink369.xml"/><Relationship Id="rId34" Type="http://schemas.openxmlformats.org/officeDocument/2006/relationships/image" Target="../media/image217.png"/><Relationship Id="rId55" Type="http://schemas.openxmlformats.org/officeDocument/2006/relationships/customXml" Target="../ink/ink228.xml"/><Relationship Id="rId76" Type="http://schemas.openxmlformats.org/officeDocument/2006/relationships/image" Target="../media/image238.png"/><Relationship Id="rId97" Type="http://schemas.openxmlformats.org/officeDocument/2006/relationships/customXml" Target="../ink/ink249.xml"/><Relationship Id="rId120" Type="http://schemas.openxmlformats.org/officeDocument/2006/relationships/image" Target="../media/image260.png"/><Relationship Id="rId141" Type="http://schemas.openxmlformats.org/officeDocument/2006/relationships/customXml" Target="../ink/ink271.xml"/><Relationship Id="rId358" Type="http://schemas.openxmlformats.org/officeDocument/2006/relationships/image" Target="../media/image379.png"/><Relationship Id="rId7" Type="http://schemas.openxmlformats.org/officeDocument/2006/relationships/customXml" Target="../ink/ink204.xml"/><Relationship Id="rId162" Type="http://schemas.openxmlformats.org/officeDocument/2006/relationships/image" Target="../media/image281.png"/><Relationship Id="rId183" Type="http://schemas.openxmlformats.org/officeDocument/2006/relationships/customXml" Target="../ink/ink292.xml"/><Relationship Id="rId218" Type="http://schemas.openxmlformats.org/officeDocument/2006/relationships/image" Target="../media/image309.png"/><Relationship Id="rId239" Type="http://schemas.openxmlformats.org/officeDocument/2006/relationships/customXml" Target="../ink/ink320.xml"/><Relationship Id="rId250" Type="http://schemas.openxmlformats.org/officeDocument/2006/relationships/image" Target="../media/image325.png"/><Relationship Id="rId271" Type="http://schemas.openxmlformats.org/officeDocument/2006/relationships/customXml" Target="../ink/ink336.xml"/><Relationship Id="rId292" Type="http://schemas.openxmlformats.org/officeDocument/2006/relationships/image" Target="../media/image346.png"/><Relationship Id="rId306" Type="http://schemas.openxmlformats.org/officeDocument/2006/relationships/image" Target="../media/image353.png"/><Relationship Id="rId24" Type="http://schemas.openxmlformats.org/officeDocument/2006/relationships/image" Target="../media/image212.png"/><Relationship Id="rId45" Type="http://schemas.openxmlformats.org/officeDocument/2006/relationships/customXml" Target="../ink/ink223.xml"/><Relationship Id="rId66" Type="http://schemas.openxmlformats.org/officeDocument/2006/relationships/image" Target="../media/image233.png"/><Relationship Id="rId87" Type="http://schemas.openxmlformats.org/officeDocument/2006/relationships/customXml" Target="../ink/ink244.xml"/><Relationship Id="rId110" Type="http://schemas.openxmlformats.org/officeDocument/2006/relationships/image" Target="../media/image255.png"/><Relationship Id="rId131" Type="http://schemas.openxmlformats.org/officeDocument/2006/relationships/customXml" Target="../ink/ink266.xml"/><Relationship Id="rId327" Type="http://schemas.openxmlformats.org/officeDocument/2006/relationships/customXml" Target="../ink/ink364.xml"/><Relationship Id="rId348" Type="http://schemas.openxmlformats.org/officeDocument/2006/relationships/image" Target="../media/image374.png"/><Relationship Id="rId152" Type="http://schemas.openxmlformats.org/officeDocument/2006/relationships/image" Target="../media/image276.png"/><Relationship Id="rId173" Type="http://schemas.openxmlformats.org/officeDocument/2006/relationships/customXml" Target="../ink/ink287.xml"/><Relationship Id="rId194" Type="http://schemas.openxmlformats.org/officeDocument/2006/relationships/image" Target="../media/image297.png"/><Relationship Id="rId208" Type="http://schemas.openxmlformats.org/officeDocument/2006/relationships/image" Target="../media/image304.png"/><Relationship Id="rId229" Type="http://schemas.openxmlformats.org/officeDocument/2006/relationships/customXml" Target="../ink/ink315.xml"/><Relationship Id="rId240" Type="http://schemas.openxmlformats.org/officeDocument/2006/relationships/image" Target="../media/image320.png"/><Relationship Id="rId261" Type="http://schemas.openxmlformats.org/officeDocument/2006/relationships/customXml" Target="../ink/ink331.xml"/><Relationship Id="rId14" Type="http://schemas.openxmlformats.org/officeDocument/2006/relationships/image" Target="../media/image207.png"/><Relationship Id="rId35" Type="http://schemas.openxmlformats.org/officeDocument/2006/relationships/customXml" Target="../ink/ink218.xml"/><Relationship Id="rId56" Type="http://schemas.openxmlformats.org/officeDocument/2006/relationships/image" Target="../media/image228.png"/><Relationship Id="rId77" Type="http://schemas.openxmlformats.org/officeDocument/2006/relationships/customXml" Target="../ink/ink239.xml"/><Relationship Id="rId100" Type="http://schemas.openxmlformats.org/officeDocument/2006/relationships/image" Target="../media/image250.png"/><Relationship Id="rId282" Type="http://schemas.openxmlformats.org/officeDocument/2006/relationships/image" Target="../media/image341.png"/><Relationship Id="rId317" Type="http://schemas.openxmlformats.org/officeDocument/2006/relationships/customXml" Target="../ink/ink359.xml"/><Relationship Id="rId338" Type="http://schemas.openxmlformats.org/officeDocument/2006/relationships/image" Target="../media/image369.png"/><Relationship Id="rId359" Type="http://schemas.openxmlformats.org/officeDocument/2006/relationships/customXml" Target="../ink/ink380.xml"/><Relationship Id="rId8" Type="http://schemas.openxmlformats.org/officeDocument/2006/relationships/image" Target="../media/image204.png"/><Relationship Id="rId98" Type="http://schemas.openxmlformats.org/officeDocument/2006/relationships/image" Target="../media/image249.png"/><Relationship Id="rId121" Type="http://schemas.openxmlformats.org/officeDocument/2006/relationships/customXml" Target="../ink/ink261.xml"/><Relationship Id="rId142" Type="http://schemas.openxmlformats.org/officeDocument/2006/relationships/image" Target="../media/image271.png"/><Relationship Id="rId163" Type="http://schemas.openxmlformats.org/officeDocument/2006/relationships/customXml" Target="../ink/ink282.xml"/><Relationship Id="rId184" Type="http://schemas.openxmlformats.org/officeDocument/2006/relationships/image" Target="../media/image292.png"/><Relationship Id="rId219" Type="http://schemas.openxmlformats.org/officeDocument/2006/relationships/customXml" Target="../ink/ink310.xml"/><Relationship Id="rId230" Type="http://schemas.openxmlformats.org/officeDocument/2006/relationships/image" Target="../media/image315.png"/><Relationship Id="rId251" Type="http://schemas.openxmlformats.org/officeDocument/2006/relationships/customXml" Target="../ink/ink326.xml"/><Relationship Id="rId25" Type="http://schemas.openxmlformats.org/officeDocument/2006/relationships/customXml" Target="../ink/ink213.xml"/><Relationship Id="rId46" Type="http://schemas.openxmlformats.org/officeDocument/2006/relationships/image" Target="../media/image223.png"/><Relationship Id="rId67" Type="http://schemas.openxmlformats.org/officeDocument/2006/relationships/customXml" Target="../ink/ink234.xml"/><Relationship Id="rId272" Type="http://schemas.openxmlformats.org/officeDocument/2006/relationships/image" Target="../media/image336.png"/><Relationship Id="rId293" Type="http://schemas.openxmlformats.org/officeDocument/2006/relationships/customXml" Target="../ink/ink347.xml"/><Relationship Id="rId307" Type="http://schemas.openxmlformats.org/officeDocument/2006/relationships/customXml" Target="../ink/ink354.xml"/><Relationship Id="rId328" Type="http://schemas.openxmlformats.org/officeDocument/2006/relationships/image" Target="../media/image364.png"/><Relationship Id="rId349" Type="http://schemas.openxmlformats.org/officeDocument/2006/relationships/customXml" Target="../ink/ink375.xml"/><Relationship Id="rId88" Type="http://schemas.openxmlformats.org/officeDocument/2006/relationships/image" Target="../media/image244.png"/><Relationship Id="rId111" Type="http://schemas.openxmlformats.org/officeDocument/2006/relationships/customXml" Target="../ink/ink256.xml"/><Relationship Id="rId132" Type="http://schemas.openxmlformats.org/officeDocument/2006/relationships/image" Target="../media/image266.png"/><Relationship Id="rId153" Type="http://schemas.openxmlformats.org/officeDocument/2006/relationships/customXml" Target="../ink/ink277.xml"/><Relationship Id="rId174" Type="http://schemas.openxmlformats.org/officeDocument/2006/relationships/image" Target="../media/image287.png"/><Relationship Id="rId195" Type="http://schemas.openxmlformats.org/officeDocument/2006/relationships/customXml" Target="../ink/ink298.xml"/><Relationship Id="rId209" Type="http://schemas.openxmlformats.org/officeDocument/2006/relationships/customXml" Target="../ink/ink305.xml"/><Relationship Id="rId360" Type="http://schemas.openxmlformats.org/officeDocument/2006/relationships/image" Target="../media/image380.png"/><Relationship Id="rId220" Type="http://schemas.openxmlformats.org/officeDocument/2006/relationships/image" Target="../media/image310.png"/><Relationship Id="rId241" Type="http://schemas.openxmlformats.org/officeDocument/2006/relationships/customXml" Target="../ink/ink321.xml"/><Relationship Id="rId15" Type="http://schemas.openxmlformats.org/officeDocument/2006/relationships/customXml" Target="../ink/ink208.xml"/><Relationship Id="rId36" Type="http://schemas.openxmlformats.org/officeDocument/2006/relationships/image" Target="../media/image218.png"/><Relationship Id="rId57" Type="http://schemas.openxmlformats.org/officeDocument/2006/relationships/customXml" Target="../ink/ink229.xml"/><Relationship Id="rId262" Type="http://schemas.openxmlformats.org/officeDocument/2006/relationships/image" Target="../media/image331.png"/><Relationship Id="rId283" Type="http://schemas.openxmlformats.org/officeDocument/2006/relationships/customXml" Target="../ink/ink342.xml"/><Relationship Id="rId318" Type="http://schemas.openxmlformats.org/officeDocument/2006/relationships/image" Target="../media/image359.png"/><Relationship Id="rId339" Type="http://schemas.openxmlformats.org/officeDocument/2006/relationships/customXml" Target="../ink/ink370.xml"/><Relationship Id="rId10" Type="http://schemas.openxmlformats.org/officeDocument/2006/relationships/image" Target="../media/image205.png"/><Relationship Id="rId31" Type="http://schemas.openxmlformats.org/officeDocument/2006/relationships/customXml" Target="../ink/ink216.xml"/><Relationship Id="rId52" Type="http://schemas.openxmlformats.org/officeDocument/2006/relationships/image" Target="../media/image226.png"/><Relationship Id="rId73" Type="http://schemas.openxmlformats.org/officeDocument/2006/relationships/customXml" Target="../ink/ink237.xml"/><Relationship Id="rId78" Type="http://schemas.openxmlformats.org/officeDocument/2006/relationships/image" Target="../media/image239.png"/><Relationship Id="rId94" Type="http://schemas.openxmlformats.org/officeDocument/2006/relationships/image" Target="../media/image247.png"/><Relationship Id="rId99" Type="http://schemas.openxmlformats.org/officeDocument/2006/relationships/customXml" Target="../ink/ink250.xml"/><Relationship Id="rId101" Type="http://schemas.openxmlformats.org/officeDocument/2006/relationships/customXml" Target="../ink/ink251.xml"/><Relationship Id="rId122" Type="http://schemas.openxmlformats.org/officeDocument/2006/relationships/image" Target="../media/image261.png"/><Relationship Id="rId143" Type="http://schemas.openxmlformats.org/officeDocument/2006/relationships/customXml" Target="../ink/ink272.xml"/><Relationship Id="rId148" Type="http://schemas.openxmlformats.org/officeDocument/2006/relationships/image" Target="../media/image274.png"/><Relationship Id="rId164" Type="http://schemas.openxmlformats.org/officeDocument/2006/relationships/image" Target="../media/image282.png"/><Relationship Id="rId169" Type="http://schemas.openxmlformats.org/officeDocument/2006/relationships/customXml" Target="../ink/ink285.xml"/><Relationship Id="rId185" Type="http://schemas.openxmlformats.org/officeDocument/2006/relationships/customXml" Target="../ink/ink293.xml"/><Relationship Id="rId334" Type="http://schemas.openxmlformats.org/officeDocument/2006/relationships/image" Target="../media/image367.png"/><Relationship Id="rId350" Type="http://schemas.openxmlformats.org/officeDocument/2006/relationships/image" Target="../media/image375.png"/><Relationship Id="rId355" Type="http://schemas.openxmlformats.org/officeDocument/2006/relationships/customXml" Target="../ink/ink378.xml"/><Relationship Id="rId4" Type="http://schemas.openxmlformats.org/officeDocument/2006/relationships/image" Target="../media/image3.png"/><Relationship Id="rId9" Type="http://schemas.openxmlformats.org/officeDocument/2006/relationships/customXml" Target="../ink/ink205.xml"/><Relationship Id="rId180" Type="http://schemas.openxmlformats.org/officeDocument/2006/relationships/image" Target="../media/image290.png"/><Relationship Id="rId210" Type="http://schemas.openxmlformats.org/officeDocument/2006/relationships/image" Target="../media/image305.png"/><Relationship Id="rId215" Type="http://schemas.openxmlformats.org/officeDocument/2006/relationships/customXml" Target="../ink/ink308.xml"/><Relationship Id="rId236" Type="http://schemas.openxmlformats.org/officeDocument/2006/relationships/image" Target="../media/image318.png"/><Relationship Id="rId257" Type="http://schemas.openxmlformats.org/officeDocument/2006/relationships/customXml" Target="../ink/ink329.xml"/><Relationship Id="rId278" Type="http://schemas.openxmlformats.org/officeDocument/2006/relationships/image" Target="../media/image339.png"/><Relationship Id="rId26" Type="http://schemas.openxmlformats.org/officeDocument/2006/relationships/image" Target="../media/image213.png"/><Relationship Id="rId231" Type="http://schemas.openxmlformats.org/officeDocument/2006/relationships/customXml" Target="../ink/ink316.xml"/><Relationship Id="rId252" Type="http://schemas.openxmlformats.org/officeDocument/2006/relationships/image" Target="../media/image326.png"/><Relationship Id="rId273" Type="http://schemas.openxmlformats.org/officeDocument/2006/relationships/customXml" Target="../ink/ink337.xml"/><Relationship Id="rId294" Type="http://schemas.openxmlformats.org/officeDocument/2006/relationships/image" Target="../media/image347.png"/><Relationship Id="rId308" Type="http://schemas.openxmlformats.org/officeDocument/2006/relationships/image" Target="../media/image354.png"/><Relationship Id="rId329" Type="http://schemas.openxmlformats.org/officeDocument/2006/relationships/customXml" Target="../ink/ink365.xml"/><Relationship Id="rId47" Type="http://schemas.openxmlformats.org/officeDocument/2006/relationships/customXml" Target="../ink/ink224.xml"/><Relationship Id="rId68" Type="http://schemas.openxmlformats.org/officeDocument/2006/relationships/image" Target="../media/image234.png"/><Relationship Id="rId89" Type="http://schemas.openxmlformats.org/officeDocument/2006/relationships/customXml" Target="../ink/ink245.xml"/><Relationship Id="rId112" Type="http://schemas.openxmlformats.org/officeDocument/2006/relationships/image" Target="../media/image256.png"/><Relationship Id="rId133" Type="http://schemas.openxmlformats.org/officeDocument/2006/relationships/customXml" Target="../ink/ink267.xml"/><Relationship Id="rId154" Type="http://schemas.openxmlformats.org/officeDocument/2006/relationships/image" Target="../media/image277.png"/><Relationship Id="rId175" Type="http://schemas.openxmlformats.org/officeDocument/2006/relationships/customXml" Target="../ink/ink288.xml"/><Relationship Id="rId340" Type="http://schemas.openxmlformats.org/officeDocument/2006/relationships/image" Target="../media/image370.png"/><Relationship Id="rId361" Type="http://schemas.openxmlformats.org/officeDocument/2006/relationships/customXml" Target="../ink/ink381.xml"/><Relationship Id="rId196" Type="http://schemas.openxmlformats.org/officeDocument/2006/relationships/image" Target="../media/image298.png"/><Relationship Id="rId200" Type="http://schemas.openxmlformats.org/officeDocument/2006/relationships/image" Target="../media/image300.png"/><Relationship Id="rId16" Type="http://schemas.openxmlformats.org/officeDocument/2006/relationships/image" Target="../media/image208.png"/><Relationship Id="rId221" Type="http://schemas.openxmlformats.org/officeDocument/2006/relationships/customXml" Target="../ink/ink311.xml"/><Relationship Id="rId242" Type="http://schemas.openxmlformats.org/officeDocument/2006/relationships/image" Target="../media/image321.png"/><Relationship Id="rId263" Type="http://schemas.openxmlformats.org/officeDocument/2006/relationships/customXml" Target="../ink/ink332.xml"/><Relationship Id="rId284" Type="http://schemas.openxmlformats.org/officeDocument/2006/relationships/image" Target="../media/image342.png"/><Relationship Id="rId319" Type="http://schemas.openxmlformats.org/officeDocument/2006/relationships/customXml" Target="../ink/ink360.xml"/><Relationship Id="rId37" Type="http://schemas.openxmlformats.org/officeDocument/2006/relationships/customXml" Target="../ink/ink219.xml"/><Relationship Id="rId58" Type="http://schemas.openxmlformats.org/officeDocument/2006/relationships/image" Target="../media/image229.png"/><Relationship Id="rId79" Type="http://schemas.openxmlformats.org/officeDocument/2006/relationships/customXml" Target="../ink/ink240.xml"/><Relationship Id="rId102" Type="http://schemas.openxmlformats.org/officeDocument/2006/relationships/image" Target="../media/image251.png"/><Relationship Id="rId123" Type="http://schemas.openxmlformats.org/officeDocument/2006/relationships/customXml" Target="../ink/ink262.xml"/><Relationship Id="rId144" Type="http://schemas.openxmlformats.org/officeDocument/2006/relationships/image" Target="../media/image272.png"/><Relationship Id="rId330" Type="http://schemas.openxmlformats.org/officeDocument/2006/relationships/image" Target="../media/image365.png"/><Relationship Id="rId90" Type="http://schemas.openxmlformats.org/officeDocument/2006/relationships/image" Target="../media/image245.png"/><Relationship Id="rId165" Type="http://schemas.openxmlformats.org/officeDocument/2006/relationships/customXml" Target="../ink/ink283.xml"/><Relationship Id="rId186" Type="http://schemas.openxmlformats.org/officeDocument/2006/relationships/image" Target="../media/image293.png"/><Relationship Id="rId351" Type="http://schemas.openxmlformats.org/officeDocument/2006/relationships/customXml" Target="../ink/ink376.xml"/><Relationship Id="rId211" Type="http://schemas.openxmlformats.org/officeDocument/2006/relationships/customXml" Target="../ink/ink306.xml"/><Relationship Id="rId232" Type="http://schemas.openxmlformats.org/officeDocument/2006/relationships/image" Target="../media/image316.png"/><Relationship Id="rId253" Type="http://schemas.openxmlformats.org/officeDocument/2006/relationships/customXml" Target="../ink/ink327.xml"/><Relationship Id="rId274" Type="http://schemas.openxmlformats.org/officeDocument/2006/relationships/image" Target="../media/image337.png"/><Relationship Id="rId295" Type="http://schemas.openxmlformats.org/officeDocument/2006/relationships/customXml" Target="../ink/ink348.xml"/><Relationship Id="rId309" Type="http://schemas.openxmlformats.org/officeDocument/2006/relationships/customXml" Target="../ink/ink355.xml"/><Relationship Id="rId27" Type="http://schemas.openxmlformats.org/officeDocument/2006/relationships/customXml" Target="../ink/ink214.xml"/><Relationship Id="rId48" Type="http://schemas.openxmlformats.org/officeDocument/2006/relationships/image" Target="../media/image224.png"/><Relationship Id="rId69" Type="http://schemas.openxmlformats.org/officeDocument/2006/relationships/customXml" Target="../ink/ink235.xml"/><Relationship Id="rId113" Type="http://schemas.openxmlformats.org/officeDocument/2006/relationships/customXml" Target="../ink/ink257.xml"/><Relationship Id="rId134" Type="http://schemas.openxmlformats.org/officeDocument/2006/relationships/image" Target="../media/image267.png"/><Relationship Id="rId320" Type="http://schemas.openxmlformats.org/officeDocument/2006/relationships/image" Target="../media/image360.png"/><Relationship Id="rId80" Type="http://schemas.openxmlformats.org/officeDocument/2006/relationships/image" Target="../media/image240.png"/><Relationship Id="rId155" Type="http://schemas.openxmlformats.org/officeDocument/2006/relationships/customXml" Target="../ink/ink278.xml"/><Relationship Id="rId176" Type="http://schemas.openxmlformats.org/officeDocument/2006/relationships/image" Target="../media/image288.png"/><Relationship Id="rId197" Type="http://schemas.openxmlformats.org/officeDocument/2006/relationships/customXml" Target="../ink/ink299.xml"/><Relationship Id="rId341" Type="http://schemas.openxmlformats.org/officeDocument/2006/relationships/customXml" Target="../ink/ink371.xml"/><Relationship Id="rId362" Type="http://schemas.openxmlformats.org/officeDocument/2006/relationships/image" Target="../media/image381.png"/><Relationship Id="rId201" Type="http://schemas.openxmlformats.org/officeDocument/2006/relationships/customXml" Target="../ink/ink301.xml"/><Relationship Id="rId222" Type="http://schemas.openxmlformats.org/officeDocument/2006/relationships/image" Target="../media/image311.png"/><Relationship Id="rId243" Type="http://schemas.openxmlformats.org/officeDocument/2006/relationships/customXml" Target="../ink/ink322.xml"/><Relationship Id="rId264" Type="http://schemas.openxmlformats.org/officeDocument/2006/relationships/image" Target="../media/image332.png"/><Relationship Id="rId285" Type="http://schemas.openxmlformats.org/officeDocument/2006/relationships/customXml" Target="../ink/ink343.xml"/><Relationship Id="rId17" Type="http://schemas.openxmlformats.org/officeDocument/2006/relationships/customXml" Target="../ink/ink209.xml"/><Relationship Id="rId38" Type="http://schemas.openxmlformats.org/officeDocument/2006/relationships/image" Target="../media/image219.png"/><Relationship Id="rId59" Type="http://schemas.openxmlformats.org/officeDocument/2006/relationships/customXml" Target="../ink/ink230.xml"/><Relationship Id="rId103" Type="http://schemas.openxmlformats.org/officeDocument/2006/relationships/customXml" Target="../ink/ink252.xml"/><Relationship Id="rId124" Type="http://schemas.openxmlformats.org/officeDocument/2006/relationships/image" Target="../media/image262.png"/><Relationship Id="rId310" Type="http://schemas.openxmlformats.org/officeDocument/2006/relationships/image" Target="../media/image355.png"/><Relationship Id="rId70" Type="http://schemas.openxmlformats.org/officeDocument/2006/relationships/image" Target="../media/image235.png"/><Relationship Id="rId91" Type="http://schemas.openxmlformats.org/officeDocument/2006/relationships/customXml" Target="../ink/ink246.xml"/><Relationship Id="rId145" Type="http://schemas.openxmlformats.org/officeDocument/2006/relationships/customXml" Target="../ink/ink273.xml"/><Relationship Id="rId166" Type="http://schemas.openxmlformats.org/officeDocument/2006/relationships/image" Target="../media/image283.png"/><Relationship Id="rId187" Type="http://schemas.openxmlformats.org/officeDocument/2006/relationships/customXml" Target="../ink/ink294.xml"/><Relationship Id="rId331" Type="http://schemas.openxmlformats.org/officeDocument/2006/relationships/customXml" Target="../ink/ink366.xml"/><Relationship Id="rId352" Type="http://schemas.openxmlformats.org/officeDocument/2006/relationships/image" Target="../media/image376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06.png"/><Relationship Id="rId233" Type="http://schemas.openxmlformats.org/officeDocument/2006/relationships/customXml" Target="../ink/ink317.xml"/><Relationship Id="rId254" Type="http://schemas.openxmlformats.org/officeDocument/2006/relationships/image" Target="../media/image327.png"/><Relationship Id="rId28" Type="http://schemas.openxmlformats.org/officeDocument/2006/relationships/image" Target="../media/image214.png"/><Relationship Id="rId49" Type="http://schemas.openxmlformats.org/officeDocument/2006/relationships/customXml" Target="../ink/ink225.xml"/><Relationship Id="rId114" Type="http://schemas.openxmlformats.org/officeDocument/2006/relationships/image" Target="../media/image257.png"/><Relationship Id="rId275" Type="http://schemas.openxmlformats.org/officeDocument/2006/relationships/customXml" Target="../ink/ink338.xml"/><Relationship Id="rId296" Type="http://schemas.openxmlformats.org/officeDocument/2006/relationships/image" Target="../media/image348.png"/><Relationship Id="rId300" Type="http://schemas.openxmlformats.org/officeDocument/2006/relationships/image" Target="../media/image350.png"/><Relationship Id="rId60" Type="http://schemas.openxmlformats.org/officeDocument/2006/relationships/image" Target="../media/image230.png"/><Relationship Id="rId81" Type="http://schemas.openxmlformats.org/officeDocument/2006/relationships/customXml" Target="../ink/ink241.xml"/><Relationship Id="rId135" Type="http://schemas.openxmlformats.org/officeDocument/2006/relationships/customXml" Target="../ink/ink268.xml"/><Relationship Id="rId156" Type="http://schemas.openxmlformats.org/officeDocument/2006/relationships/image" Target="../media/image278.png"/><Relationship Id="rId177" Type="http://schemas.openxmlformats.org/officeDocument/2006/relationships/customXml" Target="../ink/ink289.xml"/><Relationship Id="rId198" Type="http://schemas.openxmlformats.org/officeDocument/2006/relationships/image" Target="../media/image299.png"/><Relationship Id="rId321" Type="http://schemas.openxmlformats.org/officeDocument/2006/relationships/customXml" Target="../ink/ink361.xml"/><Relationship Id="rId342" Type="http://schemas.openxmlformats.org/officeDocument/2006/relationships/image" Target="../media/image371.png"/><Relationship Id="rId363" Type="http://schemas.openxmlformats.org/officeDocument/2006/relationships/customXml" Target="../ink/ink382.xml"/><Relationship Id="rId202" Type="http://schemas.openxmlformats.org/officeDocument/2006/relationships/image" Target="../media/image301.png"/><Relationship Id="rId223" Type="http://schemas.openxmlformats.org/officeDocument/2006/relationships/customXml" Target="../ink/ink312.xml"/><Relationship Id="rId244" Type="http://schemas.openxmlformats.org/officeDocument/2006/relationships/image" Target="../media/image322.png"/><Relationship Id="rId18" Type="http://schemas.openxmlformats.org/officeDocument/2006/relationships/image" Target="../media/image209.png"/><Relationship Id="rId39" Type="http://schemas.openxmlformats.org/officeDocument/2006/relationships/customXml" Target="../ink/ink220.xml"/><Relationship Id="rId265" Type="http://schemas.openxmlformats.org/officeDocument/2006/relationships/customXml" Target="../ink/ink333.xml"/><Relationship Id="rId286" Type="http://schemas.openxmlformats.org/officeDocument/2006/relationships/image" Target="../media/image343.png"/><Relationship Id="rId50" Type="http://schemas.openxmlformats.org/officeDocument/2006/relationships/image" Target="../media/image225.png"/><Relationship Id="rId104" Type="http://schemas.openxmlformats.org/officeDocument/2006/relationships/image" Target="../media/image252.png"/><Relationship Id="rId125" Type="http://schemas.openxmlformats.org/officeDocument/2006/relationships/customXml" Target="../ink/ink263.xml"/><Relationship Id="rId146" Type="http://schemas.openxmlformats.org/officeDocument/2006/relationships/image" Target="../media/image273.png"/><Relationship Id="rId167" Type="http://schemas.openxmlformats.org/officeDocument/2006/relationships/customXml" Target="../ink/ink284.xml"/><Relationship Id="rId188" Type="http://schemas.openxmlformats.org/officeDocument/2006/relationships/image" Target="../media/image294.png"/><Relationship Id="rId311" Type="http://schemas.openxmlformats.org/officeDocument/2006/relationships/customXml" Target="../ink/ink356.xml"/><Relationship Id="rId332" Type="http://schemas.openxmlformats.org/officeDocument/2006/relationships/image" Target="../media/image366.png"/><Relationship Id="rId353" Type="http://schemas.openxmlformats.org/officeDocument/2006/relationships/customXml" Target="../ink/ink377.xml"/><Relationship Id="rId71" Type="http://schemas.openxmlformats.org/officeDocument/2006/relationships/customXml" Target="../ink/ink236.xml"/><Relationship Id="rId92" Type="http://schemas.openxmlformats.org/officeDocument/2006/relationships/image" Target="../media/image246.png"/><Relationship Id="rId213" Type="http://schemas.openxmlformats.org/officeDocument/2006/relationships/customXml" Target="../ink/ink307.xml"/><Relationship Id="rId234" Type="http://schemas.openxmlformats.org/officeDocument/2006/relationships/image" Target="../media/image317.png"/><Relationship Id="rId2" Type="http://schemas.openxmlformats.org/officeDocument/2006/relationships/image" Target="../media/image1.png"/><Relationship Id="rId29" Type="http://schemas.openxmlformats.org/officeDocument/2006/relationships/customXml" Target="../ink/ink215.xml"/><Relationship Id="rId255" Type="http://schemas.openxmlformats.org/officeDocument/2006/relationships/customXml" Target="../ink/ink328.xml"/><Relationship Id="rId276" Type="http://schemas.openxmlformats.org/officeDocument/2006/relationships/image" Target="../media/image338.png"/><Relationship Id="rId297" Type="http://schemas.openxmlformats.org/officeDocument/2006/relationships/customXml" Target="../ink/ink349.xml"/><Relationship Id="rId40" Type="http://schemas.openxmlformats.org/officeDocument/2006/relationships/image" Target="../media/image220.png"/><Relationship Id="rId115" Type="http://schemas.openxmlformats.org/officeDocument/2006/relationships/customXml" Target="../ink/ink258.xml"/><Relationship Id="rId136" Type="http://schemas.openxmlformats.org/officeDocument/2006/relationships/image" Target="../media/image268.png"/><Relationship Id="rId157" Type="http://schemas.openxmlformats.org/officeDocument/2006/relationships/customXml" Target="../ink/ink279.xml"/><Relationship Id="rId178" Type="http://schemas.openxmlformats.org/officeDocument/2006/relationships/image" Target="../media/image289.png"/><Relationship Id="rId301" Type="http://schemas.openxmlformats.org/officeDocument/2006/relationships/customXml" Target="../ink/ink351.xml"/><Relationship Id="rId322" Type="http://schemas.openxmlformats.org/officeDocument/2006/relationships/image" Target="../media/image361.png"/><Relationship Id="rId343" Type="http://schemas.openxmlformats.org/officeDocument/2006/relationships/customXml" Target="../ink/ink372.xml"/><Relationship Id="rId364" Type="http://schemas.openxmlformats.org/officeDocument/2006/relationships/image" Target="../media/image382.png"/><Relationship Id="rId61" Type="http://schemas.openxmlformats.org/officeDocument/2006/relationships/customXml" Target="../ink/ink231.xml"/><Relationship Id="rId82" Type="http://schemas.openxmlformats.org/officeDocument/2006/relationships/image" Target="../media/image241.png"/><Relationship Id="rId199" Type="http://schemas.openxmlformats.org/officeDocument/2006/relationships/customXml" Target="../ink/ink300.xml"/><Relationship Id="rId203" Type="http://schemas.openxmlformats.org/officeDocument/2006/relationships/customXml" Target="../ink/ink302.xml"/><Relationship Id="rId19" Type="http://schemas.openxmlformats.org/officeDocument/2006/relationships/customXml" Target="../ink/ink210.xml"/><Relationship Id="rId224" Type="http://schemas.openxmlformats.org/officeDocument/2006/relationships/image" Target="../media/image312.png"/><Relationship Id="rId245" Type="http://schemas.openxmlformats.org/officeDocument/2006/relationships/customXml" Target="../ink/ink323.xml"/><Relationship Id="rId266" Type="http://schemas.openxmlformats.org/officeDocument/2006/relationships/image" Target="../media/image333.png"/><Relationship Id="rId287" Type="http://schemas.openxmlformats.org/officeDocument/2006/relationships/customXml" Target="../ink/ink344.xml"/><Relationship Id="rId30" Type="http://schemas.openxmlformats.org/officeDocument/2006/relationships/image" Target="../media/image215.png"/><Relationship Id="rId105" Type="http://schemas.openxmlformats.org/officeDocument/2006/relationships/customXml" Target="../ink/ink253.xml"/><Relationship Id="rId126" Type="http://schemas.openxmlformats.org/officeDocument/2006/relationships/image" Target="../media/image263.png"/><Relationship Id="rId147" Type="http://schemas.openxmlformats.org/officeDocument/2006/relationships/customXml" Target="../ink/ink274.xml"/><Relationship Id="rId168" Type="http://schemas.openxmlformats.org/officeDocument/2006/relationships/image" Target="../media/image284.png"/><Relationship Id="rId312" Type="http://schemas.openxmlformats.org/officeDocument/2006/relationships/image" Target="../media/image356.png"/><Relationship Id="rId333" Type="http://schemas.openxmlformats.org/officeDocument/2006/relationships/customXml" Target="../ink/ink367.xml"/><Relationship Id="rId354" Type="http://schemas.openxmlformats.org/officeDocument/2006/relationships/image" Target="../media/image377.png"/><Relationship Id="rId51" Type="http://schemas.openxmlformats.org/officeDocument/2006/relationships/customXml" Target="../ink/ink226.xml"/><Relationship Id="rId72" Type="http://schemas.openxmlformats.org/officeDocument/2006/relationships/image" Target="../media/image236.png"/><Relationship Id="rId93" Type="http://schemas.openxmlformats.org/officeDocument/2006/relationships/customXml" Target="../ink/ink247.xml"/><Relationship Id="rId189" Type="http://schemas.openxmlformats.org/officeDocument/2006/relationships/customXml" Target="../ink/ink295.xml"/><Relationship Id="rId3" Type="http://schemas.openxmlformats.org/officeDocument/2006/relationships/customXml" Target="../ink/ink202.xml"/><Relationship Id="rId214" Type="http://schemas.openxmlformats.org/officeDocument/2006/relationships/image" Target="../media/image307.png"/><Relationship Id="rId235" Type="http://schemas.openxmlformats.org/officeDocument/2006/relationships/customXml" Target="../ink/ink318.xml"/><Relationship Id="rId256" Type="http://schemas.openxmlformats.org/officeDocument/2006/relationships/image" Target="../media/image328.png"/><Relationship Id="rId277" Type="http://schemas.openxmlformats.org/officeDocument/2006/relationships/customXml" Target="../ink/ink339.xml"/><Relationship Id="rId298" Type="http://schemas.openxmlformats.org/officeDocument/2006/relationships/image" Target="../media/image349.png"/><Relationship Id="rId116" Type="http://schemas.openxmlformats.org/officeDocument/2006/relationships/image" Target="../media/image258.png"/><Relationship Id="rId137" Type="http://schemas.openxmlformats.org/officeDocument/2006/relationships/customXml" Target="../ink/ink269.xml"/><Relationship Id="rId158" Type="http://schemas.openxmlformats.org/officeDocument/2006/relationships/image" Target="../media/image279.png"/><Relationship Id="rId302" Type="http://schemas.openxmlformats.org/officeDocument/2006/relationships/image" Target="../media/image351.png"/><Relationship Id="rId323" Type="http://schemas.openxmlformats.org/officeDocument/2006/relationships/customXml" Target="../ink/ink362.xml"/><Relationship Id="rId344" Type="http://schemas.openxmlformats.org/officeDocument/2006/relationships/image" Target="../media/image372.png"/><Relationship Id="rId20" Type="http://schemas.openxmlformats.org/officeDocument/2006/relationships/image" Target="../media/image210.png"/><Relationship Id="rId41" Type="http://schemas.openxmlformats.org/officeDocument/2006/relationships/customXml" Target="../ink/ink221.xml"/><Relationship Id="rId62" Type="http://schemas.openxmlformats.org/officeDocument/2006/relationships/image" Target="../media/image231.png"/><Relationship Id="rId83" Type="http://schemas.openxmlformats.org/officeDocument/2006/relationships/customXml" Target="../ink/ink242.xml"/><Relationship Id="rId179" Type="http://schemas.openxmlformats.org/officeDocument/2006/relationships/customXml" Target="../ink/ink290.xml"/><Relationship Id="rId365" Type="http://schemas.openxmlformats.org/officeDocument/2006/relationships/customXml" Target="../ink/ink383.xml"/><Relationship Id="rId190" Type="http://schemas.openxmlformats.org/officeDocument/2006/relationships/image" Target="../media/image295.png"/><Relationship Id="rId204" Type="http://schemas.openxmlformats.org/officeDocument/2006/relationships/image" Target="../media/image302.png"/><Relationship Id="rId225" Type="http://schemas.openxmlformats.org/officeDocument/2006/relationships/customXml" Target="../ink/ink313.xml"/><Relationship Id="rId246" Type="http://schemas.openxmlformats.org/officeDocument/2006/relationships/image" Target="../media/image323.png"/><Relationship Id="rId267" Type="http://schemas.openxmlformats.org/officeDocument/2006/relationships/customXml" Target="../ink/ink334.xml"/><Relationship Id="rId288" Type="http://schemas.openxmlformats.org/officeDocument/2006/relationships/image" Target="../media/image344.png"/><Relationship Id="rId106" Type="http://schemas.openxmlformats.org/officeDocument/2006/relationships/image" Target="../media/image253.png"/><Relationship Id="rId127" Type="http://schemas.openxmlformats.org/officeDocument/2006/relationships/customXml" Target="../ink/ink264.xml"/><Relationship Id="rId313" Type="http://schemas.openxmlformats.org/officeDocument/2006/relationships/customXml" Target="../ink/ink35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42.xml"/><Relationship Id="rId299" Type="http://schemas.openxmlformats.org/officeDocument/2006/relationships/customXml" Target="../ink/ink533.xml"/><Relationship Id="rId303" Type="http://schemas.openxmlformats.org/officeDocument/2006/relationships/customXml" Target="../ink/ink535.xml"/><Relationship Id="rId21" Type="http://schemas.openxmlformats.org/officeDocument/2006/relationships/customXml" Target="../ink/ink394.xml"/><Relationship Id="rId42" Type="http://schemas.openxmlformats.org/officeDocument/2006/relationships/image" Target="../media/image403.png"/><Relationship Id="rId63" Type="http://schemas.openxmlformats.org/officeDocument/2006/relationships/customXml" Target="../ink/ink415.xml"/><Relationship Id="rId84" Type="http://schemas.openxmlformats.org/officeDocument/2006/relationships/image" Target="../media/image424.png"/><Relationship Id="rId138" Type="http://schemas.openxmlformats.org/officeDocument/2006/relationships/image" Target="../media/image451.png"/><Relationship Id="rId159" Type="http://schemas.openxmlformats.org/officeDocument/2006/relationships/customXml" Target="../ink/ink463.xml"/><Relationship Id="rId170" Type="http://schemas.openxmlformats.org/officeDocument/2006/relationships/image" Target="../media/image467.png"/><Relationship Id="rId191" Type="http://schemas.openxmlformats.org/officeDocument/2006/relationships/customXml" Target="../ink/ink479.xml"/><Relationship Id="rId205" Type="http://schemas.openxmlformats.org/officeDocument/2006/relationships/customXml" Target="../ink/ink486.xml"/><Relationship Id="rId226" Type="http://schemas.openxmlformats.org/officeDocument/2006/relationships/image" Target="../media/image495.png"/><Relationship Id="rId247" Type="http://schemas.openxmlformats.org/officeDocument/2006/relationships/customXml" Target="../ink/ink507.xml"/><Relationship Id="rId107" Type="http://schemas.openxmlformats.org/officeDocument/2006/relationships/customXml" Target="../ink/ink437.xml"/><Relationship Id="rId268" Type="http://schemas.openxmlformats.org/officeDocument/2006/relationships/image" Target="../media/image516.png"/><Relationship Id="rId289" Type="http://schemas.openxmlformats.org/officeDocument/2006/relationships/customXml" Target="../ink/ink528.xml"/><Relationship Id="rId11" Type="http://schemas.openxmlformats.org/officeDocument/2006/relationships/customXml" Target="../ink/ink389.xml"/><Relationship Id="rId32" Type="http://schemas.openxmlformats.org/officeDocument/2006/relationships/image" Target="../media/image398.png"/><Relationship Id="rId53" Type="http://schemas.openxmlformats.org/officeDocument/2006/relationships/customXml" Target="../ink/ink410.xml"/><Relationship Id="rId74" Type="http://schemas.openxmlformats.org/officeDocument/2006/relationships/image" Target="../media/image419.png"/><Relationship Id="rId128" Type="http://schemas.openxmlformats.org/officeDocument/2006/relationships/image" Target="../media/image446.png"/><Relationship Id="rId149" Type="http://schemas.openxmlformats.org/officeDocument/2006/relationships/customXml" Target="../ink/ink458.xml"/><Relationship Id="rId314" Type="http://schemas.openxmlformats.org/officeDocument/2006/relationships/image" Target="../media/image539.png"/><Relationship Id="rId5" Type="http://schemas.openxmlformats.org/officeDocument/2006/relationships/customXml" Target="../ink/ink386.xml"/><Relationship Id="rId95" Type="http://schemas.openxmlformats.org/officeDocument/2006/relationships/customXml" Target="../ink/ink431.xml"/><Relationship Id="rId160" Type="http://schemas.openxmlformats.org/officeDocument/2006/relationships/image" Target="../media/image462.png"/><Relationship Id="rId181" Type="http://schemas.openxmlformats.org/officeDocument/2006/relationships/customXml" Target="../ink/ink474.xml"/><Relationship Id="rId216" Type="http://schemas.openxmlformats.org/officeDocument/2006/relationships/image" Target="../media/image490.png"/><Relationship Id="rId237" Type="http://schemas.openxmlformats.org/officeDocument/2006/relationships/customXml" Target="../ink/ink502.xml"/><Relationship Id="rId258" Type="http://schemas.openxmlformats.org/officeDocument/2006/relationships/image" Target="../media/image511.png"/><Relationship Id="rId279" Type="http://schemas.openxmlformats.org/officeDocument/2006/relationships/customXml" Target="../ink/ink523.xml"/><Relationship Id="rId22" Type="http://schemas.openxmlformats.org/officeDocument/2006/relationships/image" Target="../media/image393.png"/><Relationship Id="rId43" Type="http://schemas.openxmlformats.org/officeDocument/2006/relationships/customXml" Target="../ink/ink405.xml"/><Relationship Id="rId64" Type="http://schemas.openxmlformats.org/officeDocument/2006/relationships/image" Target="../media/image414.png"/><Relationship Id="rId118" Type="http://schemas.openxmlformats.org/officeDocument/2006/relationships/image" Target="../media/image441.png"/><Relationship Id="rId139" Type="http://schemas.openxmlformats.org/officeDocument/2006/relationships/customXml" Target="../ink/ink453.xml"/><Relationship Id="rId290" Type="http://schemas.openxmlformats.org/officeDocument/2006/relationships/image" Target="../media/image527.png"/><Relationship Id="rId304" Type="http://schemas.openxmlformats.org/officeDocument/2006/relationships/image" Target="../media/image534.png"/><Relationship Id="rId85" Type="http://schemas.openxmlformats.org/officeDocument/2006/relationships/customXml" Target="../ink/ink426.xml"/><Relationship Id="rId150" Type="http://schemas.openxmlformats.org/officeDocument/2006/relationships/image" Target="../media/image457.png"/><Relationship Id="rId171" Type="http://schemas.openxmlformats.org/officeDocument/2006/relationships/customXml" Target="../ink/ink469.xml"/><Relationship Id="rId192" Type="http://schemas.openxmlformats.org/officeDocument/2006/relationships/image" Target="../media/image478.png"/><Relationship Id="rId206" Type="http://schemas.openxmlformats.org/officeDocument/2006/relationships/image" Target="../media/image485.png"/><Relationship Id="rId227" Type="http://schemas.openxmlformats.org/officeDocument/2006/relationships/customXml" Target="../ink/ink497.xml"/><Relationship Id="rId248" Type="http://schemas.openxmlformats.org/officeDocument/2006/relationships/image" Target="../media/image506.png"/><Relationship Id="rId269" Type="http://schemas.openxmlformats.org/officeDocument/2006/relationships/customXml" Target="../ink/ink518.xml"/><Relationship Id="rId12" Type="http://schemas.openxmlformats.org/officeDocument/2006/relationships/image" Target="../media/image388.png"/><Relationship Id="rId33" Type="http://schemas.openxmlformats.org/officeDocument/2006/relationships/customXml" Target="../ink/ink400.xml"/><Relationship Id="rId108" Type="http://schemas.openxmlformats.org/officeDocument/2006/relationships/image" Target="../media/image436.png"/><Relationship Id="rId129" Type="http://schemas.openxmlformats.org/officeDocument/2006/relationships/customXml" Target="../ink/ink448.xml"/><Relationship Id="rId280" Type="http://schemas.openxmlformats.org/officeDocument/2006/relationships/image" Target="../media/image522.png"/><Relationship Id="rId315" Type="http://schemas.openxmlformats.org/officeDocument/2006/relationships/customXml" Target="../ink/ink541.xml"/><Relationship Id="rId54" Type="http://schemas.openxmlformats.org/officeDocument/2006/relationships/image" Target="../media/image409.png"/><Relationship Id="rId75" Type="http://schemas.openxmlformats.org/officeDocument/2006/relationships/customXml" Target="../ink/ink421.xml"/><Relationship Id="rId96" Type="http://schemas.openxmlformats.org/officeDocument/2006/relationships/image" Target="../media/image430.png"/><Relationship Id="rId140" Type="http://schemas.openxmlformats.org/officeDocument/2006/relationships/image" Target="../media/image452.png"/><Relationship Id="rId161" Type="http://schemas.openxmlformats.org/officeDocument/2006/relationships/customXml" Target="../ink/ink464.xml"/><Relationship Id="rId182" Type="http://schemas.openxmlformats.org/officeDocument/2006/relationships/image" Target="../media/image473.png"/><Relationship Id="rId217" Type="http://schemas.openxmlformats.org/officeDocument/2006/relationships/customXml" Target="../ink/ink492.xml"/><Relationship Id="rId6" Type="http://schemas.openxmlformats.org/officeDocument/2006/relationships/image" Target="../media/image385.png"/><Relationship Id="rId238" Type="http://schemas.openxmlformats.org/officeDocument/2006/relationships/image" Target="../media/image501.png"/><Relationship Id="rId259" Type="http://schemas.openxmlformats.org/officeDocument/2006/relationships/customXml" Target="../ink/ink513.xml"/><Relationship Id="rId23" Type="http://schemas.openxmlformats.org/officeDocument/2006/relationships/customXml" Target="../ink/ink395.xml"/><Relationship Id="rId119" Type="http://schemas.openxmlformats.org/officeDocument/2006/relationships/customXml" Target="../ink/ink443.xml"/><Relationship Id="rId270" Type="http://schemas.openxmlformats.org/officeDocument/2006/relationships/image" Target="../media/image517.png"/><Relationship Id="rId291" Type="http://schemas.openxmlformats.org/officeDocument/2006/relationships/customXml" Target="../ink/ink529.xml"/><Relationship Id="rId305" Type="http://schemas.openxmlformats.org/officeDocument/2006/relationships/customXml" Target="../ink/ink536.xml"/><Relationship Id="rId44" Type="http://schemas.openxmlformats.org/officeDocument/2006/relationships/image" Target="../media/image404.png"/><Relationship Id="rId65" Type="http://schemas.openxmlformats.org/officeDocument/2006/relationships/customXml" Target="../ink/ink416.xml"/><Relationship Id="rId86" Type="http://schemas.openxmlformats.org/officeDocument/2006/relationships/image" Target="../media/image425.png"/><Relationship Id="rId130" Type="http://schemas.openxmlformats.org/officeDocument/2006/relationships/image" Target="../media/image447.png"/><Relationship Id="rId151" Type="http://schemas.openxmlformats.org/officeDocument/2006/relationships/customXml" Target="../ink/ink459.xml"/><Relationship Id="rId172" Type="http://schemas.openxmlformats.org/officeDocument/2006/relationships/image" Target="../media/image468.png"/><Relationship Id="rId193" Type="http://schemas.openxmlformats.org/officeDocument/2006/relationships/customXml" Target="../ink/ink480.xml"/><Relationship Id="rId207" Type="http://schemas.openxmlformats.org/officeDocument/2006/relationships/customXml" Target="../ink/ink487.xml"/><Relationship Id="rId228" Type="http://schemas.openxmlformats.org/officeDocument/2006/relationships/image" Target="../media/image496.png"/><Relationship Id="rId249" Type="http://schemas.openxmlformats.org/officeDocument/2006/relationships/customXml" Target="../ink/ink508.xml"/><Relationship Id="rId13" Type="http://schemas.openxmlformats.org/officeDocument/2006/relationships/customXml" Target="../ink/ink390.xml"/><Relationship Id="rId109" Type="http://schemas.openxmlformats.org/officeDocument/2006/relationships/customXml" Target="../ink/ink438.xml"/><Relationship Id="rId260" Type="http://schemas.openxmlformats.org/officeDocument/2006/relationships/image" Target="../media/image512.png"/><Relationship Id="rId281" Type="http://schemas.openxmlformats.org/officeDocument/2006/relationships/customXml" Target="../ink/ink524.xml"/><Relationship Id="rId316" Type="http://schemas.openxmlformats.org/officeDocument/2006/relationships/image" Target="../media/image540.png"/><Relationship Id="rId34" Type="http://schemas.openxmlformats.org/officeDocument/2006/relationships/image" Target="../media/image399.png"/><Relationship Id="rId55" Type="http://schemas.openxmlformats.org/officeDocument/2006/relationships/customXml" Target="../ink/ink411.xml"/><Relationship Id="rId76" Type="http://schemas.openxmlformats.org/officeDocument/2006/relationships/image" Target="../media/image420.png"/><Relationship Id="rId97" Type="http://schemas.openxmlformats.org/officeDocument/2006/relationships/customXml" Target="../ink/ink432.xml"/><Relationship Id="rId120" Type="http://schemas.openxmlformats.org/officeDocument/2006/relationships/image" Target="../media/image442.png"/><Relationship Id="rId141" Type="http://schemas.openxmlformats.org/officeDocument/2006/relationships/customXml" Target="../ink/ink454.xml"/><Relationship Id="rId7" Type="http://schemas.openxmlformats.org/officeDocument/2006/relationships/customXml" Target="../ink/ink387.xml"/><Relationship Id="rId162" Type="http://schemas.openxmlformats.org/officeDocument/2006/relationships/image" Target="../media/image463.png"/><Relationship Id="rId183" Type="http://schemas.openxmlformats.org/officeDocument/2006/relationships/customXml" Target="../ink/ink475.xml"/><Relationship Id="rId218" Type="http://schemas.openxmlformats.org/officeDocument/2006/relationships/image" Target="../media/image491.png"/><Relationship Id="rId239" Type="http://schemas.openxmlformats.org/officeDocument/2006/relationships/customXml" Target="../ink/ink503.xml"/><Relationship Id="rId250" Type="http://schemas.openxmlformats.org/officeDocument/2006/relationships/image" Target="../media/image507.png"/><Relationship Id="rId271" Type="http://schemas.openxmlformats.org/officeDocument/2006/relationships/customXml" Target="../ink/ink519.xml"/><Relationship Id="rId292" Type="http://schemas.openxmlformats.org/officeDocument/2006/relationships/image" Target="../media/image528.png"/><Relationship Id="rId306" Type="http://schemas.openxmlformats.org/officeDocument/2006/relationships/image" Target="../media/image535.png"/><Relationship Id="rId24" Type="http://schemas.openxmlformats.org/officeDocument/2006/relationships/image" Target="../media/image394.png"/><Relationship Id="rId45" Type="http://schemas.openxmlformats.org/officeDocument/2006/relationships/customXml" Target="../ink/ink406.xml"/><Relationship Id="rId66" Type="http://schemas.openxmlformats.org/officeDocument/2006/relationships/image" Target="../media/image415.png"/><Relationship Id="rId87" Type="http://schemas.openxmlformats.org/officeDocument/2006/relationships/customXml" Target="../ink/ink427.xml"/><Relationship Id="rId110" Type="http://schemas.openxmlformats.org/officeDocument/2006/relationships/image" Target="../media/image437.png"/><Relationship Id="rId131" Type="http://schemas.openxmlformats.org/officeDocument/2006/relationships/customXml" Target="../ink/ink449.xml"/><Relationship Id="rId152" Type="http://schemas.openxmlformats.org/officeDocument/2006/relationships/image" Target="../media/image458.png"/><Relationship Id="rId173" Type="http://schemas.openxmlformats.org/officeDocument/2006/relationships/customXml" Target="../ink/ink470.xml"/><Relationship Id="rId194" Type="http://schemas.openxmlformats.org/officeDocument/2006/relationships/image" Target="../media/image479.png"/><Relationship Id="rId208" Type="http://schemas.openxmlformats.org/officeDocument/2006/relationships/image" Target="../media/image486.png"/><Relationship Id="rId229" Type="http://schemas.openxmlformats.org/officeDocument/2006/relationships/customXml" Target="../ink/ink498.xml"/><Relationship Id="rId19" Type="http://schemas.openxmlformats.org/officeDocument/2006/relationships/customXml" Target="../ink/ink393.xml"/><Relationship Id="rId224" Type="http://schemas.openxmlformats.org/officeDocument/2006/relationships/image" Target="../media/image494.png"/><Relationship Id="rId240" Type="http://schemas.openxmlformats.org/officeDocument/2006/relationships/image" Target="../media/image502.png"/><Relationship Id="rId245" Type="http://schemas.openxmlformats.org/officeDocument/2006/relationships/customXml" Target="../ink/ink506.xml"/><Relationship Id="rId261" Type="http://schemas.openxmlformats.org/officeDocument/2006/relationships/customXml" Target="../ink/ink514.xml"/><Relationship Id="rId266" Type="http://schemas.openxmlformats.org/officeDocument/2006/relationships/image" Target="../media/image515.png"/><Relationship Id="rId287" Type="http://schemas.openxmlformats.org/officeDocument/2006/relationships/customXml" Target="../ink/ink527.xml"/><Relationship Id="rId14" Type="http://schemas.openxmlformats.org/officeDocument/2006/relationships/image" Target="../media/image389.png"/><Relationship Id="rId30" Type="http://schemas.openxmlformats.org/officeDocument/2006/relationships/image" Target="../media/image397.png"/><Relationship Id="rId35" Type="http://schemas.openxmlformats.org/officeDocument/2006/relationships/customXml" Target="../ink/ink401.xml"/><Relationship Id="rId56" Type="http://schemas.openxmlformats.org/officeDocument/2006/relationships/image" Target="../media/image410.png"/><Relationship Id="rId77" Type="http://schemas.openxmlformats.org/officeDocument/2006/relationships/customXml" Target="../ink/ink422.xml"/><Relationship Id="rId100" Type="http://schemas.openxmlformats.org/officeDocument/2006/relationships/image" Target="../media/image432.png"/><Relationship Id="rId105" Type="http://schemas.openxmlformats.org/officeDocument/2006/relationships/customXml" Target="../ink/ink436.xml"/><Relationship Id="rId126" Type="http://schemas.openxmlformats.org/officeDocument/2006/relationships/image" Target="../media/image445.png"/><Relationship Id="rId147" Type="http://schemas.openxmlformats.org/officeDocument/2006/relationships/customXml" Target="../ink/ink457.xml"/><Relationship Id="rId168" Type="http://schemas.openxmlformats.org/officeDocument/2006/relationships/image" Target="../media/image466.png"/><Relationship Id="rId282" Type="http://schemas.openxmlformats.org/officeDocument/2006/relationships/image" Target="../media/image523.png"/><Relationship Id="rId312" Type="http://schemas.openxmlformats.org/officeDocument/2006/relationships/image" Target="../media/image538.png"/><Relationship Id="rId317" Type="http://schemas.openxmlformats.org/officeDocument/2006/relationships/customXml" Target="../ink/ink542.xml"/><Relationship Id="rId8" Type="http://schemas.openxmlformats.org/officeDocument/2006/relationships/image" Target="../media/image386.png"/><Relationship Id="rId51" Type="http://schemas.openxmlformats.org/officeDocument/2006/relationships/customXml" Target="../ink/ink409.xml"/><Relationship Id="rId72" Type="http://schemas.openxmlformats.org/officeDocument/2006/relationships/image" Target="../media/image418.png"/><Relationship Id="rId93" Type="http://schemas.openxmlformats.org/officeDocument/2006/relationships/customXml" Target="../ink/ink430.xml"/><Relationship Id="rId98" Type="http://schemas.openxmlformats.org/officeDocument/2006/relationships/image" Target="../media/image431.png"/><Relationship Id="rId121" Type="http://schemas.openxmlformats.org/officeDocument/2006/relationships/customXml" Target="../ink/ink444.xml"/><Relationship Id="rId142" Type="http://schemas.openxmlformats.org/officeDocument/2006/relationships/image" Target="../media/image453.png"/><Relationship Id="rId163" Type="http://schemas.openxmlformats.org/officeDocument/2006/relationships/customXml" Target="../ink/ink465.xml"/><Relationship Id="rId184" Type="http://schemas.openxmlformats.org/officeDocument/2006/relationships/image" Target="../media/image474.png"/><Relationship Id="rId189" Type="http://schemas.openxmlformats.org/officeDocument/2006/relationships/customXml" Target="../ink/ink478.xml"/><Relationship Id="rId219" Type="http://schemas.openxmlformats.org/officeDocument/2006/relationships/customXml" Target="../ink/ink493.xml"/><Relationship Id="rId3" Type="http://schemas.openxmlformats.org/officeDocument/2006/relationships/customXml" Target="../ink/ink385.xml"/><Relationship Id="rId214" Type="http://schemas.openxmlformats.org/officeDocument/2006/relationships/image" Target="../media/image489.png"/><Relationship Id="rId230" Type="http://schemas.openxmlformats.org/officeDocument/2006/relationships/image" Target="../media/image497.png"/><Relationship Id="rId235" Type="http://schemas.openxmlformats.org/officeDocument/2006/relationships/customXml" Target="../ink/ink501.xml"/><Relationship Id="rId251" Type="http://schemas.openxmlformats.org/officeDocument/2006/relationships/customXml" Target="../ink/ink509.xml"/><Relationship Id="rId256" Type="http://schemas.openxmlformats.org/officeDocument/2006/relationships/image" Target="../media/image510.png"/><Relationship Id="rId277" Type="http://schemas.openxmlformats.org/officeDocument/2006/relationships/customXml" Target="../ink/ink522.xml"/><Relationship Id="rId298" Type="http://schemas.openxmlformats.org/officeDocument/2006/relationships/image" Target="../media/image531.png"/><Relationship Id="rId25" Type="http://schemas.openxmlformats.org/officeDocument/2006/relationships/customXml" Target="../ink/ink396.xml"/><Relationship Id="rId46" Type="http://schemas.openxmlformats.org/officeDocument/2006/relationships/image" Target="../media/image405.png"/><Relationship Id="rId67" Type="http://schemas.openxmlformats.org/officeDocument/2006/relationships/customXml" Target="../ink/ink417.xml"/><Relationship Id="rId116" Type="http://schemas.openxmlformats.org/officeDocument/2006/relationships/image" Target="../media/image440.png"/><Relationship Id="rId137" Type="http://schemas.openxmlformats.org/officeDocument/2006/relationships/customXml" Target="../ink/ink452.xml"/><Relationship Id="rId158" Type="http://schemas.openxmlformats.org/officeDocument/2006/relationships/image" Target="../media/image461.png"/><Relationship Id="rId272" Type="http://schemas.openxmlformats.org/officeDocument/2006/relationships/image" Target="../media/image518.png"/><Relationship Id="rId293" Type="http://schemas.openxmlformats.org/officeDocument/2006/relationships/customXml" Target="../ink/ink530.xml"/><Relationship Id="rId302" Type="http://schemas.openxmlformats.org/officeDocument/2006/relationships/image" Target="../media/image533.png"/><Relationship Id="rId307" Type="http://schemas.openxmlformats.org/officeDocument/2006/relationships/customXml" Target="../ink/ink537.xml"/><Relationship Id="rId20" Type="http://schemas.openxmlformats.org/officeDocument/2006/relationships/image" Target="../media/image392.png"/><Relationship Id="rId41" Type="http://schemas.openxmlformats.org/officeDocument/2006/relationships/customXml" Target="../ink/ink404.xml"/><Relationship Id="rId62" Type="http://schemas.openxmlformats.org/officeDocument/2006/relationships/image" Target="../media/image413.png"/><Relationship Id="rId83" Type="http://schemas.openxmlformats.org/officeDocument/2006/relationships/customXml" Target="../ink/ink425.xml"/><Relationship Id="rId88" Type="http://schemas.openxmlformats.org/officeDocument/2006/relationships/image" Target="../media/image426.png"/><Relationship Id="rId111" Type="http://schemas.openxmlformats.org/officeDocument/2006/relationships/customXml" Target="../ink/ink439.xml"/><Relationship Id="rId132" Type="http://schemas.openxmlformats.org/officeDocument/2006/relationships/image" Target="../media/image448.png"/><Relationship Id="rId153" Type="http://schemas.openxmlformats.org/officeDocument/2006/relationships/customXml" Target="../ink/ink460.xml"/><Relationship Id="rId174" Type="http://schemas.openxmlformats.org/officeDocument/2006/relationships/image" Target="../media/image469.png"/><Relationship Id="rId179" Type="http://schemas.openxmlformats.org/officeDocument/2006/relationships/customXml" Target="../ink/ink473.xml"/><Relationship Id="rId195" Type="http://schemas.openxmlformats.org/officeDocument/2006/relationships/customXml" Target="../ink/ink481.xml"/><Relationship Id="rId209" Type="http://schemas.openxmlformats.org/officeDocument/2006/relationships/customXml" Target="../ink/ink488.xml"/><Relationship Id="rId190" Type="http://schemas.openxmlformats.org/officeDocument/2006/relationships/image" Target="../media/image477.png"/><Relationship Id="rId204" Type="http://schemas.openxmlformats.org/officeDocument/2006/relationships/image" Target="../media/image484.png"/><Relationship Id="rId220" Type="http://schemas.openxmlformats.org/officeDocument/2006/relationships/image" Target="../media/image492.png"/><Relationship Id="rId225" Type="http://schemas.openxmlformats.org/officeDocument/2006/relationships/customXml" Target="../ink/ink496.xml"/><Relationship Id="rId241" Type="http://schemas.openxmlformats.org/officeDocument/2006/relationships/customXml" Target="../ink/ink504.xml"/><Relationship Id="rId246" Type="http://schemas.openxmlformats.org/officeDocument/2006/relationships/image" Target="../media/image505.png"/><Relationship Id="rId267" Type="http://schemas.openxmlformats.org/officeDocument/2006/relationships/customXml" Target="../ink/ink517.xml"/><Relationship Id="rId288" Type="http://schemas.openxmlformats.org/officeDocument/2006/relationships/image" Target="../media/image526.png"/><Relationship Id="rId15" Type="http://schemas.openxmlformats.org/officeDocument/2006/relationships/customXml" Target="../ink/ink391.xml"/><Relationship Id="rId36" Type="http://schemas.openxmlformats.org/officeDocument/2006/relationships/image" Target="../media/image400.png"/><Relationship Id="rId57" Type="http://schemas.openxmlformats.org/officeDocument/2006/relationships/customXml" Target="../ink/ink412.xml"/><Relationship Id="rId106" Type="http://schemas.openxmlformats.org/officeDocument/2006/relationships/image" Target="../media/image435.png"/><Relationship Id="rId127" Type="http://schemas.openxmlformats.org/officeDocument/2006/relationships/customXml" Target="../ink/ink447.xml"/><Relationship Id="rId262" Type="http://schemas.openxmlformats.org/officeDocument/2006/relationships/image" Target="../media/image513.png"/><Relationship Id="rId283" Type="http://schemas.openxmlformats.org/officeDocument/2006/relationships/customXml" Target="../ink/ink525.xml"/><Relationship Id="rId313" Type="http://schemas.openxmlformats.org/officeDocument/2006/relationships/customXml" Target="../ink/ink540.xml"/><Relationship Id="rId318" Type="http://schemas.openxmlformats.org/officeDocument/2006/relationships/image" Target="../media/image541.png"/><Relationship Id="rId10" Type="http://schemas.openxmlformats.org/officeDocument/2006/relationships/image" Target="../media/image387.png"/><Relationship Id="rId31" Type="http://schemas.openxmlformats.org/officeDocument/2006/relationships/customXml" Target="../ink/ink399.xml"/><Relationship Id="rId52" Type="http://schemas.openxmlformats.org/officeDocument/2006/relationships/image" Target="../media/image408.png"/><Relationship Id="rId73" Type="http://schemas.openxmlformats.org/officeDocument/2006/relationships/customXml" Target="../ink/ink420.xml"/><Relationship Id="rId78" Type="http://schemas.openxmlformats.org/officeDocument/2006/relationships/image" Target="../media/image421.png"/><Relationship Id="rId94" Type="http://schemas.openxmlformats.org/officeDocument/2006/relationships/image" Target="../media/image429.png"/><Relationship Id="rId99" Type="http://schemas.openxmlformats.org/officeDocument/2006/relationships/customXml" Target="../ink/ink433.xml"/><Relationship Id="rId101" Type="http://schemas.openxmlformats.org/officeDocument/2006/relationships/customXml" Target="../ink/ink434.xml"/><Relationship Id="rId122" Type="http://schemas.openxmlformats.org/officeDocument/2006/relationships/image" Target="../media/image443.png"/><Relationship Id="rId143" Type="http://schemas.openxmlformats.org/officeDocument/2006/relationships/customXml" Target="../ink/ink455.xml"/><Relationship Id="rId148" Type="http://schemas.openxmlformats.org/officeDocument/2006/relationships/image" Target="../media/image456.png"/><Relationship Id="rId164" Type="http://schemas.openxmlformats.org/officeDocument/2006/relationships/image" Target="../media/image464.png"/><Relationship Id="rId169" Type="http://schemas.openxmlformats.org/officeDocument/2006/relationships/customXml" Target="../ink/ink468.xml"/><Relationship Id="rId185" Type="http://schemas.openxmlformats.org/officeDocument/2006/relationships/customXml" Target="../ink/ink476.xml"/><Relationship Id="rId4" Type="http://schemas.openxmlformats.org/officeDocument/2006/relationships/image" Target="../media/image3.png"/><Relationship Id="rId9" Type="http://schemas.openxmlformats.org/officeDocument/2006/relationships/customXml" Target="../ink/ink388.xml"/><Relationship Id="rId180" Type="http://schemas.openxmlformats.org/officeDocument/2006/relationships/image" Target="../media/image472.png"/><Relationship Id="rId210" Type="http://schemas.openxmlformats.org/officeDocument/2006/relationships/image" Target="../media/image487.png"/><Relationship Id="rId215" Type="http://schemas.openxmlformats.org/officeDocument/2006/relationships/customXml" Target="../ink/ink491.xml"/><Relationship Id="rId236" Type="http://schemas.openxmlformats.org/officeDocument/2006/relationships/image" Target="../media/image500.png"/><Relationship Id="rId257" Type="http://schemas.openxmlformats.org/officeDocument/2006/relationships/customXml" Target="../ink/ink512.xml"/><Relationship Id="rId278" Type="http://schemas.openxmlformats.org/officeDocument/2006/relationships/image" Target="../media/image521.png"/><Relationship Id="rId26" Type="http://schemas.openxmlformats.org/officeDocument/2006/relationships/image" Target="../media/image395.png"/><Relationship Id="rId231" Type="http://schemas.openxmlformats.org/officeDocument/2006/relationships/customXml" Target="../ink/ink499.xml"/><Relationship Id="rId252" Type="http://schemas.openxmlformats.org/officeDocument/2006/relationships/image" Target="../media/image508.png"/><Relationship Id="rId273" Type="http://schemas.openxmlformats.org/officeDocument/2006/relationships/customXml" Target="../ink/ink520.xml"/><Relationship Id="rId294" Type="http://schemas.openxmlformats.org/officeDocument/2006/relationships/image" Target="../media/image529.png"/><Relationship Id="rId308" Type="http://schemas.openxmlformats.org/officeDocument/2006/relationships/image" Target="../media/image536.png"/><Relationship Id="rId47" Type="http://schemas.openxmlformats.org/officeDocument/2006/relationships/customXml" Target="../ink/ink407.xml"/><Relationship Id="rId68" Type="http://schemas.openxmlformats.org/officeDocument/2006/relationships/image" Target="../media/image416.png"/><Relationship Id="rId89" Type="http://schemas.openxmlformats.org/officeDocument/2006/relationships/customXml" Target="../ink/ink428.xml"/><Relationship Id="rId112" Type="http://schemas.openxmlformats.org/officeDocument/2006/relationships/image" Target="../media/image438.png"/><Relationship Id="rId133" Type="http://schemas.openxmlformats.org/officeDocument/2006/relationships/customXml" Target="../ink/ink450.xml"/><Relationship Id="rId154" Type="http://schemas.openxmlformats.org/officeDocument/2006/relationships/image" Target="../media/image459.png"/><Relationship Id="rId175" Type="http://schemas.openxmlformats.org/officeDocument/2006/relationships/customXml" Target="../ink/ink471.xml"/><Relationship Id="rId196" Type="http://schemas.openxmlformats.org/officeDocument/2006/relationships/image" Target="../media/image480.png"/><Relationship Id="rId200" Type="http://schemas.openxmlformats.org/officeDocument/2006/relationships/image" Target="../media/image482.png"/><Relationship Id="rId16" Type="http://schemas.openxmlformats.org/officeDocument/2006/relationships/image" Target="../media/image390.png"/><Relationship Id="rId221" Type="http://schemas.openxmlformats.org/officeDocument/2006/relationships/customXml" Target="../ink/ink494.xml"/><Relationship Id="rId242" Type="http://schemas.openxmlformats.org/officeDocument/2006/relationships/image" Target="../media/image503.png"/><Relationship Id="rId263" Type="http://schemas.openxmlformats.org/officeDocument/2006/relationships/customXml" Target="../ink/ink515.xml"/><Relationship Id="rId284" Type="http://schemas.openxmlformats.org/officeDocument/2006/relationships/image" Target="../media/image524.png"/><Relationship Id="rId319" Type="http://schemas.openxmlformats.org/officeDocument/2006/relationships/customXml" Target="../ink/ink543.xml"/><Relationship Id="rId37" Type="http://schemas.openxmlformats.org/officeDocument/2006/relationships/customXml" Target="../ink/ink402.xml"/><Relationship Id="rId58" Type="http://schemas.openxmlformats.org/officeDocument/2006/relationships/image" Target="../media/image411.png"/><Relationship Id="rId79" Type="http://schemas.openxmlformats.org/officeDocument/2006/relationships/customXml" Target="../ink/ink423.xml"/><Relationship Id="rId102" Type="http://schemas.openxmlformats.org/officeDocument/2006/relationships/image" Target="../media/image433.png"/><Relationship Id="rId123" Type="http://schemas.openxmlformats.org/officeDocument/2006/relationships/customXml" Target="../ink/ink445.xml"/><Relationship Id="rId144" Type="http://schemas.openxmlformats.org/officeDocument/2006/relationships/image" Target="../media/image454.png"/><Relationship Id="rId90" Type="http://schemas.openxmlformats.org/officeDocument/2006/relationships/image" Target="../media/image427.png"/><Relationship Id="rId165" Type="http://schemas.openxmlformats.org/officeDocument/2006/relationships/customXml" Target="../ink/ink466.xml"/><Relationship Id="rId186" Type="http://schemas.openxmlformats.org/officeDocument/2006/relationships/image" Target="../media/image475.png"/><Relationship Id="rId211" Type="http://schemas.openxmlformats.org/officeDocument/2006/relationships/customXml" Target="../ink/ink489.xml"/><Relationship Id="rId232" Type="http://schemas.openxmlformats.org/officeDocument/2006/relationships/image" Target="../media/image498.png"/><Relationship Id="rId253" Type="http://schemas.openxmlformats.org/officeDocument/2006/relationships/customXml" Target="../ink/ink510.xml"/><Relationship Id="rId274" Type="http://schemas.openxmlformats.org/officeDocument/2006/relationships/image" Target="../media/image519.png"/><Relationship Id="rId295" Type="http://schemas.openxmlformats.org/officeDocument/2006/relationships/customXml" Target="../ink/ink531.xml"/><Relationship Id="rId309" Type="http://schemas.openxmlformats.org/officeDocument/2006/relationships/customXml" Target="../ink/ink538.xml"/><Relationship Id="rId27" Type="http://schemas.openxmlformats.org/officeDocument/2006/relationships/customXml" Target="../ink/ink397.xml"/><Relationship Id="rId48" Type="http://schemas.openxmlformats.org/officeDocument/2006/relationships/image" Target="../media/image406.png"/><Relationship Id="rId69" Type="http://schemas.openxmlformats.org/officeDocument/2006/relationships/customXml" Target="../ink/ink418.xml"/><Relationship Id="rId113" Type="http://schemas.openxmlformats.org/officeDocument/2006/relationships/customXml" Target="../ink/ink440.xml"/><Relationship Id="rId134" Type="http://schemas.openxmlformats.org/officeDocument/2006/relationships/image" Target="../media/image449.png"/><Relationship Id="rId320" Type="http://schemas.openxmlformats.org/officeDocument/2006/relationships/image" Target="../media/image542.png"/><Relationship Id="rId80" Type="http://schemas.openxmlformats.org/officeDocument/2006/relationships/image" Target="../media/image422.png"/><Relationship Id="rId155" Type="http://schemas.openxmlformats.org/officeDocument/2006/relationships/customXml" Target="../ink/ink461.xml"/><Relationship Id="rId176" Type="http://schemas.openxmlformats.org/officeDocument/2006/relationships/image" Target="../media/image470.png"/><Relationship Id="rId197" Type="http://schemas.openxmlformats.org/officeDocument/2006/relationships/customXml" Target="../ink/ink482.xml"/><Relationship Id="rId201" Type="http://schemas.openxmlformats.org/officeDocument/2006/relationships/customXml" Target="../ink/ink484.xml"/><Relationship Id="rId222" Type="http://schemas.openxmlformats.org/officeDocument/2006/relationships/image" Target="../media/image493.png"/><Relationship Id="rId243" Type="http://schemas.openxmlformats.org/officeDocument/2006/relationships/customXml" Target="../ink/ink505.xml"/><Relationship Id="rId264" Type="http://schemas.openxmlformats.org/officeDocument/2006/relationships/image" Target="../media/image514.png"/><Relationship Id="rId285" Type="http://schemas.openxmlformats.org/officeDocument/2006/relationships/customXml" Target="../ink/ink526.xml"/><Relationship Id="rId17" Type="http://schemas.openxmlformats.org/officeDocument/2006/relationships/customXml" Target="../ink/ink392.xml"/><Relationship Id="rId38" Type="http://schemas.openxmlformats.org/officeDocument/2006/relationships/image" Target="../media/image401.png"/><Relationship Id="rId59" Type="http://schemas.openxmlformats.org/officeDocument/2006/relationships/customXml" Target="../ink/ink413.xml"/><Relationship Id="rId103" Type="http://schemas.openxmlformats.org/officeDocument/2006/relationships/customXml" Target="../ink/ink435.xml"/><Relationship Id="rId124" Type="http://schemas.openxmlformats.org/officeDocument/2006/relationships/image" Target="../media/image444.png"/><Relationship Id="rId310" Type="http://schemas.openxmlformats.org/officeDocument/2006/relationships/image" Target="../media/image537.png"/><Relationship Id="rId70" Type="http://schemas.openxmlformats.org/officeDocument/2006/relationships/image" Target="../media/image417.png"/><Relationship Id="rId91" Type="http://schemas.openxmlformats.org/officeDocument/2006/relationships/customXml" Target="../ink/ink429.xml"/><Relationship Id="rId145" Type="http://schemas.openxmlformats.org/officeDocument/2006/relationships/customXml" Target="../ink/ink456.xml"/><Relationship Id="rId166" Type="http://schemas.openxmlformats.org/officeDocument/2006/relationships/image" Target="../media/image465.png"/><Relationship Id="rId187" Type="http://schemas.openxmlformats.org/officeDocument/2006/relationships/customXml" Target="../ink/ink47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88.png"/><Relationship Id="rId233" Type="http://schemas.openxmlformats.org/officeDocument/2006/relationships/customXml" Target="../ink/ink500.xml"/><Relationship Id="rId254" Type="http://schemas.openxmlformats.org/officeDocument/2006/relationships/image" Target="../media/image509.png"/><Relationship Id="rId28" Type="http://schemas.openxmlformats.org/officeDocument/2006/relationships/image" Target="../media/image396.png"/><Relationship Id="rId49" Type="http://schemas.openxmlformats.org/officeDocument/2006/relationships/customXml" Target="../ink/ink408.xml"/><Relationship Id="rId114" Type="http://schemas.openxmlformats.org/officeDocument/2006/relationships/image" Target="../media/image439.png"/><Relationship Id="rId275" Type="http://schemas.openxmlformats.org/officeDocument/2006/relationships/customXml" Target="../ink/ink521.xml"/><Relationship Id="rId296" Type="http://schemas.openxmlformats.org/officeDocument/2006/relationships/image" Target="../media/image530.png"/><Relationship Id="rId300" Type="http://schemas.openxmlformats.org/officeDocument/2006/relationships/image" Target="../media/image532.png"/><Relationship Id="rId60" Type="http://schemas.openxmlformats.org/officeDocument/2006/relationships/image" Target="../media/image412.png"/><Relationship Id="rId81" Type="http://schemas.openxmlformats.org/officeDocument/2006/relationships/customXml" Target="../ink/ink424.xml"/><Relationship Id="rId135" Type="http://schemas.openxmlformats.org/officeDocument/2006/relationships/customXml" Target="../ink/ink451.xml"/><Relationship Id="rId156" Type="http://schemas.openxmlformats.org/officeDocument/2006/relationships/image" Target="../media/image460.png"/><Relationship Id="rId177" Type="http://schemas.openxmlformats.org/officeDocument/2006/relationships/customXml" Target="../ink/ink472.xml"/><Relationship Id="rId198" Type="http://schemas.openxmlformats.org/officeDocument/2006/relationships/image" Target="../media/image481.png"/><Relationship Id="rId202" Type="http://schemas.openxmlformats.org/officeDocument/2006/relationships/image" Target="../media/image483.png"/><Relationship Id="rId223" Type="http://schemas.openxmlformats.org/officeDocument/2006/relationships/customXml" Target="../ink/ink495.xml"/><Relationship Id="rId244" Type="http://schemas.openxmlformats.org/officeDocument/2006/relationships/image" Target="../media/image504.png"/><Relationship Id="rId18" Type="http://schemas.openxmlformats.org/officeDocument/2006/relationships/image" Target="../media/image391.png"/><Relationship Id="rId39" Type="http://schemas.openxmlformats.org/officeDocument/2006/relationships/customXml" Target="../ink/ink403.xml"/><Relationship Id="rId265" Type="http://schemas.openxmlformats.org/officeDocument/2006/relationships/customXml" Target="../ink/ink516.xml"/><Relationship Id="rId286" Type="http://schemas.openxmlformats.org/officeDocument/2006/relationships/image" Target="../media/image525.png"/><Relationship Id="rId50" Type="http://schemas.openxmlformats.org/officeDocument/2006/relationships/image" Target="../media/image407.png"/><Relationship Id="rId104" Type="http://schemas.openxmlformats.org/officeDocument/2006/relationships/image" Target="../media/image434.png"/><Relationship Id="rId125" Type="http://schemas.openxmlformats.org/officeDocument/2006/relationships/customXml" Target="../ink/ink446.xml"/><Relationship Id="rId146" Type="http://schemas.openxmlformats.org/officeDocument/2006/relationships/image" Target="../media/image455.png"/><Relationship Id="rId167" Type="http://schemas.openxmlformats.org/officeDocument/2006/relationships/customXml" Target="../ink/ink467.xml"/><Relationship Id="rId188" Type="http://schemas.openxmlformats.org/officeDocument/2006/relationships/image" Target="../media/image476.png"/><Relationship Id="rId311" Type="http://schemas.openxmlformats.org/officeDocument/2006/relationships/customXml" Target="../ink/ink539.xml"/><Relationship Id="rId71" Type="http://schemas.openxmlformats.org/officeDocument/2006/relationships/customXml" Target="../ink/ink419.xml"/><Relationship Id="rId92" Type="http://schemas.openxmlformats.org/officeDocument/2006/relationships/image" Target="../media/image428.png"/><Relationship Id="rId213" Type="http://schemas.openxmlformats.org/officeDocument/2006/relationships/customXml" Target="../ink/ink490.xml"/><Relationship Id="rId234" Type="http://schemas.openxmlformats.org/officeDocument/2006/relationships/image" Target="../media/image499.png"/><Relationship Id="rId2" Type="http://schemas.openxmlformats.org/officeDocument/2006/relationships/image" Target="../media/image1.png"/><Relationship Id="rId29" Type="http://schemas.openxmlformats.org/officeDocument/2006/relationships/customXml" Target="../ink/ink398.xml"/><Relationship Id="rId255" Type="http://schemas.openxmlformats.org/officeDocument/2006/relationships/customXml" Target="../ink/ink511.xml"/><Relationship Id="rId276" Type="http://schemas.openxmlformats.org/officeDocument/2006/relationships/image" Target="../media/image520.png"/><Relationship Id="rId297" Type="http://schemas.openxmlformats.org/officeDocument/2006/relationships/customXml" Target="../ink/ink532.xml"/><Relationship Id="rId40" Type="http://schemas.openxmlformats.org/officeDocument/2006/relationships/image" Target="../media/image402.png"/><Relationship Id="rId115" Type="http://schemas.openxmlformats.org/officeDocument/2006/relationships/customXml" Target="../ink/ink441.xml"/><Relationship Id="rId136" Type="http://schemas.openxmlformats.org/officeDocument/2006/relationships/image" Target="../media/image450.png"/><Relationship Id="rId157" Type="http://schemas.openxmlformats.org/officeDocument/2006/relationships/customXml" Target="../ink/ink462.xml"/><Relationship Id="rId178" Type="http://schemas.openxmlformats.org/officeDocument/2006/relationships/image" Target="../media/image471.png"/><Relationship Id="rId301" Type="http://schemas.openxmlformats.org/officeDocument/2006/relationships/customXml" Target="../ink/ink534.xml"/><Relationship Id="rId61" Type="http://schemas.openxmlformats.org/officeDocument/2006/relationships/customXml" Target="../ink/ink414.xml"/><Relationship Id="rId82" Type="http://schemas.openxmlformats.org/officeDocument/2006/relationships/image" Target="../media/image423.png"/><Relationship Id="rId199" Type="http://schemas.openxmlformats.org/officeDocument/2006/relationships/customXml" Target="../ink/ink483.xml"/><Relationship Id="rId203" Type="http://schemas.openxmlformats.org/officeDocument/2006/relationships/customXml" Target="../ink/ink48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1.xml"/><Relationship Id="rId299" Type="http://schemas.openxmlformats.org/officeDocument/2006/relationships/customXml" Target="../ink/ink692.xml"/><Relationship Id="rId303" Type="http://schemas.openxmlformats.org/officeDocument/2006/relationships/customXml" Target="../ink/ink694.xml"/><Relationship Id="rId21" Type="http://schemas.openxmlformats.org/officeDocument/2006/relationships/customXml" Target="../ink/ink553.xml"/><Relationship Id="rId42" Type="http://schemas.openxmlformats.org/officeDocument/2006/relationships/image" Target="../media/image561.png"/><Relationship Id="rId63" Type="http://schemas.openxmlformats.org/officeDocument/2006/relationships/customXml" Target="../ink/ink574.xml"/><Relationship Id="rId84" Type="http://schemas.openxmlformats.org/officeDocument/2006/relationships/image" Target="../media/image582.png"/><Relationship Id="rId138" Type="http://schemas.openxmlformats.org/officeDocument/2006/relationships/image" Target="../media/image609.png"/><Relationship Id="rId159" Type="http://schemas.openxmlformats.org/officeDocument/2006/relationships/customXml" Target="../ink/ink622.xml"/><Relationship Id="rId170" Type="http://schemas.openxmlformats.org/officeDocument/2006/relationships/image" Target="../media/image625.png"/><Relationship Id="rId191" Type="http://schemas.openxmlformats.org/officeDocument/2006/relationships/customXml" Target="../ink/ink638.xml"/><Relationship Id="rId205" Type="http://schemas.openxmlformats.org/officeDocument/2006/relationships/customXml" Target="../ink/ink645.xml"/><Relationship Id="rId226" Type="http://schemas.openxmlformats.org/officeDocument/2006/relationships/image" Target="../media/image653.png"/><Relationship Id="rId247" Type="http://schemas.openxmlformats.org/officeDocument/2006/relationships/customXml" Target="../ink/ink666.xml"/><Relationship Id="rId107" Type="http://schemas.openxmlformats.org/officeDocument/2006/relationships/customXml" Target="../ink/ink596.xml"/><Relationship Id="rId268" Type="http://schemas.openxmlformats.org/officeDocument/2006/relationships/image" Target="../media/image674.png"/><Relationship Id="rId289" Type="http://schemas.openxmlformats.org/officeDocument/2006/relationships/customXml" Target="../ink/ink687.xml"/><Relationship Id="rId11" Type="http://schemas.openxmlformats.org/officeDocument/2006/relationships/customXml" Target="../ink/ink548.xml"/><Relationship Id="rId32" Type="http://schemas.openxmlformats.org/officeDocument/2006/relationships/image" Target="../media/image556.png"/><Relationship Id="rId53" Type="http://schemas.openxmlformats.org/officeDocument/2006/relationships/customXml" Target="../ink/ink569.xml"/><Relationship Id="rId74" Type="http://schemas.openxmlformats.org/officeDocument/2006/relationships/image" Target="../media/image577.png"/><Relationship Id="rId128" Type="http://schemas.openxmlformats.org/officeDocument/2006/relationships/image" Target="../media/image604.png"/><Relationship Id="rId149" Type="http://schemas.openxmlformats.org/officeDocument/2006/relationships/customXml" Target="../ink/ink617.xml"/><Relationship Id="rId314" Type="http://schemas.openxmlformats.org/officeDocument/2006/relationships/image" Target="../media/image697.png"/><Relationship Id="rId5" Type="http://schemas.openxmlformats.org/officeDocument/2006/relationships/customXml" Target="../ink/ink545.xml"/><Relationship Id="rId95" Type="http://schemas.openxmlformats.org/officeDocument/2006/relationships/customXml" Target="../ink/ink590.xml"/><Relationship Id="rId160" Type="http://schemas.openxmlformats.org/officeDocument/2006/relationships/image" Target="../media/image620.png"/><Relationship Id="rId181" Type="http://schemas.openxmlformats.org/officeDocument/2006/relationships/customXml" Target="../ink/ink633.xml"/><Relationship Id="rId216" Type="http://schemas.openxmlformats.org/officeDocument/2006/relationships/image" Target="../media/image648.png"/><Relationship Id="rId237" Type="http://schemas.openxmlformats.org/officeDocument/2006/relationships/customXml" Target="../ink/ink661.xml"/><Relationship Id="rId258" Type="http://schemas.openxmlformats.org/officeDocument/2006/relationships/image" Target="../media/image669.png"/><Relationship Id="rId279" Type="http://schemas.openxmlformats.org/officeDocument/2006/relationships/customXml" Target="../ink/ink682.xml"/><Relationship Id="rId22" Type="http://schemas.openxmlformats.org/officeDocument/2006/relationships/image" Target="../media/image551.png"/><Relationship Id="rId43" Type="http://schemas.openxmlformats.org/officeDocument/2006/relationships/customXml" Target="../ink/ink564.xml"/><Relationship Id="rId64" Type="http://schemas.openxmlformats.org/officeDocument/2006/relationships/image" Target="../media/image572.png"/><Relationship Id="rId118" Type="http://schemas.openxmlformats.org/officeDocument/2006/relationships/image" Target="../media/image599.png"/><Relationship Id="rId139" Type="http://schemas.openxmlformats.org/officeDocument/2006/relationships/customXml" Target="../ink/ink612.xml"/><Relationship Id="rId290" Type="http://schemas.openxmlformats.org/officeDocument/2006/relationships/image" Target="../media/image685.png"/><Relationship Id="rId304" Type="http://schemas.openxmlformats.org/officeDocument/2006/relationships/image" Target="../media/image692.png"/><Relationship Id="rId85" Type="http://schemas.openxmlformats.org/officeDocument/2006/relationships/customXml" Target="../ink/ink585.xml"/><Relationship Id="rId150" Type="http://schemas.openxmlformats.org/officeDocument/2006/relationships/image" Target="../media/image615.png"/><Relationship Id="rId171" Type="http://schemas.openxmlformats.org/officeDocument/2006/relationships/customXml" Target="../ink/ink628.xml"/><Relationship Id="rId192" Type="http://schemas.openxmlformats.org/officeDocument/2006/relationships/image" Target="../media/image636.png"/><Relationship Id="rId206" Type="http://schemas.openxmlformats.org/officeDocument/2006/relationships/image" Target="../media/image643.png"/><Relationship Id="rId227" Type="http://schemas.openxmlformats.org/officeDocument/2006/relationships/customXml" Target="../ink/ink656.xml"/><Relationship Id="rId248" Type="http://schemas.openxmlformats.org/officeDocument/2006/relationships/image" Target="../media/image664.png"/><Relationship Id="rId269" Type="http://schemas.openxmlformats.org/officeDocument/2006/relationships/customXml" Target="../ink/ink677.xml"/><Relationship Id="rId12" Type="http://schemas.openxmlformats.org/officeDocument/2006/relationships/image" Target="../media/image546.png"/><Relationship Id="rId33" Type="http://schemas.openxmlformats.org/officeDocument/2006/relationships/customXml" Target="../ink/ink559.xml"/><Relationship Id="rId108" Type="http://schemas.openxmlformats.org/officeDocument/2006/relationships/image" Target="../media/image594.png"/><Relationship Id="rId129" Type="http://schemas.openxmlformats.org/officeDocument/2006/relationships/customXml" Target="../ink/ink607.xml"/><Relationship Id="rId280" Type="http://schemas.openxmlformats.org/officeDocument/2006/relationships/image" Target="../media/image680.png"/><Relationship Id="rId315" Type="http://schemas.openxmlformats.org/officeDocument/2006/relationships/customXml" Target="../ink/ink700.xml"/><Relationship Id="rId54" Type="http://schemas.openxmlformats.org/officeDocument/2006/relationships/image" Target="../media/image567.png"/><Relationship Id="rId75" Type="http://schemas.openxmlformats.org/officeDocument/2006/relationships/customXml" Target="../ink/ink580.xml"/><Relationship Id="rId96" Type="http://schemas.openxmlformats.org/officeDocument/2006/relationships/image" Target="../media/image588.png"/><Relationship Id="rId140" Type="http://schemas.openxmlformats.org/officeDocument/2006/relationships/image" Target="../media/image610.png"/><Relationship Id="rId161" Type="http://schemas.openxmlformats.org/officeDocument/2006/relationships/customXml" Target="../ink/ink623.xml"/><Relationship Id="rId182" Type="http://schemas.openxmlformats.org/officeDocument/2006/relationships/image" Target="../media/image631.png"/><Relationship Id="rId217" Type="http://schemas.openxmlformats.org/officeDocument/2006/relationships/customXml" Target="../ink/ink651.xml"/><Relationship Id="rId6" Type="http://schemas.openxmlformats.org/officeDocument/2006/relationships/image" Target="../media/image543.png"/><Relationship Id="rId238" Type="http://schemas.openxmlformats.org/officeDocument/2006/relationships/image" Target="../media/image659.png"/><Relationship Id="rId259" Type="http://schemas.openxmlformats.org/officeDocument/2006/relationships/customXml" Target="../ink/ink672.xml"/><Relationship Id="rId23" Type="http://schemas.openxmlformats.org/officeDocument/2006/relationships/customXml" Target="../ink/ink554.xml"/><Relationship Id="rId119" Type="http://schemas.openxmlformats.org/officeDocument/2006/relationships/customXml" Target="../ink/ink602.xml"/><Relationship Id="rId270" Type="http://schemas.openxmlformats.org/officeDocument/2006/relationships/image" Target="../media/image675.png"/><Relationship Id="rId291" Type="http://schemas.openxmlformats.org/officeDocument/2006/relationships/customXml" Target="../ink/ink688.xml"/><Relationship Id="rId305" Type="http://schemas.openxmlformats.org/officeDocument/2006/relationships/customXml" Target="../ink/ink695.xml"/><Relationship Id="rId44" Type="http://schemas.openxmlformats.org/officeDocument/2006/relationships/image" Target="../media/image562.png"/><Relationship Id="rId65" Type="http://schemas.openxmlformats.org/officeDocument/2006/relationships/customXml" Target="../ink/ink575.xml"/><Relationship Id="rId86" Type="http://schemas.openxmlformats.org/officeDocument/2006/relationships/image" Target="../media/image583.png"/><Relationship Id="rId130" Type="http://schemas.openxmlformats.org/officeDocument/2006/relationships/image" Target="../media/image605.png"/><Relationship Id="rId151" Type="http://schemas.openxmlformats.org/officeDocument/2006/relationships/customXml" Target="../ink/ink618.xml"/><Relationship Id="rId172" Type="http://schemas.openxmlformats.org/officeDocument/2006/relationships/image" Target="../media/image626.png"/><Relationship Id="rId193" Type="http://schemas.openxmlformats.org/officeDocument/2006/relationships/customXml" Target="../ink/ink639.xml"/><Relationship Id="rId207" Type="http://schemas.openxmlformats.org/officeDocument/2006/relationships/customXml" Target="../ink/ink646.xml"/><Relationship Id="rId228" Type="http://schemas.openxmlformats.org/officeDocument/2006/relationships/image" Target="../media/image654.png"/><Relationship Id="rId249" Type="http://schemas.openxmlformats.org/officeDocument/2006/relationships/customXml" Target="../ink/ink667.xml"/><Relationship Id="rId13" Type="http://schemas.openxmlformats.org/officeDocument/2006/relationships/customXml" Target="../ink/ink549.xml"/><Relationship Id="rId109" Type="http://schemas.openxmlformats.org/officeDocument/2006/relationships/customXml" Target="../ink/ink597.xml"/><Relationship Id="rId260" Type="http://schemas.openxmlformats.org/officeDocument/2006/relationships/image" Target="../media/image670.png"/><Relationship Id="rId281" Type="http://schemas.openxmlformats.org/officeDocument/2006/relationships/customXml" Target="../ink/ink683.xml"/><Relationship Id="rId316" Type="http://schemas.openxmlformats.org/officeDocument/2006/relationships/image" Target="../media/image698.png"/><Relationship Id="rId34" Type="http://schemas.openxmlformats.org/officeDocument/2006/relationships/image" Target="../media/image557.png"/><Relationship Id="rId55" Type="http://schemas.openxmlformats.org/officeDocument/2006/relationships/customXml" Target="../ink/ink570.xml"/><Relationship Id="rId76" Type="http://schemas.openxmlformats.org/officeDocument/2006/relationships/image" Target="../media/image578.png"/><Relationship Id="rId97" Type="http://schemas.openxmlformats.org/officeDocument/2006/relationships/customXml" Target="../ink/ink591.xml"/><Relationship Id="rId120" Type="http://schemas.openxmlformats.org/officeDocument/2006/relationships/image" Target="../media/image600.png"/><Relationship Id="rId141" Type="http://schemas.openxmlformats.org/officeDocument/2006/relationships/customXml" Target="../ink/ink613.xml"/><Relationship Id="rId7" Type="http://schemas.openxmlformats.org/officeDocument/2006/relationships/customXml" Target="../ink/ink546.xml"/><Relationship Id="rId162" Type="http://schemas.openxmlformats.org/officeDocument/2006/relationships/image" Target="../media/image621.png"/><Relationship Id="rId183" Type="http://schemas.openxmlformats.org/officeDocument/2006/relationships/customXml" Target="../ink/ink634.xml"/><Relationship Id="rId218" Type="http://schemas.openxmlformats.org/officeDocument/2006/relationships/image" Target="../media/image649.png"/><Relationship Id="rId239" Type="http://schemas.openxmlformats.org/officeDocument/2006/relationships/customXml" Target="../ink/ink662.xml"/><Relationship Id="rId250" Type="http://schemas.openxmlformats.org/officeDocument/2006/relationships/image" Target="../media/image665.png"/><Relationship Id="rId271" Type="http://schemas.openxmlformats.org/officeDocument/2006/relationships/customXml" Target="../ink/ink678.xml"/><Relationship Id="rId292" Type="http://schemas.openxmlformats.org/officeDocument/2006/relationships/image" Target="../media/image686.png"/><Relationship Id="rId306" Type="http://schemas.openxmlformats.org/officeDocument/2006/relationships/image" Target="../media/image693.png"/><Relationship Id="rId24" Type="http://schemas.openxmlformats.org/officeDocument/2006/relationships/image" Target="../media/image552.png"/><Relationship Id="rId45" Type="http://schemas.openxmlformats.org/officeDocument/2006/relationships/customXml" Target="../ink/ink565.xml"/><Relationship Id="rId66" Type="http://schemas.openxmlformats.org/officeDocument/2006/relationships/image" Target="../media/image573.png"/><Relationship Id="rId87" Type="http://schemas.openxmlformats.org/officeDocument/2006/relationships/customXml" Target="../ink/ink586.xml"/><Relationship Id="rId110" Type="http://schemas.openxmlformats.org/officeDocument/2006/relationships/image" Target="../media/image595.png"/><Relationship Id="rId131" Type="http://schemas.openxmlformats.org/officeDocument/2006/relationships/customXml" Target="../ink/ink608.xml"/><Relationship Id="rId152" Type="http://schemas.openxmlformats.org/officeDocument/2006/relationships/image" Target="../media/image616.png"/><Relationship Id="rId173" Type="http://schemas.openxmlformats.org/officeDocument/2006/relationships/customXml" Target="../ink/ink629.xml"/><Relationship Id="rId194" Type="http://schemas.openxmlformats.org/officeDocument/2006/relationships/image" Target="../media/image637.png"/><Relationship Id="rId208" Type="http://schemas.openxmlformats.org/officeDocument/2006/relationships/image" Target="../media/image644.png"/><Relationship Id="rId229" Type="http://schemas.openxmlformats.org/officeDocument/2006/relationships/customXml" Target="../ink/ink657.xml"/><Relationship Id="rId19" Type="http://schemas.openxmlformats.org/officeDocument/2006/relationships/customXml" Target="../ink/ink552.xml"/><Relationship Id="rId224" Type="http://schemas.openxmlformats.org/officeDocument/2006/relationships/image" Target="../media/image652.png"/><Relationship Id="rId240" Type="http://schemas.openxmlformats.org/officeDocument/2006/relationships/image" Target="../media/image660.png"/><Relationship Id="rId245" Type="http://schemas.openxmlformats.org/officeDocument/2006/relationships/customXml" Target="../ink/ink665.xml"/><Relationship Id="rId261" Type="http://schemas.openxmlformats.org/officeDocument/2006/relationships/customXml" Target="../ink/ink673.xml"/><Relationship Id="rId266" Type="http://schemas.openxmlformats.org/officeDocument/2006/relationships/image" Target="../media/image673.png"/><Relationship Id="rId287" Type="http://schemas.openxmlformats.org/officeDocument/2006/relationships/customXml" Target="../ink/ink686.xml"/><Relationship Id="rId14" Type="http://schemas.openxmlformats.org/officeDocument/2006/relationships/image" Target="../media/image547.png"/><Relationship Id="rId30" Type="http://schemas.openxmlformats.org/officeDocument/2006/relationships/image" Target="../media/image555.png"/><Relationship Id="rId35" Type="http://schemas.openxmlformats.org/officeDocument/2006/relationships/customXml" Target="../ink/ink560.xml"/><Relationship Id="rId56" Type="http://schemas.openxmlformats.org/officeDocument/2006/relationships/image" Target="../media/image568.png"/><Relationship Id="rId77" Type="http://schemas.openxmlformats.org/officeDocument/2006/relationships/customXml" Target="../ink/ink581.xml"/><Relationship Id="rId100" Type="http://schemas.openxmlformats.org/officeDocument/2006/relationships/image" Target="../media/image590.png"/><Relationship Id="rId105" Type="http://schemas.openxmlformats.org/officeDocument/2006/relationships/customXml" Target="../ink/ink595.xml"/><Relationship Id="rId126" Type="http://schemas.openxmlformats.org/officeDocument/2006/relationships/image" Target="../media/image603.png"/><Relationship Id="rId147" Type="http://schemas.openxmlformats.org/officeDocument/2006/relationships/customXml" Target="../ink/ink616.xml"/><Relationship Id="rId168" Type="http://schemas.openxmlformats.org/officeDocument/2006/relationships/image" Target="../media/image624.png"/><Relationship Id="rId282" Type="http://schemas.openxmlformats.org/officeDocument/2006/relationships/image" Target="../media/image681.png"/><Relationship Id="rId312" Type="http://schemas.openxmlformats.org/officeDocument/2006/relationships/image" Target="../media/image696.png"/><Relationship Id="rId317" Type="http://schemas.openxmlformats.org/officeDocument/2006/relationships/customXml" Target="../ink/ink701.xml"/><Relationship Id="rId8" Type="http://schemas.openxmlformats.org/officeDocument/2006/relationships/image" Target="../media/image544.png"/><Relationship Id="rId51" Type="http://schemas.openxmlformats.org/officeDocument/2006/relationships/customXml" Target="../ink/ink568.xml"/><Relationship Id="rId72" Type="http://schemas.openxmlformats.org/officeDocument/2006/relationships/image" Target="../media/image576.png"/><Relationship Id="rId93" Type="http://schemas.openxmlformats.org/officeDocument/2006/relationships/customXml" Target="../ink/ink589.xml"/><Relationship Id="rId98" Type="http://schemas.openxmlformats.org/officeDocument/2006/relationships/image" Target="../media/image589.png"/><Relationship Id="rId121" Type="http://schemas.openxmlformats.org/officeDocument/2006/relationships/customXml" Target="../ink/ink603.xml"/><Relationship Id="rId142" Type="http://schemas.openxmlformats.org/officeDocument/2006/relationships/image" Target="../media/image611.png"/><Relationship Id="rId163" Type="http://schemas.openxmlformats.org/officeDocument/2006/relationships/customXml" Target="../ink/ink624.xml"/><Relationship Id="rId184" Type="http://schemas.openxmlformats.org/officeDocument/2006/relationships/image" Target="../media/image632.png"/><Relationship Id="rId189" Type="http://schemas.openxmlformats.org/officeDocument/2006/relationships/customXml" Target="../ink/ink637.xml"/><Relationship Id="rId219" Type="http://schemas.openxmlformats.org/officeDocument/2006/relationships/customXml" Target="../ink/ink652.xml"/><Relationship Id="rId3" Type="http://schemas.openxmlformats.org/officeDocument/2006/relationships/customXml" Target="../ink/ink544.xml"/><Relationship Id="rId214" Type="http://schemas.openxmlformats.org/officeDocument/2006/relationships/image" Target="../media/image647.png"/><Relationship Id="rId230" Type="http://schemas.openxmlformats.org/officeDocument/2006/relationships/image" Target="../media/image655.png"/><Relationship Id="rId235" Type="http://schemas.openxmlformats.org/officeDocument/2006/relationships/customXml" Target="../ink/ink660.xml"/><Relationship Id="rId251" Type="http://schemas.openxmlformats.org/officeDocument/2006/relationships/customXml" Target="../ink/ink668.xml"/><Relationship Id="rId256" Type="http://schemas.openxmlformats.org/officeDocument/2006/relationships/image" Target="../media/image668.png"/><Relationship Id="rId277" Type="http://schemas.openxmlformats.org/officeDocument/2006/relationships/customXml" Target="../ink/ink681.xml"/><Relationship Id="rId298" Type="http://schemas.openxmlformats.org/officeDocument/2006/relationships/image" Target="../media/image689.png"/><Relationship Id="rId25" Type="http://schemas.openxmlformats.org/officeDocument/2006/relationships/customXml" Target="../ink/ink555.xml"/><Relationship Id="rId46" Type="http://schemas.openxmlformats.org/officeDocument/2006/relationships/image" Target="../media/image563.png"/><Relationship Id="rId67" Type="http://schemas.openxmlformats.org/officeDocument/2006/relationships/customXml" Target="../ink/ink576.xml"/><Relationship Id="rId116" Type="http://schemas.openxmlformats.org/officeDocument/2006/relationships/image" Target="../media/image598.png"/><Relationship Id="rId137" Type="http://schemas.openxmlformats.org/officeDocument/2006/relationships/customXml" Target="../ink/ink611.xml"/><Relationship Id="rId158" Type="http://schemas.openxmlformats.org/officeDocument/2006/relationships/image" Target="../media/image619.png"/><Relationship Id="rId272" Type="http://schemas.openxmlformats.org/officeDocument/2006/relationships/image" Target="../media/image676.png"/><Relationship Id="rId293" Type="http://schemas.openxmlformats.org/officeDocument/2006/relationships/customXml" Target="../ink/ink689.xml"/><Relationship Id="rId302" Type="http://schemas.openxmlformats.org/officeDocument/2006/relationships/image" Target="../media/image691.png"/><Relationship Id="rId307" Type="http://schemas.openxmlformats.org/officeDocument/2006/relationships/customXml" Target="../ink/ink696.xml"/><Relationship Id="rId20" Type="http://schemas.openxmlformats.org/officeDocument/2006/relationships/image" Target="../media/image550.png"/><Relationship Id="rId41" Type="http://schemas.openxmlformats.org/officeDocument/2006/relationships/customXml" Target="../ink/ink563.xml"/><Relationship Id="rId62" Type="http://schemas.openxmlformats.org/officeDocument/2006/relationships/image" Target="../media/image571.png"/><Relationship Id="rId83" Type="http://schemas.openxmlformats.org/officeDocument/2006/relationships/customXml" Target="../ink/ink584.xml"/><Relationship Id="rId88" Type="http://schemas.openxmlformats.org/officeDocument/2006/relationships/image" Target="../media/image584.png"/><Relationship Id="rId111" Type="http://schemas.openxmlformats.org/officeDocument/2006/relationships/customXml" Target="../ink/ink598.xml"/><Relationship Id="rId132" Type="http://schemas.openxmlformats.org/officeDocument/2006/relationships/image" Target="../media/image606.png"/><Relationship Id="rId153" Type="http://schemas.openxmlformats.org/officeDocument/2006/relationships/customXml" Target="../ink/ink619.xml"/><Relationship Id="rId174" Type="http://schemas.openxmlformats.org/officeDocument/2006/relationships/image" Target="../media/image627.png"/><Relationship Id="rId179" Type="http://schemas.openxmlformats.org/officeDocument/2006/relationships/customXml" Target="../ink/ink632.xml"/><Relationship Id="rId195" Type="http://schemas.openxmlformats.org/officeDocument/2006/relationships/customXml" Target="../ink/ink640.xml"/><Relationship Id="rId209" Type="http://schemas.openxmlformats.org/officeDocument/2006/relationships/customXml" Target="../ink/ink647.xml"/><Relationship Id="rId190" Type="http://schemas.openxmlformats.org/officeDocument/2006/relationships/image" Target="../media/image635.png"/><Relationship Id="rId204" Type="http://schemas.openxmlformats.org/officeDocument/2006/relationships/image" Target="../media/image642.png"/><Relationship Id="rId220" Type="http://schemas.openxmlformats.org/officeDocument/2006/relationships/image" Target="../media/image650.png"/><Relationship Id="rId225" Type="http://schemas.openxmlformats.org/officeDocument/2006/relationships/customXml" Target="../ink/ink655.xml"/><Relationship Id="rId241" Type="http://schemas.openxmlformats.org/officeDocument/2006/relationships/customXml" Target="../ink/ink663.xml"/><Relationship Id="rId246" Type="http://schemas.openxmlformats.org/officeDocument/2006/relationships/image" Target="../media/image663.png"/><Relationship Id="rId267" Type="http://schemas.openxmlformats.org/officeDocument/2006/relationships/customXml" Target="../ink/ink676.xml"/><Relationship Id="rId288" Type="http://schemas.openxmlformats.org/officeDocument/2006/relationships/image" Target="../media/image684.png"/><Relationship Id="rId15" Type="http://schemas.openxmlformats.org/officeDocument/2006/relationships/customXml" Target="../ink/ink550.xml"/><Relationship Id="rId36" Type="http://schemas.openxmlformats.org/officeDocument/2006/relationships/image" Target="../media/image558.png"/><Relationship Id="rId57" Type="http://schemas.openxmlformats.org/officeDocument/2006/relationships/customXml" Target="../ink/ink571.xml"/><Relationship Id="rId106" Type="http://schemas.openxmlformats.org/officeDocument/2006/relationships/image" Target="../media/image593.png"/><Relationship Id="rId127" Type="http://schemas.openxmlformats.org/officeDocument/2006/relationships/customXml" Target="../ink/ink606.xml"/><Relationship Id="rId262" Type="http://schemas.openxmlformats.org/officeDocument/2006/relationships/image" Target="../media/image671.png"/><Relationship Id="rId283" Type="http://schemas.openxmlformats.org/officeDocument/2006/relationships/customXml" Target="../ink/ink684.xml"/><Relationship Id="rId313" Type="http://schemas.openxmlformats.org/officeDocument/2006/relationships/customXml" Target="../ink/ink699.xml"/><Relationship Id="rId318" Type="http://schemas.openxmlformats.org/officeDocument/2006/relationships/image" Target="../media/image699.png"/><Relationship Id="rId10" Type="http://schemas.openxmlformats.org/officeDocument/2006/relationships/image" Target="../media/image545.png"/><Relationship Id="rId31" Type="http://schemas.openxmlformats.org/officeDocument/2006/relationships/customXml" Target="../ink/ink558.xml"/><Relationship Id="rId52" Type="http://schemas.openxmlformats.org/officeDocument/2006/relationships/image" Target="../media/image566.png"/><Relationship Id="rId73" Type="http://schemas.openxmlformats.org/officeDocument/2006/relationships/customXml" Target="../ink/ink579.xml"/><Relationship Id="rId78" Type="http://schemas.openxmlformats.org/officeDocument/2006/relationships/image" Target="../media/image579.png"/><Relationship Id="rId94" Type="http://schemas.openxmlformats.org/officeDocument/2006/relationships/image" Target="../media/image587.png"/><Relationship Id="rId99" Type="http://schemas.openxmlformats.org/officeDocument/2006/relationships/customXml" Target="../ink/ink592.xml"/><Relationship Id="rId101" Type="http://schemas.openxmlformats.org/officeDocument/2006/relationships/customXml" Target="../ink/ink593.xml"/><Relationship Id="rId122" Type="http://schemas.openxmlformats.org/officeDocument/2006/relationships/image" Target="../media/image601.png"/><Relationship Id="rId143" Type="http://schemas.openxmlformats.org/officeDocument/2006/relationships/customXml" Target="../ink/ink614.xml"/><Relationship Id="rId148" Type="http://schemas.openxmlformats.org/officeDocument/2006/relationships/image" Target="../media/image614.png"/><Relationship Id="rId164" Type="http://schemas.openxmlformats.org/officeDocument/2006/relationships/image" Target="../media/image622.png"/><Relationship Id="rId169" Type="http://schemas.openxmlformats.org/officeDocument/2006/relationships/customXml" Target="../ink/ink627.xml"/><Relationship Id="rId185" Type="http://schemas.openxmlformats.org/officeDocument/2006/relationships/customXml" Target="../ink/ink635.xml"/><Relationship Id="rId4" Type="http://schemas.openxmlformats.org/officeDocument/2006/relationships/image" Target="../media/image3.png"/><Relationship Id="rId9" Type="http://schemas.openxmlformats.org/officeDocument/2006/relationships/customXml" Target="../ink/ink547.xml"/><Relationship Id="rId180" Type="http://schemas.openxmlformats.org/officeDocument/2006/relationships/image" Target="../media/image630.png"/><Relationship Id="rId210" Type="http://schemas.openxmlformats.org/officeDocument/2006/relationships/image" Target="../media/image645.png"/><Relationship Id="rId215" Type="http://schemas.openxmlformats.org/officeDocument/2006/relationships/customXml" Target="../ink/ink650.xml"/><Relationship Id="rId236" Type="http://schemas.openxmlformats.org/officeDocument/2006/relationships/image" Target="../media/image658.png"/><Relationship Id="rId257" Type="http://schemas.openxmlformats.org/officeDocument/2006/relationships/customXml" Target="../ink/ink671.xml"/><Relationship Id="rId278" Type="http://schemas.openxmlformats.org/officeDocument/2006/relationships/image" Target="../media/image679.png"/><Relationship Id="rId26" Type="http://schemas.openxmlformats.org/officeDocument/2006/relationships/image" Target="../media/image553.png"/><Relationship Id="rId231" Type="http://schemas.openxmlformats.org/officeDocument/2006/relationships/customXml" Target="../ink/ink658.xml"/><Relationship Id="rId252" Type="http://schemas.openxmlformats.org/officeDocument/2006/relationships/image" Target="../media/image666.png"/><Relationship Id="rId273" Type="http://schemas.openxmlformats.org/officeDocument/2006/relationships/customXml" Target="../ink/ink679.xml"/><Relationship Id="rId294" Type="http://schemas.openxmlformats.org/officeDocument/2006/relationships/image" Target="../media/image687.png"/><Relationship Id="rId308" Type="http://schemas.openxmlformats.org/officeDocument/2006/relationships/image" Target="../media/image694.png"/><Relationship Id="rId47" Type="http://schemas.openxmlformats.org/officeDocument/2006/relationships/customXml" Target="../ink/ink566.xml"/><Relationship Id="rId68" Type="http://schemas.openxmlformats.org/officeDocument/2006/relationships/image" Target="../media/image574.png"/><Relationship Id="rId89" Type="http://schemas.openxmlformats.org/officeDocument/2006/relationships/customXml" Target="../ink/ink587.xml"/><Relationship Id="rId112" Type="http://schemas.openxmlformats.org/officeDocument/2006/relationships/image" Target="../media/image596.png"/><Relationship Id="rId133" Type="http://schemas.openxmlformats.org/officeDocument/2006/relationships/customXml" Target="../ink/ink609.xml"/><Relationship Id="rId154" Type="http://schemas.openxmlformats.org/officeDocument/2006/relationships/image" Target="../media/image617.png"/><Relationship Id="rId175" Type="http://schemas.openxmlformats.org/officeDocument/2006/relationships/customXml" Target="../ink/ink630.xml"/><Relationship Id="rId196" Type="http://schemas.openxmlformats.org/officeDocument/2006/relationships/image" Target="../media/image638.png"/><Relationship Id="rId200" Type="http://schemas.openxmlformats.org/officeDocument/2006/relationships/image" Target="../media/image640.png"/><Relationship Id="rId16" Type="http://schemas.openxmlformats.org/officeDocument/2006/relationships/image" Target="../media/image548.png"/><Relationship Id="rId221" Type="http://schemas.openxmlformats.org/officeDocument/2006/relationships/customXml" Target="../ink/ink653.xml"/><Relationship Id="rId242" Type="http://schemas.openxmlformats.org/officeDocument/2006/relationships/image" Target="../media/image661.png"/><Relationship Id="rId263" Type="http://schemas.openxmlformats.org/officeDocument/2006/relationships/customXml" Target="../ink/ink674.xml"/><Relationship Id="rId284" Type="http://schemas.openxmlformats.org/officeDocument/2006/relationships/image" Target="../media/image682.png"/><Relationship Id="rId319" Type="http://schemas.openxmlformats.org/officeDocument/2006/relationships/customXml" Target="../ink/ink702.xml"/><Relationship Id="rId37" Type="http://schemas.openxmlformats.org/officeDocument/2006/relationships/customXml" Target="../ink/ink561.xml"/><Relationship Id="rId58" Type="http://schemas.openxmlformats.org/officeDocument/2006/relationships/image" Target="../media/image569.png"/><Relationship Id="rId79" Type="http://schemas.openxmlformats.org/officeDocument/2006/relationships/customXml" Target="../ink/ink582.xml"/><Relationship Id="rId102" Type="http://schemas.openxmlformats.org/officeDocument/2006/relationships/image" Target="../media/image591.png"/><Relationship Id="rId123" Type="http://schemas.openxmlformats.org/officeDocument/2006/relationships/customXml" Target="../ink/ink604.xml"/><Relationship Id="rId144" Type="http://schemas.openxmlformats.org/officeDocument/2006/relationships/image" Target="../media/image612.png"/><Relationship Id="rId90" Type="http://schemas.openxmlformats.org/officeDocument/2006/relationships/image" Target="../media/image585.png"/><Relationship Id="rId165" Type="http://schemas.openxmlformats.org/officeDocument/2006/relationships/customXml" Target="../ink/ink625.xml"/><Relationship Id="rId186" Type="http://schemas.openxmlformats.org/officeDocument/2006/relationships/image" Target="../media/image633.png"/><Relationship Id="rId211" Type="http://schemas.openxmlformats.org/officeDocument/2006/relationships/customXml" Target="../ink/ink648.xml"/><Relationship Id="rId232" Type="http://schemas.openxmlformats.org/officeDocument/2006/relationships/image" Target="../media/image656.png"/><Relationship Id="rId253" Type="http://schemas.openxmlformats.org/officeDocument/2006/relationships/customXml" Target="../ink/ink669.xml"/><Relationship Id="rId274" Type="http://schemas.openxmlformats.org/officeDocument/2006/relationships/image" Target="../media/image677.png"/><Relationship Id="rId295" Type="http://schemas.openxmlformats.org/officeDocument/2006/relationships/customXml" Target="../ink/ink690.xml"/><Relationship Id="rId309" Type="http://schemas.openxmlformats.org/officeDocument/2006/relationships/customXml" Target="../ink/ink697.xml"/><Relationship Id="rId27" Type="http://schemas.openxmlformats.org/officeDocument/2006/relationships/customXml" Target="../ink/ink556.xml"/><Relationship Id="rId48" Type="http://schemas.openxmlformats.org/officeDocument/2006/relationships/image" Target="../media/image564.png"/><Relationship Id="rId69" Type="http://schemas.openxmlformats.org/officeDocument/2006/relationships/customXml" Target="../ink/ink577.xml"/><Relationship Id="rId113" Type="http://schemas.openxmlformats.org/officeDocument/2006/relationships/customXml" Target="../ink/ink599.xml"/><Relationship Id="rId134" Type="http://schemas.openxmlformats.org/officeDocument/2006/relationships/image" Target="../media/image607.png"/><Relationship Id="rId320" Type="http://schemas.openxmlformats.org/officeDocument/2006/relationships/image" Target="../media/image700.png"/><Relationship Id="rId80" Type="http://schemas.openxmlformats.org/officeDocument/2006/relationships/image" Target="../media/image580.png"/><Relationship Id="rId155" Type="http://schemas.openxmlformats.org/officeDocument/2006/relationships/customXml" Target="../ink/ink620.xml"/><Relationship Id="rId176" Type="http://schemas.openxmlformats.org/officeDocument/2006/relationships/image" Target="../media/image628.png"/><Relationship Id="rId197" Type="http://schemas.openxmlformats.org/officeDocument/2006/relationships/customXml" Target="../ink/ink641.xml"/><Relationship Id="rId201" Type="http://schemas.openxmlformats.org/officeDocument/2006/relationships/customXml" Target="../ink/ink643.xml"/><Relationship Id="rId222" Type="http://schemas.openxmlformats.org/officeDocument/2006/relationships/image" Target="../media/image651.png"/><Relationship Id="rId243" Type="http://schemas.openxmlformats.org/officeDocument/2006/relationships/customXml" Target="../ink/ink664.xml"/><Relationship Id="rId264" Type="http://schemas.openxmlformats.org/officeDocument/2006/relationships/image" Target="../media/image672.png"/><Relationship Id="rId285" Type="http://schemas.openxmlformats.org/officeDocument/2006/relationships/customXml" Target="../ink/ink685.xml"/><Relationship Id="rId17" Type="http://schemas.openxmlformats.org/officeDocument/2006/relationships/customXml" Target="../ink/ink551.xml"/><Relationship Id="rId38" Type="http://schemas.openxmlformats.org/officeDocument/2006/relationships/image" Target="../media/image559.png"/><Relationship Id="rId59" Type="http://schemas.openxmlformats.org/officeDocument/2006/relationships/customXml" Target="../ink/ink572.xml"/><Relationship Id="rId103" Type="http://schemas.openxmlformats.org/officeDocument/2006/relationships/customXml" Target="../ink/ink594.xml"/><Relationship Id="rId124" Type="http://schemas.openxmlformats.org/officeDocument/2006/relationships/image" Target="../media/image602.png"/><Relationship Id="rId310" Type="http://schemas.openxmlformats.org/officeDocument/2006/relationships/image" Target="../media/image695.png"/><Relationship Id="rId70" Type="http://schemas.openxmlformats.org/officeDocument/2006/relationships/image" Target="../media/image575.png"/><Relationship Id="rId91" Type="http://schemas.openxmlformats.org/officeDocument/2006/relationships/customXml" Target="../ink/ink588.xml"/><Relationship Id="rId145" Type="http://schemas.openxmlformats.org/officeDocument/2006/relationships/customXml" Target="../ink/ink615.xml"/><Relationship Id="rId166" Type="http://schemas.openxmlformats.org/officeDocument/2006/relationships/image" Target="../media/image623.png"/><Relationship Id="rId187" Type="http://schemas.openxmlformats.org/officeDocument/2006/relationships/customXml" Target="../ink/ink636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46.png"/><Relationship Id="rId233" Type="http://schemas.openxmlformats.org/officeDocument/2006/relationships/customXml" Target="../ink/ink659.xml"/><Relationship Id="rId254" Type="http://schemas.openxmlformats.org/officeDocument/2006/relationships/image" Target="../media/image667.png"/><Relationship Id="rId28" Type="http://schemas.openxmlformats.org/officeDocument/2006/relationships/image" Target="../media/image554.png"/><Relationship Id="rId49" Type="http://schemas.openxmlformats.org/officeDocument/2006/relationships/customXml" Target="../ink/ink567.xml"/><Relationship Id="rId114" Type="http://schemas.openxmlformats.org/officeDocument/2006/relationships/image" Target="../media/image597.png"/><Relationship Id="rId275" Type="http://schemas.openxmlformats.org/officeDocument/2006/relationships/customXml" Target="../ink/ink680.xml"/><Relationship Id="rId296" Type="http://schemas.openxmlformats.org/officeDocument/2006/relationships/image" Target="../media/image688.png"/><Relationship Id="rId300" Type="http://schemas.openxmlformats.org/officeDocument/2006/relationships/image" Target="../media/image690.png"/><Relationship Id="rId60" Type="http://schemas.openxmlformats.org/officeDocument/2006/relationships/image" Target="../media/image570.png"/><Relationship Id="rId81" Type="http://schemas.openxmlformats.org/officeDocument/2006/relationships/customXml" Target="../ink/ink583.xml"/><Relationship Id="rId135" Type="http://schemas.openxmlformats.org/officeDocument/2006/relationships/customXml" Target="../ink/ink610.xml"/><Relationship Id="rId156" Type="http://schemas.openxmlformats.org/officeDocument/2006/relationships/image" Target="../media/image618.png"/><Relationship Id="rId177" Type="http://schemas.openxmlformats.org/officeDocument/2006/relationships/customXml" Target="../ink/ink631.xml"/><Relationship Id="rId198" Type="http://schemas.openxmlformats.org/officeDocument/2006/relationships/image" Target="../media/image639.png"/><Relationship Id="rId202" Type="http://schemas.openxmlformats.org/officeDocument/2006/relationships/image" Target="../media/image641.png"/><Relationship Id="rId223" Type="http://schemas.openxmlformats.org/officeDocument/2006/relationships/customXml" Target="../ink/ink654.xml"/><Relationship Id="rId244" Type="http://schemas.openxmlformats.org/officeDocument/2006/relationships/image" Target="../media/image662.png"/><Relationship Id="rId18" Type="http://schemas.openxmlformats.org/officeDocument/2006/relationships/image" Target="../media/image549.png"/><Relationship Id="rId39" Type="http://schemas.openxmlformats.org/officeDocument/2006/relationships/customXml" Target="../ink/ink562.xml"/><Relationship Id="rId265" Type="http://schemas.openxmlformats.org/officeDocument/2006/relationships/customXml" Target="../ink/ink675.xml"/><Relationship Id="rId286" Type="http://schemas.openxmlformats.org/officeDocument/2006/relationships/image" Target="../media/image683.png"/><Relationship Id="rId50" Type="http://schemas.openxmlformats.org/officeDocument/2006/relationships/image" Target="../media/image565.png"/><Relationship Id="rId104" Type="http://schemas.openxmlformats.org/officeDocument/2006/relationships/image" Target="../media/image592.png"/><Relationship Id="rId125" Type="http://schemas.openxmlformats.org/officeDocument/2006/relationships/customXml" Target="../ink/ink605.xml"/><Relationship Id="rId146" Type="http://schemas.openxmlformats.org/officeDocument/2006/relationships/image" Target="../media/image613.png"/><Relationship Id="rId167" Type="http://schemas.openxmlformats.org/officeDocument/2006/relationships/customXml" Target="../ink/ink626.xml"/><Relationship Id="rId188" Type="http://schemas.openxmlformats.org/officeDocument/2006/relationships/image" Target="../media/image634.png"/><Relationship Id="rId311" Type="http://schemas.openxmlformats.org/officeDocument/2006/relationships/customXml" Target="../ink/ink698.xml"/><Relationship Id="rId71" Type="http://schemas.openxmlformats.org/officeDocument/2006/relationships/customXml" Target="../ink/ink578.xml"/><Relationship Id="rId92" Type="http://schemas.openxmlformats.org/officeDocument/2006/relationships/image" Target="../media/image586.png"/><Relationship Id="rId213" Type="http://schemas.openxmlformats.org/officeDocument/2006/relationships/customXml" Target="../ink/ink649.xml"/><Relationship Id="rId234" Type="http://schemas.openxmlformats.org/officeDocument/2006/relationships/image" Target="../media/image657.png"/><Relationship Id="rId2" Type="http://schemas.openxmlformats.org/officeDocument/2006/relationships/image" Target="../media/image1.png"/><Relationship Id="rId29" Type="http://schemas.openxmlformats.org/officeDocument/2006/relationships/customXml" Target="../ink/ink557.xml"/><Relationship Id="rId255" Type="http://schemas.openxmlformats.org/officeDocument/2006/relationships/customXml" Target="../ink/ink670.xml"/><Relationship Id="rId276" Type="http://schemas.openxmlformats.org/officeDocument/2006/relationships/image" Target="../media/image678.png"/><Relationship Id="rId297" Type="http://schemas.openxmlformats.org/officeDocument/2006/relationships/customXml" Target="../ink/ink691.xml"/><Relationship Id="rId40" Type="http://schemas.openxmlformats.org/officeDocument/2006/relationships/image" Target="../media/image560.png"/><Relationship Id="rId115" Type="http://schemas.openxmlformats.org/officeDocument/2006/relationships/customXml" Target="../ink/ink600.xml"/><Relationship Id="rId136" Type="http://schemas.openxmlformats.org/officeDocument/2006/relationships/image" Target="../media/image608.png"/><Relationship Id="rId157" Type="http://schemas.openxmlformats.org/officeDocument/2006/relationships/customXml" Target="../ink/ink621.xml"/><Relationship Id="rId178" Type="http://schemas.openxmlformats.org/officeDocument/2006/relationships/image" Target="../media/image629.png"/><Relationship Id="rId301" Type="http://schemas.openxmlformats.org/officeDocument/2006/relationships/customXml" Target="../ink/ink693.xml"/><Relationship Id="rId61" Type="http://schemas.openxmlformats.org/officeDocument/2006/relationships/customXml" Target="../ink/ink573.xml"/><Relationship Id="rId82" Type="http://schemas.openxmlformats.org/officeDocument/2006/relationships/image" Target="../media/image581.png"/><Relationship Id="rId199" Type="http://schemas.openxmlformats.org/officeDocument/2006/relationships/customXml" Target="../ink/ink642.xml"/><Relationship Id="rId203" Type="http://schemas.openxmlformats.org/officeDocument/2006/relationships/customXml" Target="../ink/ink64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11.png"/><Relationship Id="rId21" Type="http://schemas.openxmlformats.org/officeDocument/2006/relationships/customXml" Target="../ink/ink712.xml"/><Relationship Id="rId42" Type="http://schemas.openxmlformats.org/officeDocument/2006/relationships/image" Target="../media/image719.png"/><Relationship Id="rId47" Type="http://schemas.openxmlformats.org/officeDocument/2006/relationships/customXml" Target="../ink/ink725.xml"/><Relationship Id="rId63" Type="http://schemas.openxmlformats.org/officeDocument/2006/relationships/customXml" Target="../ink/ink733.xml"/><Relationship Id="rId68" Type="http://schemas.openxmlformats.org/officeDocument/2006/relationships/image" Target="../media/image732.png"/><Relationship Id="rId84" Type="http://schemas.openxmlformats.org/officeDocument/2006/relationships/image" Target="../media/image740.png"/><Relationship Id="rId89" Type="http://schemas.openxmlformats.org/officeDocument/2006/relationships/customXml" Target="../ink/ink746.xml"/><Relationship Id="rId112" Type="http://schemas.openxmlformats.org/officeDocument/2006/relationships/image" Target="../media/image754.png"/><Relationship Id="rId2" Type="http://schemas.openxmlformats.org/officeDocument/2006/relationships/image" Target="../media/image1.png"/><Relationship Id="rId16" Type="http://schemas.openxmlformats.org/officeDocument/2006/relationships/image" Target="../media/image706.png"/><Relationship Id="rId29" Type="http://schemas.openxmlformats.org/officeDocument/2006/relationships/customXml" Target="../ink/ink716.xml"/><Relationship Id="rId107" Type="http://schemas.openxmlformats.org/officeDocument/2006/relationships/customXml" Target="../ink/ink755.xml"/><Relationship Id="rId11" Type="http://schemas.openxmlformats.org/officeDocument/2006/relationships/customXml" Target="../ink/ink707.xml"/><Relationship Id="rId24" Type="http://schemas.openxmlformats.org/officeDocument/2006/relationships/image" Target="../media/image710.png"/><Relationship Id="rId32" Type="http://schemas.openxmlformats.org/officeDocument/2006/relationships/image" Target="../media/image714.png"/><Relationship Id="rId37" Type="http://schemas.openxmlformats.org/officeDocument/2006/relationships/customXml" Target="../ink/ink720.xml"/><Relationship Id="rId40" Type="http://schemas.openxmlformats.org/officeDocument/2006/relationships/image" Target="../media/image718.png"/><Relationship Id="rId45" Type="http://schemas.openxmlformats.org/officeDocument/2006/relationships/customXml" Target="../ink/ink724.xml"/><Relationship Id="rId53" Type="http://schemas.openxmlformats.org/officeDocument/2006/relationships/customXml" Target="../ink/ink728.xml"/><Relationship Id="rId58" Type="http://schemas.openxmlformats.org/officeDocument/2006/relationships/image" Target="../media/image727.png"/><Relationship Id="rId66" Type="http://schemas.openxmlformats.org/officeDocument/2006/relationships/image" Target="../media/image731.png"/><Relationship Id="rId74" Type="http://schemas.openxmlformats.org/officeDocument/2006/relationships/image" Target="../media/image735.png"/><Relationship Id="rId79" Type="http://schemas.openxmlformats.org/officeDocument/2006/relationships/customXml" Target="../ink/ink741.xml"/><Relationship Id="rId87" Type="http://schemas.openxmlformats.org/officeDocument/2006/relationships/customXml" Target="../ink/ink745.xml"/><Relationship Id="rId102" Type="http://schemas.openxmlformats.org/officeDocument/2006/relationships/image" Target="../media/image749.png"/><Relationship Id="rId110" Type="http://schemas.openxmlformats.org/officeDocument/2006/relationships/image" Target="../media/image753.png"/><Relationship Id="rId5" Type="http://schemas.openxmlformats.org/officeDocument/2006/relationships/customXml" Target="../ink/ink704.xml"/><Relationship Id="rId61" Type="http://schemas.openxmlformats.org/officeDocument/2006/relationships/customXml" Target="../ink/ink732.xml"/><Relationship Id="rId82" Type="http://schemas.openxmlformats.org/officeDocument/2006/relationships/image" Target="../media/image739.png"/><Relationship Id="rId90" Type="http://schemas.openxmlformats.org/officeDocument/2006/relationships/image" Target="../media/image743.png"/><Relationship Id="rId95" Type="http://schemas.openxmlformats.org/officeDocument/2006/relationships/customXml" Target="../ink/ink749.xml"/><Relationship Id="rId19" Type="http://schemas.openxmlformats.org/officeDocument/2006/relationships/customXml" Target="../ink/ink711.xml"/><Relationship Id="rId14" Type="http://schemas.openxmlformats.org/officeDocument/2006/relationships/image" Target="../media/image705.png"/><Relationship Id="rId22" Type="http://schemas.openxmlformats.org/officeDocument/2006/relationships/image" Target="../media/image709.png"/><Relationship Id="rId27" Type="http://schemas.openxmlformats.org/officeDocument/2006/relationships/customXml" Target="../ink/ink715.xml"/><Relationship Id="rId30" Type="http://schemas.openxmlformats.org/officeDocument/2006/relationships/image" Target="../media/image713.png"/><Relationship Id="rId35" Type="http://schemas.openxmlformats.org/officeDocument/2006/relationships/customXml" Target="../ink/ink719.xml"/><Relationship Id="rId43" Type="http://schemas.openxmlformats.org/officeDocument/2006/relationships/customXml" Target="../ink/ink723.xml"/><Relationship Id="rId48" Type="http://schemas.openxmlformats.org/officeDocument/2006/relationships/image" Target="../media/image722.png"/><Relationship Id="rId56" Type="http://schemas.openxmlformats.org/officeDocument/2006/relationships/image" Target="../media/image726.png"/><Relationship Id="rId64" Type="http://schemas.openxmlformats.org/officeDocument/2006/relationships/image" Target="../media/image730.png"/><Relationship Id="rId69" Type="http://schemas.openxmlformats.org/officeDocument/2006/relationships/customXml" Target="../ink/ink736.xml"/><Relationship Id="rId77" Type="http://schemas.openxmlformats.org/officeDocument/2006/relationships/customXml" Target="../ink/ink740.xml"/><Relationship Id="rId100" Type="http://schemas.openxmlformats.org/officeDocument/2006/relationships/image" Target="../media/image748.png"/><Relationship Id="rId105" Type="http://schemas.openxmlformats.org/officeDocument/2006/relationships/customXml" Target="../ink/ink754.xml"/><Relationship Id="rId8" Type="http://schemas.openxmlformats.org/officeDocument/2006/relationships/image" Target="../media/image702.png"/><Relationship Id="rId51" Type="http://schemas.openxmlformats.org/officeDocument/2006/relationships/customXml" Target="../ink/ink727.xml"/><Relationship Id="rId72" Type="http://schemas.openxmlformats.org/officeDocument/2006/relationships/image" Target="../media/image734.png"/><Relationship Id="rId80" Type="http://schemas.openxmlformats.org/officeDocument/2006/relationships/image" Target="../media/image738.png"/><Relationship Id="rId85" Type="http://schemas.openxmlformats.org/officeDocument/2006/relationships/customXml" Target="../ink/ink744.xml"/><Relationship Id="rId93" Type="http://schemas.openxmlformats.org/officeDocument/2006/relationships/customXml" Target="../ink/ink748.xml"/><Relationship Id="rId98" Type="http://schemas.openxmlformats.org/officeDocument/2006/relationships/image" Target="../media/image747.png"/><Relationship Id="rId3" Type="http://schemas.openxmlformats.org/officeDocument/2006/relationships/customXml" Target="../ink/ink703.xml"/><Relationship Id="rId12" Type="http://schemas.openxmlformats.org/officeDocument/2006/relationships/image" Target="../media/image704.png"/><Relationship Id="rId17" Type="http://schemas.openxmlformats.org/officeDocument/2006/relationships/customXml" Target="../ink/ink710.xml"/><Relationship Id="rId25" Type="http://schemas.openxmlformats.org/officeDocument/2006/relationships/customXml" Target="../ink/ink714.xml"/><Relationship Id="rId33" Type="http://schemas.openxmlformats.org/officeDocument/2006/relationships/customXml" Target="../ink/ink718.xml"/><Relationship Id="rId38" Type="http://schemas.openxmlformats.org/officeDocument/2006/relationships/image" Target="../media/image717.png"/><Relationship Id="rId46" Type="http://schemas.openxmlformats.org/officeDocument/2006/relationships/image" Target="../media/image721.png"/><Relationship Id="rId59" Type="http://schemas.openxmlformats.org/officeDocument/2006/relationships/customXml" Target="../ink/ink731.xml"/><Relationship Id="rId67" Type="http://schemas.openxmlformats.org/officeDocument/2006/relationships/customXml" Target="../ink/ink735.xml"/><Relationship Id="rId103" Type="http://schemas.openxmlformats.org/officeDocument/2006/relationships/customXml" Target="../ink/ink753.xml"/><Relationship Id="rId108" Type="http://schemas.openxmlformats.org/officeDocument/2006/relationships/image" Target="../media/image752.png"/><Relationship Id="rId20" Type="http://schemas.openxmlformats.org/officeDocument/2006/relationships/image" Target="../media/image708.png"/><Relationship Id="rId41" Type="http://schemas.openxmlformats.org/officeDocument/2006/relationships/customXml" Target="../ink/ink722.xml"/><Relationship Id="rId54" Type="http://schemas.openxmlformats.org/officeDocument/2006/relationships/image" Target="../media/image725.png"/><Relationship Id="rId62" Type="http://schemas.openxmlformats.org/officeDocument/2006/relationships/image" Target="../media/image729.png"/><Relationship Id="rId70" Type="http://schemas.openxmlformats.org/officeDocument/2006/relationships/image" Target="../media/image733.png"/><Relationship Id="rId75" Type="http://schemas.openxmlformats.org/officeDocument/2006/relationships/customXml" Target="../ink/ink739.xml"/><Relationship Id="rId83" Type="http://schemas.openxmlformats.org/officeDocument/2006/relationships/customXml" Target="../ink/ink743.xml"/><Relationship Id="rId88" Type="http://schemas.openxmlformats.org/officeDocument/2006/relationships/image" Target="../media/image742.png"/><Relationship Id="rId91" Type="http://schemas.openxmlformats.org/officeDocument/2006/relationships/customXml" Target="../ink/ink747.xml"/><Relationship Id="rId96" Type="http://schemas.openxmlformats.org/officeDocument/2006/relationships/image" Target="../media/image746.png"/><Relationship Id="rId111" Type="http://schemas.openxmlformats.org/officeDocument/2006/relationships/customXml" Target="../ink/ink75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1.png"/><Relationship Id="rId15" Type="http://schemas.openxmlformats.org/officeDocument/2006/relationships/customXml" Target="../ink/ink709.xml"/><Relationship Id="rId23" Type="http://schemas.openxmlformats.org/officeDocument/2006/relationships/customXml" Target="../ink/ink713.xml"/><Relationship Id="rId28" Type="http://schemas.openxmlformats.org/officeDocument/2006/relationships/image" Target="../media/image712.png"/><Relationship Id="rId36" Type="http://schemas.openxmlformats.org/officeDocument/2006/relationships/image" Target="../media/image716.png"/><Relationship Id="rId49" Type="http://schemas.openxmlformats.org/officeDocument/2006/relationships/customXml" Target="../ink/ink726.xml"/><Relationship Id="rId57" Type="http://schemas.openxmlformats.org/officeDocument/2006/relationships/customXml" Target="../ink/ink730.xml"/><Relationship Id="rId106" Type="http://schemas.openxmlformats.org/officeDocument/2006/relationships/image" Target="../media/image751.png"/><Relationship Id="rId10" Type="http://schemas.openxmlformats.org/officeDocument/2006/relationships/image" Target="../media/image703.png"/><Relationship Id="rId31" Type="http://schemas.openxmlformats.org/officeDocument/2006/relationships/customXml" Target="../ink/ink717.xml"/><Relationship Id="rId44" Type="http://schemas.openxmlformats.org/officeDocument/2006/relationships/image" Target="../media/image720.png"/><Relationship Id="rId52" Type="http://schemas.openxmlformats.org/officeDocument/2006/relationships/image" Target="../media/image724.png"/><Relationship Id="rId60" Type="http://schemas.openxmlformats.org/officeDocument/2006/relationships/image" Target="../media/image728.png"/><Relationship Id="rId65" Type="http://schemas.openxmlformats.org/officeDocument/2006/relationships/customXml" Target="../ink/ink734.xml"/><Relationship Id="rId73" Type="http://schemas.openxmlformats.org/officeDocument/2006/relationships/customXml" Target="../ink/ink738.xml"/><Relationship Id="rId78" Type="http://schemas.openxmlformats.org/officeDocument/2006/relationships/image" Target="../media/image737.png"/><Relationship Id="rId81" Type="http://schemas.openxmlformats.org/officeDocument/2006/relationships/customXml" Target="../ink/ink742.xml"/><Relationship Id="rId86" Type="http://schemas.openxmlformats.org/officeDocument/2006/relationships/image" Target="../media/image741.png"/><Relationship Id="rId94" Type="http://schemas.openxmlformats.org/officeDocument/2006/relationships/image" Target="../media/image745.png"/><Relationship Id="rId99" Type="http://schemas.openxmlformats.org/officeDocument/2006/relationships/customXml" Target="../ink/ink751.xml"/><Relationship Id="rId101" Type="http://schemas.openxmlformats.org/officeDocument/2006/relationships/customXml" Target="../ink/ink752.xml"/><Relationship Id="rId4" Type="http://schemas.openxmlformats.org/officeDocument/2006/relationships/image" Target="../media/image3.png"/><Relationship Id="rId9" Type="http://schemas.openxmlformats.org/officeDocument/2006/relationships/customXml" Target="../ink/ink706.xml"/><Relationship Id="rId13" Type="http://schemas.openxmlformats.org/officeDocument/2006/relationships/customXml" Target="../ink/ink708.xml"/><Relationship Id="rId18" Type="http://schemas.openxmlformats.org/officeDocument/2006/relationships/image" Target="../media/image707.png"/><Relationship Id="rId39" Type="http://schemas.openxmlformats.org/officeDocument/2006/relationships/customXml" Target="../ink/ink721.xml"/><Relationship Id="rId109" Type="http://schemas.openxmlformats.org/officeDocument/2006/relationships/customXml" Target="../ink/ink756.xml"/><Relationship Id="rId34" Type="http://schemas.openxmlformats.org/officeDocument/2006/relationships/image" Target="../media/image715.png"/><Relationship Id="rId50" Type="http://schemas.openxmlformats.org/officeDocument/2006/relationships/image" Target="../media/image723.png"/><Relationship Id="rId55" Type="http://schemas.openxmlformats.org/officeDocument/2006/relationships/customXml" Target="../ink/ink729.xml"/><Relationship Id="rId76" Type="http://schemas.openxmlformats.org/officeDocument/2006/relationships/image" Target="../media/image736.png"/><Relationship Id="rId97" Type="http://schemas.openxmlformats.org/officeDocument/2006/relationships/customXml" Target="../ink/ink750.xml"/><Relationship Id="rId104" Type="http://schemas.openxmlformats.org/officeDocument/2006/relationships/image" Target="../media/image750.png"/><Relationship Id="rId7" Type="http://schemas.openxmlformats.org/officeDocument/2006/relationships/customXml" Target="../ink/ink705.xml"/><Relationship Id="rId71" Type="http://schemas.openxmlformats.org/officeDocument/2006/relationships/customXml" Target="../ink/ink737.xml"/><Relationship Id="rId92" Type="http://schemas.openxmlformats.org/officeDocument/2006/relationships/image" Target="../media/image7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B0602C-FD38-1E38-DA50-3F3DD4B53B11}"/>
              </a:ext>
            </a:extLst>
          </p:cNvPr>
          <p:cNvGrpSpPr/>
          <p:nvPr/>
        </p:nvGrpSpPr>
        <p:grpSpPr>
          <a:xfrm>
            <a:off x="6743791" y="1027278"/>
            <a:ext cx="271440" cy="336960"/>
            <a:chOff x="6743791" y="1027278"/>
            <a:chExt cx="27144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45D3F6C-B3E9-625B-55C2-0E4128B14A33}"/>
                    </a:ext>
                  </a:extLst>
                </p14:cNvPr>
                <p14:cNvContentPartPr/>
                <p14:nvPr/>
              </p14:nvContentPartPr>
              <p14:xfrm>
                <a:off x="6964831" y="1083798"/>
                <a:ext cx="50400" cy="8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45D3F6C-B3E9-625B-55C2-0E4128B14A3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55831" y="1074798"/>
                  <a:ext cx="68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98DDDD-C108-5F27-9304-62EB1ACC79ED}"/>
                    </a:ext>
                  </a:extLst>
                </p14:cNvPr>
                <p14:cNvContentPartPr/>
                <p14:nvPr/>
              </p14:nvContentPartPr>
              <p14:xfrm>
                <a:off x="6743791" y="1027278"/>
                <a:ext cx="261720" cy="336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98DDDD-C108-5F27-9304-62EB1ACC79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35151" y="1018638"/>
                  <a:ext cx="27936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7471189-0054-A800-CCF9-E335935E0215}"/>
              </a:ext>
            </a:extLst>
          </p:cNvPr>
          <p:cNvGrpSpPr/>
          <p:nvPr/>
        </p:nvGrpSpPr>
        <p:grpSpPr>
          <a:xfrm>
            <a:off x="180631" y="437598"/>
            <a:ext cx="9988200" cy="6256080"/>
            <a:chOff x="180631" y="437598"/>
            <a:chExt cx="9988200" cy="625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503E15-3FEF-77F1-85A2-ED263E38134A}"/>
                    </a:ext>
                  </a:extLst>
                </p14:cNvPr>
                <p14:cNvContentPartPr/>
                <p14:nvPr/>
              </p14:nvContentPartPr>
              <p14:xfrm>
                <a:off x="5901751" y="768798"/>
                <a:ext cx="329760" cy="255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503E15-3FEF-77F1-85A2-ED263E3813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93111" y="760158"/>
                  <a:ext cx="347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498922-C7A1-19CE-B646-CCDD1DD3FB49}"/>
                    </a:ext>
                  </a:extLst>
                </p14:cNvPr>
                <p14:cNvContentPartPr/>
                <p14:nvPr/>
              </p14:nvContentPartPr>
              <p14:xfrm>
                <a:off x="6147631" y="1070118"/>
                <a:ext cx="10800" cy="32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498922-C7A1-19CE-B646-CCDD1DD3FB4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138631" y="1061478"/>
                  <a:ext cx="28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4EB0A9-6023-C42E-F001-C28A3DFC7D24}"/>
                    </a:ext>
                  </a:extLst>
                </p14:cNvPr>
                <p14:cNvContentPartPr/>
                <p14:nvPr/>
              </p14:nvContentPartPr>
              <p14:xfrm>
                <a:off x="5937751" y="701478"/>
                <a:ext cx="34920" cy="200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4EB0A9-6023-C42E-F001-C28A3DFC7D2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28751" y="692478"/>
                  <a:ext cx="52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07C46A-9DA4-5ACF-AF7D-2FCFCF5AFE38}"/>
                    </a:ext>
                  </a:extLst>
                </p14:cNvPr>
                <p14:cNvContentPartPr/>
                <p14:nvPr/>
              </p14:nvContentPartPr>
              <p14:xfrm>
                <a:off x="5449591" y="842958"/>
                <a:ext cx="414360" cy="210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07C46A-9DA4-5ACF-AF7D-2FCFCF5AFE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40591" y="834318"/>
                  <a:ext cx="4320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D0CDBA-5A5E-53B0-8355-C8B092D2096B}"/>
                    </a:ext>
                  </a:extLst>
                </p14:cNvPr>
                <p14:cNvContentPartPr/>
                <p14:nvPr/>
              </p14:nvContentPartPr>
              <p14:xfrm>
                <a:off x="5040991" y="832518"/>
                <a:ext cx="389520" cy="339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D0CDBA-5A5E-53B0-8355-C8B092D209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32351" y="823878"/>
                  <a:ext cx="4071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6A70635-12F4-5B6B-F946-6B39294E7BB9}"/>
                    </a:ext>
                  </a:extLst>
                </p14:cNvPr>
                <p14:cNvContentPartPr/>
                <p14:nvPr/>
              </p14:nvContentPartPr>
              <p14:xfrm>
                <a:off x="4804111" y="812358"/>
                <a:ext cx="140040" cy="17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6A70635-12F4-5B6B-F946-6B39294E7BB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95471" y="803358"/>
                  <a:ext cx="15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F8D2F7-7E96-3190-33CD-2E21D338CC3A}"/>
                    </a:ext>
                  </a:extLst>
                </p14:cNvPr>
                <p14:cNvContentPartPr/>
                <p14:nvPr/>
              </p14:nvContentPartPr>
              <p14:xfrm>
                <a:off x="4519711" y="873558"/>
                <a:ext cx="289800" cy="25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F8D2F7-7E96-3190-33CD-2E21D338CC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0711" y="864558"/>
                  <a:ext cx="307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ADA851-F685-D321-5923-A9154584F197}"/>
                    </a:ext>
                  </a:extLst>
                </p14:cNvPr>
                <p14:cNvContentPartPr/>
                <p14:nvPr/>
              </p14:nvContentPartPr>
              <p14:xfrm>
                <a:off x="4642471" y="1125918"/>
                <a:ext cx="164520" cy="41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ADA851-F685-D321-5923-A9154584F19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3471" y="1116918"/>
                  <a:ext cx="182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F9A752-D079-BF63-7351-B5DF7FE4A6C8}"/>
                    </a:ext>
                  </a:extLst>
                </p14:cNvPr>
                <p14:cNvContentPartPr/>
                <p14:nvPr/>
              </p14:nvContentPartPr>
              <p14:xfrm>
                <a:off x="4772431" y="652158"/>
                <a:ext cx="81360" cy="9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F9A752-D079-BF63-7351-B5DF7FE4A6C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63431" y="643518"/>
                  <a:ext cx="99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EA71F3-ECE2-B8A8-E8D1-AC7B6AF02239}"/>
                    </a:ext>
                  </a:extLst>
                </p14:cNvPr>
                <p14:cNvContentPartPr/>
                <p14:nvPr/>
              </p14:nvContentPartPr>
              <p14:xfrm>
                <a:off x="4301911" y="726678"/>
                <a:ext cx="326880" cy="297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EA71F3-ECE2-B8A8-E8D1-AC7B6AF0223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93271" y="718038"/>
                  <a:ext cx="344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42BD927-686F-9033-9704-33209A6DFF8F}"/>
                    </a:ext>
                  </a:extLst>
                </p14:cNvPr>
                <p14:cNvContentPartPr/>
                <p14:nvPr/>
              </p14:nvContentPartPr>
              <p14:xfrm>
                <a:off x="4653631" y="437598"/>
                <a:ext cx="236520" cy="957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42BD927-686F-9033-9704-33209A6DFF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44991" y="428598"/>
                  <a:ext cx="254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C53171-8837-A969-AD33-23591A38BDED}"/>
                    </a:ext>
                  </a:extLst>
                </p14:cNvPr>
                <p14:cNvContentPartPr/>
                <p14:nvPr/>
              </p14:nvContentPartPr>
              <p14:xfrm>
                <a:off x="4085911" y="619398"/>
                <a:ext cx="200160" cy="244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C53171-8837-A969-AD33-23591A38BDE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77271" y="610398"/>
                  <a:ext cx="217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F140448-A4A7-9327-CB7B-BD6FF6704FB4}"/>
                    </a:ext>
                  </a:extLst>
                </p14:cNvPr>
                <p14:cNvContentPartPr/>
                <p14:nvPr/>
              </p14:nvContentPartPr>
              <p14:xfrm>
                <a:off x="3854431" y="674478"/>
                <a:ext cx="180720" cy="274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140448-A4A7-9327-CB7B-BD6FF6704F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45431" y="665478"/>
                  <a:ext cx="1983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F1E79A-C818-1BB3-2C43-E8ADA9769A51}"/>
                    </a:ext>
                  </a:extLst>
                </p14:cNvPr>
                <p14:cNvContentPartPr/>
                <p14:nvPr/>
              </p14:nvContentPartPr>
              <p14:xfrm>
                <a:off x="3056671" y="637038"/>
                <a:ext cx="743040" cy="469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F1E79A-C818-1BB3-2C43-E8ADA9769A5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47671" y="628398"/>
                  <a:ext cx="7606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ECA4CF-1877-A2C3-4BC9-E3AC6F010F26}"/>
                    </a:ext>
                  </a:extLst>
                </p14:cNvPr>
                <p14:cNvContentPartPr/>
                <p14:nvPr/>
              </p14:nvContentPartPr>
              <p14:xfrm>
                <a:off x="3165031" y="972558"/>
                <a:ext cx="296640" cy="121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ECA4CF-1877-A2C3-4BC9-E3AC6F010F2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56031" y="963558"/>
                  <a:ext cx="3142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D566CB5-CBF9-C421-6A5B-EAE1A13487E7}"/>
                    </a:ext>
                  </a:extLst>
                </p14:cNvPr>
                <p14:cNvContentPartPr/>
                <p14:nvPr/>
              </p14:nvContentPartPr>
              <p14:xfrm>
                <a:off x="3237031" y="527958"/>
                <a:ext cx="141480" cy="94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D566CB5-CBF9-C421-6A5B-EAE1A13487E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28391" y="519318"/>
                  <a:ext cx="159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2EA0B0-6323-C45F-6EF2-CE3C8C872075}"/>
                    </a:ext>
                  </a:extLst>
                </p14:cNvPr>
                <p14:cNvContentPartPr/>
                <p14:nvPr/>
              </p14:nvContentPartPr>
              <p14:xfrm>
                <a:off x="2955871" y="614358"/>
                <a:ext cx="185400" cy="160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2EA0B0-6323-C45F-6EF2-CE3C8C87207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46871" y="605718"/>
                  <a:ext cx="203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501BD8-010C-6950-B756-D194039827F9}"/>
                    </a:ext>
                  </a:extLst>
                </p14:cNvPr>
                <p14:cNvContentPartPr/>
                <p14:nvPr/>
              </p14:nvContentPartPr>
              <p14:xfrm>
                <a:off x="2506951" y="581958"/>
                <a:ext cx="429120" cy="543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501BD8-010C-6950-B756-D194039827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98311" y="573318"/>
                  <a:ext cx="44676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1693E25-C8EE-19A9-BE9A-6C8540BF17F8}"/>
                    </a:ext>
                  </a:extLst>
                </p14:cNvPr>
                <p14:cNvContentPartPr/>
                <p14:nvPr/>
              </p14:nvContentPartPr>
              <p14:xfrm>
                <a:off x="7961671" y="1295118"/>
                <a:ext cx="120240" cy="258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1693E25-C8EE-19A9-BE9A-6C8540BF17F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52671" y="1286118"/>
                  <a:ext cx="1378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5C5426-674B-AC02-3831-CB933C0D6A1D}"/>
                    </a:ext>
                  </a:extLst>
                </p14:cNvPr>
                <p14:cNvContentPartPr/>
                <p14:nvPr/>
              </p14:nvContentPartPr>
              <p14:xfrm>
                <a:off x="8041231" y="1132398"/>
                <a:ext cx="385200" cy="26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5C5426-674B-AC02-3831-CB933C0D6A1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32231" y="1123398"/>
                  <a:ext cx="4028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4EC5B0-43D5-422C-1FC1-8A8C60C7B88F}"/>
                    </a:ext>
                  </a:extLst>
                </p14:cNvPr>
                <p14:cNvContentPartPr/>
                <p14:nvPr/>
              </p14:nvContentPartPr>
              <p14:xfrm>
                <a:off x="7755751" y="1513278"/>
                <a:ext cx="74160" cy="54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4EC5B0-43D5-422C-1FC1-8A8C60C7B88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747111" y="1504278"/>
                  <a:ext cx="91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15D316E-DCB6-021D-D5F5-1A610EA4CB80}"/>
                    </a:ext>
                  </a:extLst>
                </p14:cNvPr>
                <p14:cNvContentPartPr/>
                <p14:nvPr/>
              </p14:nvContentPartPr>
              <p14:xfrm>
                <a:off x="7139071" y="1271718"/>
                <a:ext cx="703440" cy="32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15D316E-DCB6-021D-D5F5-1A610EA4CB8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30431" y="1262718"/>
                  <a:ext cx="721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AB8DEB-124F-8EA2-20D9-696F217E72F3}"/>
                    </a:ext>
                  </a:extLst>
                </p14:cNvPr>
                <p14:cNvContentPartPr/>
                <p14:nvPr/>
              </p14:nvContentPartPr>
              <p14:xfrm>
                <a:off x="7231231" y="1702998"/>
                <a:ext cx="366480" cy="102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AB8DEB-124F-8EA2-20D9-696F217E72F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22231" y="1693998"/>
                  <a:ext cx="384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0BE5B0-3ECD-DDD2-5186-CF742581C3E0}"/>
                    </a:ext>
                  </a:extLst>
                </p14:cNvPr>
                <p14:cNvContentPartPr/>
                <p14:nvPr/>
              </p14:nvContentPartPr>
              <p14:xfrm>
                <a:off x="7578991" y="1247238"/>
                <a:ext cx="18720" cy="41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0BE5B0-3ECD-DDD2-5186-CF742581C3E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70351" y="1238238"/>
                  <a:ext cx="363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4511A1-CCFE-13D4-EF00-872472B4AD4F}"/>
                    </a:ext>
                  </a:extLst>
                </p14:cNvPr>
                <p14:cNvContentPartPr/>
                <p14:nvPr/>
              </p14:nvContentPartPr>
              <p14:xfrm>
                <a:off x="7482511" y="1037358"/>
                <a:ext cx="482400" cy="259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4511A1-CCFE-13D4-EF00-872472B4AD4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73511" y="1028718"/>
                  <a:ext cx="500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09D23A-D1B2-2695-6AA8-83CE7599F6A2}"/>
                    </a:ext>
                  </a:extLst>
                </p14:cNvPr>
                <p14:cNvContentPartPr/>
                <p14:nvPr/>
              </p14:nvContentPartPr>
              <p14:xfrm>
                <a:off x="6443191" y="1494918"/>
                <a:ext cx="581400" cy="37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09D23A-D1B2-2695-6AA8-83CE7599F6A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34551" y="1485918"/>
                  <a:ext cx="5990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1207FE-CA4D-AD82-F7F3-776D4C83D000}"/>
                    </a:ext>
                  </a:extLst>
                </p14:cNvPr>
                <p14:cNvContentPartPr/>
                <p14:nvPr/>
              </p14:nvContentPartPr>
              <p14:xfrm>
                <a:off x="6439951" y="1369998"/>
                <a:ext cx="134640" cy="195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1207FE-CA4D-AD82-F7F3-776D4C83D0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30951" y="1360998"/>
                  <a:ext cx="1522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8F6784-8CB7-BBD2-E070-743D0FDAF5CC}"/>
                    </a:ext>
                  </a:extLst>
                </p14:cNvPr>
                <p14:cNvContentPartPr/>
                <p14:nvPr/>
              </p14:nvContentPartPr>
              <p14:xfrm>
                <a:off x="6009751" y="1482318"/>
                <a:ext cx="165600" cy="196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8F6784-8CB7-BBD2-E070-743D0FDAF5C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00751" y="1473678"/>
                  <a:ext cx="183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11EAD8A-FFA1-4F0C-C8E2-AAA56392AEF3}"/>
                    </a:ext>
                  </a:extLst>
                </p14:cNvPr>
                <p14:cNvContentPartPr/>
                <p14:nvPr/>
              </p14:nvContentPartPr>
              <p14:xfrm>
                <a:off x="5537431" y="1527318"/>
                <a:ext cx="488520" cy="248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11EAD8A-FFA1-4F0C-C8E2-AAA56392AE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528431" y="1518318"/>
                  <a:ext cx="5061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E26A5A0-7785-A3E3-F87D-BD6E9EC4CE2A}"/>
                    </a:ext>
                  </a:extLst>
                </p14:cNvPr>
                <p14:cNvContentPartPr/>
                <p14:nvPr/>
              </p14:nvContentPartPr>
              <p14:xfrm>
                <a:off x="5633191" y="1748718"/>
                <a:ext cx="223200" cy="91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E26A5A0-7785-A3E3-F87D-BD6E9EC4CE2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24551" y="1739718"/>
                  <a:ext cx="240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089429E-332D-2A3F-57E5-36FDA72CA5C3}"/>
                    </a:ext>
                  </a:extLst>
                </p14:cNvPr>
                <p14:cNvContentPartPr/>
                <p14:nvPr/>
              </p14:nvContentPartPr>
              <p14:xfrm>
                <a:off x="6001831" y="1286478"/>
                <a:ext cx="31320" cy="41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089429E-332D-2A3F-57E5-36FDA72CA5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992831" y="1277478"/>
                  <a:ext cx="48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EAA9676-39F6-AD86-95A3-5DB4D3FDE3B1}"/>
                    </a:ext>
                  </a:extLst>
                </p14:cNvPr>
                <p14:cNvContentPartPr/>
                <p14:nvPr/>
              </p14:nvContentPartPr>
              <p14:xfrm>
                <a:off x="5457871" y="1458918"/>
                <a:ext cx="135360" cy="18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EAA9676-39F6-AD86-95A3-5DB4D3FDE3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449231" y="1450278"/>
                  <a:ext cx="153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11F561-EAC4-2095-E0F3-07128188D4F0}"/>
                    </a:ext>
                  </a:extLst>
                </p14:cNvPr>
                <p14:cNvContentPartPr/>
                <p14:nvPr/>
              </p14:nvContentPartPr>
              <p14:xfrm>
                <a:off x="5205871" y="1596078"/>
                <a:ext cx="211320" cy="172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11F561-EAC4-2095-E0F3-07128188D4F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97231" y="1587078"/>
                  <a:ext cx="2289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986F427-8566-019A-F5F9-E0755AE1B67F}"/>
                    </a:ext>
                  </a:extLst>
                </p14:cNvPr>
                <p14:cNvContentPartPr/>
                <p14:nvPr/>
              </p14:nvContentPartPr>
              <p14:xfrm>
                <a:off x="5374711" y="1483758"/>
                <a:ext cx="37440" cy="45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986F427-8566-019A-F5F9-E0755AE1B67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66071" y="1475118"/>
                  <a:ext cx="55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AC21FE2-66C6-83F5-0201-36461D3F1579}"/>
                    </a:ext>
                  </a:extLst>
                </p14:cNvPr>
                <p14:cNvContentPartPr/>
                <p14:nvPr/>
              </p14:nvContentPartPr>
              <p14:xfrm>
                <a:off x="4440511" y="1548198"/>
                <a:ext cx="768960" cy="5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AC21FE2-66C6-83F5-0201-36461D3F157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431511" y="1539198"/>
                  <a:ext cx="786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9BBE31-46F0-BD62-D27A-461254057FEB}"/>
                    </a:ext>
                  </a:extLst>
                </p14:cNvPr>
                <p14:cNvContentPartPr/>
                <p14:nvPr/>
              </p14:nvContentPartPr>
              <p14:xfrm>
                <a:off x="4425751" y="1443438"/>
                <a:ext cx="160200" cy="254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9BBE31-46F0-BD62-D27A-461254057FE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16751" y="1434438"/>
                  <a:ext cx="1778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C2150C-E700-9FFF-B196-5D4C391FA315}"/>
                    </a:ext>
                  </a:extLst>
                </p14:cNvPr>
                <p14:cNvContentPartPr/>
                <p14:nvPr/>
              </p14:nvContentPartPr>
              <p14:xfrm>
                <a:off x="4308031" y="1324998"/>
                <a:ext cx="24480" cy="231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C2150C-E700-9FFF-B196-5D4C391FA31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299031" y="1315998"/>
                  <a:ext cx="42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F620076-EA2A-8498-2062-03A08C5BCB73}"/>
                    </a:ext>
                  </a:extLst>
                </p14:cNvPr>
                <p14:cNvContentPartPr/>
                <p14:nvPr/>
              </p14:nvContentPartPr>
              <p14:xfrm>
                <a:off x="4022551" y="1561878"/>
                <a:ext cx="207360" cy="172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F620076-EA2A-8498-2062-03A08C5BCB7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13911" y="1552878"/>
                  <a:ext cx="225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74F412-AE77-4A48-D325-6B6358C54E2C}"/>
                    </a:ext>
                  </a:extLst>
                </p14:cNvPr>
                <p14:cNvContentPartPr/>
                <p14:nvPr/>
              </p14:nvContentPartPr>
              <p14:xfrm>
                <a:off x="4158991" y="1420758"/>
                <a:ext cx="36360" cy="42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74F412-AE77-4A48-D325-6B6358C54E2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49991" y="1411758"/>
                  <a:ext cx="54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1C7EEA9-0744-7C6F-A777-331438AC270F}"/>
                    </a:ext>
                  </a:extLst>
                </p14:cNvPr>
                <p14:cNvContentPartPr/>
                <p14:nvPr/>
              </p14:nvContentPartPr>
              <p14:xfrm>
                <a:off x="3780991" y="1576278"/>
                <a:ext cx="121680" cy="137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1C7EEA9-0744-7C6F-A777-331438AC27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71991" y="1567278"/>
                  <a:ext cx="139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4F7C4DD-28A7-2649-DEBF-79C25881AE88}"/>
                    </a:ext>
                  </a:extLst>
                </p14:cNvPr>
                <p14:cNvContentPartPr/>
                <p14:nvPr/>
              </p14:nvContentPartPr>
              <p14:xfrm>
                <a:off x="3370951" y="1533438"/>
                <a:ext cx="435960" cy="2520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4F7C4DD-28A7-2649-DEBF-79C25881AE8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62311" y="1524438"/>
                  <a:ext cx="453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A76AA86-3501-A820-F75F-D1987FE1B58A}"/>
                    </a:ext>
                  </a:extLst>
                </p14:cNvPr>
                <p14:cNvContentPartPr/>
                <p14:nvPr/>
              </p14:nvContentPartPr>
              <p14:xfrm>
                <a:off x="3416311" y="1294038"/>
                <a:ext cx="232200" cy="658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A76AA86-3501-A820-F75F-D1987FE1B58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07311" y="1285398"/>
                  <a:ext cx="24984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ADF8F2D-F078-AD7C-F613-0176A99FE589}"/>
                    </a:ext>
                  </a:extLst>
                </p14:cNvPr>
                <p14:cNvContentPartPr/>
                <p14:nvPr/>
              </p14:nvContentPartPr>
              <p14:xfrm>
                <a:off x="3236311" y="1525158"/>
                <a:ext cx="166680" cy="198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ADF8F2D-F078-AD7C-F613-0176A99FE58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27671" y="1516158"/>
                  <a:ext cx="184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80601C-BB3C-633B-C8A7-5A3765E6DE8F}"/>
                    </a:ext>
                  </a:extLst>
                </p14:cNvPr>
                <p14:cNvContentPartPr/>
                <p14:nvPr/>
              </p14:nvContentPartPr>
              <p14:xfrm>
                <a:off x="2965231" y="1652238"/>
                <a:ext cx="254520" cy="213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80601C-BB3C-633B-C8A7-5A3765E6DE8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56591" y="1643598"/>
                  <a:ext cx="272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BBE748-D752-2D19-1016-DC4400E26F19}"/>
                    </a:ext>
                  </a:extLst>
                </p14:cNvPr>
                <p14:cNvContentPartPr/>
                <p14:nvPr/>
              </p14:nvContentPartPr>
              <p14:xfrm>
                <a:off x="3128671" y="1550718"/>
                <a:ext cx="39600" cy="601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BBE748-D752-2D19-1016-DC4400E26F1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119671" y="1541718"/>
                  <a:ext cx="57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AF7072-79E0-C147-8218-25715BCBC349}"/>
                    </a:ext>
                  </a:extLst>
                </p14:cNvPr>
                <p14:cNvContentPartPr/>
                <p14:nvPr/>
              </p14:nvContentPartPr>
              <p14:xfrm>
                <a:off x="447031" y="916758"/>
                <a:ext cx="35280" cy="384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AF7072-79E0-C147-8218-25715BCBC34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38391" y="908118"/>
                  <a:ext cx="529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3AFA53-10D8-6E05-0CC6-0B0A8C7ED46E}"/>
                    </a:ext>
                  </a:extLst>
                </p14:cNvPr>
                <p14:cNvContentPartPr/>
                <p14:nvPr/>
              </p14:nvContentPartPr>
              <p14:xfrm>
                <a:off x="357751" y="1061838"/>
                <a:ext cx="228960" cy="87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3AFA53-10D8-6E05-0CC6-0B0A8C7ED46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48751" y="1052838"/>
                  <a:ext cx="24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9424E9-1596-A079-90AA-74A2811EAEBA}"/>
                    </a:ext>
                  </a:extLst>
                </p14:cNvPr>
                <p14:cNvContentPartPr/>
                <p14:nvPr/>
              </p14:nvContentPartPr>
              <p14:xfrm>
                <a:off x="568351" y="932958"/>
                <a:ext cx="70560" cy="41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9424E9-1596-A079-90AA-74A2811EAEB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9711" y="924318"/>
                  <a:ext cx="882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4C0755-4D7D-0EB8-92E8-08D60F18A015}"/>
                    </a:ext>
                  </a:extLst>
                </p14:cNvPr>
                <p14:cNvContentPartPr/>
                <p14:nvPr/>
              </p14:nvContentPartPr>
              <p14:xfrm>
                <a:off x="623791" y="1143558"/>
                <a:ext cx="220680" cy="162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4C0755-4D7D-0EB8-92E8-08D60F18A0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15151" y="1134918"/>
                  <a:ext cx="238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91898B3-2AE5-B2B4-7C96-F103FDEEF16A}"/>
                    </a:ext>
                  </a:extLst>
                </p14:cNvPr>
                <p14:cNvContentPartPr/>
                <p14:nvPr/>
              </p14:nvContentPartPr>
              <p14:xfrm>
                <a:off x="897391" y="1111878"/>
                <a:ext cx="25560" cy="18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91898B3-2AE5-B2B4-7C96-F103FDEEF16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88391" y="1102878"/>
                  <a:ext cx="43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985D5AB-C42D-C05D-DFAE-35E70D234F40}"/>
                    </a:ext>
                  </a:extLst>
                </p14:cNvPr>
                <p14:cNvContentPartPr/>
                <p14:nvPr/>
              </p14:nvContentPartPr>
              <p14:xfrm>
                <a:off x="957511" y="1061478"/>
                <a:ext cx="21960" cy="23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985D5AB-C42D-C05D-DFAE-35E70D234F4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8871" y="1052838"/>
                  <a:ext cx="39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A5B5F4-84B3-C55B-2B52-17DE83BAE654}"/>
                    </a:ext>
                  </a:extLst>
                </p14:cNvPr>
                <p14:cNvContentPartPr/>
                <p14:nvPr/>
              </p14:nvContentPartPr>
              <p14:xfrm>
                <a:off x="1019071" y="1085598"/>
                <a:ext cx="143280" cy="168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A5B5F4-84B3-C55B-2B52-17DE83BAE65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10071" y="1076598"/>
                  <a:ext cx="160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C84AE2-9176-1EDC-1FF4-EC870A6D38BF}"/>
                    </a:ext>
                  </a:extLst>
                </p14:cNvPr>
                <p14:cNvContentPartPr/>
                <p14:nvPr/>
              </p14:nvContentPartPr>
              <p14:xfrm>
                <a:off x="1212751" y="836478"/>
                <a:ext cx="71640" cy="467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C84AE2-9176-1EDC-1FF4-EC870A6D38B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04111" y="827478"/>
                  <a:ext cx="892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2B21E0-F5C3-133E-8D61-9B0726E3B4F3}"/>
                    </a:ext>
                  </a:extLst>
                </p14:cNvPr>
                <p14:cNvContentPartPr/>
                <p14:nvPr/>
              </p14:nvContentPartPr>
              <p14:xfrm>
                <a:off x="1222111" y="1048878"/>
                <a:ext cx="109800" cy="50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2B21E0-F5C3-133E-8D61-9B0726E3B4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213471" y="1039878"/>
                  <a:ext cx="127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3A3FF8-C94E-A9EC-EC55-EE9C39163E94}"/>
                    </a:ext>
                  </a:extLst>
                </p14:cNvPr>
                <p14:cNvContentPartPr/>
                <p14:nvPr/>
              </p14:nvContentPartPr>
              <p14:xfrm>
                <a:off x="1353871" y="1041318"/>
                <a:ext cx="330120" cy="199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3A3FF8-C94E-A9EC-EC55-EE9C39163E9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344871" y="1032318"/>
                  <a:ext cx="347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E452CF-D21A-4260-F892-895E1CB0224D}"/>
                    </a:ext>
                  </a:extLst>
                </p14:cNvPr>
                <p14:cNvContentPartPr/>
                <p14:nvPr/>
              </p14:nvContentPartPr>
              <p14:xfrm>
                <a:off x="1796311" y="1041678"/>
                <a:ext cx="475920" cy="9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E452CF-D21A-4260-F892-895E1CB0224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787311" y="1033038"/>
                  <a:ext cx="493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4CBA48-892B-7CD6-AE76-D9DDD898C014}"/>
                    </a:ext>
                  </a:extLst>
                </p14:cNvPr>
                <p14:cNvContentPartPr/>
                <p14:nvPr/>
              </p14:nvContentPartPr>
              <p14:xfrm>
                <a:off x="2231191" y="1003158"/>
                <a:ext cx="127440" cy="250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4CBA48-892B-7CD6-AE76-D9DDD898C01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222551" y="994518"/>
                  <a:ext cx="145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DE8D0B7-5DCD-77E6-231D-95055FB4AFA0}"/>
                    </a:ext>
                  </a:extLst>
                </p14:cNvPr>
                <p14:cNvContentPartPr/>
                <p14:nvPr/>
              </p14:nvContentPartPr>
              <p14:xfrm>
                <a:off x="2586511" y="1530198"/>
                <a:ext cx="63000" cy="212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DE8D0B7-5DCD-77E6-231D-95055FB4AFA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77511" y="1521558"/>
                  <a:ext cx="80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E1C2C1-C5A7-E7D3-0038-081732DB18AB}"/>
                    </a:ext>
                  </a:extLst>
                </p14:cNvPr>
                <p14:cNvContentPartPr/>
                <p14:nvPr/>
              </p14:nvContentPartPr>
              <p14:xfrm>
                <a:off x="1768591" y="1424358"/>
                <a:ext cx="767160" cy="353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E1C2C1-C5A7-E7D3-0038-081732DB18A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59951" y="1415358"/>
                  <a:ext cx="784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882E87C-786C-856B-FCAE-76E234CB3603}"/>
                    </a:ext>
                  </a:extLst>
                </p14:cNvPr>
                <p14:cNvContentPartPr/>
                <p14:nvPr/>
              </p14:nvContentPartPr>
              <p14:xfrm>
                <a:off x="2198071" y="1350198"/>
                <a:ext cx="94320" cy="738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882E87C-786C-856B-FCAE-76E234CB36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189071" y="1341198"/>
                  <a:ext cx="111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1B1C86A-9038-82E2-3978-8BCC5E6BA997}"/>
                    </a:ext>
                  </a:extLst>
                </p14:cNvPr>
                <p14:cNvContentPartPr/>
                <p14:nvPr/>
              </p14:nvContentPartPr>
              <p14:xfrm>
                <a:off x="1651951" y="1413918"/>
                <a:ext cx="394920" cy="416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1B1C86A-9038-82E2-3978-8BCC5E6BA99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642951" y="1405278"/>
                  <a:ext cx="41256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3A84F03-3EC0-2BD4-B65A-EA066558C122}"/>
                    </a:ext>
                  </a:extLst>
                </p14:cNvPr>
                <p14:cNvContentPartPr/>
                <p14:nvPr/>
              </p14:nvContentPartPr>
              <p14:xfrm>
                <a:off x="1579231" y="1695798"/>
                <a:ext cx="54000" cy="87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3A84F03-3EC0-2BD4-B65A-EA066558C12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570591" y="1687158"/>
                  <a:ext cx="716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CC5F982-99CC-13C1-E5DC-43EC6322AC96}"/>
                    </a:ext>
                  </a:extLst>
                </p14:cNvPr>
                <p14:cNvContentPartPr/>
                <p14:nvPr/>
              </p14:nvContentPartPr>
              <p14:xfrm>
                <a:off x="1304551" y="1523358"/>
                <a:ext cx="191880" cy="187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CC5F982-99CC-13C1-E5DC-43EC6322AC9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95911" y="1514358"/>
                  <a:ext cx="209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7140ABB-7E72-48C0-731B-258090C9FD2B}"/>
                    </a:ext>
                  </a:extLst>
                </p14:cNvPr>
                <p14:cNvContentPartPr/>
                <p14:nvPr/>
              </p14:nvContentPartPr>
              <p14:xfrm>
                <a:off x="917911" y="1511118"/>
                <a:ext cx="311400" cy="197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7140ABB-7E72-48C0-731B-258090C9FD2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09271" y="1502478"/>
                  <a:ext cx="329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6828B7F-491F-B22D-B16A-843AEBCFC0DE}"/>
                    </a:ext>
                  </a:extLst>
                </p14:cNvPr>
                <p14:cNvContentPartPr/>
                <p14:nvPr/>
              </p14:nvContentPartPr>
              <p14:xfrm>
                <a:off x="1016911" y="1418238"/>
                <a:ext cx="315000" cy="146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6828B7F-491F-B22D-B16A-843AEBCFC0D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8271" y="1409598"/>
                  <a:ext cx="332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446EF0-91C4-B64F-E654-0A3BDB1A761D}"/>
                    </a:ext>
                  </a:extLst>
                </p14:cNvPr>
                <p14:cNvContentPartPr/>
                <p14:nvPr/>
              </p14:nvContentPartPr>
              <p14:xfrm>
                <a:off x="830071" y="1598598"/>
                <a:ext cx="37440" cy="16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446EF0-91C4-B64F-E654-0A3BDB1A761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1431" y="1589598"/>
                  <a:ext cx="55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1CC8AF-FD3E-53FA-B531-3E62E9BC93E6}"/>
                    </a:ext>
                  </a:extLst>
                </p14:cNvPr>
                <p14:cNvContentPartPr/>
                <p14:nvPr/>
              </p14:nvContentPartPr>
              <p14:xfrm>
                <a:off x="224911" y="2411838"/>
                <a:ext cx="161640" cy="30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1CC8AF-FD3E-53FA-B531-3E62E9BC93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16271" y="2402838"/>
                  <a:ext cx="179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140A51B-CEBD-8B63-5E79-3B5A073BCD30}"/>
                    </a:ext>
                  </a:extLst>
                </p14:cNvPr>
                <p14:cNvContentPartPr/>
                <p14:nvPr/>
              </p14:nvContentPartPr>
              <p14:xfrm>
                <a:off x="673831" y="2210958"/>
                <a:ext cx="59040" cy="375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140A51B-CEBD-8B63-5E79-3B5A073BCD3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4831" y="2201958"/>
                  <a:ext cx="76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1392C72-265E-34EC-CBA2-B34FA7856EE3}"/>
                    </a:ext>
                  </a:extLst>
                </p14:cNvPr>
                <p14:cNvContentPartPr/>
                <p14:nvPr/>
              </p14:nvContentPartPr>
              <p14:xfrm>
                <a:off x="804511" y="2272158"/>
                <a:ext cx="24120" cy="25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1392C72-265E-34EC-CBA2-B34FA7856E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5871" y="2263518"/>
                  <a:ext cx="41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5646326-A532-E62E-9673-FA6A1BADB226}"/>
                    </a:ext>
                  </a:extLst>
                </p14:cNvPr>
                <p14:cNvContentPartPr/>
                <p14:nvPr/>
              </p14:nvContentPartPr>
              <p14:xfrm>
                <a:off x="602191" y="2237238"/>
                <a:ext cx="267840" cy="51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5646326-A532-E62E-9673-FA6A1BADB22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93191" y="2228598"/>
                  <a:ext cx="285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8C23490-1703-EFE3-AFEA-32947B0FBDDC}"/>
                    </a:ext>
                  </a:extLst>
                </p14:cNvPr>
                <p14:cNvContentPartPr/>
                <p14:nvPr/>
              </p14:nvContentPartPr>
              <p14:xfrm>
                <a:off x="778591" y="2165958"/>
                <a:ext cx="108720" cy="415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8C23490-1703-EFE3-AFEA-32947B0FBDD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69591" y="2156958"/>
                  <a:ext cx="12636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B98B06-65AC-33B5-A293-755237F35DBA}"/>
                    </a:ext>
                  </a:extLst>
                </p14:cNvPr>
                <p14:cNvContentPartPr/>
                <p14:nvPr/>
              </p14:nvContentPartPr>
              <p14:xfrm>
                <a:off x="865711" y="2345958"/>
                <a:ext cx="163440" cy="168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B98B06-65AC-33B5-A293-755237F35DB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6711" y="2336958"/>
                  <a:ext cx="1810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1C8359-ED5F-77D6-C679-2187214DA45B}"/>
                    </a:ext>
                  </a:extLst>
                </p14:cNvPr>
                <p14:cNvContentPartPr/>
                <p14:nvPr/>
              </p14:nvContentPartPr>
              <p14:xfrm>
                <a:off x="1119151" y="2338758"/>
                <a:ext cx="43200" cy="160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1C8359-ED5F-77D6-C679-2187214DA4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10511" y="2329758"/>
                  <a:ext cx="60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DA5C83A-7C36-4510-4BA5-7139D142CB2A}"/>
                    </a:ext>
                  </a:extLst>
                </p14:cNvPr>
                <p14:cNvContentPartPr/>
                <p14:nvPr/>
              </p14:nvContentPartPr>
              <p14:xfrm>
                <a:off x="1214191" y="2237958"/>
                <a:ext cx="16920" cy="162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DA5C83A-7C36-4510-4BA5-7139D142CB2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05551" y="2229318"/>
                  <a:ext cx="345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C35D11-5013-1EF3-17CD-9A57BE267CFE}"/>
                    </a:ext>
                  </a:extLst>
                </p14:cNvPr>
                <p14:cNvContentPartPr/>
                <p14:nvPr/>
              </p14:nvContentPartPr>
              <p14:xfrm>
                <a:off x="1383391" y="2345598"/>
                <a:ext cx="37440" cy="69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C35D11-5013-1EF3-17CD-9A57BE267CF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374391" y="2336958"/>
                  <a:ext cx="55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E51C28-FDBE-7D18-9BFE-1D5C8EB488CA}"/>
                    </a:ext>
                  </a:extLst>
                </p14:cNvPr>
                <p14:cNvContentPartPr/>
                <p14:nvPr/>
              </p14:nvContentPartPr>
              <p14:xfrm>
                <a:off x="1358911" y="2287998"/>
                <a:ext cx="177480" cy="192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E51C28-FDBE-7D18-9BFE-1D5C8EB488C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50271" y="2278998"/>
                  <a:ext cx="195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55B51EE-57B3-6767-1C45-BC501C18FDFB}"/>
                    </a:ext>
                  </a:extLst>
                </p14:cNvPr>
                <p14:cNvContentPartPr/>
                <p14:nvPr/>
              </p14:nvContentPartPr>
              <p14:xfrm>
                <a:off x="1595431" y="2101518"/>
                <a:ext cx="151920" cy="396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55B51EE-57B3-6767-1C45-BC501C18FDF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586431" y="2092518"/>
                  <a:ext cx="1695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F1FBAC-B660-EEC2-4A4E-BB8067C76740}"/>
                    </a:ext>
                  </a:extLst>
                </p14:cNvPr>
                <p14:cNvContentPartPr/>
                <p14:nvPr/>
              </p14:nvContentPartPr>
              <p14:xfrm>
                <a:off x="1711711" y="2287278"/>
                <a:ext cx="143640" cy="180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F1FBAC-B660-EEC2-4A4E-BB8067C7674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02711" y="2278638"/>
                  <a:ext cx="161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1ADEC4F-1B7F-012E-CC6A-91C07E14BCF4}"/>
                    </a:ext>
                  </a:extLst>
                </p14:cNvPr>
                <p14:cNvContentPartPr/>
                <p14:nvPr/>
              </p14:nvContentPartPr>
              <p14:xfrm>
                <a:off x="1880191" y="2321478"/>
                <a:ext cx="185040" cy="177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1ADEC4F-1B7F-012E-CC6A-91C07E14BCF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871191" y="2312478"/>
                  <a:ext cx="202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CE53CCC-748A-4206-8545-DAB367562CA2}"/>
                    </a:ext>
                  </a:extLst>
                </p14:cNvPr>
                <p14:cNvContentPartPr/>
                <p14:nvPr/>
              </p14:nvContentPartPr>
              <p14:xfrm>
                <a:off x="2201671" y="2396358"/>
                <a:ext cx="391320" cy="68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CE53CCC-748A-4206-8545-DAB367562CA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192671" y="2387358"/>
                  <a:ext cx="408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0185C62-0977-5FDA-534D-9F6D33F92F5E}"/>
                    </a:ext>
                  </a:extLst>
                </p14:cNvPr>
                <p14:cNvContentPartPr/>
                <p14:nvPr/>
              </p14:nvContentPartPr>
              <p14:xfrm>
                <a:off x="2587231" y="2332278"/>
                <a:ext cx="85320" cy="217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0185C62-0977-5FDA-534D-9F6D33F92F5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578231" y="2323278"/>
                  <a:ext cx="1029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DFEDAAE-3DF0-B086-7152-1AE5B2BC83E4}"/>
                    </a:ext>
                  </a:extLst>
                </p14:cNvPr>
                <p14:cNvContentPartPr/>
                <p14:nvPr/>
              </p14:nvContentPartPr>
              <p14:xfrm>
                <a:off x="8327431" y="2203038"/>
                <a:ext cx="53280" cy="117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DFEDAAE-3DF0-B086-7152-1AE5B2BC83E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318431" y="2194038"/>
                  <a:ext cx="70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F0AD482-85D4-5E64-4B54-76A406838EC5}"/>
                    </a:ext>
                  </a:extLst>
                </p14:cNvPr>
                <p14:cNvContentPartPr/>
                <p14:nvPr/>
              </p14:nvContentPartPr>
              <p14:xfrm>
                <a:off x="8093431" y="2305278"/>
                <a:ext cx="213480" cy="154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F0AD482-85D4-5E64-4B54-76A406838E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84791" y="2296638"/>
                  <a:ext cx="231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E1F3B4E-EDA1-A769-0346-6D00B78C5A31}"/>
                    </a:ext>
                  </a:extLst>
                </p14:cNvPr>
                <p14:cNvContentPartPr/>
                <p14:nvPr/>
              </p14:nvContentPartPr>
              <p14:xfrm>
                <a:off x="7699591" y="2174238"/>
                <a:ext cx="440280" cy="204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E1F3B4E-EDA1-A769-0346-6D00B78C5A3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90951" y="2165598"/>
                  <a:ext cx="457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BF66304-93FF-C734-AB12-7B4A1FEBA0ED}"/>
                    </a:ext>
                  </a:extLst>
                </p14:cNvPr>
                <p14:cNvContentPartPr/>
                <p14:nvPr/>
              </p14:nvContentPartPr>
              <p14:xfrm>
                <a:off x="7936471" y="2110878"/>
                <a:ext cx="23040" cy="20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BF66304-93FF-C734-AB12-7B4A1FEBA0E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27831" y="2102238"/>
                  <a:ext cx="40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90605A-05F9-7E0E-5C08-5AAB57476E7B}"/>
                    </a:ext>
                  </a:extLst>
                </p14:cNvPr>
                <p14:cNvContentPartPr/>
                <p14:nvPr/>
              </p14:nvContentPartPr>
              <p14:xfrm>
                <a:off x="8011711" y="1998198"/>
                <a:ext cx="21600" cy="1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90605A-05F9-7E0E-5C08-5AAB57476E7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03071" y="1989558"/>
                  <a:ext cx="39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104B01-62A4-E644-05C4-EFF6507C0C51}"/>
                    </a:ext>
                  </a:extLst>
                </p14:cNvPr>
                <p14:cNvContentPartPr/>
                <p14:nvPr/>
              </p14:nvContentPartPr>
              <p14:xfrm>
                <a:off x="7750351" y="1903158"/>
                <a:ext cx="231480" cy="163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104B01-62A4-E644-05C4-EFF6507C0C5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741351" y="1894158"/>
                  <a:ext cx="2491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2F06FFD-5A0C-4F8A-E11A-60500D65CF7C}"/>
                    </a:ext>
                  </a:extLst>
                </p14:cNvPr>
                <p14:cNvContentPartPr/>
                <p14:nvPr/>
              </p14:nvContentPartPr>
              <p14:xfrm>
                <a:off x="7270831" y="1991718"/>
                <a:ext cx="437400" cy="901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2F06FFD-5A0C-4F8A-E11A-60500D65CF7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261831" y="1982718"/>
                  <a:ext cx="45504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A6331DC-77DC-23CC-4237-64A115CE7153}"/>
                    </a:ext>
                  </a:extLst>
                </p14:cNvPr>
                <p14:cNvContentPartPr/>
                <p14:nvPr/>
              </p14:nvContentPartPr>
              <p14:xfrm>
                <a:off x="6397111" y="2215278"/>
                <a:ext cx="756360" cy="1638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A6331DC-77DC-23CC-4237-64A115CE715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88471" y="2206278"/>
                  <a:ext cx="774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DD1D23C-CB72-0906-1EEF-B92D8504F76F}"/>
                    </a:ext>
                  </a:extLst>
                </p14:cNvPr>
                <p14:cNvContentPartPr/>
                <p14:nvPr/>
              </p14:nvContentPartPr>
              <p14:xfrm>
                <a:off x="6973471" y="2102958"/>
                <a:ext cx="29520" cy="25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DD1D23C-CB72-0906-1EEF-B92D8504F76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64831" y="2093958"/>
                  <a:ext cx="47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0E94902-8DEB-EC7A-776C-BFBDC67FE743}"/>
                    </a:ext>
                  </a:extLst>
                </p14:cNvPr>
                <p14:cNvContentPartPr/>
                <p14:nvPr/>
              </p14:nvContentPartPr>
              <p14:xfrm>
                <a:off x="6811111" y="2570238"/>
                <a:ext cx="12960" cy="29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0E94902-8DEB-EC7A-776C-BFBDC67FE74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802111" y="2561598"/>
                  <a:ext cx="30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4D9A836-912F-33C4-C1A8-4BF204E72EE0}"/>
                    </a:ext>
                  </a:extLst>
                </p14:cNvPr>
                <p14:cNvContentPartPr/>
                <p14:nvPr/>
              </p14:nvContentPartPr>
              <p14:xfrm>
                <a:off x="6282631" y="2190078"/>
                <a:ext cx="126360" cy="216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4D9A836-912F-33C4-C1A8-4BF204E72EE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273631" y="2181078"/>
                  <a:ext cx="144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C277EBC-9A04-B973-2C35-7171E2FBB7FA}"/>
                    </a:ext>
                  </a:extLst>
                </p14:cNvPr>
                <p14:cNvContentPartPr/>
                <p14:nvPr/>
              </p14:nvContentPartPr>
              <p14:xfrm>
                <a:off x="6211711" y="2499678"/>
                <a:ext cx="88200" cy="36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277EBC-9A04-B973-2C35-7171E2FBB7F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03071" y="2491038"/>
                  <a:ext cx="105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3D4486-52BE-85D0-977B-70D9C007AA5A}"/>
                    </a:ext>
                  </a:extLst>
                </p14:cNvPr>
                <p14:cNvContentPartPr/>
                <p14:nvPr/>
              </p14:nvContentPartPr>
              <p14:xfrm>
                <a:off x="5790151" y="2316438"/>
                <a:ext cx="347760" cy="270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3D4486-52BE-85D0-977B-70D9C007AA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781511" y="2307438"/>
                  <a:ext cx="365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75CFDDD-BE6B-F135-E50C-BF00C15757E9}"/>
                    </a:ext>
                  </a:extLst>
                </p14:cNvPr>
                <p14:cNvContentPartPr/>
                <p14:nvPr/>
              </p14:nvContentPartPr>
              <p14:xfrm>
                <a:off x="5931991" y="2601198"/>
                <a:ext cx="145440" cy="54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75CFDDD-BE6B-F135-E50C-BF00C15757E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923351" y="2592198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FBA2BC7-E9AE-E5C8-D27F-BED051CB3F49}"/>
                    </a:ext>
                  </a:extLst>
                </p14:cNvPr>
                <p14:cNvContentPartPr/>
                <p14:nvPr/>
              </p14:nvContentPartPr>
              <p14:xfrm>
                <a:off x="6010471" y="2190798"/>
                <a:ext cx="110520" cy="54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FBA2BC7-E9AE-E5C8-D27F-BED051CB3F4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001831" y="2182158"/>
                  <a:ext cx="1281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60FAE70-F089-9F86-2A5F-55C24BAA7BD0}"/>
                    </a:ext>
                  </a:extLst>
                </p14:cNvPr>
                <p14:cNvContentPartPr/>
                <p14:nvPr/>
              </p14:nvContentPartPr>
              <p14:xfrm>
                <a:off x="5452471" y="2217078"/>
                <a:ext cx="392760" cy="296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60FAE70-F089-9F86-2A5F-55C24BAA7BD0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443471" y="2208438"/>
                  <a:ext cx="4104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E788792-D9D7-2E83-0256-E83E2942788F}"/>
                    </a:ext>
                  </a:extLst>
                </p14:cNvPr>
                <p14:cNvContentPartPr/>
                <p14:nvPr/>
              </p14:nvContentPartPr>
              <p14:xfrm>
                <a:off x="5642551" y="2314278"/>
                <a:ext cx="11160" cy="126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E788792-D9D7-2E83-0256-E83E2942788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633911" y="2305638"/>
                  <a:ext cx="28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8BA3BB7-51A7-E307-436E-52C875ADA8D6}"/>
                    </a:ext>
                  </a:extLst>
                </p14:cNvPr>
                <p14:cNvContentPartPr/>
                <p14:nvPr/>
              </p14:nvContentPartPr>
              <p14:xfrm>
                <a:off x="4870711" y="2203758"/>
                <a:ext cx="562320" cy="388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8BA3BB7-51A7-E307-436E-52C875ADA8D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861711" y="2195118"/>
                  <a:ext cx="57996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3DA391F-EF47-821F-6513-3230A2A00420}"/>
                    </a:ext>
                  </a:extLst>
                </p14:cNvPr>
                <p14:cNvContentPartPr/>
                <p14:nvPr/>
              </p14:nvContentPartPr>
              <p14:xfrm>
                <a:off x="5240791" y="2098278"/>
                <a:ext cx="21960" cy="20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3DA391F-EF47-821F-6513-3230A2A0042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232151" y="2089278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D1207D7-1833-F279-DC84-8199D7F36779}"/>
                    </a:ext>
                  </a:extLst>
                </p14:cNvPr>
                <p14:cNvContentPartPr/>
                <p14:nvPr/>
              </p14:nvContentPartPr>
              <p14:xfrm>
                <a:off x="4920031" y="2254518"/>
                <a:ext cx="108720" cy="126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D1207D7-1833-F279-DC84-8199D7F3677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11031" y="2245518"/>
                  <a:ext cx="126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586C127-6139-BB65-515C-2B45387C6F5B}"/>
                    </a:ext>
                  </a:extLst>
                </p14:cNvPr>
                <p14:cNvContentPartPr/>
                <p14:nvPr/>
              </p14:nvContentPartPr>
              <p14:xfrm>
                <a:off x="4464991" y="2282958"/>
                <a:ext cx="454320" cy="367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586C127-6139-BB65-515C-2B45387C6F5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455991" y="2273958"/>
                  <a:ext cx="47196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275F603-82D0-119F-63F0-F0862597FB99}"/>
                    </a:ext>
                  </a:extLst>
                </p14:cNvPr>
                <p14:cNvContentPartPr/>
                <p14:nvPr/>
              </p14:nvContentPartPr>
              <p14:xfrm>
                <a:off x="4674151" y="2196558"/>
                <a:ext cx="159840" cy="1198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275F603-82D0-119F-63F0-F0862597F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665151" y="2187918"/>
                  <a:ext cx="177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859E7E0-B4F2-9A7A-3020-AD78CD1B8299}"/>
                    </a:ext>
                  </a:extLst>
                </p14:cNvPr>
                <p14:cNvContentPartPr/>
                <p14:nvPr/>
              </p14:nvContentPartPr>
              <p14:xfrm>
                <a:off x="3500551" y="2247678"/>
                <a:ext cx="810360" cy="230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859E7E0-B4F2-9A7A-3020-AD78CD1B829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491911" y="2238678"/>
                  <a:ext cx="82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655C0D5-211C-6449-A68F-74141ECB6B3C}"/>
                    </a:ext>
                  </a:extLst>
                </p14:cNvPr>
                <p14:cNvContentPartPr/>
                <p14:nvPr/>
              </p14:nvContentPartPr>
              <p14:xfrm>
                <a:off x="4066111" y="2120238"/>
                <a:ext cx="37440" cy="22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655C0D5-211C-6449-A68F-74141ECB6B3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057471" y="2111238"/>
                  <a:ext cx="55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AB0DD8B-6D8B-E216-1D16-9DF36F784D91}"/>
                    </a:ext>
                  </a:extLst>
                </p14:cNvPr>
                <p14:cNvContentPartPr/>
                <p14:nvPr/>
              </p14:nvContentPartPr>
              <p14:xfrm>
                <a:off x="3923551" y="2718918"/>
                <a:ext cx="12600" cy="71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AB0DD8B-6D8B-E216-1D16-9DF36F784D9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14551" y="2709918"/>
                  <a:ext cx="30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7915C57-FD06-A45E-38FD-E836E470A4E4}"/>
                    </a:ext>
                  </a:extLst>
                </p14:cNvPr>
                <p14:cNvContentPartPr/>
                <p14:nvPr/>
              </p14:nvContentPartPr>
              <p14:xfrm>
                <a:off x="3237031" y="2149758"/>
                <a:ext cx="410400" cy="3074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7915C57-FD06-A45E-38FD-E836E470A4E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228391" y="2141118"/>
                  <a:ext cx="4280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A1AA3F8-C595-3047-BB92-C4823EFF06F4}"/>
                    </a:ext>
                  </a:extLst>
                </p14:cNvPr>
                <p14:cNvContentPartPr/>
                <p14:nvPr/>
              </p14:nvContentPartPr>
              <p14:xfrm>
                <a:off x="3373471" y="2013318"/>
                <a:ext cx="103680" cy="1260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A1AA3F8-C595-3047-BB92-C4823EFF06F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64471" y="2004318"/>
                  <a:ext cx="121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FE2ACBA-4337-31DA-8A33-D619FEFBAD49}"/>
                    </a:ext>
                  </a:extLst>
                </p14:cNvPr>
                <p14:cNvContentPartPr/>
                <p14:nvPr/>
              </p14:nvContentPartPr>
              <p14:xfrm>
                <a:off x="3096991" y="2167398"/>
                <a:ext cx="200160" cy="193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FE2ACBA-4337-31DA-8A33-D619FEFBAD4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087991" y="2158398"/>
                  <a:ext cx="217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4102391-B7A7-BB5A-31D3-93AD200E9C52}"/>
                    </a:ext>
                  </a:extLst>
                </p14:cNvPr>
                <p14:cNvContentPartPr/>
                <p14:nvPr/>
              </p14:nvContentPartPr>
              <p14:xfrm>
                <a:off x="3855871" y="1972278"/>
                <a:ext cx="165240" cy="1908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4102391-B7A7-BB5A-31D3-93AD200E9C5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847231" y="1963638"/>
                  <a:ext cx="182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3D64418-C48B-3674-62DA-D17D1C17021A}"/>
                    </a:ext>
                  </a:extLst>
                </p14:cNvPr>
                <p14:cNvContentPartPr/>
                <p14:nvPr/>
              </p14:nvContentPartPr>
              <p14:xfrm>
                <a:off x="180631" y="3103398"/>
                <a:ext cx="204120" cy="41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3D64418-C48B-3674-62DA-D17D1C17021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71991" y="3094398"/>
                  <a:ext cx="221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B774EB3-5BD3-E096-45A8-8506807A28A1}"/>
                    </a:ext>
                  </a:extLst>
                </p14:cNvPr>
                <p14:cNvContentPartPr/>
                <p14:nvPr/>
              </p14:nvContentPartPr>
              <p14:xfrm>
                <a:off x="1055071" y="2971638"/>
                <a:ext cx="18720" cy="394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B774EB3-5BD3-E096-45A8-8506807A28A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46071" y="2962998"/>
                  <a:ext cx="3636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4341E32-98D5-6801-0478-F9B4B96FD508}"/>
                    </a:ext>
                  </a:extLst>
                </p14:cNvPr>
                <p14:cNvContentPartPr/>
                <p14:nvPr/>
              </p14:nvContentPartPr>
              <p14:xfrm>
                <a:off x="978391" y="3183318"/>
                <a:ext cx="220680" cy="65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4341E32-98D5-6801-0478-F9B4B96FD50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9751" y="3174678"/>
                  <a:ext cx="238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B49040B-E563-6282-72D6-6112BA9EDB12}"/>
                    </a:ext>
                  </a:extLst>
                </p14:cNvPr>
                <p14:cNvContentPartPr/>
                <p14:nvPr/>
              </p14:nvContentPartPr>
              <p14:xfrm>
                <a:off x="1181791" y="3034998"/>
                <a:ext cx="58680" cy="295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B49040B-E563-6282-72D6-6112BA9EDB1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173151" y="3025998"/>
                  <a:ext cx="763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5AE75CF-2CDF-4671-E0FC-ECC82D5366AE}"/>
                    </a:ext>
                  </a:extLst>
                </p14:cNvPr>
                <p14:cNvContentPartPr/>
                <p14:nvPr/>
              </p14:nvContentPartPr>
              <p14:xfrm>
                <a:off x="1215271" y="3150198"/>
                <a:ext cx="119880" cy="158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5AE75CF-2CDF-4671-E0FC-ECC82D5366A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206271" y="3141198"/>
                  <a:ext cx="137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166BB2D-3E83-03C2-010E-DDB867B2B090}"/>
                    </a:ext>
                  </a:extLst>
                </p14:cNvPr>
                <p14:cNvContentPartPr/>
                <p14:nvPr/>
              </p14:nvContentPartPr>
              <p14:xfrm>
                <a:off x="1376911" y="3133638"/>
                <a:ext cx="11880" cy="128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166BB2D-3E83-03C2-010E-DDB867B2B09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367911" y="3124998"/>
                  <a:ext cx="29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0AE31BE-F904-992A-DA34-4DE08C08D8C1}"/>
                    </a:ext>
                  </a:extLst>
                </p14:cNvPr>
                <p14:cNvContentPartPr/>
                <p14:nvPr/>
              </p14:nvContentPartPr>
              <p14:xfrm>
                <a:off x="1444591" y="3071358"/>
                <a:ext cx="6480" cy="12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0AE31BE-F904-992A-DA34-4DE08C08D8C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435591" y="3062358"/>
                  <a:ext cx="24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AEDAEE9-BF09-1450-6F37-D5E19BE6E7DF}"/>
                    </a:ext>
                  </a:extLst>
                </p14:cNvPr>
                <p14:cNvContentPartPr/>
                <p14:nvPr/>
              </p14:nvContentPartPr>
              <p14:xfrm>
                <a:off x="1440271" y="3134718"/>
                <a:ext cx="134280" cy="139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AEDAEE9-BF09-1450-6F37-D5E19BE6E7D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431271" y="3125718"/>
                  <a:ext cx="151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9576F7E-C36B-F759-71D5-AE54DFE7C3C4}"/>
                    </a:ext>
                  </a:extLst>
                </p14:cNvPr>
                <p14:cNvContentPartPr/>
                <p14:nvPr/>
              </p14:nvContentPartPr>
              <p14:xfrm>
                <a:off x="1634311" y="2874798"/>
                <a:ext cx="140040" cy="3823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9576F7E-C36B-F759-71D5-AE54DFE7C3C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625671" y="2866158"/>
                  <a:ext cx="1576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4547B2-7938-F897-CBA9-D94046249A09}"/>
                    </a:ext>
                  </a:extLst>
                </p14:cNvPr>
                <p14:cNvContentPartPr/>
                <p14:nvPr/>
              </p14:nvContentPartPr>
              <p14:xfrm>
                <a:off x="1781191" y="3069198"/>
                <a:ext cx="92880" cy="122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4547B2-7938-F897-CBA9-D94046249A0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72551" y="3060198"/>
                  <a:ext cx="1105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296D215-4828-7FE6-4C8C-23FB6C8173FE}"/>
                    </a:ext>
                  </a:extLst>
                </p14:cNvPr>
                <p14:cNvContentPartPr/>
                <p14:nvPr/>
              </p14:nvContentPartPr>
              <p14:xfrm>
                <a:off x="1938151" y="3113838"/>
                <a:ext cx="158760" cy="169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296D215-4828-7FE6-4C8C-23FB6C8173F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929151" y="3105198"/>
                  <a:ext cx="176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98BC64A-34CA-A4DE-506A-2720A4D4B345}"/>
                    </a:ext>
                  </a:extLst>
                </p14:cNvPr>
                <p14:cNvContentPartPr/>
                <p14:nvPr/>
              </p14:nvContentPartPr>
              <p14:xfrm>
                <a:off x="2556271" y="3231558"/>
                <a:ext cx="609480" cy="31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98BC64A-34CA-A4DE-506A-2720A4D4B34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547271" y="3222918"/>
                  <a:ext cx="627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B172B7E-4151-0616-6B04-D707D438D7F4}"/>
                    </a:ext>
                  </a:extLst>
                </p14:cNvPr>
                <p14:cNvContentPartPr/>
                <p14:nvPr/>
              </p14:nvContentPartPr>
              <p14:xfrm>
                <a:off x="3091951" y="3189438"/>
                <a:ext cx="88920" cy="102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B172B7E-4151-0616-6B04-D707D438D7F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083311" y="3180798"/>
                  <a:ext cx="106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343BFFE-C943-D1F9-D0B3-FDCF76C5AFC9}"/>
                    </a:ext>
                  </a:extLst>
                </p14:cNvPr>
                <p14:cNvContentPartPr/>
                <p14:nvPr/>
              </p14:nvContentPartPr>
              <p14:xfrm>
                <a:off x="4107151" y="3102318"/>
                <a:ext cx="194040" cy="267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343BFFE-C943-D1F9-D0B3-FDCF76C5AFC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098151" y="3093318"/>
                  <a:ext cx="2116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658E18B-08E3-41EA-FBDF-AA085DB974BE}"/>
                    </a:ext>
                  </a:extLst>
                </p14:cNvPr>
                <p14:cNvContentPartPr/>
                <p14:nvPr/>
              </p14:nvContentPartPr>
              <p14:xfrm>
                <a:off x="4369951" y="3005838"/>
                <a:ext cx="84240" cy="304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658E18B-08E3-41EA-FBDF-AA085DB974B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360951" y="2996838"/>
                  <a:ext cx="1018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672A55F-9DCE-93D8-846B-C98174F5266C}"/>
                    </a:ext>
                  </a:extLst>
                </p14:cNvPr>
                <p14:cNvContentPartPr/>
                <p14:nvPr/>
              </p14:nvContentPartPr>
              <p14:xfrm>
                <a:off x="4488391" y="3180438"/>
                <a:ext cx="284400" cy="160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672A55F-9DCE-93D8-846B-C98174F5266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479751" y="3171438"/>
                  <a:ext cx="302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58A4AC1-C6CF-382B-92A3-58669342B065}"/>
                    </a:ext>
                  </a:extLst>
                </p14:cNvPr>
                <p14:cNvContentPartPr/>
                <p14:nvPr/>
              </p14:nvContentPartPr>
              <p14:xfrm>
                <a:off x="4789711" y="3157398"/>
                <a:ext cx="90360" cy="216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58A4AC1-C6CF-382B-92A3-58669342B06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781071" y="3148758"/>
                  <a:ext cx="108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8C979D-2D57-BFCC-7B30-F9306A6D6C6F}"/>
                    </a:ext>
                  </a:extLst>
                </p14:cNvPr>
                <p14:cNvContentPartPr/>
                <p14:nvPr/>
              </p14:nvContentPartPr>
              <p14:xfrm>
                <a:off x="4939831" y="3150558"/>
                <a:ext cx="134640" cy="234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8C979D-2D57-BFCC-7B30-F9306A6D6C6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930831" y="3141918"/>
                  <a:ext cx="152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3D52D32-762F-FDD9-2E3C-C06607EAF0F0}"/>
                    </a:ext>
                  </a:extLst>
                </p14:cNvPr>
                <p14:cNvContentPartPr/>
                <p14:nvPr/>
              </p14:nvContentPartPr>
              <p14:xfrm>
                <a:off x="4215511" y="3940038"/>
                <a:ext cx="27000" cy="365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3D52D32-762F-FDD9-2E3C-C06607EAF0F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206511" y="3931038"/>
                  <a:ext cx="446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83EDF46-5F30-7540-5DC7-33894A8F4AE0}"/>
                    </a:ext>
                  </a:extLst>
                </p14:cNvPr>
                <p14:cNvContentPartPr/>
                <p14:nvPr/>
              </p14:nvContentPartPr>
              <p14:xfrm>
                <a:off x="4302631" y="4092678"/>
                <a:ext cx="163080" cy="1432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83EDF46-5F30-7540-5DC7-33894A8F4AE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293991" y="4084038"/>
                  <a:ext cx="1807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17891BA-EED4-3576-AA0F-88BF4035A69E}"/>
                    </a:ext>
                  </a:extLst>
                </p14:cNvPr>
                <p14:cNvContentPartPr/>
                <p14:nvPr/>
              </p14:nvContentPartPr>
              <p14:xfrm>
                <a:off x="4515751" y="3922758"/>
                <a:ext cx="122760" cy="343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17891BA-EED4-3576-AA0F-88BF4035A6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506751" y="3914118"/>
                  <a:ext cx="140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FE7841C-8491-4B81-C7AC-A5F2BEBDDF5C}"/>
                    </a:ext>
                  </a:extLst>
                </p14:cNvPr>
                <p14:cNvContentPartPr/>
                <p14:nvPr/>
              </p14:nvContentPartPr>
              <p14:xfrm>
                <a:off x="4700431" y="4047318"/>
                <a:ext cx="165960" cy="192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FE7841C-8491-4B81-C7AC-A5F2BEBDDF5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691431" y="4038678"/>
                  <a:ext cx="183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E656D79-835B-8E15-DE87-60720A595F5B}"/>
                    </a:ext>
                  </a:extLst>
                </p14:cNvPr>
                <p14:cNvContentPartPr/>
                <p14:nvPr/>
              </p14:nvContentPartPr>
              <p14:xfrm>
                <a:off x="4899151" y="3879558"/>
                <a:ext cx="63720" cy="396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E656D79-835B-8E15-DE87-60720A595F5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890511" y="3870918"/>
                  <a:ext cx="81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ADCD298-07BA-EEDD-FB8B-28C289C62A89}"/>
                    </a:ext>
                  </a:extLst>
                </p14:cNvPr>
                <p14:cNvContentPartPr/>
                <p14:nvPr/>
              </p14:nvContentPartPr>
              <p14:xfrm>
                <a:off x="5948551" y="3325158"/>
                <a:ext cx="306360" cy="20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ADCD298-07BA-EEDD-FB8B-28C289C62A8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939911" y="3316158"/>
                  <a:ext cx="324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829110E-DA9C-77FF-859E-BE5EEDD14E2C}"/>
                    </a:ext>
                  </a:extLst>
                </p14:cNvPr>
                <p14:cNvContentPartPr/>
                <p14:nvPr/>
              </p14:nvContentPartPr>
              <p14:xfrm>
                <a:off x="6250951" y="3238758"/>
                <a:ext cx="85680" cy="185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829110E-DA9C-77FF-859E-BE5EEDD14E2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241951" y="3230118"/>
                  <a:ext cx="103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4EF74A2-A301-2537-0455-0CFC54C9627C}"/>
                    </a:ext>
                  </a:extLst>
                </p14:cNvPr>
                <p14:cNvContentPartPr/>
                <p14:nvPr/>
              </p14:nvContentPartPr>
              <p14:xfrm>
                <a:off x="7185511" y="3096918"/>
                <a:ext cx="286200" cy="231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4EF74A2-A301-2537-0455-0CFC54C9627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176871" y="3088278"/>
                  <a:ext cx="3038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27DF8E0-6128-0872-FC72-BDB3C6897999}"/>
                    </a:ext>
                  </a:extLst>
                </p14:cNvPr>
                <p14:cNvContentPartPr/>
                <p14:nvPr/>
              </p14:nvContentPartPr>
              <p14:xfrm>
                <a:off x="7410871" y="3169638"/>
                <a:ext cx="151560" cy="1378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27DF8E0-6128-0872-FC72-BDB3C689799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02231" y="3160638"/>
                  <a:ext cx="169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6DB7473-4D1B-A21A-02F8-6B25313BBEDC}"/>
                    </a:ext>
                  </a:extLst>
                </p14:cNvPr>
                <p14:cNvContentPartPr/>
                <p14:nvPr/>
              </p14:nvContentPartPr>
              <p14:xfrm>
                <a:off x="7659271" y="3137238"/>
                <a:ext cx="167400" cy="173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6DB7473-4D1B-A21A-02F8-6B25313BBED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650271" y="3128598"/>
                  <a:ext cx="1850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7329FFC-6D59-53B5-77C0-0188D0402E94}"/>
                    </a:ext>
                  </a:extLst>
                </p14:cNvPr>
                <p14:cNvContentPartPr/>
                <p14:nvPr/>
              </p14:nvContentPartPr>
              <p14:xfrm>
                <a:off x="7989751" y="2958318"/>
                <a:ext cx="55080" cy="428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7329FFC-6D59-53B5-77C0-0188D0402E94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980751" y="2949318"/>
                  <a:ext cx="727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862EEB4-A73F-541A-810E-BDC7D94BCF24}"/>
                    </a:ext>
                  </a:extLst>
                </p14:cNvPr>
                <p14:cNvContentPartPr/>
                <p14:nvPr/>
              </p14:nvContentPartPr>
              <p14:xfrm>
                <a:off x="7982551" y="3149478"/>
                <a:ext cx="146880" cy="46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862EEB4-A73F-541A-810E-BDC7D94BCF2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973551" y="3140838"/>
                  <a:ext cx="1645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81F84E9-135B-CC0F-FB46-3C5AE5EE12E1}"/>
                    </a:ext>
                  </a:extLst>
                </p14:cNvPr>
                <p14:cNvContentPartPr/>
                <p14:nvPr/>
              </p14:nvContentPartPr>
              <p14:xfrm>
                <a:off x="6800311" y="2722878"/>
                <a:ext cx="1534680" cy="8337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81F84E9-135B-CC0F-FB46-3C5AE5EE12E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91671" y="2714238"/>
                  <a:ext cx="1552320" cy="8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C87877F-8D76-E607-DB00-B064BB6997E9}"/>
                    </a:ext>
                  </a:extLst>
                </p14:cNvPr>
                <p14:cNvContentPartPr/>
                <p14:nvPr/>
              </p14:nvContentPartPr>
              <p14:xfrm>
                <a:off x="5742271" y="3341358"/>
                <a:ext cx="1190520" cy="589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C87877F-8D76-E607-DB00-B064BB6997E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733271" y="3332718"/>
                  <a:ext cx="120816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2D61D5-EFB9-3FB8-0A66-F449BEA4B109}"/>
                    </a:ext>
                  </a:extLst>
                </p14:cNvPr>
                <p14:cNvContentPartPr/>
                <p14:nvPr/>
              </p14:nvContentPartPr>
              <p14:xfrm>
                <a:off x="5697271" y="3791718"/>
                <a:ext cx="136080" cy="211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2D61D5-EFB9-3FB8-0A66-F449BEA4B10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88271" y="3782718"/>
                  <a:ext cx="1537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9C8731B-6463-BBF4-7090-33F6A8FEE5F9}"/>
                    </a:ext>
                  </a:extLst>
                </p14:cNvPr>
                <p14:cNvContentPartPr/>
                <p14:nvPr/>
              </p14:nvContentPartPr>
              <p14:xfrm>
                <a:off x="6571351" y="3528918"/>
                <a:ext cx="687240" cy="7434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9C8731B-6463-BBF4-7090-33F6A8FEE5F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562351" y="3520278"/>
                  <a:ext cx="70488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E7A7D79-A99C-DC1D-B426-35634A75E097}"/>
                    </a:ext>
                  </a:extLst>
                </p14:cNvPr>
                <p14:cNvContentPartPr/>
                <p14:nvPr/>
              </p14:nvContentPartPr>
              <p14:xfrm>
                <a:off x="1131751" y="3943998"/>
                <a:ext cx="221040" cy="1782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E7A7D79-A99C-DC1D-B426-35634A75E097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23111" y="3935358"/>
                  <a:ext cx="23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10E31D2-1111-C7D0-7DC3-FF2E75EE3615}"/>
                    </a:ext>
                  </a:extLst>
                </p14:cNvPr>
                <p14:cNvContentPartPr/>
                <p14:nvPr/>
              </p14:nvContentPartPr>
              <p14:xfrm>
                <a:off x="1438831" y="3952278"/>
                <a:ext cx="11160" cy="164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10E31D2-1111-C7D0-7DC3-FF2E75EE361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29831" y="3943278"/>
                  <a:ext cx="28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1EA3847-2A10-2DA7-8DC0-17885FB112DA}"/>
                    </a:ext>
                  </a:extLst>
                </p14:cNvPr>
                <p14:cNvContentPartPr/>
                <p14:nvPr/>
              </p14:nvContentPartPr>
              <p14:xfrm>
                <a:off x="1559071" y="3790278"/>
                <a:ext cx="2160" cy="61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1EA3847-2A10-2DA7-8DC0-17885FB112D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550431" y="3781278"/>
                  <a:ext cx="19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DB9383C-8953-AE35-AFA3-F95511C130B6}"/>
                    </a:ext>
                  </a:extLst>
                </p14:cNvPr>
                <p14:cNvContentPartPr/>
                <p14:nvPr/>
              </p14:nvContentPartPr>
              <p14:xfrm>
                <a:off x="1636111" y="3556998"/>
                <a:ext cx="238320" cy="5065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DB9383C-8953-AE35-AFA3-F95511C130B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627111" y="3547998"/>
                  <a:ext cx="2559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40535E5-8F32-70CB-2444-77DC8D29CFBE}"/>
                    </a:ext>
                  </a:extLst>
                </p14:cNvPr>
                <p14:cNvContentPartPr/>
                <p14:nvPr/>
              </p14:nvContentPartPr>
              <p14:xfrm>
                <a:off x="1750591" y="3816558"/>
                <a:ext cx="253440" cy="452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40535E5-8F32-70CB-2444-77DC8D29CFB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741951" y="3807558"/>
                  <a:ext cx="2710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0AE7EB8-42DF-6269-69C7-5A5DC596F54F}"/>
                    </a:ext>
                  </a:extLst>
                </p14:cNvPr>
                <p14:cNvContentPartPr/>
                <p14:nvPr/>
              </p14:nvContentPartPr>
              <p14:xfrm>
                <a:off x="2078911" y="3759318"/>
                <a:ext cx="182880" cy="2959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0AE7EB8-42DF-6269-69C7-5A5DC596F54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069911" y="3750318"/>
                  <a:ext cx="2005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F99B00A-D17A-AAE3-01CE-7213E245FF66}"/>
                    </a:ext>
                  </a:extLst>
                </p14:cNvPr>
                <p14:cNvContentPartPr/>
                <p14:nvPr/>
              </p14:nvContentPartPr>
              <p14:xfrm>
                <a:off x="2312911" y="3520278"/>
                <a:ext cx="96120" cy="5803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F99B00A-D17A-AAE3-01CE-7213E245FF6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304271" y="3511278"/>
                  <a:ext cx="1137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4D481E4-33EC-DA04-8DF9-3F25B70719DF}"/>
                    </a:ext>
                  </a:extLst>
                </p14:cNvPr>
                <p14:cNvContentPartPr/>
                <p14:nvPr/>
              </p14:nvContentPartPr>
              <p14:xfrm>
                <a:off x="2314351" y="3912318"/>
                <a:ext cx="70920" cy="331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4D481E4-33EC-DA04-8DF9-3F25B70719D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305711" y="3903318"/>
                  <a:ext cx="88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18FEC2B-18A4-8F41-FA28-AB14F66DCD89}"/>
                    </a:ext>
                  </a:extLst>
                </p14:cNvPr>
                <p14:cNvContentPartPr/>
                <p14:nvPr/>
              </p14:nvContentPartPr>
              <p14:xfrm>
                <a:off x="4518631" y="4568598"/>
                <a:ext cx="91800" cy="1501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18FEC2B-18A4-8F41-FA28-AB14F66DCD8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09631" y="4559598"/>
                  <a:ext cx="109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D46C44D-053B-08DE-DB28-E96D4EE44864}"/>
                    </a:ext>
                  </a:extLst>
                </p14:cNvPr>
                <p14:cNvContentPartPr/>
                <p14:nvPr/>
              </p14:nvContentPartPr>
              <p14:xfrm>
                <a:off x="4395151" y="4420278"/>
                <a:ext cx="191520" cy="5583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D46C44D-053B-08DE-DB28-E96D4EE4486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386511" y="4411638"/>
                  <a:ext cx="20916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A118721-E7F8-078F-CD3C-9BD00968D692}"/>
                    </a:ext>
                  </a:extLst>
                </p14:cNvPr>
                <p14:cNvContentPartPr/>
                <p14:nvPr/>
              </p14:nvContentPartPr>
              <p14:xfrm>
                <a:off x="4696111" y="4378158"/>
                <a:ext cx="429840" cy="523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A118721-E7F8-078F-CD3C-9BD00968D69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687471" y="4369518"/>
                  <a:ext cx="4474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E342046-0831-7514-E446-3D8B3D7DF1E4}"/>
                    </a:ext>
                  </a:extLst>
                </p14:cNvPr>
                <p14:cNvContentPartPr/>
                <p14:nvPr/>
              </p14:nvContentPartPr>
              <p14:xfrm>
                <a:off x="4949911" y="4523598"/>
                <a:ext cx="241560" cy="1458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E342046-0831-7514-E446-3D8B3D7DF1E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940911" y="4514598"/>
                  <a:ext cx="259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D3D3695-1755-150E-D1ED-7569865AFF78}"/>
                    </a:ext>
                  </a:extLst>
                </p14:cNvPr>
                <p14:cNvContentPartPr/>
                <p14:nvPr/>
              </p14:nvContentPartPr>
              <p14:xfrm>
                <a:off x="5086351" y="4338918"/>
                <a:ext cx="229320" cy="5194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D3D3695-1755-150E-D1ED-7569865AFF7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077711" y="4330278"/>
                  <a:ext cx="24696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53BCD84-1A75-6F04-D2D7-778BE88A00D3}"/>
                    </a:ext>
                  </a:extLst>
                </p14:cNvPr>
                <p14:cNvContentPartPr/>
                <p14:nvPr/>
              </p14:nvContentPartPr>
              <p14:xfrm>
                <a:off x="5255551" y="4540878"/>
                <a:ext cx="192960" cy="1742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53BCD84-1A75-6F04-D2D7-778BE88A00D3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246551" y="4531878"/>
                  <a:ext cx="2106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0B7E84E-CC65-EDEA-3E84-B0AC56DE2872}"/>
                    </a:ext>
                  </a:extLst>
                </p14:cNvPr>
                <p14:cNvContentPartPr/>
                <p14:nvPr/>
              </p14:nvContentPartPr>
              <p14:xfrm>
                <a:off x="5506831" y="4547358"/>
                <a:ext cx="164880" cy="169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0B7E84E-CC65-EDEA-3E84-B0AC56DE287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497831" y="4538718"/>
                  <a:ext cx="182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71EC46E-1362-F7AE-8087-385A993FFAF7}"/>
                    </a:ext>
                  </a:extLst>
                </p14:cNvPr>
                <p14:cNvContentPartPr/>
                <p14:nvPr/>
              </p14:nvContentPartPr>
              <p14:xfrm>
                <a:off x="7012711" y="3571758"/>
                <a:ext cx="750960" cy="1277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71EC46E-1362-F7AE-8087-385A993FFAF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003711" y="3563118"/>
                  <a:ext cx="768600" cy="12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092E267-DC11-7091-3EFE-4E1B3225FB7E}"/>
                    </a:ext>
                  </a:extLst>
                </p14:cNvPr>
                <p14:cNvContentPartPr/>
                <p14:nvPr/>
              </p14:nvContentPartPr>
              <p14:xfrm>
                <a:off x="5586391" y="4968198"/>
                <a:ext cx="248760" cy="439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092E267-DC11-7091-3EFE-4E1B3225FB7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577751" y="4959558"/>
                  <a:ext cx="2664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8FD1326-77D4-3107-D391-A5DC7CBE6565}"/>
                    </a:ext>
                  </a:extLst>
                </p14:cNvPr>
                <p14:cNvContentPartPr/>
                <p14:nvPr/>
              </p14:nvContentPartPr>
              <p14:xfrm>
                <a:off x="5611951" y="5192478"/>
                <a:ext cx="158040" cy="86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8FD1326-77D4-3107-D391-A5DC7CBE656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602951" y="5183838"/>
                  <a:ext cx="175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482FAFE-F3DE-9129-B416-D77C28E8A689}"/>
                    </a:ext>
                  </a:extLst>
                </p14:cNvPr>
                <p14:cNvContentPartPr/>
                <p14:nvPr/>
              </p14:nvContentPartPr>
              <p14:xfrm>
                <a:off x="5795551" y="5113638"/>
                <a:ext cx="213480" cy="295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482FAFE-F3DE-9129-B416-D77C28E8A68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786911" y="5104998"/>
                  <a:ext cx="2311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92C7DBA-E37A-E45D-25D2-379C1A9BEA0C}"/>
                    </a:ext>
                  </a:extLst>
                </p14:cNvPr>
                <p14:cNvContentPartPr/>
                <p14:nvPr/>
              </p14:nvContentPartPr>
              <p14:xfrm>
                <a:off x="5975911" y="5172678"/>
                <a:ext cx="249120" cy="1720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B92C7DBA-E37A-E45D-25D2-379C1A9BEA0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966911" y="5164038"/>
                  <a:ext cx="266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738B9CE-D6BE-A06F-CE51-37B5FA4568BD}"/>
                    </a:ext>
                  </a:extLst>
                </p14:cNvPr>
                <p14:cNvContentPartPr/>
                <p14:nvPr/>
              </p14:nvContentPartPr>
              <p14:xfrm>
                <a:off x="6235471" y="5138838"/>
                <a:ext cx="151920" cy="172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738B9CE-D6BE-A06F-CE51-37B5FA4568BD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226831" y="5130198"/>
                  <a:ext cx="169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386BA82-008E-9A30-1FB5-E4AEA98AFA43}"/>
                    </a:ext>
                  </a:extLst>
                </p14:cNvPr>
                <p14:cNvContentPartPr/>
                <p14:nvPr/>
              </p14:nvContentPartPr>
              <p14:xfrm>
                <a:off x="6498991" y="5076918"/>
                <a:ext cx="146160" cy="261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386BA82-008E-9A30-1FB5-E4AEA98AFA4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90351" y="5068278"/>
                  <a:ext cx="163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7684CCC-DFC0-4898-D0B0-E7B49DDABAB9}"/>
                    </a:ext>
                  </a:extLst>
                </p14:cNvPr>
                <p14:cNvContentPartPr/>
                <p14:nvPr/>
              </p14:nvContentPartPr>
              <p14:xfrm>
                <a:off x="4697191" y="5458518"/>
                <a:ext cx="825120" cy="5205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7684CCC-DFC0-4898-D0B0-E7B49DDABAB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688551" y="5449878"/>
                  <a:ext cx="8427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5FC31CA-BE34-7668-90C2-D627EF9468AA}"/>
                    </a:ext>
                  </a:extLst>
                </p14:cNvPr>
                <p14:cNvContentPartPr/>
                <p14:nvPr/>
              </p14:nvContentPartPr>
              <p14:xfrm>
                <a:off x="3224431" y="6017238"/>
                <a:ext cx="105840" cy="3520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5FC31CA-BE34-7668-90C2-D627EF9468A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3215791" y="6008598"/>
                  <a:ext cx="1234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C8B16EB-5C8E-6E71-9ECA-F7D63B1FE327}"/>
                    </a:ext>
                  </a:extLst>
                </p14:cNvPr>
                <p14:cNvContentPartPr/>
                <p14:nvPr/>
              </p14:nvContentPartPr>
              <p14:xfrm>
                <a:off x="3413431" y="6120198"/>
                <a:ext cx="226800" cy="1792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C8B16EB-5C8E-6E71-9ECA-F7D63B1FE32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404431" y="6111198"/>
                  <a:ext cx="2444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1576B4E-952A-279D-9CC9-7980C7BDE946}"/>
                    </a:ext>
                  </a:extLst>
                </p14:cNvPr>
                <p14:cNvContentPartPr/>
                <p14:nvPr/>
              </p14:nvContentPartPr>
              <p14:xfrm>
                <a:off x="3690631" y="5796198"/>
                <a:ext cx="146160" cy="450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1576B4E-952A-279D-9CC9-7980C7BDE94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3681631" y="5787558"/>
                  <a:ext cx="163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9EE4EEF-62D3-D99F-D2FE-A8A681DE8432}"/>
                    </a:ext>
                  </a:extLst>
                </p14:cNvPr>
                <p14:cNvContentPartPr/>
                <p14:nvPr/>
              </p14:nvContentPartPr>
              <p14:xfrm>
                <a:off x="3941191" y="5885118"/>
                <a:ext cx="141480" cy="2728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9EE4EEF-62D3-D99F-D2FE-A8A681DE843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3932191" y="5876478"/>
                  <a:ext cx="1591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2BBB244-A51E-620E-3F98-26D44E23320B}"/>
                    </a:ext>
                  </a:extLst>
                </p14:cNvPr>
                <p14:cNvContentPartPr/>
                <p14:nvPr/>
              </p14:nvContentPartPr>
              <p14:xfrm>
                <a:off x="4074751" y="5732118"/>
                <a:ext cx="60480" cy="405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2BBB244-A51E-620E-3F98-26D44E23320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066111" y="5723478"/>
                  <a:ext cx="781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ABBF1E6-1213-8297-CF32-C513E9FBB214}"/>
                    </a:ext>
                  </a:extLst>
                </p14:cNvPr>
                <p14:cNvContentPartPr/>
                <p14:nvPr/>
              </p14:nvContentPartPr>
              <p14:xfrm>
                <a:off x="5573791" y="5461398"/>
                <a:ext cx="291960" cy="7606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ABBF1E6-1213-8297-CF32-C513E9FBB21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564791" y="5452758"/>
                  <a:ext cx="309600" cy="77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910BDD7-6998-01E9-2BE3-1B99360CD1C1}"/>
                    </a:ext>
                  </a:extLst>
                </p14:cNvPr>
                <p14:cNvContentPartPr/>
                <p14:nvPr/>
              </p14:nvContentPartPr>
              <p14:xfrm>
                <a:off x="4680271" y="6293358"/>
                <a:ext cx="214920" cy="4003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910BDD7-6998-01E9-2BE3-1B99360CD1C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671631" y="6284718"/>
                  <a:ext cx="2325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BF261C1-64D0-3350-1BC2-13928BE7013F}"/>
                    </a:ext>
                  </a:extLst>
                </p14:cNvPr>
                <p14:cNvContentPartPr/>
                <p14:nvPr/>
              </p14:nvContentPartPr>
              <p14:xfrm>
                <a:off x="4873231" y="6378678"/>
                <a:ext cx="241200" cy="193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BF261C1-64D0-3350-1BC2-13928BE7013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864231" y="6369678"/>
                  <a:ext cx="258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BA216E2-8850-87DA-F836-3EC6ECC8817A}"/>
                    </a:ext>
                  </a:extLst>
                </p14:cNvPr>
                <p14:cNvContentPartPr/>
                <p14:nvPr/>
              </p14:nvContentPartPr>
              <p14:xfrm>
                <a:off x="5089951" y="6049638"/>
                <a:ext cx="180360" cy="558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BA216E2-8850-87DA-F836-3EC6ECC8817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081311" y="6040998"/>
                  <a:ext cx="19800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3AD98EE-4A35-373D-0912-468922D8A1E1}"/>
                    </a:ext>
                  </a:extLst>
                </p14:cNvPr>
                <p14:cNvContentPartPr/>
                <p14:nvPr/>
              </p14:nvContentPartPr>
              <p14:xfrm>
                <a:off x="5108671" y="6228918"/>
                <a:ext cx="150840" cy="730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3AD98EE-4A35-373D-0912-468922D8A1E1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099671" y="6220278"/>
                  <a:ext cx="1684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534D7F9-C11C-7F86-FA4B-14A5FB39AAC3}"/>
                    </a:ext>
                  </a:extLst>
                </p14:cNvPr>
                <p14:cNvContentPartPr/>
                <p14:nvPr/>
              </p14:nvContentPartPr>
              <p14:xfrm>
                <a:off x="5144671" y="6061518"/>
                <a:ext cx="194760" cy="5515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534D7F9-C11C-7F86-FA4B-14A5FB39AAC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136031" y="6052878"/>
                  <a:ext cx="2124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C0C84BA-575A-D09D-FCEF-887B91021575}"/>
                    </a:ext>
                  </a:extLst>
                </p14:cNvPr>
                <p14:cNvContentPartPr/>
                <p14:nvPr/>
              </p14:nvContentPartPr>
              <p14:xfrm>
                <a:off x="5244031" y="6372918"/>
                <a:ext cx="123840" cy="1771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C0C84BA-575A-D09D-FCEF-887B9102157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235391" y="6363918"/>
                  <a:ext cx="141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00D8F9D-6386-496C-7533-F6D4546ADD29}"/>
                    </a:ext>
                  </a:extLst>
                </p14:cNvPr>
                <p14:cNvContentPartPr/>
                <p14:nvPr/>
              </p14:nvContentPartPr>
              <p14:xfrm>
                <a:off x="5315671" y="6470838"/>
                <a:ext cx="171000" cy="874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00D8F9D-6386-496C-7533-F6D4546ADD29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307031" y="6462198"/>
                  <a:ext cx="188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6B9795D-C862-D51D-5540-C8E7884633E0}"/>
                    </a:ext>
                  </a:extLst>
                </p14:cNvPr>
                <p14:cNvContentPartPr/>
                <p14:nvPr/>
              </p14:nvContentPartPr>
              <p14:xfrm>
                <a:off x="5989951" y="5545278"/>
                <a:ext cx="137520" cy="5284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6B9795D-C862-D51D-5540-C8E7884633E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80951" y="5536638"/>
                  <a:ext cx="155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01C6C2FA-3DBB-E3F0-EFDB-C80383223947}"/>
                    </a:ext>
                  </a:extLst>
                </p14:cNvPr>
                <p14:cNvContentPartPr/>
                <p14:nvPr/>
              </p14:nvContentPartPr>
              <p14:xfrm>
                <a:off x="6477391" y="5475798"/>
                <a:ext cx="203400" cy="442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01C6C2FA-3DBB-E3F0-EFDB-C8038322394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468391" y="5466798"/>
                  <a:ext cx="22104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A00FC98-B0E5-2D5D-7093-87F2EC574273}"/>
                    </a:ext>
                  </a:extLst>
                </p14:cNvPr>
                <p14:cNvContentPartPr/>
                <p14:nvPr/>
              </p14:nvContentPartPr>
              <p14:xfrm>
                <a:off x="6830911" y="5413878"/>
                <a:ext cx="291960" cy="4809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00FC98-B0E5-2D5D-7093-87F2EC574273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822271" y="5404878"/>
                  <a:ext cx="3096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521856A-E101-8501-B497-7E9697ED209B}"/>
                    </a:ext>
                  </a:extLst>
                </p14:cNvPr>
                <p14:cNvContentPartPr/>
                <p14:nvPr/>
              </p14:nvContentPartPr>
              <p14:xfrm>
                <a:off x="7166791" y="5416758"/>
                <a:ext cx="125640" cy="4366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521856A-E101-8501-B497-7E9697ED209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158151" y="5408118"/>
                  <a:ext cx="1432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3FB57DC-67EB-4D41-340F-25244DB2A81F}"/>
                    </a:ext>
                  </a:extLst>
                </p14:cNvPr>
                <p14:cNvContentPartPr/>
                <p14:nvPr/>
              </p14:nvContentPartPr>
              <p14:xfrm>
                <a:off x="8444071" y="3562758"/>
                <a:ext cx="34200" cy="644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3FB57DC-67EB-4D41-340F-25244DB2A81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435431" y="3554118"/>
                  <a:ext cx="51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03FC0F3-995F-F94A-0C6E-84A8DAE7188F}"/>
                    </a:ext>
                  </a:extLst>
                </p14:cNvPr>
                <p14:cNvContentPartPr/>
                <p14:nvPr/>
              </p14:nvContentPartPr>
              <p14:xfrm>
                <a:off x="8597791" y="3802158"/>
                <a:ext cx="351360" cy="3823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03FC0F3-995F-F94A-0C6E-84A8DAE7188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588791" y="3793518"/>
                  <a:ext cx="3690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C67B983-E14B-BE3E-2CA0-B49C32398B9C}"/>
                    </a:ext>
                  </a:extLst>
                </p14:cNvPr>
                <p14:cNvContentPartPr/>
                <p14:nvPr/>
              </p14:nvContentPartPr>
              <p14:xfrm>
                <a:off x="8871031" y="4391478"/>
                <a:ext cx="171720" cy="1753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C67B983-E14B-BE3E-2CA0-B49C32398B9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862031" y="4382478"/>
                  <a:ext cx="189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FDAE57-049A-E3C5-8175-F58C1B6A1172}"/>
                    </a:ext>
                  </a:extLst>
                </p14:cNvPr>
                <p14:cNvContentPartPr/>
                <p14:nvPr/>
              </p14:nvContentPartPr>
              <p14:xfrm>
                <a:off x="8965351" y="4350798"/>
                <a:ext cx="111240" cy="2862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FDAE57-049A-E3C5-8175-F58C1B6A1172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956711" y="4342158"/>
                  <a:ext cx="128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67E5E85-4141-CD0A-3800-B2C4B7DFA052}"/>
                    </a:ext>
                  </a:extLst>
                </p14:cNvPr>
                <p14:cNvContentPartPr/>
                <p14:nvPr/>
              </p14:nvContentPartPr>
              <p14:xfrm>
                <a:off x="9065431" y="4279518"/>
                <a:ext cx="177840" cy="2404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67E5E85-4141-CD0A-3800-B2C4B7DFA05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056431" y="4270878"/>
                  <a:ext cx="195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CAA9F7F-7DF1-DC83-3F2B-D30704CD6561}"/>
                    </a:ext>
                  </a:extLst>
                </p14:cNvPr>
                <p14:cNvContentPartPr/>
                <p14:nvPr/>
              </p14:nvContentPartPr>
              <p14:xfrm>
                <a:off x="9135271" y="4375998"/>
                <a:ext cx="79200" cy="1666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CAA9F7F-7DF1-DC83-3F2B-D30704CD656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126631" y="4366998"/>
                  <a:ext cx="96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EB98637-82F3-DCA9-9912-98B3875A825F}"/>
                    </a:ext>
                  </a:extLst>
                </p14:cNvPr>
                <p14:cNvContentPartPr/>
                <p14:nvPr/>
              </p14:nvContentPartPr>
              <p14:xfrm>
                <a:off x="9290431" y="4280238"/>
                <a:ext cx="22680" cy="25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EB98637-82F3-DCA9-9912-98B3875A825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281431" y="4271598"/>
                  <a:ext cx="40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BCDC676-0AF1-A738-514D-3B49151C9466}"/>
                    </a:ext>
                  </a:extLst>
                </p14:cNvPr>
                <p14:cNvContentPartPr/>
                <p14:nvPr/>
              </p14:nvContentPartPr>
              <p14:xfrm>
                <a:off x="9307351" y="4359438"/>
                <a:ext cx="153000" cy="1933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BCDC676-0AF1-A738-514D-3B49151C9466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298711" y="4350798"/>
                  <a:ext cx="170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AAD6BB2-0FA0-F7A0-2A81-BE7FFC6E23B4}"/>
                    </a:ext>
                  </a:extLst>
                </p14:cNvPr>
                <p14:cNvContentPartPr/>
                <p14:nvPr/>
              </p14:nvContentPartPr>
              <p14:xfrm>
                <a:off x="9549631" y="4127598"/>
                <a:ext cx="165960" cy="368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AAD6BB2-0FA0-F7A0-2A81-BE7FFC6E23B4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540991" y="4118598"/>
                  <a:ext cx="183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5F8F59F-1473-E0A4-6997-30FC18B0142A}"/>
                    </a:ext>
                  </a:extLst>
                </p14:cNvPr>
                <p14:cNvContentPartPr/>
                <p14:nvPr/>
              </p14:nvContentPartPr>
              <p14:xfrm>
                <a:off x="9836551" y="4353678"/>
                <a:ext cx="130320" cy="120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5F8F59F-1473-E0A4-6997-30FC18B0142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827551" y="4344678"/>
                  <a:ext cx="147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001C96F-032A-2337-B987-991F9A23C586}"/>
                    </a:ext>
                  </a:extLst>
                </p14:cNvPr>
                <p14:cNvContentPartPr/>
                <p14:nvPr/>
              </p14:nvContentPartPr>
              <p14:xfrm>
                <a:off x="9984151" y="4355478"/>
                <a:ext cx="184680" cy="15156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001C96F-032A-2337-B987-991F9A23C58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975511" y="4346838"/>
                  <a:ext cx="202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DCFFA82-914C-CF88-1533-E73D92350242}"/>
                    </a:ext>
                  </a:extLst>
                </p14:cNvPr>
                <p14:cNvContentPartPr/>
                <p14:nvPr/>
              </p14:nvContentPartPr>
              <p14:xfrm>
                <a:off x="8713351" y="3201678"/>
                <a:ext cx="1272600" cy="610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DCFFA82-914C-CF88-1533-E73D9235024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704351" y="3193038"/>
                  <a:ext cx="129024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F121665-DEF5-5B50-1757-1D53F421A108}"/>
                    </a:ext>
                  </a:extLst>
                </p14:cNvPr>
                <p14:cNvContentPartPr/>
                <p14:nvPr/>
              </p14:nvContentPartPr>
              <p14:xfrm>
                <a:off x="9285391" y="3112398"/>
                <a:ext cx="856800" cy="277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F121665-DEF5-5B50-1757-1D53F421A10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276751" y="3103758"/>
                  <a:ext cx="8744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226998-F369-79AD-C259-3A99DCCF5895}"/>
                    </a:ext>
                  </a:extLst>
                </p14:cNvPr>
                <p14:cNvContentPartPr/>
                <p14:nvPr/>
              </p14:nvContentPartPr>
              <p14:xfrm>
                <a:off x="8144191" y="3724398"/>
                <a:ext cx="278640" cy="1160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226998-F369-79AD-C259-3A99DCCF589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135551" y="3715398"/>
                  <a:ext cx="296280" cy="117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56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C3556E-70A7-1BCE-A275-991D93014532}"/>
              </a:ext>
            </a:extLst>
          </p:cNvPr>
          <p:cNvGrpSpPr/>
          <p:nvPr/>
        </p:nvGrpSpPr>
        <p:grpSpPr>
          <a:xfrm>
            <a:off x="9603271" y="481158"/>
            <a:ext cx="1441800" cy="361080"/>
            <a:chOff x="9603271" y="481158"/>
            <a:chExt cx="1441800" cy="36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9C4A67D-BE48-FCE4-7CA8-26557CA59287}"/>
                    </a:ext>
                  </a:extLst>
                </p14:cNvPr>
                <p14:cNvContentPartPr/>
                <p14:nvPr/>
              </p14:nvContentPartPr>
              <p14:xfrm>
                <a:off x="10645831" y="481158"/>
                <a:ext cx="399240" cy="259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9C4A67D-BE48-FCE4-7CA8-26557CA59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36831" y="472518"/>
                  <a:ext cx="416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6CF43B-901D-354F-B7F2-DB6DBEA9027E}"/>
                    </a:ext>
                  </a:extLst>
                </p14:cNvPr>
                <p14:cNvContentPartPr/>
                <p14:nvPr/>
              </p14:nvContentPartPr>
              <p14:xfrm>
                <a:off x="10709191" y="792918"/>
                <a:ext cx="53280" cy="49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6CF43B-901D-354F-B7F2-DB6DBEA902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00191" y="783918"/>
                  <a:ext cx="70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6C26C0-477F-9B4D-2148-B5B3B98E86EA}"/>
                    </a:ext>
                  </a:extLst>
                </p14:cNvPr>
                <p14:cNvContentPartPr/>
                <p14:nvPr/>
              </p14:nvContentPartPr>
              <p14:xfrm>
                <a:off x="10842391" y="500238"/>
                <a:ext cx="26280" cy="1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6C26C0-477F-9B4D-2148-B5B3B98E86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33391" y="491598"/>
                  <a:ext cx="43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1BF202-D5C2-1D21-9339-D0ED351A6D75}"/>
                    </a:ext>
                  </a:extLst>
                </p14:cNvPr>
                <p14:cNvContentPartPr/>
                <p14:nvPr/>
              </p14:nvContentPartPr>
              <p14:xfrm>
                <a:off x="10258111" y="516798"/>
                <a:ext cx="286920" cy="186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1BF202-D5C2-1D21-9339-D0ED351A6D7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49471" y="507798"/>
                  <a:ext cx="304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ACDA6F-A59C-973D-32A3-3613630CC3CA}"/>
                    </a:ext>
                  </a:extLst>
                </p14:cNvPr>
                <p14:cNvContentPartPr/>
                <p14:nvPr/>
              </p14:nvContentPartPr>
              <p14:xfrm>
                <a:off x="9603271" y="640638"/>
                <a:ext cx="523080" cy="149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ACDA6F-A59C-973D-32A3-3613630CC3C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94271" y="631998"/>
                  <a:ext cx="5407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4AE6FA7-F70C-058A-FFC5-6CA2AD621F2C}"/>
              </a:ext>
            </a:extLst>
          </p:cNvPr>
          <p:cNvGrpSpPr/>
          <p:nvPr/>
        </p:nvGrpSpPr>
        <p:grpSpPr>
          <a:xfrm>
            <a:off x="5678911" y="553158"/>
            <a:ext cx="3198600" cy="476280"/>
            <a:chOff x="5678911" y="553158"/>
            <a:chExt cx="3198600" cy="47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375E2DF-2856-3E22-DBEF-FE1702B0698C}"/>
                    </a:ext>
                  </a:extLst>
                </p14:cNvPr>
                <p14:cNvContentPartPr/>
                <p14:nvPr/>
              </p14:nvContentPartPr>
              <p14:xfrm>
                <a:off x="8842591" y="598878"/>
                <a:ext cx="34920" cy="35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375E2DF-2856-3E22-DBEF-FE1702B069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33591" y="589878"/>
                  <a:ext cx="525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B13C4A-6CE1-942D-320E-C4E942615DD5}"/>
                    </a:ext>
                  </a:extLst>
                </p14:cNvPr>
                <p14:cNvContentPartPr/>
                <p14:nvPr/>
              </p14:nvContentPartPr>
              <p14:xfrm>
                <a:off x="8347231" y="660798"/>
                <a:ext cx="392760" cy="32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B13C4A-6CE1-942D-320E-C4E942615DD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591" y="651798"/>
                  <a:ext cx="410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0C9CF0-0D7F-8A93-F616-28BE8D886EF0}"/>
                    </a:ext>
                  </a:extLst>
                </p14:cNvPr>
                <p14:cNvContentPartPr/>
                <p14:nvPr/>
              </p14:nvContentPartPr>
              <p14:xfrm>
                <a:off x="8194951" y="865638"/>
                <a:ext cx="119160" cy="134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0C9CF0-0D7F-8A93-F616-28BE8D886E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86311" y="856638"/>
                  <a:ext cx="136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44DFCCE-06F4-AC02-D82B-1D8BCB1712C5}"/>
                    </a:ext>
                  </a:extLst>
                </p14:cNvPr>
                <p14:cNvContentPartPr/>
                <p14:nvPr/>
              </p14:nvContentPartPr>
              <p14:xfrm>
                <a:off x="7689151" y="797958"/>
                <a:ext cx="280800" cy="180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44DFCCE-06F4-AC02-D82B-1D8BCB1712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680511" y="788958"/>
                  <a:ext cx="2984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0E06B9-479C-5D17-4278-182B2E853079}"/>
                    </a:ext>
                  </a:extLst>
                </p14:cNvPr>
                <p14:cNvContentPartPr/>
                <p14:nvPr/>
              </p14:nvContentPartPr>
              <p14:xfrm>
                <a:off x="7351831" y="553158"/>
                <a:ext cx="351360" cy="323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0E06B9-479C-5D17-4278-182B2E8530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42831" y="544158"/>
                  <a:ext cx="369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3415AB-6FBA-470C-9EAF-7B2C00CD9E1B}"/>
                    </a:ext>
                  </a:extLst>
                </p14:cNvPr>
                <p14:cNvContentPartPr/>
                <p14:nvPr/>
              </p14:nvContentPartPr>
              <p14:xfrm>
                <a:off x="7411231" y="914598"/>
                <a:ext cx="88920" cy="114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3415AB-6FBA-470C-9EAF-7B2C00CD9E1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02231" y="905958"/>
                  <a:ext cx="106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090928-2330-22A0-493C-1816D046BC65}"/>
                    </a:ext>
                  </a:extLst>
                </p14:cNvPr>
                <p14:cNvContentPartPr/>
                <p14:nvPr/>
              </p14:nvContentPartPr>
              <p14:xfrm>
                <a:off x="7506271" y="648558"/>
                <a:ext cx="71280" cy="4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090928-2330-22A0-493C-1816D046BC6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97271" y="639918"/>
                  <a:ext cx="88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C0AED1-56E0-DAB4-E053-1A3D2EE26803}"/>
                    </a:ext>
                  </a:extLst>
                </p14:cNvPr>
                <p14:cNvContentPartPr/>
                <p14:nvPr/>
              </p14:nvContentPartPr>
              <p14:xfrm>
                <a:off x="7166071" y="702198"/>
                <a:ext cx="218160" cy="23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C0AED1-56E0-DAB4-E053-1A3D2EE2680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57071" y="693558"/>
                  <a:ext cx="2358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D49CCE-E088-EA1E-4C18-0AD8F0E1F02C}"/>
                    </a:ext>
                  </a:extLst>
                </p14:cNvPr>
                <p14:cNvContentPartPr/>
                <p14:nvPr/>
              </p14:nvContentPartPr>
              <p14:xfrm>
                <a:off x="6629671" y="694278"/>
                <a:ext cx="399600" cy="238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D49CCE-E088-EA1E-4C18-0AD8F0E1F0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20671" y="685638"/>
                  <a:ext cx="4172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9A2499-ADDF-946E-8855-A9CB47434C81}"/>
                    </a:ext>
                  </a:extLst>
                </p14:cNvPr>
                <p14:cNvContentPartPr/>
                <p14:nvPr/>
              </p14:nvContentPartPr>
              <p14:xfrm>
                <a:off x="6345631" y="571158"/>
                <a:ext cx="322920" cy="25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9A2499-ADDF-946E-8855-A9CB47434C8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6991" y="562518"/>
                  <a:ext cx="340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56A30E5-871E-CAF4-2487-57F30D99697F}"/>
                    </a:ext>
                  </a:extLst>
                </p14:cNvPr>
                <p14:cNvContentPartPr/>
                <p14:nvPr/>
              </p14:nvContentPartPr>
              <p14:xfrm>
                <a:off x="5684671" y="782118"/>
                <a:ext cx="393840" cy="27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56A30E5-871E-CAF4-2487-57F30D99697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75671" y="773118"/>
                  <a:ext cx="411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90168EF-DF1B-D9F2-8332-DD55B645FEB3}"/>
                    </a:ext>
                  </a:extLst>
                </p14:cNvPr>
                <p14:cNvContentPartPr/>
                <p14:nvPr/>
              </p14:nvContentPartPr>
              <p14:xfrm>
                <a:off x="5678911" y="721278"/>
                <a:ext cx="85680" cy="161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90168EF-DF1B-D9F2-8332-DD55B645FEB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69911" y="712278"/>
                  <a:ext cx="1033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1BEF9C-E6AE-4B7B-686B-D525868839D0}"/>
              </a:ext>
            </a:extLst>
          </p:cNvPr>
          <p:cNvGrpSpPr/>
          <p:nvPr/>
        </p:nvGrpSpPr>
        <p:grpSpPr>
          <a:xfrm>
            <a:off x="3495511" y="395838"/>
            <a:ext cx="1761480" cy="532080"/>
            <a:chOff x="3495511" y="395838"/>
            <a:chExt cx="176148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46F931-0140-9956-1E5B-16D51F2B9992}"/>
                    </a:ext>
                  </a:extLst>
                </p14:cNvPr>
                <p14:cNvContentPartPr/>
                <p14:nvPr/>
              </p14:nvContentPartPr>
              <p14:xfrm>
                <a:off x="4953871" y="516078"/>
                <a:ext cx="303120" cy="398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46F931-0140-9956-1E5B-16D51F2B999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945231" y="507438"/>
                  <a:ext cx="3207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2DC28F-C166-6DCE-3127-B1AD715DAC66}"/>
                    </a:ext>
                  </a:extLst>
                </p14:cNvPr>
                <p14:cNvContentPartPr/>
                <p14:nvPr/>
              </p14:nvContentPartPr>
              <p14:xfrm>
                <a:off x="5094991" y="646398"/>
                <a:ext cx="23400" cy="31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2DC28F-C166-6DCE-3127-B1AD715DAC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86351" y="637758"/>
                  <a:ext cx="41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5EC1FA-B2F0-C82B-578B-3346EF82ACE2}"/>
                    </a:ext>
                  </a:extLst>
                </p14:cNvPr>
                <p14:cNvContentPartPr/>
                <p14:nvPr/>
              </p14:nvContentPartPr>
              <p14:xfrm>
                <a:off x="4343671" y="606078"/>
                <a:ext cx="595800" cy="32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5EC1FA-B2F0-C82B-578B-3346EF82ACE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34671" y="597078"/>
                  <a:ext cx="6134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9105BC-2740-1EBB-DA18-4A279EE2E1D5}"/>
                    </a:ext>
                  </a:extLst>
                </p14:cNvPr>
                <p14:cNvContentPartPr/>
                <p14:nvPr/>
              </p14:nvContentPartPr>
              <p14:xfrm>
                <a:off x="4649671" y="414918"/>
                <a:ext cx="34560" cy="24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9105BC-2740-1EBB-DA18-4A279EE2E1D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40671" y="405918"/>
                  <a:ext cx="52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F8DA0AB-2F16-4AFB-E80E-3C62A1F45F50}"/>
                    </a:ext>
                  </a:extLst>
                </p14:cNvPr>
                <p14:cNvContentPartPr/>
                <p14:nvPr/>
              </p14:nvContentPartPr>
              <p14:xfrm>
                <a:off x="3699631" y="541278"/>
                <a:ext cx="772200" cy="33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F8DA0AB-2F16-4AFB-E80E-3C62A1F45F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90631" y="532278"/>
                  <a:ext cx="78984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EE02827-BD37-AFDF-BE36-11919A853FCB}"/>
                    </a:ext>
                  </a:extLst>
                </p14:cNvPr>
                <p14:cNvContentPartPr/>
                <p14:nvPr/>
              </p14:nvContentPartPr>
              <p14:xfrm>
                <a:off x="4137391" y="395838"/>
                <a:ext cx="119880" cy="169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EE02827-BD37-AFDF-BE36-11919A853F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28751" y="387198"/>
                  <a:ext cx="137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4E99BC-8724-2F1B-A076-031B27229CA1}"/>
                    </a:ext>
                  </a:extLst>
                </p14:cNvPr>
                <p14:cNvContentPartPr/>
                <p14:nvPr/>
              </p14:nvContentPartPr>
              <p14:xfrm>
                <a:off x="4045591" y="405198"/>
                <a:ext cx="144720" cy="62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4E99BC-8724-2F1B-A076-031B27229C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036591" y="396198"/>
                  <a:ext cx="162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AD77193-33B6-B272-69B6-9D39E74E78C5}"/>
                    </a:ext>
                  </a:extLst>
                </p14:cNvPr>
                <p14:cNvContentPartPr/>
                <p14:nvPr/>
              </p14:nvContentPartPr>
              <p14:xfrm>
                <a:off x="3495511" y="574758"/>
                <a:ext cx="219240" cy="236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AD77193-33B6-B272-69B6-9D39E74E78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86511" y="565758"/>
                  <a:ext cx="236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6EC760-43E3-9780-BBBD-87DA7248F4E5}"/>
                    </a:ext>
                  </a:extLst>
                </p14:cNvPr>
                <p14:cNvContentPartPr/>
                <p14:nvPr/>
              </p14:nvContentPartPr>
              <p14:xfrm>
                <a:off x="3624751" y="471798"/>
                <a:ext cx="131400" cy="37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6EC760-43E3-9780-BBBD-87DA7248F4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15751" y="463158"/>
                  <a:ext cx="14904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4F9331C-C604-8483-B172-A44C284C3FAD}"/>
              </a:ext>
            </a:extLst>
          </p:cNvPr>
          <p:cNvGrpSpPr/>
          <p:nvPr/>
        </p:nvGrpSpPr>
        <p:grpSpPr>
          <a:xfrm>
            <a:off x="2413711" y="544878"/>
            <a:ext cx="581040" cy="258840"/>
            <a:chOff x="2413711" y="544878"/>
            <a:chExt cx="581040" cy="2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E54DD1-F412-679C-D094-0CD0FC3B11F5}"/>
                    </a:ext>
                  </a:extLst>
                </p14:cNvPr>
                <p14:cNvContentPartPr/>
                <p14:nvPr/>
              </p14:nvContentPartPr>
              <p14:xfrm>
                <a:off x="2413711" y="544878"/>
                <a:ext cx="152640" cy="237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E54DD1-F412-679C-D094-0CD0FC3B11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04711" y="535878"/>
                  <a:ext cx="1702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20185EB-EFB2-A9C2-4F07-C4CB112969F1}"/>
                    </a:ext>
                  </a:extLst>
                </p14:cNvPr>
                <p14:cNvContentPartPr/>
                <p14:nvPr/>
              </p14:nvContentPartPr>
              <p14:xfrm>
                <a:off x="2622871" y="675918"/>
                <a:ext cx="210600" cy="45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20185EB-EFB2-A9C2-4F07-C4CB112969F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13871" y="666918"/>
                  <a:ext cx="228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517CF9-152A-AF8F-A215-E8E10AA574AD}"/>
                    </a:ext>
                  </a:extLst>
                </p14:cNvPr>
                <p14:cNvContentPartPr/>
                <p14:nvPr/>
              </p14:nvContentPartPr>
              <p14:xfrm>
                <a:off x="2886031" y="551358"/>
                <a:ext cx="108720" cy="252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517CF9-152A-AF8F-A215-E8E10AA574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877031" y="542718"/>
                  <a:ext cx="12636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008EE88-0ABA-7819-F2A6-D564F6F0F64E}"/>
              </a:ext>
            </a:extLst>
          </p:cNvPr>
          <p:cNvGrpSpPr/>
          <p:nvPr/>
        </p:nvGrpSpPr>
        <p:grpSpPr>
          <a:xfrm>
            <a:off x="526591" y="1246158"/>
            <a:ext cx="711000" cy="374400"/>
            <a:chOff x="526591" y="1246158"/>
            <a:chExt cx="71100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7482A97-8C74-EBE3-C521-53B5D81263E9}"/>
                    </a:ext>
                  </a:extLst>
                </p14:cNvPr>
                <p14:cNvContentPartPr/>
                <p14:nvPr/>
              </p14:nvContentPartPr>
              <p14:xfrm>
                <a:off x="835471" y="1246158"/>
                <a:ext cx="402120" cy="24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7482A97-8C74-EBE3-C521-53B5D81263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6471" y="1237518"/>
                  <a:ext cx="419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167367C-6FA7-3845-711A-A5338EB8F5CD}"/>
                    </a:ext>
                  </a:extLst>
                </p14:cNvPr>
                <p14:cNvContentPartPr/>
                <p14:nvPr/>
              </p14:nvContentPartPr>
              <p14:xfrm>
                <a:off x="933031" y="1539558"/>
                <a:ext cx="46080" cy="58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167367C-6FA7-3845-711A-A5338EB8F5C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4031" y="1530918"/>
                  <a:ext cx="637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751D5F-0B37-D29D-EEEE-F7EBBCA6D951}"/>
                    </a:ext>
                  </a:extLst>
                </p14:cNvPr>
                <p14:cNvContentPartPr/>
                <p14:nvPr/>
              </p14:nvContentPartPr>
              <p14:xfrm>
                <a:off x="975871" y="1270998"/>
                <a:ext cx="46440" cy="4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751D5F-0B37-D29D-EEEE-F7EBBCA6D95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66871" y="1262358"/>
                  <a:ext cx="64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0D37DD-8C86-AFE2-5CB2-5775D66736C0}"/>
                    </a:ext>
                  </a:extLst>
                </p14:cNvPr>
                <p14:cNvContentPartPr/>
                <p14:nvPr/>
              </p14:nvContentPartPr>
              <p14:xfrm>
                <a:off x="526591" y="1365678"/>
                <a:ext cx="294840" cy="254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0D37DD-8C86-AFE2-5CB2-5775D66736C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7591" y="1357038"/>
                  <a:ext cx="31248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16B772-2D2E-D247-D82C-3CA68B49F59A}"/>
              </a:ext>
            </a:extLst>
          </p:cNvPr>
          <p:cNvGrpSpPr/>
          <p:nvPr/>
        </p:nvGrpSpPr>
        <p:grpSpPr>
          <a:xfrm>
            <a:off x="3298951" y="1275318"/>
            <a:ext cx="679680" cy="411840"/>
            <a:chOff x="3298951" y="1275318"/>
            <a:chExt cx="679680" cy="41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C46ADF8-623D-F0C3-E1EA-ECFBC736F5BB}"/>
                    </a:ext>
                  </a:extLst>
                </p14:cNvPr>
                <p14:cNvContentPartPr/>
                <p14:nvPr/>
              </p14:nvContentPartPr>
              <p14:xfrm>
                <a:off x="3298951" y="1442358"/>
                <a:ext cx="166320" cy="139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C46ADF8-623D-F0C3-E1EA-ECFBC736F5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89951" y="1433718"/>
                  <a:ext cx="183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C52B93-1C7C-3B46-0845-3177B1FE785E}"/>
                    </a:ext>
                  </a:extLst>
                </p14:cNvPr>
                <p14:cNvContentPartPr/>
                <p14:nvPr/>
              </p14:nvContentPartPr>
              <p14:xfrm>
                <a:off x="3555631" y="1511478"/>
                <a:ext cx="104040" cy="175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C52B93-1C7C-3B46-0845-3177B1FE785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46631" y="1502478"/>
                  <a:ext cx="121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DC1047-BDCE-3F2D-1374-C51A5F4816B8}"/>
                    </a:ext>
                  </a:extLst>
                </p14:cNvPr>
                <p14:cNvContentPartPr/>
                <p14:nvPr/>
              </p14:nvContentPartPr>
              <p14:xfrm>
                <a:off x="3861991" y="1275318"/>
                <a:ext cx="116640" cy="265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DC1047-BDCE-3F2D-1374-C51A5F4816B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53351" y="1266318"/>
                  <a:ext cx="134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9B5775E-B5EC-0B15-26DA-54036B2E0242}"/>
                    </a:ext>
                  </a:extLst>
                </p14:cNvPr>
                <p14:cNvContentPartPr/>
                <p14:nvPr/>
              </p14:nvContentPartPr>
              <p14:xfrm>
                <a:off x="3916351" y="1537758"/>
                <a:ext cx="43920" cy="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9B5775E-B5EC-0B15-26DA-54036B2E024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907711" y="1528758"/>
                  <a:ext cx="61560" cy="2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73201BB-4A26-DD3C-56B0-BCCB71C29CB1}"/>
                  </a:ext>
                </a:extLst>
              </p14:cNvPr>
              <p14:cNvContentPartPr/>
              <p14:nvPr/>
            </p14:nvContentPartPr>
            <p14:xfrm>
              <a:off x="1567711" y="1978758"/>
              <a:ext cx="168480" cy="2638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73201BB-4A26-DD3C-56B0-BCCB71C29CB1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559071" y="1969758"/>
                <a:ext cx="18612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AB176436-1E18-4532-43E7-0FE05C96C6BC}"/>
              </a:ext>
            </a:extLst>
          </p:cNvPr>
          <p:cNvGrpSpPr/>
          <p:nvPr/>
        </p:nvGrpSpPr>
        <p:grpSpPr>
          <a:xfrm>
            <a:off x="603991" y="1996038"/>
            <a:ext cx="698760" cy="372600"/>
            <a:chOff x="603991" y="1996038"/>
            <a:chExt cx="698760" cy="37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1953E57-2659-46FC-1935-60EDD3CA567E}"/>
                    </a:ext>
                  </a:extLst>
                </p14:cNvPr>
                <p14:cNvContentPartPr/>
                <p14:nvPr/>
              </p14:nvContentPartPr>
              <p14:xfrm>
                <a:off x="984511" y="1996038"/>
                <a:ext cx="318240" cy="222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1953E57-2659-46FC-1935-60EDD3CA56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5871" y="1987038"/>
                  <a:ext cx="3358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3B09F5-D225-E175-4695-17ED135E3303}"/>
                    </a:ext>
                  </a:extLst>
                </p14:cNvPr>
                <p14:cNvContentPartPr/>
                <p14:nvPr/>
              </p14:nvContentPartPr>
              <p14:xfrm>
                <a:off x="975871" y="2015838"/>
                <a:ext cx="163080" cy="288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3B09F5-D225-E175-4695-17ED135E330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66871" y="2006838"/>
                  <a:ext cx="1807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22B1E99-CCE8-2215-408C-ED66A0C7BACF}"/>
                    </a:ext>
                  </a:extLst>
                </p14:cNvPr>
                <p14:cNvContentPartPr/>
                <p14:nvPr/>
              </p14:nvContentPartPr>
              <p14:xfrm>
                <a:off x="603991" y="2086038"/>
                <a:ext cx="288000" cy="282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2B1E99-CCE8-2215-408C-ED66A0C7BA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4991" y="2077038"/>
                  <a:ext cx="3056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5B1DEAC-6288-D2BF-EE6C-B4CADA8AE02F}"/>
              </a:ext>
            </a:extLst>
          </p:cNvPr>
          <p:cNvGrpSpPr/>
          <p:nvPr/>
        </p:nvGrpSpPr>
        <p:grpSpPr>
          <a:xfrm>
            <a:off x="2114911" y="2106198"/>
            <a:ext cx="663840" cy="223560"/>
            <a:chOff x="2114911" y="2106198"/>
            <a:chExt cx="6638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54236D7-CBD4-A30A-CC44-13E72DC3E047}"/>
                    </a:ext>
                  </a:extLst>
                </p14:cNvPr>
                <p14:cNvContentPartPr/>
                <p14:nvPr/>
              </p14:nvContentPartPr>
              <p14:xfrm>
                <a:off x="2114911" y="2178918"/>
                <a:ext cx="515520" cy="4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54236D7-CBD4-A30A-CC44-13E72DC3E04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05911" y="2170278"/>
                  <a:ext cx="533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44C8EA2-B843-ACDC-E0D0-EAE5452B19E5}"/>
                    </a:ext>
                  </a:extLst>
                </p14:cNvPr>
                <p14:cNvContentPartPr/>
                <p14:nvPr/>
              </p14:nvContentPartPr>
              <p14:xfrm>
                <a:off x="2635471" y="2106198"/>
                <a:ext cx="143280" cy="223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44C8EA2-B843-ACDC-E0D0-EAE5452B19E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26831" y="2097558"/>
                  <a:ext cx="1609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FEFFF0-9B4D-7FED-18AB-0DB6B72EB7D0}"/>
              </a:ext>
            </a:extLst>
          </p:cNvPr>
          <p:cNvGrpSpPr/>
          <p:nvPr/>
        </p:nvGrpSpPr>
        <p:grpSpPr>
          <a:xfrm>
            <a:off x="3058831" y="1934118"/>
            <a:ext cx="1225800" cy="369360"/>
            <a:chOff x="3058831" y="1934118"/>
            <a:chExt cx="122580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792813-43E0-20F2-4980-B5C0D3A56CA7}"/>
                    </a:ext>
                  </a:extLst>
                </p14:cNvPr>
                <p14:cNvContentPartPr/>
                <p14:nvPr/>
              </p14:nvContentPartPr>
              <p14:xfrm>
                <a:off x="3058831" y="2059038"/>
                <a:ext cx="130680" cy="10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792813-43E0-20F2-4980-B5C0D3A56CA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049831" y="2050038"/>
                  <a:ext cx="148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D9560C7-C685-1AE1-8E12-61E3FD31F1D0}"/>
                    </a:ext>
                  </a:extLst>
                </p14:cNvPr>
                <p14:cNvContentPartPr/>
                <p14:nvPr/>
              </p14:nvContentPartPr>
              <p14:xfrm>
                <a:off x="3351151" y="2128878"/>
                <a:ext cx="113760" cy="174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D9560C7-C685-1AE1-8E12-61E3FD31F1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42151" y="2120238"/>
                  <a:ext cx="131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1AE8240-6E05-272B-3222-3ECF5E6ECFD6}"/>
                    </a:ext>
                  </a:extLst>
                </p14:cNvPr>
                <p14:cNvContentPartPr/>
                <p14:nvPr/>
              </p14:nvContentPartPr>
              <p14:xfrm>
                <a:off x="3527911" y="1941678"/>
                <a:ext cx="146160" cy="307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1AE8240-6E05-272B-3222-3ECF5E6ECF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19271" y="1932678"/>
                  <a:ext cx="1638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078E212-EF27-CE36-07DB-5D3CE70CC333}"/>
                    </a:ext>
                  </a:extLst>
                </p14:cNvPr>
                <p14:cNvContentPartPr/>
                <p14:nvPr/>
              </p14:nvContentPartPr>
              <p14:xfrm>
                <a:off x="3590551" y="2201238"/>
                <a:ext cx="97200" cy="35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078E212-EF27-CE36-07DB-5D3CE70CC33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581911" y="2192238"/>
                  <a:ext cx="114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299F94A-559B-2F7B-B703-2627A6ECB457}"/>
                    </a:ext>
                  </a:extLst>
                </p14:cNvPr>
                <p14:cNvContentPartPr/>
                <p14:nvPr/>
              </p14:nvContentPartPr>
              <p14:xfrm>
                <a:off x="3750751" y="2123118"/>
                <a:ext cx="155520" cy="1702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299F94A-559B-2F7B-B703-2627A6ECB45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741751" y="2114118"/>
                  <a:ext cx="173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8B4AB1A-370D-F6E1-B086-1685AF682041}"/>
                    </a:ext>
                  </a:extLst>
                </p14:cNvPr>
                <p14:cNvContentPartPr/>
                <p14:nvPr/>
              </p14:nvContentPartPr>
              <p14:xfrm>
                <a:off x="3948031" y="1934118"/>
                <a:ext cx="336600" cy="158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8B4AB1A-370D-F6E1-B086-1685AF68204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39391" y="1925478"/>
                  <a:ext cx="35424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F34C02B-70D3-6C15-CACC-406188FEC7C0}"/>
              </a:ext>
            </a:extLst>
          </p:cNvPr>
          <p:cNvGrpSpPr/>
          <p:nvPr/>
        </p:nvGrpSpPr>
        <p:grpSpPr>
          <a:xfrm>
            <a:off x="956431" y="2616318"/>
            <a:ext cx="899640" cy="421920"/>
            <a:chOff x="956431" y="2616318"/>
            <a:chExt cx="89964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02AC43-9421-D657-61A0-B66A6E625A13}"/>
                    </a:ext>
                  </a:extLst>
                </p14:cNvPr>
                <p14:cNvContentPartPr/>
                <p14:nvPr/>
              </p14:nvContentPartPr>
              <p14:xfrm>
                <a:off x="1716391" y="2676078"/>
                <a:ext cx="103680" cy="321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02AC43-9421-D657-61A0-B66A6E625A1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07751" y="2667078"/>
                  <a:ext cx="121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43A832E-79F8-D690-1C47-7A0BFCA27C2B}"/>
                    </a:ext>
                  </a:extLst>
                </p14:cNvPr>
                <p14:cNvContentPartPr/>
                <p14:nvPr/>
              </p14:nvContentPartPr>
              <p14:xfrm>
                <a:off x="1703071" y="2616318"/>
                <a:ext cx="153000" cy="1713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43A832E-79F8-D690-1C47-7A0BFCA27C2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694071" y="2607318"/>
                  <a:ext cx="170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5FD522-A46B-E75D-4F3F-64F3CAF4C62C}"/>
                    </a:ext>
                  </a:extLst>
                </p14:cNvPr>
                <p14:cNvContentPartPr/>
                <p14:nvPr/>
              </p14:nvContentPartPr>
              <p14:xfrm>
                <a:off x="1250191" y="2715318"/>
                <a:ext cx="291240" cy="218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5FD522-A46B-E75D-4F3F-64F3CAF4C62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241551" y="2706318"/>
                  <a:ext cx="308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7673591-E599-174D-9A4C-0AD493290926}"/>
                    </a:ext>
                  </a:extLst>
                </p14:cNvPr>
                <p14:cNvContentPartPr/>
                <p14:nvPr/>
              </p14:nvContentPartPr>
              <p14:xfrm>
                <a:off x="1384111" y="2928438"/>
                <a:ext cx="85680" cy="109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7673591-E599-174D-9A4C-0AD4932909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375111" y="2919798"/>
                  <a:ext cx="103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40A22A8-2F56-6F9F-0B25-F3AEC0589FB6}"/>
                    </a:ext>
                  </a:extLst>
                </p14:cNvPr>
                <p14:cNvContentPartPr/>
                <p14:nvPr/>
              </p14:nvContentPartPr>
              <p14:xfrm>
                <a:off x="1410751" y="2719638"/>
                <a:ext cx="89280" cy="29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40A22A8-2F56-6F9F-0B25-F3AEC0589F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402111" y="2710638"/>
                  <a:ext cx="106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D334BC9-F448-4EA5-FA4E-3A65B15F827F}"/>
                    </a:ext>
                  </a:extLst>
                </p14:cNvPr>
                <p14:cNvContentPartPr/>
                <p14:nvPr/>
              </p14:nvContentPartPr>
              <p14:xfrm>
                <a:off x="956431" y="2745198"/>
                <a:ext cx="219240" cy="286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D334BC9-F448-4EA5-FA4E-3A65B15F827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7791" y="2736198"/>
                  <a:ext cx="23688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B301FEF-C943-41EA-0DA2-FAE5457258CF}"/>
              </a:ext>
            </a:extLst>
          </p:cNvPr>
          <p:cNvGrpSpPr/>
          <p:nvPr/>
        </p:nvGrpSpPr>
        <p:grpSpPr>
          <a:xfrm>
            <a:off x="2162071" y="2776878"/>
            <a:ext cx="572040" cy="216720"/>
            <a:chOff x="2162071" y="2776878"/>
            <a:chExt cx="5720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26E23C-9ED4-A30A-D970-13A2DD3C71B0}"/>
                    </a:ext>
                  </a:extLst>
                </p14:cNvPr>
                <p14:cNvContentPartPr/>
                <p14:nvPr/>
              </p14:nvContentPartPr>
              <p14:xfrm>
                <a:off x="2162071" y="2855718"/>
                <a:ext cx="415080" cy="28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26E23C-9ED4-A30A-D970-13A2DD3C71B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53431" y="2846718"/>
                  <a:ext cx="4327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FDE7FD8-6370-415A-D6A5-28E1E362ACAF}"/>
                    </a:ext>
                  </a:extLst>
                </p14:cNvPr>
                <p14:cNvContentPartPr/>
                <p14:nvPr/>
              </p14:nvContentPartPr>
              <p14:xfrm>
                <a:off x="2553751" y="2776878"/>
                <a:ext cx="180360" cy="216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FDE7FD8-6370-415A-D6A5-28E1E362ACA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545111" y="2768238"/>
                  <a:ext cx="1980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197C27F-FED7-5E7B-0718-0F5C74D97C72}"/>
              </a:ext>
            </a:extLst>
          </p:cNvPr>
          <p:cNvGrpSpPr/>
          <p:nvPr/>
        </p:nvGrpSpPr>
        <p:grpSpPr>
          <a:xfrm>
            <a:off x="3145231" y="2710278"/>
            <a:ext cx="1577160" cy="368280"/>
            <a:chOff x="3145231" y="2710278"/>
            <a:chExt cx="157716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3953DA-76BB-3529-F13B-D51C0F30AAD6}"/>
                    </a:ext>
                  </a:extLst>
                </p14:cNvPr>
                <p14:cNvContentPartPr/>
                <p14:nvPr/>
              </p14:nvContentPartPr>
              <p14:xfrm>
                <a:off x="3145231" y="2855718"/>
                <a:ext cx="84600" cy="101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13953DA-76BB-3529-F13B-D51C0F30AAD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36231" y="2846718"/>
                  <a:ext cx="1022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4A57F73-AE45-1B30-AEBC-7AF0023D434D}"/>
                    </a:ext>
                  </a:extLst>
                </p14:cNvPr>
                <p14:cNvContentPartPr/>
                <p14:nvPr/>
              </p14:nvContentPartPr>
              <p14:xfrm>
                <a:off x="3449431" y="2901798"/>
                <a:ext cx="105120" cy="1627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4A57F73-AE45-1B30-AEBC-7AF0023D434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40791" y="2892798"/>
                  <a:ext cx="122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7A44DC1-EED8-C74E-FE48-FAA61735E8D8}"/>
                    </a:ext>
                  </a:extLst>
                </p14:cNvPr>
                <p14:cNvContentPartPr/>
                <p14:nvPr/>
              </p14:nvContentPartPr>
              <p14:xfrm>
                <a:off x="3647791" y="2710278"/>
                <a:ext cx="70200" cy="297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7A44DC1-EED8-C74E-FE48-FAA61735E8D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638791" y="2701638"/>
                  <a:ext cx="87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2B144E-C01D-E045-5B8F-99225C67E1FC}"/>
                    </a:ext>
                  </a:extLst>
                </p14:cNvPr>
                <p14:cNvContentPartPr/>
                <p14:nvPr/>
              </p14:nvContentPartPr>
              <p14:xfrm>
                <a:off x="3779191" y="2853558"/>
                <a:ext cx="111960" cy="172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2B144E-C01D-E045-5B8F-99225C67E1F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70551" y="2844918"/>
                  <a:ext cx="129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290C063-53C9-0C3C-8B64-D3EDAD3FE270}"/>
                    </a:ext>
                  </a:extLst>
                </p14:cNvPr>
                <p14:cNvContentPartPr/>
                <p14:nvPr/>
              </p14:nvContentPartPr>
              <p14:xfrm>
                <a:off x="3994471" y="2720718"/>
                <a:ext cx="175320" cy="240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290C063-53C9-0C3C-8B64-D3EDAD3FE27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985471" y="2711718"/>
                  <a:ext cx="1929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93D7BA-3A26-011A-436C-3826913F69FF}"/>
                    </a:ext>
                  </a:extLst>
                </p14:cNvPr>
                <p14:cNvContentPartPr/>
                <p14:nvPr/>
              </p14:nvContentPartPr>
              <p14:xfrm>
                <a:off x="4193911" y="2853918"/>
                <a:ext cx="126720" cy="224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93D7BA-3A26-011A-436C-3826913F69F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84911" y="2845278"/>
                  <a:ext cx="144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1616726-BAD6-5F17-EC7F-A2BD656E9D99}"/>
                    </a:ext>
                  </a:extLst>
                </p14:cNvPr>
                <p14:cNvContentPartPr/>
                <p14:nvPr/>
              </p14:nvContentPartPr>
              <p14:xfrm>
                <a:off x="4521151" y="2730798"/>
                <a:ext cx="201240" cy="295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1616726-BAD6-5F17-EC7F-A2BD656E9D9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512511" y="2722158"/>
                  <a:ext cx="21888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0EF71B5-7DA3-DA1F-53AA-8829A6C845FB}"/>
                  </a:ext>
                </a:extLst>
              </p14:cNvPr>
              <p14:cNvContentPartPr/>
              <p14:nvPr/>
            </p14:nvContentPartPr>
            <p14:xfrm>
              <a:off x="2361151" y="3216798"/>
              <a:ext cx="26280" cy="5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0EF71B5-7DA3-DA1F-53AA-8829A6C845F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352511" y="3207798"/>
                <a:ext cx="4392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D9CB394-2EAB-C0C0-F9F2-963B62084143}"/>
                  </a:ext>
                </a:extLst>
              </p14:cNvPr>
              <p14:cNvContentPartPr/>
              <p14:nvPr/>
            </p14:nvContentPartPr>
            <p14:xfrm>
              <a:off x="2362231" y="3484278"/>
              <a:ext cx="6480" cy="43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D9CB394-2EAB-C0C0-F9F2-963B6208414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353591" y="3475278"/>
                <a:ext cx="241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8434660-AF37-C7B0-DF8A-211493F593AC}"/>
                  </a:ext>
                </a:extLst>
              </p14:cNvPr>
              <p14:cNvContentPartPr/>
              <p14:nvPr/>
            </p14:nvContentPartPr>
            <p14:xfrm>
              <a:off x="2311471" y="3669678"/>
              <a:ext cx="19800" cy="104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8434660-AF37-C7B0-DF8A-211493F593A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302471" y="3660678"/>
                <a:ext cx="3744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EBBE475-8DD0-459F-738B-DB17901EA809}"/>
              </a:ext>
            </a:extLst>
          </p:cNvPr>
          <p:cNvGrpSpPr/>
          <p:nvPr/>
        </p:nvGrpSpPr>
        <p:grpSpPr>
          <a:xfrm>
            <a:off x="699031" y="4280958"/>
            <a:ext cx="631440" cy="397080"/>
            <a:chOff x="699031" y="4280958"/>
            <a:chExt cx="63144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60F76E-3D75-D871-2657-9606CB62D2C7}"/>
                    </a:ext>
                  </a:extLst>
                </p14:cNvPr>
                <p14:cNvContentPartPr/>
                <p14:nvPr/>
              </p14:nvContentPartPr>
              <p14:xfrm>
                <a:off x="973351" y="4280958"/>
                <a:ext cx="357120" cy="236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60F76E-3D75-D871-2657-9606CB62D2C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4711" y="4272318"/>
                  <a:ext cx="374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F051DCA-562F-88B8-FD87-3025C1F25902}"/>
                    </a:ext>
                  </a:extLst>
                </p14:cNvPr>
                <p14:cNvContentPartPr/>
                <p14:nvPr/>
              </p14:nvContentPartPr>
              <p14:xfrm>
                <a:off x="1138231" y="4591278"/>
                <a:ext cx="34920" cy="86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F051DCA-562F-88B8-FD87-3025C1F259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29591" y="4582278"/>
                  <a:ext cx="52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BBFA2ED-C0AF-6755-BA01-261714B0AA6B}"/>
                    </a:ext>
                  </a:extLst>
                </p14:cNvPr>
                <p14:cNvContentPartPr/>
                <p14:nvPr/>
              </p14:nvContentPartPr>
              <p14:xfrm>
                <a:off x="1142911" y="4288878"/>
                <a:ext cx="42120" cy="33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BBFA2ED-C0AF-6755-BA01-261714B0AA6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34271" y="4279878"/>
                  <a:ext cx="59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E5E642E-6E01-D8C4-889E-05B6CB2AE19D}"/>
                    </a:ext>
                  </a:extLst>
                </p14:cNvPr>
                <p14:cNvContentPartPr/>
                <p14:nvPr/>
              </p14:nvContentPartPr>
              <p14:xfrm>
                <a:off x="699031" y="4283118"/>
                <a:ext cx="284040" cy="331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E5E642E-6E01-D8C4-889E-05B6CB2AE19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0391" y="4274118"/>
                  <a:ext cx="301680" cy="34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720A169-417E-0B48-0BA0-D92A1EC64DD2}"/>
              </a:ext>
            </a:extLst>
          </p:cNvPr>
          <p:cNvGrpSpPr/>
          <p:nvPr/>
        </p:nvGrpSpPr>
        <p:grpSpPr>
          <a:xfrm>
            <a:off x="1612351" y="4184838"/>
            <a:ext cx="1134720" cy="409680"/>
            <a:chOff x="1612351" y="4184838"/>
            <a:chExt cx="1134720" cy="40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38BEDA1-5BC6-D9AA-790F-5C3AEA3843AA}"/>
                    </a:ext>
                  </a:extLst>
                </p14:cNvPr>
                <p14:cNvContentPartPr/>
                <p14:nvPr/>
              </p14:nvContentPartPr>
              <p14:xfrm>
                <a:off x="1612351" y="4184838"/>
                <a:ext cx="25560" cy="409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38BEDA1-5BC6-D9AA-790F-5C3AEA3843A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603351" y="4175838"/>
                  <a:ext cx="432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ABFB0BC-E67D-2303-6C6C-7709B6D2B114}"/>
                    </a:ext>
                  </a:extLst>
                </p14:cNvPr>
                <p14:cNvContentPartPr/>
                <p14:nvPr/>
              </p14:nvContentPartPr>
              <p14:xfrm>
                <a:off x="1757431" y="4193478"/>
                <a:ext cx="226440" cy="375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ABFB0BC-E67D-2303-6C6C-7709B6D2B11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48431" y="4184478"/>
                  <a:ext cx="2440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B186E7B-1306-1D88-9D11-2312472630BA}"/>
                    </a:ext>
                  </a:extLst>
                </p14:cNvPr>
                <p14:cNvContentPartPr/>
                <p14:nvPr/>
              </p14:nvContentPartPr>
              <p14:xfrm>
                <a:off x="2185471" y="4422798"/>
                <a:ext cx="541440" cy="19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B186E7B-1306-1D88-9D11-2312472630B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76471" y="4414158"/>
                  <a:ext cx="559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2ADC427-8439-DAEB-835D-80CE9CB62543}"/>
                    </a:ext>
                  </a:extLst>
                </p14:cNvPr>
                <p14:cNvContentPartPr/>
                <p14:nvPr/>
              </p14:nvContentPartPr>
              <p14:xfrm>
                <a:off x="2592631" y="4339998"/>
                <a:ext cx="154440" cy="2386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2ADC427-8439-DAEB-835D-80CE9CB6254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583991" y="4331358"/>
                  <a:ext cx="17208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E53CDB5-050F-C89C-7E77-AF8E27A4D330}"/>
              </a:ext>
            </a:extLst>
          </p:cNvPr>
          <p:cNvGrpSpPr/>
          <p:nvPr/>
        </p:nvGrpSpPr>
        <p:grpSpPr>
          <a:xfrm>
            <a:off x="3003391" y="4132278"/>
            <a:ext cx="5091120" cy="475920"/>
            <a:chOff x="3003391" y="4132278"/>
            <a:chExt cx="5091120" cy="4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68BCC6F-073C-BC22-310F-E3F0CFA524E2}"/>
                    </a:ext>
                  </a:extLst>
                </p14:cNvPr>
                <p14:cNvContentPartPr/>
                <p14:nvPr/>
              </p14:nvContentPartPr>
              <p14:xfrm>
                <a:off x="3003391" y="4294278"/>
                <a:ext cx="143640" cy="115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68BCC6F-073C-BC22-310F-E3F0CFA524E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994391" y="4285638"/>
                  <a:ext cx="161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CD19C3F-96DE-5797-0EC1-4F03BF86B110}"/>
                    </a:ext>
                  </a:extLst>
                </p14:cNvPr>
                <p14:cNvContentPartPr/>
                <p14:nvPr/>
              </p14:nvContentPartPr>
              <p14:xfrm>
                <a:off x="3276631" y="4346838"/>
                <a:ext cx="148680" cy="218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CD19C3F-96DE-5797-0EC1-4F03BF86B11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67991" y="4338198"/>
                  <a:ext cx="166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FCC67EF-C591-7D26-E37A-54D02590A1E6}"/>
                    </a:ext>
                  </a:extLst>
                </p14:cNvPr>
                <p14:cNvContentPartPr/>
                <p14:nvPr/>
              </p14:nvContentPartPr>
              <p14:xfrm>
                <a:off x="3507751" y="4227678"/>
                <a:ext cx="160920" cy="253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FCC67EF-C591-7D26-E37A-54D02590A1E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98751" y="4219038"/>
                  <a:ext cx="1785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1FAC63F-450A-35A5-BE16-28B89812D46B}"/>
                    </a:ext>
                  </a:extLst>
                </p14:cNvPr>
                <p14:cNvContentPartPr/>
                <p14:nvPr/>
              </p14:nvContentPartPr>
              <p14:xfrm>
                <a:off x="3776311" y="4373118"/>
                <a:ext cx="47880" cy="115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1FAC63F-450A-35A5-BE16-28B89812D46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767671" y="4364118"/>
                  <a:ext cx="65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D14A8B5-0396-EAA5-D59D-AA4E8BCB6E0B}"/>
                    </a:ext>
                  </a:extLst>
                </p14:cNvPr>
                <p14:cNvContentPartPr/>
                <p14:nvPr/>
              </p14:nvContentPartPr>
              <p14:xfrm>
                <a:off x="3957751" y="4231638"/>
                <a:ext cx="175680" cy="190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D14A8B5-0396-EAA5-D59D-AA4E8BCB6E0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948751" y="4222998"/>
                  <a:ext cx="1933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A444E71-BC85-68E1-1440-C1276D6C88B5}"/>
                    </a:ext>
                  </a:extLst>
                </p14:cNvPr>
                <p14:cNvContentPartPr/>
                <p14:nvPr/>
              </p14:nvContentPartPr>
              <p14:xfrm>
                <a:off x="4128031" y="4355838"/>
                <a:ext cx="102600" cy="142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A444E71-BC85-68E1-1440-C1276D6C88B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19031" y="4346838"/>
                  <a:ext cx="120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F442AAA-2061-0400-F77E-A376EB2B193F}"/>
                    </a:ext>
                  </a:extLst>
                </p14:cNvPr>
                <p14:cNvContentPartPr/>
                <p14:nvPr/>
              </p14:nvContentPartPr>
              <p14:xfrm>
                <a:off x="4350511" y="4230198"/>
                <a:ext cx="163080" cy="239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F442AAA-2061-0400-F77E-A376EB2B193F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341871" y="4221558"/>
                  <a:ext cx="1807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C336B54-4040-98A5-43CB-C4489D91F82C}"/>
                    </a:ext>
                  </a:extLst>
                </p14:cNvPr>
                <p14:cNvContentPartPr/>
                <p14:nvPr/>
              </p14:nvContentPartPr>
              <p14:xfrm>
                <a:off x="4661551" y="4374558"/>
                <a:ext cx="130320" cy="168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C336B54-4040-98A5-43CB-C4489D91F82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652551" y="4365558"/>
                  <a:ext cx="147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49E91E1-205E-2D33-9613-851786A8D152}"/>
                    </a:ext>
                  </a:extLst>
                </p14:cNvPr>
                <p14:cNvContentPartPr/>
                <p14:nvPr/>
              </p14:nvContentPartPr>
              <p14:xfrm>
                <a:off x="5056111" y="4206438"/>
                <a:ext cx="117360" cy="319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49E91E1-205E-2D33-9613-851786A8D15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047471" y="4197438"/>
                  <a:ext cx="1350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D72D533-F57A-C3D4-2C4C-64BD3B4A1F64}"/>
                    </a:ext>
                  </a:extLst>
                </p14:cNvPr>
                <p14:cNvContentPartPr/>
                <p14:nvPr/>
              </p14:nvContentPartPr>
              <p14:xfrm>
                <a:off x="4969711" y="4132278"/>
                <a:ext cx="196920" cy="1846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D72D533-F57A-C3D4-2C4C-64BD3B4A1F6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60711" y="4123278"/>
                  <a:ext cx="214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B994A1A-D4D9-8E2E-050B-A22796BB66C2}"/>
                    </a:ext>
                  </a:extLst>
                </p14:cNvPr>
                <p14:cNvContentPartPr/>
                <p14:nvPr/>
              </p14:nvContentPartPr>
              <p14:xfrm>
                <a:off x="5203711" y="4372758"/>
                <a:ext cx="161640" cy="159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B994A1A-D4D9-8E2E-050B-A22796BB66C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94711" y="4363758"/>
                  <a:ext cx="179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9AE462E-5A8F-CFC1-C869-3E92D1CEF79D}"/>
                    </a:ext>
                  </a:extLst>
                </p14:cNvPr>
                <p14:cNvContentPartPr/>
                <p14:nvPr/>
              </p14:nvContentPartPr>
              <p14:xfrm>
                <a:off x="5321431" y="4191678"/>
                <a:ext cx="205200" cy="387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9AE462E-5A8F-CFC1-C869-3E92D1CEF79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12791" y="4182678"/>
                  <a:ext cx="2228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1AE6C2-4556-6CDC-E8A3-B0F329D40832}"/>
                    </a:ext>
                  </a:extLst>
                </p14:cNvPr>
                <p14:cNvContentPartPr/>
                <p14:nvPr/>
              </p14:nvContentPartPr>
              <p14:xfrm>
                <a:off x="5526271" y="4454478"/>
                <a:ext cx="143640" cy="1058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1AE6C2-4556-6CDC-E8A3-B0F329D4083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517271" y="4445478"/>
                  <a:ext cx="161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8CFEF02-4CE3-6315-4B74-B6FE38F99844}"/>
                    </a:ext>
                  </a:extLst>
                </p14:cNvPr>
                <p14:cNvContentPartPr/>
                <p14:nvPr/>
              </p14:nvContentPartPr>
              <p14:xfrm>
                <a:off x="5793031" y="4169718"/>
                <a:ext cx="225000" cy="3668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8CFEF02-4CE3-6315-4B74-B6FE38F9984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84391" y="4160718"/>
                  <a:ext cx="2426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B17F933-615D-847D-E845-6C4325012A81}"/>
                    </a:ext>
                  </a:extLst>
                </p14:cNvPr>
                <p14:cNvContentPartPr/>
                <p14:nvPr/>
              </p14:nvContentPartPr>
              <p14:xfrm>
                <a:off x="6046831" y="4408038"/>
                <a:ext cx="153360" cy="200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B17F933-615D-847D-E845-6C4325012A8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38191" y="4399038"/>
                  <a:ext cx="171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A1E4572-3588-CF24-E238-DBC7C63D8375}"/>
                    </a:ext>
                  </a:extLst>
                </p14:cNvPr>
                <p14:cNvContentPartPr/>
                <p14:nvPr/>
              </p14:nvContentPartPr>
              <p14:xfrm>
                <a:off x="6320791" y="4183758"/>
                <a:ext cx="238680" cy="344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A1E4572-3588-CF24-E238-DBC7C63D837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311791" y="4175118"/>
                  <a:ext cx="2563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42B6CDE-8477-3753-963A-2F1FE6766E3F}"/>
                    </a:ext>
                  </a:extLst>
                </p14:cNvPr>
                <p14:cNvContentPartPr/>
                <p14:nvPr/>
              </p14:nvContentPartPr>
              <p14:xfrm>
                <a:off x="6399631" y="4418478"/>
                <a:ext cx="99360" cy="21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42B6CDE-8477-3753-963A-2F1FE6766E3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90991" y="4409838"/>
                  <a:ext cx="117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B487601-B2A3-223A-80F6-95CE4CBD6707}"/>
                    </a:ext>
                  </a:extLst>
                </p14:cNvPr>
                <p14:cNvContentPartPr/>
                <p14:nvPr/>
              </p14:nvContentPartPr>
              <p14:xfrm>
                <a:off x="6603391" y="4392918"/>
                <a:ext cx="102960" cy="1180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B487601-B2A3-223A-80F6-95CE4CBD670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94391" y="4384278"/>
                  <a:ext cx="1206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28E61A1-C2CB-950A-E3B0-A6D498EABAC7}"/>
                    </a:ext>
                  </a:extLst>
                </p14:cNvPr>
                <p14:cNvContentPartPr/>
                <p14:nvPr/>
              </p14:nvContentPartPr>
              <p14:xfrm>
                <a:off x="6819391" y="4147758"/>
                <a:ext cx="222480" cy="356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28E61A1-C2CB-950A-E3B0-A6D498EABAC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810391" y="4138758"/>
                  <a:ext cx="2401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F7A54F5-9FDB-7D74-6521-C39C3321FC64}"/>
                    </a:ext>
                  </a:extLst>
                </p14:cNvPr>
                <p14:cNvContentPartPr/>
                <p14:nvPr/>
              </p14:nvContentPartPr>
              <p14:xfrm>
                <a:off x="7054471" y="4432158"/>
                <a:ext cx="101160" cy="120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F7A54F5-9FDB-7D74-6521-C39C3321FC6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045471" y="4423518"/>
                  <a:ext cx="118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B16641E-AD1E-4E16-F76F-BEF2C8FB6A12}"/>
                    </a:ext>
                  </a:extLst>
                </p14:cNvPr>
                <p14:cNvContentPartPr/>
                <p14:nvPr/>
              </p14:nvContentPartPr>
              <p14:xfrm>
                <a:off x="7234111" y="4192398"/>
                <a:ext cx="187920" cy="322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B16641E-AD1E-4E16-F76F-BEF2C8FB6A1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225471" y="4183398"/>
                  <a:ext cx="205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145C8B6-804B-9CF7-564C-F68BB74F50DB}"/>
                    </a:ext>
                  </a:extLst>
                </p14:cNvPr>
                <p14:cNvContentPartPr/>
                <p14:nvPr/>
              </p14:nvContentPartPr>
              <p14:xfrm>
                <a:off x="7355431" y="4400478"/>
                <a:ext cx="167040" cy="178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145C8B6-804B-9CF7-564C-F68BB74F50D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346791" y="4391838"/>
                  <a:ext cx="184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B639879-5B33-C8B5-4777-39F3876A880C}"/>
                    </a:ext>
                  </a:extLst>
                </p14:cNvPr>
                <p14:cNvContentPartPr/>
                <p14:nvPr/>
              </p14:nvContentPartPr>
              <p14:xfrm>
                <a:off x="7590511" y="4211118"/>
                <a:ext cx="169560" cy="320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B639879-5B33-C8B5-4777-39F3876A88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581871" y="4202478"/>
                  <a:ext cx="1872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2BD691E-F79F-982B-C707-2C09F21515E2}"/>
                    </a:ext>
                  </a:extLst>
                </p14:cNvPr>
                <p14:cNvContentPartPr/>
                <p14:nvPr/>
              </p14:nvContentPartPr>
              <p14:xfrm>
                <a:off x="7810831" y="4238118"/>
                <a:ext cx="95760" cy="253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2BD691E-F79F-982B-C707-2C09F21515E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801831" y="4229478"/>
                  <a:ext cx="113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80D2130-53B3-246B-B85A-B57267B8A4DD}"/>
                    </a:ext>
                  </a:extLst>
                </p14:cNvPr>
                <p14:cNvContentPartPr/>
                <p14:nvPr/>
              </p14:nvContentPartPr>
              <p14:xfrm>
                <a:off x="7660351" y="4382838"/>
                <a:ext cx="188640" cy="61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80D2130-53B3-246B-B85A-B57267B8A4D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51351" y="4374198"/>
                  <a:ext cx="206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653CAA5-414D-FC3E-1859-27138FA6BF11}"/>
                    </a:ext>
                  </a:extLst>
                </p14:cNvPr>
                <p14:cNvContentPartPr/>
                <p14:nvPr/>
              </p14:nvContentPartPr>
              <p14:xfrm>
                <a:off x="7972111" y="4318038"/>
                <a:ext cx="122400" cy="176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653CAA5-414D-FC3E-1859-27138FA6BF1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963471" y="4309038"/>
                  <a:ext cx="140040" cy="19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61135F0-46B6-D823-1DB5-C99C9FB8D3F2}"/>
              </a:ext>
            </a:extLst>
          </p:cNvPr>
          <p:cNvGrpSpPr/>
          <p:nvPr/>
        </p:nvGrpSpPr>
        <p:grpSpPr>
          <a:xfrm>
            <a:off x="8207551" y="4019238"/>
            <a:ext cx="2568600" cy="559440"/>
            <a:chOff x="8207551" y="4019238"/>
            <a:chExt cx="256860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9128A68-8385-1923-51B0-89421FBC7145}"/>
                    </a:ext>
                  </a:extLst>
                </p14:cNvPr>
                <p14:cNvContentPartPr/>
                <p14:nvPr/>
              </p14:nvContentPartPr>
              <p14:xfrm>
                <a:off x="8207551" y="4183398"/>
                <a:ext cx="82440" cy="2862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9128A68-8385-1923-51B0-89421FBC714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198551" y="4174398"/>
                  <a:ext cx="100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58F914A-8B6C-BED7-EFEC-9321693C673A}"/>
                    </a:ext>
                  </a:extLst>
                </p14:cNvPr>
                <p14:cNvContentPartPr/>
                <p14:nvPr/>
              </p14:nvContentPartPr>
              <p14:xfrm>
                <a:off x="8256871" y="4137678"/>
                <a:ext cx="142560" cy="3225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58F914A-8B6C-BED7-EFEC-9321693C673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47871" y="4129038"/>
                  <a:ext cx="160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29617A4-61FB-8656-3CB2-BA6EB23F33F7}"/>
                    </a:ext>
                  </a:extLst>
                </p14:cNvPr>
                <p14:cNvContentPartPr/>
                <p14:nvPr/>
              </p14:nvContentPartPr>
              <p14:xfrm>
                <a:off x="8549911" y="4318758"/>
                <a:ext cx="194400" cy="2095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29617A4-61FB-8656-3CB2-BA6EB23F33F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41271" y="4309758"/>
                  <a:ext cx="212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CAA2C9F-E3AC-ADD8-2CDD-D346854A5484}"/>
                    </a:ext>
                  </a:extLst>
                </p14:cNvPr>
                <p14:cNvContentPartPr/>
                <p14:nvPr/>
              </p14:nvContentPartPr>
              <p14:xfrm>
                <a:off x="8815231" y="4108878"/>
                <a:ext cx="165960" cy="293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CAA2C9F-E3AC-ADD8-2CDD-D346854A548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806231" y="4100238"/>
                  <a:ext cx="1836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6A40CE6-BC02-3578-3D5F-B2221A2433A0}"/>
                    </a:ext>
                  </a:extLst>
                </p14:cNvPr>
                <p14:cNvContentPartPr/>
                <p14:nvPr/>
              </p14:nvContentPartPr>
              <p14:xfrm>
                <a:off x="9038431" y="4321998"/>
                <a:ext cx="241920" cy="256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6A40CE6-BC02-3578-3D5F-B2221A2433A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029431" y="4312998"/>
                  <a:ext cx="259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9C4C31-DF5D-0CB2-6111-6B76420EED66}"/>
                    </a:ext>
                  </a:extLst>
                </p14:cNvPr>
                <p14:cNvContentPartPr/>
                <p14:nvPr/>
              </p14:nvContentPartPr>
              <p14:xfrm>
                <a:off x="9397351" y="4074318"/>
                <a:ext cx="45000" cy="332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9C4C31-DF5D-0CB2-6111-6B76420EED6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88351" y="4065678"/>
                  <a:ext cx="626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332C6EF-747C-9AE1-B6C1-34DE2DC49B2A}"/>
                    </a:ext>
                  </a:extLst>
                </p14:cNvPr>
                <p14:cNvContentPartPr/>
                <p14:nvPr/>
              </p14:nvContentPartPr>
              <p14:xfrm>
                <a:off x="9431551" y="4021758"/>
                <a:ext cx="204840" cy="453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332C6EF-747C-9AE1-B6C1-34DE2DC49B2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422911" y="4013118"/>
                  <a:ext cx="2224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7D7AB2A-AD75-7CB6-5380-12E8692C019B}"/>
                    </a:ext>
                  </a:extLst>
                </p14:cNvPr>
                <p14:cNvContentPartPr/>
                <p14:nvPr/>
              </p14:nvContentPartPr>
              <p14:xfrm>
                <a:off x="9624871" y="4278798"/>
                <a:ext cx="231480" cy="2224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7D7AB2A-AD75-7CB6-5380-12E8692C019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615871" y="4269798"/>
                  <a:ext cx="249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0184146-F3A8-BC70-A35F-E4551BB75E1E}"/>
                    </a:ext>
                  </a:extLst>
                </p14:cNvPr>
                <p14:cNvContentPartPr/>
                <p14:nvPr/>
              </p14:nvContentPartPr>
              <p14:xfrm>
                <a:off x="9913951" y="4040478"/>
                <a:ext cx="256680" cy="430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0184146-F3A8-BC70-A35F-E4551BB75E1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05311" y="4031838"/>
                  <a:ext cx="2743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D06F3A9-BC9B-719B-60E5-F727B2290947}"/>
                    </a:ext>
                  </a:extLst>
                </p14:cNvPr>
                <p14:cNvContentPartPr/>
                <p14:nvPr/>
              </p14:nvContentPartPr>
              <p14:xfrm>
                <a:off x="9977671" y="4275918"/>
                <a:ext cx="168480" cy="40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D06F3A9-BC9B-719B-60E5-F727B229094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968671" y="4267278"/>
                  <a:ext cx="186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0C5C4D4-61A7-66D7-7D7A-A7092B4FFA30}"/>
                    </a:ext>
                  </a:extLst>
                </p14:cNvPr>
                <p14:cNvContentPartPr/>
                <p14:nvPr/>
              </p14:nvContentPartPr>
              <p14:xfrm>
                <a:off x="10166311" y="4282398"/>
                <a:ext cx="158400" cy="219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0C5C4D4-61A7-66D7-7D7A-A7092B4FFA3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157311" y="4273758"/>
                  <a:ext cx="176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AA203B6-0FD3-E0A1-A993-7421F5F2C563}"/>
                    </a:ext>
                  </a:extLst>
                </p14:cNvPr>
                <p14:cNvContentPartPr/>
                <p14:nvPr/>
              </p14:nvContentPartPr>
              <p14:xfrm>
                <a:off x="10462591" y="4019238"/>
                <a:ext cx="313560" cy="432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AA203B6-0FD3-E0A1-A993-7421F5F2C56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453591" y="4010238"/>
                  <a:ext cx="3312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C1D7074-7F32-C2FD-B13D-80C93DA27422}"/>
                    </a:ext>
                  </a:extLst>
                </p14:cNvPr>
                <p14:cNvContentPartPr/>
                <p14:nvPr/>
              </p14:nvContentPartPr>
              <p14:xfrm>
                <a:off x="10565551" y="4268718"/>
                <a:ext cx="183600" cy="24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C1D7074-7F32-C2FD-B13D-80C93DA2742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56551" y="4260078"/>
                  <a:ext cx="2012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4D0312D-E6D1-B853-372E-25656166CE3C}"/>
              </a:ext>
            </a:extLst>
          </p:cNvPr>
          <p:cNvGrpSpPr/>
          <p:nvPr/>
        </p:nvGrpSpPr>
        <p:grpSpPr>
          <a:xfrm>
            <a:off x="751591" y="5110398"/>
            <a:ext cx="394200" cy="145440"/>
            <a:chOff x="751591" y="5110398"/>
            <a:chExt cx="39420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67C808B-B06E-AE59-8AB6-CADB501B85C8}"/>
                    </a:ext>
                  </a:extLst>
                </p14:cNvPr>
                <p14:cNvContentPartPr/>
                <p14:nvPr/>
              </p14:nvContentPartPr>
              <p14:xfrm>
                <a:off x="751591" y="5110398"/>
                <a:ext cx="158040" cy="145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67C808B-B06E-AE59-8AB6-CADB501B85C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42591" y="5101758"/>
                  <a:ext cx="175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DA1CC5D-914A-A2F1-BDFE-CE59ED148157}"/>
                    </a:ext>
                  </a:extLst>
                </p14:cNvPr>
                <p14:cNvContentPartPr/>
                <p14:nvPr/>
              </p14:nvContentPartPr>
              <p14:xfrm>
                <a:off x="1025911" y="5152878"/>
                <a:ext cx="119880" cy="38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DA1CC5D-914A-A2F1-BDFE-CE59ED14815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16911" y="5144238"/>
                  <a:ext cx="137520" cy="5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BA99F49E-536D-259D-C824-251591B1AB34}"/>
                  </a:ext>
                </a:extLst>
              </p14:cNvPr>
              <p14:cNvContentPartPr/>
              <p14:nvPr/>
            </p14:nvContentPartPr>
            <p14:xfrm>
              <a:off x="1366471" y="5026518"/>
              <a:ext cx="10800" cy="34344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BA99F49E-536D-259D-C824-251591B1AB3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357831" y="5017518"/>
                <a:ext cx="2844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BA5837E-72C9-560A-DF5F-E3099A2D72F2}"/>
                  </a:ext>
                </a:extLst>
              </p14:cNvPr>
              <p14:cNvContentPartPr/>
              <p14:nvPr/>
            </p14:nvContentPartPr>
            <p14:xfrm>
              <a:off x="1607671" y="5018958"/>
              <a:ext cx="165600" cy="430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BA5837E-72C9-560A-DF5F-E3099A2D72F2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598671" y="5009958"/>
                <a:ext cx="183240" cy="44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D8FBDB2-2075-096B-8E55-81BE0D313C57}"/>
              </a:ext>
            </a:extLst>
          </p:cNvPr>
          <p:cNvGrpSpPr/>
          <p:nvPr/>
        </p:nvGrpSpPr>
        <p:grpSpPr>
          <a:xfrm>
            <a:off x="2086111" y="4977198"/>
            <a:ext cx="617760" cy="397800"/>
            <a:chOff x="2086111" y="4977198"/>
            <a:chExt cx="61776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92BD1DF-BAD9-DC83-C4D1-7CA1ABC4AD29}"/>
                    </a:ext>
                  </a:extLst>
                </p14:cNvPr>
                <p14:cNvContentPartPr/>
                <p14:nvPr/>
              </p14:nvContentPartPr>
              <p14:xfrm>
                <a:off x="2086111" y="5048478"/>
                <a:ext cx="359280" cy="554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92BD1DF-BAD9-DC83-C4D1-7CA1ABC4AD2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077471" y="5039478"/>
                  <a:ext cx="376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BF36C66-A112-4EEB-0770-F12649F58323}"/>
                    </a:ext>
                  </a:extLst>
                </p14:cNvPr>
                <p14:cNvContentPartPr/>
                <p14:nvPr/>
              </p14:nvContentPartPr>
              <p14:xfrm>
                <a:off x="2213191" y="5162598"/>
                <a:ext cx="176400" cy="561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BF36C66-A112-4EEB-0770-F12649F5832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204191" y="5153958"/>
                  <a:ext cx="194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F2631FE-6F7D-0C26-56D8-171484567BBC}"/>
                    </a:ext>
                  </a:extLst>
                </p14:cNvPr>
                <p14:cNvContentPartPr/>
                <p14:nvPr/>
              </p14:nvContentPartPr>
              <p14:xfrm>
                <a:off x="2448271" y="4977198"/>
                <a:ext cx="255600" cy="3978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F2631FE-6F7D-0C26-56D8-171484567BB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39631" y="4968198"/>
                  <a:ext cx="27324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BB58EC0-63FD-AF92-79DF-162A06B24FF5}"/>
              </a:ext>
            </a:extLst>
          </p:cNvPr>
          <p:cNvGrpSpPr/>
          <p:nvPr/>
        </p:nvGrpSpPr>
        <p:grpSpPr>
          <a:xfrm>
            <a:off x="5117311" y="1432278"/>
            <a:ext cx="672840" cy="271440"/>
            <a:chOff x="5117311" y="1432278"/>
            <a:chExt cx="672840" cy="27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03B57AB-75A1-1665-F375-3153448C3F79}"/>
                    </a:ext>
                  </a:extLst>
                </p14:cNvPr>
                <p14:cNvContentPartPr/>
                <p14:nvPr/>
              </p14:nvContentPartPr>
              <p14:xfrm>
                <a:off x="5437351" y="1513998"/>
                <a:ext cx="121320" cy="13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03B57AB-75A1-1665-F375-3153448C3F7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28711" y="1504998"/>
                  <a:ext cx="138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5605502-F397-FCAB-4C2E-78779DADE37D}"/>
                    </a:ext>
                  </a:extLst>
                </p14:cNvPr>
                <p14:cNvContentPartPr/>
                <p14:nvPr/>
              </p14:nvContentPartPr>
              <p14:xfrm>
                <a:off x="5424031" y="1659078"/>
                <a:ext cx="91800" cy="22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5605502-F397-FCAB-4C2E-78779DADE37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415031" y="1650078"/>
                  <a:ext cx="109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41C57A-DAFF-6107-7205-17C30F9ACC7E}"/>
                    </a:ext>
                  </a:extLst>
                </p14:cNvPr>
                <p14:cNvContentPartPr/>
                <p14:nvPr/>
              </p14:nvContentPartPr>
              <p14:xfrm>
                <a:off x="5629231" y="1432278"/>
                <a:ext cx="160920" cy="271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41C57A-DAFF-6107-7205-17C30F9ACC7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620591" y="1423278"/>
                  <a:ext cx="178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47435BD-89EC-789C-B60C-172ADE9B1F37}"/>
                    </a:ext>
                  </a:extLst>
                </p14:cNvPr>
                <p14:cNvContentPartPr/>
                <p14:nvPr/>
              </p14:nvContentPartPr>
              <p14:xfrm>
                <a:off x="5117311" y="1499598"/>
                <a:ext cx="425160" cy="29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47435BD-89EC-789C-B60C-172ADE9B1F3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108671" y="1490958"/>
                  <a:ext cx="442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98B2A3E-B49B-1C57-60C0-0ACB88E2B74D}"/>
                    </a:ext>
                  </a:extLst>
                </p14:cNvPr>
                <p14:cNvContentPartPr/>
                <p14:nvPr/>
              </p14:nvContentPartPr>
              <p14:xfrm>
                <a:off x="5220631" y="1583118"/>
                <a:ext cx="373680" cy="56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98B2A3E-B49B-1C57-60C0-0ACB88E2B74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211631" y="1574118"/>
                  <a:ext cx="39132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85396FD-130A-B621-F9B9-15FB79506E69}"/>
              </a:ext>
            </a:extLst>
          </p:cNvPr>
          <p:cNvGrpSpPr/>
          <p:nvPr/>
        </p:nvGrpSpPr>
        <p:grpSpPr>
          <a:xfrm>
            <a:off x="1590031" y="1304118"/>
            <a:ext cx="1337400" cy="527040"/>
            <a:chOff x="1590031" y="1304118"/>
            <a:chExt cx="1337400" cy="52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2D0F63A-D80C-801A-AAD4-505EB1A45EF7}"/>
                    </a:ext>
                  </a:extLst>
                </p14:cNvPr>
                <p14:cNvContentPartPr/>
                <p14:nvPr/>
              </p14:nvContentPartPr>
              <p14:xfrm>
                <a:off x="1590031" y="1304118"/>
                <a:ext cx="196920" cy="250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2D0F63A-D80C-801A-AAD4-505EB1A45EF7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581391" y="1295478"/>
                  <a:ext cx="214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4B319A-4736-DEF5-1FDE-B8F3D5F38848}"/>
                    </a:ext>
                  </a:extLst>
                </p14:cNvPr>
                <p14:cNvContentPartPr/>
                <p14:nvPr/>
              </p14:nvContentPartPr>
              <p14:xfrm>
                <a:off x="2001151" y="1562238"/>
                <a:ext cx="806760" cy="24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4B319A-4736-DEF5-1FDE-B8F3D5F3884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992511" y="1553598"/>
                  <a:ext cx="824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5B9559-1410-D410-C886-18C984715C0E}"/>
                    </a:ext>
                  </a:extLst>
                </p14:cNvPr>
                <p14:cNvContentPartPr/>
                <p14:nvPr/>
              </p14:nvContentPartPr>
              <p14:xfrm>
                <a:off x="2627551" y="1475478"/>
                <a:ext cx="299880" cy="355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5B9559-1410-D410-C886-18C984715C0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2618911" y="1466838"/>
                  <a:ext cx="3175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6CF7F17-F2DA-775B-1158-CE56E31FF576}"/>
                    </a:ext>
                  </a:extLst>
                </p14:cNvPr>
                <p14:cNvContentPartPr/>
                <p14:nvPr/>
              </p14:nvContentPartPr>
              <p14:xfrm>
                <a:off x="1603711" y="1623798"/>
                <a:ext cx="375840" cy="54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6CF7F17-F2DA-775B-1158-CE56E31FF57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594711" y="1614798"/>
                  <a:ext cx="39348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06FC5C75-4487-4E2B-6962-BDCC947DDCD1}"/>
              </a:ext>
            </a:extLst>
          </p:cNvPr>
          <p:cNvGrpSpPr/>
          <p:nvPr/>
        </p:nvGrpSpPr>
        <p:grpSpPr>
          <a:xfrm>
            <a:off x="6991111" y="1244358"/>
            <a:ext cx="3205080" cy="1065240"/>
            <a:chOff x="6991111" y="1244358"/>
            <a:chExt cx="3205080" cy="106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188501B-FCD6-E7C4-2602-E38D4400EDE8}"/>
                    </a:ext>
                  </a:extLst>
                </p14:cNvPr>
                <p14:cNvContentPartPr/>
                <p14:nvPr/>
              </p14:nvContentPartPr>
              <p14:xfrm>
                <a:off x="8329591" y="1397718"/>
                <a:ext cx="239760" cy="237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188501B-FCD6-E7C4-2602-E38D4400EDE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20951" y="1388718"/>
                  <a:ext cx="257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1D38B4D-C1C1-D397-2DE0-4455BD543B79}"/>
                    </a:ext>
                  </a:extLst>
                </p14:cNvPr>
                <p14:cNvContentPartPr/>
                <p14:nvPr/>
              </p14:nvContentPartPr>
              <p14:xfrm>
                <a:off x="8733151" y="1372878"/>
                <a:ext cx="64800" cy="279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1D38B4D-C1C1-D397-2DE0-4455BD543B7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724151" y="1363878"/>
                  <a:ext cx="82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064C452-76E9-7312-0DC0-DA66FB89CC52}"/>
                    </a:ext>
                  </a:extLst>
                </p14:cNvPr>
                <p14:cNvContentPartPr/>
                <p14:nvPr/>
              </p14:nvContentPartPr>
              <p14:xfrm>
                <a:off x="8793631" y="1481958"/>
                <a:ext cx="259200" cy="25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064C452-76E9-7312-0DC0-DA66FB89CC5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84991" y="1472958"/>
                  <a:ext cx="276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6BA5532-CDF8-8F47-A30C-C7522CE94A06}"/>
                    </a:ext>
                  </a:extLst>
                </p14:cNvPr>
                <p14:cNvContentPartPr/>
                <p14:nvPr/>
              </p14:nvContentPartPr>
              <p14:xfrm>
                <a:off x="8830711" y="1244358"/>
                <a:ext cx="260280" cy="1767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6BA5532-CDF8-8F47-A30C-C7522CE94A0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822071" y="1235718"/>
                  <a:ext cx="277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18797B3-E8E6-C7CA-2217-69DD870F38BA}"/>
                    </a:ext>
                  </a:extLst>
                </p14:cNvPr>
                <p14:cNvContentPartPr/>
                <p14:nvPr/>
              </p14:nvContentPartPr>
              <p14:xfrm>
                <a:off x="8959591" y="1599678"/>
                <a:ext cx="37080" cy="142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18797B3-E8E6-C7CA-2217-69DD870F38B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950951" y="1590678"/>
                  <a:ext cx="54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A122329-1906-E492-8453-68495A581E4D}"/>
                    </a:ext>
                  </a:extLst>
                </p14:cNvPr>
                <p14:cNvContentPartPr/>
                <p14:nvPr/>
              </p14:nvContentPartPr>
              <p14:xfrm>
                <a:off x="8451631" y="1702638"/>
                <a:ext cx="216720" cy="196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A122329-1906-E492-8453-68495A581E4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442991" y="1693638"/>
                  <a:ext cx="234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EE5BF58-A563-59F4-73A1-DE5A82248986}"/>
                    </a:ext>
                  </a:extLst>
                </p14:cNvPr>
                <p14:cNvContentPartPr/>
                <p14:nvPr/>
              </p14:nvContentPartPr>
              <p14:xfrm>
                <a:off x="8300791" y="1886958"/>
                <a:ext cx="468360" cy="1054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EE5BF58-A563-59F4-73A1-DE5A8224898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292151" y="1878318"/>
                  <a:ext cx="486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B2A3D61-EF2C-84EA-F5F1-408C0CDDC9DD}"/>
                    </a:ext>
                  </a:extLst>
                </p14:cNvPr>
                <p14:cNvContentPartPr/>
                <p14:nvPr/>
              </p14:nvContentPartPr>
              <p14:xfrm>
                <a:off x="8611111" y="1990998"/>
                <a:ext cx="75600" cy="307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B2A3D61-EF2C-84EA-F5F1-408C0CDDC9D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02111" y="1982358"/>
                  <a:ext cx="932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C7EBCF4-D1D1-0D74-224E-116AC7B7DEDB}"/>
                    </a:ext>
                  </a:extLst>
                </p14:cNvPr>
                <p14:cNvContentPartPr/>
                <p14:nvPr/>
              </p14:nvContentPartPr>
              <p14:xfrm>
                <a:off x="9094591" y="1513278"/>
                <a:ext cx="175680" cy="2995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C7EBCF4-D1D1-0D74-224E-116AC7B7DED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085591" y="1504278"/>
                  <a:ext cx="1933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28DC053-A909-F585-D97A-124BE3F40873}"/>
                    </a:ext>
                  </a:extLst>
                </p14:cNvPr>
                <p14:cNvContentPartPr/>
                <p14:nvPr/>
              </p14:nvContentPartPr>
              <p14:xfrm>
                <a:off x="9232111" y="1601838"/>
                <a:ext cx="398520" cy="32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28DC053-A909-F585-D97A-124BE3F4087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223471" y="1593198"/>
                  <a:ext cx="4161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5B9BBAC-FD3C-2850-960E-CFFB59F26835}"/>
                    </a:ext>
                  </a:extLst>
                </p14:cNvPr>
                <p14:cNvContentPartPr/>
                <p14:nvPr/>
              </p14:nvContentPartPr>
              <p14:xfrm>
                <a:off x="9328231" y="1377918"/>
                <a:ext cx="212400" cy="194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5B9BBAC-FD3C-2850-960E-CFFB59F2683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319231" y="1368918"/>
                  <a:ext cx="2300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1CCDC57-7173-E6A7-9C29-54AF4BAC8841}"/>
                    </a:ext>
                  </a:extLst>
                </p14:cNvPr>
                <p14:cNvContentPartPr/>
                <p14:nvPr/>
              </p14:nvContentPartPr>
              <p14:xfrm>
                <a:off x="9398431" y="1737558"/>
                <a:ext cx="129960" cy="1040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1CCDC57-7173-E6A7-9C29-54AF4BAC884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389791" y="1728918"/>
                  <a:ext cx="147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9FE703A-885C-D260-2E98-23C9BC55F3D6}"/>
                    </a:ext>
                  </a:extLst>
                </p14:cNvPr>
                <p14:cNvContentPartPr/>
                <p14:nvPr/>
              </p14:nvContentPartPr>
              <p14:xfrm>
                <a:off x="9012511" y="1810278"/>
                <a:ext cx="75960" cy="900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9FE703A-885C-D260-2E98-23C9BC55F3D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03871" y="1801278"/>
                  <a:ext cx="93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AAC591E-419F-F505-99C9-63D7CFD02418}"/>
                    </a:ext>
                  </a:extLst>
                </p14:cNvPr>
                <p14:cNvContentPartPr/>
                <p14:nvPr/>
              </p14:nvContentPartPr>
              <p14:xfrm>
                <a:off x="8875351" y="1954278"/>
                <a:ext cx="306720" cy="57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AAC591E-419F-F505-99C9-63D7CFD0241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866351" y="1945278"/>
                  <a:ext cx="324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591DA6FA-3D16-8938-A4B7-B7FCBE6ECAE6}"/>
                    </a:ext>
                  </a:extLst>
                </p14:cNvPr>
                <p14:cNvContentPartPr/>
                <p14:nvPr/>
              </p14:nvContentPartPr>
              <p14:xfrm>
                <a:off x="9080911" y="2033478"/>
                <a:ext cx="40320" cy="2419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591DA6FA-3D16-8938-A4B7-B7FCBE6ECAE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071911" y="2024838"/>
                  <a:ext cx="579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5B44E72-CE53-6CE7-42A2-7E8D8D6F9EBE}"/>
                    </a:ext>
                  </a:extLst>
                </p14:cNvPr>
                <p14:cNvContentPartPr/>
                <p14:nvPr/>
              </p14:nvContentPartPr>
              <p14:xfrm>
                <a:off x="8911711" y="1974438"/>
                <a:ext cx="358920" cy="3351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5B44E72-CE53-6CE7-42A2-7E8D8D6F9EB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8903071" y="1965798"/>
                  <a:ext cx="3765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1E3349C-ADE6-570F-BE2C-82D061F8C932}"/>
                    </a:ext>
                  </a:extLst>
                </p14:cNvPr>
                <p14:cNvContentPartPr/>
                <p14:nvPr/>
              </p14:nvContentPartPr>
              <p14:xfrm>
                <a:off x="8345791" y="1959678"/>
                <a:ext cx="430200" cy="2973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1E3349C-ADE6-570F-BE2C-82D061F8C93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336791" y="1950678"/>
                  <a:ext cx="447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816EF82-C1F4-C916-6813-3BFFF5C6705E}"/>
                    </a:ext>
                  </a:extLst>
                </p14:cNvPr>
                <p14:cNvContentPartPr/>
                <p14:nvPr/>
              </p14:nvContentPartPr>
              <p14:xfrm>
                <a:off x="9443431" y="2115918"/>
                <a:ext cx="331200" cy="205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816EF82-C1F4-C916-6813-3BFFF5C6705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34431" y="2107278"/>
                  <a:ext cx="348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5EC9C16-07E5-EA1B-FF17-F63A049E3BBF}"/>
                    </a:ext>
                  </a:extLst>
                </p14:cNvPr>
                <p14:cNvContentPartPr/>
                <p14:nvPr/>
              </p14:nvContentPartPr>
              <p14:xfrm>
                <a:off x="9744751" y="2045358"/>
                <a:ext cx="68400" cy="1810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5EC9C16-07E5-EA1B-FF17-F63A049E3BB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35751" y="2036718"/>
                  <a:ext cx="86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4F88D81-CCF3-E511-3F6A-F8202DCEC0E9}"/>
                    </a:ext>
                  </a:extLst>
                </p14:cNvPr>
                <p14:cNvContentPartPr/>
                <p14:nvPr/>
              </p14:nvContentPartPr>
              <p14:xfrm>
                <a:off x="9996751" y="1970478"/>
                <a:ext cx="75600" cy="2682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4F88D81-CCF3-E511-3F6A-F8202DCEC0E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987751" y="1961838"/>
                  <a:ext cx="93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1489159-D0EB-453E-69E4-4B79E4B0A641}"/>
                    </a:ext>
                  </a:extLst>
                </p14:cNvPr>
                <p14:cNvContentPartPr/>
                <p14:nvPr/>
              </p14:nvContentPartPr>
              <p14:xfrm>
                <a:off x="10173511" y="1988838"/>
                <a:ext cx="22680" cy="2678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1489159-D0EB-453E-69E4-4B79E4B0A64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164511" y="1980198"/>
                  <a:ext cx="40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8E9D2B6-2210-0604-F0C8-0EEDB77F2E86}"/>
                    </a:ext>
                  </a:extLst>
                </p14:cNvPr>
                <p14:cNvContentPartPr/>
                <p14:nvPr/>
              </p14:nvContentPartPr>
              <p14:xfrm>
                <a:off x="6991111" y="1650438"/>
                <a:ext cx="1262160" cy="606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8E9D2B6-2210-0604-F0C8-0EEDB77F2E8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982111" y="1641798"/>
                  <a:ext cx="1279800" cy="62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397814F-072B-BAB3-6ED4-5CD61C91EBEB}"/>
              </a:ext>
            </a:extLst>
          </p:cNvPr>
          <p:cNvGrpSpPr/>
          <p:nvPr/>
        </p:nvGrpSpPr>
        <p:grpSpPr>
          <a:xfrm>
            <a:off x="6189391" y="1265958"/>
            <a:ext cx="488880" cy="357480"/>
            <a:chOff x="6189391" y="1265958"/>
            <a:chExt cx="48888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AA439AF-E68A-1EC4-8ED7-6132F058742F}"/>
                    </a:ext>
                  </a:extLst>
                </p14:cNvPr>
                <p14:cNvContentPartPr/>
                <p14:nvPr/>
              </p14:nvContentPartPr>
              <p14:xfrm>
                <a:off x="6253831" y="1328958"/>
                <a:ext cx="28080" cy="126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AA439AF-E68A-1EC4-8ED7-6132F058742F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245191" y="1319958"/>
                  <a:ext cx="45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6A02993-3835-1F8B-3457-FC55450F24B6}"/>
                    </a:ext>
                  </a:extLst>
                </p14:cNvPr>
                <p14:cNvContentPartPr/>
                <p14:nvPr/>
              </p14:nvContentPartPr>
              <p14:xfrm>
                <a:off x="6189391" y="1365318"/>
                <a:ext cx="102600" cy="72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6A02993-3835-1F8B-3457-FC55450F24B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180751" y="1356678"/>
                  <a:ext cx="120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1F465B1-1A98-C449-B2F4-A3DC0E8DF1CE}"/>
                    </a:ext>
                  </a:extLst>
                </p14:cNvPr>
                <p14:cNvContentPartPr/>
                <p14:nvPr/>
              </p14:nvContentPartPr>
              <p14:xfrm>
                <a:off x="6415831" y="1265958"/>
                <a:ext cx="72360" cy="284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1F465B1-1A98-C449-B2F4-A3DC0E8DF1C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406831" y="1256958"/>
                  <a:ext cx="900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B5D239E-0403-E0ED-FFB7-3412613479AA}"/>
                    </a:ext>
                  </a:extLst>
                </p14:cNvPr>
                <p14:cNvContentPartPr/>
                <p14:nvPr/>
              </p14:nvContentPartPr>
              <p14:xfrm>
                <a:off x="6605551" y="1323558"/>
                <a:ext cx="72720" cy="2998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B5D239E-0403-E0ED-FFB7-3412613479A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596911" y="1314558"/>
                  <a:ext cx="903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AD490A3-E16C-1F8A-8D91-A357320841F5}"/>
                    </a:ext>
                  </a:extLst>
                </p14:cNvPr>
                <p14:cNvContentPartPr/>
                <p14:nvPr/>
              </p14:nvContentPartPr>
              <p14:xfrm>
                <a:off x="6195871" y="1366038"/>
                <a:ext cx="87480" cy="114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AD490A3-E16C-1F8A-8D91-A357320841F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187231" y="1357038"/>
                  <a:ext cx="10512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065C86D-B054-592F-A62D-9535B0887F77}"/>
              </a:ext>
            </a:extLst>
          </p:cNvPr>
          <p:cNvGrpSpPr/>
          <p:nvPr/>
        </p:nvGrpSpPr>
        <p:grpSpPr>
          <a:xfrm>
            <a:off x="3667591" y="4978278"/>
            <a:ext cx="599400" cy="608040"/>
            <a:chOff x="3667591" y="4978278"/>
            <a:chExt cx="59940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1F339CA-9670-FD01-FC96-772EA39A935D}"/>
                    </a:ext>
                  </a:extLst>
                </p14:cNvPr>
                <p14:cNvContentPartPr/>
                <p14:nvPr/>
              </p14:nvContentPartPr>
              <p14:xfrm>
                <a:off x="3667591" y="5028318"/>
                <a:ext cx="51120" cy="177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1F339CA-9670-FD01-FC96-772EA39A935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658591" y="5019678"/>
                  <a:ext cx="68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395CDF2-E993-F757-4297-B0E223BF6864}"/>
                    </a:ext>
                  </a:extLst>
                </p14:cNvPr>
                <p14:cNvContentPartPr/>
                <p14:nvPr/>
              </p14:nvContentPartPr>
              <p14:xfrm>
                <a:off x="3899071" y="4978278"/>
                <a:ext cx="237960" cy="41112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395CDF2-E993-F757-4297-B0E223BF686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890071" y="4969278"/>
                  <a:ext cx="2556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2A5A330-9538-C866-293B-873A77D9EF77}"/>
                    </a:ext>
                  </a:extLst>
                </p14:cNvPr>
                <p14:cNvContentPartPr/>
                <p14:nvPr/>
              </p14:nvContentPartPr>
              <p14:xfrm>
                <a:off x="3693511" y="5413158"/>
                <a:ext cx="573480" cy="1731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2A5A330-9538-C866-293B-873A77D9EF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684511" y="5404158"/>
                  <a:ext cx="59112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7C990E13-6905-2F52-45CD-826C3545F32C}"/>
              </a:ext>
            </a:extLst>
          </p:cNvPr>
          <p:cNvGrpSpPr/>
          <p:nvPr/>
        </p:nvGrpSpPr>
        <p:grpSpPr>
          <a:xfrm>
            <a:off x="4340791" y="4949478"/>
            <a:ext cx="941760" cy="259920"/>
            <a:chOff x="4340791" y="4949478"/>
            <a:chExt cx="94176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C079B68-4E88-B8A5-CE46-9623AAFCCE1F}"/>
                    </a:ext>
                  </a:extLst>
                </p14:cNvPr>
                <p14:cNvContentPartPr/>
                <p14:nvPr/>
              </p14:nvContentPartPr>
              <p14:xfrm>
                <a:off x="4340791" y="5016078"/>
                <a:ext cx="720720" cy="1857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C079B68-4E88-B8A5-CE46-9623AAFCCE1F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331791" y="5007078"/>
                  <a:ext cx="738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66A57B6-0B83-CA80-FB84-77A344934F3A}"/>
                    </a:ext>
                  </a:extLst>
                </p14:cNvPr>
                <p14:cNvContentPartPr/>
                <p14:nvPr/>
              </p14:nvContentPartPr>
              <p14:xfrm>
                <a:off x="5094271" y="4949478"/>
                <a:ext cx="188280" cy="259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66A57B6-0B83-CA80-FB84-77A344934F3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085271" y="4940478"/>
                  <a:ext cx="20592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84BDF15-ADF0-C139-60DD-5C825CA927AD}"/>
              </a:ext>
            </a:extLst>
          </p:cNvPr>
          <p:cNvGrpSpPr/>
          <p:nvPr/>
        </p:nvGrpSpPr>
        <p:grpSpPr>
          <a:xfrm>
            <a:off x="5463631" y="4917798"/>
            <a:ext cx="258840" cy="358560"/>
            <a:chOff x="5463631" y="4917798"/>
            <a:chExt cx="2588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21A7934-771B-6A1D-E089-516535ABC1E1}"/>
                    </a:ext>
                  </a:extLst>
                </p14:cNvPr>
                <p14:cNvContentPartPr/>
                <p14:nvPr/>
              </p14:nvContentPartPr>
              <p14:xfrm>
                <a:off x="5463631" y="4917798"/>
                <a:ext cx="258840" cy="3585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21A7934-771B-6A1D-E089-516535ABC1E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454991" y="4909158"/>
                  <a:ext cx="2764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58BBD99-50FF-3478-C53C-9389EB7D3BF1}"/>
                    </a:ext>
                  </a:extLst>
                </p14:cNvPr>
                <p14:cNvContentPartPr/>
                <p14:nvPr/>
              </p14:nvContentPartPr>
              <p14:xfrm>
                <a:off x="5512951" y="5087718"/>
                <a:ext cx="163800" cy="25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58BBD99-50FF-3478-C53C-9389EB7D3BF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503951" y="5079078"/>
                  <a:ext cx="1814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2A03A62-73E8-4346-4C22-649A6C5DB4FE}"/>
              </a:ext>
            </a:extLst>
          </p:cNvPr>
          <p:cNvGrpSpPr/>
          <p:nvPr/>
        </p:nvGrpSpPr>
        <p:grpSpPr>
          <a:xfrm>
            <a:off x="6156271" y="5021478"/>
            <a:ext cx="601560" cy="397800"/>
            <a:chOff x="6156271" y="5021478"/>
            <a:chExt cx="60156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A69E85D-0CBC-02C6-2786-294AC138CFD2}"/>
                    </a:ext>
                  </a:extLst>
                </p14:cNvPr>
                <p14:cNvContentPartPr/>
                <p14:nvPr/>
              </p14:nvContentPartPr>
              <p14:xfrm>
                <a:off x="6156271" y="5129838"/>
                <a:ext cx="178920" cy="417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A69E85D-0CBC-02C6-2786-294AC138CFD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147631" y="5121198"/>
                  <a:ext cx="196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28F30EF-E2CA-D99E-75E1-FFD1A94733E2}"/>
                    </a:ext>
                  </a:extLst>
                </p14:cNvPr>
                <p14:cNvContentPartPr/>
                <p14:nvPr/>
              </p14:nvContentPartPr>
              <p14:xfrm>
                <a:off x="6282271" y="5212638"/>
                <a:ext cx="113760" cy="446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28F30EF-E2CA-D99E-75E1-FFD1A94733E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73631" y="5203638"/>
                  <a:ext cx="1314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13E29A2-F314-C751-DB5F-67A28DCA189A}"/>
                    </a:ext>
                  </a:extLst>
                </p14:cNvPr>
                <p14:cNvContentPartPr/>
                <p14:nvPr/>
              </p14:nvContentPartPr>
              <p14:xfrm>
                <a:off x="6481351" y="5021478"/>
                <a:ext cx="276480" cy="397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13E29A2-F314-C751-DB5F-67A28DCA189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472351" y="5012478"/>
                  <a:ext cx="29412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D7B0F679-DBE1-8C9E-13A2-FBD6686521E2}"/>
              </a:ext>
            </a:extLst>
          </p:cNvPr>
          <p:cNvGrpSpPr/>
          <p:nvPr/>
        </p:nvGrpSpPr>
        <p:grpSpPr>
          <a:xfrm>
            <a:off x="6987871" y="4931478"/>
            <a:ext cx="2343960" cy="1037520"/>
            <a:chOff x="6987871" y="4931478"/>
            <a:chExt cx="2343960" cy="10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E51F919B-3BCE-9DAB-7742-7E10BCC8D04F}"/>
                    </a:ext>
                  </a:extLst>
                </p14:cNvPr>
                <p14:cNvContentPartPr/>
                <p14:nvPr/>
              </p14:nvContentPartPr>
              <p14:xfrm>
                <a:off x="7159231" y="4931478"/>
                <a:ext cx="336600" cy="448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E51F919B-3BCE-9DAB-7742-7E10BCC8D04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50231" y="4922838"/>
                  <a:ext cx="35424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8756245-9F67-B277-19DC-53CC28C1982B}"/>
                    </a:ext>
                  </a:extLst>
                </p14:cNvPr>
                <p14:cNvContentPartPr/>
                <p14:nvPr/>
              </p14:nvContentPartPr>
              <p14:xfrm>
                <a:off x="7237711" y="5157558"/>
                <a:ext cx="171000" cy="28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8756245-9F67-B277-19DC-53CC28C1982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229071" y="5148918"/>
                  <a:ext cx="188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03646D4-90CD-C825-B463-B7D2EF1D93CC}"/>
                    </a:ext>
                  </a:extLst>
                </p14:cNvPr>
                <p14:cNvContentPartPr/>
                <p14:nvPr/>
              </p14:nvContentPartPr>
              <p14:xfrm>
                <a:off x="7669351" y="4961358"/>
                <a:ext cx="301320" cy="3711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03646D4-90CD-C825-B463-B7D2EF1D93C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660711" y="4952718"/>
                  <a:ext cx="31896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EFE7F39-26CB-B668-B558-CD9038E153B7}"/>
                    </a:ext>
                  </a:extLst>
                </p14:cNvPr>
                <p14:cNvContentPartPr/>
                <p14:nvPr/>
              </p14:nvContentPartPr>
              <p14:xfrm>
                <a:off x="7732711" y="5151078"/>
                <a:ext cx="197640" cy="259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EFE7F39-26CB-B668-B558-CD9038E153B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724071" y="5142438"/>
                  <a:ext cx="2152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C37AEE6-1E5A-6E86-3312-D02D6A6087A9}"/>
                    </a:ext>
                  </a:extLst>
                </p14:cNvPr>
                <p14:cNvContentPartPr/>
                <p14:nvPr/>
              </p14:nvContentPartPr>
              <p14:xfrm>
                <a:off x="8127991" y="4940838"/>
                <a:ext cx="354240" cy="4575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C37AEE6-1E5A-6E86-3312-D02D6A6087A9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119351" y="4931838"/>
                  <a:ext cx="3718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2D4E18B4-9287-37C0-0D74-46B77DC99F5A}"/>
                    </a:ext>
                  </a:extLst>
                </p14:cNvPr>
                <p14:cNvContentPartPr/>
                <p14:nvPr/>
              </p14:nvContentPartPr>
              <p14:xfrm>
                <a:off x="8378911" y="5191038"/>
                <a:ext cx="253080" cy="302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2D4E18B4-9287-37C0-0D74-46B77DC99F5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369911" y="5182398"/>
                  <a:ext cx="270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812A62A-41E5-1FDB-0C72-1A4A8EC0F79F}"/>
                    </a:ext>
                  </a:extLst>
                </p14:cNvPr>
                <p14:cNvContentPartPr/>
                <p14:nvPr/>
              </p14:nvContentPartPr>
              <p14:xfrm>
                <a:off x="6987871" y="5455998"/>
                <a:ext cx="49320" cy="271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812A62A-41E5-1FDB-0C72-1A4A8EC0F79F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978871" y="5446998"/>
                  <a:ext cx="669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9565852-92FF-DEB9-A389-69A04E2381AF}"/>
                    </a:ext>
                  </a:extLst>
                </p14:cNvPr>
                <p14:cNvContentPartPr/>
                <p14:nvPr/>
              </p14:nvContentPartPr>
              <p14:xfrm>
                <a:off x="7255711" y="5491998"/>
                <a:ext cx="192600" cy="3780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9565852-92FF-DEB9-A389-69A04E2381AF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246711" y="5482998"/>
                  <a:ext cx="2102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59B1407-C6D9-CB23-0755-3DBD82D70B90}"/>
                    </a:ext>
                  </a:extLst>
                </p14:cNvPr>
                <p14:cNvContentPartPr/>
                <p14:nvPr/>
              </p14:nvContentPartPr>
              <p14:xfrm>
                <a:off x="7604551" y="5474358"/>
                <a:ext cx="26280" cy="207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59B1407-C6D9-CB23-0755-3DBD82D70B90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595551" y="5465718"/>
                  <a:ext cx="43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C4EA461-B862-7EB4-E768-1FC62B4AF038}"/>
                    </a:ext>
                  </a:extLst>
                </p14:cNvPr>
                <p14:cNvContentPartPr/>
                <p14:nvPr/>
              </p14:nvContentPartPr>
              <p14:xfrm>
                <a:off x="7758271" y="5465718"/>
                <a:ext cx="231840" cy="383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C4EA461-B862-7EB4-E768-1FC62B4AF03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749271" y="5457078"/>
                  <a:ext cx="2494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31F5E74-F83A-E1DD-B0A7-9B974933FC13}"/>
                    </a:ext>
                  </a:extLst>
                </p14:cNvPr>
                <p14:cNvContentPartPr/>
                <p14:nvPr/>
              </p14:nvContentPartPr>
              <p14:xfrm>
                <a:off x="8170471" y="5491278"/>
                <a:ext cx="38160" cy="301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31F5E74-F83A-E1DD-B0A7-9B974933FC1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161831" y="5482278"/>
                  <a:ext cx="558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E6E53BA-0D05-839C-2E01-3FE04090E7A6}"/>
                    </a:ext>
                  </a:extLst>
                </p14:cNvPr>
                <p14:cNvContentPartPr/>
                <p14:nvPr/>
              </p14:nvContentPartPr>
              <p14:xfrm>
                <a:off x="8319511" y="5442678"/>
                <a:ext cx="340560" cy="5263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E6E53BA-0D05-839C-2E01-3FE04090E7A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310511" y="5434038"/>
                  <a:ext cx="35820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4F93946-19B1-756F-B195-248CBD0F7711}"/>
                    </a:ext>
                  </a:extLst>
                </p14:cNvPr>
                <p14:cNvContentPartPr/>
                <p14:nvPr/>
              </p14:nvContentPartPr>
              <p14:xfrm>
                <a:off x="8750431" y="5482278"/>
                <a:ext cx="262080" cy="835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4F93946-19B1-756F-B195-248CBD0F771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741791" y="5473638"/>
                  <a:ext cx="279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3A05043-67B3-C22A-AEBA-99E72EA342A8}"/>
                    </a:ext>
                  </a:extLst>
                </p14:cNvPr>
                <p14:cNvContentPartPr/>
                <p14:nvPr/>
              </p14:nvContentPartPr>
              <p14:xfrm>
                <a:off x="8936551" y="5679918"/>
                <a:ext cx="156600" cy="792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3A05043-67B3-C22A-AEBA-99E72EA342A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927911" y="5670918"/>
                  <a:ext cx="174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2814DA5-2CA3-A29C-76A5-B4731C334E63}"/>
                    </a:ext>
                  </a:extLst>
                </p14:cNvPr>
                <p14:cNvContentPartPr/>
                <p14:nvPr/>
              </p14:nvContentPartPr>
              <p14:xfrm>
                <a:off x="9005671" y="5518638"/>
                <a:ext cx="326160" cy="3553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2814DA5-2CA3-A29C-76A5-B4731C334E63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97031" y="5509638"/>
                  <a:ext cx="343800" cy="37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983EC3-A1B0-FCE1-3F9D-165CCB417D16}"/>
              </a:ext>
            </a:extLst>
          </p:cNvPr>
          <p:cNvGrpSpPr/>
          <p:nvPr/>
        </p:nvGrpSpPr>
        <p:grpSpPr>
          <a:xfrm>
            <a:off x="1446391" y="2528118"/>
            <a:ext cx="1267920" cy="281160"/>
            <a:chOff x="1446391" y="2528118"/>
            <a:chExt cx="126792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3D8623-A312-B9F4-CE72-2E5BD8C7168C}"/>
                    </a:ext>
                  </a:extLst>
                </p14:cNvPr>
                <p14:cNvContentPartPr/>
                <p14:nvPr/>
              </p14:nvContentPartPr>
              <p14:xfrm>
                <a:off x="1475191" y="2619558"/>
                <a:ext cx="1239120" cy="81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3D8623-A312-B9F4-CE72-2E5BD8C7168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6191" y="2610918"/>
                  <a:ext cx="1256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F2208E-A5A8-8140-AEE8-2A00F8800125}"/>
                    </a:ext>
                  </a:extLst>
                </p14:cNvPr>
                <p14:cNvContentPartPr/>
                <p14:nvPr/>
              </p14:nvContentPartPr>
              <p14:xfrm>
                <a:off x="1446391" y="2528118"/>
                <a:ext cx="233640" cy="28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F2208E-A5A8-8140-AEE8-2A00F88001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37391" y="2519478"/>
                  <a:ext cx="25128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FE3307C-6B1F-2F20-9CC0-D8E8ABBAD25B}"/>
              </a:ext>
            </a:extLst>
          </p:cNvPr>
          <p:cNvGrpSpPr/>
          <p:nvPr/>
        </p:nvGrpSpPr>
        <p:grpSpPr>
          <a:xfrm>
            <a:off x="8044471" y="1490958"/>
            <a:ext cx="402840" cy="321840"/>
            <a:chOff x="8044471" y="1490958"/>
            <a:chExt cx="402840" cy="32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4C6F71A-80DA-B699-6A16-AD6B84C8CFC3}"/>
                    </a:ext>
                  </a:extLst>
                </p14:cNvPr>
                <p14:cNvContentPartPr/>
                <p14:nvPr/>
              </p14:nvContentPartPr>
              <p14:xfrm>
                <a:off x="8044471" y="1490958"/>
                <a:ext cx="46080" cy="292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4C6F71A-80DA-B699-6A16-AD6B84C8CF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35831" y="1481958"/>
                  <a:ext cx="637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FACBF5-19D5-2BEE-0490-786EFCD6D44C}"/>
                    </a:ext>
                  </a:extLst>
                </p14:cNvPr>
                <p14:cNvContentPartPr/>
                <p14:nvPr/>
              </p14:nvContentPartPr>
              <p14:xfrm>
                <a:off x="8208631" y="1494558"/>
                <a:ext cx="203760" cy="31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FACBF5-19D5-2BEE-0490-786EFCD6D44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99631" y="1485918"/>
                  <a:ext cx="221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C89A342-B05C-4B88-8DC4-6A177131E05E}"/>
                    </a:ext>
                  </a:extLst>
                </p14:cNvPr>
                <p14:cNvContentPartPr/>
                <p14:nvPr/>
              </p14:nvContentPartPr>
              <p14:xfrm>
                <a:off x="8286031" y="1524798"/>
                <a:ext cx="161280" cy="284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C89A342-B05C-4B88-8DC4-6A177131E0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77391" y="1516158"/>
                  <a:ext cx="17892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3DB2AF6-5F16-B38D-47E0-CCF0DF434BD2}"/>
                  </a:ext>
                </a:extLst>
              </p14:cNvPr>
              <p14:cNvContentPartPr/>
              <p14:nvPr/>
            </p14:nvContentPartPr>
            <p14:xfrm>
              <a:off x="3523231" y="843678"/>
              <a:ext cx="658800" cy="522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3DB2AF6-5F16-B38D-47E0-CCF0DF434B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14231" y="835038"/>
                <a:ext cx="67644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A35D9B4-CFEF-419E-3449-6B21606A51EA}"/>
                  </a:ext>
                </a:extLst>
              </p14:cNvPr>
              <p14:cNvContentPartPr/>
              <p14:nvPr/>
            </p14:nvContentPartPr>
            <p14:xfrm>
              <a:off x="8785351" y="968238"/>
              <a:ext cx="45360" cy="189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A35D9B4-CFEF-419E-3449-6B21606A51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76711" y="959598"/>
                <a:ext cx="6300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20469C96-DA25-8E41-7C14-FD50C06EB7DB}"/>
              </a:ext>
            </a:extLst>
          </p:cNvPr>
          <p:cNvGrpSpPr/>
          <p:nvPr/>
        </p:nvGrpSpPr>
        <p:grpSpPr>
          <a:xfrm>
            <a:off x="8705431" y="1420398"/>
            <a:ext cx="1078200" cy="547560"/>
            <a:chOff x="8705431" y="1420398"/>
            <a:chExt cx="107820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4F6F8E0-5FFE-7F9A-5F8F-5364AEFDE830}"/>
                    </a:ext>
                  </a:extLst>
                </p14:cNvPr>
                <p14:cNvContentPartPr/>
                <p14:nvPr/>
              </p14:nvContentPartPr>
              <p14:xfrm>
                <a:off x="8705431" y="1442718"/>
                <a:ext cx="67680" cy="281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4F6F8E0-5FFE-7F9A-5F8F-5364AEFDE8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96431" y="1433718"/>
                  <a:ext cx="85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8F9BC5-A22A-2937-1EA3-DC18BAB032F6}"/>
                    </a:ext>
                  </a:extLst>
                </p14:cNvPr>
                <p14:cNvContentPartPr/>
                <p14:nvPr/>
              </p14:nvContentPartPr>
              <p14:xfrm>
                <a:off x="8766271" y="1420398"/>
                <a:ext cx="351000" cy="429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8F9BC5-A22A-2937-1EA3-DC18BAB032F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57631" y="1411758"/>
                  <a:ext cx="3686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BD6CA9-DC51-E90D-6462-81D4FA5B7DAB}"/>
                    </a:ext>
                  </a:extLst>
                </p14:cNvPr>
                <p14:cNvContentPartPr/>
                <p14:nvPr/>
              </p14:nvContentPartPr>
              <p14:xfrm>
                <a:off x="9025111" y="1618758"/>
                <a:ext cx="417960" cy="41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BD6CA9-DC51-E90D-6462-81D4FA5B7D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16111" y="1609758"/>
                  <a:ext cx="435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BFCE9E-9E7E-7C9F-9BFC-9F4869DB2B51}"/>
                    </a:ext>
                  </a:extLst>
                </p14:cNvPr>
                <p14:cNvContentPartPr/>
                <p14:nvPr/>
              </p14:nvContentPartPr>
              <p14:xfrm>
                <a:off x="9258031" y="1713078"/>
                <a:ext cx="231840" cy="39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BFCE9E-9E7E-7C9F-9BFC-9F4869DB2B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49031" y="1704078"/>
                  <a:ext cx="249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BF6B561-14F0-DA77-BFCE-E648394F20B7}"/>
                    </a:ext>
                  </a:extLst>
                </p14:cNvPr>
                <p14:cNvContentPartPr/>
                <p14:nvPr/>
              </p14:nvContentPartPr>
              <p14:xfrm>
                <a:off x="9503551" y="1537398"/>
                <a:ext cx="280080" cy="43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BF6B561-14F0-DA77-BFCE-E648394F20B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494911" y="1528758"/>
                  <a:ext cx="29772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E63B3D1-225F-3E98-CA53-36D806997368}"/>
              </a:ext>
            </a:extLst>
          </p:cNvPr>
          <p:cNvGrpSpPr/>
          <p:nvPr/>
        </p:nvGrpSpPr>
        <p:grpSpPr>
          <a:xfrm>
            <a:off x="5727871" y="1148958"/>
            <a:ext cx="2077200" cy="810360"/>
            <a:chOff x="5727871" y="1148958"/>
            <a:chExt cx="2077200" cy="81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E9C7D6-2CFB-BCF6-88A3-94FC4A42A26C}"/>
                    </a:ext>
                  </a:extLst>
                </p14:cNvPr>
                <p14:cNvContentPartPr/>
                <p14:nvPr/>
              </p14:nvContentPartPr>
              <p14:xfrm>
                <a:off x="5727871" y="1581678"/>
                <a:ext cx="120240" cy="118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E9C7D6-2CFB-BCF6-88A3-94FC4A42A26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18871" y="1573038"/>
                  <a:ext cx="137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553374-84D7-28C4-7A7B-E1844A9D4AFF}"/>
                    </a:ext>
                  </a:extLst>
                </p14:cNvPr>
                <p14:cNvContentPartPr/>
                <p14:nvPr/>
              </p14:nvContentPartPr>
              <p14:xfrm>
                <a:off x="5968351" y="1540998"/>
                <a:ext cx="199440" cy="302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553374-84D7-28C4-7A7B-E1844A9D4AF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59711" y="1532358"/>
                  <a:ext cx="217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6DA88BB-01C6-1264-43A7-574CD685D1E2}"/>
                    </a:ext>
                  </a:extLst>
                </p14:cNvPr>
                <p14:cNvContentPartPr/>
                <p14:nvPr/>
              </p14:nvContentPartPr>
              <p14:xfrm>
                <a:off x="6039991" y="1633878"/>
                <a:ext cx="111960" cy="18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6DA88BB-01C6-1264-43A7-574CD685D1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30991" y="1624878"/>
                  <a:ext cx="129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3E2C33-9C34-CE1D-34DC-19E6A4A83717}"/>
                    </a:ext>
                  </a:extLst>
                </p14:cNvPr>
                <p14:cNvContentPartPr/>
                <p14:nvPr/>
              </p14:nvContentPartPr>
              <p14:xfrm>
                <a:off x="6309991" y="1504278"/>
                <a:ext cx="203040" cy="361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3E2C33-9C34-CE1D-34DC-19E6A4A8371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01351" y="1495638"/>
                  <a:ext cx="220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A3536A5-CA86-6C73-FCF2-39EA3C37A32F}"/>
                    </a:ext>
                  </a:extLst>
                </p14:cNvPr>
                <p14:cNvContentPartPr/>
                <p14:nvPr/>
              </p14:nvContentPartPr>
              <p14:xfrm>
                <a:off x="6597991" y="1535238"/>
                <a:ext cx="207720" cy="347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A3536A5-CA86-6C73-FCF2-39EA3C37A3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88991" y="1526598"/>
                  <a:ext cx="2253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1B77B4-3BEB-839B-4128-739EDC8B5569}"/>
                    </a:ext>
                  </a:extLst>
                </p14:cNvPr>
                <p14:cNvContentPartPr/>
                <p14:nvPr/>
              </p14:nvContentPartPr>
              <p14:xfrm>
                <a:off x="6635071" y="1624158"/>
                <a:ext cx="239760" cy="277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1B77B4-3BEB-839B-4128-739EDC8B556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26431" y="1615158"/>
                  <a:ext cx="2574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FB2C7BB-84AF-A341-4B48-D9F951E12B83}"/>
                    </a:ext>
                  </a:extLst>
                </p14:cNvPr>
                <p14:cNvContentPartPr/>
                <p14:nvPr/>
              </p14:nvContentPartPr>
              <p14:xfrm>
                <a:off x="6999751" y="1452438"/>
                <a:ext cx="39240" cy="276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FB2C7BB-84AF-A341-4B48-D9F951E12B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90751" y="1443798"/>
                  <a:ext cx="56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2877609-24C8-271F-7C69-E5688E4A83D3}"/>
                    </a:ext>
                  </a:extLst>
                </p14:cNvPr>
                <p14:cNvContentPartPr/>
                <p14:nvPr/>
              </p14:nvContentPartPr>
              <p14:xfrm>
                <a:off x="7130791" y="1418598"/>
                <a:ext cx="174240" cy="325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2877609-24C8-271F-7C69-E5688E4A83D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22151" y="1409598"/>
                  <a:ext cx="1918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142F16-E07B-F7ED-B30D-97387BBA0E05}"/>
                    </a:ext>
                  </a:extLst>
                </p14:cNvPr>
                <p14:cNvContentPartPr/>
                <p14:nvPr/>
              </p14:nvContentPartPr>
              <p14:xfrm>
                <a:off x="5731111" y="1579878"/>
                <a:ext cx="393120" cy="259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D142F16-E07B-F7ED-B30D-97387BBA0E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22471" y="1570878"/>
                  <a:ext cx="410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9850548-5B34-9799-2EB6-DDCC4DC0CAC8}"/>
                    </a:ext>
                  </a:extLst>
                </p14:cNvPr>
                <p14:cNvContentPartPr/>
                <p14:nvPr/>
              </p14:nvContentPartPr>
              <p14:xfrm>
                <a:off x="7329511" y="1149318"/>
                <a:ext cx="144000" cy="96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9850548-5B34-9799-2EB6-DDCC4DC0CAC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20871" y="1140318"/>
                  <a:ext cx="161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5B45B41-E104-8EE1-2064-F076EF2658ED}"/>
                    </a:ext>
                  </a:extLst>
                </p14:cNvPr>
                <p14:cNvContentPartPr/>
                <p14:nvPr/>
              </p14:nvContentPartPr>
              <p14:xfrm>
                <a:off x="7467031" y="1638918"/>
                <a:ext cx="338040" cy="42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5B45B41-E104-8EE1-2064-F076EF2658E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58391" y="1629918"/>
                  <a:ext cx="3556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75C28D-F59A-7FE7-87E0-E809E854F8B4}"/>
                    </a:ext>
                  </a:extLst>
                </p14:cNvPr>
                <p14:cNvContentPartPr/>
                <p14:nvPr/>
              </p14:nvContentPartPr>
              <p14:xfrm>
                <a:off x="7606351" y="1499598"/>
                <a:ext cx="72000" cy="308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75C28D-F59A-7FE7-87E0-E809E854F8B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97711" y="1490958"/>
                  <a:ext cx="89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E950401-5A27-B899-ABAF-AB545C3FD616}"/>
                    </a:ext>
                  </a:extLst>
                </p14:cNvPr>
                <p14:cNvContentPartPr/>
                <p14:nvPr/>
              </p14:nvContentPartPr>
              <p14:xfrm>
                <a:off x="7205671" y="1869318"/>
                <a:ext cx="14040" cy="22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E950401-5A27-B899-ABAF-AB545C3FD61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197031" y="1860318"/>
                  <a:ext cx="31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81D83F-84EA-B45D-3C3F-52D10A0FDC9E}"/>
                    </a:ext>
                  </a:extLst>
                </p14:cNvPr>
                <p14:cNvContentPartPr/>
                <p14:nvPr/>
              </p14:nvContentPartPr>
              <p14:xfrm>
                <a:off x="7096231" y="1148958"/>
                <a:ext cx="169920" cy="810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81D83F-84EA-B45D-3C3F-52D10A0FDC9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87591" y="1139958"/>
                  <a:ext cx="187560" cy="82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C9526A8-B048-318C-8F87-8B0842C74722}"/>
                  </a:ext>
                </a:extLst>
              </p14:cNvPr>
              <p14:cNvContentPartPr/>
              <p14:nvPr/>
            </p14:nvContentPartPr>
            <p14:xfrm>
              <a:off x="7289911" y="665118"/>
              <a:ext cx="28800" cy="255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C9526A8-B048-318C-8F87-8B0842C7472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280911" y="656478"/>
                <a:ext cx="4644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93A9926E-ABC7-BE39-DAF5-A91570F9F736}"/>
              </a:ext>
            </a:extLst>
          </p:cNvPr>
          <p:cNvGrpSpPr/>
          <p:nvPr/>
        </p:nvGrpSpPr>
        <p:grpSpPr>
          <a:xfrm>
            <a:off x="9812071" y="1374678"/>
            <a:ext cx="2068200" cy="461880"/>
            <a:chOff x="9812071" y="1374678"/>
            <a:chExt cx="206820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E1783-FB31-FF08-581B-884EAD973994}"/>
                    </a:ext>
                  </a:extLst>
                </p14:cNvPr>
                <p14:cNvContentPartPr/>
                <p14:nvPr/>
              </p14:nvContentPartPr>
              <p14:xfrm>
                <a:off x="9812071" y="1374678"/>
                <a:ext cx="231840" cy="364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E1783-FB31-FF08-581B-884EAD97399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803071" y="1366038"/>
                  <a:ext cx="2494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0BA1637-3541-7767-C16A-03E254580199}"/>
                    </a:ext>
                  </a:extLst>
                </p14:cNvPr>
                <p14:cNvContentPartPr/>
                <p14:nvPr/>
              </p14:nvContentPartPr>
              <p14:xfrm>
                <a:off x="10060111" y="1519758"/>
                <a:ext cx="334080" cy="309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0BA1637-3541-7767-C16A-03E25458019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51111" y="1510758"/>
                  <a:ext cx="351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8AC09EA-AD89-E2D1-6DB7-A88F0FFEE240}"/>
                    </a:ext>
                  </a:extLst>
                </p14:cNvPr>
                <p14:cNvContentPartPr/>
                <p14:nvPr/>
              </p14:nvContentPartPr>
              <p14:xfrm>
                <a:off x="10532071" y="1422558"/>
                <a:ext cx="129240" cy="2926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8AC09EA-AD89-E2D1-6DB7-A88F0FFEE24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523071" y="1413918"/>
                  <a:ext cx="146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BA10B7-C583-CB29-A49D-A6324C99D751}"/>
                    </a:ext>
                  </a:extLst>
                </p14:cNvPr>
                <p14:cNvContentPartPr/>
                <p14:nvPr/>
              </p14:nvContentPartPr>
              <p14:xfrm>
                <a:off x="10682911" y="1477638"/>
                <a:ext cx="217440" cy="358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BA10B7-C583-CB29-A49D-A6324C99D75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74271" y="1468638"/>
                  <a:ext cx="235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077984-C867-AE0D-3FF0-BC58612A67A4}"/>
                    </a:ext>
                  </a:extLst>
                </p14:cNvPr>
                <p14:cNvContentPartPr/>
                <p14:nvPr/>
              </p14:nvContentPartPr>
              <p14:xfrm>
                <a:off x="10967671" y="1557558"/>
                <a:ext cx="272880" cy="191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077984-C867-AE0D-3FF0-BC58612A67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59031" y="1548558"/>
                  <a:ext cx="2905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30E41A-901A-0FC5-CCB8-8920E5E8248B}"/>
                    </a:ext>
                  </a:extLst>
                </p14:cNvPr>
                <p14:cNvContentPartPr/>
                <p14:nvPr/>
              </p14:nvContentPartPr>
              <p14:xfrm>
                <a:off x="11401111" y="1461078"/>
                <a:ext cx="204840" cy="3157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530E41A-901A-0FC5-CCB8-8920E5E8248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392471" y="1452438"/>
                  <a:ext cx="22248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BD521E3-1FE3-96BD-6B68-0D56EB0F8C47}"/>
                    </a:ext>
                  </a:extLst>
                </p14:cNvPr>
                <p14:cNvContentPartPr/>
                <p14:nvPr/>
              </p14:nvContentPartPr>
              <p14:xfrm>
                <a:off x="11490031" y="1461078"/>
                <a:ext cx="390240" cy="367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BD521E3-1FE3-96BD-6B68-0D56EB0F8C4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481031" y="1452078"/>
                  <a:ext cx="407880" cy="38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D8E562-27E6-9B51-BF70-E69C1FD56B37}"/>
                  </a:ext>
                </a:extLst>
              </p14:cNvPr>
              <p14:cNvContentPartPr/>
              <p14:nvPr/>
            </p14:nvContentPartPr>
            <p14:xfrm>
              <a:off x="559351" y="929358"/>
              <a:ext cx="172800" cy="259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D8E562-27E6-9B51-BF70-E69C1FD56B3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50351" y="920358"/>
                <a:ext cx="1904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59DC57-766A-BF22-3CC5-35F31B5D20DD}"/>
                  </a:ext>
                </a:extLst>
              </p14:cNvPr>
              <p14:cNvContentPartPr/>
              <p14:nvPr/>
            </p14:nvContentPartPr>
            <p14:xfrm>
              <a:off x="815311" y="905958"/>
              <a:ext cx="143280" cy="15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59DC57-766A-BF22-3CC5-35F31B5D20D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06671" y="897318"/>
                <a:ext cx="160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F0743C0-C50C-3F1E-4E16-318FA18D1DE7}"/>
                  </a:ext>
                </a:extLst>
              </p14:cNvPr>
              <p14:cNvContentPartPr/>
              <p14:nvPr/>
            </p14:nvContentPartPr>
            <p14:xfrm>
              <a:off x="1195831" y="793998"/>
              <a:ext cx="37800" cy="410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F0743C0-C50C-3F1E-4E16-318FA18D1DE7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87191" y="785358"/>
                <a:ext cx="554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0CE1DB-EC95-946D-F13E-F8417199D059}"/>
                  </a:ext>
                </a:extLst>
              </p14:cNvPr>
              <p14:cNvContentPartPr/>
              <p14:nvPr/>
            </p14:nvContentPartPr>
            <p14:xfrm>
              <a:off x="1158751" y="967878"/>
              <a:ext cx="599400" cy="96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0CE1DB-EC95-946D-F13E-F8417199D05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50111" y="959238"/>
                <a:ext cx="6170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ADE9500-8D0C-1AAD-7AF2-6063593BE7D0}"/>
                  </a:ext>
                </a:extLst>
              </p14:cNvPr>
              <p14:cNvContentPartPr/>
              <p14:nvPr/>
            </p14:nvContentPartPr>
            <p14:xfrm>
              <a:off x="1286551" y="634518"/>
              <a:ext cx="84240" cy="301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ADE9500-8D0C-1AAD-7AF2-6063593BE7D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277551" y="625518"/>
                <a:ext cx="10188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4B29BB-D5F1-18CD-F744-0887B2F60F47}"/>
                  </a:ext>
                </a:extLst>
              </p14:cNvPr>
              <p14:cNvContentPartPr/>
              <p14:nvPr/>
            </p14:nvContentPartPr>
            <p14:xfrm>
              <a:off x="1469071" y="563598"/>
              <a:ext cx="194760" cy="32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4B29BB-D5F1-18CD-F744-0887B2F60F4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460071" y="554958"/>
                <a:ext cx="21240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589A50-135A-8705-9A8B-687E875AB039}"/>
                  </a:ext>
                </a:extLst>
              </p14:cNvPr>
              <p14:cNvContentPartPr/>
              <p14:nvPr/>
            </p14:nvContentPartPr>
            <p14:xfrm>
              <a:off x="1489951" y="1118718"/>
              <a:ext cx="41760" cy="29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589A50-135A-8705-9A8B-687E875AB03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480951" y="1110078"/>
                <a:ext cx="594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B5C116A-A724-409A-5F8D-AAF82DEC2514}"/>
                  </a:ext>
                </a:extLst>
              </p14:cNvPr>
              <p14:cNvContentPartPr/>
              <p14:nvPr/>
            </p14:nvContentPartPr>
            <p14:xfrm>
              <a:off x="655831" y="1335438"/>
              <a:ext cx="49680" cy="323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B5C116A-A724-409A-5F8D-AAF82DEC251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46831" y="1326798"/>
                <a:ext cx="6732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7E6A371-32A0-D312-2E48-9EA1250C5012}"/>
                  </a:ext>
                </a:extLst>
              </p14:cNvPr>
              <p14:cNvContentPartPr/>
              <p14:nvPr/>
            </p14:nvContentPartPr>
            <p14:xfrm>
              <a:off x="866431" y="1348038"/>
              <a:ext cx="175680" cy="2426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7E6A371-32A0-D312-2E48-9EA1250C501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57431" y="1339038"/>
                <a:ext cx="193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B79E18-FB37-72DD-7331-AEBB75D1DA69}"/>
                  </a:ext>
                </a:extLst>
              </p14:cNvPr>
              <p14:cNvContentPartPr/>
              <p14:nvPr/>
            </p14:nvContentPartPr>
            <p14:xfrm>
              <a:off x="486991" y="1611558"/>
              <a:ext cx="885960" cy="27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B79E18-FB37-72DD-7331-AEBB75D1DA6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78351" y="1602558"/>
                <a:ext cx="903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D48595-DDA7-FBBE-E648-F2A8E9C09880}"/>
                  </a:ext>
                </a:extLst>
              </p14:cNvPr>
              <p14:cNvContentPartPr/>
              <p14:nvPr/>
            </p14:nvContentPartPr>
            <p14:xfrm>
              <a:off x="767431" y="1915398"/>
              <a:ext cx="237960" cy="325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D48595-DDA7-FBBE-E648-F2A8E9C0988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58431" y="1906758"/>
                <a:ext cx="2556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60DA76B-A957-8473-1380-52210D816BBB}"/>
                  </a:ext>
                </a:extLst>
              </p14:cNvPr>
              <p14:cNvContentPartPr/>
              <p14:nvPr/>
            </p14:nvContentPartPr>
            <p14:xfrm>
              <a:off x="1820071" y="1070838"/>
              <a:ext cx="83520" cy="469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60DA76B-A957-8473-1380-52210D816BB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811071" y="1062198"/>
                <a:ext cx="10116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B69FF38-C593-4905-CA39-9C4CBB848401}"/>
                  </a:ext>
                </a:extLst>
              </p14:cNvPr>
              <p14:cNvContentPartPr/>
              <p14:nvPr/>
            </p14:nvContentPartPr>
            <p14:xfrm>
              <a:off x="1891711" y="1192158"/>
              <a:ext cx="571320" cy="1872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B69FF38-C593-4905-CA39-9C4CBB84840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883071" y="1183518"/>
                <a:ext cx="588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7E5842C-D9A6-E496-608F-8C70BD01CA46}"/>
                  </a:ext>
                </a:extLst>
              </p14:cNvPr>
              <p14:cNvContentPartPr/>
              <p14:nvPr/>
            </p14:nvContentPartPr>
            <p14:xfrm>
              <a:off x="2086471" y="874278"/>
              <a:ext cx="53280" cy="317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7E5842C-D9A6-E496-608F-8C70BD01CA4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077831" y="865638"/>
                <a:ext cx="709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DA6F6B-5253-E7A8-689F-856560FD297A}"/>
                  </a:ext>
                </a:extLst>
              </p14:cNvPr>
              <p14:cNvContentPartPr/>
              <p14:nvPr/>
            </p14:nvContentPartPr>
            <p14:xfrm>
              <a:off x="2258911" y="821358"/>
              <a:ext cx="160200" cy="392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DA6F6B-5253-E7A8-689F-856560FD297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249911" y="812718"/>
                <a:ext cx="17784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B1F50EB-6EBD-53F4-AD39-ACA567801686}"/>
                  </a:ext>
                </a:extLst>
              </p14:cNvPr>
              <p14:cNvContentPartPr/>
              <p14:nvPr/>
            </p14:nvContentPartPr>
            <p14:xfrm>
              <a:off x="2213911" y="1387998"/>
              <a:ext cx="138960" cy="138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B1F50EB-6EBD-53F4-AD39-ACA56780168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04911" y="1378998"/>
                <a:ext cx="1566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D77172D-7B57-38A1-D055-4989606653FF}"/>
                  </a:ext>
                </a:extLst>
              </p14:cNvPr>
              <p14:cNvContentPartPr/>
              <p14:nvPr/>
            </p14:nvContentPartPr>
            <p14:xfrm>
              <a:off x="2434231" y="1390518"/>
              <a:ext cx="494640" cy="65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D77172D-7B57-38A1-D055-4989606653F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425231" y="1381518"/>
                <a:ext cx="5122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9719A5E-930B-B821-EEB8-A7443AD95685}"/>
                  </a:ext>
                </a:extLst>
              </p14:cNvPr>
              <p14:cNvContentPartPr/>
              <p14:nvPr/>
            </p14:nvContentPartPr>
            <p14:xfrm>
              <a:off x="2703511" y="1344798"/>
              <a:ext cx="204120" cy="2134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9719A5E-930B-B821-EEB8-A7443AD9568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694871" y="1336158"/>
                <a:ext cx="2217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03702D-0D5A-C528-D237-6C3AC9C3E2F7}"/>
                  </a:ext>
                </a:extLst>
              </p14:cNvPr>
              <p14:cNvContentPartPr/>
              <p14:nvPr/>
            </p14:nvContentPartPr>
            <p14:xfrm>
              <a:off x="1595791" y="1526598"/>
              <a:ext cx="54000" cy="71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03702D-0D5A-C528-D237-6C3AC9C3E2F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586791" y="1517598"/>
                <a:ext cx="7164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B28AB6E-B936-0318-06C4-D375431CAC3F}"/>
                  </a:ext>
                </a:extLst>
              </p14:cNvPr>
              <p14:cNvContentPartPr/>
              <p14:nvPr/>
            </p14:nvContentPartPr>
            <p14:xfrm>
              <a:off x="1505791" y="1665918"/>
              <a:ext cx="543600" cy="129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B28AB6E-B936-0318-06C4-D375431CAC3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497151" y="1656918"/>
                <a:ext cx="5612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02C1BC6-821A-A0BA-B04B-114A79DD14FE}"/>
                  </a:ext>
                </a:extLst>
              </p14:cNvPr>
              <p14:cNvContentPartPr/>
              <p14:nvPr/>
            </p14:nvContentPartPr>
            <p14:xfrm>
              <a:off x="1788391" y="1894878"/>
              <a:ext cx="189720" cy="4096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02C1BC6-821A-A0BA-B04B-114A79DD14F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779751" y="1886238"/>
                <a:ext cx="2073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9F0EA41-2F23-D90F-3A4B-FF628ED417DF}"/>
                  </a:ext>
                </a:extLst>
              </p14:cNvPr>
              <p14:cNvContentPartPr/>
              <p14:nvPr/>
            </p14:nvContentPartPr>
            <p14:xfrm>
              <a:off x="2469871" y="2073438"/>
              <a:ext cx="530280" cy="101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9F0EA41-2F23-D90F-3A4B-FF628ED417D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460871" y="2064798"/>
                <a:ext cx="547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1349800-EE6A-99D4-90DA-1FC843678CA0}"/>
                  </a:ext>
                </a:extLst>
              </p14:cNvPr>
              <p14:cNvContentPartPr/>
              <p14:nvPr/>
            </p14:nvContentPartPr>
            <p14:xfrm>
              <a:off x="2984311" y="1862118"/>
              <a:ext cx="351720" cy="233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1349800-EE6A-99D4-90DA-1FC843678CA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75671" y="1853118"/>
                <a:ext cx="3693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B9914C0-7386-6F69-4094-7EED6C4E9859}"/>
                  </a:ext>
                </a:extLst>
              </p14:cNvPr>
              <p14:cNvContentPartPr/>
              <p14:nvPr/>
            </p14:nvContentPartPr>
            <p14:xfrm>
              <a:off x="4364911" y="1113318"/>
              <a:ext cx="109440" cy="108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B9914C0-7386-6F69-4094-7EED6C4E985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356271" y="1104678"/>
                <a:ext cx="127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EFC9E70-C424-CA88-4301-DA587D68D559}"/>
                  </a:ext>
                </a:extLst>
              </p14:cNvPr>
              <p14:cNvContentPartPr/>
              <p14:nvPr/>
            </p14:nvContentPartPr>
            <p14:xfrm>
              <a:off x="3836791" y="1079478"/>
              <a:ext cx="88560" cy="1886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EFC9E70-C424-CA88-4301-DA587D68D55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827791" y="1070838"/>
                <a:ext cx="106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0DDC8AE-FFE0-9827-2147-F4A9552DC583}"/>
                  </a:ext>
                </a:extLst>
              </p14:cNvPr>
              <p14:cNvContentPartPr/>
              <p14:nvPr/>
            </p14:nvContentPartPr>
            <p14:xfrm>
              <a:off x="3611431" y="2030598"/>
              <a:ext cx="1193040" cy="1472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0DDC8AE-FFE0-9827-2147-F4A9552DC58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602431" y="2021598"/>
                <a:ext cx="121068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E6B99FB-CADD-9451-D5E8-745D081959E9}"/>
              </a:ext>
            </a:extLst>
          </p:cNvPr>
          <p:cNvGrpSpPr/>
          <p:nvPr/>
        </p:nvGrpSpPr>
        <p:grpSpPr>
          <a:xfrm>
            <a:off x="3770551" y="1448838"/>
            <a:ext cx="1560600" cy="1415160"/>
            <a:chOff x="3770551" y="1448838"/>
            <a:chExt cx="1560600" cy="141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9795B7-7E0C-719E-2A76-09636BAC2A3B}"/>
                    </a:ext>
                  </a:extLst>
                </p14:cNvPr>
                <p14:cNvContentPartPr/>
                <p14:nvPr/>
              </p14:nvContentPartPr>
              <p14:xfrm>
                <a:off x="3908431" y="1448838"/>
                <a:ext cx="114480" cy="56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9795B7-7E0C-719E-2A76-09636BAC2A3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99791" y="1440198"/>
                  <a:ext cx="1321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D79DF53-C05C-C528-9642-EC1ABD8F553F}"/>
                    </a:ext>
                  </a:extLst>
                </p14:cNvPr>
                <p14:cNvContentPartPr/>
                <p14:nvPr/>
              </p14:nvContentPartPr>
              <p14:xfrm>
                <a:off x="4251511" y="1468278"/>
                <a:ext cx="255960" cy="449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D79DF53-C05C-C528-9642-EC1ABD8F553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42871" y="1459638"/>
                  <a:ext cx="27360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56772E-B912-B70C-E618-2B2781EB4676}"/>
                    </a:ext>
                  </a:extLst>
                </p14:cNvPr>
                <p14:cNvContentPartPr/>
                <p14:nvPr/>
              </p14:nvContentPartPr>
              <p14:xfrm>
                <a:off x="4695391" y="1642878"/>
                <a:ext cx="285840" cy="36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56772E-B912-B70C-E618-2B2781EB467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86391" y="1634238"/>
                  <a:ext cx="303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57917AE-E2EC-8118-15D6-970BC67B3131}"/>
                    </a:ext>
                  </a:extLst>
                </p14:cNvPr>
                <p14:cNvContentPartPr/>
                <p14:nvPr/>
              </p14:nvContentPartPr>
              <p14:xfrm>
                <a:off x="4772071" y="1760598"/>
                <a:ext cx="253440" cy="64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57917AE-E2EC-8118-15D6-970BC67B313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63431" y="1751958"/>
                  <a:ext cx="271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726E171-A7DE-751B-2DC9-9E8EE82CD6C7}"/>
                    </a:ext>
                  </a:extLst>
                </p14:cNvPr>
                <p14:cNvContentPartPr/>
                <p14:nvPr/>
              </p14:nvContentPartPr>
              <p14:xfrm>
                <a:off x="5092471" y="1549638"/>
                <a:ext cx="238680" cy="28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726E171-A7DE-751B-2DC9-9E8EE82CD6C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3831" y="1540638"/>
                  <a:ext cx="256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071DB6D-FFB6-79E6-E319-F028E216932B}"/>
                    </a:ext>
                  </a:extLst>
                </p14:cNvPr>
                <p14:cNvContentPartPr/>
                <p14:nvPr/>
              </p14:nvContentPartPr>
              <p14:xfrm>
                <a:off x="4101751" y="2241198"/>
                <a:ext cx="51120" cy="344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071DB6D-FFB6-79E6-E319-F028E216932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92751" y="2232198"/>
                  <a:ext cx="68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9AD24AA-350E-F4A5-4C00-75BD90CA2A34}"/>
                    </a:ext>
                  </a:extLst>
                </p14:cNvPr>
                <p14:cNvContentPartPr/>
                <p14:nvPr/>
              </p14:nvContentPartPr>
              <p14:xfrm>
                <a:off x="4350151" y="2204478"/>
                <a:ext cx="302760" cy="440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9AD24AA-350E-F4A5-4C00-75BD90CA2A3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41511" y="2195478"/>
                  <a:ext cx="3204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9C64324-45CA-55C1-3629-33BB127BF767}"/>
                    </a:ext>
                  </a:extLst>
                </p14:cNvPr>
                <p14:cNvContentPartPr/>
                <p14:nvPr/>
              </p14:nvContentPartPr>
              <p14:xfrm>
                <a:off x="3770551" y="2048238"/>
                <a:ext cx="1212480" cy="815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9C64324-45CA-55C1-3629-33BB127BF7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61911" y="2039238"/>
                  <a:ext cx="1230120" cy="83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1F07C6A-DA11-69FD-FBD1-CDAD0D7E2811}"/>
              </a:ext>
            </a:extLst>
          </p:cNvPr>
          <p:cNvGrpSpPr/>
          <p:nvPr/>
        </p:nvGrpSpPr>
        <p:grpSpPr>
          <a:xfrm>
            <a:off x="848791" y="3046518"/>
            <a:ext cx="3470400" cy="1233000"/>
            <a:chOff x="848791" y="3046518"/>
            <a:chExt cx="3470400" cy="12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15E840A-BC86-8735-54D6-B997FA917616}"/>
                    </a:ext>
                  </a:extLst>
                </p14:cNvPr>
                <p14:cNvContentPartPr/>
                <p14:nvPr/>
              </p14:nvContentPartPr>
              <p14:xfrm>
                <a:off x="3226951" y="3590118"/>
                <a:ext cx="246240" cy="317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15E840A-BC86-8735-54D6-B997FA91761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17951" y="3581118"/>
                  <a:ext cx="26388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5433CF-6280-51AB-EC55-D8C29A9083B5}"/>
                    </a:ext>
                  </a:extLst>
                </p14:cNvPr>
                <p14:cNvContentPartPr/>
                <p14:nvPr/>
              </p14:nvContentPartPr>
              <p14:xfrm>
                <a:off x="2716471" y="3632598"/>
                <a:ext cx="562320" cy="359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5433CF-6280-51AB-EC55-D8C29A9083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07471" y="3623958"/>
                  <a:ext cx="5799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F455FD2-B007-A90C-E62D-63784DA192B8}"/>
                    </a:ext>
                  </a:extLst>
                </p14:cNvPr>
                <p14:cNvContentPartPr/>
                <p14:nvPr/>
              </p14:nvContentPartPr>
              <p14:xfrm>
                <a:off x="2511991" y="3547638"/>
                <a:ext cx="377640" cy="3848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F455FD2-B007-A90C-E62D-63784DA192B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502991" y="3538998"/>
                  <a:ext cx="3952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0F273F-632D-96F6-8632-BB95F9912052}"/>
                    </a:ext>
                  </a:extLst>
                </p14:cNvPr>
                <p14:cNvContentPartPr/>
                <p14:nvPr/>
              </p14:nvContentPartPr>
              <p14:xfrm>
                <a:off x="3685591" y="3735198"/>
                <a:ext cx="477720" cy="84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0F273F-632D-96F6-8632-BB95F99120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76951" y="3726198"/>
                  <a:ext cx="495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750B5F-9075-0871-011D-780BC6612815}"/>
                    </a:ext>
                  </a:extLst>
                </p14:cNvPr>
                <p14:cNvContentPartPr/>
                <p14:nvPr/>
              </p14:nvContentPartPr>
              <p14:xfrm>
                <a:off x="3775231" y="3869118"/>
                <a:ext cx="237600" cy="313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750B5F-9075-0871-011D-780BC661281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766591" y="3860118"/>
                  <a:ext cx="255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BFCD2CE-84B2-BA5F-94F8-4D44AFF846F3}"/>
                    </a:ext>
                  </a:extLst>
                </p14:cNvPr>
                <p14:cNvContentPartPr/>
                <p14:nvPr/>
              </p14:nvContentPartPr>
              <p14:xfrm>
                <a:off x="3940831" y="3703158"/>
                <a:ext cx="378360" cy="463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BFCD2CE-84B2-BA5F-94F8-4D44AFF846F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32191" y="3694518"/>
                  <a:ext cx="3960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8616DC1-60B5-31AE-F81A-9764AACA64E4}"/>
                    </a:ext>
                  </a:extLst>
                </p14:cNvPr>
                <p14:cNvContentPartPr/>
                <p14:nvPr/>
              </p14:nvContentPartPr>
              <p14:xfrm>
                <a:off x="1569871" y="3308238"/>
                <a:ext cx="90720" cy="997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8616DC1-60B5-31AE-F81A-9764AACA64E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560871" y="3299598"/>
                  <a:ext cx="108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1A54984-0F42-26C0-79F0-FA352E38BC58}"/>
                    </a:ext>
                  </a:extLst>
                </p14:cNvPr>
                <p14:cNvContentPartPr/>
                <p14:nvPr/>
              </p14:nvContentPartPr>
              <p14:xfrm>
                <a:off x="1097191" y="3201678"/>
                <a:ext cx="89640" cy="145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1A54984-0F42-26C0-79F0-FA352E38BC5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88551" y="3192678"/>
                  <a:ext cx="107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6078EC-C35F-FA05-F179-9B50A57F0FA0}"/>
                    </a:ext>
                  </a:extLst>
                </p14:cNvPr>
                <p14:cNvContentPartPr/>
                <p14:nvPr/>
              </p14:nvContentPartPr>
              <p14:xfrm>
                <a:off x="1006111" y="3579678"/>
                <a:ext cx="232200" cy="2862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16078EC-C35F-FA05-F179-9B50A57F0FA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7471" y="3571038"/>
                  <a:ext cx="2498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996D44-6323-C7BF-85A6-F795A243C004}"/>
                    </a:ext>
                  </a:extLst>
                </p14:cNvPr>
                <p14:cNvContentPartPr/>
                <p14:nvPr/>
              </p14:nvContentPartPr>
              <p14:xfrm>
                <a:off x="1285111" y="3573558"/>
                <a:ext cx="273600" cy="293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996D44-6323-C7BF-85A6-F795A243C00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76471" y="3564558"/>
                  <a:ext cx="291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67E0501-4163-8ADA-F192-82BA3079B541}"/>
                    </a:ext>
                  </a:extLst>
                </p14:cNvPr>
                <p14:cNvContentPartPr/>
                <p14:nvPr/>
              </p14:nvContentPartPr>
              <p14:xfrm>
                <a:off x="1683631" y="3777318"/>
                <a:ext cx="383760" cy="44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67E0501-4163-8ADA-F192-82BA3079B54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674631" y="3768678"/>
                  <a:ext cx="401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C7AC13D-1EFD-D424-3A2B-FC9CDFBAC110}"/>
                    </a:ext>
                  </a:extLst>
                </p14:cNvPr>
                <p14:cNvContentPartPr/>
                <p14:nvPr/>
              </p14:nvContentPartPr>
              <p14:xfrm>
                <a:off x="1980991" y="3648798"/>
                <a:ext cx="322920" cy="322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C7AC13D-1EFD-D424-3A2B-FC9CDFBAC11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71991" y="3639798"/>
                  <a:ext cx="340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8B7DF0-F28B-D164-CC56-DD52F9341FD6}"/>
                    </a:ext>
                  </a:extLst>
                </p14:cNvPr>
                <p14:cNvContentPartPr/>
                <p14:nvPr/>
              </p14:nvContentPartPr>
              <p14:xfrm>
                <a:off x="1206631" y="3972078"/>
                <a:ext cx="13680" cy="39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8B7DF0-F28B-D164-CC56-DD52F9341FD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97631" y="3963438"/>
                  <a:ext cx="31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F82E497-027A-0C9F-89E5-FBB4A2001722}"/>
                    </a:ext>
                  </a:extLst>
                </p14:cNvPr>
                <p14:cNvContentPartPr/>
                <p14:nvPr/>
              </p14:nvContentPartPr>
              <p14:xfrm>
                <a:off x="1395631" y="3963798"/>
                <a:ext cx="36360" cy="3157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F82E497-027A-0C9F-89E5-FBB4A200172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86631" y="3954798"/>
                  <a:ext cx="54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D75041F-6F62-CF14-89B7-0FB40F936967}"/>
                    </a:ext>
                  </a:extLst>
                </p14:cNvPr>
                <p14:cNvContentPartPr/>
                <p14:nvPr/>
              </p14:nvContentPartPr>
              <p14:xfrm>
                <a:off x="1503631" y="3927078"/>
                <a:ext cx="280080" cy="267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D75041F-6F62-CF14-89B7-0FB40F93696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494631" y="3918078"/>
                  <a:ext cx="297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C96AD0B-A2DE-032A-FE21-3127D019AB87}"/>
                    </a:ext>
                  </a:extLst>
                </p14:cNvPr>
                <p14:cNvContentPartPr/>
                <p14:nvPr/>
              </p14:nvContentPartPr>
              <p14:xfrm>
                <a:off x="1568791" y="3407238"/>
                <a:ext cx="46080" cy="105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C96AD0B-A2DE-032A-FE21-3127D019AB8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59791" y="3398238"/>
                  <a:ext cx="637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302C1A0-D992-4D92-3E07-57901E6CF103}"/>
                    </a:ext>
                  </a:extLst>
                </p14:cNvPr>
                <p14:cNvContentPartPr/>
                <p14:nvPr/>
              </p14:nvContentPartPr>
              <p14:xfrm>
                <a:off x="1558351" y="3454758"/>
                <a:ext cx="10800" cy="162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302C1A0-D992-4D92-3E07-57901E6CF10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549351" y="3446118"/>
                  <a:ext cx="28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120555-F09B-3C50-9DFC-4FD2332E832A}"/>
                    </a:ext>
                  </a:extLst>
                </p14:cNvPr>
                <p14:cNvContentPartPr/>
                <p14:nvPr/>
              </p14:nvContentPartPr>
              <p14:xfrm>
                <a:off x="848791" y="3046518"/>
                <a:ext cx="520560" cy="414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120555-F09B-3C50-9DFC-4FD2332E832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0151" y="3037878"/>
                  <a:ext cx="538200" cy="43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CD4F1C4-67C4-1CBC-3673-7E34E09B78C8}"/>
                  </a:ext>
                </a:extLst>
              </p14:cNvPr>
              <p14:cNvContentPartPr/>
              <p14:nvPr/>
            </p14:nvContentPartPr>
            <p14:xfrm>
              <a:off x="7996591" y="3107718"/>
              <a:ext cx="50400" cy="1432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CD4F1C4-67C4-1CBC-3673-7E34E09B78C8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987591" y="3098718"/>
                <a:ext cx="68040" cy="16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CA79236-C792-398C-A6E3-70441B63966E}"/>
              </a:ext>
            </a:extLst>
          </p:cNvPr>
          <p:cNvGrpSpPr/>
          <p:nvPr/>
        </p:nvGrpSpPr>
        <p:grpSpPr>
          <a:xfrm>
            <a:off x="7878871" y="3424518"/>
            <a:ext cx="1073160" cy="449280"/>
            <a:chOff x="7878871" y="3424518"/>
            <a:chExt cx="107316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BD4A9EE-6678-4C88-59D2-6E783078137D}"/>
                    </a:ext>
                  </a:extLst>
                </p14:cNvPr>
                <p14:cNvContentPartPr/>
                <p14:nvPr/>
              </p14:nvContentPartPr>
              <p14:xfrm>
                <a:off x="7878871" y="3424518"/>
                <a:ext cx="92880" cy="3999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BD4A9EE-6678-4C88-59D2-6E783078137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70231" y="3415878"/>
                  <a:ext cx="11052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A0454F5-0950-FECC-F713-861C129BF190}"/>
                    </a:ext>
                  </a:extLst>
                </p14:cNvPr>
                <p14:cNvContentPartPr/>
                <p14:nvPr/>
              </p14:nvContentPartPr>
              <p14:xfrm>
                <a:off x="8064271" y="3444318"/>
                <a:ext cx="229320" cy="327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A0454F5-0950-FECC-F713-861C129BF19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055271" y="3435678"/>
                  <a:ext cx="246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91B14E4-BB1F-A5C9-7F27-1AD6E0D9E074}"/>
                    </a:ext>
                  </a:extLst>
                </p14:cNvPr>
                <p14:cNvContentPartPr/>
                <p14:nvPr/>
              </p14:nvContentPartPr>
              <p14:xfrm>
                <a:off x="8491591" y="3529278"/>
                <a:ext cx="238320" cy="186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91B14E4-BB1F-A5C9-7F27-1AD6E0D9E07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82591" y="3520638"/>
                  <a:ext cx="255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F244612-FCF8-33D6-8AFE-9D51181B274F}"/>
                    </a:ext>
                  </a:extLst>
                </p14:cNvPr>
                <p14:cNvContentPartPr/>
                <p14:nvPr/>
              </p14:nvContentPartPr>
              <p14:xfrm>
                <a:off x="8758351" y="3502638"/>
                <a:ext cx="193680" cy="371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F244612-FCF8-33D6-8AFE-9D51181B274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49711" y="3493998"/>
                  <a:ext cx="211320" cy="3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CB4113F-AA99-2191-54D3-FC93170CD364}"/>
              </a:ext>
            </a:extLst>
          </p:cNvPr>
          <p:cNvGrpSpPr/>
          <p:nvPr/>
        </p:nvGrpSpPr>
        <p:grpSpPr>
          <a:xfrm>
            <a:off x="4727071" y="3077838"/>
            <a:ext cx="2816640" cy="777240"/>
            <a:chOff x="4727071" y="3077838"/>
            <a:chExt cx="2816640" cy="77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9DA35FA-1175-9D27-8539-1AACF3FEF724}"/>
                    </a:ext>
                  </a:extLst>
                </p14:cNvPr>
                <p14:cNvContentPartPr/>
                <p14:nvPr/>
              </p14:nvContentPartPr>
              <p14:xfrm>
                <a:off x="4736431" y="3605598"/>
                <a:ext cx="69120" cy="110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9DA35FA-1175-9D27-8539-1AACF3FEF72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727431" y="3596958"/>
                  <a:ext cx="86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26BB49-A25E-7C7F-F258-C7BF1F89AB75}"/>
                    </a:ext>
                  </a:extLst>
                </p14:cNvPr>
                <p14:cNvContentPartPr/>
                <p14:nvPr/>
              </p14:nvContentPartPr>
              <p14:xfrm>
                <a:off x="4732831" y="3591918"/>
                <a:ext cx="63720" cy="43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26BB49-A25E-7C7F-F258-C7BF1F89AB7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723831" y="3582918"/>
                  <a:ext cx="81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843005D-76BB-F9FB-D7BA-18AB5570BB21}"/>
                    </a:ext>
                  </a:extLst>
                </p14:cNvPr>
                <p14:cNvContentPartPr/>
                <p14:nvPr/>
              </p14:nvContentPartPr>
              <p14:xfrm>
                <a:off x="4727071" y="3560598"/>
                <a:ext cx="150120" cy="266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843005D-76BB-F9FB-D7BA-18AB5570BB2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718431" y="3551598"/>
                  <a:ext cx="1677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84B2505-DB71-3204-3D4C-049808FCDE8C}"/>
                    </a:ext>
                  </a:extLst>
                </p14:cNvPr>
                <p14:cNvContentPartPr/>
                <p14:nvPr/>
              </p14:nvContentPartPr>
              <p14:xfrm>
                <a:off x="4954951" y="3512358"/>
                <a:ext cx="202680" cy="3312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84B2505-DB71-3204-3D4C-049808FCDE8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945951" y="3503358"/>
                  <a:ext cx="220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8853B94-80F7-FCAC-F42C-8E3FECE59EA8}"/>
                    </a:ext>
                  </a:extLst>
                </p14:cNvPr>
                <p14:cNvContentPartPr/>
                <p14:nvPr/>
              </p14:nvContentPartPr>
              <p14:xfrm>
                <a:off x="5383711" y="3577518"/>
                <a:ext cx="183240" cy="272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8853B94-80F7-FCAC-F42C-8E3FECE59EA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374711" y="3568878"/>
                  <a:ext cx="2008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FFF35DD-6A0B-B7EF-B143-0826E55B2C35}"/>
                    </a:ext>
                  </a:extLst>
                </p14:cNvPr>
                <p14:cNvContentPartPr/>
                <p14:nvPr/>
              </p14:nvContentPartPr>
              <p14:xfrm>
                <a:off x="5418271" y="3616398"/>
                <a:ext cx="127800" cy="237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FFF35DD-6A0B-B7EF-B143-0826E55B2C3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409271" y="3607398"/>
                  <a:ext cx="1454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AF1599-9F32-CCCE-C899-708A15E914BA}"/>
                    </a:ext>
                  </a:extLst>
                </p14:cNvPr>
                <p14:cNvContentPartPr/>
                <p14:nvPr/>
              </p14:nvContentPartPr>
              <p14:xfrm>
                <a:off x="5755951" y="3432078"/>
                <a:ext cx="66240" cy="364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AF1599-9F32-CCCE-C899-708A15E914B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47311" y="3423078"/>
                  <a:ext cx="83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04BF16-6169-17B3-2084-8CEF096A370C}"/>
                    </a:ext>
                  </a:extLst>
                </p14:cNvPr>
                <p14:cNvContentPartPr/>
                <p14:nvPr/>
              </p14:nvContentPartPr>
              <p14:xfrm>
                <a:off x="5952511" y="3428838"/>
                <a:ext cx="188280" cy="163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04BF16-6169-17B3-2084-8CEF096A370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943871" y="3419838"/>
                  <a:ext cx="2059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96025C6-CE02-896D-5C56-50EEE4D6EBD6}"/>
                    </a:ext>
                  </a:extLst>
                </p14:cNvPr>
                <p14:cNvContentPartPr/>
                <p14:nvPr/>
              </p14:nvContentPartPr>
              <p14:xfrm>
                <a:off x="5857831" y="3356118"/>
                <a:ext cx="278280" cy="463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96025C6-CE02-896D-5C56-50EEE4D6EB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48831" y="3347118"/>
                  <a:ext cx="2959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46DDEE5-6C9F-CA7D-754F-8844773913E7}"/>
                    </a:ext>
                  </a:extLst>
                </p14:cNvPr>
                <p14:cNvContentPartPr/>
                <p14:nvPr/>
              </p14:nvContentPartPr>
              <p14:xfrm>
                <a:off x="6043591" y="3148758"/>
                <a:ext cx="153720" cy="97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46DDEE5-6C9F-CA7D-754F-8844773913E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34951" y="3140118"/>
                  <a:ext cx="171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847827B-A956-8241-BB20-472CEC84ED38}"/>
                    </a:ext>
                  </a:extLst>
                </p14:cNvPr>
                <p14:cNvContentPartPr/>
                <p14:nvPr/>
              </p14:nvContentPartPr>
              <p14:xfrm>
                <a:off x="6461551" y="3631158"/>
                <a:ext cx="272160" cy="59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847827B-A956-8241-BB20-472CEC84ED3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52551" y="3622158"/>
                  <a:ext cx="289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2BEACC-E62D-D4B9-8931-EE9F05787475}"/>
                    </a:ext>
                  </a:extLst>
                </p14:cNvPr>
                <p14:cNvContentPartPr/>
                <p14:nvPr/>
              </p14:nvContentPartPr>
              <p14:xfrm>
                <a:off x="6497911" y="3489678"/>
                <a:ext cx="119160" cy="276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2BEACC-E62D-D4B9-8931-EE9F0578747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489271" y="3480678"/>
                  <a:ext cx="136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10A2807-7463-9A32-AEC0-A714EA93F18A}"/>
                    </a:ext>
                  </a:extLst>
                </p14:cNvPr>
                <p14:cNvContentPartPr/>
                <p14:nvPr/>
              </p14:nvContentPartPr>
              <p14:xfrm>
                <a:off x="6745951" y="3506238"/>
                <a:ext cx="105120" cy="275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10A2807-7463-9A32-AEC0-A714EA93F18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737311" y="3497598"/>
                  <a:ext cx="122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5FC2BF0-5695-7F15-2DA1-5FC2AF1A1449}"/>
                    </a:ext>
                  </a:extLst>
                </p14:cNvPr>
                <p14:cNvContentPartPr/>
                <p14:nvPr/>
              </p14:nvContentPartPr>
              <p14:xfrm>
                <a:off x="6939631" y="3511638"/>
                <a:ext cx="234000" cy="292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5FC2BF0-5695-7F15-2DA1-5FC2AF1A144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930631" y="3502998"/>
                  <a:ext cx="251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72E441D-10D7-2B84-CB46-5F0E42CB4616}"/>
                    </a:ext>
                  </a:extLst>
                </p14:cNvPr>
                <p14:cNvContentPartPr/>
                <p14:nvPr/>
              </p14:nvContentPartPr>
              <p14:xfrm>
                <a:off x="7305751" y="3559158"/>
                <a:ext cx="237960" cy="2959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72E441D-10D7-2B84-CB46-5F0E42CB461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297111" y="3550518"/>
                  <a:ext cx="2556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933D446-C4F2-53F6-5379-FF48A3EAA58B}"/>
                    </a:ext>
                  </a:extLst>
                </p14:cNvPr>
                <p14:cNvContentPartPr/>
                <p14:nvPr/>
              </p14:nvContentPartPr>
              <p14:xfrm>
                <a:off x="5962231" y="3077838"/>
                <a:ext cx="362520" cy="716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933D446-C4F2-53F6-5379-FF48A3EAA58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53231" y="3068838"/>
                  <a:ext cx="380160" cy="73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5609A0D-DF8D-2BA7-BA6D-B0655D5644FB}"/>
                  </a:ext>
                </a:extLst>
              </p14:cNvPr>
              <p14:cNvContentPartPr/>
              <p14:nvPr/>
            </p14:nvContentPartPr>
            <p14:xfrm>
              <a:off x="6428071" y="2565558"/>
              <a:ext cx="97560" cy="2048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5609A0D-DF8D-2BA7-BA6D-B0655D5644F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419431" y="2556558"/>
                <a:ext cx="1152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494548E-1D95-D391-BAE5-EA33E57784E7}"/>
              </a:ext>
            </a:extLst>
          </p:cNvPr>
          <p:cNvGrpSpPr/>
          <p:nvPr/>
        </p:nvGrpSpPr>
        <p:grpSpPr>
          <a:xfrm>
            <a:off x="9264151" y="3363318"/>
            <a:ext cx="2320920" cy="1333080"/>
            <a:chOff x="9264151" y="3363318"/>
            <a:chExt cx="2320920" cy="133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4FAC2E0-DA1A-BA90-CFA3-A9E35B5A6E03}"/>
                    </a:ext>
                  </a:extLst>
                </p14:cNvPr>
                <p14:cNvContentPartPr/>
                <p14:nvPr/>
              </p14:nvContentPartPr>
              <p14:xfrm>
                <a:off x="9264151" y="3387078"/>
                <a:ext cx="51840" cy="336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4FAC2E0-DA1A-BA90-CFA3-A9E35B5A6E0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55511" y="3378438"/>
                  <a:ext cx="694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0B571F0-B8B2-0745-0450-82A80B306439}"/>
                    </a:ext>
                  </a:extLst>
                </p14:cNvPr>
                <p14:cNvContentPartPr/>
                <p14:nvPr/>
              </p14:nvContentPartPr>
              <p14:xfrm>
                <a:off x="9401311" y="3393918"/>
                <a:ext cx="274680" cy="32148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0B571F0-B8B2-0745-0450-82A80B30643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392671" y="3385278"/>
                  <a:ext cx="292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5306C43-4E5B-F6B6-CBEF-12C15D1D05DB}"/>
                    </a:ext>
                  </a:extLst>
                </p14:cNvPr>
                <p14:cNvContentPartPr/>
                <p14:nvPr/>
              </p14:nvContentPartPr>
              <p14:xfrm>
                <a:off x="9846631" y="3610278"/>
                <a:ext cx="274680" cy="86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5306C43-4E5B-F6B6-CBEF-12C15D1D05D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837991" y="3601638"/>
                  <a:ext cx="2923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5BEF626-E01A-F72E-31CB-1762AC400725}"/>
                    </a:ext>
                  </a:extLst>
                </p14:cNvPr>
                <p14:cNvContentPartPr/>
                <p14:nvPr/>
              </p14:nvContentPartPr>
              <p14:xfrm>
                <a:off x="9944911" y="3479598"/>
                <a:ext cx="131760" cy="307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5BEF626-E01A-F72E-31CB-1762AC40072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936271" y="3470598"/>
                  <a:ext cx="149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8D1D4CC-02ED-6C0C-4393-6100908A79DB}"/>
                    </a:ext>
                  </a:extLst>
                </p14:cNvPr>
                <p14:cNvContentPartPr/>
                <p14:nvPr/>
              </p14:nvContentPartPr>
              <p14:xfrm>
                <a:off x="10380511" y="3363318"/>
                <a:ext cx="97560" cy="3538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8D1D4CC-02ED-6C0C-4393-6100908A79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371511" y="3354318"/>
                  <a:ext cx="1152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0A7E726-8601-1704-FBAD-645BC4F960AE}"/>
                    </a:ext>
                  </a:extLst>
                </p14:cNvPr>
                <p14:cNvContentPartPr/>
                <p14:nvPr/>
              </p14:nvContentPartPr>
              <p14:xfrm>
                <a:off x="10566631" y="3434958"/>
                <a:ext cx="375120" cy="297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0A7E726-8601-1704-FBAD-645BC4F960A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557991" y="3426318"/>
                  <a:ext cx="392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7E999F4-93AF-3734-18D1-6F10C5DA3150}"/>
                    </a:ext>
                  </a:extLst>
                </p14:cNvPr>
                <p14:cNvContentPartPr/>
                <p14:nvPr/>
              </p14:nvContentPartPr>
              <p14:xfrm>
                <a:off x="10872631" y="3527118"/>
                <a:ext cx="265680" cy="216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7E999F4-93AF-3734-18D1-6F10C5DA315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863631" y="3518478"/>
                  <a:ext cx="283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6EEB7CC-8B5D-FF45-4E57-E487CC06D945}"/>
                    </a:ext>
                  </a:extLst>
                </p14:cNvPr>
                <p14:cNvContentPartPr/>
                <p14:nvPr/>
              </p14:nvContentPartPr>
              <p14:xfrm>
                <a:off x="10996111" y="3484998"/>
                <a:ext cx="140400" cy="303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6EEB7CC-8B5D-FF45-4E57-E487CC06D94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987111" y="3475998"/>
                  <a:ext cx="158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D8BF136-45BE-040B-7D2C-53BFDEDEB197}"/>
                    </a:ext>
                  </a:extLst>
                </p14:cNvPr>
                <p14:cNvContentPartPr/>
                <p14:nvPr/>
              </p14:nvContentPartPr>
              <p14:xfrm>
                <a:off x="11276551" y="3447558"/>
                <a:ext cx="39960" cy="315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D8BF136-45BE-040B-7D2C-53BFDEDEB19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1267911" y="3438558"/>
                  <a:ext cx="576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88A8C84-A361-3D0A-6BFD-1AEA366A2926}"/>
                    </a:ext>
                  </a:extLst>
                </p14:cNvPr>
                <p14:cNvContentPartPr/>
                <p14:nvPr/>
              </p14:nvContentPartPr>
              <p14:xfrm>
                <a:off x="11425591" y="3457278"/>
                <a:ext cx="156960" cy="309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88A8C84-A361-3D0A-6BFD-1AEA366A292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416951" y="3448278"/>
                  <a:ext cx="1746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F7365FC-3C6F-CA75-9728-5D11BE7BAB20}"/>
                    </a:ext>
                  </a:extLst>
                </p14:cNvPr>
                <p14:cNvContentPartPr/>
                <p14:nvPr/>
              </p14:nvContentPartPr>
              <p14:xfrm>
                <a:off x="9911431" y="4028238"/>
                <a:ext cx="335160" cy="77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F7365FC-3C6F-CA75-9728-5D11BE7BAB2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902431" y="4019598"/>
                  <a:ext cx="352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2CC4545-0C10-E04F-B19B-29BBDA427E6C}"/>
                    </a:ext>
                  </a:extLst>
                </p14:cNvPr>
                <p14:cNvContentPartPr/>
                <p14:nvPr/>
              </p14:nvContentPartPr>
              <p14:xfrm>
                <a:off x="9988831" y="4189518"/>
                <a:ext cx="333360" cy="97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2CC4545-0C10-E04F-B19B-29BBDA427E6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979831" y="4180878"/>
                  <a:ext cx="351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E8DA9CA-F67D-9124-A409-9886B2A7B479}"/>
                    </a:ext>
                  </a:extLst>
                </p14:cNvPr>
                <p14:cNvContentPartPr/>
                <p14:nvPr/>
              </p14:nvContentPartPr>
              <p14:xfrm>
                <a:off x="10385191" y="3995118"/>
                <a:ext cx="331560" cy="3477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E8DA9CA-F67D-9124-A409-9886B2A7B47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376191" y="3986118"/>
                  <a:ext cx="3492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150BB3AD-8569-B679-05AC-615D5AAB0BB5}"/>
                    </a:ext>
                  </a:extLst>
                </p14:cNvPr>
                <p14:cNvContentPartPr/>
                <p14:nvPr/>
              </p14:nvContentPartPr>
              <p14:xfrm>
                <a:off x="10734391" y="4147038"/>
                <a:ext cx="204840" cy="1454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150BB3AD-8569-B679-05AC-615D5AAB0B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725391" y="4138398"/>
                  <a:ext cx="222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C25B818-976E-BC08-0283-80FDD2595C3C}"/>
                    </a:ext>
                  </a:extLst>
                </p14:cNvPr>
                <p14:cNvContentPartPr/>
                <p14:nvPr/>
              </p14:nvContentPartPr>
              <p14:xfrm>
                <a:off x="10992151" y="4034718"/>
                <a:ext cx="242280" cy="4161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C25B818-976E-BC08-0283-80FDD2595C3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83511" y="4026078"/>
                  <a:ext cx="2599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8C28A9B-F7E3-4A71-4B41-06F15537D310}"/>
                    </a:ext>
                  </a:extLst>
                </p14:cNvPr>
                <p14:cNvContentPartPr/>
                <p14:nvPr/>
              </p14:nvContentPartPr>
              <p14:xfrm>
                <a:off x="9471151" y="3809718"/>
                <a:ext cx="2113920" cy="8866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8C28A9B-F7E3-4A71-4B41-06F15537D31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462511" y="3800718"/>
                  <a:ext cx="2131560" cy="90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CB4C4BCC-5062-F49D-A4F5-19684B0047A1}"/>
              </a:ext>
            </a:extLst>
          </p:cNvPr>
          <p:cNvGrpSpPr/>
          <p:nvPr/>
        </p:nvGrpSpPr>
        <p:grpSpPr>
          <a:xfrm>
            <a:off x="1665631" y="4724478"/>
            <a:ext cx="860400" cy="427680"/>
            <a:chOff x="1665631" y="4724478"/>
            <a:chExt cx="86040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B19203A-992D-3990-EBD2-A922A44CCB95}"/>
                    </a:ext>
                  </a:extLst>
                </p14:cNvPr>
                <p14:cNvContentPartPr/>
                <p14:nvPr/>
              </p14:nvContentPartPr>
              <p14:xfrm>
                <a:off x="1665631" y="4757958"/>
                <a:ext cx="400320" cy="3942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B19203A-992D-3990-EBD2-A922A44CCB9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656631" y="4748958"/>
                  <a:ext cx="4179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2DF4288-7920-3B1D-55A9-D5D126B21D2C}"/>
                    </a:ext>
                  </a:extLst>
                </p14:cNvPr>
                <p14:cNvContentPartPr/>
                <p14:nvPr/>
              </p14:nvContentPartPr>
              <p14:xfrm>
                <a:off x="2052271" y="4870278"/>
                <a:ext cx="199080" cy="177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2DF4288-7920-3B1D-55A9-D5D126B21D2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043271" y="4861638"/>
                  <a:ext cx="216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3BE4723-986C-C4F8-3CB7-8E82DC869BBE}"/>
                    </a:ext>
                  </a:extLst>
                </p14:cNvPr>
                <p14:cNvContentPartPr/>
                <p14:nvPr/>
              </p14:nvContentPartPr>
              <p14:xfrm>
                <a:off x="2383471" y="4724478"/>
                <a:ext cx="142560" cy="319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3BE4723-986C-C4F8-3CB7-8E82DC869BB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374471" y="4715478"/>
                  <a:ext cx="16020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7DA31DE-CC1C-90A2-A85B-47FF05108B09}"/>
              </a:ext>
            </a:extLst>
          </p:cNvPr>
          <p:cNvGrpSpPr/>
          <p:nvPr/>
        </p:nvGrpSpPr>
        <p:grpSpPr>
          <a:xfrm>
            <a:off x="3068551" y="4307598"/>
            <a:ext cx="1119240" cy="858960"/>
            <a:chOff x="3068551" y="4307598"/>
            <a:chExt cx="1119240" cy="85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DC279FE-1191-EF59-8876-40C5D23A1069}"/>
                    </a:ext>
                  </a:extLst>
                </p14:cNvPr>
                <p14:cNvContentPartPr/>
                <p14:nvPr/>
              </p14:nvContentPartPr>
              <p14:xfrm>
                <a:off x="3068551" y="4492998"/>
                <a:ext cx="111600" cy="673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DC279FE-1191-EF59-8876-40C5D23A106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059911" y="4483998"/>
                  <a:ext cx="12924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6BD2E43-2041-1C90-80D5-BBBD515E5616}"/>
                    </a:ext>
                  </a:extLst>
                </p14:cNvPr>
                <p14:cNvContentPartPr/>
                <p14:nvPr/>
              </p14:nvContentPartPr>
              <p14:xfrm>
                <a:off x="3087271" y="4788918"/>
                <a:ext cx="1100520" cy="119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6BD2E43-2041-1C90-80D5-BBBD515E5616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78631" y="4779918"/>
                  <a:ext cx="1118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222D113-BD5C-6530-4399-B16539984C6C}"/>
                    </a:ext>
                  </a:extLst>
                </p14:cNvPr>
                <p14:cNvContentPartPr/>
                <p14:nvPr/>
              </p14:nvContentPartPr>
              <p14:xfrm>
                <a:off x="3470311" y="4355838"/>
                <a:ext cx="35640" cy="4154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222D113-BD5C-6530-4399-B16539984C6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61671" y="4347198"/>
                  <a:ext cx="532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CB08E6C-BDB6-D18D-4603-3F42F74EA7AB}"/>
                    </a:ext>
                  </a:extLst>
                </p14:cNvPr>
                <p14:cNvContentPartPr/>
                <p14:nvPr/>
              </p14:nvContentPartPr>
              <p14:xfrm>
                <a:off x="3665071" y="4307598"/>
                <a:ext cx="261000" cy="5324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CB08E6C-BDB6-D18D-4603-3F42F74EA7A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656431" y="4298598"/>
                  <a:ext cx="278640" cy="55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EE4D0B8-60FB-7EBC-453C-6839736D4848}"/>
              </a:ext>
            </a:extLst>
          </p:cNvPr>
          <p:cNvGrpSpPr/>
          <p:nvPr/>
        </p:nvGrpSpPr>
        <p:grpSpPr>
          <a:xfrm>
            <a:off x="4399111" y="4992318"/>
            <a:ext cx="640080" cy="299520"/>
            <a:chOff x="4399111" y="4992318"/>
            <a:chExt cx="64008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D869160-4D28-9C9C-9CCC-AFF23430B0A8}"/>
                    </a:ext>
                  </a:extLst>
                </p14:cNvPr>
                <p14:cNvContentPartPr/>
                <p14:nvPr/>
              </p14:nvContentPartPr>
              <p14:xfrm>
                <a:off x="4399111" y="5080878"/>
                <a:ext cx="300960" cy="57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D869160-4D28-9C9C-9CCC-AFF23430B0A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390471" y="5071878"/>
                  <a:ext cx="318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3BB85B9-2EC6-B457-2BFF-43C80155C387}"/>
                    </a:ext>
                  </a:extLst>
                </p14:cNvPr>
                <p14:cNvContentPartPr/>
                <p14:nvPr/>
              </p14:nvContentPartPr>
              <p14:xfrm>
                <a:off x="4436911" y="5211918"/>
                <a:ext cx="236880" cy="20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3BB85B9-2EC6-B457-2BFF-43C80155C38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427911" y="5202918"/>
                  <a:ext cx="254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B249172F-CA69-2661-6330-DB8CECFFA63A}"/>
                    </a:ext>
                  </a:extLst>
                </p14:cNvPr>
                <p14:cNvContentPartPr/>
                <p14:nvPr/>
              </p14:nvContentPartPr>
              <p14:xfrm>
                <a:off x="4853071" y="4992318"/>
                <a:ext cx="186120" cy="299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B249172F-CA69-2661-6330-DB8CECFFA63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844431" y="4983678"/>
                  <a:ext cx="203760" cy="31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B715EBB-0FEE-D023-EF7E-A65D2A4D53AD}"/>
              </a:ext>
            </a:extLst>
          </p:cNvPr>
          <p:cNvGrpSpPr/>
          <p:nvPr/>
        </p:nvGrpSpPr>
        <p:grpSpPr>
          <a:xfrm>
            <a:off x="5638231" y="4517118"/>
            <a:ext cx="2074320" cy="871920"/>
            <a:chOff x="5638231" y="4517118"/>
            <a:chExt cx="2074320" cy="87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6A23882-D835-DB35-5ECE-700A34AC2405}"/>
                    </a:ext>
                  </a:extLst>
                </p14:cNvPr>
                <p14:cNvContentPartPr/>
                <p14:nvPr/>
              </p14:nvContentPartPr>
              <p14:xfrm>
                <a:off x="5712391" y="4728798"/>
                <a:ext cx="74880" cy="446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6A23882-D835-DB35-5ECE-700A34AC240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703751" y="4720158"/>
                  <a:ext cx="9252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2CA6AED-BBFE-8CE5-7E2D-D500959C5642}"/>
                    </a:ext>
                  </a:extLst>
                </p14:cNvPr>
                <p14:cNvContentPartPr/>
                <p14:nvPr/>
              </p14:nvContentPartPr>
              <p14:xfrm>
                <a:off x="6021991" y="4727718"/>
                <a:ext cx="108000" cy="459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2CA6AED-BBFE-8CE5-7E2D-D500959C564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12991" y="4718718"/>
                  <a:ext cx="1256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2A98624-29F8-3A36-1403-B13169217866}"/>
                    </a:ext>
                  </a:extLst>
                </p14:cNvPr>
                <p14:cNvContentPartPr/>
                <p14:nvPr/>
              </p14:nvContentPartPr>
              <p14:xfrm>
                <a:off x="5927311" y="4664718"/>
                <a:ext cx="258480" cy="230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2A98624-29F8-3A36-1403-B1316921786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918671" y="4655718"/>
                  <a:ext cx="276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9ADCDC8-1E04-2FE3-CB1C-05E96B545411}"/>
                    </a:ext>
                  </a:extLst>
                </p14:cNvPr>
                <p14:cNvContentPartPr/>
                <p14:nvPr/>
              </p14:nvContentPartPr>
              <p14:xfrm>
                <a:off x="6348871" y="5009598"/>
                <a:ext cx="383040" cy="45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9ADCDC8-1E04-2FE3-CB1C-05E96B54541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340231" y="5000598"/>
                  <a:ext cx="400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51AA6A7-73AC-B88F-8F51-6F52639EF06A}"/>
                    </a:ext>
                  </a:extLst>
                </p14:cNvPr>
                <p14:cNvContentPartPr/>
                <p14:nvPr/>
              </p14:nvContentPartPr>
              <p14:xfrm>
                <a:off x="6795991" y="4914558"/>
                <a:ext cx="158040" cy="2397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51AA6A7-73AC-B88F-8F51-6F52639EF06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787351" y="4905558"/>
                  <a:ext cx="1756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7BC2A3E-79AE-AF78-C350-A697A5DEB8BD}"/>
                    </a:ext>
                  </a:extLst>
                </p14:cNvPr>
                <p14:cNvContentPartPr/>
                <p14:nvPr/>
              </p14:nvContentPartPr>
              <p14:xfrm>
                <a:off x="5638231" y="5196798"/>
                <a:ext cx="544680" cy="192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7BC2A3E-79AE-AF78-C350-A697A5DEB8B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629591" y="5188158"/>
                  <a:ext cx="562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091AB58-FD5F-F252-C8F2-CF9C3ADACDA9}"/>
                    </a:ext>
                  </a:extLst>
                </p14:cNvPr>
                <p14:cNvContentPartPr/>
                <p14:nvPr/>
              </p14:nvContentPartPr>
              <p14:xfrm>
                <a:off x="6839551" y="4517118"/>
                <a:ext cx="79560" cy="73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091AB58-FD5F-F252-C8F2-CF9C3ADACDA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830911" y="4508118"/>
                  <a:ext cx="97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D89C923-C695-6A0B-431C-EA68B485201B}"/>
                    </a:ext>
                  </a:extLst>
                </p14:cNvPr>
                <p14:cNvContentPartPr/>
                <p14:nvPr/>
              </p14:nvContentPartPr>
              <p14:xfrm>
                <a:off x="6324391" y="4794678"/>
                <a:ext cx="276840" cy="137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D89C923-C695-6A0B-431C-EA68B485201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315391" y="4785678"/>
                  <a:ext cx="294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B1573C4-616D-7836-9368-235C5B16E4CC}"/>
                    </a:ext>
                  </a:extLst>
                </p14:cNvPr>
                <p14:cNvContentPartPr/>
                <p14:nvPr/>
              </p14:nvContentPartPr>
              <p14:xfrm>
                <a:off x="7047991" y="4880358"/>
                <a:ext cx="495000" cy="428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B1573C4-616D-7836-9368-235C5B16E4C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039351" y="4871718"/>
                  <a:ext cx="5126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272CF26-40B9-F195-EDD1-0A933A386A9F}"/>
                    </a:ext>
                  </a:extLst>
                </p14:cNvPr>
                <p14:cNvContentPartPr/>
                <p14:nvPr/>
              </p14:nvContentPartPr>
              <p14:xfrm>
                <a:off x="7441111" y="4843638"/>
                <a:ext cx="43920" cy="288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272CF26-40B9-F195-EDD1-0A933A386A9F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432471" y="4834998"/>
                  <a:ext cx="61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7219B40-A871-009A-29F2-E5B720DEC06D}"/>
                    </a:ext>
                  </a:extLst>
                </p14:cNvPr>
                <p14:cNvContentPartPr/>
                <p14:nvPr/>
              </p14:nvContentPartPr>
              <p14:xfrm>
                <a:off x="7421311" y="4667598"/>
                <a:ext cx="291240" cy="3427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7219B40-A871-009A-29F2-E5B720DEC06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7412671" y="4658958"/>
                  <a:ext cx="3088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0CD8FE8-CF2F-9DF8-2842-F0CFCF93CD3E}"/>
                    </a:ext>
                  </a:extLst>
                </p14:cNvPr>
                <p14:cNvContentPartPr/>
                <p14:nvPr/>
              </p14:nvContentPartPr>
              <p14:xfrm>
                <a:off x="7419151" y="4935078"/>
                <a:ext cx="239760" cy="853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0CD8FE8-CF2F-9DF8-2842-F0CFCF93CD3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7410151" y="4926438"/>
                  <a:ext cx="257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9140FB9-A9CE-E417-56B7-4752619FDC94}"/>
                    </a:ext>
                  </a:extLst>
                </p14:cNvPr>
                <p14:cNvContentPartPr/>
                <p14:nvPr/>
              </p14:nvContentPartPr>
              <p14:xfrm>
                <a:off x="7392151" y="4824558"/>
                <a:ext cx="159840" cy="37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9140FB9-A9CE-E417-56B7-4752619FDC9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383151" y="4815558"/>
                  <a:ext cx="1774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7AAE76C-F283-2C45-A7C3-FB491C957D2D}"/>
              </a:ext>
            </a:extLst>
          </p:cNvPr>
          <p:cNvGrpSpPr/>
          <p:nvPr/>
        </p:nvGrpSpPr>
        <p:grpSpPr>
          <a:xfrm>
            <a:off x="3683791" y="5404518"/>
            <a:ext cx="2722680" cy="1031040"/>
            <a:chOff x="3683791" y="5404518"/>
            <a:chExt cx="2722680" cy="10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B6F3C28-F4AE-AC31-4938-11B4E45304E8}"/>
                    </a:ext>
                  </a:extLst>
                </p14:cNvPr>
                <p14:cNvContentPartPr/>
                <p14:nvPr/>
              </p14:nvContentPartPr>
              <p14:xfrm>
                <a:off x="3967831" y="5697558"/>
                <a:ext cx="64800" cy="347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B6F3C28-F4AE-AC31-4938-11B4E45304E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3958831" y="5688558"/>
                  <a:ext cx="824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867C399-B2CA-FA83-7A17-F424B795DB75}"/>
                    </a:ext>
                  </a:extLst>
                </p14:cNvPr>
                <p14:cNvContentPartPr/>
                <p14:nvPr/>
              </p14:nvContentPartPr>
              <p14:xfrm>
                <a:off x="4257991" y="5641038"/>
                <a:ext cx="168120" cy="2739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867C399-B2CA-FA83-7A17-F424B795DB7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249351" y="5632038"/>
                  <a:ext cx="185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F9A1969-B96E-1947-B975-FAB50D3332B8}"/>
                    </a:ext>
                  </a:extLst>
                </p14:cNvPr>
                <p14:cNvContentPartPr/>
                <p14:nvPr/>
              </p14:nvContentPartPr>
              <p14:xfrm>
                <a:off x="3683791" y="5821038"/>
                <a:ext cx="111960" cy="1508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F9A1969-B96E-1947-B975-FAB50D3332B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3675151" y="5812398"/>
                  <a:ext cx="12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F2A1F44-56E1-7E41-7494-9039DAE77ED1}"/>
                    </a:ext>
                  </a:extLst>
                </p14:cNvPr>
                <p14:cNvContentPartPr/>
                <p14:nvPr/>
              </p14:nvContentPartPr>
              <p14:xfrm>
                <a:off x="3745351" y="5684238"/>
                <a:ext cx="603360" cy="1270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F2A1F44-56E1-7E41-7494-9039DAE77ED1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736711" y="5675238"/>
                  <a:ext cx="621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6A94675-DDD6-48C5-A71F-BDAC23BE796E}"/>
                    </a:ext>
                  </a:extLst>
                </p14:cNvPr>
                <p14:cNvContentPartPr/>
                <p14:nvPr/>
              </p14:nvContentPartPr>
              <p14:xfrm>
                <a:off x="4607191" y="5873958"/>
                <a:ext cx="201960" cy="1630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6A94675-DDD6-48C5-A71F-BDAC23BE796E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598191" y="5864958"/>
                  <a:ext cx="219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54EB358-2122-3FB8-C994-91076099EF4E}"/>
                    </a:ext>
                  </a:extLst>
                </p14:cNvPr>
                <p14:cNvContentPartPr/>
                <p14:nvPr/>
              </p14:nvContentPartPr>
              <p14:xfrm>
                <a:off x="4995631" y="5728158"/>
                <a:ext cx="117720" cy="191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54EB358-2122-3FB8-C994-91076099EF4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986631" y="5719518"/>
                  <a:ext cx="135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0D86AF4-1F6A-E9F9-27C0-5D2EAA55033D}"/>
                    </a:ext>
                  </a:extLst>
                </p14:cNvPr>
                <p14:cNvContentPartPr/>
                <p14:nvPr/>
              </p14:nvContentPartPr>
              <p14:xfrm>
                <a:off x="5128471" y="5663358"/>
                <a:ext cx="147960" cy="76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0D86AF4-1F6A-E9F9-27C0-5D2EAA55033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119471" y="5654718"/>
                  <a:ext cx="165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EAC2C58-5A4F-A4B9-0C02-6C768ED83155}"/>
                    </a:ext>
                  </a:extLst>
                </p14:cNvPr>
                <p14:cNvContentPartPr/>
                <p14:nvPr/>
              </p14:nvContentPartPr>
              <p14:xfrm>
                <a:off x="5516551" y="5612958"/>
                <a:ext cx="127440" cy="476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EAC2C58-5A4F-A4B9-0C02-6C768ED8315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507911" y="5603958"/>
                  <a:ext cx="1450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697A300-F696-3DAF-16AB-242A6267505C}"/>
                    </a:ext>
                  </a:extLst>
                </p14:cNvPr>
                <p14:cNvContentPartPr/>
                <p14:nvPr/>
              </p14:nvContentPartPr>
              <p14:xfrm>
                <a:off x="5695471" y="5591718"/>
                <a:ext cx="298800" cy="6231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697A300-F696-3DAF-16AB-242A6267505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686471" y="5582718"/>
                  <a:ext cx="31644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2D451B3-A339-13AF-C49D-E24A9EB28C2C}"/>
                    </a:ext>
                  </a:extLst>
                </p14:cNvPr>
                <p14:cNvContentPartPr/>
                <p14:nvPr/>
              </p14:nvContentPartPr>
              <p14:xfrm>
                <a:off x="4415311" y="5404518"/>
                <a:ext cx="1991160" cy="1031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2D451B3-A339-13AF-C49D-E24A9EB28C2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406311" y="5395878"/>
                  <a:ext cx="200880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3914C72-DDDF-9ABE-865A-BEDF255B6FDE}"/>
                    </a:ext>
                  </a:extLst>
                </p14:cNvPr>
                <p14:cNvContentPartPr/>
                <p14:nvPr/>
              </p14:nvContentPartPr>
              <p14:xfrm>
                <a:off x="5434471" y="6079158"/>
                <a:ext cx="579240" cy="58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3914C72-DDDF-9ABE-865A-BEDF255B6FD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425831" y="6070518"/>
                  <a:ext cx="596880" cy="7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2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AE67F7E-1699-EEDA-DB5D-8762D77813C9}"/>
                  </a:ext>
                </a:extLst>
              </p14:cNvPr>
              <p14:cNvContentPartPr/>
              <p14:nvPr/>
            </p14:nvContentPartPr>
            <p14:xfrm>
              <a:off x="8534431" y="1089558"/>
              <a:ext cx="1570320" cy="75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AE67F7E-1699-EEDA-DB5D-8762D77813C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5431" y="1080558"/>
                <a:ext cx="15879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6072E36-243F-13FB-4A6B-F32C24266E55}"/>
                  </a:ext>
                </a:extLst>
              </p14:cNvPr>
              <p14:cNvContentPartPr/>
              <p14:nvPr/>
            </p14:nvContentPartPr>
            <p14:xfrm>
              <a:off x="7935391" y="1907838"/>
              <a:ext cx="86400" cy="1645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6072E36-243F-13FB-4A6B-F32C24266E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26391" y="1898838"/>
                <a:ext cx="1040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E581FD-9E8C-291D-AF4E-CD1D2AF9566C}"/>
                  </a:ext>
                </a:extLst>
              </p14:cNvPr>
              <p14:cNvContentPartPr/>
              <p14:nvPr/>
            </p14:nvContentPartPr>
            <p14:xfrm>
              <a:off x="7413391" y="1539558"/>
              <a:ext cx="39960" cy="2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E581FD-9E8C-291D-AF4E-CD1D2AF956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04751" y="1530918"/>
                <a:ext cx="576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072F7F-F13A-0FC1-EBA5-2604E4E6051B}"/>
                  </a:ext>
                </a:extLst>
              </p14:cNvPr>
              <p14:cNvContentPartPr/>
              <p14:nvPr/>
            </p14:nvContentPartPr>
            <p14:xfrm>
              <a:off x="1139671" y="950238"/>
              <a:ext cx="43920" cy="94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072F7F-F13A-0FC1-EBA5-2604E4E605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31031" y="941598"/>
                <a:ext cx="61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3318CA-1934-0C94-BDB1-A0DCC65051AC}"/>
                  </a:ext>
                </a:extLst>
              </p14:cNvPr>
              <p14:cNvContentPartPr/>
              <p14:nvPr/>
            </p14:nvContentPartPr>
            <p14:xfrm>
              <a:off x="1167751" y="1159398"/>
              <a:ext cx="22680" cy="165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3318CA-1934-0C94-BDB1-A0DCC65051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8751" y="1150398"/>
                <a:ext cx="403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EB72A4-3A5D-2CB3-874C-ACF3CE341F74}"/>
                  </a:ext>
                </a:extLst>
              </p14:cNvPr>
              <p14:cNvContentPartPr/>
              <p14:nvPr/>
            </p14:nvContentPartPr>
            <p14:xfrm>
              <a:off x="1288711" y="1096398"/>
              <a:ext cx="19440" cy="18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EB72A4-3A5D-2CB3-874C-ACF3CE341F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0071" y="1087398"/>
                <a:ext cx="370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9448BAC-A6AF-DAEB-2219-9420278BAB8B}"/>
                  </a:ext>
                </a:extLst>
              </p14:cNvPr>
              <p14:cNvContentPartPr/>
              <p14:nvPr/>
            </p14:nvContentPartPr>
            <p14:xfrm>
              <a:off x="666631" y="1964718"/>
              <a:ext cx="32040" cy="344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9448BAC-A6AF-DAEB-2219-9420278BAB8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7991" y="1955718"/>
                <a:ext cx="496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D8CD5D-BA24-2FF3-C0A1-4D4A4C0CBB00}"/>
                  </a:ext>
                </a:extLst>
              </p14:cNvPr>
              <p14:cNvContentPartPr/>
              <p14:nvPr/>
            </p14:nvContentPartPr>
            <p14:xfrm>
              <a:off x="654751" y="1899558"/>
              <a:ext cx="171720" cy="251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D8CD5D-BA24-2FF3-C0A1-4D4A4C0CBB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5751" y="1890918"/>
                <a:ext cx="1893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940DDE-9183-D255-6EB9-FD9E2E379F4E}"/>
                  </a:ext>
                </a:extLst>
              </p14:cNvPr>
              <p14:cNvContentPartPr/>
              <p14:nvPr/>
            </p14:nvContentPartPr>
            <p14:xfrm>
              <a:off x="835831" y="1961838"/>
              <a:ext cx="355680" cy="169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940DDE-9183-D255-6EB9-FD9E2E379F4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7191" y="1952838"/>
                <a:ext cx="3733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B2FC28B-24ED-FA43-21FB-E34E686CC834}"/>
                  </a:ext>
                </a:extLst>
              </p14:cNvPr>
              <p14:cNvContentPartPr/>
              <p14:nvPr/>
            </p14:nvContentPartPr>
            <p14:xfrm>
              <a:off x="1149751" y="1654038"/>
              <a:ext cx="187560" cy="431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B2FC28B-24ED-FA43-21FB-E34E686CC8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1111" y="1645038"/>
                <a:ext cx="2052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CB8C49D-42C5-6D47-FB57-29A5F8181FC3}"/>
                  </a:ext>
                </a:extLst>
              </p14:cNvPr>
              <p14:cNvContentPartPr/>
              <p14:nvPr/>
            </p14:nvContentPartPr>
            <p14:xfrm>
              <a:off x="1525231" y="1914678"/>
              <a:ext cx="275040" cy="199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CB8C49D-42C5-6D47-FB57-29A5F8181F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16231" y="1906038"/>
                <a:ext cx="2926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E7720E-8993-72F2-153B-75872C56B2A9}"/>
                  </a:ext>
                </a:extLst>
              </p14:cNvPr>
              <p14:cNvContentPartPr/>
              <p14:nvPr/>
            </p14:nvContentPartPr>
            <p14:xfrm>
              <a:off x="2288071" y="2055798"/>
              <a:ext cx="292320" cy="19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E7720E-8993-72F2-153B-75872C56B2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79071" y="2047158"/>
                <a:ext cx="3099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2262821-CB1E-D74F-2B16-1DF691280442}"/>
                  </a:ext>
                </a:extLst>
              </p14:cNvPr>
              <p14:cNvContentPartPr/>
              <p14:nvPr/>
            </p14:nvContentPartPr>
            <p14:xfrm>
              <a:off x="2594071" y="1980558"/>
              <a:ext cx="48600" cy="146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2262821-CB1E-D74F-2B16-1DF69128044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85431" y="1971558"/>
                <a:ext cx="662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6D7E54-0D1F-C173-6C3D-5D1AFAB4CB82}"/>
                  </a:ext>
                </a:extLst>
              </p14:cNvPr>
              <p14:cNvContentPartPr/>
              <p14:nvPr/>
            </p14:nvContentPartPr>
            <p14:xfrm>
              <a:off x="4347631" y="1728558"/>
              <a:ext cx="165600" cy="221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6D7E54-0D1F-C173-6C3D-5D1AFAB4CB8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338631" y="1719558"/>
                <a:ext cx="1832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EECFA84-DD6B-67BD-754E-C5B0906C018D}"/>
                  </a:ext>
                </a:extLst>
              </p14:cNvPr>
              <p14:cNvContentPartPr/>
              <p14:nvPr/>
            </p14:nvContentPartPr>
            <p14:xfrm>
              <a:off x="4415671" y="1668798"/>
              <a:ext cx="32760" cy="25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EECFA84-DD6B-67BD-754E-C5B0906C01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407031" y="1660158"/>
                <a:ext cx="504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ADF5E9-71BB-E9C5-00F2-90D1847DE4DE}"/>
                  </a:ext>
                </a:extLst>
              </p14:cNvPr>
              <p14:cNvContentPartPr/>
              <p14:nvPr/>
            </p14:nvContentPartPr>
            <p14:xfrm>
              <a:off x="3832471" y="1752318"/>
              <a:ext cx="402840" cy="249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ADF5E9-71BB-E9C5-00F2-90D1847DE4D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23471" y="1743318"/>
                <a:ext cx="42048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4BF3166-E56D-9F27-C623-91C053FB7E05}"/>
                  </a:ext>
                </a:extLst>
              </p14:cNvPr>
              <p14:cNvContentPartPr/>
              <p14:nvPr/>
            </p14:nvContentPartPr>
            <p14:xfrm>
              <a:off x="3444391" y="1749078"/>
              <a:ext cx="439560" cy="1476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4BF3166-E56D-9F27-C623-91C053FB7E0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35751" y="1740438"/>
                <a:ext cx="457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22A325B-011E-DAA8-804D-C5334F09BDC3}"/>
                  </a:ext>
                </a:extLst>
              </p14:cNvPr>
              <p14:cNvContentPartPr/>
              <p14:nvPr/>
            </p14:nvContentPartPr>
            <p14:xfrm>
              <a:off x="3720511" y="2016198"/>
              <a:ext cx="86760" cy="70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22A325B-011E-DAA8-804D-C5334F09BDC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1871" y="2007198"/>
                <a:ext cx="1044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CD1A705-F4CB-2E3A-DDCB-194F395B014C}"/>
                  </a:ext>
                </a:extLst>
              </p14:cNvPr>
              <p14:cNvContentPartPr/>
              <p14:nvPr/>
            </p14:nvContentPartPr>
            <p14:xfrm>
              <a:off x="3583351" y="1998918"/>
              <a:ext cx="62280" cy="565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CD1A705-F4CB-2E3A-DDCB-194F395B014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74711" y="1990278"/>
                <a:ext cx="799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6086973-1B0F-2CAD-919F-B7186D768E65}"/>
                  </a:ext>
                </a:extLst>
              </p14:cNvPr>
              <p14:cNvContentPartPr/>
              <p14:nvPr/>
            </p14:nvContentPartPr>
            <p14:xfrm>
              <a:off x="3339271" y="1962558"/>
              <a:ext cx="150840" cy="109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6086973-1B0F-2CAD-919F-B7186D768E6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330631" y="1953918"/>
                <a:ext cx="168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3DF5997-2F17-7C54-53CA-82206328B5C8}"/>
                  </a:ext>
                </a:extLst>
              </p14:cNvPr>
              <p14:cNvContentPartPr/>
              <p14:nvPr/>
            </p14:nvContentPartPr>
            <p14:xfrm>
              <a:off x="3239551" y="1945638"/>
              <a:ext cx="124920" cy="132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3DF5997-2F17-7C54-53CA-82206328B5C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30551" y="1936638"/>
                <a:ext cx="1425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FEE695-D54F-A240-736C-62B8CDCAB295}"/>
                  </a:ext>
                </a:extLst>
              </p14:cNvPr>
              <p14:cNvContentPartPr/>
              <p14:nvPr/>
            </p14:nvContentPartPr>
            <p14:xfrm>
              <a:off x="3249631" y="1816038"/>
              <a:ext cx="40680" cy="184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FEE695-D54F-A240-736C-62B8CDCAB29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40991" y="1807398"/>
                <a:ext cx="583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78A32AF-F216-3E08-1694-37DFB51CF2B3}"/>
                  </a:ext>
                </a:extLst>
              </p14:cNvPr>
              <p14:cNvContentPartPr/>
              <p14:nvPr/>
            </p14:nvContentPartPr>
            <p14:xfrm>
              <a:off x="2741671" y="1588158"/>
              <a:ext cx="639000" cy="210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78A32AF-F216-3E08-1694-37DFB51CF2B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33031" y="1579518"/>
                <a:ext cx="656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4ECE3B0-24D9-EDB4-73E9-11CA37A59219}"/>
                  </a:ext>
                </a:extLst>
              </p14:cNvPr>
              <p14:cNvContentPartPr/>
              <p14:nvPr/>
            </p14:nvContentPartPr>
            <p14:xfrm>
              <a:off x="2949391" y="1594638"/>
              <a:ext cx="322200" cy="72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4ECE3B0-24D9-EDB4-73E9-11CA37A5921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940751" y="1585638"/>
                <a:ext cx="339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3FD6E5B-B11F-C8B5-5139-4F4DBB9A7742}"/>
                  </a:ext>
                </a:extLst>
              </p14:cNvPr>
              <p14:cNvContentPartPr/>
              <p14:nvPr/>
            </p14:nvContentPartPr>
            <p14:xfrm>
              <a:off x="4479391" y="2176398"/>
              <a:ext cx="12240" cy="132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3FD6E5B-B11F-C8B5-5139-4F4DBB9A77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470391" y="2167398"/>
                <a:ext cx="29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A2CD70B-428A-E121-13A8-417564F28FF1}"/>
                  </a:ext>
                </a:extLst>
              </p14:cNvPr>
              <p14:cNvContentPartPr/>
              <p14:nvPr/>
            </p14:nvContentPartPr>
            <p14:xfrm>
              <a:off x="4232431" y="2347038"/>
              <a:ext cx="163080" cy="1814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A2CD70B-428A-E121-13A8-417564F28FF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23431" y="2338398"/>
                <a:ext cx="1807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CDAA0C1-D6FB-43CF-D956-E8A507471541}"/>
                  </a:ext>
                </a:extLst>
              </p14:cNvPr>
              <p14:cNvContentPartPr/>
              <p14:nvPr/>
            </p14:nvContentPartPr>
            <p14:xfrm>
              <a:off x="4299391" y="2310678"/>
              <a:ext cx="19800" cy="18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CDAA0C1-D6FB-43CF-D956-E8A50747154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90391" y="2302038"/>
                <a:ext cx="37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CF2CF48-9D36-E9F0-1015-E0B8BF7DE0A2}"/>
                  </a:ext>
                </a:extLst>
              </p14:cNvPr>
              <p14:cNvContentPartPr/>
              <p14:nvPr/>
            </p14:nvContentPartPr>
            <p14:xfrm>
              <a:off x="3608191" y="2344158"/>
              <a:ext cx="454320" cy="276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CF2CF48-9D36-E9F0-1015-E0B8BF7DE0A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599551" y="2335518"/>
                <a:ext cx="4719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A25EC0-257E-192E-0099-758E879CF346}"/>
                  </a:ext>
                </a:extLst>
              </p14:cNvPr>
              <p14:cNvContentPartPr/>
              <p14:nvPr/>
            </p14:nvContentPartPr>
            <p14:xfrm>
              <a:off x="3913111" y="2530278"/>
              <a:ext cx="85320" cy="21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A25EC0-257E-192E-0099-758E879CF34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04471" y="2521638"/>
                <a:ext cx="102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C78D30F-A319-29DB-30F4-7D8EB50CB970}"/>
                  </a:ext>
                </a:extLst>
              </p14:cNvPr>
              <p14:cNvContentPartPr/>
              <p14:nvPr/>
            </p14:nvContentPartPr>
            <p14:xfrm>
              <a:off x="3440071" y="2394558"/>
              <a:ext cx="519480" cy="278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C78D30F-A319-29DB-30F4-7D8EB50CB970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431071" y="2385558"/>
                <a:ext cx="53712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0F5E4A6-E4D8-20C9-EB8E-0138A44CBDB4}"/>
                  </a:ext>
                </a:extLst>
              </p14:cNvPr>
              <p14:cNvContentPartPr/>
              <p14:nvPr/>
            </p14:nvContentPartPr>
            <p14:xfrm>
              <a:off x="3230191" y="2344158"/>
              <a:ext cx="231120" cy="2473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0F5E4A6-E4D8-20C9-EB8E-0138A44CBDB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1191" y="2335158"/>
                <a:ext cx="2487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F10B5B-7BA2-71EE-B0FB-DE24E903CC4F}"/>
                  </a:ext>
                </a:extLst>
              </p14:cNvPr>
              <p14:cNvContentPartPr/>
              <p14:nvPr/>
            </p14:nvContentPartPr>
            <p14:xfrm>
              <a:off x="557911" y="3069198"/>
              <a:ext cx="18000" cy="318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F10B5B-7BA2-71EE-B0FB-DE24E903CC4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49271" y="3060198"/>
                <a:ext cx="356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B9FB3EF-2F9B-3CBE-2663-9D127B5E898E}"/>
                  </a:ext>
                </a:extLst>
              </p14:cNvPr>
              <p14:cNvContentPartPr/>
              <p14:nvPr/>
            </p14:nvContentPartPr>
            <p14:xfrm>
              <a:off x="599311" y="3064878"/>
              <a:ext cx="139680" cy="177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B9FB3EF-2F9B-3CBE-2663-9D127B5E898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90311" y="3055878"/>
                <a:ext cx="1573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EE1CDB0-5F1B-0B42-55A3-5604A9363581}"/>
                  </a:ext>
                </a:extLst>
              </p14:cNvPr>
              <p14:cNvContentPartPr/>
              <p14:nvPr/>
            </p14:nvContentPartPr>
            <p14:xfrm>
              <a:off x="770671" y="3123558"/>
              <a:ext cx="235440" cy="123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EE1CDB0-5F1B-0B42-55A3-5604A936358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62031" y="3114918"/>
                <a:ext cx="2530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B2F85F9-1809-2BB7-BB31-101D407D343F}"/>
                  </a:ext>
                </a:extLst>
              </p14:cNvPr>
              <p14:cNvContentPartPr/>
              <p14:nvPr/>
            </p14:nvContentPartPr>
            <p14:xfrm>
              <a:off x="1032031" y="2914398"/>
              <a:ext cx="202320" cy="3243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B2F85F9-1809-2BB7-BB31-101D407D343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23391" y="2905758"/>
                <a:ext cx="219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61979C3-2FAA-1420-7F90-63F5E1978933}"/>
                  </a:ext>
                </a:extLst>
              </p14:cNvPr>
              <p14:cNvContentPartPr/>
              <p14:nvPr/>
            </p14:nvContentPartPr>
            <p14:xfrm>
              <a:off x="1084231" y="3027078"/>
              <a:ext cx="271440" cy="486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61979C3-2FAA-1420-7F90-63F5E19789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75591" y="3018078"/>
                <a:ext cx="2890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D480F7F-5675-7217-82E7-E02FE60AD33A}"/>
                  </a:ext>
                </a:extLst>
              </p14:cNvPr>
              <p14:cNvContentPartPr/>
              <p14:nvPr/>
            </p14:nvContentPartPr>
            <p14:xfrm>
              <a:off x="1664191" y="3222918"/>
              <a:ext cx="347040" cy="60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D480F7F-5675-7217-82E7-E02FE60AD33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655551" y="3214278"/>
                <a:ext cx="3646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B7761A-7126-193B-3971-B424791984A7}"/>
                  </a:ext>
                </a:extLst>
              </p14:cNvPr>
              <p14:cNvContentPartPr/>
              <p14:nvPr/>
            </p14:nvContentPartPr>
            <p14:xfrm>
              <a:off x="1989631" y="3185838"/>
              <a:ext cx="52200" cy="118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B7761A-7126-193B-3971-B424791984A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980631" y="3177198"/>
                <a:ext cx="69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DC92A0-A4EF-0796-F5CE-3C11AA8DE05A}"/>
                  </a:ext>
                </a:extLst>
              </p14:cNvPr>
              <p14:cNvContentPartPr/>
              <p14:nvPr/>
            </p14:nvContentPartPr>
            <p14:xfrm>
              <a:off x="4113991" y="3031038"/>
              <a:ext cx="117000" cy="153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DC92A0-A4EF-0796-F5CE-3C11AA8DE05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104991" y="3022398"/>
                <a:ext cx="1346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87BD093-C4CD-7AA0-4A38-E5BE14F4518D}"/>
                  </a:ext>
                </a:extLst>
              </p14:cNvPr>
              <p14:cNvContentPartPr/>
              <p14:nvPr/>
            </p14:nvContentPartPr>
            <p14:xfrm>
              <a:off x="4193911" y="2970558"/>
              <a:ext cx="30240" cy="309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87BD093-C4CD-7AA0-4A38-E5BE14F4518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184911" y="2961918"/>
                <a:ext cx="478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B091E7E-1448-7062-4C6C-841D793AA0C8}"/>
                  </a:ext>
                </a:extLst>
              </p14:cNvPr>
              <p14:cNvContentPartPr/>
              <p14:nvPr/>
            </p14:nvContentPartPr>
            <p14:xfrm>
              <a:off x="3693511" y="3040038"/>
              <a:ext cx="276120" cy="1882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B091E7E-1448-7062-4C6C-841D793AA0C8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84871" y="3031038"/>
                <a:ext cx="29376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B8DE91-D54F-DE7A-9744-BB7CDDF43BDA}"/>
                  </a:ext>
                </a:extLst>
              </p14:cNvPr>
              <p14:cNvContentPartPr/>
              <p14:nvPr/>
            </p14:nvContentPartPr>
            <p14:xfrm>
              <a:off x="3554551" y="3005838"/>
              <a:ext cx="72000" cy="1749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B8DE91-D54F-DE7A-9744-BB7CDDF43BD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3545911" y="2996838"/>
                <a:ext cx="896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0EFE358-393A-2D80-E60C-99C8E5F30BA0}"/>
                  </a:ext>
                </a:extLst>
              </p14:cNvPr>
              <p14:cNvContentPartPr/>
              <p14:nvPr/>
            </p14:nvContentPartPr>
            <p14:xfrm>
              <a:off x="3543031" y="3209598"/>
              <a:ext cx="23400" cy="61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0EFE358-393A-2D80-E60C-99C8E5F30BA0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3534391" y="3200598"/>
                <a:ext cx="410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F358915-DD9A-5179-EDA9-41B2930E9005}"/>
                  </a:ext>
                </a:extLst>
              </p14:cNvPr>
              <p14:cNvContentPartPr/>
              <p14:nvPr/>
            </p14:nvContentPartPr>
            <p14:xfrm>
              <a:off x="3390031" y="3030318"/>
              <a:ext cx="99000" cy="162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F358915-DD9A-5179-EDA9-41B2930E900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381031" y="3021678"/>
                <a:ext cx="1166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09086F1-F1E5-2577-0C3B-21CEEC75C29D}"/>
                  </a:ext>
                </a:extLst>
              </p14:cNvPr>
              <p14:cNvContentPartPr/>
              <p14:nvPr/>
            </p14:nvContentPartPr>
            <p14:xfrm>
              <a:off x="3199231" y="3152718"/>
              <a:ext cx="150120" cy="106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09086F1-F1E5-2577-0C3B-21CEEC75C29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190231" y="3143718"/>
                <a:ext cx="16776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D34C9D5-18BC-98C1-E2D7-FC76EFAA552A}"/>
                  </a:ext>
                </a:extLst>
              </p14:cNvPr>
              <p14:cNvContentPartPr/>
              <p14:nvPr/>
            </p14:nvContentPartPr>
            <p14:xfrm>
              <a:off x="3068551" y="3025278"/>
              <a:ext cx="127440" cy="196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D34C9D5-18BC-98C1-E2D7-FC76EFAA552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059911" y="3016278"/>
                <a:ext cx="145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72D2822-2F41-C921-AC44-BBC468BDD7D5}"/>
                  </a:ext>
                </a:extLst>
              </p14:cNvPr>
              <p14:cNvContentPartPr/>
              <p14:nvPr/>
            </p14:nvContentPartPr>
            <p14:xfrm>
              <a:off x="3045151" y="3265758"/>
              <a:ext cx="79560" cy="45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72D2822-2F41-C921-AC44-BBC468BDD7D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036511" y="3257118"/>
                <a:ext cx="972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150D0C1-C06B-4606-CEA6-79BD4D95170F}"/>
                  </a:ext>
                </a:extLst>
              </p14:cNvPr>
              <p14:cNvContentPartPr/>
              <p14:nvPr/>
            </p14:nvContentPartPr>
            <p14:xfrm>
              <a:off x="2437831" y="3163518"/>
              <a:ext cx="528120" cy="324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150D0C1-C06B-4606-CEA6-79BD4D95170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29191" y="3154518"/>
                <a:ext cx="5457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0E9A9E5-B010-50D7-AD18-BA23793C0F95}"/>
                  </a:ext>
                </a:extLst>
              </p14:cNvPr>
              <p14:cNvContentPartPr/>
              <p14:nvPr/>
            </p14:nvContentPartPr>
            <p14:xfrm>
              <a:off x="2599111" y="3287358"/>
              <a:ext cx="113040" cy="25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0E9A9E5-B010-50D7-AD18-BA23793C0F9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590111" y="3278358"/>
                <a:ext cx="130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CB0ADB9-828E-8E62-3DB0-D2EF8B4842B3}"/>
                  </a:ext>
                </a:extLst>
              </p14:cNvPr>
              <p14:cNvContentPartPr/>
              <p14:nvPr/>
            </p14:nvContentPartPr>
            <p14:xfrm>
              <a:off x="2855071" y="3601998"/>
              <a:ext cx="125640" cy="52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CB0ADB9-828E-8E62-3DB0-D2EF8B4842B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846431" y="3592998"/>
                <a:ext cx="1432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8236231-1E03-A2EE-1D1A-743B0CB319D6}"/>
                  </a:ext>
                </a:extLst>
              </p14:cNvPr>
              <p14:cNvContentPartPr/>
              <p14:nvPr/>
            </p14:nvContentPartPr>
            <p14:xfrm>
              <a:off x="4070071" y="3515958"/>
              <a:ext cx="55080" cy="1904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8236231-1E03-A2EE-1D1A-743B0CB319D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061431" y="3506958"/>
                <a:ext cx="72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9C12EAB-6F0A-EE62-428A-0A662C27E5A6}"/>
                  </a:ext>
                </a:extLst>
              </p14:cNvPr>
              <p14:cNvContentPartPr/>
              <p14:nvPr/>
            </p14:nvContentPartPr>
            <p14:xfrm>
              <a:off x="3765151" y="3708918"/>
              <a:ext cx="192960" cy="127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9C12EAB-6F0A-EE62-428A-0A662C27E5A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756151" y="3699918"/>
                <a:ext cx="2106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1A97442-3729-5D38-52E0-C3438951B3BF}"/>
                  </a:ext>
                </a:extLst>
              </p14:cNvPr>
              <p14:cNvContentPartPr/>
              <p14:nvPr/>
            </p14:nvContentPartPr>
            <p14:xfrm>
              <a:off x="3870271" y="3550518"/>
              <a:ext cx="7560" cy="14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1A97442-3729-5D38-52E0-C3438951B3B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861631" y="3541518"/>
                <a:ext cx="252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EEC591C-2B7C-7252-C765-A6C432484889}"/>
                  </a:ext>
                </a:extLst>
              </p14:cNvPr>
              <p14:cNvContentPartPr/>
              <p14:nvPr/>
            </p14:nvContentPartPr>
            <p14:xfrm>
              <a:off x="3340351" y="3650958"/>
              <a:ext cx="371880" cy="3380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EEC591C-2B7C-7252-C765-A6C43248488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331711" y="3642318"/>
                <a:ext cx="3895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C49DBD1-110F-F8F4-5891-4D57DBA16A87}"/>
                  </a:ext>
                </a:extLst>
              </p14:cNvPr>
              <p14:cNvContentPartPr/>
              <p14:nvPr/>
            </p14:nvContentPartPr>
            <p14:xfrm>
              <a:off x="3511351" y="3926358"/>
              <a:ext cx="141480" cy="1292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C49DBD1-110F-F8F4-5891-4D57DBA16A8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502711" y="3917718"/>
                <a:ext cx="1591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8160761-873E-7674-FD5A-C99FC4161943}"/>
                  </a:ext>
                </a:extLst>
              </p14:cNvPr>
              <p14:cNvContentPartPr/>
              <p14:nvPr/>
            </p14:nvContentPartPr>
            <p14:xfrm>
              <a:off x="3225151" y="3785958"/>
              <a:ext cx="125640" cy="110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8160761-873E-7674-FD5A-C99FC416194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216511" y="3776958"/>
                <a:ext cx="143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4F86E4A-DD28-5983-5C49-1BB99FDC4AE9}"/>
                  </a:ext>
                </a:extLst>
              </p14:cNvPr>
              <p14:cNvContentPartPr/>
              <p14:nvPr/>
            </p14:nvContentPartPr>
            <p14:xfrm>
              <a:off x="2952271" y="3675438"/>
              <a:ext cx="283680" cy="340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4F86E4A-DD28-5983-5C49-1BB99FDC4AE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43631" y="3666438"/>
                <a:ext cx="30132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E9BD46-3A1B-0501-EBC7-56AC6B6368BF}"/>
                  </a:ext>
                </a:extLst>
              </p14:cNvPr>
              <p14:cNvContentPartPr/>
              <p14:nvPr/>
            </p14:nvContentPartPr>
            <p14:xfrm>
              <a:off x="4287151" y="4434318"/>
              <a:ext cx="133560" cy="140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E9BD46-3A1B-0501-EBC7-56AC6B6368B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78511" y="4425678"/>
                <a:ext cx="1512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579A1F7D-7CC0-A8AB-C7AA-7C0A4677B4CE}"/>
                  </a:ext>
                </a:extLst>
              </p14:cNvPr>
              <p14:cNvContentPartPr/>
              <p14:nvPr/>
            </p14:nvContentPartPr>
            <p14:xfrm>
              <a:off x="4370671" y="4367358"/>
              <a:ext cx="9720" cy="180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579A1F7D-7CC0-A8AB-C7AA-7C0A4677B4C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361671" y="4358718"/>
                <a:ext cx="27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69E470A-C2D2-FFB8-629B-8CC27A88BFE1}"/>
                  </a:ext>
                </a:extLst>
              </p14:cNvPr>
              <p14:cNvContentPartPr/>
              <p14:nvPr/>
            </p14:nvContentPartPr>
            <p14:xfrm>
              <a:off x="3915991" y="4379238"/>
              <a:ext cx="286560" cy="2458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69E470A-C2D2-FFB8-629B-8CC27A88BFE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906991" y="4370238"/>
                <a:ext cx="304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662A69E-F157-B4D4-33F7-C77BCCF8799A}"/>
                  </a:ext>
                </a:extLst>
              </p14:cNvPr>
              <p14:cNvContentPartPr/>
              <p14:nvPr/>
            </p14:nvContentPartPr>
            <p14:xfrm>
              <a:off x="3847951" y="4372398"/>
              <a:ext cx="14400" cy="2246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662A69E-F157-B4D4-33F7-C77BCCF8799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839311" y="4363398"/>
                <a:ext cx="320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7AA420A-5C39-F63D-38DA-17FDE2B8CB85}"/>
                  </a:ext>
                </a:extLst>
              </p14:cNvPr>
              <p14:cNvContentPartPr/>
              <p14:nvPr/>
            </p14:nvContentPartPr>
            <p14:xfrm>
              <a:off x="3705751" y="4567878"/>
              <a:ext cx="119880" cy="123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7AA420A-5C39-F63D-38DA-17FDE2B8CB8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696751" y="4558878"/>
                <a:ext cx="1375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9F32A45-8EAC-7200-EDF0-C6668FA0AFE2}"/>
                  </a:ext>
                </a:extLst>
              </p14:cNvPr>
              <p14:cNvContentPartPr/>
              <p14:nvPr/>
            </p14:nvContentPartPr>
            <p14:xfrm>
              <a:off x="3781711" y="4448718"/>
              <a:ext cx="11160" cy="16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9F32A45-8EAC-7200-EDF0-C6668FA0AFE2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772711" y="4439718"/>
                <a:ext cx="2880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3D4F7BB-4AA7-65D1-22EC-666214D73D25}"/>
                  </a:ext>
                </a:extLst>
              </p14:cNvPr>
              <p14:cNvContentPartPr/>
              <p14:nvPr/>
            </p14:nvContentPartPr>
            <p14:xfrm>
              <a:off x="3412351" y="4504158"/>
              <a:ext cx="228240" cy="1537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3D4F7BB-4AA7-65D1-22EC-666214D73D25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403351" y="4495518"/>
                <a:ext cx="2458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46F4441-E1C0-78F2-C9ED-C0303E6A021D}"/>
                  </a:ext>
                </a:extLst>
              </p14:cNvPr>
              <p14:cNvContentPartPr/>
              <p14:nvPr/>
            </p14:nvContentPartPr>
            <p14:xfrm>
              <a:off x="3331351" y="4390398"/>
              <a:ext cx="63360" cy="2185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46F4441-E1C0-78F2-C9ED-C0303E6A021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322711" y="4381398"/>
                <a:ext cx="810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6919418-2BCF-36B1-15CF-BB82A4E02243}"/>
                  </a:ext>
                </a:extLst>
              </p14:cNvPr>
              <p14:cNvContentPartPr/>
              <p14:nvPr/>
            </p14:nvContentPartPr>
            <p14:xfrm>
              <a:off x="2918431" y="4375998"/>
              <a:ext cx="401400" cy="466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6919418-2BCF-36B1-15CF-BB82A4E0224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909431" y="4367358"/>
                <a:ext cx="41904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045CE74-05CD-3CE5-BEE2-664C556F19D9}"/>
                  </a:ext>
                </a:extLst>
              </p14:cNvPr>
              <p14:cNvContentPartPr/>
              <p14:nvPr/>
            </p14:nvContentPartPr>
            <p14:xfrm>
              <a:off x="3215071" y="4360878"/>
              <a:ext cx="23040" cy="2232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045CE74-05CD-3CE5-BEE2-664C556F19D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206071" y="4352238"/>
                <a:ext cx="40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514342F-D17A-897B-346F-861ED4721251}"/>
                  </a:ext>
                </a:extLst>
              </p14:cNvPr>
              <p14:cNvContentPartPr/>
              <p14:nvPr/>
            </p14:nvContentPartPr>
            <p14:xfrm>
              <a:off x="547831" y="4435038"/>
              <a:ext cx="63720" cy="36972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514342F-D17A-897B-346F-861ED472125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38831" y="4426038"/>
                <a:ext cx="813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38977E9-B867-61E3-33A2-EFE31E6B3588}"/>
                  </a:ext>
                </a:extLst>
              </p14:cNvPr>
              <p14:cNvContentPartPr/>
              <p14:nvPr/>
            </p14:nvContentPartPr>
            <p14:xfrm>
              <a:off x="718111" y="4559238"/>
              <a:ext cx="78840" cy="2340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38977E9-B867-61E3-33A2-EFE31E6B358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09471" y="4550238"/>
                <a:ext cx="964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E10D9ED-FCAB-6A80-AB19-FD1755FEEB49}"/>
                  </a:ext>
                </a:extLst>
              </p14:cNvPr>
              <p14:cNvContentPartPr/>
              <p14:nvPr/>
            </p14:nvContentPartPr>
            <p14:xfrm>
              <a:off x="776071" y="4454478"/>
              <a:ext cx="96120" cy="2404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E10D9ED-FCAB-6A80-AB19-FD1755FEEB4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67071" y="4445838"/>
                <a:ext cx="1137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74722F0-5CC5-ACC9-1880-D24962367AC5}"/>
                  </a:ext>
                </a:extLst>
              </p14:cNvPr>
              <p14:cNvContentPartPr/>
              <p14:nvPr/>
            </p14:nvContentPartPr>
            <p14:xfrm>
              <a:off x="695071" y="4258278"/>
              <a:ext cx="25200" cy="295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74722F0-5CC5-ACC9-1880-D24962367AC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86431" y="4249278"/>
                <a:ext cx="428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D3E2CBE-3922-C44D-DF78-620A4E6C54EB}"/>
                  </a:ext>
                </a:extLst>
              </p14:cNvPr>
              <p14:cNvContentPartPr/>
              <p14:nvPr/>
            </p14:nvContentPartPr>
            <p14:xfrm>
              <a:off x="877231" y="4531878"/>
              <a:ext cx="296280" cy="1198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D3E2CBE-3922-C44D-DF78-620A4E6C54EB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868231" y="4523238"/>
                <a:ext cx="313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A3E224B-D761-4DDD-F882-7F304D6DC496}"/>
                  </a:ext>
                </a:extLst>
              </p14:cNvPr>
              <p14:cNvContentPartPr/>
              <p14:nvPr/>
            </p14:nvContentPartPr>
            <p14:xfrm>
              <a:off x="1161631" y="4304718"/>
              <a:ext cx="200880" cy="331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A3E224B-D761-4DDD-F882-7F304D6DC49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152631" y="4296078"/>
                <a:ext cx="2185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F86E5F6-3FAD-75BD-D76A-D56217A3C657}"/>
                  </a:ext>
                </a:extLst>
              </p14:cNvPr>
              <p14:cNvContentPartPr/>
              <p14:nvPr/>
            </p14:nvContentPartPr>
            <p14:xfrm>
              <a:off x="1464751" y="4474278"/>
              <a:ext cx="158760" cy="2088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F86E5F6-3FAD-75BD-D76A-D56217A3C65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456111" y="4465278"/>
                <a:ext cx="1764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167C626-1201-6D55-387F-0DBEC8004A65}"/>
                  </a:ext>
                </a:extLst>
              </p14:cNvPr>
              <p14:cNvContentPartPr/>
              <p14:nvPr/>
            </p14:nvContentPartPr>
            <p14:xfrm>
              <a:off x="1655911" y="4534038"/>
              <a:ext cx="299160" cy="838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167C626-1201-6D55-387F-0DBEC8004A6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646911" y="4525398"/>
                <a:ext cx="3168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9E687E4-A200-A418-0FEC-7FD2E986B2D8}"/>
                  </a:ext>
                </a:extLst>
              </p14:cNvPr>
              <p14:cNvContentPartPr/>
              <p14:nvPr/>
            </p14:nvContentPartPr>
            <p14:xfrm>
              <a:off x="1971631" y="4467078"/>
              <a:ext cx="66960" cy="14796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9E687E4-A200-A418-0FEC-7FD2E986B2D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962631" y="4458438"/>
                <a:ext cx="846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75FB26B-905F-5BA8-FA60-89E5BE203D54}"/>
                  </a:ext>
                </a:extLst>
              </p14:cNvPr>
              <p14:cNvContentPartPr/>
              <p14:nvPr/>
            </p14:nvContentPartPr>
            <p14:xfrm>
              <a:off x="673471" y="5081238"/>
              <a:ext cx="16560" cy="2455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75FB26B-905F-5BA8-FA60-89E5BE203D54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64471" y="5072598"/>
                <a:ext cx="34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5DC4AD7-4177-E5E6-0B72-9B5A0B9DD596}"/>
                  </a:ext>
                </a:extLst>
              </p14:cNvPr>
              <p14:cNvContentPartPr/>
              <p14:nvPr/>
            </p14:nvContentPartPr>
            <p14:xfrm>
              <a:off x="899551" y="5129838"/>
              <a:ext cx="25920" cy="3272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5DC4AD7-4177-E5E6-0B72-9B5A0B9DD596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90911" y="5120838"/>
                <a:ext cx="435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85A5BF08-2AAB-06C3-BFE8-313EE56B86AF}"/>
                  </a:ext>
                </a:extLst>
              </p14:cNvPr>
              <p14:cNvContentPartPr/>
              <p14:nvPr/>
            </p14:nvContentPartPr>
            <p14:xfrm>
              <a:off x="896671" y="5004918"/>
              <a:ext cx="110160" cy="2476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85A5BF08-2AAB-06C3-BFE8-313EE56B86A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87671" y="4996278"/>
                <a:ext cx="1278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59D1F0A-C69C-919B-DBC8-7AF2B6669B60}"/>
                  </a:ext>
                </a:extLst>
              </p14:cNvPr>
              <p14:cNvContentPartPr/>
              <p14:nvPr/>
            </p14:nvContentPartPr>
            <p14:xfrm>
              <a:off x="1053271" y="4948038"/>
              <a:ext cx="120960" cy="2689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59D1F0A-C69C-919B-DBC8-7AF2B6669B6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44631" y="4939038"/>
                <a:ext cx="1386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DF7A9A1-BB7C-BFC2-5081-CB2CC3A3C320}"/>
                  </a:ext>
                </a:extLst>
              </p14:cNvPr>
              <p14:cNvContentPartPr/>
              <p14:nvPr/>
            </p14:nvContentPartPr>
            <p14:xfrm>
              <a:off x="1242991" y="4755438"/>
              <a:ext cx="194760" cy="4226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DF7A9A1-BB7C-BFC2-5081-CB2CC3A3C32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234351" y="4746438"/>
                <a:ext cx="2124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64C7FE9-393A-8260-D6ED-1FAF16CEC41A}"/>
                  </a:ext>
                </a:extLst>
              </p14:cNvPr>
              <p14:cNvContentPartPr/>
              <p14:nvPr/>
            </p14:nvContentPartPr>
            <p14:xfrm>
              <a:off x="1533151" y="4805478"/>
              <a:ext cx="176040" cy="6836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64C7FE9-393A-8260-D6ED-1FAF16CEC41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524151" y="4796478"/>
                <a:ext cx="19368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25818FA-9A19-16D9-51E0-82132D8A58E7}"/>
                  </a:ext>
                </a:extLst>
              </p14:cNvPr>
              <p14:cNvContentPartPr/>
              <p14:nvPr/>
            </p14:nvContentPartPr>
            <p14:xfrm>
              <a:off x="6286951" y="4327398"/>
              <a:ext cx="36360" cy="127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25818FA-9A19-16D9-51E0-82132D8A58E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278311" y="4318398"/>
                <a:ext cx="5400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24E2E2A-5E46-1F98-E01E-6D744B6B51E1}"/>
                  </a:ext>
                </a:extLst>
              </p14:cNvPr>
              <p14:cNvContentPartPr/>
              <p14:nvPr/>
            </p14:nvContentPartPr>
            <p14:xfrm>
              <a:off x="6127111" y="4445118"/>
              <a:ext cx="148680" cy="133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24E2E2A-5E46-1F98-E01E-6D744B6B51E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118111" y="4436118"/>
                <a:ext cx="166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4342E18-1C6F-648D-BA05-AEFB09A07152}"/>
                  </a:ext>
                </a:extLst>
              </p14:cNvPr>
              <p14:cNvContentPartPr/>
              <p14:nvPr/>
            </p14:nvContentPartPr>
            <p14:xfrm>
              <a:off x="5279311" y="4379598"/>
              <a:ext cx="820800" cy="357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4342E18-1C6F-648D-BA05-AEFB09A0715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270311" y="4370958"/>
                <a:ext cx="8384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A8B8475-8530-6221-2C6C-DC9DE1DE7B5E}"/>
                  </a:ext>
                </a:extLst>
              </p14:cNvPr>
              <p14:cNvContentPartPr/>
              <p14:nvPr/>
            </p14:nvContentPartPr>
            <p14:xfrm>
              <a:off x="5453911" y="4768758"/>
              <a:ext cx="39600" cy="536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A8B8475-8530-6221-2C6C-DC9DE1DE7B5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445271" y="4760118"/>
                <a:ext cx="5724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4E6B762-1DC6-1383-8341-FA0EB4192A2A}"/>
                  </a:ext>
                </a:extLst>
              </p14:cNvPr>
              <p14:cNvContentPartPr/>
              <p14:nvPr/>
            </p14:nvContentPartPr>
            <p14:xfrm>
              <a:off x="5331151" y="4311558"/>
              <a:ext cx="142920" cy="63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4E6B762-1DC6-1383-8341-FA0EB4192A2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322511" y="4302918"/>
                <a:ext cx="1605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2680699-D9AF-EFD3-342A-19D97F434972}"/>
                  </a:ext>
                </a:extLst>
              </p14:cNvPr>
              <p14:cNvContentPartPr/>
              <p14:nvPr/>
            </p14:nvContentPartPr>
            <p14:xfrm>
              <a:off x="5027671" y="4429278"/>
              <a:ext cx="283680" cy="1980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2680699-D9AF-EFD3-342A-19D97F43497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018671" y="4420638"/>
                <a:ext cx="3013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0ABD0F7E-F26A-C136-1CA1-9522F41642EC}"/>
                  </a:ext>
                </a:extLst>
              </p14:cNvPr>
              <p14:cNvContentPartPr/>
              <p14:nvPr/>
            </p14:nvContentPartPr>
            <p14:xfrm>
              <a:off x="5625271" y="4990518"/>
              <a:ext cx="55080" cy="13104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0ABD0F7E-F26A-C136-1CA1-9522F41642E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616631" y="4981518"/>
                <a:ext cx="727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DA1C247-6A32-4FAB-5353-C672072C5F9D}"/>
                  </a:ext>
                </a:extLst>
              </p14:cNvPr>
              <p14:cNvContentPartPr/>
              <p14:nvPr/>
            </p14:nvContentPartPr>
            <p14:xfrm>
              <a:off x="5480911" y="5121198"/>
              <a:ext cx="137520" cy="209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DA1C247-6A32-4FAB-5353-C672072C5F9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472271" y="5112198"/>
                <a:ext cx="155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A9026363-42A5-DDD7-59F9-B291AFDE97A8}"/>
                  </a:ext>
                </a:extLst>
              </p14:cNvPr>
              <p14:cNvContentPartPr/>
              <p14:nvPr/>
            </p14:nvContentPartPr>
            <p14:xfrm>
              <a:off x="4386871" y="5046678"/>
              <a:ext cx="970920" cy="396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A9026363-42A5-DDD7-59F9-B291AFDE97A8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378231" y="5038038"/>
                <a:ext cx="98856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B8BE93DA-CBB1-82A0-3D0D-F56FCA300B3C}"/>
                  </a:ext>
                </a:extLst>
              </p14:cNvPr>
              <p14:cNvContentPartPr/>
              <p14:nvPr/>
            </p14:nvContentPartPr>
            <p14:xfrm>
              <a:off x="4724911" y="5466438"/>
              <a:ext cx="66240" cy="694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B8BE93DA-CBB1-82A0-3D0D-F56FCA300B3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715911" y="5457798"/>
                <a:ext cx="83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953833D-7186-F58E-EC2C-84BDC3E9E2DE}"/>
                  </a:ext>
                </a:extLst>
              </p14:cNvPr>
              <p14:cNvContentPartPr/>
              <p14:nvPr/>
            </p14:nvContentPartPr>
            <p14:xfrm>
              <a:off x="4579471" y="5035158"/>
              <a:ext cx="131400" cy="777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953833D-7186-F58E-EC2C-84BDC3E9E2D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570831" y="5026518"/>
                <a:ext cx="1490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169B12C-33B9-1EA7-E8EF-8BF9592D8755}"/>
                  </a:ext>
                </a:extLst>
              </p14:cNvPr>
              <p14:cNvContentPartPr/>
              <p14:nvPr/>
            </p14:nvContentPartPr>
            <p14:xfrm>
              <a:off x="4057471" y="5090238"/>
              <a:ext cx="193680" cy="5421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169B12C-33B9-1EA7-E8EF-8BF9592D875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4048831" y="5081238"/>
                <a:ext cx="21132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3FB8428-E981-2918-31A6-1EBC9C57A4C1}"/>
                  </a:ext>
                </a:extLst>
              </p14:cNvPr>
              <p14:cNvContentPartPr/>
              <p14:nvPr/>
            </p14:nvContentPartPr>
            <p14:xfrm>
              <a:off x="3651751" y="5110398"/>
              <a:ext cx="195840" cy="225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3FB8428-E981-2918-31A6-1EBC9C57A4C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642751" y="5101758"/>
                <a:ext cx="2134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CF2C1079-E40E-E9B0-527E-2B79DE2AA09B}"/>
                  </a:ext>
                </a:extLst>
              </p14:cNvPr>
              <p14:cNvContentPartPr/>
              <p14:nvPr/>
            </p14:nvContentPartPr>
            <p14:xfrm>
              <a:off x="3687391" y="5016438"/>
              <a:ext cx="75600" cy="9720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CF2C1079-E40E-E9B0-527E-2B79DE2AA09B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678391" y="5007438"/>
                <a:ext cx="932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B1227E8-D864-453F-9F11-D44C98CBE78D}"/>
                  </a:ext>
                </a:extLst>
              </p14:cNvPr>
              <p14:cNvContentPartPr/>
              <p14:nvPr/>
            </p14:nvContentPartPr>
            <p14:xfrm>
              <a:off x="3165031" y="5197158"/>
              <a:ext cx="389160" cy="3823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B1227E8-D864-453F-9F11-D44C98CBE78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156031" y="5188518"/>
                <a:ext cx="40680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28AA1480-8A41-1419-A7B8-0F2D3B0D0953}"/>
                  </a:ext>
                </a:extLst>
              </p14:cNvPr>
              <p14:cNvContentPartPr/>
              <p14:nvPr/>
            </p14:nvContentPartPr>
            <p14:xfrm>
              <a:off x="2976391" y="5327478"/>
              <a:ext cx="41040" cy="2214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28AA1480-8A41-1419-A7B8-0F2D3B0D0953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967391" y="5318838"/>
                <a:ext cx="58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CEDA8789-9779-065A-47DB-25A9D2AA55A7}"/>
                  </a:ext>
                </a:extLst>
              </p14:cNvPr>
              <p14:cNvContentPartPr/>
              <p14:nvPr/>
            </p14:nvContentPartPr>
            <p14:xfrm>
              <a:off x="2753551" y="5533398"/>
              <a:ext cx="213480" cy="1238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CEDA8789-9779-065A-47DB-25A9D2AA55A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744911" y="5524398"/>
                <a:ext cx="231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4381017-0405-5E06-32DA-0780E844B28A}"/>
                  </a:ext>
                </a:extLst>
              </p14:cNvPr>
              <p14:cNvContentPartPr/>
              <p14:nvPr/>
            </p14:nvContentPartPr>
            <p14:xfrm>
              <a:off x="2794951" y="5256918"/>
              <a:ext cx="32040" cy="21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4381017-0405-5E06-32DA-0780E844B28A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2785951" y="5248278"/>
                <a:ext cx="496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2ED60C6-EC38-204B-8A13-9ADBF5380C49}"/>
                  </a:ext>
                </a:extLst>
              </p14:cNvPr>
              <p14:cNvContentPartPr/>
              <p14:nvPr/>
            </p14:nvContentPartPr>
            <p14:xfrm>
              <a:off x="2514151" y="5414598"/>
              <a:ext cx="128520" cy="1368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2ED60C6-EC38-204B-8A13-9ADBF5380C49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505511" y="5405598"/>
                <a:ext cx="1461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E6C3FA5-7ABA-B2EA-0F1A-B8FBB903B9EC}"/>
                  </a:ext>
                </a:extLst>
              </p14:cNvPr>
              <p14:cNvContentPartPr/>
              <p14:nvPr/>
            </p14:nvContentPartPr>
            <p14:xfrm>
              <a:off x="2432431" y="5221638"/>
              <a:ext cx="53640" cy="268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E6C3FA5-7ABA-B2EA-0F1A-B8FBB903B9EC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2423791" y="5212638"/>
                <a:ext cx="71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30B4D30-BBBB-C06E-9C14-444BFFBB7A8F}"/>
                  </a:ext>
                </a:extLst>
              </p14:cNvPr>
              <p14:cNvContentPartPr/>
              <p14:nvPr/>
            </p14:nvContentPartPr>
            <p14:xfrm>
              <a:off x="2015911" y="5320998"/>
              <a:ext cx="403200" cy="4651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30B4D30-BBBB-C06E-9C14-444BFFBB7A8F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2007271" y="5312358"/>
                <a:ext cx="42084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E66A16C-CD86-AF2A-7468-D43471EE2A5F}"/>
                  </a:ext>
                </a:extLst>
              </p14:cNvPr>
              <p14:cNvContentPartPr/>
              <p14:nvPr/>
            </p14:nvContentPartPr>
            <p14:xfrm>
              <a:off x="2221111" y="5373918"/>
              <a:ext cx="21600" cy="187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E66A16C-CD86-AF2A-7468-D43471EE2A5F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2212111" y="5365278"/>
                <a:ext cx="3924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ADACD247-436F-4450-70DA-F9AEB081BAFD}"/>
              </a:ext>
            </a:extLst>
          </p:cNvPr>
          <p:cNvGrpSpPr/>
          <p:nvPr/>
        </p:nvGrpSpPr>
        <p:grpSpPr>
          <a:xfrm>
            <a:off x="6848191" y="1409238"/>
            <a:ext cx="4293360" cy="4341600"/>
            <a:chOff x="6848191" y="1409238"/>
            <a:chExt cx="4293360" cy="434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0767F0A-CE55-DB7A-17E8-EF87B650ADEF}"/>
                    </a:ext>
                  </a:extLst>
                </p14:cNvPr>
                <p14:cNvContentPartPr/>
                <p14:nvPr/>
              </p14:nvContentPartPr>
              <p14:xfrm>
                <a:off x="8055631" y="1991718"/>
                <a:ext cx="3085920" cy="151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0767F0A-CE55-DB7A-17E8-EF87B650ADE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046631" y="1983078"/>
                  <a:ext cx="3103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51149D1-F8BF-1001-E08E-2F485871B381}"/>
                    </a:ext>
                  </a:extLst>
                </p14:cNvPr>
                <p14:cNvContentPartPr/>
                <p14:nvPr/>
              </p14:nvContentPartPr>
              <p14:xfrm>
                <a:off x="7670791" y="2028798"/>
                <a:ext cx="3284640" cy="2592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51149D1-F8BF-1001-E08E-2F485871B38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662151" y="2020158"/>
                  <a:ext cx="3302280" cy="26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FC57A8C-058C-E820-3F8A-2EF22D299719}"/>
                    </a:ext>
                  </a:extLst>
                </p14:cNvPr>
                <p14:cNvContentPartPr/>
                <p14:nvPr/>
              </p14:nvContentPartPr>
              <p14:xfrm>
                <a:off x="10746631" y="2171718"/>
                <a:ext cx="329760" cy="2333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FC57A8C-058C-E820-3F8A-2EF22D2997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737631" y="2162718"/>
                  <a:ext cx="347400" cy="23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46C8270-2D8E-4803-3C09-552279B216B2}"/>
                    </a:ext>
                  </a:extLst>
                </p14:cNvPr>
                <p14:cNvContentPartPr/>
                <p14:nvPr/>
              </p14:nvContentPartPr>
              <p14:xfrm>
                <a:off x="7917751" y="1984878"/>
                <a:ext cx="117000" cy="115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46C8270-2D8E-4803-3C09-552279B216B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909111" y="1976238"/>
                  <a:ext cx="134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879E6B6-89E7-8CFA-F5F9-58A70BC1C6ED}"/>
                    </a:ext>
                  </a:extLst>
                </p14:cNvPr>
                <p14:cNvContentPartPr/>
                <p14:nvPr/>
              </p14:nvContentPartPr>
              <p14:xfrm>
                <a:off x="7625791" y="2146518"/>
                <a:ext cx="59040" cy="859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879E6B6-89E7-8CFA-F5F9-58A70BC1C6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17151" y="2137878"/>
                  <a:ext cx="7668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24976ED-5FCD-13EA-65D5-BD173FF794B4}"/>
                    </a:ext>
                  </a:extLst>
                </p14:cNvPr>
                <p14:cNvContentPartPr/>
                <p14:nvPr/>
              </p14:nvContentPartPr>
              <p14:xfrm>
                <a:off x="7555231" y="2893518"/>
                <a:ext cx="139320" cy="145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24976ED-5FCD-13EA-65D5-BD173FF794B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546591" y="2884878"/>
                  <a:ext cx="156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E6F5C69-A871-7D68-B19E-1B6E26B1D86F}"/>
                    </a:ext>
                  </a:extLst>
                </p14:cNvPr>
                <p14:cNvContentPartPr/>
                <p14:nvPr/>
              </p14:nvContentPartPr>
              <p14:xfrm>
                <a:off x="7045471" y="2618838"/>
                <a:ext cx="207360" cy="507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E6F5C69-A871-7D68-B19E-1B6E26B1D86F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036471" y="2610198"/>
                  <a:ext cx="2250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BAC1D01-64CE-4B50-46F6-7C25B5DC8E61}"/>
                    </a:ext>
                  </a:extLst>
                </p14:cNvPr>
                <p14:cNvContentPartPr/>
                <p14:nvPr/>
              </p14:nvContentPartPr>
              <p14:xfrm>
                <a:off x="8191711" y="1736838"/>
                <a:ext cx="1367640" cy="154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BAC1D01-64CE-4B50-46F6-7C25B5DC8E6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182711" y="1727838"/>
                  <a:ext cx="13852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0118E49-B28D-8920-BC3E-2F4FD831D841}"/>
                    </a:ext>
                  </a:extLst>
                </p14:cNvPr>
                <p14:cNvContentPartPr/>
                <p14:nvPr/>
              </p14:nvContentPartPr>
              <p14:xfrm>
                <a:off x="9506071" y="1673838"/>
                <a:ext cx="111960" cy="2228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0118E49-B28D-8920-BC3E-2F4FD831D84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497071" y="1664838"/>
                  <a:ext cx="129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1AD1CB3-BD7B-D0F6-D73C-9BE727E92857}"/>
                    </a:ext>
                  </a:extLst>
                </p14:cNvPr>
                <p14:cNvContentPartPr/>
                <p14:nvPr/>
              </p14:nvContentPartPr>
              <p14:xfrm>
                <a:off x="8906311" y="1409238"/>
                <a:ext cx="315720" cy="2192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1AD1CB3-BD7B-D0F6-D73C-9BE727E9285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897671" y="1400598"/>
                  <a:ext cx="333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FAFB074-F471-C098-C5BD-2F3E82230BC8}"/>
                    </a:ext>
                  </a:extLst>
                </p14:cNvPr>
                <p14:cNvContentPartPr/>
                <p14:nvPr/>
              </p14:nvContentPartPr>
              <p14:xfrm>
                <a:off x="8584111" y="1546758"/>
                <a:ext cx="176760" cy="36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FAFB074-F471-C098-C5BD-2F3E82230BC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575471" y="1537758"/>
                  <a:ext cx="194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A1865F4-CAAB-AB0B-8D1B-C59A0F4A01AF}"/>
                    </a:ext>
                  </a:extLst>
                </p14:cNvPr>
                <p14:cNvContentPartPr/>
                <p14:nvPr/>
              </p14:nvContentPartPr>
              <p14:xfrm>
                <a:off x="8631631" y="1522638"/>
                <a:ext cx="56880" cy="197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A1865F4-CAAB-AB0B-8D1B-C59A0F4A01A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622991" y="1513638"/>
                  <a:ext cx="74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ABD017-37D9-366C-9DF4-B1924F658517}"/>
                    </a:ext>
                  </a:extLst>
                </p14:cNvPr>
                <p14:cNvContentPartPr/>
                <p14:nvPr/>
              </p14:nvContentPartPr>
              <p14:xfrm>
                <a:off x="6848191" y="2756718"/>
                <a:ext cx="197280" cy="806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ABD017-37D9-366C-9DF4-B1924F65851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839551" y="2747718"/>
                  <a:ext cx="214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71EA872-D912-D4BF-9BEF-B48C8209778B}"/>
                    </a:ext>
                  </a:extLst>
                </p14:cNvPr>
                <p14:cNvContentPartPr/>
                <p14:nvPr/>
              </p14:nvContentPartPr>
              <p14:xfrm>
                <a:off x="6945751" y="2708838"/>
                <a:ext cx="33480" cy="195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71EA872-D912-D4BF-9BEF-B48C8209778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37111" y="2699838"/>
                  <a:ext cx="51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5A85125-CEB8-DA74-CDC8-3C7C1F874C81}"/>
                    </a:ext>
                  </a:extLst>
                </p14:cNvPr>
                <p14:cNvContentPartPr/>
                <p14:nvPr/>
              </p14:nvContentPartPr>
              <p14:xfrm>
                <a:off x="8996671" y="2888118"/>
                <a:ext cx="1110240" cy="6832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5A85125-CEB8-DA74-CDC8-3C7C1F874C8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988031" y="2879478"/>
                  <a:ext cx="112788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96CD421-D315-9F64-BBA1-FBF37F1E0503}"/>
                    </a:ext>
                  </a:extLst>
                </p14:cNvPr>
                <p14:cNvContentPartPr/>
                <p14:nvPr/>
              </p14:nvContentPartPr>
              <p14:xfrm>
                <a:off x="9031231" y="2911158"/>
                <a:ext cx="1074240" cy="554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96CD421-D315-9F64-BBA1-FBF37F1E050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022591" y="2902518"/>
                  <a:ext cx="109188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58BF31F-1F67-11BB-4323-BD68F1C53D76}"/>
                    </a:ext>
                  </a:extLst>
                </p14:cNvPr>
                <p14:cNvContentPartPr/>
                <p14:nvPr/>
              </p14:nvContentPartPr>
              <p14:xfrm>
                <a:off x="9351991" y="3070638"/>
                <a:ext cx="31320" cy="12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58BF31F-1F67-11BB-4323-BD68F1C53D7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342991" y="3061638"/>
                  <a:ext cx="48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E1B61FC-3EE7-9CD6-1585-A4D643DD5510}"/>
                    </a:ext>
                  </a:extLst>
                </p14:cNvPr>
                <p14:cNvContentPartPr/>
                <p14:nvPr/>
              </p14:nvContentPartPr>
              <p14:xfrm>
                <a:off x="7605271" y="3347118"/>
                <a:ext cx="1713960" cy="1855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E1B61FC-3EE7-9CD6-1585-A4D643DD551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596271" y="3338478"/>
                  <a:ext cx="1731600" cy="18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9996ED2-1F56-E93B-E9F4-D327AB334693}"/>
                    </a:ext>
                  </a:extLst>
                </p14:cNvPr>
                <p14:cNvContentPartPr/>
                <p14:nvPr/>
              </p14:nvContentPartPr>
              <p14:xfrm>
                <a:off x="7276951" y="5286438"/>
                <a:ext cx="126360" cy="464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9996ED2-1F56-E93B-E9F4-D327AB33469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268311" y="5277438"/>
                  <a:ext cx="1440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83652A8-A66F-94E1-208B-3276857105CC}"/>
                    </a:ext>
                  </a:extLst>
                </p14:cNvPr>
                <p14:cNvContentPartPr/>
                <p14:nvPr/>
              </p14:nvContentPartPr>
              <p14:xfrm>
                <a:off x="7401151" y="5580558"/>
                <a:ext cx="195840" cy="119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83652A8-A66F-94E1-208B-3276857105C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392151" y="5571918"/>
                  <a:ext cx="213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EA8F186-9AC0-1D95-FDEB-4A40D93DB786}"/>
                    </a:ext>
                  </a:extLst>
                </p14:cNvPr>
                <p14:cNvContentPartPr/>
                <p14:nvPr/>
              </p14:nvContentPartPr>
              <p14:xfrm>
                <a:off x="7571791" y="5350878"/>
                <a:ext cx="151920" cy="3560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EA8F186-9AC0-1D95-FDEB-4A40D93DB78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563151" y="5341878"/>
                  <a:ext cx="1695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F159AFE-A2B0-EDA8-9C9E-7217EB2BF966}"/>
                    </a:ext>
                  </a:extLst>
                </p14:cNvPr>
                <p14:cNvContentPartPr/>
                <p14:nvPr/>
              </p14:nvContentPartPr>
              <p14:xfrm>
                <a:off x="7796431" y="5458158"/>
                <a:ext cx="223920" cy="206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F159AFE-A2B0-EDA8-9C9E-7217EB2BF96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787431" y="5449158"/>
                  <a:ext cx="241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854F0F5-EF8E-A3FA-56CE-B67AF41388AF}"/>
                    </a:ext>
                  </a:extLst>
                </p14:cNvPr>
                <p14:cNvContentPartPr/>
                <p14:nvPr/>
              </p14:nvContentPartPr>
              <p14:xfrm>
                <a:off x="8067511" y="5305518"/>
                <a:ext cx="17280" cy="3690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854F0F5-EF8E-A3FA-56CE-B67AF41388A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058511" y="5296518"/>
                  <a:ext cx="349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4967E4C-451D-A61B-72DC-F20988B57A27}"/>
                    </a:ext>
                  </a:extLst>
                </p14:cNvPr>
                <p14:cNvContentPartPr/>
                <p14:nvPr/>
              </p14:nvContentPartPr>
              <p14:xfrm>
                <a:off x="8072911" y="2091798"/>
                <a:ext cx="97200" cy="164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4967E4C-451D-A61B-72DC-F20988B57A2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063911" y="2083158"/>
                  <a:ext cx="114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6EB972-A260-57A4-5025-D6EF04529A39}"/>
                    </a:ext>
                  </a:extLst>
                </p14:cNvPr>
                <p14:cNvContentPartPr/>
                <p14:nvPr/>
              </p14:nvContentPartPr>
              <p14:xfrm>
                <a:off x="8129071" y="2187918"/>
                <a:ext cx="1126800" cy="27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6EB972-A260-57A4-5025-D6EF04529A3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120431" y="2178918"/>
                  <a:ext cx="1144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16DCDA0-2280-AD0C-12B9-B104FCD39044}"/>
                    </a:ext>
                  </a:extLst>
                </p14:cNvPr>
                <p14:cNvContentPartPr/>
                <p14:nvPr/>
              </p14:nvContentPartPr>
              <p14:xfrm>
                <a:off x="9222031" y="2145078"/>
                <a:ext cx="114480" cy="174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16DCDA0-2280-AD0C-12B9-B104FCD3904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213031" y="2136438"/>
                  <a:ext cx="132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390D9AD-3832-9647-63F2-6F1FE1EE4D84}"/>
                    </a:ext>
                  </a:extLst>
                </p14:cNvPr>
                <p14:cNvContentPartPr/>
                <p14:nvPr/>
              </p14:nvContentPartPr>
              <p14:xfrm>
                <a:off x="8633431" y="2350998"/>
                <a:ext cx="32400" cy="192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390D9AD-3832-9647-63F2-6F1FE1EE4D8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24431" y="2341998"/>
                  <a:ext cx="50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655CF7-CAFD-9A91-A4DE-44AA4E927639}"/>
                    </a:ext>
                  </a:extLst>
                </p14:cNvPr>
                <p14:cNvContentPartPr/>
                <p14:nvPr/>
              </p14:nvContentPartPr>
              <p14:xfrm>
                <a:off x="8671231" y="2249838"/>
                <a:ext cx="100800" cy="1962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655CF7-CAFD-9A91-A4DE-44AA4E92763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662591" y="2240838"/>
                  <a:ext cx="118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A2EE0FF-6223-595C-6F25-4EB11BA1560C}"/>
                    </a:ext>
                  </a:extLst>
                </p14:cNvPr>
                <p14:cNvContentPartPr/>
                <p14:nvPr/>
              </p14:nvContentPartPr>
              <p14:xfrm>
                <a:off x="8801551" y="2363958"/>
                <a:ext cx="176040" cy="1216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A2EE0FF-6223-595C-6F25-4EB11BA1560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792911" y="2355318"/>
                  <a:ext cx="193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B74947C-5A1E-D691-7F93-99B4887D97B8}"/>
                    </a:ext>
                  </a:extLst>
                </p14:cNvPr>
                <p14:cNvContentPartPr/>
                <p14:nvPr/>
              </p14:nvContentPartPr>
              <p14:xfrm>
                <a:off x="8932231" y="2282958"/>
                <a:ext cx="107280" cy="2156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B74947C-5A1E-D691-7F93-99B4887D97B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923231" y="2274318"/>
                  <a:ext cx="1249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DD2CE7F-40AD-E194-6203-99C55A26EDEE}"/>
                    </a:ext>
                  </a:extLst>
                </p14:cNvPr>
                <p14:cNvContentPartPr/>
                <p14:nvPr/>
              </p14:nvContentPartPr>
              <p14:xfrm>
                <a:off x="9061471" y="2371158"/>
                <a:ext cx="195120" cy="139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DD2CE7F-40AD-E194-6203-99C55A26EDE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52471" y="2362158"/>
                  <a:ext cx="2127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E643C2D-806E-A41E-03FE-675578C8F4D2}"/>
                    </a:ext>
                  </a:extLst>
                </p14:cNvPr>
                <p14:cNvContentPartPr/>
                <p14:nvPr/>
              </p14:nvContentPartPr>
              <p14:xfrm>
                <a:off x="9806671" y="2072358"/>
                <a:ext cx="178200" cy="786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E643C2D-806E-A41E-03FE-675578C8F4D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797671" y="2063718"/>
                  <a:ext cx="19584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4C1B15E-2B18-C22E-86E3-DB72A2822624}"/>
                    </a:ext>
                  </a:extLst>
                </p14:cNvPr>
                <p14:cNvContentPartPr/>
                <p14:nvPr/>
              </p14:nvContentPartPr>
              <p14:xfrm>
                <a:off x="9713791" y="2703078"/>
                <a:ext cx="217440" cy="177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4C1B15E-2B18-C22E-86E3-DB72A282262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04791" y="2694078"/>
                  <a:ext cx="235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0E49ED8-A137-84E1-8FB7-6AFDF5CC0F41}"/>
                    </a:ext>
                  </a:extLst>
                </p14:cNvPr>
                <p14:cNvContentPartPr/>
                <p14:nvPr/>
              </p14:nvContentPartPr>
              <p14:xfrm>
                <a:off x="9942391" y="2346318"/>
                <a:ext cx="112320" cy="2725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0E49ED8-A137-84E1-8FB7-6AFDF5CC0F4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933391" y="2337318"/>
                  <a:ext cx="129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92D0E58-5073-3A3A-49CB-084249454D93}"/>
                    </a:ext>
                  </a:extLst>
                </p14:cNvPr>
                <p14:cNvContentPartPr/>
                <p14:nvPr/>
              </p14:nvContentPartPr>
              <p14:xfrm>
                <a:off x="10089271" y="2217798"/>
                <a:ext cx="282960" cy="2710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92D0E58-5073-3A3A-49CB-084249454D9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080271" y="2209158"/>
                  <a:ext cx="300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8A09CC4-1655-A666-37C6-E8D78D667B39}"/>
                    </a:ext>
                  </a:extLst>
                </p14:cNvPr>
                <p14:cNvContentPartPr/>
                <p14:nvPr/>
              </p14:nvContentPartPr>
              <p14:xfrm>
                <a:off x="10454311" y="2250918"/>
                <a:ext cx="223560" cy="457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8A09CC4-1655-A666-37C6-E8D78D667B39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445671" y="2242278"/>
                  <a:ext cx="2412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80A6193-8EC9-DFC3-67F6-76A0793101D2}"/>
                    </a:ext>
                  </a:extLst>
                </p14:cNvPr>
                <p14:cNvContentPartPr/>
                <p14:nvPr/>
              </p14:nvContentPartPr>
              <p14:xfrm>
                <a:off x="9522631" y="3159558"/>
                <a:ext cx="73440" cy="50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80A6193-8EC9-DFC3-67F6-76A0793101D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513631" y="3150558"/>
                  <a:ext cx="91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E47816F-E735-CF4F-6FB2-AF3A33F73D94}"/>
                    </a:ext>
                  </a:extLst>
                </p14:cNvPr>
                <p14:cNvContentPartPr/>
                <p14:nvPr/>
              </p14:nvContentPartPr>
              <p14:xfrm>
                <a:off x="9515431" y="2870838"/>
                <a:ext cx="48600" cy="320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E47816F-E735-CF4F-6FB2-AF3A33F73D9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06791" y="2861838"/>
                  <a:ext cx="662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5F41D66-A2D3-3910-372A-FB6043D8D7D4}"/>
                    </a:ext>
                  </a:extLst>
                </p14:cNvPr>
                <p14:cNvContentPartPr/>
                <p14:nvPr/>
              </p14:nvContentPartPr>
              <p14:xfrm>
                <a:off x="9652591" y="3062718"/>
                <a:ext cx="12240" cy="105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5F41D66-A2D3-3910-372A-FB6043D8D7D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643951" y="3054078"/>
                  <a:ext cx="298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1D83E8E-2E2D-A07D-E682-417C06B6D45E}"/>
                    </a:ext>
                  </a:extLst>
                </p14:cNvPr>
                <p14:cNvContentPartPr/>
                <p14:nvPr/>
              </p14:nvContentPartPr>
              <p14:xfrm>
                <a:off x="9654031" y="3033918"/>
                <a:ext cx="47160" cy="928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1D83E8E-2E2D-A07D-E682-417C06B6D45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645391" y="3024918"/>
                  <a:ext cx="648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DF26FC8-EBE9-E6C8-F232-3A5A6D1CE0C6}"/>
                    </a:ext>
                  </a:extLst>
                </p14:cNvPr>
                <p14:cNvContentPartPr/>
                <p14:nvPr/>
              </p14:nvContentPartPr>
              <p14:xfrm>
                <a:off x="9653671" y="3028518"/>
                <a:ext cx="28080" cy="1357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DF26FC8-EBE9-E6C8-F232-3A5A6D1CE0C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644671" y="3019518"/>
                  <a:ext cx="45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40F4D36-36A1-DF29-3326-560F1DD5B929}"/>
                    </a:ext>
                  </a:extLst>
                </p14:cNvPr>
                <p14:cNvContentPartPr/>
                <p14:nvPr/>
              </p14:nvContentPartPr>
              <p14:xfrm>
                <a:off x="9740431" y="3082158"/>
                <a:ext cx="15120" cy="147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40F4D36-36A1-DF29-3326-560F1DD5B92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731791" y="3073518"/>
                  <a:ext cx="32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6AC8D65-1717-A4BE-40D3-163A5709F903}"/>
                    </a:ext>
                  </a:extLst>
                </p14:cNvPr>
                <p14:cNvContentPartPr/>
                <p14:nvPr/>
              </p14:nvContentPartPr>
              <p14:xfrm>
                <a:off x="9757351" y="3038238"/>
                <a:ext cx="65880" cy="1357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6AC8D65-1717-A4BE-40D3-163A5709F90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748351" y="3029238"/>
                  <a:ext cx="835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CA4B338-C998-0461-3CF7-B6D13BCE59CB}"/>
                    </a:ext>
                  </a:extLst>
                </p14:cNvPr>
                <p14:cNvContentPartPr/>
                <p14:nvPr/>
              </p14:nvContentPartPr>
              <p14:xfrm>
                <a:off x="9830791" y="2977038"/>
                <a:ext cx="128160" cy="187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CA4B338-C998-0461-3CF7-B6D13BCE59C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821791" y="2968398"/>
                  <a:ext cx="145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4339CAE-97CA-B1B6-E37E-F6B2228230DF}"/>
                    </a:ext>
                  </a:extLst>
                </p14:cNvPr>
                <p14:cNvContentPartPr/>
                <p14:nvPr/>
              </p14:nvContentPartPr>
              <p14:xfrm>
                <a:off x="9917551" y="2847798"/>
                <a:ext cx="181080" cy="306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4339CAE-97CA-B1B6-E37E-F6B2228230D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908911" y="2839158"/>
                  <a:ext cx="1987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CA2234E-A621-3A89-F9F8-C935E1776519}"/>
                    </a:ext>
                  </a:extLst>
                </p14:cNvPr>
                <p14:cNvContentPartPr/>
                <p14:nvPr/>
              </p14:nvContentPartPr>
              <p14:xfrm>
                <a:off x="10120951" y="2996118"/>
                <a:ext cx="190440" cy="3207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CA2234E-A621-3A89-F9F8-C935E1776519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112311" y="2987478"/>
                  <a:ext cx="2080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C549EFE-E971-83BB-8941-74CD17BF1C60}"/>
                    </a:ext>
                  </a:extLst>
                </p14:cNvPr>
                <p14:cNvContentPartPr/>
                <p14:nvPr/>
              </p14:nvContentPartPr>
              <p14:xfrm>
                <a:off x="8982271" y="3145878"/>
                <a:ext cx="424080" cy="43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C549EFE-E971-83BB-8941-74CD17BF1C6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973271" y="3137238"/>
                  <a:ext cx="441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7D5F421-8D23-EA8C-DA63-69E691825910}"/>
                    </a:ext>
                  </a:extLst>
                </p14:cNvPr>
                <p14:cNvContentPartPr/>
                <p14:nvPr/>
              </p14:nvContentPartPr>
              <p14:xfrm>
                <a:off x="8689951" y="3236598"/>
                <a:ext cx="595800" cy="2314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7D5F421-8D23-EA8C-DA63-69E69182591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680951" y="3227958"/>
                  <a:ext cx="613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49BEA01-79CF-8587-3C9C-7D8CF6B41894}"/>
                    </a:ext>
                  </a:extLst>
                </p14:cNvPr>
                <p14:cNvContentPartPr/>
                <p14:nvPr/>
              </p14:nvContentPartPr>
              <p14:xfrm>
                <a:off x="8725951" y="3381318"/>
                <a:ext cx="14760" cy="78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49BEA01-79CF-8587-3C9C-7D8CF6B4189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716951" y="3372678"/>
                  <a:ext cx="324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F3704DB-9EFD-A7D7-3526-FDF2AF90D306}"/>
                    </a:ext>
                  </a:extLst>
                </p14:cNvPr>
                <p14:cNvContentPartPr/>
                <p14:nvPr/>
              </p14:nvContentPartPr>
              <p14:xfrm>
                <a:off x="8070391" y="3627558"/>
                <a:ext cx="16200" cy="2102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F3704DB-9EFD-A7D7-3526-FDF2AF90D30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061751" y="3618558"/>
                  <a:ext cx="33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D89C9D5-D656-0CA8-1561-0D7EE1B48C50}"/>
                    </a:ext>
                  </a:extLst>
                </p14:cNvPr>
                <p14:cNvContentPartPr/>
                <p14:nvPr/>
              </p14:nvContentPartPr>
              <p14:xfrm>
                <a:off x="8143471" y="3656358"/>
                <a:ext cx="23040" cy="199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D89C9D5-D656-0CA8-1561-0D7EE1B48C5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134471" y="3647358"/>
                  <a:ext cx="40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C30966E-55D3-F668-1411-61509804A778}"/>
                    </a:ext>
                  </a:extLst>
                </p14:cNvPr>
                <p14:cNvContentPartPr/>
                <p14:nvPr/>
              </p14:nvContentPartPr>
              <p14:xfrm>
                <a:off x="8171911" y="3588318"/>
                <a:ext cx="110520" cy="151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C30966E-55D3-F668-1411-61509804A77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163271" y="3579318"/>
                  <a:ext cx="1281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4DD6DFC-BAFA-9A41-82C4-60043141A24E}"/>
                    </a:ext>
                  </a:extLst>
                </p14:cNvPr>
                <p14:cNvContentPartPr/>
                <p14:nvPr/>
              </p14:nvContentPartPr>
              <p14:xfrm>
                <a:off x="8296831" y="3490758"/>
                <a:ext cx="232560" cy="2664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4DD6DFC-BAFA-9A41-82C4-60043141A24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287831" y="3481758"/>
                  <a:ext cx="250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689AE11-812C-08A1-E99E-E84564304C17}"/>
                    </a:ext>
                  </a:extLst>
                </p14:cNvPr>
                <p14:cNvContentPartPr/>
                <p14:nvPr/>
              </p14:nvContentPartPr>
              <p14:xfrm>
                <a:off x="8553151" y="3618198"/>
                <a:ext cx="160200" cy="1537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689AE11-812C-08A1-E99E-E84564304C1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544151" y="3609558"/>
                  <a:ext cx="177840" cy="17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5109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15F569-A698-8AE7-B14D-E27F94F204DE}"/>
              </a:ext>
            </a:extLst>
          </p:cNvPr>
          <p:cNvGrpSpPr/>
          <p:nvPr/>
        </p:nvGrpSpPr>
        <p:grpSpPr>
          <a:xfrm>
            <a:off x="73711" y="164358"/>
            <a:ext cx="401400" cy="408960"/>
            <a:chOff x="73711" y="164358"/>
            <a:chExt cx="401400" cy="40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F397DD-C7DC-E15B-5845-B398E6889356}"/>
                    </a:ext>
                  </a:extLst>
                </p14:cNvPr>
                <p14:cNvContentPartPr/>
                <p14:nvPr/>
              </p14:nvContentPartPr>
              <p14:xfrm>
                <a:off x="459631" y="548838"/>
                <a:ext cx="15480" cy="2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F397DD-C7DC-E15B-5845-B398E688935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0991" y="539838"/>
                  <a:ext cx="33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61E3C9-F72D-B650-18E1-61ED10047914}"/>
                    </a:ext>
                  </a:extLst>
                </p14:cNvPr>
                <p14:cNvContentPartPr/>
                <p14:nvPr/>
              </p14:nvContentPartPr>
              <p14:xfrm>
                <a:off x="73711" y="164358"/>
                <a:ext cx="293400" cy="297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61E3C9-F72D-B650-18E1-61ED100479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071" y="155358"/>
                  <a:ext cx="31104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98B40E2-9BDB-21CB-81DE-8049589F50D8}"/>
                  </a:ext>
                </a:extLst>
              </p14:cNvPr>
              <p14:cNvContentPartPr/>
              <p14:nvPr/>
            </p14:nvContentPartPr>
            <p14:xfrm>
              <a:off x="4320631" y="162918"/>
              <a:ext cx="139320" cy="1470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98B40E2-9BDB-21CB-81DE-8049589F50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1991" y="154278"/>
                <a:ext cx="156960" cy="148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40E70A-7114-3B47-1012-588707BCA584}"/>
              </a:ext>
            </a:extLst>
          </p:cNvPr>
          <p:cNvGrpSpPr/>
          <p:nvPr/>
        </p:nvGrpSpPr>
        <p:grpSpPr>
          <a:xfrm>
            <a:off x="4897711" y="391158"/>
            <a:ext cx="832320" cy="582120"/>
            <a:chOff x="4897711" y="391158"/>
            <a:chExt cx="83232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0CFE3F-D796-D543-75A8-CD19575B3A0E}"/>
                    </a:ext>
                  </a:extLst>
                </p14:cNvPr>
                <p14:cNvContentPartPr/>
                <p14:nvPr/>
              </p14:nvContentPartPr>
              <p14:xfrm>
                <a:off x="4908871" y="556038"/>
                <a:ext cx="40320" cy="295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0CFE3F-D796-D543-75A8-CD19575B3A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99871" y="547038"/>
                  <a:ext cx="57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E4D64E-17B8-D7F5-AB60-07BD3F4293BB}"/>
                    </a:ext>
                  </a:extLst>
                </p14:cNvPr>
                <p14:cNvContentPartPr/>
                <p14:nvPr/>
              </p14:nvContentPartPr>
              <p14:xfrm>
                <a:off x="4897711" y="490878"/>
                <a:ext cx="168120" cy="185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E4D64E-17B8-D7F5-AB60-07BD3F4293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88711" y="481878"/>
                  <a:ext cx="18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8A8592-CE96-0769-F0D1-459DBB20C6AE}"/>
                    </a:ext>
                  </a:extLst>
                </p14:cNvPr>
                <p14:cNvContentPartPr/>
                <p14:nvPr/>
              </p14:nvContentPartPr>
              <p14:xfrm>
                <a:off x="5090311" y="391158"/>
                <a:ext cx="378360" cy="30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8A8592-CE96-0769-F0D1-459DBB20C6A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1311" y="382158"/>
                  <a:ext cx="3960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C703B2-7D9C-56EB-27B4-7BA2EF21F910}"/>
                    </a:ext>
                  </a:extLst>
                </p14:cNvPr>
                <p14:cNvContentPartPr/>
                <p14:nvPr/>
              </p14:nvContentPartPr>
              <p14:xfrm>
                <a:off x="5520871" y="490518"/>
                <a:ext cx="209160" cy="482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C703B2-7D9C-56EB-27B4-7BA2EF21F91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12231" y="481878"/>
                  <a:ext cx="226800" cy="50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B45691B-9515-3537-FCCA-C7E0E2FDE7BF}"/>
                  </a:ext>
                </a:extLst>
              </p14:cNvPr>
              <p14:cNvContentPartPr/>
              <p14:nvPr/>
            </p14:nvContentPartPr>
            <p14:xfrm>
              <a:off x="182431" y="2338038"/>
              <a:ext cx="3371760" cy="5277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B45691B-9515-3537-FCCA-C7E0E2FDE7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73791" y="2329398"/>
                <a:ext cx="33894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981A8AD-FECD-FC45-5BC0-AC23DBC51749}"/>
                  </a:ext>
                </a:extLst>
              </p14:cNvPr>
              <p14:cNvContentPartPr/>
              <p14:nvPr/>
            </p14:nvContentPartPr>
            <p14:xfrm>
              <a:off x="1528831" y="2926998"/>
              <a:ext cx="137520" cy="406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981A8AD-FECD-FC45-5BC0-AC23DBC5174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20191" y="2918358"/>
                <a:ext cx="1551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FF69D51-01E3-150B-0F0C-A9FCD4AF6ED4}"/>
                  </a:ext>
                </a:extLst>
              </p14:cNvPr>
              <p14:cNvContentPartPr/>
              <p14:nvPr/>
            </p14:nvContentPartPr>
            <p14:xfrm>
              <a:off x="1707391" y="2743758"/>
              <a:ext cx="173160" cy="445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FF69D51-01E3-150B-0F0C-A9FCD4AF6ED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98751" y="2734758"/>
                <a:ext cx="1908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D142E8-8488-E70D-2B6C-AE96A7D7EB62}"/>
                  </a:ext>
                </a:extLst>
              </p14:cNvPr>
              <p14:cNvContentPartPr/>
              <p14:nvPr/>
            </p14:nvContentPartPr>
            <p14:xfrm>
              <a:off x="1916551" y="2892078"/>
              <a:ext cx="127800" cy="239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D142E8-8488-E70D-2B6C-AE96A7D7EB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07911" y="2883078"/>
                <a:ext cx="1454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A8CCFB-27A8-414D-3335-8BE55819FE25}"/>
                  </a:ext>
                </a:extLst>
              </p14:cNvPr>
              <p14:cNvContentPartPr/>
              <p14:nvPr/>
            </p14:nvContentPartPr>
            <p14:xfrm>
              <a:off x="1430551" y="2927718"/>
              <a:ext cx="614160" cy="3639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A8CCFB-27A8-414D-3335-8BE55819FE2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21551" y="2919078"/>
                <a:ext cx="6318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7B2C43-047B-8E33-1E81-BEFF611625B3}"/>
                  </a:ext>
                </a:extLst>
              </p14:cNvPr>
              <p14:cNvContentPartPr/>
              <p14:nvPr/>
            </p14:nvContentPartPr>
            <p14:xfrm>
              <a:off x="1568791" y="3493278"/>
              <a:ext cx="210960" cy="384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7B2C43-047B-8E33-1E81-BEFF611625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60151" y="3484278"/>
                <a:ext cx="2286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FFC454D-BF8F-333F-B064-75DBC57218C0}"/>
                  </a:ext>
                </a:extLst>
              </p14:cNvPr>
              <p14:cNvContentPartPr/>
              <p14:nvPr/>
            </p14:nvContentPartPr>
            <p14:xfrm>
              <a:off x="1835911" y="3538638"/>
              <a:ext cx="221400" cy="176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FFC454D-BF8F-333F-B064-75DBC57218C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26911" y="3529638"/>
                <a:ext cx="239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ED63D4E-7F6A-2C67-4BF0-C6F140C77DD6}"/>
                  </a:ext>
                </a:extLst>
              </p14:cNvPr>
              <p14:cNvContentPartPr/>
              <p14:nvPr/>
            </p14:nvContentPartPr>
            <p14:xfrm>
              <a:off x="2037151" y="3409038"/>
              <a:ext cx="137520" cy="382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ED63D4E-7F6A-2C67-4BF0-C6F140C77DD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28151" y="3400038"/>
                <a:ext cx="155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6DDF248-CD4E-004F-E6A2-7C711B7F0326}"/>
                  </a:ext>
                </a:extLst>
              </p14:cNvPr>
              <p14:cNvContentPartPr/>
              <p14:nvPr/>
            </p14:nvContentPartPr>
            <p14:xfrm>
              <a:off x="2247031" y="3523518"/>
              <a:ext cx="265320" cy="218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6DDF248-CD4E-004F-E6A2-7C711B7F03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38031" y="3514518"/>
                <a:ext cx="2829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4CE4E8F-E37E-4386-C7B6-509456AB9BB7}"/>
                  </a:ext>
                </a:extLst>
              </p14:cNvPr>
              <p14:cNvContentPartPr/>
              <p14:nvPr/>
            </p14:nvContentPartPr>
            <p14:xfrm>
              <a:off x="4464631" y="2247678"/>
              <a:ext cx="72360" cy="86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4CE4E8F-E37E-4386-C7B6-509456AB9BB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55991" y="2239038"/>
                <a:ext cx="9000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6AD245D8-6508-8392-A491-35ADF1D23BDC}"/>
              </a:ext>
            </a:extLst>
          </p:cNvPr>
          <p:cNvGrpSpPr/>
          <p:nvPr/>
        </p:nvGrpSpPr>
        <p:grpSpPr>
          <a:xfrm>
            <a:off x="8411311" y="1435878"/>
            <a:ext cx="1346400" cy="875160"/>
            <a:chOff x="8411311" y="1435878"/>
            <a:chExt cx="1346400" cy="87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F4B921B-3742-10BC-5248-F9B0F6DECDF2}"/>
                    </a:ext>
                  </a:extLst>
                </p14:cNvPr>
                <p14:cNvContentPartPr/>
                <p14:nvPr/>
              </p14:nvContentPartPr>
              <p14:xfrm>
                <a:off x="8411311" y="1562598"/>
                <a:ext cx="294120" cy="446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F4B921B-3742-10BC-5248-F9B0F6DECDF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02671" y="1553598"/>
                  <a:ext cx="3117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FAEC9D-93B3-EF34-510D-CF6533D57666}"/>
                    </a:ext>
                  </a:extLst>
                </p14:cNvPr>
                <p14:cNvContentPartPr/>
                <p14:nvPr/>
              </p14:nvContentPartPr>
              <p14:xfrm>
                <a:off x="8705431" y="1732878"/>
                <a:ext cx="289080" cy="25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FAEC9D-93B3-EF34-510D-CF6533D5766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96431" y="1724238"/>
                  <a:ext cx="3067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F851098-AC96-C863-8E44-C57DD702EB6E}"/>
                    </a:ext>
                  </a:extLst>
                </p14:cNvPr>
                <p14:cNvContentPartPr/>
                <p14:nvPr/>
              </p14:nvContentPartPr>
              <p14:xfrm>
                <a:off x="9016111" y="1692558"/>
                <a:ext cx="27360" cy="1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F851098-AC96-C863-8E44-C57DD702EB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7471" y="1683918"/>
                  <a:ext cx="450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8E5227-0E46-720E-F5BB-AD3FEA645EBA}"/>
                    </a:ext>
                  </a:extLst>
                </p14:cNvPr>
                <p14:cNvContentPartPr/>
                <p14:nvPr/>
              </p14:nvContentPartPr>
              <p14:xfrm>
                <a:off x="8986951" y="1702998"/>
                <a:ext cx="244440" cy="60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8E5227-0E46-720E-F5BB-AD3FEA645E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77951" y="1694358"/>
                  <a:ext cx="26208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BCE3F3F-E974-3B88-C56B-9F1DC1D54E47}"/>
                    </a:ext>
                  </a:extLst>
                </p14:cNvPr>
                <p14:cNvContentPartPr/>
                <p14:nvPr/>
              </p14:nvContentPartPr>
              <p14:xfrm>
                <a:off x="9292591" y="1542078"/>
                <a:ext cx="200160" cy="44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BCE3F3F-E974-3B88-C56B-9F1DC1D54E4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283951" y="1533078"/>
                  <a:ext cx="2178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E6ABDF1-AC11-9FB2-BE52-81B2EEA1DA59}"/>
                    </a:ext>
                  </a:extLst>
                </p14:cNvPr>
                <p14:cNvContentPartPr/>
                <p14:nvPr/>
              </p14:nvContentPartPr>
              <p14:xfrm>
                <a:off x="9628111" y="1435878"/>
                <a:ext cx="129600" cy="60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E6ABDF1-AC11-9FB2-BE52-81B2EEA1DA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19111" y="1426878"/>
                  <a:ext cx="147240" cy="62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56AB30C-EFBB-CAE3-4755-E8FE73E16913}"/>
              </a:ext>
            </a:extLst>
          </p:cNvPr>
          <p:cNvGrpSpPr/>
          <p:nvPr/>
        </p:nvGrpSpPr>
        <p:grpSpPr>
          <a:xfrm>
            <a:off x="3666871" y="1592118"/>
            <a:ext cx="4343400" cy="2913120"/>
            <a:chOff x="3666871" y="1592118"/>
            <a:chExt cx="4343400" cy="29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3F470E-9237-B475-F55F-A5EBDB267F99}"/>
                    </a:ext>
                  </a:extLst>
                </p14:cNvPr>
                <p14:cNvContentPartPr/>
                <p14:nvPr/>
              </p14:nvContentPartPr>
              <p14:xfrm>
                <a:off x="5978071" y="1870758"/>
                <a:ext cx="57600" cy="280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3F470E-9237-B475-F55F-A5EBDB267F9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69071" y="1861758"/>
                  <a:ext cx="752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915E24D-7F8A-CDFD-00C6-721511A6E72B}"/>
                    </a:ext>
                  </a:extLst>
                </p14:cNvPr>
                <p14:cNvContentPartPr/>
                <p14:nvPr/>
              </p14:nvContentPartPr>
              <p14:xfrm>
                <a:off x="6162751" y="1934118"/>
                <a:ext cx="30960" cy="241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915E24D-7F8A-CDFD-00C6-721511A6E72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53751" y="1925118"/>
                  <a:ext cx="48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C27908-38BE-C600-CF62-D1D007420DEB}"/>
                    </a:ext>
                  </a:extLst>
                </p14:cNvPr>
                <p14:cNvContentPartPr/>
                <p14:nvPr/>
              </p14:nvContentPartPr>
              <p14:xfrm>
                <a:off x="6203791" y="1792638"/>
                <a:ext cx="102600" cy="232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C27908-38BE-C600-CF62-D1D007420DE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95151" y="1783998"/>
                  <a:ext cx="120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DC20DA8-2C1D-6DE3-8419-7C30C873ED31}"/>
                    </a:ext>
                  </a:extLst>
                </p14:cNvPr>
                <p14:cNvContentPartPr/>
                <p14:nvPr/>
              </p14:nvContentPartPr>
              <p14:xfrm>
                <a:off x="6369031" y="1629558"/>
                <a:ext cx="460800" cy="425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DC20DA8-2C1D-6DE3-8419-7C30C873ED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360391" y="1620558"/>
                  <a:ext cx="4784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6728E7-F0B5-69CD-A2D7-DFF21039E667}"/>
                    </a:ext>
                  </a:extLst>
                </p14:cNvPr>
                <p14:cNvContentPartPr/>
                <p14:nvPr/>
              </p14:nvContentPartPr>
              <p14:xfrm>
                <a:off x="7016671" y="1799838"/>
                <a:ext cx="132480" cy="426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6728E7-F0B5-69CD-A2D7-DFF21039E66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08031" y="1791198"/>
                  <a:ext cx="15012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91742B-12B6-FF09-7795-004FA667B2AA}"/>
                    </a:ext>
                  </a:extLst>
                </p14:cNvPr>
                <p14:cNvContentPartPr/>
                <p14:nvPr/>
              </p14:nvContentPartPr>
              <p14:xfrm>
                <a:off x="7339591" y="1856358"/>
                <a:ext cx="519840" cy="12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91742B-12B6-FF09-7795-004FA667B2A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30951" y="1847358"/>
                  <a:ext cx="537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E9BBE8-41AA-144C-0D4A-DFA751FF7B0B}"/>
                    </a:ext>
                  </a:extLst>
                </p14:cNvPr>
                <p14:cNvContentPartPr/>
                <p14:nvPr/>
              </p14:nvContentPartPr>
              <p14:xfrm>
                <a:off x="7834231" y="1809198"/>
                <a:ext cx="73800" cy="214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E9BBE8-41AA-144C-0D4A-DFA751FF7B0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25591" y="1800198"/>
                  <a:ext cx="914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2A467B-4F6F-59A2-E4E6-1856F2BA59DD}"/>
                    </a:ext>
                  </a:extLst>
                </p14:cNvPr>
                <p14:cNvContentPartPr/>
                <p14:nvPr/>
              </p14:nvContentPartPr>
              <p14:xfrm>
                <a:off x="3733471" y="1592118"/>
                <a:ext cx="1590840" cy="1419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2A467B-4F6F-59A2-E4E6-1856F2BA59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724471" y="1583118"/>
                  <a:ext cx="1608480" cy="14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AE277DB-F0B9-969E-26FF-01BD18BD784A}"/>
                    </a:ext>
                  </a:extLst>
                </p14:cNvPr>
                <p14:cNvContentPartPr/>
                <p14:nvPr/>
              </p14:nvContentPartPr>
              <p14:xfrm>
                <a:off x="3697111" y="1717038"/>
                <a:ext cx="77760" cy="1299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AE277DB-F0B9-969E-26FF-01BD18BD784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88111" y="1708038"/>
                  <a:ext cx="95400" cy="13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61C74D3-A875-450D-2ECF-E3B04458596A}"/>
                    </a:ext>
                  </a:extLst>
                </p14:cNvPr>
                <p14:cNvContentPartPr/>
                <p14:nvPr/>
              </p14:nvContentPartPr>
              <p14:xfrm>
                <a:off x="4331071" y="1704438"/>
                <a:ext cx="220320" cy="53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61C74D3-A875-450D-2ECF-E3B04458596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322431" y="1695798"/>
                  <a:ext cx="2379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7E501B-C122-94F2-76FC-EFF337082137}"/>
                    </a:ext>
                  </a:extLst>
                </p14:cNvPr>
                <p14:cNvContentPartPr/>
                <p14:nvPr/>
              </p14:nvContentPartPr>
              <p14:xfrm>
                <a:off x="4537711" y="1904238"/>
                <a:ext cx="1109160" cy="227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7E501B-C122-94F2-76FC-EFF33708213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29071" y="1895238"/>
                  <a:ext cx="11268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21B9AD-BD2F-140F-D5BA-A43F8E0CDF4F}"/>
                    </a:ext>
                  </a:extLst>
                </p14:cNvPr>
                <p14:cNvContentPartPr/>
                <p14:nvPr/>
              </p14:nvContentPartPr>
              <p14:xfrm>
                <a:off x="5576311" y="1907838"/>
                <a:ext cx="53640" cy="127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21B9AD-BD2F-140F-D5BA-A43F8E0CDF4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67311" y="1898838"/>
                  <a:ext cx="71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E9351F-A8CB-CC9D-DAA7-337FDA545DFB}"/>
                    </a:ext>
                  </a:extLst>
                </p14:cNvPr>
                <p14:cNvContentPartPr/>
                <p14:nvPr/>
              </p14:nvContentPartPr>
              <p14:xfrm>
                <a:off x="3666871" y="2312478"/>
                <a:ext cx="824040" cy="98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E9351F-A8CB-CC9D-DAA7-337FDA545DF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57871" y="2303838"/>
                  <a:ext cx="841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DCFEF4-8641-C0DB-B68B-A45DEBFBB73F}"/>
                    </a:ext>
                  </a:extLst>
                </p14:cNvPr>
                <p14:cNvContentPartPr/>
                <p14:nvPr/>
              </p14:nvContentPartPr>
              <p14:xfrm>
                <a:off x="3865591" y="2478438"/>
                <a:ext cx="530640" cy="181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DCFEF4-8641-C0DB-B68B-A45DEBFBB73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56951" y="2469438"/>
                  <a:ext cx="548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48938C-5675-796E-287E-044E23038B71}"/>
                    </a:ext>
                  </a:extLst>
                </p14:cNvPr>
                <p14:cNvContentPartPr/>
                <p14:nvPr/>
              </p14:nvContentPartPr>
              <p14:xfrm>
                <a:off x="4248631" y="2811078"/>
                <a:ext cx="139680" cy="883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48938C-5675-796E-287E-044E23038B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239631" y="2802078"/>
                  <a:ext cx="157320" cy="9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74E41D-80A4-3C9A-66A3-8B1C5ABD11E3}"/>
                    </a:ext>
                  </a:extLst>
                </p14:cNvPr>
                <p14:cNvContentPartPr/>
                <p14:nvPr/>
              </p14:nvContentPartPr>
              <p14:xfrm>
                <a:off x="4321711" y="3568518"/>
                <a:ext cx="144360" cy="102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74E41D-80A4-3C9A-66A3-8B1C5ABD11E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12711" y="3559518"/>
                  <a:ext cx="16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E7023D7-2C9D-5A2B-2B09-F4A1D09D8A58}"/>
                    </a:ext>
                  </a:extLst>
                </p14:cNvPr>
                <p14:cNvContentPartPr/>
                <p14:nvPr/>
              </p14:nvContentPartPr>
              <p14:xfrm>
                <a:off x="4290391" y="3988638"/>
                <a:ext cx="66240" cy="397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E7023D7-2C9D-5A2B-2B09-F4A1D09D8A5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81751" y="3979638"/>
                  <a:ext cx="83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6E2C91-56C4-7B81-8BED-776790F919AF}"/>
                    </a:ext>
                  </a:extLst>
                </p14:cNvPr>
                <p14:cNvContentPartPr/>
                <p14:nvPr/>
              </p14:nvContentPartPr>
              <p14:xfrm>
                <a:off x="4332871" y="3975678"/>
                <a:ext cx="28080" cy="25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6E2C91-56C4-7B81-8BED-776790F919A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23871" y="3966678"/>
                  <a:ext cx="457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3B60EC-F69A-C0CF-23DA-8CB63C0647F4}"/>
                    </a:ext>
                  </a:extLst>
                </p14:cNvPr>
                <p14:cNvContentPartPr/>
                <p14:nvPr/>
              </p14:nvContentPartPr>
              <p14:xfrm>
                <a:off x="4551391" y="4151718"/>
                <a:ext cx="66600" cy="353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3B60EC-F69A-C0CF-23DA-8CB63C0647F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42751" y="4143078"/>
                  <a:ext cx="842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1F9DA48-12F8-1C6E-2250-59AA952701DC}"/>
                    </a:ext>
                  </a:extLst>
                </p14:cNvPr>
                <p14:cNvContentPartPr/>
                <p14:nvPr/>
              </p14:nvContentPartPr>
              <p14:xfrm>
                <a:off x="4587031" y="4048398"/>
                <a:ext cx="224280" cy="292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1F9DA48-12F8-1C6E-2250-59AA952701D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578031" y="4039398"/>
                  <a:ext cx="2419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AB1619-424B-6714-2095-5F2849D3E5FA}"/>
                    </a:ext>
                  </a:extLst>
                </p14:cNvPr>
                <p14:cNvContentPartPr/>
                <p14:nvPr/>
              </p14:nvContentPartPr>
              <p14:xfrm>
                <a:off x="4839391" y="4116078"/>
                <a:ext cx="235080" cy="195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AB1619-424B-6714-2095-5F2849D3E5F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830751" y="4107438"/>
                  <a:ext cx="2527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A49D491-7893-95A8-69E6-05C754BBC969}"/>
                    </a:ext>
                  </a:extLst>
                </p14:cNvPr>
                <p14:cNvContentPartPr/>
                <p14:nvPr/>
              </p14:nvContentPartPr>
              <p14:xfrm>
                <a:off x="5081311" y="3853278"/>
                <a:ext cx="250200" cy="425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A49D491-7893-95A8-69E6-05C754BBC9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072671" y="3844638"/>
                  <a:ext cx="2678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7C85EC-DFE8-DF93-605B-63B1B1A70FE0}"/>
                    </a:ext>
                  </a:extLst>
                </p14:cNvPr>
                <p14:cNvContentPartPr/>
                <p14:nvPr/>
              </p14:nvContentPartPr>
              <p14:xfrm>
                <a:off x="5435911" y="4072518"/>
                <a:ext cx="265680" cy="230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7C85EC-DFE8-DF93-605B-63B1B1A70FE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426911" y="4063878"/>
                  <a:ext cx="2833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F8F3A50-B2C0-0BBD-AC0D-684B6B02C202}"/>
                    </a:ext>
                  </a:extLst>
                </p14:cNvPr>
                <p14:cNvContentPartPr/>
                <p14:nvPr/>
              </p14:nvContentPartPr>
              <p14:xfrm>
                <a:off x="5807431" y="4108878"/>
                <a:ext cx="644760" cy="132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F8F3A50-B2C0-0BBD-AC0D-684B6B02C20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98791" y="4100238"/>
                  <a:ext cx="662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9FAF585-C82E-FE33-2B3B-5C48234172FF}"/>
                    </a:ext>
                  </a:extLst>
                </p14:cNvPr>
                <p14:cNvContentPartPr/>
                <p14:nvPr/>
              </p14:nvContentPartPr>
              <p14:xfrm>
                <a:off x="6442471" y="4059198"/>
                <a:ext cx="29880" cy="185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9FAF585-C82E-FE33-2B3B-5C48234172F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33831" y="4050198"/>
                  <a:ext cx="475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6F05E47-EA4C-6A2E-7F5A-3D1FAA85C77B}"/>
                    </a:ext>
                  </a:extLst>
                </p14:cNvPr>
                <p14:cNvContentPartPr/>
                <p14:nvPr/>
              </p14:nvContentPartPr>
              <p14:xfrm>
                <a:off x="6676111" y="3944358"/>
                <a:ext cx="357480" cy="286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6F05E47-EA4C-6A2E-7F5A-3D1FAA85C77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67111" y="3935718"/>
                  <a:ext cx="3751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449E2F-C15C-8B39-942B-A39C0A7FE682}"/>
                    </a:ext>
                  </a:extLst>
                </p14:cNvPr>
                <p14:cNvContentPartPr/>
                <p14:nvPr/>
              </p14:nvContentPartPr>
              <p14:xfrm>
                <a:off x="7152751" y="4046238"/>
                <a:ext cx="8280" cy="163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449E2F-C15C-8B39-942B-A39C0A7FE68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44111" y="4037598"/>
                  <a:ext cx="25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DD5C8B5-EDA5-DBCB-48A3-21BDCC698D9B}"/>
                    </a:ext>
                  </a:extLst>
                </p14:cNvPr>
                <p14:cNvContentPartPr/>
                <p14:nvPr/>
              </p14:nvContentPartPr>
              <p14:xfrm>
                <a:off x="7232671" y="3891438"/>
                <a:ext cx="57960" cy="3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DD5C8B5-EDA5-DBCB-48A3-21BDCC698D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224031" y="3882798"/>
                  <a:ext cx="75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7EE485B-84B6-B8C3-3171-93C008FC10C0}"/>
                    </a:ext>
                  </a:extLst>
                </p14:cNvPr>
                <p14:cNvContentPartPr/>
                <p14:nvPr/>
              </p14:nvContentPartPr>
              <p14:xfrm>
                <a:off x="7351111" y="3786318"/>
                <a:ext cx="229320" cy="396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7EE485B-84B6-B8C3-3171-93C008FC10C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42111" y="3777678"/>
                  <a:ext cx="2469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9D307E-3839-CD63-5C37-8014DCE67AA7}"/>
                    </a:ext>
                  </a:extLst>
                </p14:cNvPr>
                <p14:cNvContentPartPr/>
                <p14:nvPr/>
              </p14:nvContentPartPr>
              <p14:xfrm>
                <a:off x="7628311" y="3639798"/>
                <a:ext cx="153000" cy="508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9D307E-3839-CD63-5C37-8014DCE67A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19311" y="3630798"/>
                  <a:ext cx="1706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4A9D8D4-C515-3937-53F3-1F37E2CA7209}"/>
                    </a:ext>
                  </a:extLst>
                </p14:cNvPr>
                <p14:cNvContentPartPr/>
                <p14:nvPr/>
              </p14:nvContentPartPr>
              <p14:xfrm>
                <a:off x="7621111" y="3710358"/>
                <a:ext cx="389160" cy="424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4A9D8D4-C515-3937-53F3-1F37E2CA720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612111" y="3701358"/>
                  <a:ext cx="406800" cy="44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652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804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48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3</cp:revision>
  <dcterms:created xsi:type="dcterms:W3CDTF">2022-10-30T02:21:11Z</dcterms:created>
  <dcterms:modified xsi:type="dcterms:W3CDTF">2022-12-15T15:22:53Z</dcterms:modified>
</cp:coreProperties>
</file>