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6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45 349 1904,'0'2'1525,"-1"1"-1,1 0 1,-1 0-1,0 0 1,0 0-1,0 0 1,0-1-1,-1 1 0,1 0 1,-1-1-1,1 1 1,-4 2-1,3-2-750,0-1 0,0 1 0,0 0 0,1-1 0,-1 1 0,1 0-1,0 0 1,-1 0 0,1 0 0,1 0 0,-1 0 0,0 6 0,0-7-755,1 0 1,0 0-1,1 0 1,-1 0-1,0 0 0,1 0 1,-1 0-1,1 0 1,-1 0-1,1 0 1,0 0-1,0 0 1,0 0-1,0-1 0,0 1 1,0 0-1,1-1 1,-1 1-1,1-1 1,-1 1-1,1-1 1,-1 1-1,4 1 0,-1-1 9,1-1 0,-1 1-1,0-1 1,0 0-1,1 0 1,-1 0 0,0-1-1,1 0 1,-1 1-1,9-2 1,1-1 3,0 0-1,-1-1 1,1 0-1,-1-1 1,0-1-1,23-11 1,-25 10-506,-1-1-1,1 1 1,-1-2-1,-1 0 1,1 0 0,-1 0-1,-1-1 1,0-1 0,0 1-1,-1-1 1,0-1-1,-1 1 1,0-1 0,0 0-1,-1-1 1,-1 1 0,0-1-1,0 0 1,-2 0-1,1 0 1,-1-1 0,-1 1-1,0-22 1,-1 24 85,0 0 0,-1 0 1,0 0-1,-1 1 0,0-1 0,0 0 0,-1 1 1,0 0-1,-1-1 0,0 1 0,-1 0 1,-7-12-1,8 17 616,0 0 1,0-1-1,0 1 0,0 1 1,-1-1-1,1 1 0,-1 0 1,0 0-1,0 0 0,0 0 1,0 1-1,0 0 0,-1 0 1,1 1-1,-1-1 1,1 1-1,-1 0 0,1 1 1,-1-1-1,0 1 0,0 0 1,1 1-1,-11 1 0,8-1 176,0 0-1,-1 1 1,1 0-1,0 1 1,0 0-1,1 0 1,-1 0 0,0 1-1,1 0 1,0 1-1,0 0 1,1 0-1,-1 0 1,1 1-1,0 0 1,0 0-1,1 0 1,0 1-1,-8 13 1,6-5-215,0-1 0,2 1 0,0-1-1,0 2 1,2-1 0,0 0 0,0 1 0,2-1 0,0 27 0,1-39-327,0 0 1,0 0 0,1 0 0,-1-1-1,1 1 1,-1 0 0,1 0 0,0-1-1,0 1 1,1-1 0,-1 1-1,0-1 1,1 1 0,0-1 0,-1 0-1,1 0 1,0 0 0,0 0 0,0 0-1,0 0 1,1 0 0,-1-1 0,5 3-1,-3-2-786,0 0 0,0-1 0,0 1 0,0-1 1,0 0-1,1 0 0,-1-1 0,0 1 0,0-1 0,1 0 0,-1 0 0,0 0 0,1-1 0,7-1 0,31-9-8668,-24 1 4917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9.3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 0 1920,'-18'1'5115,"-8"3"6529,-1 0-441,8-3-8318,-45 3-2885,2 2 0,-106 24 0,114-22-4006,-28-2-8309,67-5 10393,-30 0-6169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0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1142 814 784,'17'-22'27318,"-17"18"-25693,0-6 1415,2 1-3040,0 0 0,0 0 0,1 1 0,0-1 0,1 0 0,0 1 0,0 0 0,9-13 0,4-9 0,-7 10 0,2 0 0,0 1 0,21-26 0,-28 39 0,1 0 0,-1 0 0,1 0 0,0 1 0,1 0 0,-1 1 0,1-1 0,0 1 0,0 0 0,0 1 0,1 0 0,-1 0 0,10-2 0,-13 4 0,-1 1 0,1 0 0,-1 0 0,1 0 0,-1 1 0,0-1 0,1 1 0,-1 0 0,0 0 0,1 0 0,-1 0 0,0 1 0,5 2 0,41 30 0,-23-14 0,125 95 0,-123-96 0,13 11 0,1-1 0,1-3 0,89 40 0,-108-55 0,20 10 0,-42-20 0,0 0 0,0-1 0,0 1 0,1 0 0,-1-1 0,0 0 0,0 1 0,0-1 0,0 0 0,0 0 0,0 0 0,1 0 0,-1 0 0,0-1 0,4 0 0,-6 1 0,0-1 0,1 1 0,-1 0 0,0 0 0,0 0 0,0 0 0,1 0 0,-1-1 0,0 1 0,0 0 0,0 0 0,1 0 0,-1-1 0,0 1 0,0 0 0,0 0 0,0 0 0,0-1 0,0 1 0,1 0 0,-1 0 0,0-1 0,0 1 0,0 0 0,0 0 0,0-1 0,0 1 0,0 0 0,0 0 0,0-1 0,0 1 0,0 0 0,0-1 0,0 1 0,0 0 0,-1 0 0,1 0 0,0-1 0,0 1 0,0 0 0,0-1 0,-12-9 0,-13-4 0,7 8 0,0 0 0,0 2 0,0 0 0,0 0 0,-35 0 0,-96 6 0,128-1 0,-217 17 0,-104 3 0,335-21 0,0-1 0,0 0 0,0-1 0,0 0 0,1 0 0,-1 0 0,1-1 0,-1 0 0,1 0 0,0-1 0,0 0 0,0 0 0,1 0 0,0-1 0,-1 1 0,2-1 0,-1-1 0,0 1 0,1-1 0,0 1 0,0-1 0,-5-11 0,-3-8 0,0 0 0,2-1 0,1 0 0,-9-40 0,7 2 0,3-2 0,2 1 0,5-91 0,1 131 0,17-190 0,-20 377 0,5 167 0,25-47 0,11-11 0,-2-50 0,-33-193 0,2 19 0,-1 66 0,-5-101 0,1 1 0,-2-1 0,0 1 0,0-1 0,-1 1 0,-1-1 0,0 0 0,0 0 0,-2-1 0,-8 16 0,10-21 0,-2-1 0,1 1 0,0-1 0,-1 0 0,0 0 0,0-1 0,-1 0 0,1 0 0,-1 0 0,0-1 0,0 0 0,0 0 0,0-1 0,-1 0 0,1 0 0,-14 1 0,-8 1 0,0-2 0,-56-3 0,29-3 0,1-2 0,-1-3 0,1-2 0,-62-21 0,85 21 0,0-1 0,1-2 0,1-1 0,0-1 0,1-2 0,1 0 0,0-2 0,-26-26 0,45 38 0,0-1 0,2 0 0,-1-1 0,1 0 0,0 0 0,1 0 0,0-1 0,1 0 0,0 0 0,1 0 0,0-1 0,0 1 0,2-1 0,-1 0 0,1 0 0,1 0 0,0-13 0,3 6 0,1 1 0,1-1 0,1 1 0,0 0 0,1 0 0,1 1 0,0 0 0,2 0 0,0 1 0,1 0 0,0 0 0,1 1 0,1 0 0,0 1 0,1 1 0,1 0 0,0 0 0,18-11 0,-14 12 0,23-16 0,52-28 0,-45 29-2584,20-20-6481,-40 27 5373,-10 9-4119,0 1 356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0.8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733 13 5713,'5'-2'5098,"20"-8"11920,-12 12-12080,-11 1-4938,-1 1 0,1-1 0,0 0 0,-1 1 0,0-1 0,0 1 0,0-1 0,0 1 0,-1 0 0,0-1 0,1 1 0,-1 0 0,0-1 0,-1 1 0,1 0 0,-1-1 0,1 1 0,-1-1 0,0 1 0,-3 5 0,-4 15 0,-23 42 0,23-49 0,-9 13 0,-2-1 0,-1-1 0,-1-1 0,-2-1 0,-30 29 0,44-46 0,-14 12 0,-1-2 0,0 0 0,-1-1 0,-1-2 0,-1-1 0,-29 13 0,49-25 0,1-1 0,0 1 0,-1-1 0,0 0 0,1-1 0,-1 1 0,0-1 0,-7 0 0,11-1 0,0 0 0,-1-1 0,1 1 0,0-1 0,-1 0 0,1 1 0,0-1 0,0-1 0,0 1 0,0 0 0,0-1 0,0 0 0,0 1 0,1-1 0,-1 0 0,1 0 0,-5-6 0,6 7 0,0 0 0,0-1 0,0 1 0,1-1 0,-1 1 0,1-1 0,-1 1 0,1-1 0,0 0 0,-1 1 0,1-1 0,0 1 0,0-1 0,0 0 0,0 1 0,1-1 0,-1 1 0,0-1 0,1 0 0,-1 1 0,1-1 0,-1 1 0,1-1 0,0 1 0,-1-1 0,3-1 0,31-43 0,-25 34 0,18-19 0,53-47 0,-26 28 0,-46 44 0,0 0 0,0 0 0,1 1 0,-1 0 0,1 0 0,1 1 0,-1 0 0,1 0 0,9-1 0,-18 5 0,-1-1 0,1 1 0,0 0 0,-1 0 0,1 0 0,0 0 0,-1-1 0,1 1 0,0 0 0,-1 0 0,1 0 0,-1 0 0,1 1 0,0-1 0,-1 0 0,1 0 0,0 0 0,-1 0 0,1 1 0,0-1 0,-1 0 0,1 1 0,-1-1 0,1 0 0,-1 1 0,1-1 0,-1 1 0,1-1 0,-1 0 0,1 1 0,-1 0 0,0-1 0,1 1 0,-1-1 0,0 1 0,1-1 0,-1 1 0,0 0 0,0-1 0,1 1 0,-1 0 0,0-1 0,0 1 0,0-1 0,0 1 0,0 0 0,0 1 0,-5 33 0,5-32 0,-7 17 0,1-1 0,-2 0 0,-1-1 0,-16 27 0,1 0 0,3-6 0,-2 0 0,-2-2 0,-1-1 0,-40 43 0,48-59-1181,-2-2 1,0 0-1,0-1 0,-29 17 0,41-29 624,1-1-1,-1 0 0,0-1 0,0 1 0,0-2 1,-1 1-1,1-1 0,-1-1 0,1 1 1,-1-1-1,0-1 0,1 0 0,-1 0 0,0 0 1,1-1-1,-18-4 0,8-1-6575,1-3 198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1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873 222 1888,'18'-30'28176,"-19"30"-28113,1-1 0,0 1-1,-1 0 1,1-1 0,0 1 0,-1 0 0,1 0 0,0-1 0,-1 1 0,1 0-1,-1 0 1,1 0 0,-1 0 0,1-1 0,-1 1 0,1 0 0,0 0 0,-1 0-1,1 0 1,-1 0 0,1 0 0,-1 0 0,1 0 0,-1 0 0,1 0 0,-1 1 0,1-1-1,-1 0 1,1 0 0,0 0 0,-1 1 0,0-1 0,-19 7 550,19-7-598,-42 14-15,1 2 0,0 1 0,1 3 0,1 1 0,1 1 0,-43 35 0,70-48 0,0 2 0,0 0 0,1 0 0,0 1 0,1 0 0,-15 24 0,23-32 0,-1 1 0,1-1 0,0 0 0,0 1 0,1-1 0,-1 1 0,1 0 0,0-1 0,0 1 0,0 0 0,1 0 0,0 0 0,0-1 0,0 1 0,0 0 0,1 0 0,0 0 0,0-1 0,0 1 0,1 0 0,-1-1 0,1 1 0,0-1 0,0 0 0,1 1 0,3 4 0,17 18 0,1-2 0,1 0 0,41 31 0,-27-24 0,-36-30 0,1 1 0,-1 0 0,0 0 0,0 1 0,0-1 0,-1 1 0,1-1 0,-1 1 0,0 0 0,0 0 0,0 0 0,0 0 0,-1 0 0,0 0 0,1 0 0,-2 1 0,1-1 0,0 6 0,-1-7 0,-1 0 0,1 0 0,-1 0 0,1 0 0,-1 0 0,0 0 0,0 0 0,-1 0 0,1 0 0,-1 0 0,1-1 0,-1 1 0,0 0 0,0-1 0,0 0 0,0 1 0,0-1 0,-1 0 0,1 0 0,-1 0 0,1-1 0,-1 1 0,0-1 0,-5 3 0,-15 5 0,1-1 0,-1-1 0,-1-1 0,1-2 0,-1 0 0,-33 1 0,20-4 0,0-2 0,0-1 0,-49-9 0,73 8 0,-1 0 0,2 0 0,-1-1 0,0-1 0,1 0 0,0-1 0,0 0 0,0 0 0,1-2 0,0 1 0,-18-18 0,24 20 0,0-1 0,0 0 0,1 0 0,0 0 0,0 0 0,0-1 0,1 1 0,0-1 0,0 0 0,1 0 0,0 0 0,0-1 0,1 1 0,0 0 0,0-1 0,1 1 0,0-1 0,0 1 0,0 0 0,1-1 0,0 1 0,3-9 0,5-16 0,1 0 0,2 1 0,1 0 0,1 1 0,2 0 0,1 1 0,1 1 0,1 1 0,28-30 0,23-17 0,133-107 0,-169 152 0,1 6 0,-29 21 0,-1-1 0,1-1 0,-1 1 0,0-1 0,0 0 0,0 0 0,-1-1 0,8-8 0,-12 13-6,-1-1-1,1 1 1,0-1-1,0 1 1,-1 0-1,1-1 1,0 1-1,-1-1 1,1 1-1,0 0 1,-1-1 0,1 1-1,-1 0 1,1 0-1,0-1 1,-1 1-1,1 0 1,-1 0-1,1 0 1,-1 0 0,1-1-1,-1 1 1,1 0-1,-1 0 1,1 0-1,-1 0 1,1 0-1,-1 0 1,1 0-1,-1 0 1,1 1 0,-1-1-1,1 0 1,-1 0-1,1 0 1,0 0-1,-1 1 1,1-1-1,-1 0 1,-27 4-2561,-35 20-13508,38-13 10902,-10 4-1673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1.8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735 798 2409,'-29'-18'6291,"24"15"-3927,-1-1 0,1-1 0,0 1 0,1 0 1,-1-1-1,1 0 0,0 0 0,-7-11 0,-1-10 426,8 11-2790,0 0 0,1-1 0,0 1 0,1 0 0,1-1 0,0 1 0,1-1 0,1 0 0,0 1 0,1 0 0,5-17 0,-6 28 0,0 0 0,1 0 0,-1 0 0,1 0 0,0 0 0,0 1 0,0-1 0,0 1 0,1 0 0,-1-1 0,1 1 0,0 0 0,0 1 0,0-1 0,0 0 0,1 1 0,-1 0 0,1 0 0,-1 0 0,1 0 0,0 0 0,0 1 0,0-1 0,0 1 0,0 0 0,0 1 0,0-1 0,0 1 0,5-1 0,2 1 0,0 0 0,-1 1 0,1 0 0,-1 0 0,0 1 0,1 0 0,-1 1 0,0 1 0,0-1 0,15 9 0,16 11 0,-2-2 0,69 49 0,51 42 0,-158-111 0,-1-1 0,1 0 0,-1 1 0,1-1 0,-1 1 0,1-1 0,0 1 0,-1-1 0,0 1 0,1-1 0,-1 1 0,1-1 0,-1 1 0,0 0 0,1-1 0,-1 1 0,0-1 0,0 1 0,1 0 0,-1-1 0,0 1 0,0 0 0,0 0 0,0-1 0,0 1 0,0 0 0,0-1 0,0 1 0,0 0 0,0-1 0,0 1 0,-1 1 0,0-1 0,0 0 0,-1 1 0,1-1 0,0 0 0,-1 0 0,1 0 0,-1 0 0,1 0 0,-1 0 0,1-1 0,-1 1 0,-3 1 0,-62 11 0,57-11 0,-568 70 0,417-54 0,42-1 0,54-7 0,-100 3 0,164-13 0,0 0 0,0 0 0,0 0 0,0 0 0,0 0 0,0 0 0,0-1 0,0 1 0,0 0 0,0-1 0,0 1 0,0-1 0,0 1 0,0-1 0,0 1 0,0-1 0,0 0 0,1 1 0,-1-1 0,0 0 0,0 0 0,1 0 0,-1 0 0,1 1 0,-1-1 0,0 0 0,1-1 0,-1-2 0,0 1 0,0 0 0,0 0 0,1-1 0,0 1 0,-1-1 0,1 1 0,0 0 0,1-4 0,2-10 0,0 1 0,10-27 0,-13 40 0,81-303 0,-57 138 0,-14 86 0,-7 36 0,3-13 0,-4 12 0,-3 27 0,1 20 0,0 0 0,-1-1 0,1 1 0,-1 0 0,1-1 0,-1 1 0,1 0 0,-1 0 0,1 0 0,-1-1 0,1 1 0,-1 0 0,0 0 0,1 0 0,-1 0 0,1 0 0,-1 0 0,1 0 0,-1 0 0,0 0 0,1 0 0,-1 0 0,1 0 0,-1 1 0,1-1 0,-1 0 0,1 0 0,-1 1 0,1-1 0,-1 0 0,1 1 0,-1-1 0,1 0 0,-1 1-60,-7 3-4152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2.1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1608 2 5745,'1'0'846,"1"-1"0,-1 1 0,1 0 0,0 0 0,-1 0 0,1 0 0,-1 0 0,1 0 0,-1 0 0,1 1 0,0-1 0,-1 0 0,1 1 0,-1-1 0,1 1 0,-1 0 0,2 0-1,-15 7 8574,-8 0-7043,-162 56-2376,-132 53 0,-56 76 74,17-9-444,238-132-3578,-57 21-10000,74-33 5814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2.5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1722 60 3833,'15'-11'5312,"5"-10"6516,-2 3-2390,-7 9-7082,-31 23-2356,1 0 0,-27 27 0,-33 25 0,59-51 0,0 1 0,0 0 0,2 1 0,0 1 0,1 1 0,1 0 0,0 2 0,2-1 0,-13 25 0,26-42 0,-1 1 0,0 0 0,1 0 0,-1 0 0,1 0 0,0 0 0,1 0 0,-1 0 0,1 0 0,-1 0 0,1 1 0,1-1 0,-1 0 0,0 0 0,1 0 0,0 0 0,0 0 0,0 0 0,1 0 0,-1 0 0,1 0 0,0 0 0,0-1 0,0 1 0,1-1 0,2 4 0,6 4 0,1-1 0,0 0 0,1-1 0,0 0 0,24 12 0,-24-13 0,1-1 0,-1 2 0,0 0 0,21 20 0,-33-28 0,1 1 0,-1 0 0,1-1 0,-1 1 0,0 0 0,0 0 0,0 0 0,0 0 0,0 0 0,0 0 0,0 0 0,-1 0 0,1 1 0,-1-1 0,1 0 0,-1 0 0,0 1 0,0-1 0,0 0 0,0 0 0,-1 0 0,0 4 0,0-3 0,-1 1 0,0 0 0,0 0 0,0-1 0,0 1 0,-1-1 0,1 1 0,-1-1 0,0 0 0,0 0 0,-4 3 0,-10 6 0,-1 0 0,0-1 0,-34 15 0,50-25 0,-23 10 0,0 0 0,-1-2 0,0-2 0,0 0 0,-1-1 0,-37 2 0,47-6 0,0-2 0,1 0 0,-1-1 0,0-1 0,1-1 0,-1 0 0,1-1 0,0 0 0,0-2 0,0 0 0,-20-11 0,19 6 0,0-1 0,1-1 0,0 0 0,1-1 0,1-1 0,0-1 0,-21-30 0,-19-21 0,26 31 0,24 29 0,-1 0 0,0 1 0,-1-1 0,0 1 0,0 0 0,-12-9 0,15 13 0,0 1 0,0 0 0,0-1 0,0 1 0,0 0 0,0 1 0,0-1 0,-1 0 0,1 1 0,0 0 0,-1 0 0,1 0 0,0 0 0,0 1 0,-1-1 0,1 1 0,0-1 0,0 1 0,0 0 0,0 1 0,-6 2 0,-16 9 0,2 2 0,-1 0 0,2 1 0,0 2 0,-20 20 0,-41 33 0,-61 43 0,-86 62 0,178-150-5595,50-25 5019,-1 0 1,0 0-1,0 0 1,0 0-1,0-1 1,0 1-1,0-1 1,0 0-1,0 0 0,0 0 1,0 0-1,0-1 1,1 1-1,-1-1 1,0 1-1,-5-3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2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528 160 2072,'26'-21'5443,"12"-17"6272,-36 36-10886,0-1 1,0 0-1,0 0 1,-1 0-1,1 0 1,-1 0-1,0 0 1,0-1-1,0 1 1,0 0-1,0-1 1,-1-3-1,0 5-599,0-1-1,0 0 1,0 1-1,-1-1 1,1 1-1,-1-1 1,0 1-1,0-1 1,0 1-1,0 0 1,-1-3-1,0 3-229,1 0 0,-1 0 0,1 1 0,-1-1 0,0 0 0,0 1 0,0-1 0,0 1 0,0 0 0,0-1 0,0 1 0,0 0 0,0 0 0,0 1 0,-1-1 0,1 0 0,0 1 0,-1-1 0,1 1 0,-1 0 0,1 0 0,0 0 0,-1 0 0,1 0 0,0 0 0,-1 1 0,1-1 0,0 1 0,-1 0 0,1 0 0,0 0 0,0 0 0,-3 1 0,-23 9-546,-85 28-9017,76-28 1287,-7 3 175</inkml:trace>
  <inkml:trace contextRef="#ctx0" brushRef="#br0" timeOffset="1">10 290 6217,'-9'16'25909,"9"-13"-25268,1-6-641,0 3 0,0 0 0,-1-1 0,1 1 0,0 0 0,-1 0 0,1 0 0,0 0 0,-1 0 0,1 0 0,0 0 0,-1 0 0,1 0 0,0 0 0,-1 0 0,1 0 0,0 0 0,-1 1 0,1-1 0,-1 0 0,1 1 0,0-1 0,-1 0 0,1 1 0,-1-1 0,2 1 0,-2 0 0,55 9-2090,29 9-5839,-10-3 702,-38-10-672,-1 4 325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3.7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554 137 3009,'15'-16'5961,"22"-15"15075,-25 24-18275,-4 7-2761,-6 0 0,-1 1 0,1 0 0,0 0 0,0 0 0,-1 0 0,1 0 0,-1 1 0,1-1 0,-1 0 0,1 1 0,-1-1 0,0 1 0,0 0 0,0-1 0,0 1 0,0 0 0,0 0 0,0-1 0,0 1 0,-1 0 0,1 0 0,-1 0 0,0 0 0,1 0 0,-1 0 0,0 0 0,0 0 0,0 0 0,0 0 0,-1 0 0,1 0 0,-1 3 0,1 3 0,-1-3 0,0 0 0,0-1 0,0 1 0,-1 0 0,0-1 0,0 1 0,0-1 0,0 0 0,0 0 0,-1 0 0,0 0 0,0 0 0,0 0 0,0-1 0,-1 1 0,0-1 0,-4 3 0,-8 8 0,-2-2 0,-28 16 0,36-22 0,0-1 0,0-1 0,0 0 0,-1-1 0,1 0 0,-1 0 0,0-1 0,0 0 0,-11 0 0,16-2 0,1 0 0,0 0 0,-1-1 0,1 1 0,0-1 0,0 0 0,0-1 0,0 1 0,0-1 0,0 0 0,0 0 0,1-1 0,-1 1 0,0-1 0,1 0 0,0 0 0,0-1 0,0 1 0,0-1 0,-6-8 0,5 3 0,0 0 0,1 0 0,0-1 0,0 1 0,1-1 0,1 0 0,-1 0 0,0-17 0,-7-22 0,1-10 0,4 46 0,5 11 0,-1 0 0,1 0 0,-1 1 0,0-1 0,0 0 0,0 1 0,0-1 0,0 0 0,0 1 0,0-1 0,-1 1 0,1 0 0,-1-1 0,1 1 0,-1 0 0,1 0 0,-1 0 0,1 0 0,-1 0 0,0 0 0,0 0 0,1 1 0,-4-2 0,0 1 0,0 0 0,-1 0 0,1 0 0,0 0 0,0 1 0,0 0 0,0 0 0,-1 0 0,1 1 0,0-1 0,0 1 0,0 1 0,0-1 0,0 1 0,0 0 0,0 0 0,1 0 0,-1 0 0,1 1 0,-1 0 0,1 0 0,0 0 0,0 1 0,0-1 0,1 1 0,-1 0 0,-5 8 0,0 0 0,0 1 0,0 1 0,2-1 0,-1 1 0,2 0 0,0 1 0,1 0 0,-5 17 0,8-17 0,0 0 0,1 0 0,0 0 0,2 0 0,-1 0 0,2 0 0,0 0 0,1-1 0,0 1 0,9 21 0,2 2 0,3-1 0,35 60 0,-51-96 0,2 3 0,-1 0 0,1 1 0,-1-1 0,0 1 0,0-1 0,0 1 0,0 0 0,1 8 0,-3-11 0,-1 0 0,1 0 0,-1 0 0,0 0 0,1 0 0,-1 0 0,0 0 0,0 0 0,0-1 0,0 1 0,0 0 0,-1-1 0,1 1 0,0 0 0,-1-1 0,0 0 0,1 1 0,-1-1 0,0 0 0,1 0 0,-1 0 0,0 0 0,-3 1 0,-15 8-3286,-10 0-8015,8-3 5557,-3 2-2099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4.0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616 1 3065,'-19'11'6092,"-22"20"14789,28-18-18152,3-5-2729,0 0 0,0-1 0,-1 0 0,-22 10 0,9-4 0,12-8 0,-1 0 0,1-1 0,-26 5 0,7-1 0,-54 11-3696,-115 7-14923,146-21 9847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6.5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0 447 1976,'2'18'14822,"4"-3"-7395,-4-13-7040,0-1-1,0 1 0,0 0 1,0 0-1,0-1 1,0 1-1,1-1 0,-1 1 1,0-1-1,1 0 0,-1 0 1,1 0-1,-1 0 1,1-1-1,-1 1 0,1-1 1,4 1-1,22 1-159,1-1-1,0-2 1,0 0 0,-1-3 0,1 0-1,49-14 1,-63 13-227,-1 0 0,0-1 0,0-1 0,-1-1 0,0 1 0,0-2 0,-1 0 0,0-1 0,-1 0 0,18-19 0,-24 23-403,-1-1 0,0 0 1,-1 0-1,1 0 0,-1 0 0,-1-1 1,1 1-1,-1-1 0,-1 0 0,1 0 0,-2 0 1,1 0-1,-1-1 0,0 1 0,0-11 1,-2 7-311,0 0 1,-1 0 0,0 0 0,-1 0-1,0 0 1,-1 1 0,0-1 0,-1 1-1,-12-21 1,11 24 491,1 1 0,-1-1 0,0 1-1,-1 1 1,0-1 0,0 1 0,0 1 0,-1-1-1,0 1 1,0 0 0,0 1 0,-1 0 0,-9-3-1,8 3 546,1 1-1,-1 0 0,0 1 0,1 0 1,-1 1-1,0 0 0,0 0 0,-1 1 1,1 0-1,0 1 0,0 0 0,-10 3 1,12-1 224,0-1 0,-1 2 0,1-1 0,1 1 0,-1 0 0,1 1 0,-1-1 0,1 2 1,0-1-1,1 1 0,0 0 0,0 0 0,0 1 0,0-1 0,-6 12 0,4-3-30,0 0 0,1 1 0,1 0 0,1 0 1,0 1-1,-5 29 0,10-38-633,0-1 1,0 1-1,1-1 1,0 1-1,0-1 1,0 0 0,1 1-1,0-1 1,1 0-1,0 0 1,0 0-1,0-1 1,1 1-1,0-1 1,0 0-1,1 0 1,0 0 0,0 0-1,0-1 1,0 0-1,8 5 1,-7-5-696,0-1 1,0 0 0,1 0-1,-1 0 1,1-1 0,0 0-1,0 0 1,0-1 0,0 0-1,0 0 1,10 1 0,-3-2-1917,1 0 0,-1-1 0,1-1 1,23-4-1,-10 0-2053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5.4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2964 46 4545,'6'-7'4807,"13"-14"12325,-10 15-12972,-8 2-2618,-1 4-1530,0 0-1,0-1 1,0 1-1,0 0 1,0 0 0,0-1-1,0 1 1,0 0 0,0 0-1,0-1 1,0 1-1,0 0 1,0 0 0,1-1-1,-1 1 1,0 0 0,0 0-1,0-1 1,0 1-1,1 0 1,-1 0 0,0 0-1,0-1 1,0 1-1,1 0 1,-1 0 0,0 0-1,0 0 1,1-1 0,-1 1-1,0 0 1,0 0-1,1 0 1,-1 0 0,0 0-1,0 0 1,1 0 0,-1 0-1,0 0 1,0 0-1,1 0 1,-1 0 0,0 0-1,1 0 1,-1 0 0,0 0-1,0 0 1,1 0-1,-1 1 1,1-1-12,1 0 0,-1 0 0,0 1 0,0-1 0,1 1 0,-1-1 0,0 1 0,0-1 0,0 1 0,0 0 0,0-1 0,0 1 0,0 0 0,0 0 0,0 0 0,0 0 0,0 0 0,0 0 0,-1 0 0,1 0 0,0 0 0,-1 0 0,1 0 0,0 3 0,1-1 0,2 3 0,-1 0 0,1 0 0,-1 1 0,0-1 0,-1 1 0,0-1 0,0 1 0,0 0 0,-1 0 0,0 0 0,0 0 0,-1 9 0,6 30 0,-5-35 0,0 1 0,-1 0 0,-1 0 0,0 0 0,-1 0 0,0-1 0,-5 18 0,0-1 0,2-11 0,-1 0 0,-1-1 0,-1 0 0,0-1 0,-1 0 0,0 0 0,-2 0 0,1-2 0,-15 15 0,0-3 0,0 0 0,-2-2 0,-1-1 0,-1-1 0,0-2 0,-57 28 0,31-22 0,-1-2 0,-1-3 0,-69 15 0,51-21 0,0-4 0,-1-3 0,0-3 0,0-4 0,0-3 0,0-3 0,-92-20 0,151 23 0,0 0 0,1-1 0,-1-1 0,1-1 0,0 0 0,1-2 0,-1 1 0,2-2 0,-1 0 0,-19-16 0,30 20 0,0 0 0,1 0 0,-1-1 0,1 1 0,1-1 0,-1 0 0,1 0 0,0 0 0,0 0 0,1 0 0,-1 0 0,1 0 0,1-1 0,-1 1 0,1 0 0,1-1 0,0-8 0,0 6 0,0 0 0,0 0 0,1 0 0,0 1 0,0-1 0,1 1 0,0 0 0,1-1 0,0 2 0,0-1 0,7-9 0,-2 10 0,-7 8 0,-4 6 0,-29 49 0,18-30 0,-1-1 0,-25 33 0,1-8 0,22-27 0,0-1 0,-2-1 0,0-1 0,-2 0 0,-33 25 0,46-40 0,0 0 0,-1 0 0,0-1 0,0 0 0,0 0 0,-12 3 0,17-6 0,1-1 0,-1 1 0,0-1 0,1 0 0,-1 1 0,1-1 0,-1-1 0,0 1 0,1 0 0,-1-1 0,1 1 0,-1-1 0,1 0 0,-1 0 0,1 0 0,-1 0 0,1 0 0,0 0 0,0-1 0,-1 1 0,1-1 0,0 1 0,0-1 0,1 0 0,-1 0 0,0 0 0,-2-3 0,-4-9 0,0 1 0,0-1 0,1 0 0,1 0 0,1-1 0,0 0 0,0 0 0,2 0 0,0-1 0,1 1 0,0-1 0,1 0 0,2-23 0,-10-116 0,9 154 0,0 1 0,0-1 0,0 1 0,0-1 0,0 1 0,-1-1 0,1 1 0,0-1 0,0 1 0,0 0 0,-1-1 0,1 1 0,0-1 0,0 1 0,-1 0 0,1-1 0,0 1 0,-1-1 0,1 1 0,0 0 0,-1 0 0,1-1 0,-1 1 0,1 0 0,0 0 0,-1-1 0,1 1 0,-1 0 0,1 0 0,-1 0 0,1 0 0,-1 0 0,1 0 0,-1-1 0,1 1 0,0 0 0,-1 0 0,1 1 0,-1-1 0,1 0 0,-1 0 0,1 0 0,-2 0 0,-18 7 0,-221 142 0,-286 138 0,403-215-6001,0 0-4216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5.7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0 145 5817,'18'21'22439,"-13"-12"-19234,-2-4-1899,0-1-1306,1 0 0,0-1 0,0 1 0,0-1 0,0 1 0,1-1 0,-1 0 0,1-1 0,0 1 0,0-1 0,-1 0 0,2 0 0,-1-1 0,0 1 0,0-1 0,0 0 0,1-1 0,5 1 0,15 1 0,-1-1 0,38-4 0,-31 1 0,-1-2 0,51-12 0,-73 13 0,1 0 0,-1-1 0,1 1 0,-1-2 0,0 1 0,-1-1 0,1-1 0,-1 0 0,0 0 0,0 0 0,-1-1 0,12-14 0,-15 16 12,0 0 1,-1 0-1,0-1 1,0 1-1,0-1 1,0 0-1,-1 0 1,0 0-1,0 0 1,1-7-1,-3 10-32,0 1 0,0 0 0,0 0 0,0 0-1,-1 0 1,1 0 0,0 0 0,-1 0 0,0 0-1,1 0 1,-1 0 0,0 0 0,0 0 0,0 0-1,0 0 1,0 0 0,-1 1 0,1-1 0,0 0-1,-1 1 1,0-1 0,1 1 0,-1 0 0,0 0-1,1-1 1,-1 1 0,0 0 0,0 0 0,0 1-1,0-1 1,0 0 0,0 1 0,-4-1 0,2 0-1601,-1 1 0,0 1 0,0-1 0,0 1 0,0 0 0,1 0 0,-1 0 0,0 0 0,1 1 0,-1 0 0,1 0 1,-1 0-1,-5 5 0,-8 7-4951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6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0 141 4121,'16'15'5314,"-13"-13"-3677,1 0 1,-1-1-1,0 1 0,1 0 0,-1-1 1,1 0-1,0 0 0,-1 0 0,1 0 1,4 0-1,24-1 3685,67-10-5322,-1-5 0,132-36 0,-175 33-2870,67-38-12096,-85 36 7165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6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2295 56 968,'8'-4'3384,"16"-10"5444,-23 13-7851,1 1-1,-1-1 1,1 0-1,-1 0 1,1 0-1,-1 0 1,0 0 0,0-1-1,0 1 1,0 0-1,0-1 1,0 1-1,0 0 1,0-1 0,0 1-1,0-1 1,-1 0-1,1-1 1,-1 2-936,0 0 1,0 1-1,-1-1 1,1 0-1,-1 1 1,1-1-1,-1 1 1,1-1-1,0 1 1,-1-1-1,0 1 1,1-1-1,-1 1 1,1 0-1,-1-1 1,0 1-1,1 0 1,-1-1-1,0 1 1,1 0-1,-1 0 1,0 0-1,1 0 1,-1-1-1,0 1 1,1 0 0,-2 0-1,-19-1-171,-36 5 130,0 2 0,1 2 0,-92 27 0,54-12 0,-699 220-4154,16 69-3802,724-289 7433,-87 35-7148,4-2 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6.7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840 36 2945,'5'-16'4738,"17"1"6834,7 10-816,-12 6-8000,-9 2-2756,0-1 0,0 1 0,0 0 0,-1 1 0,1 0 0,-1 0 0,0 1 0,0 0 0,0 0 0,-1 0 0,8 9 0,6 8 0,33 46 0,11 30 0,-4 3 0,48 114 0,-94-187 0,-2 0 0,-1 1 0,-1 1 0,-1-1 0,5 40 0,-12-60 0,-1 1 0,0-1 0,-1 0 0,0 0 0,-1 1 0,0-1 0,0 0 0,-1 0 0,0 0 0,-1 0 0,0 0 0,0 0 0,-1-1 0,0 1 0,0-1 0,-1 0 0,0-1 0,0 1 0,-1-1 0,0 0 0,-13 11 0,-4 0 0,-2 0 0,0-2 0,-1-1 0,-56 24 0,-121 31 0,105-39 0,20-5 0,-139 26 0,184-46 0,0-2 0,0-2 0,0-1 0,0-1 0,-1-2 0,1-1 0,-36-9 0,56 9 0,1 0 0,0-1 0,0 0 0,0-1 0,0-1 0,1 0 0,0 0 0,0-1 0,1-1 0,0 1 0,0-2 0,1 1 0,0-2 0,0 1 0,1-1 0,0 0 0,1-1 0,0 1 0,1-1 0,0-1 0,1 1 0,0-1 0,1 0 0,0-1 0,1 1 0,0 0 0,1-1 0,-1-23 0,5-16 0,2 1 0,2-1 0,3 1 0,2 1 0,2-1 0,30-73 0,-37 108 0,15-42 0,3 0 0,2 2 0,59-94 0,-77 140-515,1 0 1,0 0-1,1 0 1,0 1-1,0 1 1,1 0-1,12-7 0,-17 11 44,-1 0 0,1 1 0,0 0 0,1 1 0,-1-1 0,0 1 0,1 0 0,-1 1 0,1 0 0,-1 0 0,1 0 0,0 1 0,-1-1 0,1 2 0,0-1 0,6 2 0,5 4-7243,0 3 282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7.0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179 31 3225,'2'14'9793,"-1"-12"-8301,1 0 1,4 5 4476,-4-6-4477,-1 1 0,1-1 1,0 0-1,0 0 0,0 1 0,3 0 1,-4-2-1484,0 0 0,0 0 1,0 0-1,-1 0 1,1 0-1,0 0 1,0 0-1,0 0 1,0-1-1,0 1 0,0 0 1,0-1-1,0 1 1,0 0-1,-1-1 1,1 1-1,0-1 1,0 0-1,-1 1 0,1-1 1,0 1-1,0-1 1,-1 0-1,1 0 1,-1 1-1,1-1 1,-1 0-1,1 0 0,-1 0 1,1 0-1,-1 1 1,0-1-1,0 0 1,1 0-1,-1 0 1,0-1-1,-2-1-9,-1 1 0,1 0 0,-1-1 0,0 1 0,0 0 0,1 1 0,-1-1 0,0 0 0,-1 1 0,1 0 0,0 0 0,0 0 0,-1 0 0,1 0 0,0 0 0,-1 1 0,1 0 0,-5 0 0,-47-8-6409,-24-3-8232,44 11 6605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7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1688 664 3001,'-8'-13'4488,"8"9"-2730,-1 1-1,1 0 1,-1-1 0,1 1-1,0-1 1,0 1-1,1 0 1,-1-1 0,1 1-1,1-6 1,3-9 3582,-3 11-4736,3-4-604,0 0 0,0 0 0,1 0 0,0 0 0,1 1 0,1 0 0,-1 1 0,1 0 0,1 0 0,0 0 0,0 1 0,15-9 0,-8 3 0,-14 13 0,1 0 0,-1 0 0,1 0 0,-1 0 0,1 0 0,-1 1 0,1-1 0,0 1 0,-1-1 0,1 1 0,0 0 0,0 0 0,-1 0 0,1 1 0,0-1 0,-1 1 0,1-1 0,-1 1 0,5 2 0,-1-1 0,0 0 0,0 0 0,0 1 0,0 0 0,-1 0 0,1 1 0,5 4 0,-6-3 0,0 0 0,-1-1 0,0 2 0,0-1 0,0 0 0,-1 1 0,1-1 0,-1 1 0,-1 0 0,1 0 0,-1 0 0,0 1 0,-1-1 0,1 0 0,-1 1 0,0-1 0,-1 1 0,0-1 0,0 1 0,0-1 0,-1 1 0,1-1 0,-2 1 0,1-1 0,-1 1 0,0-1 0,-5 12 0,1-9 0,0 0 0,-1 0 0,0 0 0,0 0 0,-1-1 0,0-1 0,-1 1 0,1-1 0,-1-1 0,-1 1 0,1-2 0,-1 1 0,0-1 0,-12 4 0,-5 1 0,-1-1 0,1-2 0,-1-1 0,-37 4 0,56-9 0,-1-1 0,1-1 0,0 1 0,1-1 0,-1-1 0,0 0 0,0 0 0,0-1 0,1 0 0,0 0 0,-1-1 0,1 0 0,1-1 0,-1 0 0,1 0 0,-1 0 0,1-1 0,1 0 0,-1 0 0,1-1 0,0 0 0,1 0 0,0 0 0,0-1 0,0 0 0,1 0 0,-3-8 0,-8-28 0,5 15 0,0-1 0,2 0 0,-4-37 0,0-25 0,2 27 0,0-73 0,10 121 0,1-1 0,0 1 0,1 0 0,1 0 0,1 0 0,11-32 0,-15 48 0,0 0 0,0 0 0,1 1 0,-1-1 0,0 0 0,1 0 0,-1 1 0,0-1 0,1 0 0,-1 1 0,1-1 0,-1 0 0,1 1 0,0-1 0,-1 1 0,1-1 0,0 1 0,-1-1 0,1 1 0,0 0 0,-1-1 0,1 1 0,0 0 0,0 0 0,-1-1 0,1 1 0,0 0 0,0 0 0,0 0 0,-1 0 0,1 0 0,0 0 0,0 0 0,1 0 0,1 1 0,-1 1 0,0-1 0,1 0 0,-1 1 0,0-1 0,0 1 0,0 0 0,0 0 0,0 0 0,3 3 0,2 5 0,0 0 0,0 0 0,7 18 0,16 78 0,-26-85 0,0 0 0,-2 0 0,-1 0 0,0 1 0,-2-1 0,0 0 0,-2 0 0,0 0 0,-1 0 0,-1-1 0,-1 1 0,-1-1 0,-1-1 0,0 1 0,-14 21 0,4-15 0,0-1 0,-2 0 0,-1-2 0,0 0 0,-2-1 0,-1-1 0,0-2 0,-1 0 0,-2-2 0,1-1 0,-2 0 0,0-3 0,-1 0 0,0-2 0,-1-1 0,0-1 0,-55 9 0,73-18 0,0 1 0,-1-2 0,1 0 0,0 0 0,0-1 0,-17-5 0,26 6 0,0 0 0,1 0 0,-1 0 0,0 0 0,1-1 0,-1 1 0,1-1 0,0 1 0,-1-1 0,1 0 0,0 0 0,0 0 0,0 0 0,-2-3 0,4 3 0,-1 0 0,0 0 0,1 0 0,-1 0 0,1 0 0,-1 0 0,1 0 0,0 0 0,0 0 0,0 0 0,0 0 0,0 0 0,1 0 0,-1 0 0,1 0 0,-1 0 0,1 1 0,0-1 0,-1 0 0,1 0 0,0 0 0,0 1 0,2-3 0,7-13 0,-8 11 0,2 0 0,-1 0 0,1 1 0,0-1 0,0 1 0,0 0 0,5-4 0,9-7 0,27-18 0,-35 28 0,-5 2 0,1 1 0,0 0 0,-1 0 0,1 1 0,0-1 0,12-2 0,-17 5 0,0 0 0,0 0 0,0 0 0,0 0 0,0 0 0,0 0 0,0 0 0,-1 0 0,1 1 0,0-1 0,0 0 0,0 1 0,0-1 0,0 0 0,-1 1 0,1-1 0,0 1 0,0-1 0,-1 1 0,1 0 0,1 1 0,-1-1 0,0 1 0,0 0 0,0 1 0,0-1 0,-1 0 0,1 0 0,-1 0 0,1 0 0,-1 1 0,0-1 0,0 0 0,0 4 0,-1 8 0,0 0 0,-1 0 0,-1-1 0,0 1 0,-1-1 0,-1 0 0,0 0 0,-8 15 0,1-4 0,-2 0 0,-1-2 0,-21 27 0,-6-2 0,-2-2 0,-2-1 0,-1-3 0,-64 43 0,8-18 0,-131 64 0,158-100-3334,38-20-1981,-43 6 1,53-12-2832,1-3 297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7.9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37 111 2176,'25'-12'5704,"27"-28"13706,-24 17-13933,-1-13-5477,-32 41-810,-1-1 0,0 0-1,0 0 1,0-1 0,0 0 0,0 0 0,-12 4 0,-54 15-10090,71-21 10751,-35 9-8535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8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777 943 4873,'-44'-41'4817,"34"28"-2593,0 1 1,1-2-1,1 1 1,0-1-1,1 0 1,1-1-1,-5-15 1,5 12-465,1-1 1,-4-30-1,5 4-1760,1-1 0,3 0 0,1 1 0,14-88 0,-11 119 0,0 0 0,1 1 0,0 0 0,13-23 0,-17 35 0,0-1 0,1 1 0,-1 0 0,0 0 0,0 0 0,1 0 0,-1 0 0,1 0 0,-1 1 0,1-1 0,-1 0 0,1 1 0,-1-1 0,1 1 0,0-1 0,-1 1 0,1 0 0,0 0 0,-1 0 0,1 0 0,0 0 0,-1 0 0,1 0 0,0 1 0,-1-1 0,1 0 0,-1 1 0,1-1 0,0 1 0,-1 0 0,1 0 0,1 1 0,52 30 0,-49-28 0,18 14 0,42 41 0,6 5 0,-24-27 0,-20-14 0,2-1 0,0-1 0,1-2 0,63 30 0,-77-45-168,-6-1-151,-24 5 235,-273 112 655,207-87-571,-101 28 0,162-55 0,-46 13 0,-2-3 0,0-3 0,0-3 0,-117 3 0,172-13 0,0 0 0,0-1 0,-1-1 0,1 0 0,0 0 0,1-1 0,-17-7 0,23 9 0,1-1 0,-1 1 0,1-1 0,0 0 0,0 0 0,0-1 0,0 1 0,0-1 0,0 1 0,1-1 0,-1 0 0,1 0 0,0 0 0,0 0 0,0-1 0,0 1 0,0 0 0,1-1 0,-1 1 0,1-1 0,0 0 0,0 1 0,1-1 0,-1 0 0,1-6 0,-1-18 0,1 6 0,0-1 0,1 0 0,8-37 0,4-13 0,6-93 0,-17 145 0,1-204 0,-5 123 0,-7 27 0,9 74 0,0 1 1,0-1-1,0 1 1,0-1-1,0 1 1,0-1-1,0 1 1,0-1-1,0 1 0,0-1 1,-1 1-1,1-1 1,0 1-1,0-1 1,-1 1-1,1 0 1,0-1-1,-1 1 0,1-1 1,0 1-1,-1 0 1,1-1-1,0 1 1,-1 0-1,1-1 0,-1 1 1,1 0-1,-1 0 1,1-1-1,-1 1 1,1 0-1,-1 0 1,1 0-1,-1 0 0,1 0 1,-1 0-1,1 0 1,-1 0-1,1 0 1,-1 0-1,1 0 1,-1 0-1,1 0 0,-1 0 1,1 0-1,-1 0 1,1 1-1,-1-1 1,1 0-1,-1 0 1,1 1-1,-1-1 0,1 0 1,-1 0-1,1 1 1,0-1-1,-1 1 1,-21 14-130,4 6-3276,0 14-9081,7-12 5006,-6 2 171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8.7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1 111 5617,'10'22'6535,"11"14"9180,3-19-10815,-6-9-4900,-8-4 0,0 0 0,-1-1 0,1 0 0,12 1 0,8 0 0,1-1 0,53-3 0,-70-1 0,1 0 0,-1-1 0,0-1 0,0-1 0,0 0 0,0 0 0,-1-2 0,15-7 0,-25 12-344,0-1-1,0 0 1,0 0-1,0 0 1,-1-1-1,1 1 1,-1 0 0,0-1-1,0 0 1,1 1-1,-2-1 1,1 0-1,0 0 1,-1 0-1,1 0 1,-1 0 0,0-1-1,0 1 1,0 0-1,0-1 1,0-3-1,-1 0-758,0 0 0,-1 1-1,1-1 1,-1 0-1,0 0 1,-1 0-1,0 1 1,0-1-1,-5-9 1,-5-5-5728,-12 1 275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6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436 95 824,'13'-24'9324,"5"-11"7993,-13 14-12015,-5 20-5302,0 1 0,0-1 0,1 0 0,-1 0 0,0 1 0,0-1 0,1 0 0,-1 1 0,0-1 0,1 0 0,-1 1 0,0-1 0,1 1 0,-1-1 0,1 1 0,-1-1 0,1 1 0,0-1 0,-1 1 0,1-1 0,-1 1 0,1-1 0,0 1 0,0 0 0,-1 0 0,0 0 0,1 0 0,-1 0 0,0 0 0,0 0 0,1 0 0,-1 0 0,0 0 0,0 0 0,1 0 0,-1 0 0,0 0 0,0 0 0,1 1 0,-1-1 0,0 0 0,0 0 0,0 0 0,1 0 0,-1 0 0,0 1 0,0-1 0,0 0 0,1 0 0,-1 0 0,0 1 0,0-1 0,0 0 0,0 0 0,0 1 0,0-1 0,0 0 0,0 0 0,1 1 0,-1-1 0,0 0 0,0 0 0,0 1 0,0-1 0,0 0 0,0 1 0,0-1 0,0 0 0,-1 0 0,1 1 0,0-1 0,0 0 0,0 1 0,0 17 0,-1-16 0,-20 75 0,-36 104 0,2-43 0,-185 504 0,161-419 0,58-141 0,15-54 0,4-5 0,2-20 0,0 0 0,0 0 0,-1 0 0,1-1 0,-1 1 0,1 0 0,-1 0 0,0 0 0,-2 3 0,4-5-846,7-9-1296,7-15-3643,-12 15 2198,-1-1 0,0 1 0,-1-1 0,2-16 0,-3 4-1840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9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626 0 2617,'10'10'29873,"-8"-7"-29863,1 0 1,-1 0-1,-1 0 1,1 0-1,0 0 1,-1 1-1,1-1 1,-1 0-1,0 1 0,0-1 1,-1 1-1,1-1 1,-1 1-1,1 0 1,-1-1-1,0 1 1,-1-1-1,1 1 1,-1 0-1,1-1 1,-1 1-1,0-1 1,0 0-1,-1 1 1,1-1-1,-1 0 1,1 1-1,-1-1 1,0 0-1,0 0 1,-1-1-1,-2 4 1,-9 11-28,-1 0 0,-1-2 1,-35 28-1,42-36 15,-50 35 2,-2-2 0,-121 58 0,135-79-2703,33-15 895,1 0 0,0-1 0,-1-1 0,1 0 1,-1-1-1,0 0 0,-14-2 0,2-4-6015,-1-4 413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59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2310 36 3561,'19'-27'25207,"-10"20"-21208,-8 6-3999,-1 1 0,1 0 0,0 0 0,0-1 0,0 1 0,0 0 0,0 0 0,-1 0 0,1 0 0,0 0 0,0 0 0,0 0 0,0 1 0,0-1 0,-1 0 0,1 0 0,0 1 0,0-1 0,0 0 0,-1 1 0,1-1 0,0 1 0,0-1 0,-1 1 0,1-1 0,-1 1 0,1 0 0,0-1 0,-1 1 0,1 0 0,-1-1 0,1 1 0,-1 0 0,0 0 0,1 0 0,-1-1 0,1 3 0,-1-3 0,12 13 0,-11-12 0,0 0 0,1 0 0,-1-1 0,0 1 0,0 0 0,0 0 0,-1 0 0,1 0 0,0 0 0,0 0 0,0 1 0,-1-1 0,1 0 0,-1 0 0,1 2 0,17 38 0,-14-33 0,0 1 0,-1 0 0,1 0 0,-2 0 0,1 0 0,-1 0 0,-1 1 0,2 17 0,-4-20 0,1 1 0,-1-1 0,0 1 0,-1 0 0,1-1 0,-2 0 0,1 1 0,-1-1 0,0 0 0,0 0 0,-1-1 0,-8 13 0,3-9 0,1 0 0,-2-1 0,1 0 0,-1 0 0,0-1 0,-23 14 0,2-6 0,0-1 0,-1-2 0,-1-1 0,-65 15 0,-106 9 0,-1-8 0,-312 2 0,323-30 0,0-8 0,-273-47 0,444 51 0,-12-1 0,0-1 0,1-2 0,0-1 0,0-2 0,-50-23 0,83 33-261,-1 0-1,1 1 1,-1-1 0,1 0-1,-1 0 1,1 0 0,0 0-1,-1 0 1,1 0 0,0-1-1,0 1 1,0 0 0,0-1-1,0 1 1,0 0 0,0-1 0,1 1-1,-1-1 1,0 0 0,1 1-1,-1-1 1,1 1 0,0-1-1,-1 0 1,1 1 0,0-1-1,0 0 1,0 0 0,1-2-1,0 1-542,0 0-1,0 0 1,1 0-1,-1 0 0,1 0 1,0 0-1,0 1 1,0-1-1,0 1 1,1-1-1,-1 1 0,1 0 1,-1 0-1,5-3 1,19-10-7478</inkml:trace>
  <inkml:trace contextRef="#ctx0" brushRef="#br0" timeOffset="1">1077 237 6665,'2'-4'1331,"0"0"0,-1 0-1,0 1 1,0-1 0,0 0-1,0 0 1,-1 0-1,1 0 1,-1 0 0,0-1-1,0 1 1,-2-4 0,2-15 4894,3 1-3647,-2 18-2578,0 0 0,1-1 0,-1 1 0,1 0 0,0 0 0,0 0 0,0 1 0,1-1 0,-1 0 0,1 1 0,0-1 0,0 1 0,0 0 0,1 0 0,-1 0 0,1 1 0,-1-1 0,1 1 0,0 0 0,0 0 0,0 0 0,0 0 0,0 1 0,1 0 0,-1-1 0,0 2 0,1-1 0,6 0 0,53-7-4329,84 1-16110,-101 7 12472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0.3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348 1 1416,'-84'31'5798,"61"-19"-2579,1 0 0,0 2 0,1 0 0,0 2 0,1 0 0,-25 27 0,-1 16-199,40-50-3020,0 0 0,1 1 0,1 0 0,-1 0 0,1 0 0,1 1 0,0-1 0,1 1 0,0 0 0,0 0 0,1 0 0,1 18 0,1-21 0,-1-1 0,2 0 0,-1 0 0,1 0 0,0 0 0,1 0 0,0 0 0,0 0 0,0-1 0,1 1 0,0-1 0,0 0 0,1 0 0,-1-1 0,1 1 0,0-1 0,1 0 0,-1 0 0,12 6 0,-2-1 0,2 0 0,-1-1 0,1-1 0,0-1 0,1 0 0,0-2 0,0 1 0,0-2 0,1-1 0,-1 0 0,1-1 0,0-1 0,-1-1 0,38-5 0,-54 5 0,1 0 0,-1-1 0,0 1 0,0-1 0,0 0 0,0 0 0,0 0 0,0 0 0,0 0 0,0 0 0,0 0 0,-1-1 0,1 1 0,0-1 0,-1 1 0,1-1 0,-1 1 0,1-1 0,-1 0 0,0 0 0,0 0 0,0 0 0,0 0 0,0 0 0,0 0 0,-1 0 0,1 0 0,0-3 0,-2 4 0,0-1 0,0 1 0,0 0 0,0 0 0,-1-1 0,1 1 0,0 0 0,-1 0 0,1 1 0,0-1 0,-1 0 0,1 0 0,-1 1 0,1-1 0,-1 1 0,0-1 0,-2 0 0,-33-7 0,26 7 0,0 0 0,0 1 0,-1 1 0,1 0 0,0 0 0,0 1 0,0 0 0,1 1 0,-1 1 0,1-1 0,-1 2 0,1-1 0,0 2 0,1-1 0,-1 1 0,1 0 0,0 1 0,-14 15 0,16-15 0,1 0 0,0 0 0,0 1 0,1 0 0,0 0 0,0 1 0,1 0 0,0-1 0,1 1 0,0 0 0,0 1 0,1-1 0,0 1 0,1-1 0,0 1 0,0-1 0,1 1 0,0-1 0,1 1 0,0 0 0,1-1 0,3 12 0,0-1 0,1-1 0,2 0 0,0-1 0,0 1 0,2-1 0,0-1 0,1 0 0,1-1 0,1 0 0,0 0 0,1-2 0,19 17 0,11 4 0,1-2 0,72 40 0,-92-57-1254,-20-12 333,1 0-1,-1 0 1,1-1 0,0 0 0,0 0 0,0 0 0,0-1 0,1 0-1,-1 0 1,1 0 0,9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0.6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688 0 5393,'-81'21'11501,"6"-2"954,27-4-9037,-119 32-3418,82-24 0,18-9-2701,-35-7-7051,73-8 1090,-5-3 251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1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1135 28 5529,'17'-20'25608,"-15"19"-24782,5-3-22,-6 4-804,0-1 0,-1 1 0,1 0 0,0 0 0,-1-1 0,1 1 0,-1 0 0,1 0 0,0 0 0,0 0 0,-1 0 0,1 0 0,0 0 0,-1 0 0,1 0 0,0 0 0,-1 0 0,1 0 0,0 0 0,-1 1 0,1-1 0,-1 0 0,1 0 0,0 1 0,-1-1 0,1 0 0,-1 1 0,1-1 0,-1 1 0,1-1 0,-1 1 0,2 0 0,9 20 0,-8-15 0,0-1 0,-1 1 0,0-1 0,0 0 0,0 1 0,-1-1 0,1 1 0,-1 0 0,-1 0 0,1-1 0,-1 1 0,0 0 0,0 0 0,-1-1 0,0 1 0,0 0 0,0-1 0,-1 1 0,1 0 0,-1-1 0,-5 9 0,1-5 0,0 1 0,0-1 0,-1-1 0,0 1 0,-1-1 0,0 0 0,0-1 0,-1 0 0,0 0 0,0-1 0,0 0 0,-1-1 0,-16 7 0,-3 0 0,-2-2 0,1 0 0,-46 7 0,55-14 0,1 0 0,0-2 0,-1 0 0,1-1 0,-29-4 0,48 4 0,0 0 0,1 0 0,-1 0 0,0-1 0,0 1 0,0 0 0,0 0 0,0 0 0,1-1 0,-1 1 0,0-1 0,0 1 0,1 0 0,-1-1 0,0 1 0,0-1 0,1 0 0,-1 1 0,1-1 0,-1 0 0,0 1 0,1-1 0,-1 0 0,1 1 0,0-1 0,-1 0 0,1 0 0,-1-1 0,1 1 0,0-1 0,1 1 0,-1-1 0,0 1 0,1-1 0,-1 1 0,1-1 0,-1 1 0,1 0 0,0-1 0,-1 1 0,1 0 0,0-1 0,2-1 0,1-2 0,1 0 0,0 1 0,0 0 0,0-1 0,0 2 0,10-7 0,8 0 0,-18 6 0,1 1 0,-1 1 0,1-1 0,-1 1 0,1 0 0,0 0 0,0 1 0,0 0 0,0 0 0,0 0 0,0 0 0,0 1 0,0 0 0,7 1 0,-13 0 0,1-1 0,0 0 0,0 1 0,0-1 0,0 0 0,0 1 0,0-1 0,-1 1 0,1 0 0,0-1 0,0 1 0,-1 0 0,1-1 0,0 1 0,-1 0 0,1 0 0,-1 0 0,1-1 0,-1 1 0,1 0 0,-1 0 0,0 0 0,1 0 0,-1 0 0,0 0 0,0 0 0,1 1 0,-1 2 0,0-1 0,-1 1 0,1-1 0,0 1 0,-1-1 0,0 1 0,0-1 0,-2 5 0,0 0 0,-1 1 0,0-1 0,0 0 0,-1 0 0,0-1 0,-9 11 0,-21 18 0,-3-2 0,0-1 0,-3-1 0,-64 38 0,43-37-848,-72 27 1,82-40-838,-2-2 1,0-3 0,-98 14 0,79-19-12157,38-10 6932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1.3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1 129 7017,'29'-23'13358,"-8"9"-3502,-9 1-7320,49-52-2536,-48 52 13,-13 13-14,1 0-1,-1 0 1,0 0-1,1 0 1,-1 0 0,0 0-1,1 0 1,-1 0 0,0 0-1,1 1 1,-1-1-1,0 0 1,1 0 0,-1 0-1,0 1 1,0-1-1,1 0 1,-1 0 0,0 1-1,0-1 1,0 0 0,1 0-1,-1 1 1,0-1-1,0 0 1,0 1 0,0-1-1,1 0 1,-1 1 0,0-1-1,0 0 1,0 1-1,0-1 1,0 0 0,0 1-1,0-1 1,0 0-1,0 1 1,0-1 0,0 1-1,0-1 1,0 0 0,-1 1-1,1-1 1,0 0-1,0 1 1,-1 1-1175,0 0-1,-1-1 1,1 1-1,0 0 1,-1-1 0,1 1-1,-1-1 1,1 1-1,-1-1 1,0 0 0,1 0-1,-1 1 1,0-1 0,0 0-1,0-1 1,0 1-1,0 0 1,-2 0 0,1 0-137,-15 8-6210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2.1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3270 1 2272,'0'0'27731,"0"6"-24967,-2 5-2764,-1-1 0,0 0 0,-1 0 0,0 0 0,0 0 0,-1-1 0,0 0 0,-1 0 0,-9 12 0,4-4 0,-11 11 0,0-1 0,-2-1 0,-1-1 0,-1-1 0,-1-1 0,-43 28 0,17-18 0,0-3 0,-2-2 0,-2-3 0,0-2 0,-114 29 0,134-43 0,0-2 0,0-2 0,-40 1 0,59-5 0,0-2 0,-1 0 0,1 0 0,0-2 0,0 0 0,0-1 0,0-1 0,-23-10 0,33 11 0,0-1 0,0 0 0,0-1 0,1 1 0,0-1 0,0-1 0,0 1 0,1-1 0,0 0 0,1-1 0,-1 0 0,1 1 0,1-2 0,0 1 0,0 0 0,0-1 0,1 0 0,0 0 0,-2-12 0,5 16 0,0 1 0,0-1 0,0 0 0,1 1 0,-1-1 0,1 1 0,0-1 0,0 1 0,1-1 0,0 1 0,-1 0 0,1-1 0,1 1 0,-1 0 0,0 0 0,1 1 0,0-1 0,0 0 0,6-5 0,-9 10 0,0-1 0,0 0 0,-1 0 0,1 0 0,0 0 0,0 1 0,0-1 0,0 0 0,0 0 0,0 0 0,0 0 0,-1 1 0,1-1 0,0 0 0,0 0 0,0 1 0,0-1 0,0 0 0,0 0 0,0 0 0,0 1 0,0-1 0,0 0 0,0 0 0,0 0 0,0 1 0,0-1 0,0 0 0,1 0 0,-1 0 0,0 1 0,0-1 0,0 0 0,0 0 0,0 0 0,0 1 0,0-1 0,1 0 0,-1 0 0,0 0 0,0 0 0,0 0 0,0 1 0,1-1 0,-1 0 0,0 0 0,0 0 0,0 0 0,1 0 0,-1 0 0,0 0 0,0 0 0,0 0 0,1 0 0,-1 0 0,0 0 0,0 0 0,0 0 0,1 0 0,-1 0 0,0 0 0,0 0 0,0 0 0,1 0 0,-1 0 0,0 0 0,1 0 0,-8 16 0,-6-2 0,-2 4 0,-1-1 0,-31 25 0,7-13 0,-2-1 0,0-3 0,-2-1 0,0-2 0,-2-2 0,0-2 0,-50 12 0,90-29 0,-3 3 0,0-2 0,-1 1 0,1-1 0,0-1 0,-1 1 0,0-2 0,1 1 0,-1-1 0,-15-3 0,23 3 0,1-1 0,0 0 0,0 1 0,0-1 0,0 0 0,0 0 0,1 0 0,-1 0 0,0 0 0,0 0 0,1 0 0,-1 0 0,0 0 0,1 0 0,-1 0 0,1-1 0,-1 1 0,1 0 0,0 0 0,0 0 0,-1-1 0,1 1 0,0 0 0,0 0 0,0-1 0,0 1 0,1 0 0,-1-3 0,0 1 0,1 1 0,-1-1 0,1 1 0,-1-1 0,1 1 0,0-1 0,0 1 0,0-1 0,0 1 0,0-1 0,0 1 0,1 0 0,2-3 0,8-9 0,11-6 0,-21 18 0,0 1 0,1 0 0,-1 0 0,0 0 0,0 0 0,1 0 0,-1 1 0,0-1 0,1 1 0,-1 0 0,1-1 0,-1 1 0,0 0 0,1 0 0,-1 1 0,1-1 0,-1 0 0,0 1 0,1 0 0,-1-1 0,0 1 0,1 0 0,2 2 0,0 0 0,-1 0 0,0 1 0,0 0 0,-1-1 0,1 1 0,-1 0 0,0 1 0,0-1 0,0 0 0,3 9 0,0 1 0,0 1 0,-1-1 0,-1 1 0,0 0 0,-1 0 0,-1 0 0,1 18 0,-3-10 0,-2 0 0,-1-1 0,0 1 0,-2 0 0,0-1 0,-2 0 0,0 0 0,-2-1 0,-12 24 0,6-17 0,-3-1 0,0 0 0,-1-2 0,-2 0 0,-46 44 0,26-35 0,-1-1 0,-2-3 0,0-1 0,-2-2 0,-2-3 0,0-1 0,-87 28 0,79-36 0,-1-2 0,0-2 0,-67 3 0,-171-12 0,278-3 0,-150-13 0,146 11 0,2-1 0,-1-1 0,0-1 0,1 0 0,0-1 0,-20-12 0,35 17 0,0 0 0,1-1 0,-1 1 0,1-1 0,0 0 0,0-1 0,0 1 0,0 0 0,0-1 0,1 1 0,0-1 0,-1 0 0,1 0 0,-2-7 0,1 2 0,1 1 0,0 0 0,1-1 0,0 1 0,0-1 0,1 1 0,1-11 0,2-4 0,0 1 0,2 0 0,0 0 0,2 1 0,9-23 0,59-113 0,0 3 0,-39 69 0,44-110 0,-77 187 0,0 0 0,1 1 0,0-1 0,0 1 0,0 0 0,1 0 0,0 1 0,1 0 0,0 0 0,-1 0 0,2 0 0,-1 1 0,1 0 0,0 0 0,0 1 0,0 0 0,0 0 0,1 1 0,0 0 0,-1 0 0,1 0 0,1 1 0,-1 1 0,9-2 0,83-9-2668,47-15-6573,-126 21 1335,4-3 203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2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1 6897,'-4'29'14500,"0"-11"-5417,3-5-6796,2-12-2287,-1 0 0,0 0 0,1 0 0,-1 0 0,1 0 0,-1 0 0,1 0 0,0 0 0,-1 0 0,1 0 0,0 0 0,0-1 0,0 1 0,0 0 0,-1-1 0,1 1 0,0 0 0,0-1 0,0 1 0,0-1 0,0 0 0,0 1 0,0-1 0,1 0 0,-1 1 0,0-1 0,0 0 0,0 0 0,0 0 0,0 0 0,0 0 0,0 0 0,1 0 0,-1-1 0,0 1 0,0 0 0,0-1 0,1 0 0,44-10 0,-24 1-2063,10-11-5909,3-2-878,-9 12 705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2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653 167 4937,'6'-14'18367,"7"2"-9517,19-4-8728,0 3 1,1 0 0,0 3-1,66-14 1,-66 9-8098,-33 15 7748,1 0-1,-1 0 1,1 0-1,-1 0 1,1 0 0,-1-1-1,0 1 1,1 0 0,-1 0-1,1-1 1,-1 1-1,0 0 1,1-1 0,-1 1-1,0 0 1,1-1-1,-1 1 1,0-1 0,0 1-1,1 0 1,-1-1 0,0 1-1,0-1 1,0 1-1,0-1 1,1 1 0,-1 0-1,0-1 1,0 1 0,0-1-1,0 1 1,0-1-1,0 1 1,0-1 0,0 1-1,0-1 1,-1 1-1,1-1 1,0 1 0,0 0-1,0-1 1,0 1 0,-1-1-1,1 1 1,0-1-1,-1 1 1,1 0 0,0-1-1,0 1 1,-1 0-1,0-1 1,-8-4-7412</inkml:trace>
  <inkml:trace contextRef="#ctx0" brushRef="#br0" timeOffset="1">1 116 352,'0'-10'30639,"18"5"-28863,-1 0-1776,10-5 0,-9 0 0,9 5 0,0-5 0,-1 0 0,1 5-2328,9-5-4298,-9 0-583,0 0-281,-1-5 56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3.3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1150 20 4001,'19'-19'27266,"-20"23"-27064,0 0 0,1 1 0,-1-1 1,1 0-1,0 1 0,0-1 0,1 7 1,-2 27-321,-40 239 118,29-167 0,7-83 0,0 1 0,-2-1 0,-1 0 0,-1-1 0,-1 0 0,-1 0 0,-2-1 0,-17 27 0,26-46 0,-1-1 0,1 0 0,-1 0 0,0 0 0,0-1 0,0 0 0,-1 0 0,1 0 0,-1-1 0,0 1 0,0-1 0,0-1 0,-1 1 0,1-1 0,-10 2 0,11-3 0,1 0 0,-1 0 0,0-1 0,1 0 0,-1 0 0,0 0 0,0 0 0,1-1 0,-1 0 0,0 0 0,1 0 0,-1 0 0,1-1 0,-1 0 0,1 0 0,0 0 0,0 0 0,0-1 0,0 1 0,0-1 0,0 0 0,-4-5 0,-4-5 0,1-1 0,0 0 0,0-1 0,2 0 0,0-1 0,1 1 0,-10-28 0,6 17 0,11 26 0,0-1 0,0 0 0,-1 1 0,1-1 0,0 0 0,0 1 0,-1 0 0,1-1 0,0 1 0,-1 0 0,1 0 0,0-1 0,-1 1 0,1 0 0,0 0 0,-1 0 0,1 1 0,0-1 0,-1 0 0,1 1 0,0-1 0,0 0 0,-1 1 0,1-1 0,0 1 0,0 0 0,0-1 0,-1 1 0,1 0 0,0 0 0,0 0 0,-1 1 0,1-1 0,-80 63 0,3 4 0,-116 129 0,30-29 0,115-118 0,26-26 0,-47 41 0,62-60-1851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7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20 880,'20'8'24442,"-10"-4"-19528,-3-1-3682,19 4-1070,0-1 1,1-2-1,0 0 1,-1-2-1,1-1 0,0-1 1,34-5-1,-14-2-3723,-30 3 165,0 0 1,-1-2-1,1 0 0,19-11 0,-24 7-3542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3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1670 40 40,'26'-18'9937,"-24"17"-8682,0 0-1,5-6 5020,-6 6-5019,0-1-1,0 1 1,0-1 0,0 0 0,2-2-1,-7 3-444,0 1 0,0 0 0,0 1 0,0-1-1,0 1 1,0 0 0,-4 1 0,-42 14-810,-60 30 0,19-7 0,-305 149 0,13 36 0,243-140 0,38-24-2945,-240 147-20349,278-162 16798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3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1179 6 2609,'1'-6'29821,"0"6"-29839,7 6 37,-1-1 0,1 1-1,-1 1 1,-1-1 0,1 1-1,-1 1 1,0-1 0,-1 1-1,0 0 1,0 0 0,0 1-1,-1-1 1,-1 1 0,1 0-1,-2 0 1,1 0 0,-1 0-1,2 15 1,-4-16-19,-1 0 0,1 0 0,-1 0 0,0 0 0,-1 0 0,0 0 0,0-1 0,-1 1 0,0-1 0,0 0 0,-1 0 0,0 0 0,0 0 0,-1 0 0,1-1 0,-1 0 0,-1 0 0,1 0 0,-12 8 0,-1 3-488,-1-1 0,0-1-1,-1-1 1,-1-1 0,0-1 0,-25 11-1,32-17 18,-1 0 0,0-1 1,-1 0-1,1-1 0,-1-1 0,0 0 0,0-1 0,0-1 0,0 0 0,-22-3 0,34 2-360,0-1 0,0 0 0,0 0-1,0-1 1,0 1 0,1-1 0,-1 1 0,0-1 0,-6-5-1,9 7 739,0-1-1,0 0 1,0 0-1,1 0 1,-1 0-1,0 0 1,0 0-1,0 0 1,1 0-1,-1 0 1,0 0-1,1 0 1,-1 0-1,1-1 1,0 1-1,-1 0 1,1 0-1,0-1 1,0 1-1,-1 0 1,1 0-1,0-1 1,0 1-1,0 0 1,1-1-1,-1 1 1,0 0-1,0 0 1,1 0-1,0-2 1,5-14 1125,4-4 2221,11 3 3596,-4 7-1640,-17 11-5143,1-1-1,-1 1 0,0-1 1,1 1-1,-1 0 1,0 0-1,0-1 0,1 1 1,-1 0-1,1-1 0,-1 1 1,0 0-1,1 0 0,-1 0 1,1-1-1,-1 1 1,0 0-1,1 0 0,-1 0 1,1 0-1,-1 0 0,1 0 1,-1 0-1,0 0 1,1 0-1,-1 0 0,1 0 1,-1 0-1,1 0 0,-1 0 1,0 0-1,1 1 1,-1-1-1,1 0 0,-1 0 1,0 0-1,1 1 0,-1-1 1,1 0-1,-1 0 1,0 1-1,0-1 0,1 0 1,-1 1-1,0-1 0,1 0 1,-1 1-1,0-1 1,0 1-1,0-1 0,1 0 1,-1 1-1,3 17-65,-2-16 0,-1-1 0,0 1 0,1-1 0,-1 1 0,0-1 0,0 1 0,0-1 0,0 1 0,0 0 0,0-1 0,0 1 0,0-1 0,-1 1 0,1-1 0,0 1 0,-1-1 0,1 1 0,-1-1 0,-1 2 0,-16 34 0,-2-2 0,-1-1 0,-1-1 0,-30 34 0,3-13-394,-3-1 0,-104 81 0,129-115-155,0 0 0,-2-1 0,0-2 0,-1-1 0,-1-2 0,0 0 0,0-3 0,-49 11 0,5-10-8307,-11-1-474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4.5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188 15 1064,'16'-15'28729,"-14"30"-25755,-11 255-2974,0-73 0,-1 34 0,-41 296 0,49-498 0,-23 187 0,23-189 0,2-22 0,0-1 0,0 1 0,-1-1 0,1 1 0,-1-1 0,0 1 0,-1-1 0,1 0 0,-1 0 0,1 0 0,-5 8 0,5-12 0,0 0 0,1 0 0,-1 1 0,0-1 0,1 0 0,-1 0 0,0 0 0,1 0 0,-1 0 0,0 0 0,1 0 0,-1 0 0,0 0 0,1 0 0,-1 0 0,0-1 0,1 1 0,-1 0 0,0 0 0,1-1 0,-1 1 0,0 0 0,1-1 0,-1 1 0,1 0 0,-1-1 0,1 1 0,-1-1 0,1 1 0,-1-1 0,1 0 0,-1 0 0,-16-18 0,-7-30-3050,19 34 403,0-1 1,2 0 0,0 0-1,1 0 1,0-30 0,2 15-5472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5.5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9 237 3449,'0'-31'6248,"9"-34"14176,-2 41-17778,-4 17-2646,9-17 0,-11 24 0,0 0 0,0 0 0,0 0 0,0 0 0,0 0 0,0 0 0,-1 1 0,1-1 0,0 0 0,0 1 0,0-1 0,0 1 0,0-1 0,-1 1 0,1-1 0,0 1 0,0-1 0,-1 1 0,1 0 0,0-1 0,-1 1 0,1 0 0,-1 0 0,1-1 0,-1 1 0,1 0 0,-1 0 0,1 0 0,-1 1 0,7 11 0,0 0 0,-1 1 0,-1 0 0,0 0 0,-1 0 0,0 0 0,-1 1 0,-1-1 0,1 16 0,5 26 0,5 37 0,-4 1 0,-4 110 0,-5-108 0,-5-1 0,-17 105 0,-24 20 0,43-209 0,0 1 0,0-1 0,-1 0 0,-10 20 0,14-30 0,-1-1 0,1 0 0,0 1 0,-1-1 0,1 1 0,-1-1 0,1 0 0,-1 1 0,1-1 0,-1 0 0,1 1 0,-1-1 0,1 0 0,-1 0 0,1 0 0,-1 0 0,1 1 0,-1-1 0,0 0 0,1 0 0,-1 0 0,1 0 0,-1 0 0,1 0 0,-1 0 0,0-1 0,1 1 0,-1 0 0,1 0 0,-1 0 0,1 0 0,-1-1 0,1 1 0,-1 0 0,1-1 0,-1 1 0,1 0 0,-1-1 0,1 1 0,0 0 0,-1-1 0,1 1 0,0-1 0,-1 1 0,1-1 0,0 1 0,-1-1 0,1 1 0,0-1 0,0 1 0,0-1 0,-1 1 0,1-2 0,0 2 0,-3-10 0,0 0 0,0-1 0,1 0 0,-1-18 0,-1-4 0,4 25 0,-1 0 0,2 1 0,-1-1 0,1 0 0,1-8 0,3-24 0,-3-30 0,23-127 0,-9 105 0,58-178 0,-59 227 0,3 1 0,1 0 0,2 1 0,2 1 0,2 1 0,31-38 0,-35 54 0,0 1 0,1 2 0,1 0 0,0 1 0,2 1 0,44-24 0,-48 31 0,1 1 0,0 1 0,0 0 0,1 2 0,0 1 0,0 1 0,1 0 0,-1 2 0,26 0 0,-42 3 0,0 0 0,0 0 0,0 1 0,0 0 0,0 1 0,0 0 0,0 0 0,-1 0 0,1 1 0,-1 0 0,1 0 0,-1 0 0,0 1 0,0 0 0,0 0 0,-1 1 0,7 6 0,-5-3 0,-2 0 0,1 0 0,-1 0 0,0 0 0,-1 1 0,0 0 0,0 0 0,-1 0 0,0 0 0,0 0 0,-1 1 0,1 12 0,4 61 0,-3 1 0,-4 0 0,-3 0 0,-4 0 0,-30 135 0,29-184 0,-1-1 0,-2-1 0,-1 0 0,-2 0 0,-1-2 0,-1 0 0,-33 46 0,32-54 0,-2-1 0,0 0 0,-1-2 0,-1 0 0,-1-1 0,-1-1 0,0-2 0,-1 0 0,-47 22 0,34-21 0,-1-2 0,-42 11 0,65-22 0,0-1 0,0 0 0,0-1 0,-1-1 0,1 0 0,0-1 0,-1-1 0,-25-4 0,16-8-1690,24 12 1250,-1-1 0,1 1-1,0-1 1,0 0 0,0 1-1,0-1 1,0 0 0,0 0-1,1 0 1,-1 0 0,1 0-1,-1 0 1,1 0 0,0 0-1,-1-4 1,2-3-1898,0-1 0,1 1 0,0 0 0,0 0 0,4-11 0,-2 6 233,5-16-5514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6.0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857 68 560,'7'-13'6704,"-7"11"-5680,1 1-1,-1-1 1,0 0-1,0 1 1,1-1-1,-1 1 1,0-1-1,0 1 1,0-1 0,-1 0-1,1 1 1,0-1-1,-1 1 1,1-1-1,-1 1 1,1-1-1,-1 1 1,0 0 0,1-1-1,-1 1 1,-1-2-1,-10-5 1962,1 5-2985,0 0 0,-1 1 0,1 1 0,-1-1 0,1 2 0,-1 0 0,1 0 0,-23 4 0,-97 24 0,96-19 0,-71 13 0,-58 16 0,158-36 0,12 2 0,-5-4 0,0 1 0,1 0 0,-1 0 0,0 0 0,0 0 0,0 0 0,-1 0 0,1 1 0,0-1 0,0 0 0,-1 0 0,1 0 0,0 1 0,-1-1 0,1 0 0,-1 1 0,0-1 0,1 1 0,-1-1 0,0 0 0,0 3 0,-3 34 0,0-14 0,1-2 0,-1-1 0,-1 1 0,-1-1 0,0 0 0,-2 0 0,-10 22 0,-10 32 0,-32 101 0,-25 95 0,77-238 0,-57 315 0,55-232 0,8-99 0,1 0 0,1-1 0,1 1 0,0-1 0,1 0 0,8 25 0,-10-39 0,0 0 0,0 0 0,0 0 0,0 0 0,1 0 0,-1-1 0,0 1 0,1 0 0,0-1 0,-1 1 0,1-1 0,0 1 0,0-1 0,0 0 0,0 0 0,0 0 0,0 0 0,0 0 0,0-1 0,0 1 0,0 0 0,1-1 0,-1 0 0,0 1 0,0-1 0,0 0 0,1 0 0,-1 0 0,0-1 0,0 1 0,3-1 0,9-2 0,0 0 0,0 0 0,22-10 0,-31 11 0,106-46 0,-3-4 0,149-98 0,-237 137-770,-1-1 1,21-20-1,-30 25-287,1-2-1,-1 0 0,-1 0 1,0 0-1,0-1 0,-2-1 0,13-24 1,-13 16-6645,-5 1 192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6.3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26 136 3697,'-25'-7'22580,"34"3"-17253,101-16-5684,49-9 3374,-53 7-4863,-17 2-5566,-1-3-7895,-53 13 8553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7.6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55 2457,'6'-9'5840,"5"-22"15768,-10 21-18746,0 6-2862,5 4 0,2 5 0,-1 2 0,1-1 0,-1 1 0,0 0 0,-1 0 0,0 0 0,10 17 0,10 10 0,25 26 0,76 77 0,132 118 0,-250-245 0,0 0 0,-1 1 0,-1 0 0,0 0 0,0 0 0,-1 1 0,-1 0 0,0 1 0,0-1 0,5 26 0,-9-31 0,0 0 0,-1 0 0,0 0 0,0-1 0,-1 1 0,0 0 0,0 0 0,0 0 0,-1-1 0,0 1 0,0 0 0,-1-1 0,0 0 0,0 0 0,-1 0 0,1 0 0,-1 0 0,0 0 0,-1-1 0,1 0 0,-1 0 0,-9 7 0,6-5 0,1-1 0,-2 1 0,1-2 0,-1 1 0,0-1 0,0 0 0,0-1 0,-1 0 0,1 0 0,-1-1 0,0-1 0,0 1 0,-1-2 0,1 1 0,0-1 0,0-1 0,-18-1 0,-7-12 0,33 11 0,-1 0 0,0 0 0,0 1 0,0-1 0,0 1 0,-1 0 0,1 0 0,0 0 0,0 0 0,-1 1 0,1-1 0,0 1 0,-1 0 0,1 0 0,0 0 0,-1 1 0,1-1 0,0 1 0,-1-1 0,1 1 0,-4 2 0,-173 105 0,84-57 0,45-21 0,48-29 0,0 1 0,0-1 0,1 1 0,-1-1 0,0 0 0,0-1 0,0 1 0,0 0 0,0-1 0,0 1 0,0-1 0,0 0 0,-1 0 0,1 0 0,0-1 0,-4 0 0,-3-34 0,12 14 0,1 0 0,1 0 0,0 1 0,2 0 0,1 0 0,0 0 0,12-21 0,18-56 0,-27 72 0,2-1 0,0 1 0,2 1 0,1 0 0,0 1 0,2 1 0,38-40 0,-53 59-2054,-38 16-26659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07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563 0 5185,'0'1'666,"-1"1"-1,1-1 0,0 0 1,-1 0-1,1 0 1,-1 0-1,0 0 1,1 0-1,-1 0 0,0-1 1,0 1-1,1 0 1,-1 0-1,0 0 1,0-1-1,0 1 0,0 0 1,0-1-1,0 1 1,0-1-1,0 1 0,-2 0 1,-18 6 8927,8-3-6923,12-4-2656,-40 13-14,0 1 0,1 2 0,0 2 0,1 1 0,1 2 0,-63 47 0,67-45-3493,15-14-2304,-1 0-1,-32 11 0,9-9-2194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0.1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2956 80 4041,'8'-33'26356,"-7"26"-23986,0 2-2370,5 0 0,-4 0 0,-4 0 0,-2 5 0,8 0 0,-4 4 0,-4-3 0,8-2 0,-1-3 0,3 3 0,-4-3 0,-1-1 0,5 4 0,-4-4 0,-1 1 0,5 4 0,-5 2 0,-1 1 0,1-1 0,-1 0 0,1 1 0,-1-1 0,0 0 0,0 0 0,0 1 0,0-1 0,-1 0 0,1 1 0,-2 3 0,2-5 0,-8 10 0,-1 0 0,0-1 0,-1 0 0,0 0 0,0-1 0,-1-1 0,-20 13 0,-198 105 0,76-46 0,141-74 0,1 0 0,0 1 0,0 1 0,0-1 0,1 2 0,1-1 0,-13 15 0,21-22 0,1 0 0,0 0 0,0-1 0,-1 1 0,1 0 0,0 0 0,0-1 0,0 1 0,0 0 0,0 0 0,0 0 0,0-1 0,0 1 0,0 0 0,0 0 0,1-1 0,-1 1 0,0 0 0,0 0 0,1-1 0,-1 1 0,0 0 0,1-1 0,-1 1 0,1 0 0,-1-1 0,1 1 0,-1-1 0,1 1 0,0-1 0,-1 1 0,1-1 0,-1 1 0,1-1 0,0 1 0,0-1 0,-1 0 0,1 0 0,0 1 0,0-1 0,-1 0 0,1 0 0,0 0 0,0 0 0,-1 0 0,3 0 0,41-3 0,0-2 0,0-2 0,-1-2 0,79-28 0,-63 19 0,101-19 0,-157 36 0,-1 1 0,1-1 0,0 1 0,-1 0 0,1 0 0,0 0 0,-1 0 0,1 0 0,0 0 0,-1 1 0,1-1 0,-1 1 0,1 0 0,0 0 0,-1 0 0,0 0 0,1 0 0,-1 1 0,0-1 0,1 1 0,-1-1 0,0 1 0,0 0 0,0 0 0,1 2 0,-1 0 0,0 0 0,-1-1 0,0 1 0,1 0 0,-2 0 0,1 1 0,0-1 0,-1 0 0,0 0 0,0 0 0,0 0 0,0 0 0,-1 0 0,1 1 0,-1-1 0,-2 5 0,1-2 0,-1-1 0,1 1 0,-1-1 0,-1 0 0,1 0 0,-1 0 0,0 0 0,0-1 0,-8 8 0,-48 39 0,57-49 0,-27 18 0,0-2 0,-2 0 0,0-3 0,-1 0 0,0-2 0,-1-1 0,-1-2 0,0-2 0,0-1 0,-47 5 0,76-12 0,0-1 0,0 1 0,0-1 0,0 0 0,0 0 0,-1-1 0,1 0 0,0 0 0,0 0 0,0-1 0,1 0 0,-1 0 0,0 0 0,1-1 0,-1 0 0,1 0 0,0 0 0,0-1 0,0 0 0,1 0 0,-1 0 0,1 0 0,0-1 0,-4-5 0,2 0 0,1 0 0,0-1 0,0 1 0,1-1 0,0 0 0,1-1 0,0 1 0,1-1 0,1 1 0,0-1 0,0-20 0,1 22 0,-2-32 0,3 0 0,1 0 0,2 0 0,2 1 0,17-66 0,-23 103 0,0 4 0,0-1 0,0 0 0,0 0 0,-1 1 0,1-1 0,0 0 0,0 0 0,0 1 0,1-1 0,-1 0 0,0 0 0,0 1 0,0-1 0,0 0 0,1 0 0,-1 1 0,0-1 0,1 0 0,-1 1 0,1-1 0,-1 1 0,0-1 0,1 0 0,-1 1 0,1-1 0,0 1 0,-1-1 0,1 1 0,-1-1 0,1 1 0,0 0 0,1-1 0,-2 1 0,1-1 0,-1 1 0,1 0 0,-1 0 0,1 0 0,0 0 0,-1 0 0,1 0 0,-1 0 0,1 0 0,-1 0 0,1 0 0,0 0 0,-1 0 0,1 0 0,-1 0 0,1 1 0,-1-1 0,1 0 0,-1 0 0,1 1 0,-1-1 0,1 0 0,-1 1 0,1-1 0,-1 0 0,1 1 0,-1-1 0,0 1 0,1-1 0,-1 1 0,0-1 0,1 1 0,-1-1 0,0 1 0,0-1 0,1 1 0,-1-1 0,0 1 0,0-1 0,0 1 0,0-1 0,0 2 0,0 22 0,0-21 0,-1 11 0,-1 0 0,1 0 0,-2-1 0,0 1 0,-1 0 0,0-1 0,-1 0 0,0 0 0,-1-1 0,-11 17 0,2-6 0,-1 0 0,-1-2 0,-1 1 0,-26 23 0,16-18 0,-1-1 0,-1-2 0,-62 39 0,73-52 0,-52 27 0,66-36 0,1 0 0,-1 0 0,1-1 0,-1 1 0,0-1 0,0 0 0,0-1 0,0 1 0,1-1 0,-1 0 0,0 0 0,-8-1 0,10 0 0,0 0 0,0-1 0,1 1 0,-1 0 0,1-1 0,-1 0 0,1 1 0,-1-1 0,1 0 0,0 0 0,0 0 0,0 0 0,0-1 0,0 1 0,1-1 0,-1 1 0,1-1 0,0 1 0,-1-1 0,1 0 0,0 0 0,0 1 0,1-1 0,-1-5 0,-5-8 0,6 13 0,0 0 0,0 0 0,0 0 0,0 0 0,0 0 0,1 0 0,-1 0 0,1 0 0,1-4 0,2-14 0,5-30 0,-9 47 0,-8 18 0,1-5 0,-1 0 0,0 0 0,-1-1 0,0 0 0,0 0 0,-1-1 0,0 0 0,0-1 0,-17 8 0,-10 1 0,0 2 0,1 1 0,1 2 0,-55 41 0,71-48 0,0 0 0,-2-1 0,-34 16 0,50-25 0,0-1 0,-1 1 0,1-1 0,0 0 0,-1 0 0,1-1 0,-1 0 0,1 0 0,-1 0 0,0 0 0,1-1 0,-1 0 0,0 0 0,1-1 0,-1 0 0,0 0 0,1 0 0,-1 0 0,-6-3 0,-21-13 0,1-2 0,1-1 0,0-2 0,2 0 0,0-2 0,-30-33 0,21 20 0,-1 3 0,-59-41 0,86 68 0,-8-7 0,-1 2 0,-1 0 0,-33-13 0,48 23 0,0 0 0,0 0 0,0 0 0,0 1 0,0 0 0,-1 1 0,1-1 0,0 2 0,0-1 0,-1 1 0,1 0 0,0 0 0,0 1 0,0 0 0,0 0 0,-8 4 0,-8 6 0,1 1 0,0 1 0,1 0 0,-36 34 0,-66 81 0,11 11 0,54-64 0,-10 18-2642,47-61-477,2 1 0,-23 50 0,33-52-5073,8 3 153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0.5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233 84 5057,'10'-2'2529,"51"-11"12699,-28-1-7219,-20 2-6065,-1 1-1944,-11 10 0,0 1 0,0-1 0,0 1 0,-1 0 0,1-1 0,0 0 0,0 1 0,-1-1 0,1 1 0,0-1 0,-1 0 0,1 0 0,-1 1 0,1-1 0,-1 0 0,0 0 0,1 1 0,-1-1 0,0 0 0,1 0 0,-1 0 0,0 0 0,0 0 0,0-1 0,0 2 0,0-1 0,0 0 0,0 1 0,-1-1 0,1 0 0,0 1 0,0-1 0,-1 1 0,1-1 0,-1 1 0,1-1 0,-1 0 0,1 1 0,-1 0 0,1-1 0,-1 1 0,1-1 0,-1 1 0,1 0 0,-1-1 0,0 1 0,1 0 0,-1-1 0,0 1 0,1 0 0,-1 0 0,0 0 0,1 0 0,-1 0 0,0 0 0,1 0 0,-1 0 0,-1 0 0,-24 1 0,24-1 0,-55 5-2137,-32-1-6335,-40 3-4112,76-2 4674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7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10 186 5041,'-10'-21'19163,"11"19"-18573,9-3 5084,15 3-3375,26 8-2299,-39-4 0,-1 0 0,1-1 0,0 0 0,-1-1 0,14-1 0,69-8 0,-54 7 0,41-8 0,-44 3 0,0-1 0,0-1 0,-1-2 0,0-2 0,50-26 0,-84 38-207,1-1 0,-1 1 1,0-1-1,0 0 0,0 0 0,0 0 0,0 0 1,0 0-1,2-5 0,-4 6 113,1 0 1,-1 0 0,0 1-1,1-1 1,-1 0-1,0 1 1,0-1 0,0 0-1,0 0 1,0 1-1,0-1 1,0 0-1,0 0 1,0 0 0,0 1-1,0-1 1,0 0-1,0 0 1,-1 1 0,1-1-1,0 0 1,-1 1-1,1-1 1,0 0-1,-1 1 1,1-1 0,-1 0-1,1 1 1,-1-1-1,1 1 1,-1-1 0,0 1-1,1-1 1,-1 1-1,1 0 1,-1-1-1,0 1 1,0 0 0,1-1-1,-1 1 1,0 0-1,1 0 1,-1-1 0,0 1-1,0 0 1,-1 0-1,-42-9-16268,26 9 10809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0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563 2377 2673,'-8'16'4881,"8"-15"-4375,0 0 0,0-1 0,0 1 0,0 0-1,0 0 1,0 0 0,0 0 0,0-1 0,0 1 0,1 0 0,-1 0 0,0-1 0,1 1 0,-1 0 0,0 0-1,1-1 1,-1 1 0,1 0 0,-1-1 0,1 1 0,0-1 0,0 2 0,20 8 10302,-5-8-8039,-10-3-2769,-1 0 0,1-1 0,-1 1 0,0-1 0,1 0 0,-1 0 0,0-1 0,0 1 0,8-7 0,41-33 0,-34 11-3050,-16 20 794,-1 0-1,0-1 1,-1 1-1,0 0 1,0-1-1,-1-14 1,-1 2-5817</inkml:trace>
  <inkml:trace contextRef="#ctx0" brushRef="#br0" timeOffset="1">1 168 4361,'32'-22'5306,"23"-4"6926,-10 4-3509,-17 5-6578,6-1-2011,-29 16-206,0 0-1,1 0 1,-1-1-1,0 0 1,-1 0 0,1 0-1,0-1 1,-1 1-1,0-1 1,0 0 0,7-9-1,-10-3-7493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1.2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902 5 4585,'14'-4'5051,"-13"4"-4112,1 0 1,-1 0-1,1 0 1,-1 0-1,1 0 0,-1 0 1,0 1-1,1-1 1,-1 1-1,0-1 1,1 1-1,-1-1 1,0 1-1,1 0 1,-1 0-1,0-1 1,0 1-1,2 2 1,10 12 4341,-2 4-5281,-1 0 0,-1 0 0,0 1 0,-2 1 0,8 28 0,4 14 0,-12-42 0,-1-1 0,-2 1 0,0 0 0,2 42 0,-6-56 0,-1 0 0,0 0 0,0-1 0,0 1 0,-1 0 0,0 0 0,0-1 0,-1 0 0,0 1 0,0-1 0,0 0 0,-1 0 0,0-1 0,0 1 0,0-1 0,-1 0 0,0 0 0,0 0 0,0 0 0,-1-1 0,1 0 0,-1 0 0,0-1 0,0 0 0,0 0 0,-1 0 0,1-1 0,-1 0 0,1 0 0,-1 0 0,0-1 0,0 0 0,0 0 0,0-1 0,-9 0 0,6-1 0,-1 1 0,0 0 0,0 1 0,1 0 0,-1 0 0,0 1 0,1 1 0,-1 0 0,1 0 0,0 1 0,-18 10 0,-3 7 0,0 1 0,1 2 0,2 1 0,-47 51 0,5-4 0,-111 114 0,41-73 0,77-65 0,42-29-1511,16-14 313,0-1-1,0 1 1,-1-1-1,1 0 1,-1 0-1,0 0 1,0-1-1,-11 4 1,9-6-6108,-1-1 127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1.6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2420 0 4641,'-51'19'4579,"25"-4"1544,0 1 0,-25 19 0,-10 7-945,-244 164-5178,-61 13 0,-229 157 0,391-223 0,-217 212 0,342-288-4248,-110 92-15177,143-128 12676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1.9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393 0 584,'22'1'6331,"36"7"16474,-41-1-19758,-13-4-3047,1 0 0,-1 1 0,1 0 0,-1-1 0,0 1 0,-1 1 0,1-1 0,-1 0 0,1 1 0,-2 0 0,1 0 0,0 0 0,-1 0 0,0 0 0,0 0 0,0 1 0,-1-1 0,0 1 0,0-1 0,0 1 0,-1 0 0,0-1 0,0 1 0,0-1 0,0 1 0,-1 0 0,-2 8 0,-1 3 0,-1 1 0,0-1 0,-1 0 0,-1 0 0,0-1 0,-1 1 0,-15 20 0,-23 26 0,-2-3 0,-2-2 0,-3-3 0,-61 50 0,67-63-5310,23-20-3939,-48 35-1,45-37 2516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2.3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1018 151 2104,'3'-38'6247,"-2"31"-4090,0-1 1,1 0-1,0 0 1,0 1-1,0-1 1,1 1-1,1 0 1,-1 0-1,6-9 1,13-7 683,-21 22-2841,0 0 0,0 1 0,-1-1 0,1 1 0,0-1 0,0 1 0,0-1 0,0 1 0,0 0 0,0 0 0,0-1 0,0 1 0,0 0 0,0 0 0,0 0 0,0 0 0,0 0 0,0 0 0,0 0 0,0 0 0,0 1 0,0-1 0,0 0 0,2 1 0,23 19 0,-19-11 0,0 0 0,0 0 0,9 18 0,-3 2 0,-2 1 0,-1 1 0,-2 0 0,8 57 0,-2-16 0,-5-3 0,-2 1 0,-4 0 0,-2 0 0,-14 107 0,11-158 0,-2-1 0,0 1 0,-1-1 0,-1 0 0,0-1 0,-2 0 0,0 0 0,0 0 0,-2-1 0,0 0 0,-13 15 0,2-6 0,-1 0 0,-2-2 0,0-1 0,-1 0 0,-40 25 0,25-21 0,-1-2 0,-1-2 0,-1-2 0,-1-2 0,-1-1 0,0-3 0,-1-2 0,0-1 0,-1-3 0,0-2 0,-92 1 0,116-9 0,1 0 0,-1-2 0,1 0 0,0-2 0,0 0 0,1-2 0,-35-16 0,47 20 0,1 0 0,0-1 0,0 0 0,0-1 0,1 1 0,-1-2 0,1 1 0,1-1 0,-1 0 0,1 0 0,1 0 0,-1-1 0,1 0 0,0 0 0,1-1 0,0 1 0,0-1 0,1 0 0,0 0 0,1 0 0,-2-10 0,3-8 0,0 0 0,2 0 0,1 0 0,2 0 0,7-33 0,46-133 0,-41 141 0,45-109-3071,54-68-6878,-85 177 2130,4 2 244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2.6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0 5625,'-12'24'13974,"6"-9"-3517,-1-8-7746,5-3-2711,2 1 0,-5 5-2217,-8-5-5972,-3 0-1528,6 0 1874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3.2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393 46 1232,'6'-12'5665,"15"-21"16141,-21 33-21756,1 0 0,-1 0-1,1 0 1,-1 1-1,1-1 1,-1 0-1,0 0 1,1 0-1,-1 1 1,1-1-1,-1 0 1,0 0 0,1 1-1,-1-1 1,0 0-1,1 1 1,-1-1-1,0 0 1,0 1-1,1-1 1,-1 1-1,0-1 1,0 1-1,0-1 1,1 0 0,-1 1-1,0-1 1,0 1-1,0-1 1,0 1-1,0-1 1,0 1-1,0-1 1,0 1-1,0-1 1,0 0 0,0 1-1,0-1 1,-1 1-1,-4 27 1575,2-14-1166,-15 181-458,20-97 0,4 1 0,5-1 0,25 104 0,-21-149 0,3-1 0,47 97 0,-29-71 0,-17-42 0,2-1 0,1 0 0,2-2 0,1 0 0,57 55 0,-71-77 0,0-1 0,1-1 0,17 12 0,-25-19 0,0 1 0,0-1 0,0 0 0,0 0 0,1 0 0,-1-1 0,0 1 0,1-1 0,0 0 0,-1 0 0,1-1 0,-1 1 0,1-1 0,5-1 0,-7 1 0,0-1 0,-1 0 0,1 0 0,0 0 0,-1 0 0,1 0 0,-1 0 0,1-1 0,-1 0 0,0 1 0,0-1 0,0 0 0,0 0 0,0 0 0,0 0 0,0 0 0,-1 0 0,1-1 0,-1 1 0,1-1 0,-1 1 0,0-1 0,0 1 0,0-1 0,-1 0 0,1 1 0,0-1 0,-1 0 0,0 0 0,0 1 0,0-6 0,0 0 0,0 0 0,-1 0 0,0 0 0,-1 0 0,0 0 0,0 1 0,0-1 0,-1 1 0,-7-14 0,9 18 0,0 1 0,0 0 0,-1 0 0,1 0 0,0 0 0,-1 0 0,1 0 0,-1 0 0,1 0 0,-1 1 0,0-1 0,0 1 0,0-1 0,0 1 0,0 0 0,0-1 0,0 1 0,-1 0 0,1 1 0,0-1 0,-1 0 0,1 1 0,-5-1 0,4 2 0,0 0 0,-1 0 0,1 0 0,0 0 0,0 1 0,0 0 0,0 0 0,0 0 0,0 0 0,0 0 0,0 0 0,1 1 0,-1-1 0,1 1 0,0 0 0,-3 3 0,-2 5 0,0 0 0,1 1 0,1 0 0,-1 0 0,2 0 0,-7 25 0,-7 17 0,-26 79 0,-36 183 0,45-166 0,-14 52 0,-187 854 0,166-699 0,39-158 0,-29 159 0,47-275 0,9-51 0,-13 49 0,6-35 0,9-46 0,-4-7 0,-2-7 0,-36-112-7353,32 85 1008,-26-59 0,14 61-1714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4.5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1387 106 3609,'-1'-21'4878,"0"15"-3030,0 0 1,1-1-1,0 1 0,0-1 0,1 1 1,0-1-1,1-7 0,0 1 1612,-5 1 722,12 31-2330,-9 6-1852,0-1 0,-2 1 0,-1-1 0,-10 40 0,-4-4 0,-31 76 0,38-113 0,-1-2 0,0 0 0,-2 0 0,-1-1 0,0 0 0,-25 25 0,23-29 0,-1-1 0,-1 0 0,0-1 0,-26 14 0,36-23 0,0-1 0,0 0 0,0 0 0,-1-1 0,0 0 0,1 0 0,-1-1 0,0-1 0,0 1 0,0-1 0,0-1 0,0 0 0,-16-1 0,22 0 0,-1 1 0,1-1 0,0 0 0,0 0 0,0 0 0,-1 0 0,1-1 0,0 1 0,1-1 0,-1 0 0,0 0 0,0 0 0,1 0 0,-1 0 0,1 0 0,0-1 0,0 1 0,0-1 0,0 0 0,0 0 0,0 1 0,1-1 0,-1 0 0,1-1 0,0 1 0,0 0 0,0 0 0,0 0 0,1-1 0,-1 1 0,1 0 0,0-1 0,0 1 0,0 0 0,0-1 0,1 1 0,0-4 0,3-15 0,1 1 0,1 0 0,1 1 0,15-32 0,-12 28 0,3-13 0,15-69 0,-15 54 0,-13 50 0,1 1 0,-1 0 0,1 0 0,-1-1 0,0 1 0,1 0 0,-1-1 0,0 1 0,0 0 0,0-1 0,0 1 0,0-1 0,0 1 0,0 0 0,-1-1 0,1 1 0,0 0 0,-1 0 0,1-1 0,-1 1 0,1 0 0,-1 0 0,0-1 0,1 1 0,-1 0 0,0 0 0,0 0 0,0 0 0,0 0 0,0 0 0,0 0 0,0 1 0,0-1 0,0 0 0,-1 1 0,1-1 0,0 0 0,0 1 0,-1-1 0,1 1 0,0 0 0,0-1 0,-1 1 0,1 0 0,-1 0 0,1 0 0,0 0 0,-1 0 0,1 0 0,0 0 0,-1 1 0,1-1 0,0 0 0,-2 1 0,-9 1 0,1 1 0,-1 0 0,1 1 0,-16 7 0,19-7 0,0 0 0,0 0 0,1 1 0,0 0 0,0 1 0,0 0 0,1 0 0,0 0 0,0 1 0,0 0 0,1 0 0,0 0 0,0 0 0,1 1 0,0 0 0,1 0 0,-1 0 0,1 1 0,1-1 0,0 1 0,0-1 0,1 1 0,0 0 0,0 16 0,1-16 0,0-1 0,0 0 0,1 0 0,0 0 0,0 0 0,1 0 0,0-1 0,1 1 0,-1 0 0,2-1 0,-1 0 0,1 0 0,0 0 0,0 0 0,1 0 0,0-1 0,0 0 0,0 0 0,1 0 0,0-1 0,0 1 0,1-2 0,8 6 0,4 3 0,1-2 0,1-1 0,0 0 0,1-1 0,34 9 0,-52-17 0,-1 0 0,1 0 0,0 1 0,-1 0 0,1 0 0,-1 0 0,0 0 0,0 0 0,0 1 0,0-1 0,0 1 0,0 0 0,-1 0 0,1 0 0,-1 0 0,0 0 0,0 1 0,0-1 0,0 1 0,-1-1 0,1 1 0,-1 0 0,0-1 0,0 1 0,0 0 0,-1 0 0,1 0 0,-1 0 0,0 0 0,0 0 0,0 0 0,-1-1 0,1 1 0,-1 0 0,0 0 0,0 0 0,-1-1 0,1 1 0,-1 0 0,1-1 0,-1 1 0,0-1 0,-1 0 0,-3 5 0,5-7 0,-60 73 0,54-67 0,0 0 0,-1-1 0,1 0 0,-1 0 0,-1-1 0,1 0 0,-17 8 0,22-12 0,-33 13 0,0-2 0,-68 14 0,92-24 0,1 0 0,-1-2 0,0 1 0,0-1 0,0-1 0,1 0 0,-1-1 0,0 0 0,1-1 0,-1 0 0,1-1 0,0 0 0,-16-9 0,-1-2 0,14 8 0,1 0 0,0-1 0,-12-10 0,21 14 0,-1 0 0,1 0 0,1 0 0,-1-1 0,0 1 0,1-1 0,0 0 0,0 0 0,1 0 0,0-1 0,-4-9 0,0-2 0,-4-25 0,10 41 0,-1 1 0,1-1 0,-1 0 0,1 1 0,0-1 0,-1 1 0,1-1 0,-1 1 0,1-1 0,-1 1 0,1-1 0,-1 1 0,0-1 0,1 1 0,-1 0 0,0-1 0,1 1 0,-1 0 0,0-1 0,1 1 0,-1 0 0,0 0 0,1 0 0,-1 0 0,0 0 0,0 0 0,1 0 0,-2 0 0,-2 2 0,1 1 0,0-1 0,-1 1 0,1 0 0,0 0 0,0 0 0,0 0 0,1 0 0,-1 1 0,1-1 0,-4 8 0,-9 10 0,-75 68 0,61-62 0,-34 30 0,-85 87 0,146-142-821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4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1 237 2529,'46'-43'10214,"-27"26"-9236,0 0 0,23-17 0,-11 15-968,1 1 1,61-24 0,-39 21-3100,1 2-4439,-35 13 3724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5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45 260 2104,'-19'-24'13432,"5"0"-4222,5-3-3544,6-3-3464,4 14-2177,0 1 1,0-1-1,1 1 1,1-1-1,6-17 1,-7 19-26,-2 12 0,0 1 0,0-1 0,0 0 0,0 0 0,0 0 0,1 1 0,-1-1 0,1 0 0,-1 0 0,1 1 0,0-1 0,0 1 0,-1-1 0,1 1 0,0-1 0,2-1 0,-2 4 0,1 0 0,-1 0 0,0 0 0,1 1 0,-1-1 0,0 0 0,0 1 0,0-1 0,0 1 0,0-1 0,0 1 0,1 2 0,-2-4 0,3 6 0,0 1 0,0-1 0,-1 1 0,0-1 0,0 1 0,0 0 0,-1 0 0,0 0 0,0 10 0,6 32 0,6 17 0,-2 1 0,-4 0 0,-2 134 0,-6-176-45,-1 1 1,-1-1-1,-1 0 1,-1 1-1,-2-2 1,-16 44-1,15-46-2891,0-3-4457,-12 6-7968,11-19 9596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8.2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56 3321,'0'0'261,"-1"1"0,1-1 0,-1 1 1,1-1-1,0 0 0,-1 1 0,1-1 1,-1 1-1,1-1 0,0 1 0,-1-1 1,1 1-1,0 0 0,0-1 0,-1 1 1,1-1-1,0 1 0,0 0 0,0-1 1,0 1-1,0-1 0,0 1 0,0 0 1,0-1-1,0 1 0,0 0 0,0-1 1,0 1-1,0-1 0,0 1 0,1 0 1,-1-1-1,0 1 0,0-1 0,1 2 1,3 11 7040,32-12 5437,-24-2-12739,0-1 0,0 0 0,-1-1 0,1 0 0,16-8 0,10-2 0,-12 4-4092,-20 7 2041,0-1 0,0 0 1,-1 0-1,1-1 0,-1 1 0,0-1 1,0 0-1,6-6 0,-3 0-4078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5.5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420 33 3081,'-17'-30'29647,"18"30"-29612,3-3-22,-1 12-22,-3 1 9,-1 0 0,0-1 0,0 1 0,-1-1 0,0 1 0,-1-1 0,0 0 0,0 1 0,-1-2 0,0 1 0,-1 0 0,1-1 0,-2 0 0,1 0 0,-1 0 0,-1-1 0,1 0 0,-12 9 0,2 2-211,-2-2 0,0 0 0,-1-1 0,0-1 0,-1 0 0,-1-2 0,0 0 0,-1-2 0,-25 10 0,-35 5-19421,55-20 12760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5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1483 551 1152,'-16'-85'4704,"4"-46"7530,12 98-8347,1 1 1,6-34-1,13-18-872,-18 77-3015,1 1 0,-1-1 0,1 0 0,1 1 0,-1 0 0,1 0 0,0 0 0,1 0 0,0 1 0,-1-1 0,2 1 0,-1 0 0,0 1 0,1-1 0,0 1 0,0 0 0,0 1 0,1-1 0,-1 1 0,1 1 0,0-1 0,0 1 0,0 0 0,9-1 0,-6 2 0,0 0 0,-1 1 0,1 0 0,0 1 0,0 0 0,0 0 0,-1 1 0,1 0 0,-1 1 0,1 0 0,-1 0 0,0 1 0,0 1 0,-1-1 0,1 1 0,-1 1 0,9 7 0,9 8 0,-10-9 0,-1 1 0,-1 1 0,24 27 0,-3 4 0,-4-7 0,25 43 0,-55-79 0,-1-1 0,1 1 0,0 0 0,-1-1 0,0 1 0,1 0 0,-1-1 0,0 1 0,0 0 0,0-1 0,0 1 0,0 0 0,0-1 0,-1 1 0,1-1 0,0 1 0,-1 0 0,1-1 0,-1 1 0,0-1 0,1 1 0,-1-1 0,0 1 0,0-1 0,0 0 0,0 1 0,0-1 0,0 0 0,-1 0 0,1 0 0,0 0 0,-1 0 0,1 0 0,-3 1 0,-10 7 0,0 0 0,-30 12 0,11-5 0,-15 8 0,-1-1 0,-1-3 0,-78 22 0,-163 23 0,206-48 0,40-8 0,14-1 0,1-1 0,-2-2 0,1-1 0,0-2 0,-1-1 0,-32-3 0,62 1 0,0 1 0,0-1 0,-1 0 0,1 0 0,0 0 0,0 0 0,0 0 0,0 0 0,0 0 0,1-1 0,-1 1 0,0-1 0,1 0 0,-1 1 0,1-1 0,-1 0 0,1 0 0,0 0 0,0 0 0,0 0 0,0 0 0,0 0 0,0 0 0,1 0 0,-1-1 0,0 1 0,1 0 0,0 0 0,0-1 0,0 1 0,0 0 0,0 0 0,0-1 0,0 1 0,1-3 0,0-1 0,0-1 0,0 0 0,0 0 0,1 1 0,0-1 0,1 1 0,-1 0 0,1 0 0,0 0 0,1 0 0,6-9 0,-9 14 0,1 0 0,0 0 0,0 0 0,0 0 0,0 0 0,0 0 0,0 0 0,0 1 0,0-1 0,1 1 0,-1 0 0,0-1 0,0 1 0,0 0 0,0 0 0,0 1 0,1-1 0,-1 0 0,0 1 0,0-1 0,4 2 0,-2 0 0,1-1 0,-1 1 0,1-1 0,-1 1 0,0 1 0,0-1 0,0 0 0,0 1 0,5 5 0,-6-6 0,0 1 0,0 0 0,-1-1 0,1 1 0,-1 0 0,0 0 0,0 0 0,0 0 0,0 1 0,0-1 0,-1 0 0,1 1 0,-1-1 0,0 1 0,0 0 0,-1-1 0,1 1 0,-1 0 0,1 0 0,-1-1 0,0 1 0,-1 0 0,1-1 0,-1 1 0,1 0 0,-1-1 0,-3 8 0,-3 3 0,-1 0 0,0 0 0,-1-1 0,-1 0 0,0-1 0,0 0 0,-1 0 0,-1-1 0,0-1 0,-14 10 0,-11 9 0,-1-1 0,-1-2 0,-1-2 0,-2-2 0,0-1 0,-1-3 0,-1-1 0,-79 19 0,113-33 0,1-2 0,-1 1 0,0-1 0,1 0 0,-1-1 0,0 0 0,-19-4 0,28 4 0,0-1 0,0 0 0,1 0 0,-1 0 0,0 1 0,1-1 0,-1 0 0,0 0 0,1 0 0,-1 0 0,1 0 0,-1 0 0,1-1 0,0 1 0,-1 0 0,1 0 0,0 0 0,0 0 0,0 0 0,0 0 0,0-1 0,0 1 0,0 0 0,0 0 0,0 0 0,1 0 0,-1 0 0,0-1 0,1 1 0,-1 0 0,1 0 0,-1 0 0,1 0 0,-1 0 0,1 0 0,0 1 0,1-2 0,29-39 0,-27 37 0,3-4 0,4-5 0,1 0 0,24-19 0,-34 30 0,0 0 0,0 0 0,0 0 0,0 1 0,1-1 0,-1 1 0,1 0 0,-1 0 0,1 0 0,0 0 0,-1 0 0,1 0 0,0 1 0,0-1 0,-1 1 0,1 0 0,0 0 0,0 0 0,-1 0 0,1 0 0,0 1 0,0-1 0,0 1 0,4 1 0,-5 0 0,0 0 0,0 0 0,-1 0 0,1-1 0,-1 1 0,1 1 0,-1-1 0,0 0 0,0 0 0,0 0 0,0 1 0,0-1 0,-1 0 0,1 1 0,-1-1 0,1 1 0,-1-1 0,0 1 0,0-1 0,0 1 0,0-1 0,0 0 0,-1 1 0,1-1 0,-1 1 0,1-1 0,-1 0 0,0 1 0,-2 3 0,-1 3 0,1 1 0,-2-1 0,1 0 0,-1 0 0,-1-1 0,-8 12 0,-51 46-90,-3-2 0,-3-4 0,-2-2 0,-86 50 1,115-81-7086,-1-4-8654,27-17 9052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6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36 147 2961,'1'-21'4725,"2"-8"6684,1 0-533,-3 7-8080,-1-18-2796,-3 35-2087,-39 20-28585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6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36 739 2777,'0'-47'21746,"0"23"-15857,0-1-3797,0-4-1907,0-19-146,8-70 0,-6 91-39,-1 0 0,-1 0 0,-5-41 0,-1-24 0,-3-37 0,5 99 0,3 28 0,0 0 0,0 0 0,1 0 0,-1 0 0,1 0 0,-1-1 0,1 1 0,0 0 0,0 0 0,0 0 0,0 0 0,1-1 0,-1 1 0,0 0 0,1 0 0,0 0 0,-1 0 0,1 0 0,0 0 0,2-3 0,-3 5 0,1 0 0,-1 0 0,1 0 0,-1-1 0,1 1 0,-1 0 0,1 0 0,-1 0 0,1 0 0,0 0 0,-1 1 0,1-1 0,-1 0 0,1 0 0,-1 0 0,1 0 0,-1 1 0,1-1 0,-1 0 0,1 0 0,-1 1 0,0-1 0,1 0 0,-1 1 0,1-1 0,-1 0 0,0 1 0,1-1 0,-1 1 0,0-1 0,1 1 0,-1-1 0,0 0 0,0 1 0,0-1 0,1 1 0,-1-1 0,0 2 0,12 20 0,9 25 0,-2 2 0,-2 0 0,-2 0 0,-3 2 0,-1 0 0,-3 0 0,-2 0 0,-3 1 0,-1 0 0,-9 76 0,-15-3-3339,12-85 55,-1 0-1,-3 0 0,-1-1 1,-38 69-1,17-47-4007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6.9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242 928 992,'1'-34'7757,"1"0"-1,8-37 1,4 3-1330,3 0-4410,-13 56-2008,0 0 1,1 1-1,0 0 1,1 0 0,0 0-1,1 0 1,12-14-1,-13 18-10,-1 1 0,1-1 0,1 2-1,-1-1 1,1 1 0,0 0-1,0 0 1,0 1 0,1-1 0,0 2-1,11-5 1,-15 7 1,0 0 0,0 1 0,1-1 0,-1 1 0,0 0 0,0 0 0,0 1 0,0-1 0,0 1 0,0 0 0,0 0 0,0 0 0,0 0 0,0 1 0,0 0 0,0-1 0,-1 1 0,1 1 0,-1-1 0,0 1 0,1-1 0,-1 1 0,0 0 0,0 0 0,-1 0 0,1 0 0,-1 1 0,0-1 0,4 8 0,0-1 0,-1 0 0,0 1 0,-1 0 0,0 0 0,-1 0 0,0 0 0,-1 0 0,0 1 0,0 16 0,-3-14 0,-1 0 0,0-1 0,-1 1 0,0-1 0,-1 0 0,-1 0 0,0 0 0,-1-1 0,0 0 0,-1 0 0,0 0 0,-1-1 0,0 0 0,-1 0 0,0-1 0,-19 17 0,20-21 0,1 0 0,-1-1 0,0 0 0,0 0 0,0-1 0,-1 0 0,0 0 0,1-1 0,-1 0 0,-1-1 0,-10 2 0,13-3 0,0-1 0,-1 0 0,1 0 0,0-1 0,0 1 0,0-2 0,-1 1 0,1-1 0,1 0 0,-1-1 0,0 0 0,0 0 0,1 0 0,0-1 0,-12-8 0,14 9 0,1-1 0,-1 0 0,1 0 0,-1-1 0,1 1 0,0-1 0,1 1 0,-1-1 0,1 0 0,0 0 0,0 0 0,1 0 0,-1-1 0,0-9 0,-1-8 0,0-47 0,3 65 0,13-193 0,1-5 0,-5-117 0,-9 320 0,0 0 0,0 0 0,0 1 0,0-1 0,1 0 0,-1 0 0,0 0 0,0 0 0,0 0 0,0 0 0,0 0 0,0 0 0,1 0 0,-1 0 0,0 0 0,0 0 0,0 0 0,0 0 0,0 0 0,0 0 0,1 0 0,-1 0 0,0 0 0,0 0 0,0 0 0,0 0 0,0 0 0,1 0 0,-1 0 0,0-1 0,0 1 0,0 0 0,0 0 0,0 0 0,0 0 0,0 0 0,0 0 0,1 0 0,-1 0 0,0 0 0,0-1 0,0 1 0,0 0 0,0 0 0,0 0 0,0 0 0,0 0 0,0 0 0,0-1 0,0 1 0,0 0 0,0 0 0,0 0 0,0 0 0,0 0 0,0-1 0,0 1 0,0 0 0,0 0 0,0 0 0,0 0 0,0 0 0,0 0 0,0-1 0,0 1 0,0 0 0,-1 0 0,6 8 0,-9 48 0,-3-1 0,-1-1 0,-4 1 0,-1-2 0,-34 85 0,23-85-2991,2-18-5024,-35 43 1,45-62 6428,-14 19-5286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7.6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1365 111 3305,'-3'-9'3014,"0"0"0,0 0 0,0-1 0,1 1 0,1 0 1,0-1-1,-1-11 0,-6-4 2335,5 49-5349,0-1 0,-1 1 0,-13 42 0,-28 124 0,37-162 0,2 0 0,1 0 0,1 1 0,1 0 0,2-1 0,0 1 0,2 0 0,2-1 0,0 1 0,9 32 0,-6-44 0,0 0 0,0 0 0,2-1 0,0 0 0,1-1 0,16 23 0,-18-30 0,-1 0 0,1-1 0,0 0 0,1 0 0,0 0 0,0-1 0,0 0 0,1-1 0,0 0 0,0 0 0,0-1 0,16 5 0,-24-9 0,1 0 0,-1 0 0,0 0 0,1 0 0,-1 0 0,1 0 0,-1-1 0,0 1 0,1-1 0,-1 1 0,0-1 0,1 1 0,-1-1 0,0 0 0,0 1 0,1-1 0,-1 0 0,0 0 0,0 0 0,0 0 0,0 0 0,0 0 0,-1 0 0,1-1 0,0 1 0,0 0 0,-1 0 0,1-1 0,-1 1 0,1 0 0,-1-1 0,1 1 0,-1-1 0,0 1 0,0 0 0,0-1 0,0-1 0,0-2 0,-1 0 0,0-1 0,0 1 0,-1 0 0,0 0 0,1 0 0,-2 1 0,1-1 0,-1 0 0,1 1 0,-1-1 0,0 1 0,-1 0 0,-6-6 0,-5-6 0,-1 2 0,-20-15 0,11 11 0,-41-29 0,56 41 0,6 3 0,0 1 0,0-1 0,0 1 0,0 0 0,-1 0 0,-8-2 0,11 4 0,1 0 0,-1 0 0,0 0 0,0 0 0,1 0 0,-1 0 0,0 0 0,0 1 0,1-1 0,-1 1 0,0-1 0,1 1 0,-1 0 0,1-1 0,-1 1 0,1 0 0,-1 0 0,1 0 0,-1 0 0,1 0 0,0 1 0,0-1 0,0 0 0,0 1 0,-2 2 0,-31 50 0,4 1 0,1 1 0,-33 96 0,47-114 0,-19 42 0,31-75 0,2-5 0,0 1 0,0-1 0,0 0 0,0 0 0,0 0 0,0 0 0,0 0 0,0 0 0,0-1 0,1 1 0,-1 0 0,0 0 0,0-1 0,0 1 0,0 0 0,0-1 0,0 1 0,1-1 0,-1 1 0,0-1 0,0 0 0,1 1 0,-1-1 0,0 0 0,1 1 0,-1-1 0,1 0 0,-1 0 0,1 1 0,-1-1 0,1 0 0,-1 0 0,1 0 0,0 0 0,0 0 0,-1 0 0,1-1 0,0 2 0,-7-13 0,0 0 0,-1 1 0,-1 0 0,0 0 0,0 1 0,-2 0 0,-18-15 0,-6-3 0,-45-27 0,71 50 0,-1 0 0,0 1 0,0 0 0,-1 1 0,1 0 0,-1 0 0,0 1 0,0 1 0,0 0 0,-1 0 0,1 1 0,0 1 0,0 0 0,-1 0 0,1 1 0,0 0 0,0 1 0,-18 5 0,13-1 0,0 1 0,0 0 0,1 1 0,0 0 0,0 1 0,1 1 0,0 0 0,1 1 0,0 1 0,0 0 0,-16 21 0,-191 257 0,210-276-23,-105 142-4926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18.0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1402 3497,'18'-15'3801,"0"0"-1073,0 0-1208,-1 0-703,1-5-393,9-1-240,-9 6-272,0-5-280,9 0-360,-10-5-785,10 5-791,-9-5-713,9 0-432</inkml:trace>
  <inkml:trace contextRef="#ctx0" brushRef="#br0" timeOffset="1">982 1 4873,'-3'20'11923,"-4"1"-4671,2-11-5171,0 0-1,-2 0 0,-10 15 1,-36 60-1684,-28 61-397,28-59-2752,-41 139-12420,80-187 13300,-4 10-5114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0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29 840,'-9'-26'30260,"8"23"-28842,-5 3-1169,3 3-249,-5-2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1.2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565 13 2913,'-4'-13'25531,"-18"17"-21208,-153 30-4323,82-19 0,11-2 0,-60 13 0,136-23 0,-32 0 0,36-5-2051,7-8-6169,9-8-5611,-13 18 13622,8-10-6231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4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661 0 1504,'-21'14'6105,"-24"23"16100,31-22-19252,8-7-2953,1 0 0,1 0 0,-1 1 0,2 0 0,-1 0 0,1 0 0,-4 17 0,-8 23 0,8-33 0,-1-1 0,0-1 0,-1 1 0,0-1 0,-1-1 0,-1 0 0,-18 18 0,-8 8 0,-8 8 0,-13 0 0,-70 52 0,101-81-889,12-7-1435,0-1 0,-1-1 0,0 0 0,-1-1 0,-29 10 0,37-17-4968,0-1 219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2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75 248,'17'-27'30601,"-16"25"-29846,0 1 268,7 1-883,-1 0-140,1 0 0,-1 1 0,1 0 0,-1 0 0,0 0 0,13 5 0,5 0 0,82 4 0,130-5 0,-179-6 0,-49 2 0,-6-1 0,-1 1 0,1-1 0,0 0 0,0 0 0,0 0 0,0-1 0,0 1 0,0-1 0,0 1 0,0-1 0,0 0 0,5-2 0,-6-8-2783,5-13-6777,-6 0-3936,-1 13 7256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4.9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41 1424,'15'-19'28660,"-13"-1"-26429,-37 19-30337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5.2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331 345 4737,'3'5'4062,"12"-4"5950,2-5-91,-9 2-6237,-7 1-3333,8-1-351,-5 1 0,-1 0 0,1 0 0,0-1 0,-1 1 0,1-1 0,-1 0 0,0 0 0,0 0 0,0 0 0,0-1 0,5-4 0,-2 2 0,-12 4 0,-10 2 0,0 2 0,0-1 0,0 2 0,1 0 0,-24 10 0,-32 8 0,44-16 0,1-1 0,-36 2 0,56-7 0,0 1 0,0-1 0,0 0 0,1-1 0,-1 1 0,0-1 0,0 0 0,0-1 0,1 0 0,-1 1 0,1-2 0,-1 1 0,1-1 0,0 1 0,0-1 0,0-1 0,-7-5 0,10 6 0,0 1 0,0-1 0,0 0 0,1 0 0,-1-1 0,1 1 0,0 0 0,-1 0 0,2-1 0,-1 1 0,0-1 0,1 1 0,-1-1 0,1 1 0,0-1 0,0 1 0,0 0 0,1-1 0,-1 1 0,1-1 0,0 1 0,1-4 0,5-10 0,0 0 0,0 0 0,13-19 0,6-13 0,-12 13 0,24-44 0,-34 69-1945,-4 11 1740,0 0 0,0 0-1,0-1 1,0 1 0,0 0-1,0 0 1,0-1 0,0 1-1,-1 0 1,1 0 0,-30 3-18529,14 7 11969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5.6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691 64 4785,'0'-12'5074,"0"-15"12619,0 10-12478,2 9-5215,2 15 0,1 10 0,-1-3 0,0 0 0,0 1 0,-2 0 0,0 0 0,1 15 0,1 17 0,0-6 0,-2 69 0,1 15 0,6 111 0,-5-155 0,-3-1 0,-15 121 0,11-182 0,-1 1 0,-1-1 0,0-1 0,-2 1 0,0-1 0,-1 0 0,-1 0 0,0-1 0,-2-1 0,0 1 0,0-2 0,-2 0 0,0 0 0,-1-1 0,0 0 0,-1-2 0,0 1 0,-1-2 0,0 0 0,-1-1 0,-1-1 0,1 0 0,-1-2 0,-1 0 0,1 0 0,-1-2 0,0-1 0,0 0 0,-1-1 0,1-1 0,-1-1 0,-31-2 0,39 0 0,1-1 0,0-1 0,0 0 0,0 0 0,1-1 0,-1 0 0,1-1 0,0 0 0,0 0 0,0-1 0,1-1 0,0 0 0,0 0 0,0-1 0,1 0 0,1 0 0,-1-1 0,1 1 0,1-2 0,0 1 0,0-1 0,0 0 0,2 0 0,-1-1 0,-3-11 0,-1-14 0,2-1 0,1 0 0,1 0 0,3-1 0,1-45 0,27-187 0,-23 245 0,0-13 91,-4 31-150,1-1 0,0 0 0,1 1 0,0-1 0,0 0-1,1 1 1,0-1 0,0 1 0,0 0 0,1 0 0,0 0 0,6-10 0,6 3-7679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5.9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170 0 3977,'8'24'25337,"-7"-7"-21884,-1-17-3453,0 1 0,-1-1 0,1 1 0,0 0 0,-1-1 0,1 1 0,-1-1 0,1 1 0,-1-1 0,1 0 0,-1 1 0,1-1 0,-1 1 0,0-1 0,1 0 0,-1 0 0,1 1 0,-1-1 0,0 0 0,1 0 0,-1 0 0,0 1 0,1-1 0,-1 0 0,0 0 0,0 0 0,-24 1 0,21 0 0,-29 3-4003,-42 12-14999,49-7 11480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6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1615 68 784,'12'-12'5413,"5"-7"7405,-1 2-1852,-6 7-8180,-10 9-2786,0 1 0,0-1 0,1 1 0,-1-1 0,0 1 0,0 0 0,1-1 0,-1 1 0,0-1 0,1 1 0,-1 0 0,0-1 0,1 1 0,-1 0 0,0-1 0,1 1 0,-1 0 0,1-1 0,-1 1 0,1 0 0,-1 0 0,1 0 0,-1-1 0,1 1 0,-1 0 0,1 0 0,-1 0 0,1 0 0,-1 0 0,1 0 0,-1 0 0,1 0 0,-1 0 0,1 0 0,-1 0 0,1 0 0,-1 1 0,1-1 0,-1 0 0,1 0 0,-1 0 0,1 1 0,-1-1 0,0 0 0,1 1 0,-1-1 0,1 0 0,-1 1 0,0-1 0,1 0 0,-1 1 0,0-1 0,1 1 0,-1-1 0,0 1 0,0-1 0,0 1 0,1-1 0,-1 1 0,0-1 0,0 1 0,0-1 0,0 1 0,0-1 0,0 1 0,0-1 0,0 1 0,0 0 0,2 43 0,-2-39 0,-3 16 0,0-1 0,-2 0 0,0-1 0,-2 1 0,-16 35 0,1-12 0,-2-1 0,-2-1 0,-45 54 0,29-43 0,-2-2 0,-2-2 0,-52 42 0,63-62 0,0-2 0,-2-1 0,-1-2 0,0-2 0,-65 26 0,88-42 0,1-1 0,-1 0 0,0-1 0,0-1 0,0-1 0,0 0 0,-30-2 0,-1-4 0,-56-14 0,43 7 0,55 11 0,1 1 0,-1-1 0,0 1 0,0 0 0,0 0 0,0 0 0,0 1 0,0 0 0,0 0 0,1 0 0,-1 0 0,0 0 0,1 1 0,-1-1 0,1 1 0,-1 0 0,1 0 0,0 0 0,0 1 0,0-1 0,-5 5 0,-2 5 0,0 1 0,1-1 0,1 1 0,-9 18 0,-8 11 0,-57 83 0,-66 91 0,98-148 0,27-35 0,-2-1 0,-55 56 0,63-66-80,-8 9-683,25-30 673,-1 0 0,1 0 0,-1-1-1,1 1 1,-1 0 0,0 0 0,1-1 0,-1 1-1,0-1 1,0 1 0,1-1 0,-1 1 0,0-1-1,0 1 1,0-1 0,0 0 0,1 1-1,-1-1 1,0 0 0,0 0 0,0 0 0,0 1-1,0-1 1,-2-1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7.0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735 0 4097,'3'1'23623,"-14"9"-17802,1 0-6603,-19 29 783,-2-2-1,-1-1 1,-1-2 0,-3-1 0,0-1-1,-2-3 1,-1 0 0,-1-3 0,-2-2-1,-84 37 1,122-59-1,0-1 0,0 1 0,0-1 0,0 0 0,0-1 0,0 1 0,0-1 0,0 0 0,0 0 0,-7-1 0,10 1 0,1 0 0,-1 0 0,1 0 0,-1 0 0,0-1 0,1 1 0,-1 0 0,1 0 0,-1-1 0,0 1 0,1 0 0,-1-1 0,1 1 0,-1-1 0,1 1 0,0-1 0,-1 1 0,1-1 0,-1 1 0,1-1 0,0 1 0,-1-1 0,1 0 0,0 1 0,-1-2 0,1 1 0,0-1 0,1 0 0,-1 1 0,0-1 0,0 1 0,1-1 0,-1 0 0,1 1 0,-1-1 0,1 1 0,0-1 0,0 1 0,0 0 0,0-1 0,1-1 0,59-106 0,-55 99 0,0 1 0,-1-1 0,0 0 0,0 0 0,-1 0 0,0 0 0,-1-1 0,-1 0 0,1 0 0,0-18 0,-3 29 0,1-1 0,-1 1 0,0-1 0,0 1 0,0-1 0,0 1 0,0-1 0,0 1 0,0-1 0,0 1 0,0-1 0,0 1 0,0-1 0,0 1 0,0-1 0,0 1 0,-1-1 0,1 1 0,0 0 0,0-1 0,0 1 0,-1-1 0,1 1 0,0-1 0,-1 1 0,1 0 0,0-1 0,-1 1 0,1 0 0,0-1 0,-1 1 0,1 0 0,-1 0 0,1-1 0,-1 1 0,1 0 0,0 0 0,-1 0 0,1-1 0,-1 1 0,1 0 0,-1 0 0,1 0 0,-1 0 0,1 0 0,-1 0 0,1 0 0,-1 0 0,1 0 0,-1 0 0,1 1 0,-1-1 0,1 0 0,-1 0 0,0 1 0,-19 12 0,19-12 0,-8 8 0,0 0 0,1 1 0,0 0 0,0 0 0,1 1 0,1-1 0,-9 21 0,-21 30 0,16-32 0,1-6 0,1 2 0,2 0 0,1 1 0,0 0 0,2 1 0,-12 37 0,24-62 0,0 0 0,1 0 0,-1 1 0,1-1 0,0 0 0,-1 0 0,1 1 0,0-1 0,0 0 0,0 0 0,1 1 0,-1-1 0,1 0 0,-1 0 0,1 0 0,0 0 0,-1 1 0,1-1 0,0 0 0,0 0 0,1 0 0,-1-1 0,3 4 0,-2-3 0,1 0 0,0 0 0,0-1 0,0 1 0,0-1 0,0 0 0,0 1 0,1-2 0,-1 1 0,0 0 0,1-1 0,-1 1 0,7-1 0,6 0 0,0-2 0,0 1 0,0-2 0,-1 0 0,22-8 0,-20 6 0,1-1 0,-1-1 0,0-1 0,-1 0 0,25-16 0,-24 11 0,-15 14 0,-5 6 0,-15 24 0,2 2 0,1 0 0,-16 50 0,6-3 0,-6 13 0,-36 191 0,57-216 0,-11 110 0,19-151 0,2 0 0,2 1 0,0-1 0,10 45 0,-10-63 0,3 11 0,0 0 0,1 0 0,0-1 0,2 0 0,12 23 0,-2-13 0,0-1 0,2-1 0,37 39 0,-48-58 0,0 0 0,1 0 0,0-1 0,0 0 0,1 0 0,0-1 0,0-1 0,0 0 0,0 0 0,1-1 0,0-1 0,0 0 0,15 2 0,-4-3-738,0-1 0,1 0-1,-1-2 1,1-1 0,-1-1 0,1-1-1,26-7 1,-33 5-247,1 0-1,-1 0 1,0-2-1,-1 0 1,0-1-1,0 0 1,-1-2-1,0 0 1,24-23-1,-12 5-6793,-1 3 344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7.4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1 141 5041,'20'0'5238,"28"-1"13935,-25-3-15858,91-23-5889,156-47-10917,-218 58 6356,1-3 121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28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948 372 2016,'-4'-6'1833,"-24"-49"21938,24 31-18624,5 19-5147,0 5 0,-1 0 0,1 0 0,-1 0 0,1-1 0,0 1 0,-1 0 0,1 0 0,-1 0 0,1 0 0,-1 0 0,1 0 0,-1 0 0,1 0 0,0 0 0,-1 0 0,1 1 0,-1-1 0,1 0 0,-1 0 0,1 0 0,-1 1 0,1-1 0,-1 0 0,1 1 0,-1-1 0,1 0 0,-1 1 0,0-1 0,1 0 0,-1 1 0,0-1 0,1 1 0,0 0 0,7 16 0,-7-15 0,6 14 0,-1 1 0,-1 0 0,-1 1 0,0-1 0,1 27 0,-1 94 0,-5-95 0,10-17 0,-9-48 0,-1 0 0,-1 1 0,-1-1 0,-1 0 0,0 1 0,-2 0 0,-1 0 0,0 1 0,-12-23 0,16 39 0,0 0 0,0 0 0,0 1 0,0 0 0,0-1 0,-1 1 0,1 0 0,-1 0 0,0 1 0,0-1 0,0 1 0,0 0 0,-1 0 0,1 0 0,-1 1 0,1-1 0,-1 1 0,1 0 0,-1 0 0,0 1 0,1 0 0,-1-1 0,0 2 0,1-1 0,-1 0 0,-4 2 0,-17 1 0,0 2 0,1 1 0,-33 11 0,55-16 0,-160 65 0,43-16 0,94-43 0,25-7 0,1 0 0,0 0 0,-1 1 0,1-1 0,0 0 0,0 0 0,-1 0 0,1 0 0,-1 0 0,1 0 0,0 0 0,-1 0 0,1 0 0,0 0 0,-1 0 0,1 0 0,0 0 0,-1 0 0,1 0 0,0 0 0,-1 0 0,1-1 0,0 1 0,-1 0 0,1 0 0,0 0 0,0 0 0,-1-1 0,1 1 0,0 0 0,0 0 0,-1-1 0,1 1 0,0 0 0,0 0 0,-1-1 0,1 1 0,0 0 0,0-1 0,0 1 0,0 0 0,0-1 0,0 1 0,-1 0 0,1-1 0,0 1 0,0 0 0,0-1 0,0 1 0,0 0 0,0-1 0,0 1 0,1 0 0,-1-1 0,0 1 0,0 0 0,0-1 0,0 1 0,0 0 0,0-1 0,1 1 0,-1 0 0,0-1 0,0 1 0,0 0 0,1 0 0,-1-1 0,0 1 0,1 0 0,4-9 0,2-5 0,2 1 0,-1-1 0,2 1 0,0 1 0,0 0 0,19-16 0,-18 17 0,24-20 0,-33 30 0,-1 0 0,1-1 0,-1 1 0,1 0 0,0 0 0,-1 0 0,1 0 0,0 1 0,0-1 0,0 0 0,0 1 0,0-1 0,0 1 0,0 0 0,0 0 0,3 0 0,-4 0 0,0 1 0,1-1 0,-1 1 0,0 0 0,0-1 0,0 1 0,0 0 0,0 0 0,0 0 0,0 0 0,0 0 0,0 0 0,0 0 0,-1 0 0,1 1 0,0-1 0,-1 0 0,1 0 0,-1 0 0,1 1 0,-1-1 0,0 0 0,1 1 0,-1-1 0,0 0 0,0 1 0,0-1 0,0 1 0,0-1 0,0 0 0,-1 1 0,1-1 0,0 0 0,-1 1 0,1-1 0,-1 0 0,1 0 0,-1 1 0,1-1 0,-1 0 0,-1 2 0,-1 3 0,-3 17 0,-2-1 0,-1 1 0,-1-1 0,-1-1 0,0 0 0,-2-1 0,-18 23 0,19-27 0,0-1 0,-1-1 0,-1-1 0,-1 0 0,1 0 0,-2-2 0,0 1 0,0-2 0,-26 12 0,33-19 0,1 0 0,-1 0 0,0-1 0,0 0 0,0 0 0,-1-1 0,1 0 0,0-1 0,0 0 0,-1-1 0,1 1 0,0-2 0,0 1 0,-10-4 0,14 3 0,-1 0 0,0-1 0,1 1 0,-1-1 0,1 0 0,0 0 0,0-1 0,0 0 0,1 0 0,-1 0 0,1 0 0,0-1 0,0 1 0,1-1 0,-1 0 0,1 0 0,0 0 0,0-1 0,1 1 0,0-1 0,0 0 0,-2-7 0,-7-51 0,2 0 0,4-1 0,3-101 0,2 110 0,9-145-4981,-9 190-2705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0.9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254 166 3369,'22'-39'14355,"1"-2"-4813,-6 18-7624,-14 18-1560,0 1 1,1-1-1,-1 0 0,1 1 1,0 0-1,1 0 0,-1 0 0,1 0 1,7-4-1,-5 7-358,10-6 0,-14 6 0,1-1 0,-1 1 0,1 0 0,-1 0 0,1 0 0,-1 1 0,1-1 0,0 1 0,-1 0 0,8 1 0,-9-1 0,-1 0 0,1 1 0,0-1 0,0 1 0,0 0 0,0 0 0,-1 0 0,1 0 0,0 0 0,-1 0 0,1 0 0,0 0 0,-1 1 0,0-1 0,1 1 0,-1-1 0,0 1 0,0-1 0,0 1 0,2 2 0,9 12 0,134 139 0,-14-13 0,-72-83 0,-2 3 0,87 120 0,-128-157 0,-2 0 0,0 1 0,-2 1 0,0 0 0,-2 1 0,-1 0 0,-2 1 0,0 0 0,-2 0 0,-2 1 0,3 45 0,-7-52 0,-1 1 0,0-1 0,-2 0 0,-1 0 0,0 0 0,-13 35 0,13-48 0,-1 1 0,0-1 0,-1 0 0,0 0 0,-1-1 0,0 0 0,0 0 0,-1 0 0,0-1 0,0 0 0,-1-1 0,0 0 0,-1 0 0,1-1 0,-17 8 0,1-4 0,0 0 0,-1-2 0,0-1 0,-1-1 0,0-1 0,1-1 0,-1-2 0,-48-1 0,8-5 0,0-3 0,-91-20 0,123 20 0,-1-1 0,1-1 0,0-3 0,1 0 0,1-2 0,-61-36 0,86 44 0,0-1 0,0 0 0,1 0 0,0-1 0,0 0 0,0 0 0,1 0 0,1-1 0,-1 0 0,2 0 0,-1-1 0,1 1 0,0-1 0,1 0 0,0 0 0,-1-14 0,0-8 0,1 0 0,2 0 0,5-62 0,2 54 0,2 0 0,2 0 0,17-48 0,-15 50 0,18-44-2395,-4 23-3816,41-67-1,-62 118 2735,-3 2-9,2-1-1937,3-2-84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1.2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5153,'11'12'17133,"-10"-7"-13337,-2 1-6524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3.0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286 42 88,'1'-3'2194,"1"-1"0,0 1 0,0 0 0,0 0 0,0 1 1,0-1-1,1 0 0,-1 1 0,1-1 0,0 1 0,0 0 0,0 0 0,4-3 0,-6 5-2151,-1 0 0,1 0 0,-1 0-1,1-1 1,-1 1 0,1 0 0,0 0-1,-1 0 1,1 0 0,-1 0 0,1 0-1,-1 0 1,1 0 0,0 0 0,-1 0 0,1 0-1,-1 1 1,1-1 0,0 0 0,-1 0-1,1 0 1,-1 1 0,1-1 0,-1 0 0,1 1-1,-1-1 1,0 1 0,1-1 0,-1 0-1,1 1 1,-1-1 0,0 1 0,1-1-1,-1 1 1,0-1 0,1 1 0,-1-1 0,0 2-1,6 15 252,-7 0-294,-1 1 0,0-1 0,-2 1 0,0-1 0,-1 0 0,-1 0 0,0-1 0,-14 26 0,-7 7 0,-47 63 0,-59 49 0,118-145-3124,-25 13-12631,31-24 8228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1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1348 61 3401,'33'-15'9026,"11"-5"6628,-15-5-10968,-81 51-4686,-209 124 0,158-96 0,-122 88 0,-191 203-7170,172-134 380,170-149-1247,-5 2 236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3.6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1545 145 2985,'5'-25'4619,"13"-10"7281,-1 2-1331,-12 11-7875,-2 15-2694,-2 7 0,-1-1 0,1 1 0,-1 0 0,1-1 0,-1 1 0,0-1 0,1 1 0,-1-1 0,1 1 0,-1 0 0,0-1 0,1 0 0,-1 1 0,0-1 0,0 1 0,1-1 0,-1 1 0,0-1 0,0 1 0,0-1 0,0 0 0,0 1 0,0-1 0,0 1 0,0-1 0,0 0 0,0 1 0,0-1 0,0 1 0,0-1 0,0 0 0,-1 1 0,1-2 0,0-1 0,0 6 0,-9 43 0,8-36 0,-1 1 0,0 0 0,0 0 0,-1-1 0,-1 1 0,-6 15 0,-12 40 0,17-51 0,1 0 0,-2 0 0,-12 24 0,-10 28 0,3 6 0,-38 143 0,55-182 0,5-22 0,0 0 0,1 1 0,-2 23 0,-4 19 0,9-51 0,1-4 0,-1-1 0,1 1 0,-1-1 0,1 1 0,-1-1 0,1 0 0,-1 0 0,0 0 0,1 1 0,-1-1 0,0 0 0,1-1 0,-1 1 0,1-1 0,0 0 0,31-40 0,-28 37 0,-1 1 0,0-1 0,0 1 0,0-1 0,0 0 0,-1 0 0,0-1 0,0 1 0,0-1 0,-1 1 0,0-1 0,0 0 0,0 0 0,-1 0 0,0 0 0,1-7 0,-2 10 0,0 1 0,0-1 0,0 0 0,0 0 0,0 0 0,0 0 0,-1 1 0,1-1 0,-1 0 0,0 0 0,0 1 0,0-1 0,0 1 0,-1-1 0,1 1 0,-1-1 0,1 1 0,-3-3 0,0 3 0,0 0 0,0-1 0,-1 2 0,1-1 0,-1 0 0,1 1 0,-1 0 0,1 0 0,-1 1 0,-8-1 0,-8 0 0,0 2 0,-41 5 0,32-2 0,-17 4 0,28-4 0,1-1 0,-1-1 0,-20 0 0,32-3 0,7 9 0,-1-1 0,0 0 0,-1 1 0,0-1 0,-3 10 0,4-15 0,-8 22 0,-1 0 0,0-1 0,-19 27 0,-1 4 0,-16 12 0,45-63 0,-1-1 0,1 0 0,-1 0 0,0 0 0,0 0 0,0-1 0,0 1 0,0 0 0,0-1 0,0 1 0,-1-1 0,1 0 0,-1 0 0,1 0 0,0 0 0,-1 0 0,0 0 0,1-1 0,-1 1 0,1-1 0,-1 0 0,0 0 0,1 0 0,-1 0 0,0 0 0,1 0 0,-1-1 0,0 1 0,-2-2 0,-3 0 0,1 1 0,0-1 0,0-1 0,0 1 0,0-1 0,1-1 0,-1 1 0,1-1 0,-12-9 0,-35-23 0,8 8 0,41 25 0,-1 0 0,0 1 0,1-1 0,-1 1 0,0 0 0,0 0 0,0 1 0,-1 0 0,1 0 0,0 0 0,0 0 0,-1 1 0,1 0 0,-1 0 0,1 0 0,0 1 0,-1 0 0,1 0 0,0 0 0,0 0 0,0 1 0,0 0 0,0 0 0,0 1 0,-4 2 0,-16 9 0,2 2 0,0 0 0,-35 33 0,20-15 0,-29 19-704,-267 219-12824,325-266 6053,0-1 256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3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0 347 6953,'126'-103'22174,"-82"65"-18534,-21 22-3803,1 1 1,0 1-1,1 1 0,1 1 1,49-16-1,30-14-2067,-13-4-17806,-57 26 13312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4.3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49 1488,'9'-17'5046,"-3"-5"6980,-6 22-11698,0 0-1,-4-8 5899,3 8-5898,1 0 0,-1 0-1,1-1 1,0 1 0,-1 0-1,1 0 1,-1 0 0,0 0-1,-25 2 4050,4 6-4663,2 0 0,-1 1-1,1 1 1,1 1 0,0 1 0,0 0 0,1 2-1,-16 15 1,2 1-1293,2 1 0,1 1 0,-31 44-1,32-27-13557,18-28 7864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5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22 152 3241,'3'-27'4463,"7"-13"6923,1 0-509,-8 12-8077,1 21-2800,1-2 0,-30 74 0,16-30 0,3-13 0,2 1 0,0 0 0,-2 30 0,4-18 0,1-25 0,1-1 0,0 1 0,0-1 0,2 13 0,0-13 0,0 0 0,1 0 0,0 0 0,0-1 0,1 1 0,0-1 0,1 0 0,0 0 0,0-1 0,0 1 0,1-1 0,0-1 0,1 1 0,0-1 0,0 0 0,0 0 0,0-1 0,1 0 0,0 0 0,0-1 0,0 0 0,1 0 0,0-1 0,-1 0 0,1-1 0,0 0 0,0 0 0,0-1 0,0 0 0,1 0 0,-1-1 0,14-2 0,1-1 0,0-1 0,-1-1 0,0-1 0,0-1 0,-1-2 0,0 0 0,0-1 0,-1-1 0,0-1 0,-1-1 0,0 0 0,-2-2 0,1 0 0,-2-1 0,0-1 0,-1-1 0,18-24 0,-34 42 0,4-6 0,0 1 0,0 0 0,-1-1 0,0 0 0,0 0 0,0 0 0,-1 0 0,0 0 0,0-1 0,-1 1 0,0 0 0,1-7 0,-2 12 0,0 1 0,0 0 0,0 0 0,0 0 0,0-1 0,0 1 0,0 0 0,0 0 0,0 0 0,0-1 0,0 1 0,0 0 0,0 0 0,0 0 0,0-1 0,0 1 0,0 0 0,0 0 0,-1 0 0,1-1 0,0 1 0,0 0 0,0 0 0,0 0 0,0 0 0,-1 0 0,1-1 0,0 1 0,0 0 0,0 0 0,0 0 0,-1 0 0,1 0 0,0 0 0,0 0 0,0 0 0,-1 0 0,1 0 0,0 0 0,0 0 0,0 0 0,-1 0 0,1 0 0,0 0 0,0 0 0,0 0 0,-1 0 0,1 0 0,0 0 0,0 0 0,0 0 0,-1 0 0,1 0 0,0 0 0,0 0 0,0 1 0,0-1 0,-1 0 0,1 0 0,0 0 0,0 0 0,0 1 0,-11 7 0,11-7 0,-29 28 0,1 2 0,2 1 0,1 2 0,2 0 0,-30 59 0,-79 202 0,65-136 0,-68 235 0,127-368 0,-5 39 0,11-50 0,-1 0 0,-1 0 0,-8 22 0,12-36-29,0-1 1,0 0-1,0 0 1,-1 0-1,1 1 0,0-1 1,0 0-1,0 0 1,0 1-1,0-1 0,0 0 1,0 0-1,0 1 1,0-1-1,0 0 0,0 1 1,0-1-1,0 0 1,0 0-1,0 1 0,0-1 1,0 0-1,0 0 1,0 1-1,0-1 0,0 0 1,0 0-1,1 1 1,-1-1-1,0 0 0,0 0 1,0 1-1,0-1 1,1 0-1,-1 0 0,0 0 1,0 0-1,0 1 1,1-1-1,-1 0 0,0 0 1,0 0-1,1 0 1,-1 0-1,0 0 0,0 0 1,1 1-1,-1-1 1,0 0-1,0 0 0,1 0 1,-1 0-1,12-1-4683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5.4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1474 102 2264,'-20'-14'2279,"0"2"0,0 1 0,-2 0 0,1 1 0,-1 2 0,-1 0 0,-32-7 0,28 10-1210,-1 2 1,-1 0-1,1 2 0,0 1 0,-44 5 0,28 2-1678,1 2 0,-83 28 0,59-11-2854,-68 37-1,95-41 1486,-70 51 0,56-30 1137,-91 95 0,108-96 557,2 1 0,2 2-1,-42 75 1,-14 66-7307,64-131 4208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5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1569 8 5009,'14'4'24111,"-3"-9"-20464,-8 3-3647,-24 0 0,-65 0 0,9 1 0,-89 9 0,-786 88 0,863-88 0,47-5 0,0 2 0,-74 17 0,110-22 0,12-3 0,4-3 0,-4 6 0,23 0 0,24 0 0,-51 0 6,0 1 0,0-1 0,0 1 0,0-1 0,0 1 0,0 0 0,0 0 0,0-1 0,-1 1 1,1 1-1,0-1 0,-1 0 0,3 3 0,12 6-610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8.5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557 945 1896,'14'14'27181,"-11"-7"-23491,-3 4-3690,-1 1 0,-1-1 0,0 1 0,-1-1 0,0 0 0,-1 0 0,0 0 0,0 0 0,-1-1 0,-1 1 0,0-1 0,0-1 0,-1 1 0,0-1 0,-1 0 0,-15 13 0,8-8 0,-2-1 0,1 0 0,-2-2 0,1 0 0,-1-1 0,-1-1 0,0 0 0,-36 10 0,50-18 0,0 0 0,0-1 0,0 0 0,1 0 0,-1 0 0,0 0 0,0-1 0,0 0 0,1 0 0,-1 0 0,0 0 0,1-1 0,-1 0 0,1 0 0,0 0 0,-1-1 0,1 1 0,0-1 0,0 0 0,1 0 0,-1 0 0,1-1 0,-5-4 0,-9-12 0,0-1 0,1-1 0,-13-25 0,12 21 0,6 5 0,0 0 0,1-1 0,1 0 0,1-1 0,1 1 0,0-1 0,-3-33 0,5 17 0,2 0 0,1 0 0,7-70 0,1 59 0,4 0 0,1 0 0,2 0 0,3 2 0,2 0 0,40-78 0,-18 42 0,-27 55 0,1 1 0,26-41 0,-39 67 1,0 1 0,0-1 0,0 1 0,0-1 0,0 1 0,0 0 0,0 0 0,0 0 0,1 0 0,-1 0 0,0 0 0,1 0-1,-1 0 1,1 0 0,-1 0 0,1 1 0,-1-1 0,1 1 0,2-1 0,-3 1 0,0 0 1,0 1-1,0-1 0,0 0 1,0 1-1,0-1 0,0 1 0,1-1 1,-1 1-1,-1-1 0,1 1 1,0 0-1,0 0 0,0-1 0,0 1 1,0 0-1,-1 0 0,1 0 0,0 0 1,0 2-1,5 8-23,-1 0 1,-1 0-1,1 0 1,2 17-1,-2-9-111,6 21-3435,4 55-16591,-14-55 13042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8.8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1 186 2184,'19'23'6093,"-15"-20"-4290,1 0 0,-1 0 0,0 0-1,1-1 1,0 0 0,-1 0 0,1 0-1,0 0 1,0-1 0,0 0-1,6 1 1,13-1 1054,40-5-2857,0-3 0,-1-3 0,0-2 0,103-36 0,-89 20-3532,-58 20 1113,0-2-1,-1 0 1,0 0-1,0-2 1,-1 0-1,29-28 1,-26 15-4575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9.6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1922 382 4081,'-12'-44'13857,"11"2"-5355,4 26-6932,0 0 0,1 0-1,8-21 1,3-1-1554,1 0 0,34-57 0,-44 83-16,-5 10 0,0 0 0,0-1 0,0 1 0,1 0 0,-1 0 0,0 0 0,1 1 0,-1-1 0,1 0 0,0 0 0,0 1 0,3-3 0,10 28 0,-14-19 0,0 0 0,0 0 0,0 0 0,0 0 0,-1 0 0,0 0 0,0 0 0,0 0 0,-1 0 0,-2 9 0,-14 48 0,10-41 0,-1 0 0,-1-1 0,-1 0 0,0 0 0,-2-1 0,0 0 0,-1-1 0,-1 0 0,0-2 0,-19 18 0,18-20 0,-1-1 0,-1 0 0,0-1 0,-1 0 0,0-2 0,-24 11 0,37-19 0,0-1 0,0 0 0,0 0 0,0 0 0,-1 0 0,-7-1 0,12 0 0,0 0 0,0 0 0,0 0 0,0 0 0,0 0 0,0 0 0,0 0 0,0 0 0,0-1 0,0 1 0,0 0 0,0-1 0,0 1 0,0-1 0,0 1 0,0-1 0,0 1 0,0-1 0,0 0 0,0 1 0,1-1 0,-1 0 0,0 0 0,0 1 0,1-1 0,-1 0 0,1 0 0,-1 0 0,1 0 0,-1 0 0,1 0 0,-1 0 0,1 0 0,0 0 0,-1-2 0,-8-62 0,9-21 0,0 86 0,0 0 0,-1 0 0,1 0 0,-1 0 0,1 0 0,0 0 0,-1 0 0,1 0 0,-1 0 0,1 0 0,-1 1 0,1-1 0,0 0 0,-1 0 0,1 0 0,0 0 0,-1 1 0,1-1 0,-1 0 0,1 0 0,0 1 0,0-1 0,-1 0 0,1 1 0,0-1 0,-1 0 0,1 1 0,0-1 0,0 0 0,0 1 0,-1-1 0,1 1 0,0-1 0,0 0 0,0 1 0,0-1 0,0 1 0,-15 19 0,15-19 0,-14 15 0,-1 0 0,0-1 0,0-1 0,-2 0 0,-26 17 0,-17 14 0,45-34 0,-1-1 0,0 0 0,-1-1 0,-21 8 0,-19 11 0,53-26 0,2-1 0,1 0 0,-1 0 0,0 0 0,0 0 0,0 0 0,0 0 0,0 0 0,0-1 0,0 1 0,0-1 0,0 0 0,0 0 0,-1 1 0,1-1 0,0-1 0,0 1 0,0 0 0,0 0 0,-2-1 0,3 0 0,0 1 0,1 0 0,-1-1 0,0 1 0,1-1 0,-1 0 0,0 1 0,1-1 0,-1 1 0,1-1 0,-1 0 0,1 1 0,-1-1 0,1 0 0,0 1 0,-1-1 0,1 0 0,0 0 0,-1 0 0,1 1 0,0-1 0,0 0 0,0 0 0,0 0 0,0 1 0,0-1 0,0 0 0,0 0 0,0-1 0,3-16 0,0 15 0,17-21 0,-19 23 0,0-1 0,0 1 0,0 1 0,1-1 0,-1 0 0,0 0 0,0 0 0,0 1 0,1-1 0,-1 0 0,0 1 0,1-1 0,-1 1 0,0 0 0,1-1 0,-1 1 0,1 0 0,-1 0 0,0 0 0,3 0 0,5 3 0,-1-1 0,0 2 0,0-1 0,-1 1 0,1 0 0,-1 1 0,0 0 0,0 0 0,0 1 0,-1-1 0,0 2 0,0-1 0,0 0 0,-1 1 0,0 0 0,0 0 0,-1 1 0,0 0 0,0-1 0,-1 1 0,0 0 0,0 1 0,2 10 0,-3-4 0,1-1 0,-2 1 0,0 0 0,-1 0 0,0-1 0,-1 1 0,0 0 0,-2 0 0,0-1 0,0 0 0,-1 1 0,-13 26 0,6-17 0,-1-1 0,-2-1 0,0 0 0,-2-1 0,0 0 0,-34 33 0,3-9 0,-2-1 0,-2-3 0,-59 37 0,80-59 0,-2-2 0,0-1 0,-1-2 0,0 0 0,-1-3 0,-1-1 0,-42 7 0,21-8 0,0-3 0,-70-1 0,97-6 0,-1-1 0,1-2 0,0-1 0,0-1 0,1-1 0,-33-14 0,42 14 0,1-2 0,0 0 0,1-1 0,0-1 0,1 0 0,0-1 0,-28-28 0,35 31 0,1-1 0,0 0 0,0-1 0,1 0 0,0 0 0,1 0 0,1-1 0,-1 0 0,2 0 0,0-1 0,0 1 0,1-1 0,-2-17 0,3-17 0,1 0 0,2 0 0,3 0 0,1 1 0,2-1 0,3 1 0,1 1 0,29-72 0,-13 52 0,3 1 0,4 2 0,1 1 0,4 2 0,49-59 0,-76 103 0,5-7 0,1 1 0,34-31 0,-42 43-2451,-8 8 1494,-1-1 0,1 1 0,-1-1 0,1 1 0,-1-1 0,0 0 0,0 1 0,0-1 0,0 0 0,0 0 0,0 0 0,0 0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3.5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189 189 248,'9'-30'7293,"-14"-17"10390,1 10-10140,-5-16-7543,3 32 0,6 21 0,0 0 0,-1 0 0,1 0 0,0 0 0,0 0 0,0 0 0,0 0 0,0 0 0,0 0 0,0 0 0,0 0 0,0 0 0,0 0 0,-1 0 0,1 0 0,0 0 0,0 0 0,0 0 0,0 0 0,0 0 0,0 0 0,0 0 0,0 0 0,0 0 0,0 0 0,-1 0 0,1 0 0,0 0 0,0 0 0,0 0 0,0 0 0,0-1 0,0 1 0,-3 58 0,-12 71 0,5-50 0,-22 85 0,12-73 0,-5 19 0,-14 101 0,29-131 0,-6 107 0,16-177 0,0 1 0,0-1 0,1 1 0,0-1 0,1 0 0,0 1 0,1-1 0,5 12 0,-8-21-97,0-1 0,0 1 0,1 0 0,-1-1 0,0 1 0,1 0 0,-1-1 1,1 1-1,-1-1 0,0 1 0,1-1 0,-1 1 0,1-1 0,0 1 0,-1-1 0,1 1 0,-1-1 0,1 0 0,0 1 0,-1-1 0,1 0 0,1 1 1,14-9-6185,2-12-9649,-9 6 8531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39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 6073,'0'18'5060,"0"20"11726,0-4-11938,0-33-4848,0-1 0,1 1 0,-1-1 0,0 0 0,1 1 0,-1-1 0,0 0 0,1 1 0,-1-1 0,0 0 0,1 0 0,-1 0 0,1 1 0,-1-1 0,0 0 0,1 0 0,-1 0 0,1 0 0,-1 0 0,1 1 0,-1-1 0,0 0 0,1 0 0,-1 0 0,1 0 0,-1 0 0,1-1 0,-1 1 0,1 0 0,-1 0 0,0 0 0,1 0 0,-1 0 0,1-1 0,-1 1 0,0 0 0,1 0 0,-1 0 0,1-1 0,-1 1 0,0 0 0,0-1 0,1 1 0,-1 0 0,0-1 0,1 0 0,31-12 0,-11 6 0,3-8-3937,-15 9 115,-1-1-1,0 0 1,-1-1 0,9-10-1,2-6-4215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0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840 135 6993,'101'-62'21170,"-60"33"-16566,-24 14-4604,-15 12 0,0 1 0,1 0 0,-1 0 0,1 0 0,-1 0 0,1 0 0,0 0 0,-1 1 0,5-2 0,0-1 0,-5 1 0,-22 20 0,12-12-295,-23 12-4624,-43 22-12360,46-24 9750</inkml:trace>
  <inkml:trace contextRef="#ctx0" brushRef="#br0" timeOffset="1">1 687 1736,'8'15'14525,"-7"-14"-13944,21 2 7510,32-14-2130,-42 7-4541,27-5-1870,199-55 1673,-123 20-6702,-60 17-1056,-1-5-3397,-18 8 3176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0.6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385 40 216,'5'-8'6408,"25"-9"16328,-21 12-19329,-7 4-3407,1-1 0,-1 1 0,0 0 0,0 0 0,0 0 0,1 1 0,-1-1 0,0 1 0,1-1 0,-1 1 0,1 0 0,-1-1 0,0 1 0,1 1 0,-1-1 0,1 0 0,-1 0 0,0 1 0,1 0 0,-1-1 0,0 1 0,1 0 0,-1 0 0,0 0 0,0 0 0,0 1 0,0-1 0,0 0 0,0 1 0,0 0 0,-1-1 0,1 1 0,0 0 0,-1 0 0,1 0 0,-1 0 0,0 0 0,0 0 0,0 0 0,0 0 0,0 1 0,1 2 0,2 6 0,0 1 0,0 0 0,-1 0 0,-1 0 0,0 0 0,1 25 0,-4-26 0,0 1 0,0-1 0,-1 0 0,-1 0 0,0 1 0,0-2 0,-1 1 0,-6 12 0,-7 10 0,-26 36 0,22-37 0,-1 2 0,-2-1 0,-1 0 0,-2-2 0,-1-1 0,-1-2 0,-56 43 0,74-64-890,-1 0 1,0-1-1,0 0 1,-14 4-1,22-8 423,0-1 0,-1 0-1,1 0 1,0 0 0,0 0-1,-1-1 1,1 0 0,0 0 0,0 0-1,-1 0 1,1-1 0,0 1-1,0-1 1,-1 0 0,1 0-1,-5-3 1,-18-16-13261,17 6 7521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0.9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3 321 1808,'-1'-62'6610,"-1"23"1373,2 0 1,10-71-1,-7 93-7582,-3 14-401,0 1 0,0-1 0,1 1 0,0-1-1,-1 1 1,1-1 0,0 1 0,0 0 0,0-1 0,0 1 0,1 0-1,-1 0 1,0 0 0,4-4 0,-4 5 0,0 0 0,0 0 0,0 0 0,-1 0 0,1 0 0,0 0 0,0 0 0,1 0 0,-1 0 0,0 1 0,0-1 0,0 0 0,0 1 0,1-1 0,-1 1 0,0-1 0,0 1 0,1 0 0,-1 0 0,0-1 0,1 1 0,-1 0 0,0 0 0,1 0 0,-1 0 0,0 1 0,3 0 0,-1 0 0,-1 0 0,0 1 0,0-1 0,0 1 0,0 0 0,0 0 0,0 0 0,0 0 0,0 0 0,-1 0 0,1 1 0,-1-1 0,2 3 0,3 9 0,-1 0 0,0 0 0,0 0 0,2 20 0,45 227 0,-40-194 0,3 73 0,-8-60 0,-5-50 0,-2-1 0,-1 1 0,-1 0 0,-2 0 0,-1-1 0,-10 34 0,2-30-3757,6-21-805,-1 0 1,-1 0 0,-16 18 0,7-9-3171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1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1 232 224,'12'6'7114,"9"1"9511,-10-4-10354,0 1-3738,-7-2-2533,1 0 0,0 0 0,0 0 0,-1 1 0,0-1 0,1 1 0,-1 0 0,0 1 0,0-1 0,-1 1 0,1-1 0,-1 1 0,0 0 0,0 1 0,0-1 0,0 0 0,2 6 0,1 6 0,-4-12 0,0 0 0,-1 0 0,1 0 0,-1 0 0,0 0 0,0 0 0,0 1 0,-1-1 0,1 0 0,-1 1 0,0-1 0,-1 0 0,1 1 0,-2 7 0,-1-4 0,0-1 0,-1 1 0,0 0 0,0-1 0,-1 0 0,0 0 0,-7 8 0,10-12 0,-1 0 0,0 0 0,0 0 0,0 0 0,0 0 0,-1-1 0,1 1 0,-1-1 0,0 0 0,1 0 0,-1 0 0,0-1 0,0 1 0,0-1 0,0 0 0,-7 1 0,10-2 0,-1 0 0,0 0 0,1-1 0,-1 1 0,1 0 0,-1-1 0,1 1 0,-1-1 0,1 0 0,-1 1 0,1-1 0,0 0 0,-1 0 0,1 0 0,0 0 0,0 0 0,0 0 0,0 0 0,0 0 0,0-1 0,0 1 0,0 0 0,0-1 0,0 1 0,1 0 0,-1-1 0,0 1 0,1-1 0,-1 1 0,1-1 0,0 1 0,0-1 0,-1 0 0,1 1 0,0-1 0,0 1 0,0-1 0,1-2 0,0-10 0,0 1 0,1-1 0,6-20 0,-4 17 0,23-123 0,-18 25 0,-6 85-4370,-2 21 1566,0 0 1,-1-1-1,0 1 0,-1 0 1,0 0-1,-2-11 0,-5 9-3470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1.8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1098 673 3921,'-3'-6'2591,"1"3"-961,-1 0 0,1-1 0,0 1 0,1 0 0,-1-1 0,0 1 1,1-1-1,0 0 0,0 0 0,0 1 0,0-1 0,1-4 0,0 4-1082,1 0 0,0 0 0,0 0-1,1 0 1,-1 0 0,1 0 0,0 1 0,3-6 0,11-14-535,1 1 0,1 1 1,1 0-1,0 1 0,2 2 1,0 0-1,1 1 0,1 1 1,33-18-1,-49 31-13,-1-1 0,1 1 0,0 0 0,1 0 0,-1 0 0,0 1 0,1 1 0,-1-1 0,1 1 0,-1 0 0,1 1 0,0 0 0,12 1 0,-10 1 0,-1 1 0,0 0 0,0 0 0,0 1 0,0 0 0,-1 0 0,1 1 0,-1 0 0,0 1 0,11 10 0,142 135 0,-136-131 0,-30-21 0,1-1 0,-1 1 0,0 0 0,1 0 0,-1 0 0,0 0 0,0 1 0,0 0 0,0 0 0,0 0 0,1 1 0,-1 0 0,0 0 0,0 0 0,-5 2 0,-79 32 0,65-24 0,-439 209 0,458-217 0,0 0 0,0 0 0,0-1 0,-1 0 0,1 0 0,-1 0 0,0 0 0,1-1 0,-1 0 0,0 0 0,-11 0 0,13-2 0,1 0 0,0 0 0,0 0 0,0 0 0,0 0 0,0-1 0,0 1 0,0-1 0,0 0 0,1 0 0,-1 0 0,1 0 0,-1 0 0,1-1 0,0 1 0,0-1 0,0 1 0,0-1 0,0 0 0,1 0 0,-3-5 0,-7-19 0,2 0 0,0 0 0,2-1 0,-5-46 0,-3-4 0,0 1 0,2 0 0,-3-155 0,25 77 0,-10 155 0,1-1 0,0 1 0,0 0 0,0 0 0,0 0 0,0 0 0,0 0 0,0-1 0,0 1 0,0 0 0,0 0 0,0 0 0,0 0 0,0-1 0,0 1 0,0 0 0,1 0 0,-1 0 0,0 0 0,0-1 0,0 1 0,0 0 0,0 0 0,0 0 0,0 0 0,0 0 0,0 0 0,1-1 0,-1 1 0,0 0 0,0 0 0,0 0 0,0 0 0,0 0 0,1 0 0,-1 0 0,0 0 0,0 0 0,0 0 0,0 0 0,1 0 0,-1 0 0,0 0 0,0 0 0,0 0 0,0 0 0,0 0 0,1 0 0,-1 0 0,0 0 0,0 0 0,11 8 0,9 15 0,-14-10 0,0 1 0,-1-1 0,-1 2 0,0-1 0,-1 0 0,-1 0 0,0 1 0,0 22 0,1 8 0,14 211 0,10 70 0,4-168 0,-19-109 0,-2-1 0,-2 1 0,-3 1 0,-1 0 0,-4 74 0,-2-112 0,0 0 0,-1-1 0,0 1 0,-1-1 0,0 1 0,0-1 0,-1 0 0,-1-1 0,0 1 0,-1-1 0,-12 16 0,6-13 0,0 0 0,-1 0 0,0-1 0,0-1 0,-1 0 0,-1-1 0,-18 8 0,4-4 0,0-2 0,-1-1 0,-1-1 0,0-1 0,0-2 0,0-2 0,-1-1 0,-41 0 0,32-4 0,0-3 0,0-2 0,0-1 0,1-2 0,-63-21 0,92 25 0,0-1 0,0 0 0,0-1 0,1-1 0,0 0 0,0 0 0,1-1 0,0 0 0,0-1 0,1 0 0,-9-11 0,12 11 0,0 0 0,0 0 0,1 0 0,0-1 0,1 0 0,0 0 0,1 0 0,0-1 0,0 1 0,1-1 0,0 0 0,1 0 0,0-15 0,2-11 0,2 0 0,2-1 0,1 2 0,2-1 0,1 1 0,25-62 0,-8 39 0,3 1 0,2 1 0,42-57 0,-8 33-507,11-18-2844,-59 77-2372,1-3-1972,-10 6-274,-6 4 1007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2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424 623 7170,'1'0'10052,"9"0"-4699,17 1-4192,0 0-1,-1 2 0,1 1 0,0 2 0,-1 0 0,38 15 0,-46-14-864,-1 1 0,0 1 0,-1 0-1,0 1 1,0 1 0,14 14 0,-24-20-296,0 1 0,-1 0 0,1 1 0,-1-1 0,-1 1 0,1 0 0,-1 0 0,0 1 0,-1-1 0,0 1 0,0 0 0,-1 0 0,0 0 0,0 0 0,0 0 0,-1 0 0,-1 1 0,0-1 0,0 13 0,-2-13 0,-1 0 0,1-1 0,-1 1 0,0-1 0,-1 0 0,1 0 0,-2 0 0,1 0 0,-1-1 0,0 1 0,0-1 0,-1 0 0,-8 6 0,4-4 0,0-1 0,-1 0 0,0 0 0,-1-2 0,1 1 0,-1-1 0,-22 5 0,8-4 0,0-1 0,1-2 0,-1 0 0,0-2 0,0-1 0,-1-1 0,-44-8 0,66 8 0,-1 0 0,0-1 0,1 1 0,-1-1 0,1-1 0,-1 1 0,1-1 0,0 1 0,0-2 0,0 1 0,1 0 0,-1-1 0,1 0 0,0 0 0,0 0 0,0-1 0,-6-8 0,6 6 0,1 0 0,0-1 0,0 1 0,1 0 0,0-1 0,0 0 0,1 1 0,0-1 0,0 0 0,1 0 0,0 0 0,0 1 0,2-11 0,4-24 0,3 0 0,1 0 0,2 0 0,1 2 0,35-71 0,-43 101 0,1 0 0,0 1 0,0 0 0,1 0 0,0 0 0,1 1 0,0 0 0,0 1 0,1 0 0,18-12 0,-26 18 0,-1 1 0,1-1 0,0 0 0,0 1 0,0-1 0,0 1 0,0-1 0,0 1 0,0 0 0,0-1 0,0 1 0,0 0 0,0 0 0,0 0 0,0 0 0,0-1 0,0 1 0,0 1 0,0-1 0,0 0 0,0 0 0,0 0 0,0 0 0,0 1 0,0-1 0,0 1 0,0-1 0,0 0 0,0 1 0,0 0 0,-1-1 0,1 1 0,0-1 0,0 1 0,-1 0 0,1 0 0,0-1 0,-1 1 0,1 0 0,0 0 0,-1 0 0,1 0 0,-1 0 0,0 0 0,1 0 0,-1 0 0,0 0 0,1 1 0,1 7 0,-1 0 0,0 0 0,0-1 0,-1 15 0,-1-15 0,-1 22 0,-2 0 0,-1-1 0,-1 0 0,-1 0 0,-2-1 0,-1 0 0,-1 0 0,-2-1 0,0-1 0,-24 35 0,17-31 0,0-1 0,-38 41 0,47-59 0,1-1 0,-2 0 0,1 0 0,-1-1 0,-1-1 0,0 0 0,0 0 0,-26 9 0,34-15 0,0-1 0,0 0 0,-1 0 0,1 0 0,0-1 0,0 0 0,-1 0 0,1 0 0,0-1 0,0 1 0,0-1 0,-1-1 0,1 1 0,0-1 0,0 1 0,1-2 0,-9-3 0,6 2 0,1-1 0,-1 0 0,1 0 0,0 0 0,0-1 0,0 0 0,1 0 0,0 0 0,0-1 0,-6-11 0,6 6 0,0 1 0,1-1 0,0 0 0,1 0 0,0 0 0,1 0 0,-1-21 0,4-92 0,2 49 0,15-172 0,-8 147 0,2 27 0,-7 55 0,-2 0 0,2-37 0,-3 22 0,-2-21 0,-3 31-2708,3 19 1359,0 1-1,0 0 0,-1-1 0,0 1 1,1 0-1,-2 0 0,1-1 0,0 1 0,-1 0 1,0 0-1,0 0 0,0 1 0,0-1 1,-1 0-1,-5-6 0,-8-1-5073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2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1429 55 648,'-9'-50'32050,"9"50"-32049,0 0 0,0 0 0,0 0 1,1 0-1,-1 0 0,0-1 1,0 1-1,0 0 0,0 0 0,0 0 1,0 0-1,0 0 0,0 0 1,0-1-1,0 1 0,0 0 0,0 0 1,0 0-1,0 0 0,0 0 0,0 0 1,0-1-1,0 1 0,0 0 1,0 0-1,-1 0 0,1 0 0,0 0 1,0 0-1,0-1 0,0 1 0,0 0 1,0 0-1,0 0 0,0 0 1,0 0-1,-1 0 0,1 0 0,0 0 1,0 0-1,0 0 0,0 0 0,0 0 1,0-1-1,0 1 0,-1 0 1,1 0-1,0 0 0,0 0 0,0 0 1,0 0-1,0 0 0,-1 0 1,1 0-1,0 0 0,0 0 0,0 0 1,0 1-1,0-1 0,0 0 0,-1 0 1,1 0-1,0 0 0,0 0 1,0 0-1,0 0 0,0 0 0,-5 11-18,4 3 17,-1-1 0,0 1 0,-6 17 0,-4 28 0,-7 48 0,-42 139 0,6-34 0,5-31 0,-133 321 0,21-151 0,141-309 0,-2-1 0,-2-1 0,-54 67 0,59-80 0,6-9-100,-1-1 0,-1-1 0,-1-1-1,0 0 1,0-1 0,-2 0 0,0-2 0,0 0 0,-1-2-1,-1 0 1,-31 11 0,31-14-286,0-1 0,-1-1 0,1-1 0,-1-1 0,0-1 0,0-1 0,0-1 0,-1 0 0,1-2 0,0-1-1,-37-9 1,-31-17-15640,38 14 8209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3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40 4761,'14'-8'4300,"31"-16"15788,-24 17-16470,-20 7-3618,0 0 0,1 0 0,-1 0 0,0 0 0,1 0 0,-1 1 0,0-1 0,0 0 0,0 1 0,1-1 0,-1 1 0,0 0 0,0-1 0,0 1 0,0 0 0,0-1 0,0 1 0,0 0 0,0 0 0,0 0 0,-1 0 0,1 0 0,0 0 0,0 0 0,-1 0 0,1 0 0,-1 1 0,1-1 0,-1 0 0,1 2 0,12 38 0,-13-32 0,0 0 0,-1 0 0,1 0 0,-2 0 0,0-1 0,0 1 0,0 0 0,-1-1 0,-7 14 0,-2 13 0,3-7 0,-2-1 0,0 0 0,-2-1 0,-31 48 0,7-22 0,-52 55 0,80-98-826,0-1-1,0 0 1,-1 0-1,1-1 1,-2-1 0,-13 8-1,18-11 123,-1 0 1,1 0-1,-1 0 0,0-1 1,0 0-1,1-1 0,-1 1 1,0-1-1,0-1 0,0 1 1,-1-1-1,-7-1 0,4-4-5948,-6-4 303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3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1438 298 1320,'33'-28'28256,"-30"41"-25065,-4-10-3191,1 0 0,-1 0 0,0 0 0,0 0 0,0 0 0,0 0 0,-1 0 0,1-1 0,-1 1 0,0-1 0,1 1 0,-1-1 0,0 1 0,-1-1 0,1 0 0,0 0 0,-1 0 0,-2 2 0,-56 33 0,48-29 0,1-3 0,0 0 0,0 0 0,-1-1 0,1 0 0,-24 2 0,28-4 0,1-1 0,0-1 0,-1 1 0,1-1 0,0 0 0,-1-1 0,1 0 0,0 0 0,0-1 0,0 1 0,-13-6 0,17 5 0,0 0 0,1 0 0,-1 0 0,0 0 0,1-1 0,0 1 0,-1 0 0,1-1 0,0 0 0,0 0 0,1 0 0,-1 1 0,0-2 0,1 1 0,0 0 0,0 0 0,0 0 0,0-1 0,0 1 0,1 0 0,-1-1 0,1-4 0,0-8 0,1 1 0,1-1 0,6-28 0,2-22 0,-10 54 0,1-3 0,-1 1 0,-1-1 0,0 0 0,-1 0 0,-6-22 0,7 34 0,0 0 0,0 0 0,-1 0 0,1 1 0,-1-1 0,1 1 0,-1-1 0,0 1 0,0 0 0,1-1 0,-2 1 0,1 0 0,0 0 0,0 1 0,-1-1 0,1 0 0,-1 1 0,1-1 0,-1 1 0,0 0 0,0 0 0,0 0 0,1 0 0,-1 1 0,0-1 0,0 1 0,0-1 0,0 1 0,0 0 0,0 0 0,0 1 0,0-1 0,0 1 0,-5 1 0,-13 3 0,1 1 0,-1 0 0,1 2 0,1 1 0,0 0 0,-34 23 0,17-7 0,0 2 0,-39 40 0,62-54 0,0 0 0,1 1 0,0 0 0,1 1 0,1 1 0,0-1 0,1 2 0,1-1 0,-7 20 0,12-27 0,1 1 0,0-1 0,0 1 0,1 0 0,0 0 0,0 0 0,1 0 0,0 0 0,1-1 0,0 1 0,1 0 0,0 0 0,1-1 0,0 1 0,0-1 0,1 0 0,0 0 0,6 10 0,11 13 0,35 41 0,-36-50 0,-2 1 0,29 50 0,-45-69 0,-1-1 0,1 2 0,-1-1 0,0 0 0,-1 0 0,1 0 0,-1 0 0,0 1 0,0-1 0,-1 0 0,0 0 0,1 0 0,-2 0 0,1 0 0,-1 0 0,1 0 0,-1 0 0,-1 0 0,1-1 0,-1 1 0,-4 5 0,-5 8 0,0-1 0,-1-1 0,-1 0 0,-16 13 0,-87 78 0,-143 98 0,42-28 0,143-113 0,53-43-2595,21-20 2091,-1 0-1,1 1 1,0-1-1,0 0 1,0 1-1,0 0 0,0-1 1,0 1-1,0 0 1,0-1-1,1 1 1,-1 2-1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4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241 539 104,'10'-17'27323,"-9"17"-27105,-1-1 1,1 1-1,-1 0 0,1-1 0,-1 1 0,0 0 1,1-1-1,-1 1 0,1-1 0,-1 1 1,0-1-1,1 1 0,-1-1 0,0 1 0,1-1 1,-1 1-1,0-1 0,0 1 0,0-1 0,1 1 1,-1-1-1,0 0 0,0 0 0,1-3-207,-1 1-1,1-1 1,0 1-1,1 0 1,-1-1-1,1 1 1,-1 0-1,1 0 1,0 0-1,0 0 1,3-4-1,12-20-33,-14 20 23,0 1 0,1 0 0,-1 0 0,1 0 0,8-8 0,-8 9 0,0 1 0,0-1 0,-1 0 0,0 0 0,0-1 0,0 1 0,4-11 0,-4-1 0,0-1 0,-1 1 0,-1-1 0,-1 1 0,0-1 0,-1 0 0,-1 1 0,-4-20 0,4 31 0,0-1 0,-1 0 0,1 0 0,-1 1 0,0-1 0,-1 1 0,0 0 0,0 0 0,0 0 0,-1 1 0,-7-8 0,-5-3 0,0 1 0,-25-16 0,36 27 0,1 1 0,-1 1 0,0-1 0,0 1 0,0 0 0,-1 0 0,1 1 0,0-1 0,-1 1 0,1 1 0,-1-1 0,-7 2 0,10-1 0,-1 0 0,1 0 0,-1 1 0,1 0 0,-1 0 0,1 0 0,0 0 0,-1 1 0,1-1 0,0 1 0,0 0 0,0 1 0,0-1 0,1 1 0,-1-1 0,1 1 0,-1 0 0,-4 6 0,0 2 0,1 1 0,0 1 0,0-1 0,1 1 0,1 0 0,0 0 0,1 1 0,0 0 0,1-1 0,1 1 0,0 0 0,1 1 0,0-1 0,1 0 0,1 0 0,0 0 0,4 18 0,-2-10 0,-3-18 0,0-1 0,0 0 0,1 1 0,0-1 0,-1 0 0,1 1 0,0-1 0,3 5 0,4 12 0,-7-17 0,0 0 0,0 0 0,0-1 0,0 1 0,0 0 0,1-1 0,-1 1 0,1-1 0,-1 0 0,1 1 0,0-1 0,0 0 0,0 0 0,0 0 0,0 0 0,1-1 0,-1 1 0,1 0 0,-1-1 0,1 0 0,-1 0 0,4 2 0,7-1 0,-1 0 0,1-1 0,-1 0 0,1-1 0,-1 0 0,1-1 0,-1-1 0,1 0 0,-1 0 0,0-1 0,0-1 0,0 0 0,0 0 0,15-10 0,9-5 0,-1-1 0,-1-2 0,38-33 0,-50 37 0,-1 0 0,-1-2 0,0 0 0,-2-2 0,0 0 0,-2-1 0,17-29 0,-31 48 0,0 0 0,1 0 0,-1 0 0,0-1 0,-1 1 0,1-1 0,-1 1 0,0-1 0,1-7 0,-10 20 0,-1 9 0,-3 27 0,1 0 0,-5 51 0,14-80 0,1 1 0,0 0 0,1 0 0,1 0 0,0-1 0,1 1 0,1 0 0,1-1 0,9 28 0,-4-21 0,-7-15 0,1-1 0,0 1 0,0-1 0,0 1 0,9 10 0,-10-14 0,0-1 0,1 0 0,-1 0 0,0-1 0,1 1 0,-1 0 0,1-1 0,0 0 0,-1 1 0,1-1 0,0 0 0,0 0 0,0-1 0,0 1 0,0 0 0,0-1 0,0 0 0,5 0 0,-4 0-380,0-1 1,0 1-1,1-1 0,-1 0 1,0 0-1,0-1 0,0 1 1,-1-1-1,1 0 0,0 0 1,0 0-1,-1 0 0,0-1 1,1 0-1,-1 1 0,0-1 1,0 0-1,0 0 0,2-5 1,7-8-2789,-2-1 1,0 0-1,7-18 1,0 1-116,1-1-1737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3.7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0 382 3609,'43'0'5410,"59"-10"12902,-42-6-12876,35-18-5436,175-91 0,-221 91-2653,-42 29 1636,-1-1-1,0 0 1,0-1 0,0 1-1,-1-1 1,0 0-1,0 0 1,-1-1-1,0 0 1,0 1-1,-1-1 1,0-1 0,3-12-1,1-4-6744,2 0 422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44.0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358 6 552,'-45'0'6658,"0"-5"415,10 5 289,-1 5-153,-9-5-3296,18 0-3913,-8 5 0,8-5 0,9 5 0,0 0 0,9 0 0,-9-5-1520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54.5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88 1664,'-2'0'7059,"1"0"-6784,0 0 0,1 0 0,-1 0 0,0-1 0,1 1 0,-1 0 0,0 0 0,1-1 1,-1 1-1,0 0 0,1-1 0,-1 1 0,1-1 0,-1 1 0,1-1 0,-1 1 0,1-1 0,-1 1 0,1-1 0,0 0 0,-1 1 0,1-1 0,-1 0 1,-1-10 6917,2-17-1559,0 21-2429,0 39-1795,2-28-1410,4-2 0,-3 6 0,6-6 0,534 3 0,-463-7 0,1-3 0,90-18 0,-161 23 0,23-5 0,-24 6 0,0 5 0,-2-6 0,-3-2 0,-2 2 0,-1 0 0,1-1 0,-1 0 0,0 1 0,1-1 0,-1 0 0,0 0 0,1 1 0,-1-1 0,0 0 0,0 0 0,0-1 0,0 1 0,0 0 0,0 0 0,0 0 0,0-1 0,-1 1 0,1 0 0,1-3 0,-12-4-2155,-15-16-5545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54.9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38 5137,'5'-24'22381,"-4"22"-21486,11-3 3459,-5 3-4354,0 1 0,0-1 0,0 1 0,0 1 0,0-1 0,0 1 0,0 1 0,0-1 0,0 1 0,0 0 0,0 1 0,0-1 0,0 2 0,-1-1 0,1 1 0,-1 0 0,7 3 0,5 7 0,0-1 0,-1 2 0,-1 0 0,16 19 0,-13-14 0,4 3 0,51 37 0,-16-14 0,-41-31 0,1-1 0,23 15 0,-39-28 0,0 1 0,-1 0 0,1 0 0,0 1 0,-1-1 0,1 0 0,0 0 0,-1 1 0,0-1 0,1 1 0,-1 0 0,0-1 0,0 1 0,0 0 0,0-1 0,0 1 0,0 0 0,0 0 0,-1 0 0,1 0 0,-1 0 0,1 0 0,-1 0 0,0 0 0,0 0 0,0 0 0,0 0 0,0 0 0,0 0 0,0 0 0,-1 0 0,1 0 0,-1 0 0,0 0 0,1 0 0,-1 0 0,0 0 0,0 0 0,-2 2 0,-41 57 0,-13-1 0,-38 35 0,83-85 0,1 1 0,0 1 0,1 0 0,0 0 0,1 1 0,0 0 0,1 1 0,-9 19 0,16-21-1670,11-3-5150,14-5-5684,-14-4 4596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56.9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0 583 1800,'16'-14'28083,"-14"19"-25199,-1 3-2884,0 1 0,0-1 0,1 0 0,6 15 0,-5-15 0,0 1 0,-1 0 0,0 0 0,0 0 0,0 11 0,16 185 0,-1-4 0,-8-55 0,-16-131 0,7-15 0,-1 0 0,1 0 0,0 1 0,0-1 0,0 0 0,-1 0 0,1 0 0,0 1 0,-1-1 0,1 0 0,0 0 0,-1 0 0,1 0 0,0 0 0,0 0 0,-1 0 0,1 0 0,0 0 0,-1 0 0,1 0 0,0 0 0,-1 0 0,1 0 0,0 0 0,-1 0 0,1 0 0,0 0 0,-1 0 0,1 0 0,0 0 0,-1 0 0,1-1 0,0 1 0,0 0 0,-1 0 0,1 0 0,0-1 0,0 1 0,-1 0 0,1 0 0,0-1 0,0 1 0,0 0 0,-1 0 0,1-1 0,0 1 0,0 0 0,0-1 0,0 1 0,0 0 0,0-1 0,0 1 0,0 0 0,0-1 0,0 1 0,0 0 0,0-1 0,-8-18 0,-1-18 0,1-1 0,3 0 0,0-1 0,3 1 0,1-1 0,2 0 0,12-75 0,-6 46 4,-5 47-40,0 0 0,6-25 0,11-31-379,-6 16 318,4 1-1,29-72 0,-31 97 177,-2 4 161,1 1 0,35-54 0,-28 54-232,-6 6-5,2 1 0,32-35-1,-44 53-2,0 0 0,1 1 0,-1-1-1,1 1 1,0 0 0,0 1 0,0-1 0,0 1-1,1 0 1,-1 1 0,1-1 0,0 1 0,0 1-1,-1-1 1,15 0 0,-17 2 0,-1 0 0,0 1 0,0 0 0,0-1 0,0 1 0,0 0 0,0 0 0,0 1 0,0-1 0,0 1 0,0-1 0,-1 1 0,1 0 0,-1 0 0,1 0 0,-1 0 0,0 1 0,0-1 0,0 0 0,0 1 0,0 0 0,0-1 0,-1 1 0,1 0 0,-1 0 0,0 0 0,0 0 0,0 0 0,0 0 0,0 6 0,2 3 0,-1 0 0,-1 1 0,0-1 0,-1 1 0,0-1 0,-4 19 0,-2 4 0,-1 0 0,-2-1 0,-2 0 0,-1-1 0,-1-1 0,-2 0 0,-29 48 0,38-71 0,-4 8 0,-1-1 0,0 1 0,-2-2 0,1 0 0,-31 27 0,19-22 0,18-14 0,0 0 0,0 0 0,-1-1 0,0 0 0,0 0 0,-1-1 0,1 0 0,-1 0 0,0 0 0,0-1 0,0 0 0,0-1 0,-9 2 0,16-4 0,0 0 0,0 0 0,0 0 0,0 1 0,0-1 0,0-1 0,0 1 0,1 0 0,-1 0 0,0 0 0,0 0 0,0-1 0,0 1 0,0 0 0,1-1 0,-1 1 0,0-1 0,0 1 0,1-1 0,-1 1 0,0-1 0,1 1 0,-1-1 0,0 0 0,1 1 0,-1-1 0,1 0 0,-1 0 0,1 1 0,-1-1 0,1 0 0,0 0 0,-1 0 0,1 0 0,0 1 0,0-1 0,0 0 0,-1 0 0,1 0 0,0 0 0,0 0 0,0 0 0,1 0 0,-1-1 0,1 0 0,-1-1 0,1 1 0,0 0 0,0 0 0,0-1 0,0 1 0,0 0 0,1 0 0,-1 0 0,1 0 0,-1 0 0,1 1 0,0-1 0,-1 0 0,1 1 0,4-3 0,-1 2 0,-1-1 0,1 1 0,-1 1 0,1-1 0,0 1 0,0 0 0,0 0 0,0 0 0,0 1 0,0 0 0,-1-1 0,1 2 0,0-1 0,6 2 0,-2 0 0,1 0 0,-1 1 0,1 1 0,-1 0 0,0 0 0,13 9 0,7 7 0,-2 1 0,0 1 0,24 27 0,-48-46 0,5 5 0,-1 1 0,-1-1 0,1 1 0,-2 1 0,1-1 0,-1 1 0,5 14 0,-8-20 0,0 1 0,0-1 0,-1 1 0,0 0 0,0 0 0,0 0 0,0-1 0,-1 1 0,0 0 0,0 0 0,0 0 0,-1 0 0,1 0 0,-1 0 0,0 0 0,-1-1 0,-3 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57.5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126 83 3449,'1'1'1066,"0"0"-1,0 0 1,0 1 0,-1-1 0,1 1 0,0-1 0,-1 0 0,1 1 0,-1-1 0,1 1-1,-1-1 1,0 1 0,0-1 0,1 1 0,-1 2 0,-5 24 9061,1-1-8109,3-1-1968,-2 0-1,-6 29 1,4-29-60,1 0 0,-1 31 0,3-5 10,-14 72 0,6-54 0,-17 60 0,11-65 0,11-50 0,1 1 0,1-1 0,0 0 0,0 19 0,-4-23 0,4-11 0,5-5 0,2-4 0,-1 1 0,0 0 0,-1-1 0,0 1 0,0-1 0,0-10 0,6-27 0,40-186 0,-17 73 0,-16 86 0,-9 36 0,1 1 0,2 0 0,2 0 0,1 1 0,29-58 0,-38 89 0,0-1 0,0 0 0,0 1 0,1-1 0,-1 1 0,1 0 0,0 0 0,0 0 0,1 1 0,-1 0 0,1 0 0,0 0 0,0 0 0,0 1 0,0-1 0,0 1 0,1 1 0,-1-1 0,0 1 0,11-2 0,-8 3 0,1 1 0,-1-1 0,1 1 0,-1 0 0,0 1 0,0 0 0,0 1 0,0-1 0,0 1 0,0 1 0,-1 0 0,1 0 0,8 6 0,3 5 0,0 0 0,-1 1 0,-1 0 0,-1 1 0,0 1 0,-1 1 0,15 25 0,9 10 0,13 24 0,28 52 0,-77-125 0,-14-17 0,-27-27 0,29 32 0,-1 1 0,0-1 0,0 2 0,0-1 0,-1 1 0,0 1 0,0 0 0,0 1 0,-1 0 0,1 0 0,-1 2 0,1-1 0,-1 1 0,0 1 0,0 0 0,-20 3 0,10 0 0,0 2 0,1 0 0,-1 2 0,1 0 0,-24 12 0,36-14 0,-1 0 0,1 1 0,0 1 0,0-1 0,1 1 0,-1 1 0,2-1 0,-1 1 0,1 1 0,0-1 0,1 1 0,-9 16 0,12-18-467,0 0 0,0 0-1,0 0 1,1 1 0,0-1 0,1 1-1,-1 8 1,1-14 171,1 1-1,0 0 1,0-1-1,0 1 1,1-1-1,-1 1 1,0-1-1,1 1 1,0-1-1,0 1 1,-1-1-1,2 0 1,-1 1-1,0-1 1,0 0-1,1 0 1,-1 0-1,1 0 1,-1 0-1,1 0 1,0 0-1,0-1 1,0 1-1,4 2 1,5 1-7361,5-1 673,2-3 352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6:58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116 160 4777,'8'4'25515,"-7"2"-23040,-2 3-2475,0 1 0,0-1 0,-1 0 0,0 0 0,-6 14 0,-5 23 0,-23 101 0,9-27 0,16-74 0,8-35 0,0 1 0,0 0 0,1-1 0,-1 17 0,-1-11 0,1-9 0,1-13 0,5-27 0,1 0 0,1 1 0,2 0 0,12-38 0,6-22 0,9-19 0,-6 25 0,-24 72 0,0 0 0,1 0 0,0 1 0,1 0 0,1 0 0,0 0 0,9-11 0,-15 22 0,-1 0 0,1 0 0,0 0 0,0 0 0,1 0 0,-1 0 0,0 1 0,0-1 0,0 0 0,1 1 0,-1-1 0,0 0 0,0 1 0,1 0 0,-1-1 0,1 1 0,-1 0 0,0-1 0,1 1 0,-1 0 0,1 0 0,-1 0 0,0 1 0,3-1 0,-1 1 0,-1 0 0,1 0 0,-1 1 0,1-1 0,-1 1 0,1-1 0,-1 1 0,1 0 0,-1 0 0,0 0 0,3 3 0,-2-1 0,1 1 0,-1-1 0,1 1 0,-1 0 0,-1 0 0,1 0 0,-1 0 0,0 1 0,0-1 0,0 1 0,1 8 0,5 27 0,-6-34 0,0 0 0,0 1 0,-1 0 0,0 0 0,1 13 0,-1-17 0,8-12 0,-9 3 0,37-74 0,-28 55 0,2 1 0,18-32 0,-21 43 0,-2 2 0,0 1 0,1 0 0,0 0 0,15-14 0,-20 21 0,0 0 0,1 1 0,-1-1 0,0 1 0,1-1 0,0 1 0,-1 0 0,1 0 0,0 0 0,-1 0 0,1 0 0,0 1 0,0-1 0,0 1 0,0 0 0,0 0 0,-1 0 0,1 0 0,0 0 0,0 1 0,0 0 0,0-1 0,4 3 0,7 4 0,-2 1 0,1 0 0,-1 1 0,0 0 0,-1 1 0,0 0 0,17 21 0,-4-5 0,10 8 0,2-1 0,0-1 0,80 51 0,-95-74 0,-1 0 0,2-1 0,-1-1 0,33 5 0,5 3 0,-42-11 11,1-1-1,0 0 1,-1-1 0,1-1-1,0-1 1,0-1 0,0 0-1,0-1 1,23-6 0,-27 5-56,0-1 1,0-1-1,-1 0 1,1 0-1,-1-2 1,0 0 0,-1 0-1,1-1 1,-2 0-1,1-1 1,17-18-1,-27 24-483,13-16-7350,-13 4-4335,-2 5 3461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2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75 312,'-14'-12'13084,"13"12"-13018,1 0 0,0-1 0,0 1 0,0 0 0,0 0 0,0 0 0,0 0 0,0 0 0,-1-1 0,1 1 0,0 0 0,0 0 0,0 0 0,0 0 1,0-1-1,0 1 0,0 0 0,0 0 0,0 0 0,0-1 0,0 1 0,0 0 0,0 0 0,0 0 0,0-1 0,0 1 0,0 0 0,0 0 0,0 0 0,0 0 0,0-1 0,0 1 0,1 0 0,-1 0 0,0 0 0,0 0 0,0 0 0,0-1 0,0 1 1,0 0-1,1 0 0,-1 0 0,0 0 0,0 0 0,0 0 0,0 0 0,0-1 0,1 1 0,-1 0 0,0 0 0,0 0 0,0 0 0,1 0 0,-1 0 0,0 0 0,0 0 0,0 0 0,0 0 0,1 0 0,-1 0 0,0 0 0,2 0 493,44 0 6923,-39 1-6114,-4-1-949,-1 0 0,0 0 0,0 0 0,1 0 1,-1 0-1,0 0 0,1-1 0,-1 1 0,0-1 0,0 1 1,0-1-1,0 0 0,4-2 0,-17-12-7770,4-4-5436,-1 4 5871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4.6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258 151 536,'1'-34'7920,"0"21"-2159,1-1 0,0 1 0,8-23 0,-9 22-4653,-2 13-1101,1 0 0,0-1 1,0 1-1,0 0 0,0 0 0,0-1 1,0 1-1,0 0 0,1 0 0,-1-1 0,0 1 1,1 0-1,-1 0 0,1 0 0,-1 0 1,1-1-1,0 1 0,-1 0 0,1 0 1,0 0-1,1-1 0,8 48-7,-12 3 0,-3-1 0,-3 1 0,-20 74 0,9-41 0,-44 179 0,17 49 0,42-274 0,-3 0 0,-17 58 0,23-93 0,1 0 0,0 1 0,-1-1 0,1 0 0,-1 0 0,1 0 0,-1 0 0,1 0 0,-1 0 0,0 0 0,0 0 0,1 0 0,-1-1 0,0 1 0,0 0 0,0 0 0,0-1 0,0 1 0,0 0 0,0-1 0,0 1 0,0-1 0,0 1 0,0-1 0,0 0 0,0 0 0,0 1 0,-1-1 0,1 0 0,0 0 0,0 0 0,0 0 0,0 0 0,-1 0 0,1 0 0,0-1 0,0 1 0,0 0 0,0-1 0,0 1 0,0-1 0,-1 1 0,1-1 0,0 1 0,1-1 0,-3-1 0,0 0 0,0 0 0,0 0 0,0-1 0,1 1 0,-1-1 0,0 0 0,1 0 0,0 0 0,0 0 0,0 0 0,0 0 0,0-1 0,-2-5 0,2-2 0,1-1 0,-1 1 0,2-1 0,0 1 0,0-1 0,1 1 0,1-1 0,0 1 0,0 0 0,1 0 0,0 0 0,1 0 0,1 0 0,-1 1 0,2-1 0,-1 1 0,13-15 0,8-10 0,2 2 0,1 1 0,45-39 0,-35 39 0,2 1 0,1 2 0,1 2 0,1 2 0,2 2 0,74-27 0,-110 46 0,1 0 0,0 1 0,0 0 0,0 0 0,0 2 0,0-1 0,14 1 0,-22 1 0,0 0 0,1 1 0,-1-1 0,0 1 0,0 0 0,0 0 0,0 0 0,0 0 0,0 0 0,0 1 0,-1 0 0,1-1 0,0 1 0,-1 0 0,1 0 0,-1 0 0,0 1 0,0-1 0,0 1 0,0-1 0,0 1 0,0-1 0,-1 1 0,1 0 0,-1 0 0,0 0 0,0 0 0,0 0 0,1 6 0,0 7 0,0-1 0,-1 0 0,-1 1 0,-1-1 0,0 1 0,-1-1 0,-1 0 0,-5 19 0,-3 24 0,8-37 0,-1 0 0,-1-1 0,-1 0 0,-1 0 0,-1 0 0,-1-1 0,0 0 0,-1-1 0,-1 0 0,-1-1 0,-1 0 0,0 0 0,-1-2 0,-1 1 0,0-2 0,-1 0 0,0-1 0,-2-1 0,1 0 0,-27 12 0,43-23 0,-8 3 0,-1 1 0,1-1 0,-1-1 0,1 1 0,-1-2 0,0 1 0,0-2 0,-19 2 0,29-3-58,0 0-1,-1 0 1,1 0-1,0 0 1,-1 0 0,1 0-1,0 0 1,-1 0 0,1 0-1,0 0 1,-1 0-1,1-1 1,0 1 0,-1 0-1,1 0 1,0 0 0,-1 0-1,1-1 1,0 1-1,0 0 1,-1 0 0,1-1-1,0 1 1,0 0 0,0 0-1,-1-1 1,1 1-1,0 0 1,0-1 0,0 1-1,0 0 1,0-1 0,-1 1-1,1 0 1,0-1-1,0 1 1,0 0 0,0-1-1,0 1 1,6-20-5446,15-16-6006,-5 20 4277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5.1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0 253 2000,'0'5'30767,"0"-3"-30767,0-1 0,0 1 0,1-1 0,-1 1 0,0 0 0,1-1 0,-1 1 0,1 0 0,0-1 0,-1 1 0,1-1 0,0 1 0,0-1 0,0 0 0,0 1 0,0-1 0,0 0 0,0 0 0,1 0 0,-1 0 0,2 2 0,1-1 0,1 0 0,-1 0 0,0 0 0,1 0 0,-1-1 0,1 0 0,7 2 0,5-1 0,-1-1 0,1-1 0,24-2 0,-4-2 0,0-1 0,0-2 0,0-2 0,-1-1 0,45-20 0,-68 24 0,0-1 0,0-1 0,-1 0 0,0-1 0,0 0 0,18-18 0,-27 23 0,1 1 0,-1-1 0,0 0 0,0 0 0,-1 0 0,1 0 0,-1-1 0,0 1 0,0-1 0,0 1 0,0-1 0,-1 0 0,0 0 0,0 0 0,0 1 0,-1-1 0,0 0 0,1 0 0,-2 0 0,1 0 0,-1 0 0,1 0 0,-4-8 0,2 10 0,0-1 0,0 1 0,0-1 0,-1 1 0,1 0 0,-1 0 0,0 1 0,0-1 0,0 0 0,-1 1 0,1 0 0,0 0 0,-1 0 0,1 0 0,-1 0 0,0 1 0,0-1 0,0 1 0,1 0 0,-1 0 0,0 1 0,0-1 0,0 1 0,0 0 0,-7 0 0,-1 0 0,0 1 0,0 0 0,0 0 0,0 1 0,0 1 0,1 0 0,-19 7 0,17-4 0,1 1 0,0 0 0,0 1 0,1 1 0,0 0 0,0 0 0,1 1 0,0 0 0,1 1 0,0 0 0,1 0 0,0 1 0,1 0 0,0 1 0,1-1 0,0 1 0,1 1 0,0-1 0,1 1 0,1-1 0,0 1 0,1 0 0,1 0 0,0 27 0,1-23 0,0 0 0,1-1 0,1 1 0,1-1 0,8 28 0,-9-39 0,0-1 0,0 1 0,1 0 0,0-1 0,0 0 0,1 1 0,-1-1 0,1-1 0,0 1 0,0 0 0,1-1 0,0 0 0,-1 0 0,1 0 0,0-1 0,1 0 0,-1 0 0,1 0 0,11 4 0,-3-3-387,1 0-1,0-1 1,0-1 0,1 0-1,-1-2 1,0 1 0,1-2-1,-1 0 1,0 0-1,0-2 1,0 0 0,0-1-1,0 0 1,0-1 0,-1-1-1,0 0 1,0-1 0,-1 0-1,0-1 1,0-1 0,-1 0-1,0-1 1,0 0 0,-1 0-1,-1-2 1,0 1 0,0-1-1,-1-1 1,-1 1-1,9-17 1,-13 21-301,16-26-2588,-2 0 0,-2-1 0,-1-1-1,19-67 1,-25 62 874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5.4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181 268 40,'17'-52'3035,"4"-20"4690,-14 38-3552,24-45 11564,-19 56-13680,-12 23-2057,0 0 0,0-1 0,0 1 0,0 0 0,0-1 0,0 1 0,0 0 0,0 0 0,0-1 0,0 1 0,1 0 0,-1 0 0,0-1 0,0 1 0,0 0 0,0 0 0,0-1 0,0 1 0,1 0 0,-1 0 0,0 0 0,0-1 0,0 1 0,1 0 0,-1 0 0,0 0 0,0 0 0,1-1 0,-1 1 0,0 0 0,0 0 0,1 0 0,-1 0 0,0 0 0,0 0 0,1 0 0,-1 0 0,0 0 0,0 0 0,1 0 0,-1 0 0,0 0 0,1 0 0,-1 0 0,0 0 0,0 0 0,1 0 0,-1 0 0,1 18 0,-9 26 0,0-20 0,1 0 0,-4 27 0,-9 35 0,-61 231 0,40-137 0,-32 138 0,47-165 0,25-146 0,0 0 0,0 1 0,1-1 0,0 0 0,1 10 0,0 21 0,1-39 0,0 0 0,0 0 0,0 0 0,0 0 0,0 0 0,0-1 0,0 1 0,-1-1 0,1 1 0,0-1 0,-1 0 0,0 0 0,1 1 0,1-5 0,7-25-3893,7-44-15108,-10 41 10792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7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 26 1480,'20'-12'14401,"-19"11"-13860,1 0-1,-1-1 1,0 1-1,1 0 0,-1 0 1,1 0-1,0 0 1,-1 0-1,1 1 1,0-1-1,-1 0 0,1 1 1,0-1-1,3 0 1,21 6 2053,-22-1-531,-17-3 789,12 1-2301,1 0-59,-9-1-265,2 0-227,4 3 0,-14 2 0,10-1 0,-3 3 0,-7-1 0,16-2 0,2 2 0,-4-14 0,1 7 0,0 1 0,0-1 0,0 0 0,0 0 0,0 1 0,1-1 0,-1 1 0,0 0 0,0-1 0,0 1 0,1 0 0,-4 2 0,-6-1 0,8-2 0,1 0 0,-1 0 0,1 0 0,-1 0 0,1 1 0,-1-1 0,1 1 0,-1 0 0,1 0 0,0 0 0,-4 2 0,1-2 0,11-1 0,6 0 0,0-1 0,0 0 0,0-1 0,0 0 0,17-6 0,16-3 0,22 4-4174,-17 1-1643,-38 4 3364,-16 2 923,-14 0-9619,9 0 6954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7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46 3985,'-3'7'6031,"-1"22"16309,6-28-22311,1-1 0,0 1-1,0 0 1,0-1 0,0 0 0,0 1-1,-1-1 1,1 0 0,0-1 0,0 1-1,0 0 1,0-1 0,0 0-1,0 1 1,4-3 0,4 0-78,84-7 49,122 4 0,-166 4-2018,-38 2 642,-1-2 1,1 1-1,0-2 0,-1 1 0,1-2 0,-1 0 0,19-8 0,5-8-11391,-19 10 6688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7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545 92 1936,'0'-19'5872,"0"-25"16155,0 21-19095,0 20-2932,0 3 0,0 0 0,0 0 0,0-1 0,0 1 0,0 0 0,0 0 0,0 0 0,1 0 0,-1 0 0,0-1 0,0 1 0,0 0 0,0 0 0,0 0 0,1 0 0,-1 0 0,0 0 0,0 0 0,0 0 0,0-1 0,1 1 0,-1 0 0,0 0 0,0 0 0,0 0 0,0 0 0,1 0 0,-1 0 0,0 0 0,0 0 0,0 0 0,1 0 0,-1 0 0,0 0 0,0 0 0,0 0 0,0 1 0,1-1 0,-1 0 0,0 0 0,0 0 0,0 0 0,0 0 0,1 0 0,-1 0 0,0 0 0,0 1 0,0-1 0,1 1 0,-1 0 0,1 1 0,-1-1 0,0 0 0,1 1 0,-1-1 0,0 0 0,0 1 0,0-1 0,0 1 0,0-1 0,0 0 0,0 1 0,-1-1 0,1 0 0,0 1 0,-2 1 0,-13 49 0,13-39 0,-1-1 0,-1 0 0,-7 19 0,-55 105 0,-117 230 0,107-230 0,-79 192 0,147-306 0,1-1 0,1 1 0,1 0 0,1 0 0,1 1 0,-1 37 0,4-58 0,1 0 0,-1 0 0,0-1 0,1 1 0,-1 0 0,1 0 0,0 0 0,-1-1 0,1 1 0,0 0 0,0-1 0,0 1 0,0-1 0,0 1 0,1-1 0,-1 0 0,0 1 0,1-1 0,-1 0 0,1 0 0,-1 0 0,1 0 0,0 0 0,-1 0 0,1-1 0,0 1 0,-1 0 0,1-1 0,0 1 0,0-1 0,0 0 0,0 0 0,-1 1 0,3-1 0,10 0 0,-1 1 0,0-1 0,22-4 0,-22 3 0,43-6 0,1-3 0,-1-2 0,-1-2 0,0-3 0,76-34 0,-95 36 0,-25 11 0,-1 0 0,1 0 0,-1-1 0,0 0 0,0-1 0,-1 0 0,0-1 0,9-8 0,-16 6-3374,-4-12-13119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8.5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418 423 4097,'4'-48'6783,"6"1"-3820,-6 33-2801,-1-1-1,-1 0 1,0 0-1,-1 0 1,0 0-1,-3-22 1,-24-108 565,25 142-530,0 0 0,0 0 0,0 0 0,0 1 0,0-1 0,0 0 0,-1 1 0,1-1 0,-1 1 0,0-1 0,0 1 0,0 0 0,0-1 0,0 1 0,0 0 0,-1 1 0,1-1 0,-1 0 0,1 1 1,-1-1-1,1 1 0,-1 0 0,0 0 0,0 0 0,0 0 0,0 0 0,0 1 0,0-1 0,0 1 0,0 0 0,0 0 0,0 0 0,0 0 0,0 0 0,0 1 0,0-1 0,1 1 0,-6 1 0,-4 2 769,-1 1 0,0 0 0,1 0 0,0 1 0,0 0 0,0 2 0,-14 10 0,8-2-759,1 1 0,0 0-1,1 1 1,1 1 0,1 0 0,1 1-1,-18 35 1,18-31-207,1 0 0,1 2 0,-13 41 0,22-57 0,-1-1 0,1 1 0,1 0 0,0 0 0,1-1 0,-1 1 0,2 0 0,-1 0 0,2 0 0,-1-1 0,1 1 0,1-1 0,4 14 0,-5-17 0,1 0 0,-1-1 0,1 1 0,0-1 0,0 0 0,0 0 0,1 0 0,0 0 0,0-1 0,0 1 0,0-1 0,1 0 0,0-1 0,0 1 0,0-1 0,0 0 0,0 0 0,1 0 0,-1-1 0,1 1 0,-1-2 0,1 1 0,0 0 0,7 0 0,8 1 0,-1-1 0,0-1 0,1 0 0,-1-2 0,1 0 0,-1-1 0,0-2 0,1 0 0,-2 0 0,1-2 0,-1-1 0,1 0 0,-2-2 0,1 0 0,-1-1 0,-1 0 0,0-2 0,0 0 0,-1-1 0,-1 0 0,0-1 0,19-25 0,-25 29 0,-1 0 0,0 0 0,-1-1 0,0 0 0,-1-1 0,0 1 0,-1-1 0,0 0 0,6-24 0,-4 3 0,-4 24 0,-1-1 0,0 1 0,-1 0 0,0-12 0,-1 20 0,1 0 0,-1 1 0,0-1 0,0 0 0,0 0 0,0 1 0,0-1 0,0 0 0,0 0 0,0 1 0,0-1 0,0 0 0,0 0 0,-1 1 0,1-1 0,0 0 0,-1 0 0,1 1 0,0-1 0,-1 0 0,1 1 0,-1-1 0,1 1 0,-1-2 0,-10 16 0,-14 47 0,21-49 0,-13 32 0,3 0 0,-17 84 0,30-114 0,-1-1 0,1 1 0,1-1 0,1 1 0,2 19 0,-2-27 0,0 0 0,1 0 0,-1 0 0,1 0 0,1 0 0,-1-1 0,1 1 0,0-1 0,0 1 0,0-1 0,1 0 0,0-1 0,8 9 0,-10-11-100,1 0 1,0-1-1,0 1 0,0-1 0,0 1 1,0-1-1,0 0 0,0-1 0,1 1 1,-1 0-1,0-1 0,0 0 0,1 0 1,-1 0-1,0 0 0,0 0 0,1 0 1,-1-1-1,0 0 0,0 0 0,0 0 1,1 0-1,-1 0 0,0-1 0,-1 1 1,4-3-1,6-3-864,0 0 1,-1-1-1,1-1 1,15-16-1,-14 12-2732,-1-1 0,-1 0-1,0 0 1,14-26 0,-7 5-799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9.0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383 85 1736,'0'-19'6176,"0"-30"15772,0 32-19041,-4 41-2907,0-1 0,-1 0 0,-11 29 0,9-28 0,-155 553 0,155-555 0,-4 19 0,-2-1 0,-1 0 0,-29 53 0,17-42 0,19-36 0,-1 0 0,0-1 0,0 0 0,-15 18 0,14-23 0,1-5 0,8-17 0,9-1 0,0 1 0,1-1 0,0 2 0,1 0 0,0 0 0,1 1 0,1 0 0,0 1 0,25-15 0,6-8 0,17-12 0,74-43 0,-104 71 0,1 1 0,0 1 0,1 1 0,59-14 0,-88 27 0,0 0 0,0 0 0,1 0 0,-1 1 0,0-1 0,1 1 0,-1 0 0,1 0 0,-1 1 0,0 0 0,1-1 0,-1 1 0,0 1 0,7 2 0,-9-3 0,0 1 0,0 0 0,-1-1 0,1 1 0,0 0 0,-1 0 0,0 0 0,1 0 0,-1 0 0,0 0 0,0 0 0,0 0 0,-1 1 0,1-1 0,0 0 0,-1 1 0,1-1 0,-1 0 0,0 1 0,0-1 0,0 0 0,0 1 0,0-1 0,-1 0 0,1 1 0,-1-1 0,1 0 0,-2 3 0,-4 9 0,-1-2 0,0 1 0,0-1 0,-1 0 0,-1 0 0,0-1 0,-1 0 0,-15 13 0,-30 28 0,-13 13 0,-3-2 0,-92 63 0,133-106 0,15-9 0,0-1 0,0 0 0,-25 10 0,30-16 0,10-4 0,0 0 0,0 0 0,1 0 0,-1-1 0,0 1 0,0 0 0,0 0 0,0 0 0,1 0 0,-1 0 0,0 0 0,0-1 0,0 1 0,0 0 0,0 0 0,0 0 0,1-1 0,-1 1 0,0 0 0,0 0 0,0 0 0,0 0 0,0-1 0,0 1 0,0 0 0,0 0 0,0-1 0,0 1 0,0 0 0,0 0 0,0 0 0,0-1 0,0 1 0,0 0 0,0 0 0,0 0 0,0-1 0,0 1 0,-1 0 0,1 0 0,0 0 0,0 0 0,0-1 0,0 1 0,0 0 0,0 0 0,-1 0 0,1 0 0,0 0 0,0-1 0,0 1 0,0 0 0,-1 0 0,1 0 0,0 0 0,0 0 0,0 0 0,-1 0 0,1 0 0,0 0 0,0 0 0,0 0 0,-1 0 0,1 0 0,0 0 0,0 0 0,-1 0 0,12-16 0,-10 16 0,18-22-3100,14-8-7958,-5 6 3299,-1-5 198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9.4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25 357 1432,'-13'-15'28132,"6"10"-24929,3 5-3203,4 0 0,1 0 0,-1 1 0,1-1 0,-1 0 0,0 0 0,1 0 0,-1 1 0,1-1 0,-1 0 0,1 0 0,-1 0 0,1 0 0,-1 0 0,1 0 0,-1 0 0,1 0 0,-1 0 0,1 0 0,-1 0 0,1 0 0,-1 0 0,1 0 0,-1 0 0,1-1 0,-1 1 0,1-1 0,13 5 0,0 0 0,-1-1 0,1-1 0,0-1 0,1 0 0,20-1 0,0-1 0,-1-1 0,1-2 0,61-14 0,-81 14 0,0 0 0,-1-1 0,1 0 0,-1-2 0,-1 1 0,1-2 0,-1 0 0,0 0 0,-1-1 0,0-1 0,12-12 0,-17 13 0,1 0 0,-2-1 0,1 0 0,-2 0 0,1 0 0,-1-1 0,-1 0 0,0 0 0,5-21 0,-8 29 0,0-1 0,-1 1 0,1-1 0,-1 1 0,0-1 0,0 1 0,0-1 0,0 0 0,-1 1 0,1-1 0,-1 1 0,0-1 0,0 1 0,0 0 0,-1-1 0,1 1 0,-1 0 0,0 0 0,1 0 0,-1 0 0,-1 0 0,1 0 0,0 1 0,-1-1 0,1 1 0,-1-1 0,0 1 0,0 0 0,0 0 0,0 0 0,0 1 0,0-1 0,-1 1 0,1 0 0,-6-2 0,0 1 0,0 1 0,0 0 0,0 0 0,0 1 0,0 0 0,0 1 0,0 0 0,0 0 0,1 1 0,-1 0 0,0 0 0,1 1 0,-1 0 0,1 1 0,0 0 0,0 0 0,0 1 0,1 0 0,-10 8 0,-2 2 0,1 2 0,0 0 0,2 0 0,0 2 0,1 0 0,-14 23 0,5-4 0,3 2 0,-21 48 0,34-68 0,1 0 0,1 1 0,0 0 0,2 0 0,0 0 0,-1 35 0,5-46 0,1 1 0,0-1 0,0 1 0,1-1 0,0 0 0,1 0 0,0 0 0,0 0 0,9 17 0,-9-22 0,0 0 0,1 0 0,-1-1 0,1 1 0,0-1 0,0 0 0,1 0 0,-1 0 0,1-1 0,0 1 0,-1-1 0,2 0 0,-1-1 0,0 1 0,0-1 0,1 0 0,0 0 0,-1-1 0,8 1 0,3 0-349,-1 0 1,1-1-1,0-1 1,30-4-1,-25 0-632,-1-1 0,0 0 1,0-1-1,0-1 0,-1-2 0,21-10 0,-20 7 18,0 0-1,0-2 0,-2 0 1,0-1-1,0 0 1,-2-2-1,0 0 1,0-1-1,-2-1 0,13-20 1,28-52-7061,-21 42 4057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49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429 89 5641,'8'-16'3956,"9"-31"15683,-15 22-16108,-21 93-3531,11-36 0,-2-1 0,-13 31 0,1-6 0,-155 445 0,104-315 0,61-152 0,-21 40 0,21-48 0,0 0 0,2 1 0,-9 33 0,7-30 0,10-26 0,0 0 0,0-1 0,1 2 0,-1-1 0,1 0 0,0 0 0,0 0 0,0 9 0,1-13 0,1 1 0,-1-1 0,1 1 0,0-1 0,-1 1 0,1-1 0,0 0 0,-1 1 0,1-1 0,0 0 0,-1 0 0,1 1 0,0-1 0,0 0 0,-1 0 0,1 0 0,0 0 0,0 0 0,-1 0 0,1 0 0,0 0 0,0 0 0,1-1 0,-2 1 0,2-1-226,1 0-1,-1 0 1,0 0 0,1 0 0,-1 0-1,0-1 1,0 1 0,0-1-1,0 0 1,0 1 0,2-3-1,25-43-9515,-13 17 3868,0 10-2352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28.2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10 528,'-5'-8'22681,"2"6"-21521,2 2-821,46 5 4006,-28-3-3538,10-3 384,-13-1-971,-1 0 0,1 1 1,-1 0-1,1 2 0,17 1 0,15 0-197,442 19 349,-325-4-372,139 5 0,-176-19 0,114-5 0,153-9 0,109 26 0,220 1 0,-240-1 0,55 0 0,269 19 0,-722-29 0,398 11 0,-34-11 0,-118-20 0,-197 13 0,118 3 0,-90 7 0,249 20 0,-18 33 0,-381-60 0,-8-1 0,-1 0 0,1 0 0,-1 0 0,1 0 0,-1 1 0,1-1 0,-1 1 0,1 0 0,-1-1 0,0 1 0,1 0 0,2 2 0,-5 1-783,-11 0-1260,-20-2-3992,-36-12-7438,24 5 6705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0.3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678 37 888,'-9'-29'22377,"9"28"-22296,0 1 0,0 0 1,0-1-1,0 1 0,0 0 0,0 0 0,0-1 0,0 1 1,-1 0-1,1 0 0,0-1 0,0 1 0,0 0 1,0 0-1,0 0 0,0-1 0,-1 1 0,1 0 0,0 0 1,0 0-1,0-1 0,0 1 0,-1 0 0,1 0 1,0 0-1,0 0 0,-1 0 0,1-1 0,0 1 0,0 0 1,-1 0-1,1 0 0,0 0 0,0 0 0,-1 0 1,1 0-1,0 0 0,0 0 0,-1 0 0,1 0 0,0 0 1,0 0-1,-1 0 0,1 0 0,0 0 0,0 0 1,-1 0-1,1 1 0,0-1 0,-1 0 0,-14 8 4600,11-6-4000,-34 16-681,0 3 0,1 1 0,1 1 0,1 3 0,-35 32 0,42-35 0,-6 8 0,2 0 0,2 2 0,1 1 0,1 2 0,2 0 0,2 2 0,1 1 0,-21 50 0,27-46 0,1 0 0,2 2 0,2 0 0,2 0 0,-8 88 0,18-98 0,1-1 0,2 1 0,2-1 0,1 0 0,2 0 0,1-1 0,21 51 0,-25-71 0,1-1 0,0 0 0,1 0 0,0 0 0,1-1 0,0 0 0,1 0 0,0-1 0,1-1 0,14 13 0,-18-17 0,1-1 0,-1 1 0,1-1 0,0-1 0,0 1 0,0-1 0,0-1 0,0 1 0,1-1 0,-1 0 0,1-1 0,-1 0 0,1 0 0,0 0 0,0-1 0,-1 0 0,1-1 0,0 0 0,13-3 0,-6-1-1254,1-1 0,-1-1-1,0 0 1,0-1 0,23-18 0,60-55-10098,-78 61 3791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0.9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27 311 3193,'9'1'25438,"-9"290"-21302,-9-182-4136,-9 26 0,13-116 0,5-19 0,0 0 0,-1 1 0,1-1 0,0 1 0,-1-1 0,1 0 0,0 1 0,0-1 0,0 1 0,-1-1 0,1 1 0,0-1 0,0 1 0,0-1 0,0 1 0,0-1 0,0 1 0,0-1 0,0 1 0,0-1 0,0 1 0,0-1 0,0 0 0,0 1 0,1-1 0,-1 1 0,0-1 0,0 1 0,0-1 0,1 1 0,-1-1 0,0 0 0,0 1 0,1-1 0,-1 1 0,0-1 0,1 0 0,-1 1 0,1-1 0,-1 0 0,0 0 0,1 1 0,0-1 0,54-76 0,330-326 0,-308 333 0,2 3 0,3 4 0,124-71 0,-155 105-2317,-25 15-1771,0 1 0,39-11-1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1.2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1 397 1216,'0'16'2940,"0"-10"-97,-1 0 1,1 0-1,1 1 1,-1-1-1,3 10 1,-2-14-2182,-1-1 1,1 1 0,0-1 0,0 1 0,0-1 0,-1 1 0,1-1 0,0 0-1,1 1 1,-1-1 0,0 0 0,0 0 0,2 2 0,17 4 1607,1-4-2270,1-1 0,0 0 0,0-2 0,0-1 0,0-1 0,0 0 0,42-12 0,-46 9 0,-1 0 0,1-1 0,-1-2 0,0 1 0,-1-2 0,0 0 0,0-1 0,-1-1 0,25-22 0,-33 26-189,-1 0 1,0 0-1,0-1 0,-1 1 1,0-1-1,-1 0 1,0-1-1,0 1 0,0-1 1,-1 0-1,-1 0 0,1 0 1,-1 0-1,-1 0 1,0 0-1,0-1 0,-1 1 1,0 0-1,-1-1 0,0 1 1,0 0-1,-1 0 1,0 0-1,0 0 0,-1 0 1,-1 0-1,1 1 0,-1-1 1,-1 1-1,0 0 1,0 0-1,0 1 0,-1-1 1,0 1-1,0 0 0,-1 1 1,0 0-1,0 0 0,-1 0 1,0 1-1,1 0 1,-13-5-1,10 6 521,0-1-1,0 2 1,-1-1 0,0 2-1,1-1 1,-1 1 0,0 1-1,0 0 1,0 1 0,0 0-1,0 0 1,-20 4 0,17 0 90,0 0 0,0 1 0,0 0 0,0 1 0,1 0 1,0 1-1,0 1 0,-21 17 0,28-20-584,0 1 0,1-1 0,0 1 0,0 1 0,0-1 0,0 1 0,1 0 0,0 0 1,1 0-1,-1 0 0,2 1 0,-1 0 0,1-1 0,0 1 0,0 0 0,1 0 0,0 0 0,1 0 0,-1 0 0,2 0 0,0 11 0,0-12-96,0 0 0,1 0 0,-1 0-1,1-1 1,1 1 0,-1 0 0,1-1 0,0 0-1,0 1 1,1-1 0,0 0 0,0-1-1,1 1 1,-1-1 0,1 0 0,0 0 0,1 0-1,-1-1 1,1 0 0,0 0 0,0 0 0,0-1-1,0 1 1,10 2 0,54 9-12066,-34-10 6212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1.6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144 348 40,'-24'30'29604,"19"-25"-26481,5-5-3123,-1 1 0,0-1 0,1 1 0,-1-1 0,1 1 0,-1-1 0,1 1 0,-1-1 0,1 1 0,-1 0 0,1-1 0,-1 1 0,1 0 0,-1-1 0,1 1 0,0 0 0,0-1 0,-1 1 0,1 0 0,0 0 0,0-1 0,0 1 0,0 0 0,0 0 0,0 0 0,0-1 0,0 1 0,0 0 0,0 0 0,0-1 0,1 1 0,-1 0 0,0 0 0,0-1 0,1 1 0,-1 0 0,1-1 0,-1 1 0,0 0 0,1-1 0,-1 1 0,1-1 0,0 1 0,-1-1 0,1 1 0,-1-1 0,1 1 0,0-1 0,-1 1 0,1-1 0,0 0 0,0 1 0,-1-1 0,1 0 0,0 0 0,0 0 0,-1 0 0,1 1 0,0-1 0,0 0 0,-1 0 0,2-1 0,6 3 0,0-2 0,0 1 0,-1-1 0,15-2 0,2-1 0,-1-2 0,1 0 0,-1-2 0,23-9 0,-37 12 0,0 0 0,0-1 0,-1 0 0,1 0 0,-1-1 0,0 0 0,-1 0 0,1-1 0,-1 0 0,-1 0 0,1-1 0,7-11 0,-10 12-135,0 1-1,-1-1 1,0 1 0,0-1 0,0 0-1,-1 0 1,0-1 0,0 1 0,-1 0-1,0-1 1,0 1 0,-1-1 0,0 1-1,0-1 1,0 1 0,-1-1 0,-1 1-1,1 0 1,-1-1 0,0 1 0,-1 0-1,0 0 1,0 1 0,0-1 0,-1 0-1,0 1 1,0 0 0,-8-8-1,5 6-22,-1 0 0,0 1 0,-1 0 0,0 1 0,0 0 0,0 0 0,-1 1 0,1 1 0,-1-1 0,0 1 0,-1 1 0,1 0 0,-1 0 0,1 1 0,-1 1 0,0 0 0,0 0 0,0 1 0,-12 1 0,11 1 485,1 0 0,-1 1 0,1 1 0,-1 0 0,1 0-1,0 1 1,1 0 0,-1 1 0,1 0 0,0 1 0,-14 13 0,19-16-190,0 0 0,0 1 1,0-1-1,1 1 1,0 0-1,0 0 0,0 1 1,1-1-1,-1 1 1,1 0-1,1 0 1,-1 0-1,1 0 0,0 0 1,1 1-1,-1-1 1,1 1-1,0-1 0,1 1 1,0-1-1,0 1 1,1 10-1,15 18-2483,-13-30 1318,1-1-1,0 0 1,0 0 0,0 0 0,0-1-1,0 1 1,1-1 0,6 3 0,-4-2-411,1 0 1,0-1 0,0 0 0,0-1 0,0 0 0,0 0 0,0 0 0,1-1 0,9 0-1,10-1-3994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1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447 52 2240,'0'-11'6191,"0"-18"15313,0 19-18672,-4 8-2832,-5 9 0,-5 9 0,-8 16 0,1 2 0,1 0 0,2 1 0,-18 51 0,19-47 0,-1-1 0,-31 48 0,-1 2 0,13-19 0,9-20 0,3 1 0,-27 73 0,48-109 0,-1-1 0,1 1 0,0 0 0,1 1 0,0-1 0,0 21 0,2-35-28,1 1 0,0-1 0,0 0 0,0 0 0,0 1 0,0-1 0,0 0 0,0 1 0,0-1 0,0 0 0,0 0 0,1 1 0,-1-1 1,0 0-1,0 0 0,0 1 0,0-1 0,0 0 0,0 0 0,0 0 0,1 1 0,-1-1 0,0 0 0,0 0 0,0 0 0,1 1 0,-1-1 0,0 0 0,0 0 0,0 0 0,1 0 0,-1 0 0,0 0 0,0 1 0,1-1 0,-1 0 0,0 0 0,0 0 0,1 0 1,-1 0-1,0 0 0,1 0 0,13-7-2936,10-13-4382,-6-6-5499,-9 7 6852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2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215 437 1672,'7'-23'4585,"20"-10"7489,8 6-601,-14 15-8510,7 2-2963,1 2 0,0 0 0,47-5 0,-42 8 0,63-18 0,-66 9-4686,12-15-9609,-27 17 10415,2-2-2433</inkml:trace>
  <inkml:trace contextRef="#ctx0" brushRef="#br0" timeOffset="1">1117 0 3753,'13'17'4304,"-5"25"7082,-9 5-781,-3-22-7886,-3 15-2719,-3 0 0,-1 0 0,-2-1 0,-2 0 0,-1-1 0,-2-1 0,-1-1 0,-2-1 0,-2 0 0,-1-2 0,-47 51 0,16-27-691,-3-3 0,-73 53 0,67-62-875,-3-2 1,-1-3-1,-2-3 1,-87 32-1,14-23-13156,72-26 7722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6.4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518 10 1400,'15'5'7022,"-15"-5"-6972,0 0 0,0 0 0,-15 4 12544,5-8-8817,5 2-3630,0 0 1,-1 1-1,1 0 1,0-1-1,0 2 0,-9-2 1,6 0 64,6 1-194,1 1-1,0-1 0,0 1 0,0 0 1,-1 0-1,1-1 0,0 1 1,0 0-1,-1 0 0,1 0 1,0 0-1,0 1 0,-1-1 1,1 0-1,0 0 0,0 1 1,0-1-1,-1 1 0,1-1 1,0 1-1,0-1 0,0 1 1,0 0-1,0 0 0,0-1 1,-1 3-1,0-2 897,2-1-873,0 0 0,0 0 0,0 0 1,-1 0-1,1 1 0,0-1 0,0 0 0,0 0 0,0 0 0,-1 0 0,1 0 0,0 1 1,0-1-1,0 0 0,0 0 0,-1 0 0,1 0 0,0 0 0,0 0 0,-1 0 1,1 0-1,0 0 0,0 0 0,0 0 0,-1 0 0,1 0 0,0 0 0,0 0 1,0 0-1,-1 0 0,1 0 0,0 0 0,0 0 0,0 0 0,-1 0 0,1 0 1,0-1-1,0 1 0,0 0 0,0 0 0,-1 0 0,1 0 0,0 0 0,0-1 1,0 1-1,0 0 0,0 0 0,-1 0 0,1 0 0,0-1 0,0 1 0,0 0 0,0 0 1,0 0-1,0-1 0,0 1 0,0 0 0,0 0 0,0-1 0,0 1 0,0 0 1,0 0-1,0 0 0,0-1 0,0 1 0,0 0 0,0-2 1207,1 2-1180,6 0 595,-13 6-199,3 13-464,0-13 0,0 0 0,1 0 0,0 1 0,0-1 0,0 1 0,1-1 0,-1 12 0,2-15 0,-1 1 0,0-1 0,0 1 0,-1-1 0,1 0 0,-1 1 0,1-1 0,-1 0 0,-4 6 0,3-7 0,1 1 0,0 0 0,0 1 0,1-1 0,-1 0 0,1 1 0,-1-1 0,1 1 0,-1 6 0,1-7 0,1-1 0,-1 1 0,0-1 0,0 1 0,0-1 0,0 0 0,0 1 0,0-1 0,-1 0 0,1 0 0,-2 2 0,1-2 0,1 0 0,-1 0 0,1 0 0,0 0 0,0 0 0,0 0 0,0 0 0,0 1 0,0-1 0,0 4 0,0-1 0,0 0 0,-1 0 0,1 0 0,-1 0 0,0-1 0,0 1 0,-1-1 0,1 1 0,-1-1 0,0 0 0,-5 6 0,-14 24 0,-32 106 0,27-54 0,10-35 0,-1 3 0,16-48 0,0 0 0,0 0 0,1 0 0,0 0 0,0 0 0,1 7 0,-1-7 0,1 0 0,-1 0 0,0 0 0,0-1 0,0 1 0,-3 6 0,-4 21 0,-2 3 0,9-31 0,-1 0 0,2 1 0,-1-1 0,0 0 0,1 0 0,0 1 0,0-1 0,2 10 0,0 5 0,-2-12 0,0-5 0,0-1 0,0 0 0,0 0 0,0 0 0,0 1 0,0-1 0,-1 0 0,1 0 0,0 0 0,-1 0 0,0 0 0,0 1 0,0-1 0,0 0 0,-1 2 0,1 0 0,0 1 0,0-1 0,0 1 0,1 0 0,-1-1 0,1 1 0,0 0 0,1-1 0,0 8 0,1 6 0,-7 24 0,3-36 0,1 0 0,0 0 0,1 0 0,-1 0 0,1 0 0,0 0 0,1 0 0,-1 0 0,1 0 0,0 0 0,4 10 0,-4-11 0,1 0 0,-2 0 0,1 0 0,0-1 0,-1 1 0,0 0 0,0 0 0,-1 0 0,1 0 0,-2 7 0,0-8 0,2 1 0,-1 0 0,0 0 0,1 0 0,0 0 0,0 0 0,1 0 0,-1-1 0,1 1 0,2 7 0,5 33 0,-1-6 0,2 37 0,0-1 0,-7-68 0,-1 0 0,0 0 0,0 1 0,0-1 0,-1 0 0,-1 10 0,1-10 0,0 0 0,0 1 0,0-1 0,4 15 0,8 53 0,-5-52 0,-1 0 0,-2 0 0,0 1 0,2 35 0,-6 103 0,-2-74 0,11 28 0,0 100 0,-9 280 0,-2-474 0,-1-1 0,0 1 0,-13 38 0,3-8 0,-8 3 0,17-47 0,1 0 0,-1 0 0,1 1 0,1-1 0,0 1 0,-3 16 0,1-19 0,0 4 0,3-10 0,0 1 0,1-1 0,-1 1 0,0-1 0,0 1 0,1-1 0,-1 0 0,0 1 0,0-1 0,0 0 0,1 0 0,-1 1 0,0-1 0,0 0 0,0 0 0,0 0 0,1 0 0,-1 0 0,0 0 0,0 0 0,0-1 0,-1 1 0,-18-10-2629,-7-17-7298,-6-6-673,8 18 3325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58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72 101 856,'0'-23'10028,"0"-29"5167,3 44-12034,-2 7-3007,-1 1-1,1-1 0,-1 1 1,1-1-1,-1 0 0,0 1 1,1-1-1,-1 0 0,1 1 1,-1-1-1,0 0 0,0 0 1,0 1-1,1-1 0,-1 0 1,0 0-1,0 0 0,0 1 1,0-1-1,0 0 0,0 0 1,-1 0-1,-1 32-153,-1 0 0,-2-1 0,-12 43 0,-2 13 0,11-42 0,2-17 0,1 1 0,-1 48 0,2-40 0,1-21 0,2-15 0,1 0 0,0 0 0,0 0 0,0 0 0,0 0 0,0 0 0,0 0 0,0 0 0,0 0 0,0 0 0,0 0 0,0 0 0,0 0 0,0 0 0,0 0 0,0 0 0,0 0 0,-1 0 0,1 0 0,0 0 0,0 0 0,0 0 0,0 0 0,0-161 0,2 147-2162,5-7-6511,2-19-6424,-9 25 9046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00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0 616,'0'10'3917,"0"12"1914,-7-4-4316,7-17-1421,-1 0 1,1 0 0,0 0-1,0 0 1,0-1 0,0 1 0,0 0-1,0 0 1,0 0 0,0 0-1,0 0 1,1 0 0,-1-1-1,0 1 1,1 0 0,-1 0 0,0 0-1,1-1 1,-1 1 0,1 0-1,-1 0 1,1-1 0,-1 1 0,1 0-1,0-1 1,-1 1 0,2 0-1,17 16 2052,-7-14-1339,1-1 0,-1 0 1,1 0-1,0-1 0,-1-1 1,1 0-1,0-1 0,15-2 0,-15 2-167,977-33 7546,-438 87-8186,-111-6 0,455-27 0,-714-20 0,77 20 0,0 0 0,-80-30 0,-161 5 0,-11 6 0,-9 0 0,0 0 0,0 1 0,0-1 0,0 1 0,0 0 0,0 0 0,0 0 0,1-1 0,-1 2 0,1-1 0,-3 3 0,-29 60 0,21-44 0,1 1 0,-14 41 0,-12 40 0,-7 25 0,27-56 0,4 1 0,2 0 0,-1 141 0,11-217 0,1 0 0,0 0 0,-1 0 0,0 0 0,0 0 0,0 1 0,0-1 0,0 0 0,0 1 0,-1-1 0,1 1 0,-1-1 0,0 1 0,0 0 0,-3-4 0,-1 0 0,-1 1 0,0-1 0,1 1 0,-2 1 0,-10-7 0,6 6 0,0-1 0,-1 2 0,1-1 0,-1 2 0,0 0 0,0 0 0,-20-1 0,-65 2 0,-81 3 0,-47 2 0,119-5 0,-1017-13 0,826 14 0,-535 11 0,747-8 0,60-3 0,0 1 0,0 1 0,0 2 0,-37 7 0,50-9 0,0 0 0,0-1 0,0-1 0,0 0 0,0-1 0,0-1 0,0 0 0,1 0 0,-16-7 0,2 2 0,-168-57 0,158 44 0,34 17 0,5 3 0,0-1 0,0 1 0,0 1 0,0-1 0,1 0 0,-1 1 0,0 0 0,0 0 0,0 0 0,0 0 0,0 0 0,6 2 0,30 2-1984,-1-1 1,1-2-1,-1-1 1,66-10-1,-90 8-2515,6-5-7643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2.1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1232 171 784,'-10'-18'5950,"9"16"-5795,-1 0-1,1 0 0,-1 1 0,0-1 1,0 1-1,0 0 0,0-1 0,0 1 1,0 0-1,-4-1 0,-29 1 530,12 0-628,1 1 0,-41 6 0,-118 24-176,159-28 105,16-1 17,0-1 1,0 1 0,0 0 0,-1 0-1,1 1 1,1 0 0,-1 0 0,-11 6 0,16-7 287,2-36 2700,0 35-2824,0-1-1,0 0 0,-1 0 0,1 0 0,0 0 0,-1 1 1,1-1-1,-1 0 0,1 0 0,-1 0 0,1 0 1,-1-1-1,0 1 0,0 0 0,1 0 0,-1 0 1,0 0-1,0 0 0,0 0 0,0 0 0,0 0 1,0-1-1,-1 1 0,1-1 0,0-7 2109,-20-7 2581,20 16-4761,-1 0 0,0 0 0,1 0 0,-1 0 0,0 0 0,1 0 0,-1 0 1,0 0-1,1-1 0,-1 1 0,0 0 0,1-1 0,-1 1 0,1 0 0,-1-1 0,1 1 0,-1 0 1,1-1-1,-1 1 0,1-1 0,-1 1 0,1-1 0,-1 1 0,1-1 0,0 0 0,-1 1 0,1-1 0,0 1 1,-1-6 4012,0 6-3368,1-1-710,0 1 0,1 0 0,-1 0 0,0 0 0,0 0 0,1-1 0,-1 1 0,0 0 0,0 0 0,1-1 0,-1 1 0,0 0 0,0-1 0,0 1 0,0 0 0,1-1 0,-1 1 1,0 0-1,0-1 0,0 1 0,0 0 0,0-1 0,0 1 0,0 0 0,0-1 0,0 1 0,0 0 0,0-1 0,0 1 0,0 0 0,0-1 0,0 1 0,0 0 0,0-1 0,-1 1 0,1 0 0,0 0 0,0-1 0,0 1 0,0 0 0,-1-1 0,1 1 0,0 0 0,0 0 0,-1-1 0,1 1 0,0 0 0,-1 0 0,1 0 0,-1-1 0,-5-2-29,5 6 0,1 2 0,9 30 0,-9-34 0,0-1 0,0 0 0,0 0 0,0 1 0,0-1 0,-1 0 0,1 0 0,0 0 0,0 1 0,0-1 0,0 0 0,1 0 0,-1 1 0,0-1 0,0 0 0,0 0 0,0 1 0,0-1 0,0 0 0,0 0 0,0 0 0,0 1 0,0-1 0,1 0 0,-1 0 0,0 0 0,0 0 0,0 1 0,0-1 0,1 0 0,-1 0 0,0 0 0,0 0 0,0 0 0,1 1 0,-1-1 0,0 0 0,0 0 0,0 0 0,1 0 0,-1 0 0,0 0 0,1 0 0,-1 0 0,0 0 0,0 0 0,1 0 0,-1 0 0,0 0 0,0 0 0,0 1 0,1-1 0,-1 0 0,0 0 0,0 0 0,0 0 0,1 0 0,-1 0 0,0 1 0,0-1 0,0 0 0,0 0 0,0 0 0,1 1 0,-1-1 0,0 0 0,0 0 0,0 0 0,0 1 0,0-1 0,0 0 0,0 0 0,0 1 0,0-1 0,0 0 0,0 0 0,0 0 0,0 1 0,0-1 0,0 0 0,0 0 0,0 1 0,0-1 0,0 0 0,0 1 0,1 3 0,5-4 0,-4-4 0,-2-2 0,0 1 0,10-16 0,-2 7 0,-7 11 0,0-1 0,1 1 0,-1 0 0,1-1 0,0 1 0,0 0 0,0 0 0,1 0 0,-1 1 0,1-1 0,0 1 0,3-3 0,7-9 0,-13 14 0,1-1 0,0 0 0,0 0 0,0-1 0,0 1 0,0 0 0,-1 0 0,1 0 0,0-1 0,-1 1 0,1 0 0,-1-1 0,0 1 0,1-3 0,5-3 0,-1 5 0,1 2 0,-5 4 0,-1 1 0,2 0 0,4 0 0,0 2 0,-2 5 0,-4-1 0,0-6 0,0 0 0,0-5 0,0 1 0,0-1 0,-1 0 0,1 0 0,0 1 0,0-1 0,0 0 0,0 0 0,0 1 0,0-1 0,0 0 0,0 1 0,0-1 0,0 0 0,0 0 0,0 1 0,0-1 0,0 0 0,0 0 0,0 1 0,0-1 0,1 0 0,-1 0 0,0 1 0,0-1 0,0 0 0,0 0 0,0 1 0,1-1 0,-1 0 0,0 0 0,0 0 0,0 1 0,1-1 0,-1 0 0,0 0 0,0 0 0,1 0 0,-1 0 0,0 1 0,0-1 0,1 0 0,-1 0 0,0 0 0,0 0 0,1 0 0,3 5 0,-6-1 0,-4-2 0,5 2 0,0 6 0,-2-10 0,0 1 0,1 18 0,-5-13 0,5-2 0,-7 31 0,-9 22 0,9-9 0,9-43 0,-1-1 0,0 0 0,0 1 0,-1-1 0,1 0 0,-1 0 0,0 0 0,-2 5 0,-7 14 0,-12 49 0,-19 77 0,6-13 0,-9 40 0,18-102 0,1-3 0,-16 49 0,-23 117 0,38-152 0,17-50 0,0 0 0,-21 45 0,3-9 0,4-4 0,4 0 0,-15 85 0,-28 225 0,46-226 0,11-117 0,3 1 0,0 0 0,4 41 0,-1-31 0,-9 25 0,0-3 0,0-47 0,6-23 0,0 1 0,-1 0 0,1 0 0,-1 0 0,0 1 0,0-1 0,-7-1 0,-24-11 0,-2-19-3209,22 17-918,1-1 0,1 0 0,-14-26-1,8 4-4064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07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331 74 1960,'15'-6'6909,"-5"1"-5601,-2-1 645,1-5 5408,4-6 3034,2 6-7514,-6 1-2881,-7 6 0,-2 0 0,0 8 0,1 1 0,5 0 0,-3 0 0,3 0 0,-3-1 0,3-2 0,6 17 0,-9-15 0,1 0 0,-1 0 0,0 0 0,0 0 0,0 1 0,-1-1 0,0 1 0,1-1 0,-2 1 0,1 0 0,0 0 0,-1 0 0,1 7 0,7 64 0,-9 95 0,-9-81 0,0 5 0,9-90 0,-9 25 0,7-24 0,1-1 0,-1 0 0,1-1 0,0 1 0,0 0 0,0 0 0,1 0 0,0 11 0,0-16 0,0 0 0,0 0 0,0 0 0,1 0 0,-1 0 0,0 0 0,0 0 0,0 1 0,0-1 0,0 0 0,0 0 0,0 0 0,0 0 0,0 0 0,0 1 0,0-1 0,0 0 0,0 0 0,0 0 0,0 0 0,0 0 0,0 0 0,0 1 0,0-1 0,0 0 0,-1 0 0,1 0 0,0 0 0,0 0 0,0 0 0,0 1 0,0-1 0,0 0 0,0 0 0,0 0 0,0 0 0,0 0 0,-1 0 0,1 0 0,0 0 0,0 0 0,0 0 0,0 0 0,0 0 0,0 1 0,-1-1 0,1 0 0,0 0 0,0 0 0,0 0 0,0 0 0,0 0 0,-1 0 0,1 0 0,0 0 0,0 0 0,0 0 0,0-1 0,-1 1 0,1 0 0,0 0 0,0 0 0,-1 0 0,1 0 0,0 0 0,0 0 0,-1 0 0,1 0 0,0 0 0,0 1 0,-1-1 0,1 0 0,0 0 0,0 0 0,-1 0 0,1 0 0,0 0 0,0 0 0,0 1 0,-1-1 0,1 0 0,0 0 0,0 0 0,0 1 0,-1-1 0,1 0 0,0 0 0,0 0 0,0 1 0,0-1 0,0 0 0,0 0 0,0 1 0,0-1 0,-1 0 0,1 0 0,0 1 0,0-1 0,0 0 0,0 1 0,0-1 0,0 0 0,0 0 0,1 1 0,-1-1 0,0 0 0,0 0 0,0 1 0,0-1 0,0 0 0,0 0 0,0 1 0,0-1 0,1 0 0,-1 0 0,0 1 0,-1 3 0,-1 0 0,0 0 0,0 0 0,0 0 0,0 0 0,-6 7 0,-43 74 0,49-82 0,0-1 0,0 1 0,0-1 0,1 1 0,-1 0 0,1-1 0,0 1 0,-1 0 0,1 0 0,0 0 0,1 0 0,-1 0 0,0 6 0,-7 1 0,7-5 0,1-4 0,0-1 0,1 0 0,-1 0 0,0 0 0,0 1 0,0-1 0,0 0 0,0 0 0,0 0 0,0 1 0,1-1 0,-1 0 0,0 0 0,0 1 0,0-1 0,0 0 0,0 0 0,0 1 0,0-1 0,0 0 0,0 0 0,0 1 0,0-1 0,0 0 0,0 0 0,-1 0 0,1 1 0,0-1 0,0 0 0,0 0 0,0 1 0,0-1 0,0 0 0,0 0 0,-1 0 0,1 1 0,0-1 0,0 0 0,0 0 0,-1 0 0,1 0 0,0 0 0,0 1 0,0-1 0,-1 0 0,1 0 0,0 0 0,0 0 0,-1 0 0,1 0 0,0 0 0,0 0 0,-1 0 0,-2 1 0,1 14 0,1-10 0,-5 0 0,4 0 0,1 0 0,-4 1 0,0 0 0,1 1 0,0 0 0,1-1 0,-1 2 0,1-1 0,-4 14 0,-9 20 0,15-37 0,-1-1 0,1 1 0,0 0 0,0-1 0,0 1 0,0 0 0,1 7 0,0-9 0,0 1 0,-1 0 0,1-1 0,0 1 0,-1 0 0,0-1 0,1 1 0,-1-1 0,0 1 0,0-1 0,-3 4 0,3-2 0,0 0 0,0-1 0,1 1 0,-1 0 0,1 0 0,0-1 0,0 1 0,0 0 0,0 0 0,2 5 0,-1 6 0,-1-8 0,0-5 0,0-1 0,1 0 0,-1 0 0,0 0 0,0 0 0,0 1 0,0-1 0,0 0 0,0 0 0,-1 0 0,1 1 0,0-1 0,-1 0 0,1 0 0,-1 0 0,1 0 0,-1 0 0,1 0 0,-1 0 0,0 0 0,1 0 0,-3 2 0,2 1 0,1 1 0,0 0 0,-2-1 0,-5-3 0,1-1 0,13-1 0,-7 1 0,-18 16 0,17-11 0,-3 7 0,4-12 0,-1 1 0,0 0 0,1-1 0,-1 1 0,1 0 0,0 0 0,-1-1 0,1 1 0,0 0 0,-1 0 0,1-1 0,0 1 0,0 0 0,0 0 0,0 0 0,-1 0 0,1-1 0,0 1 0,1 0 0,-1 0 0,0 1 0,0-1 0,0 0 0,-1 0 0,1 1 0,0-1 0,-1 0 0,1 0 0,-1 0 0,1 0 0,-1 0 0,1 0 0,-1-1 0,0 1 0,1 0 0,-1 0 0,0 0 0,0 0 0,0-1 0,1 1 0,-1 0 0,0-1 0,0 1 0,-2 0 0,1 2 0,1-16 0,-1 12 0,1 0 0,-1-1 0,1 1 0,0-1 0,0 1 0,0-1 0,0 1 0,0-1 0,0 0 0,0 0 0,0 1 0,0-1 0,0-3 0,-1-1 0,0 1 0,-1-1 0,1 1 0,-1 0 0,0 0 0,-8-9 0,10 7 0,1 4 0,-8-3 0,8 3 0,6 1 0,-6-1 0,-9-1-244,1 1 0,-1 1 0,0 0 0,0 0 1,-1 0-1,1 1 0,-16 1 0,15-1-1861,-32-4-16747,32 1 13250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4.2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313 354 1520,'4'-2'630,"0"-1"0,-1-1 0,1 1 0,0 0 0,-1-1 0,0 0 0,0 0 0,0 0 0,4-9 0,8-8 101,-10 15-461,-1 0 0,0 0 0,0-1 0,-1 1-1,6-15 1,-7 15 144,1 0-1,-1 0 0,1 1 1,1-1-1,5-8 1,-8 13-306,-1 0 1,1 1-1,-1-1 1,1 0-1,-1 0 1,0 0 0,1 1-1,-1-1 1,0 0-1,0 0 1,1 0-1,-1 0 1,0 0 0,0 1-1,0-1 1,0 0-1,0 0 1,0 0-1,-1 0 1,1-1-1,0 1-5,-1 1 0,1-1-1,0 1 1,0-1 0,0 0-1,0 1 1,0-1-1,0 1 1,0-1 0,0 1-1,0-1 1,0 0 0,0 1-1,0-1 1,0 1 0,0-1-1,1 1 1,-1-1-1,0 0 1,0 1 0,1-1-1,-1 1 1,0-1 0,1 1-1,-1 0 1,0-1-1,1 1 1,-1-1 0,1 1-1,-1 0 1,1-1 0,2-6 4958,-4-6 2300,11-2-5231,-2 10-2130,-7 5 0,0 0 0,1-1 0,-1 1 0,0-1 0,1 1 0,-1-1 0,0 1 0,0-1 0,0 0 0,1 0 0,-1 0 0,0 0 0,0 0 0,0 0 0,0 0 0,-1 0 0,1 0 0,0 0 0,0 0 0,0-3 0,4-1 0,-5 5 0,0 0 0,0 0 0,0 0 0,0 0 0,0 0 0,0 0 0,0 0 0,0 0 0,0 0 0,0 0 0,0-1 0,0 1 0,0 0 0,0 0 0,0 0 0,0 0 0,0 0 0,0 0 0,0 0 0,0 0 0,0 0 0,0 0 0,0 0 0,0 0 0,0 0 0,0 0 0,0-1 0,0 1 0,0 0 0,0 0 0,0 0 0,0 0 0,0 0 0,0 0 0,5-1 0,24-8 0,-20 5 0,89-44 0,-60 27 0,-20 24 0,-10 2 0,-3-3 0,1-1 0,-1 1 0,0-1 0,0-1 0,1 1 0,6-1 0,16 3 0,-6 0 0,1-2 0,0-1 0,41-4 0,8 0 0,283 19 0,-7 0 0,-331-15 0,923-35 0,-828 24 0,1 5 0,0 5 0,192 23 0,-279-20 0,-15-1 0,0 0 0,0 0 0,0 2 0,17 4 0,-15-6 0,0 5 0,-13-3 0,-1-2 0,0 0 0,0 0 0,0 1 0,0-1 0,0 0 0,1 0 0,-1 1 0,0-1 0,1 0 0,-1 1 0,1-1 0,0 1 0,-1-1 0,1 0 0,0 1 0,0-1 0,0 1 0,0-1 0,0 1 0,0-1 0,0 0 0,1 3 0,-1 8 0,-4 2 0,2 0 0,-1-1 0,2 1 0,-1 26 0,-1 18 0,-6 92 0,3-46 0,5-66 0,-11 75 0,-7 24 0,2-7 0,-18 75 0,-19 88 0,22-99 0,20-108 0,8-39 0,2-1 0,5 55 0,-1-14 0,-2 245 0,9-196 0,-10-97 0,0-17 0,1 0 0,1 0 0,1-1 0,4 23 0,-4-33 0,0 1 0,-1 0 0,0 0 0,-2 16 0,0-17 0,1 1 0,1-1 0,-1 1 0,4 14 0,-2-15 0,0 1 0,-1-1 0,-1 21 0,4 32 0,14 56 0,-16-103 0,0 0 0,-1 1 0,-1-1 0,-2 19 0,1 10 0,-3-35 0,-1 8 0,4-18 0,1-1 0,0 1 0,0-1 0,-1 1 0,1-1 0,-1 1 0,1-1 0,0 1 0,-1-1 0,1 1 0,-1-1 0,1 1 0,-1-1 0,1 0 0,-1 1 0,1-1 0,-1 0 0,0 1 0,1-1 0,-1 0 0,1 0 0,-1 0 0,0 0 0,1 1 0,-1-1 0,0 0 0,1 0 0,-1 0 0,0 0 0,1-1 0,-1 1 0,1 0 0,-1 0 0,0 0 0,0-1 0,-36-5 0,22 3 0,-37-16 0,-34-6 0,56 15 0,-53-10 0,-134-10 0,-1 10 0,-392 15 0,541 9 0,-344 27 0,-450 55 0,824-83 0,-10 2 0,0-1 0,0-3 0,-96-11 0,64-15 0,76 24-277,0-1-1,0 0 1,1 0 0,-1 0 0,1 0-1,0-1 1,-8-5 0,9 5-357,-1-1 0,1 0 1,0 1-1,0-1 1,0 0-1,1 0 1,-1 0-1,1-1 0,0 1 1,0-1-1,1 1 1,-1-1-1,1 0 1,0 1-1,0-1 0,1 0 1,-1 0-1,1-6 1,0-9-6157,0 0 270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5.0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474 12 3505,'-4'-12'18927,"-1"29"-8796,4-7-10108,0 0 0,0-1 0,-1 1 0,-1 0 0,1-1 0,-2 0 0,1 0-1,-1 0 1,-1 0 0,-6 10 0,-10 14-43,-33 36 0,32-42 12,0 0 8,-1-1 0,-2-1 0,-36 28 0,44-40 0,0 0 0,-1-2 0,0 0 0,-1-1 0,0-1 0,-36 12 0,53-20 0,1-1 0,0 0 0,0 1 0,0-1 0,0 0 0,0 0 0,-1 0 0,1 0 0,0 0 0,0 0 0,0 0 0,0-1 0,0 1 0,-1 0 0,1-1 0,0 1 0,0-1 0,0 1 0,0-1 0,0 1 0,0-1 0,0 0 0,0 1 0,1-1 0,-1 0 0,0 0 0,0 0 0,0 1 0,1-1 0,-1 0 0,1 0 0,-1 0 0,0 0 0,1 0 0,0-1 0,-1 1 0,1 0 0,0 0 0,-1 0 0,1 0 0,0 0 0,0 0 0,0-1 0,0 1 0,0 0 0,0 0 0,0 0 0,1-2 0,-1-2 0,1-1 0,-1 1 0,1 0 0,0 0 0,0-1 0,1 1 0,-1 0 0,1 0 0,1 1 0,2-6 0,21-36 0,-25 45 0,3-3 0,-1 0 0,0 0 0,1 0 0,0 1 0,0 0 0,7-5 0,-8 7 0,0 0 0,-1 0 0,1 1 0,0-1 0,-1 1 0,1 0 0,0-1 0,0 1 0,-1 0 0,1 1 0,0-1 0,0 0 0,-1 1 0,1 0 0,3 1 0,21 7 0,0 1 0,40 22 0,-38-17 0,54 20 0,102 35 0,-168-64 0,28 14 0,-43-17 0,3-38-4252,-3 29 2350,1 1-1,0-1 1,0 1-1,0-1 1,0 1-1,1 0 1,0 0-1,0 0 1,7-5-1,6-6-4114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5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8 4945,'7'-8'25282,"-3"11"-22742,-2 1-2540,0-1 0,-1 1 0,1 0 0,-1-1 0,0 1 0,0 0 0,0 0 0,-1 0 0,1 0 0,-1 0 0,0 0 0,0 0 0,0 0 0,-1 0 0,1 0 0,-2 5 0,-18 66 0,6-43 0,-2-1 0,-1-1 0,-1 0 0,-2-1 0,-1-1 0,-41 43 0,40-46 0,-35 35 0,29-31 0,24-23 0,0-1 0,-1-1 0,0 1 0,0-1 0,-11 8 0,16-12 0,-1 0 0,1 1 0,-1-1 0,1 0 0,-1 0 0,1 1 0,-1-1 0,1 0 0,-1 0 0,0 0 0,1 0 0,-1 0 0,1 0 0,-1 0 0,1 0 0,-1 0 0,0 0 0,1 0 0,-1 0 0,1 0 0,-1 0 0,1-1 0,-1 1 0,1 0 0,-1 0 0,0-1 0,1 1 0,0 0 0,-1-1 0,1 1 0,-1-1 0,1 1 0,-1 0 0,1-1 0,0 1 0,-1-1 0,1 1 0,0-1 0,-1 1 0,1-1 0,0 1 0,0-2 0,-5-15 0,5 6 0,-1 2 0,1 0 0,0 0 0,0 0 0,1 0 0,0 0 0,0 0 0,1 0 0,1 0 0,-1 1 0,1-1 0,1 1 0,7-14 0,-7 17 0,-3 2 0,0 0 0,1 1 0,-1-1 0,1 0 0,0 1 0,0 0 0,0 0 0,0-1 0,0 1 0,0 0 0,1 1 0,-1-1 0,1 0 0,-1 1 0,1-1 0,0 1 0,-1 0 0,1 0 0,0 0 0,0 0 0,0 0 0,0 1 0,0-1 0,0 1 0,0 0 0,0 0 0,0 0 0,0 0 0,5 1 0,11 3 0,0-1 0,-1 2 0,1 1 0,-1 0 0,0 1 0,24 14 0,99 67 0,-126-78 0,-11-8 13,0 1-1,-1-1 1,1 1 0,-1-1 0,0 1-1,0 0 1,0 0 0,0 1 0,0-1-1,-1 1 1,0-1 0,1 1 0,-1 0-1,-1 0 1,1 0 0,0 0 0,-1 0-1,2 6 1,-4-7-74,1 0 0,0 0 1,-1 0-1,0 0 0,0 0 0,0 0 0,0 0 0,0-1 1,0 1-1,-1 0 0,1-1 0,-1 1 0,0-1 0,1 0 1,-1 0-1,0 1 0,-1-1 0,1 0 0,0-1 0,-1 1 1,1 0-1,-1-1 0,1 1 0,-1-1 0,0 0 1,-3 2-1,-11 4-4220,1-1 0,-1 0 1,0-2-1,-32 6 0,4-4-3041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7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2774 116 2385,'1'-1'456,"-1"0"1,0 0-1,0 0 1,1 1 0,-1-1-1,1 0 1,-1 0 0,1 1-1,-1-1 1,1 0 0,-1 0-1,1 1 1,-1-1 0,1 1-1,0-1 1,0 0 0,-1 1-1,1 0 1,0-1 0,0 1-1,0-1 1,0 1 44,0-1 0,0 1 1,0-1-1,0 1 0,-1-1 0,1 1 0,0-1 0,0 1 1,-1-1-1,1 0 0,0 1 0,-1-1 0,1 0 1,-1 0-1,1 0 0,-1 1 0,1-1 0,-1 0 0,0 0 1,1 0-1,-1-1 0,1 2-235,-1 0 0,0-1 0,1 1 0,-1 0 0,1 0 0,-1 0 0,1-1 0,-1 1 0,0 0 0,1-1 0,-1 1 0,0 0 0,1-1 0,-1 1 0,0 0 0,0-1 0,1 1 0,-1 0 0,0-1 0,0 1 0,0-1 0,1 1 0,-1-1 0,0 1 0,0-1 0,0 1 0,0 0 0,0-1 0,0 1 0,0-1 0,0 1 0,0-1 0,0 1 0,0-2 0,-8 1-266,-69-19 0,0 5 0,-135-12 0,-150 19 0,303 8 0,-1170 51 0,549 34 0,657-80 0,10-2 0,0 0 0,-1-1 0,-21 0 0,29-2 0,29-6 0,-14 3 0,-7 2 0,-1 1 0,0 0 0,0 0 0,0-1 0,0 1 0,1 0 0,-1 0 0,0 0 0,0 0 0,1 1 0,-1-1 0,0 0 0,0 0 0,0 1 0,0-1 0,0 1 0,1-1 0,-1 1 0,0-1 0,0 1 0,0 0 0,0-1 0,0 1 0,-1 0 0,1 0 0,0 0 0,0 0 0,0 0 0,0 1 0,1 0 0,0 2 0,0 1 0,1-1 0,-1 0 0,-1 1 0,1 0 0,-1-1 0,0 1 0,0 0 0,0 0 0,0 0 0,-1 9 0,3 17 0,3 6 0,-1 60 0,-1-16 0,26 406 0,-23-379 0,-4 0 0,-13 118 0,-17 42 0,9-99 0,15-138 0,1 1 0,4 58 0,0-22 0,-1-63 0,0 1 0,1 0 0,-1-1 0,1 1 0,0-1 0,1 1 0,0-1 0,-1 0 0,6 7 0,-4-9 0,0 0 0,0 1 0,1-1 0,-1-1 0,0 1 0,1-1 0,0 0 0,0 0 0,0 0 0,0 0 0,0-1 0,0 0 0,0 0 0,0 0 0,0-1 0,8 0 0,8 2 0,49 5 0,-40-5 0,1 2 0,34 8 0,-2-5 0,17 16 0,-63-20 0,0-1 0,-1 0 0,1-2 0,0 0 0,0-1 0,0 0 0,-1-1 0,1-1 0,30-10 0,-4 3 0,204-54 0,-47 11 0,-63 20 0,315-65 0,441-116 0,-617 119 0,-259 88 0,-11 4 0,1-1 0,-1 0 0,0 0 0,0 0 0,0-1 0,-1 0 0,0 0 0,1-1 0,-2 1 0,1-1 0,-1 0 0,4-8 0,-5 10-365,-1 0-1,0 0 1,0 0-1,0-1 1,0 1-1,-1-1 1,0 0-1,1-7 1,-2 8-565,0 0 0,0 0 0,-1 0 0,1 0 0,-1 1 0,0-1 0,0 0 0,-1 1 0,1-1 0,-1 1 0,-2-5 0,-9-21-4715,12 10-1147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7.5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429 147 832,'-3'-5'1244,"0"0"0,0 1 0,-1-1 0,0 1 0,1 0-1,-1 0 1,-1 0 0,1 0 0,-6-3 0,-28-28 6169,21 17-4318,15 16-2662,0 1 0,-1-1 0,1 0-1,0 0 1,1 0 0,-1 0 0,0 0-1,0 0 1,1-1 0,0 1 0,-1-1-1,1 1 1,0-1 0,0 1-1,0-1 1,0-3 0,1 6-412,0 0 0,0-1 0,0 1 0,0 0 0,0 0 0,0-1 0,0 1 0,0 0 0,0 0 0,0 0-1,-1-1 1,1 1 0,0 0 0,0 0 0,0-1 0,0 1 0,0 0 0,0 0 0,0 0 0,-1-1 0,1 1 0,0 0 0,0 0 0,0 0 0,-1 0 0,1-1 0,0 1 0,0 0 0,0 0 0,-1 0 0,1 0 0,0 0-1,0 0 1,-1 0 0,1 0 0,0 0 0,0 0 0,-1 0 0,1 0 0,0 0 0,0 0 0,-1 0 0,1 0 0,0 0 0,0 0 0,0 0 0,-1 0 0,1 0 0,0 0 0,0 0 0,-1 0 0,1 1 0,-1-1 0,1 0 1,-1 1 0,0-1-1,1 1 1,-1-1 0,1 1-1,-1-1 1,1 1 0,-1 0-1,1-1 1,-1 1 0,1-1-1,0 1 1,-1 0 0,1 0 0,0-1-1,0 1 1,-1 0 0,1-1-1,0 1 1,0 0 0,0 0-1,0 0 1,-2 40-22,-13 69 0,4-36 0,-16 131 0,-6 57 0,14 30 0,1-111 0,9-112 0,9-67-203,0 1-1,0-1 1,0 0-1,0 1 1,0-1 0,-1 0-1,1 0 1,-1 1-1,1-1 1,-1 0-1,0 0 1,0 0 0,0 0-1,0 0 1,0 0-1,0 0 1,-1 0 0,1 0-1,-1 0 1,1-1-1,-1 1 1,0-1 0,0 1-1,0-1 1,0 1-1,0-1 1,0 0 0,0 0-1,-3 1 1,2-1-302,-1-1 1,0 0-1,0 1 1,1-1-1,-1 0 1,0-1-1,0 1 1,1-1-1,-1 1 1,0-1-1,1 0 1,-1-1-1,1 1 1,-1-1 0,1 1-1,0-1 1,-1 0-1,-2-3 1,-14-8-6378,-5 2 253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7.9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501 86 688,'11'-35'13739,"-10"31"-12147,0 1-1,-1 0 1,1-1 0,0 1-1,1 0 1,-1-1-1,1 1 1,3-6-1,-5 9-1447,1-1-1,-1 1 1,0-1-1,0 1 1,1-1-1,-1 1 0,0-1 1,0 1-1,0-1 1,0 1-1,0-1 0,1 1 1,-1-1-1,0 1 1,0-1-1,-1 0 0,1 1 1,0-1-1,0 1 1,0-1-1,0 1 1,0-1-1,-1 1 0,1-1 1,0 1-1,0-1 1,-1 0-1,-23 32-143,-33 56 0,-2 1 0,15-27 0,-64 79 0,73-98 0,20-24 0,0 0 0,-2 0 0,1-1 0,-2-1 0,-1-1 0,-26 17 0,44-31-102,0-1-1,0 1 1,0 0-1,0-1 1,0 1 0,0-1-1,-1 1 1,1-1 0,0 0-1,0 1 1,-1-1-1,1 0 1,0 0 0,-1 0-1,1 0 1,0 0 0,0 0-1,-1 0 1,1 0-1,0-1 1,-1 1 0,1 0-1,0-1 1,0 1 0,0-1-1,0 0 1,-1 1-1,1-1 1,0 0 0,0 1-1,0-1 1,0 0 0,0 0-1,1 0 1,-1 0-1,0 0 1,0 0 0,1 0-1,-1 0 1,0 0 0,1-1-1,-1 1 1,1 0-1,-1 0 1,1 0 0,0-1-1,0 1 1,0 0 0,-1-3-1,-1-9-1531,0 0 0,1-1 0,1-23 0,0 27 1328,6-122-1538,7 67 3450,11 7 4962,-24 58-6523,0-1-1,1 1 0,-1-1 0,1 1 0,-1-1 0,0 1 0,1-1 0,-1 1 0,1 0 0,-1-1 0,1 1 0,-1 0 0,1-1 0,-1 1 0,1 0 0,-1 0 0,1-1 0,-1 1 0,1 0 0,-1 0 0,1 0 1,0 0-1,-1 0 0,1 0 0,-1 0 0,1 0 0,0 0 0,-1 0 0,1 0 0,-1 0 0,1 1 0,0-1 0,22 15 1828,8 25 433,-29-36-2305,4 8 0,0 1 0,-1-1 0,-1 1 0,0 0 0,-1 0 0,0 0 0,2 20 0,-3-13 0,-1-18 0,-1 0 0,0 0 0,1 0 0,-1 0 0,0 0 0,0 0 0,0 0 0,0 0 0,-1 0 0,1 0 0,-1 1 0,0 1 0,-13 23-2510,12-25 1899,0 1 1,0-1-1,0 0 1,0-1-1,-1 1 1,1 0 0,-1 0-1,1-1 1,-1 0-1,0 1 1,0-1-1,1 0 1,-1-1-1,0 1 1,0 0-1,0-1 1,0 1-1,0-1 1,0 0 0,-5-1-1,-9 1-5736,-1-5 202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18.3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608 31 4753,'0'-31'27501,"-47"68"-26988,35-25-513,-190 196 0,45-56 0,58-59 0,88-82 0,-1 0 0,0-2 0,-16 12 0,19-17 0,9-4 0,-1 0 0,0 0 0,1 0 0,-1 1 0,1-1 0,-1 0 0,0 0 0,1 0 0,-1 0 0,1 0 0,-1 0 0,0-1 0,1 1 0,-1 0 0,1 0 0,-1 0 0,1 0 0,-1-1 0,0 1 0,1 0 0,-1-1 0,1 1 0,-1 0 0,1-1 0,0 1 0,-1-1 0,1 1 0,-1 0 0,1-1 0,0 1 0,-1-1 0,1 1 0,0-1 0,-1 0 0,1 1 0,0-1 0,0 1 0,0-1 0,-1 1 0,1-1 0,0 0 0,0 1 0,0-2 0,1-25 0,-1 23 0,18-86 0,-17 82 0,0-1 0,0 1 0,1 0 0,0-1 0,1 1 0,0 0 0,0 1 0,0-1 0,6-9 0,-8 17 0,-1-1 0,1 1 0,-1-1 0,1 1 0,-1-1 0,1 1 0,-1 0 0,1-1 0,-1 1 0,1 0 0,0-1 0,-1 1 0,1 0 0,0 0 0,-1-1 0,1 1 0,-1 0 0,1 0 0,0 0 0,-1 0 0,1 0 0,0 0 0,0 0 0,-1 0 0,1 0 0,0 0 0,-1 0 0,1 1 0,-1-1 0,1 0 0,0 0 0,-1 1 0,1-1 0,-1 0 0,1 1 0,0-1 0,-1 0 0,1 1 0,-1-1 0,1 1 0,0 0 0,12 11 0,-1 1 0,0 0 0,-1 1 0,0 0 0,13 25 0,40 86 0,-43-80 0,58 136 0,-64-146-2933,17 11-6521,-23-37 2010,0-3 125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0.1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3428 12 616,'16'-10'31908,"-23"10"-31665,-164-2-243,-125 3 0,-278 14 0,-151 6 0,377-6 0,-386 30 0,555-20 0,99-9 0,69-10 0,6-4 0,1 1 0,-1-1 0,0 1 0,0-1 0,-1-1 0,1 1 0,0-1 0,-1 0 0,-8 1 0,12-2 0,1 0 0,0 0 0,0 0 0,0 0 0,0 0 0,0 0 0,0 0 0,0 0 0,0 1 0,0-1 0,0 1 0,0-1 0,0 1 0,0-1 0,0 1 0,1-1 0,-1 1 0,0 0 0,0-1 0,0 1 0,1 0 0,-1 0 0,0-1 0,1 1 0,-1 0 0,1 0 0,-1 0 0,1 0 0,-1 0 0,1 0 0,0 0 0,-1 0 0,1 0 0,0 0 0,0 0 0,0 0 0,0 2 0,-17 67 0,9-23 0,-2 53 0,2-16 0,-1 73 0,0 68 0,-1-69 0,7-88 0,-2 0 0,-23 107 0,1-40 0,7-48 0,15-57 0,-15 43 0,-7 19 0,24-82 0,0 1 0,0-1 0,0 1 0,2 0 0,-2 14 0,-6 32 0,9-51 0,0 0 0,1 0 0,-1 0 0,1 0 0,0-1 0,1 1 0,-1 0 0,1-1 0,0 1 0,1-1 0,-1 0 0,1 0 0,6 9 0,-7-13 0,-1 1 0,1 0 0,0-1 0,0 1 0,0-1 0,1 0 0,-1 1 0,0-1 0,0 0 0,1 0 0,-1-1 0,0 1 0,1 0 0,-1-1 0,1 0 0,-1 1 0,4-1 0,51 1 0,-44-1 0,97-11 0,-6 2 0,130 15 0,166 34 0,246 9 0,-636-49 0,736-25 0,-593 11 0,133-16 0,-124 25 0,58-5 0,-156 6 0,-51 4 0,0 0 0,0 0 0,0-2 0,0 1 0,0-2 0,0 0 0,0 0 0,-1-1 0,15-7 0,-23 9 0,-1 0 0,1 0 0,-1-1 0,0 1 0,0-1 0,0 0 0,0 1 0,-1-1 0,1-1 0,-1 1 0,0 0 0,1 0 0,-1-1 0,-1 1 0,3-6 0,-3 4 0,0-1 0,0 1 0,1-1 0,0 1 0,0 0 0,3-7 0,6-14 0,-2-15 0,-1 0 0,-2-1 0,0-78 0,1-9 0,-2-28 0,-1 14 0,13-42 0,12-258 0,-20 152 0,-9 277 0,1 12 0,-1-1 0,0 1 0,0-1 0,0 1 0,0-1 0,0 1 0,-1-1 0,1 1 0,-1-1 0,1 1 0,-1-1 0,0 1 0,0 0 0,0-1 0,-2-1 0,-6-36 0,6 30 0,2 10 0,0 1 0,0-1 0,0 0 0,0 0 0,0 1 0,0-1 0,0 0 0,0 1 0,1-1 0,-1 1 0,0 0 0,0-1 0,0 1 0,0 0 0,-1 1 0,-11 2-2204,-4 5-6428,-8 4-3178,9-8 4274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0.8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456 171 2288,'32'-74'8442,"-3"7"-4938,-26 60-2751,-3 5-468,1 1 0,-1-1 0,0 1 0,1 0 0,-1-1 0,1 1 0,0 0 0,-1 0 0,1-1 0,0 1 0,0 0 0,0 0 0,0 0 0,0 0 0,0 0 1,0 0-1,2-1 0,-7 21 5501,0-7-3396,1 3-1751,0 1 0,-1-1 0,-1 0 0,-1-1 0,0 1 0,-13 20 0,-19 28-639,-4-1 0,-74 86 0,-8 11 0,105-126 0,-6 9 0,14-28 0,1 0 0,1 0 0,-10 20 0,12-20 0,0 0 0,-1-1 0,-12 14 0,20-27-27,-1 1 1,1-1-1,0 1 0,0-1 1,-1 0-1,1 1 1,0-1-1,0 0 0,-1 0 1,1 1-1,0-1 0,-1 0 1,1 0-1,-1 1 0,1-1 1,0 0-1,-1 0 1,1 0-1,-1 1 0,1-1 1,0 0-1,-1 0 0,1 0 1,-1 0-1,1 0 0,-1 0 1,1 0-1,0 0 1,-1 0-1,1 0 0,-1 0 1,1-1-1,-1 1 0,1 0 1,0 0-1,-1 0 0,0-1 1,-7-17-2344,7 12 1682,0 0 0,1 1 1,-1-1-1,1 0 0,0 0 0,2-9 1,12-55-6423,-2-1 3533,14-74 739,-12 60 2657,-12 64 2029,2-1 0,10-40 0,-12 50 1099,2-16 5546,-4 28-8419,0 0 1,0 0-1,0 1 1,0-1-1,0 0 1,1 0-1,-1 1 1,0-1-1,0 0 1,0 0-1,0 1 1,0-1-1,1 0 1,-1 0-1,0 0 1,0 1 0,0-1-1,0 0 1,1 0-1,-1 0 1,0 0-1,0 0 1,1 1-1,-1-1 1,0 0-1,0 0 1,1 0-1,-1 0 1,0 0-1,0 0 1,1 0-1,-1 0 1,0 0-1,0 0 1,1 0-1,-1 0 1,0 0-1,0 0 1,1 0-1,-1 0 1,0 0-1,0 0 1,1 0 0,-1 0-1,0-1 1,0 1-1,1 0 1,-1 0-1,0 0 1,0 0-1,0-1 1,1 1-1,-1 0 1,0 0-1,0 0 1,0-1-1,0 1 1,1 0-1,-1 0 1,0 0-1,0-1 1,0 1-1,0 0 1,0 0-1,0-1 1,3 11-75,-1 0 0,0 0 0,0 1 0,0 17 0,9 23 0,-3-22 0,0 1 0,2 0 0,21 46 0,-10-25 0,-14-31 0,1 0 0,1-1 0,1-1 0,1 0 0,0 0 0,1-1 0,26 28 0,-21-28 0,10 7 0,-19-18 72,10 6 8,-14-13-333,-7-11-370,-24-22-19573,21 29 17794,-4-2-3706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1.3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535 16 4145,'-21'-15'25321,"20"15"-24627,-6 5 1913,-22 32-2607,-34 54 0,3-3 0,-158 168 0,136-165 0,28-36 0,91-97 0,-14 13 0,2 1 0,57-49 0,-82 77 0,4-4 0,0 1 0,0 0 0,1 1 0,-1-1 0,1 1 0,-1-1 0,6 0 0,-8 2 0,0 1 0,1 0 0,-1 0 0,0 0 0,0 0 0,1 0 0,-1 1 0,0-1 0,0 1 0,0 0 0,0-1 0,0 1 0,0 0 0,0 0 0,0 0 0,0 0 0,0 1 0,0-1 0,1 2 0,18 16 0,-1 2 0,0 0 0,-2 1 0,-1 1 0,0 0 0,13 27 0,-5-9 0,19 34 0,-31-49 0,1-2 0,2 1 0,22 27 0,-26-39-406,-9-8-318,0-1-1,0 0 1,0 0-1,1 0 0,0-1 1,-1 1-1,1-1 1,1 0-1,-1 0 0,0 0 1,1 0-1,-1-1 0,1 0 1,0 0-1,0 0 1,0 0-1,0-1 0,0 0 1,0 0-1,0 0 1,0-1-1,6 0 0,6-1-6994,1-3 399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1.3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370 174 1664,'0'0'2321,"-1"-21"3416,-1 20-5719,-3-4 306,4-13-19,2 3-318,-7 3 3,4 10-42,1 0 0,-1 0 0,1 0-1,0 0 1,0 0 0,0 0 0,0-1-1,1 1 1,-1 0 0,1-1 0,-1-2-1,-6-5-54,6 10 249,0-1 1,0 0-1,0 1 0,1-1 0,-1 0 0,0 0 1,1 0-1,-1 0 0,0 0 0,1 0 1,-1 0-1,1 0 0,-1 0 0,1 0 1,0 0-1,-1 0 0,1 0 0,0-2 1,0 2 154,-2-39 14628,-4 38-12763,4 3-92,-16 9-1072,15-6-998,0-1 0,1 1 0,-1-1 0,1 1 0,0 0 0,0 0 0,0 0 0,1 0 0,0 0 0,-1 0 0,2 0 0,-2 8 0,-6 17 0,-1 17 0,0 8 0,7-40 0,0 0 0,1 0 0,0 0 0,1 0 0,2 19 0,0 10 0,-10 143 0,-1-46 0,-9 11 0,0 25 0,9-51 0,0 46 0,9 114 0,9-124 0,0 16 0,0-37 0,0 12 0,-9-126 0,0 2 0,0 0 0,-8 46 0,5-46 0,0 2 0,2-1 0,4 41 0,0 3 0,-12 152 0,-9-100 0,9-33 0,-9 62 0,9 9 0,0 7 0,9 258 0,-9-269 0,-8 27 0,-1-15 0,9-45 0,0-40 0,0-26 0,0 4 0,0-12 0,1-31 0,-2 7 0,1 47 0,9-65 0,1-3 0,-1-1 0,0 0 0,-1 1 0,1-1 0,-1 1 0,-1-1 0,-2 10 0,2-11 0,1 1 0,0 0 0,0-1 0,1 1 0,0 0 0,0 0 0,0 0 0,0 0 0,1-1 0,0 1 0,3 9 0,2 28 0,-5-31 0,0 0 0,1-1 0,0 1 0,1-1 0,6 17 0,-5-17 0,0 0 0,-1 0 0,-1 1 0,0-1 0,1 18 0,15 46 0,-9-25 0,-8-39 0,0 1 0,1-1 0,0 0 0,5 13 0,-4-13 0,0 1 0,0 0 0,-1 0 0,1 17 0,14 97 0,-8-32 0,-18-37 0,1-33 0,7-22 0,0 1 0,-1-1 0,1 1 0,0 0 0,0 0 0,0-1 0,1 1 0,-1 0 0,1 4 0,-17 33 0,17-40 0,-1 0 0,1 1 0,0-1 0,-1 0 0,1 1 0,0-1 0,-1 0 0,1 1 0,0-1 0,-1 1 0,1-1 0,0 0 0,0 1 0,-1-1 0,1 1 0,0-1 0,0 1 0,0-1 0,0 1 0,0-1 0,0 1 0,0-1 0,0 1 0,0-1 0,0 1 0,0-1 0,0 1 0,0-1 0,0 1 0,0 0 0,-4 6 0,3 47 0,-1-53 0,31 18 0,-16-14 0,1-1 0,-1 0 0,1-1 0,0-1 0,0 0 0,1-1 0,-1 0 0,21-3 0,-18 2 0,219-15 0,7 0 0,-10 11 0,133 2 0,-57 1 0,-118-2 0,748-7 0,-303 25 0,3 0 0,-220-36 0,-125 3 0,1377-3 0,-1644 21 0,858 54 0,-656-33 0,85 19 0,18 1 0,-173-26 0,-158-15 0,-1 0 1,0 0-1,1 0 1,-1-1-1,1 1 1,-1 0-1,1 0 0,-1 0 1,0 0-1,1 0 1,-1-1-1,1 1 0,-1 0 1,0 0-1,1 0 1,-1-1-1,0 1 1,1 0-1,-1-1 0,0 1 1,1 0-1,-1-1 1,0 1-1,0 0 0,0-1 1,1 1-1,-1-1 1,0 1-1,0 0 1,0-1-1,0 1 0,0-1 1,1 1-1,-1-1 1,0 1-1,0-1 0,0 1 1,0 0-1,0-1 1,-1 1-1,1-1 1,0 1-1,0-1 0,0 1 1,0 0-1,0-1 1,-1 1-1,1-1 0,0 1 1,0 0-1,-1-1 1,1 1-1,0-1 0,-15-24-62,13 22 9,-22-33-8392,-4-8-6151,18 19 7243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1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38 280,'11'-1'12066,"2"-3"-4287,16-7 265,25-7-3541,-26 15-4488,0 2 0,0 1 0,0 1-1,0 2 1,0 0 0,-1 2 0,48 15-1,182 80-36,-231-89 21,617 312 1,-497-239 0,-4 7 0,-5 6 0,-3 6 0,179 179 0,-208-173 0,-4 6 0,140 207 0,-183-230 0,83 177 0,-138-262 0,0 1 0,1 0 0,0 0 0,0-1 0,0 1 0,8 8 0,-3-10 0,-7-18 0,-3-2 0,-1 0 0,0 1 0,-7-22 0,6 21 0,-1 0 0,2 0 0,-2-23 0,3 12-2159,-3-15-6490,0-24-5854,4 38 7295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2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295 10 168,'24'-10'31167,"-20"10"-29735,3 1-1432,-1-1 0,0 1 0,1 0 0,-1 1 0,0-1 0,0 1 0,0 1 0,0-1 0,0 1 0,0 0 0,-1 0 0,1 0 0,-1 1 0,0 0 0,0 0 0,0 1 0,-1-1 0,0 1 0,1 0 0,-2 0 0,1 0 0,0 1 0,-1-1 0,5 13 0,-3-5 0,0 0 0,0 0 0,-1 1 0,-1 0 0,0 0 0,-1 0 0,-1 0 0,0 0 0,-1 0 0,-2 20 0,-2-11 0,-1-1 0,-1 0 0,-1 0 0,-1-1 0,-1 0 0,-1 0 0,0-1 0,-2 0 0,0-1 0,-23 27 0,4-2 0,18-25 0,0-1 0,-29 31 0,-32 18-2204,61-56 977,-1-1 0,0 0 0,-1-1 0,0-1 0,0 0 0,-31 10 0,14-10-7056,3-6 97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2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438 286 2473,'-25'22'5795,"24"-20"-5074,0 0 0,0-1 0,0 1 1,0 0-1,1 0 0,-1 0 0,0-1 0,1 1 0,-1 0 0,1 0 0,0 0 0,0 0 0,0 0 0,0 0 0,0 0 0,0 0 0,0 0 0,1 0 0,-1 0 0,1 0 0,-1-1 0,1 1 0,0 0 0,0 0 1,0-1-1,0 1 0,0 0 0,0-1 0,2 3 0,17 12 2146,-7-10-2867,0 0 0,1 0 0,0-2 0,0 0 0,0 0 0,1-1 0,16 1 0,106 0 0,-106-4 0,-8-1 0,0 0 0,-1-2 0,1 0 0,0-2 0,41-13 0,-56 14 0,1 1 0,-1-1 0,0-1 0,0 1 0,0-1 0,-1-1 0,13-11 0,-17 14 0,0-1 0,0 0 0,0 1 0,0-1 0,-1 0 0,1-1 0,-1 1 0,-1 0 0,1-1 0,0 1 0,-1-1 0,0 1 0,0-1 0,0 1 0,-1-1 0,1-5 0,-2 0 0,0 1 0,-1-1 0,1 1 0,-2-1 0,0 1 0,0 0 0,0 0 0,-10-17 0,0 3 0,-1 1 0,-19-22 0,27 37 0,-1 0 0,0 1 0,0 0 0,0 0 0,-1 0 0,0 1 0,0 0 0,-1 1 0,1 0 0,-1 0 0,0 1 0,0 0 0,0 0 0,-1 1 0,1 0 0,-1 1 0,1 0 0,-1 1 0,1 0 0,-1 0 0,1 1 0,-16 3 0,20-2 0,1 0 0,0 0 0,-1 1 0,1-1 0,0 1 0,1 0 0,-1 0 0,0 0 0,1 1 0,0-1 0,-6 9 0,-28 51 0,15-23 0,-3 7 0,1 0 0,2 2 0,-16 55 0,8-21 0,-34 100 0,-26 64 0,-8 22 0,43-141 0,-67 139 0,115-254 0,4-9 0,0 1 0,0 0 0,1 0 0,0 0 0,0 1 0,0-1 0,0 1 0,0 7 0,2-12 0,0-1 0,0 0 0,0 1 0,1-1 0,-1 0 0,0 1 0,0-1 0,0 0 0,0 1 0,0-1 0,0 0 0,0 1 0,0-1 0,0 0 0,0 1 0,0-1 0,0 1 0,0-1 0,0 0 0,0 1 0,0-1 0,0 0 0,-1 1 0,1-1 0,0 0 0,0 1 0,0-1 0,-1 0 0,1 0 0,0 1 0,0-1 0,0 0 0,-1 0 0,1 1 0,0-1 0,-1 0 0,1 0 0,0 1 0,-1-1 0,1 0 0,0 0 0,-1 0 0,1 0 0,0 0 0,-1 0 0,0 0 0,1 0 0,0-1 0,-1 1 0,1-1 0,0 1 0,0-1 0,-1 1 0,1-1 0,0 1 0,0-1 0,0 1 0,0-1 0,0 0 0,0 1 0,0-1 0,0 1 0,0-1 0,0 1 0,0-1 0,0 1 0,0-1 0,0 0 0,0 1 0,0-1 0,1 1 0,-1-1 0,8-23-2831,-3-13-7435,0-2 1726,3 15 2283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3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0 176 3153,'6'-15'12298,"16"-6"-2994,-5 7-4502,-7 5-4546,0 1 0,1 1-1,0-1 1,1 2 0,-1 0 0,1 0 0,0 1 0,1 1-1,-1 0 1,1 0 0,15-1 0,4-4-116,-3 2-1816,16-2-5285,52-14-8953,-71 17 9810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3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10 216 1304,'12'0'9717,"25"1"4853,-34-1-14124,0 0 0,0 1 0,0-1 0,1 1 0,-1 0 0,0 0 0,0 0-1,-1 0 1,1 0 0,0 1 0,0-1 0,-1 1 0,1 0 0,-1 0 0,4 3 0,-3-1-443,-1 0 1,0 0-1,1 0 0,-1 1 1,0-1-1,-1 1 1,1-1-1,-1 1 1,0 0-1,0 0 0,-1-1 1,1 1-1,-1 0 1,-1 8-1,-10 73-12,9-74 8,-2 9 1,-2 1 0,0-1 0,-2-1 0,0 1 0,-1-1 0,-18 29 0,10-7 0,4-5 0,13-36 0,-1 0 0,1 0 0,0 0 0,-1-1 0,1 1 0,-1 0 0,1 0 0,-1 0 0,1 0 0,-1-1 0,0 1 0,0 0 0,1 0 0,-1-1 0,0 1 0,0-1 0,0 1 0,1-1 0,-1 1 0,0-1 0,0 1 0,-1-1 0,4-11 0,3 2 0,40-108 0,10-21 0,-15 36 0,-34 81 0,2-1 0,0 1 0,2 0 0,0 1 0,1 0 0,1 1 0,17-20 0,-20 29-43,1 1-1,1 0 1,0 1 0,0 0 0,1 1-1,-1 0 1,1 1 0,1 0 0,-1 1-1,1 0 1,22-5 0,10 1-788,0 2 0,53-2-1,-36 5-8902,1 2-4201,-36 2 8122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3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217 344 4769,'0'0'11300,"26"-4"2456,-16 2-10814,3-2-2942,12-3 0,1 0 0,-2-2 0,29-15 0,-48 22 0,-1 0 0,1 0 0,-1-1 0,1 0 0,-1 0 0,0 0 0,0 0 0,-1-1 0,1 1 0,-1-1 0,1 0 0,-1 0 0,0-1 0,-1 1 0,1-1 0,-1 1 0,0-1 0,0 0 0,0 0 0,-1 1 0,1-1 0,-1-1 0,0-5 0,2-18 0,-3 24 0,1 0 0,-1 0 0,1 0 0,-1 0 0,-1 1 0,1-1 0,-2-7 0,0 7 0,0-1 0,0 1 0,-1 0 0,1-1 0,-1 1 0,0 1 0,-1-1 0,1 0 0,-1 1 0,0-1 0,0 1 0,0 0 0,-1 1 0,1-1 0,-1 1 0,0 0 0,0 0 0,0 0 0,0 0 0,-1 1 0,1 0 0,-1 0 0,-6 0 0,0-1 0,-1 0 0,0 2 0,1-1 0,-1 2 0,0 0 0,0 0 0,1 1 0,-1 1 0,-22 5 0,22-2 0,0 0 0,1 1 0,-1 1 0,1 0 0,1 0 0,-1 1 0,1 1 0,0-1 0,1 2 0,0 0 0,1 0 0,0 1 0,0 0 0,1 0 0,1 1 0,0 0 0,0 0 0,2 1 0,-1 0 0,1 0 0,1 0 0,-4 25 0,6-25 0,0 0 0,2 1 0,0-1 0,0 0 0,1 0 0,1 0 0,0 0 0,5 19 0,-5-29 0,0 0 0,-1 0 0,1 0 0,0 0 0,1-1 0,-1 1 0,0-1 0,1 1 0,-1-1 0,1 0 0,0 0 0,0 0 0,0 0 0,0 0 0,0-1 0,0 1 0,0-1 0,0 0 0,1 0 0,5 1 0,4 1 0,1 0 0,0-1 0,26 0 0,-16-3 0,1-1 0,-1-1 0,0-1 0,0-1 0,-1-2 0,1 0 0,-1-1 0,-1-2 0,0 0 0,0-1 0,35-25 0,-10 1 0,-2-1 0,-1-3 0,67-77 0,-105 110 0,0 0 0,0-1 0,0 0 0,-1 0 0,0-1 0,-1 1 0,0-1 0,0 0 0,0 0 0,-1 0 0,0-1 0,-1 1 0,0-1 0,2-17 0,-9 24 0,-6 10 0,-9 11 0,3 15 0,1 1 0,1 0 0,2 1 0,2 0 0,1 1 0,-5 41 0,12-64 0,1 1 0,0 0 0,1 0 0,1 1 0,0-1 0,1 0 0,3 15 0,-3-6 0,1 2 0,-1-25-15,0-1 0,-1 1-1,1-1 1,0 0 0,0 1 0,-1-1 0,1 0-1,0 0 1,0 0 0,0 0 0,-1 0 0,1 0-1,0 0 1,0 0 0,-1 0 0,1 0 0,0 0-1,0 0 1,0 0 0,-1 0 0,1-1 0,0 1-1,0 0 1,-1-1 0,1 1 0,0-1 0,-1 1-1,1-1 1,0 1 0,-1-1 0,1 1 0,-1-1-1,1 1 1,0-2 0,51-53-21020,-42 36 14820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4.6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151 49 1576,'0'0'461,"-1"-1"-1,0 1 0,1-1 0,-1 1 1,1-1-1,-1 1 0,1-1 0,-1 1 1,1-1-1,-1 1 0,1-1 0,-1 0 1,1 1-1,-1-1 0,1 0 0,0 1 1,0-1-1,-1 0 0,1 1 0,0-1 1,0 0-1,0 0 0,0 1 0,0-1 1,0 0-1,0 0 0,0 1 0,0-1 1,0 0-1,0 0 0,0 1 0,0-1 1,1 0-1,-1 0 0,0 1 1,1-1-1,-1 0 0,0 1 0,1-1 1,0 0-1,4-18 11637,-5 16-11874,0 18-223,2 60 0,-4 1 0,-4-1 0,-23 120 0,17-140 0,9-37 0,-1 0 0,-1 0 0,0 0 0,-9 20 0,-13 26 0,-9 17 0,29-71 0,5-13 0,10-19 0,12-9 0,-13 19 0,1 1 0,-1 0 0,15-14 0,34-37 0,74-101 0,-68 73 0,-15 21 0,59-69 0,-103 135 0,-1 0 0,1 0 0,0 1 0,0-1 0,0 1 0,0 0 0,1-1 0,-1 1 0,1 1 0,-1-1 0,7-2 0,-10 4 0,1 0 0,0 0 0,0 0 0,0 1 0,-1-1 0,1 0 0,0 0 0,0 1 0,0-1 0,-1 0 0,1 1 0,0-1 0,-1 1 0,1-1 0,0 1 0,-1-1 0,1 1 0,0-1 0,-1 1 0,1 0 0,-1-1 0,1 1 0,-1 0 0,0 0 0,1-1 0,-1 1 0,0 0 0,1 0 0,-1-1 0,0 1 0,0 0 0,0 0 0,1 1 0,-2 28 0,0-24 0,-2 44 0,-2 0 0,-3 0 0,-2-1 0,-2 0 0,-2-1 0,-2 0 0,-23 45 0,39-92 0,-6 12 0,0 0 0,1 0 0,-5 22 0,48-70 0,70-71 0,77-69 0,-177 168 0,1 0 0,0 1 0,1 0 0,12-6 0,-21 11 0,1 0 0,-1 0 0,0 1 0,1-1 0,-1 0 0,1 1 0,0-1 0,-1 1 0,1-1 0,-1 1 0,1 0 0,0 0 0,-1-1 0,1 1 0,0 0 0,-1 1 0,1-1 0,0 0 0,-1 0 0,1 1 0,-1-1 0,1 1 0,-1-1 0,1 1 0,-1 0 0,1 0 0,-1 0 0,1-1 0,-1 1 0,0 1 0,1-1 0,-1 0 0,0 0 0,0 0 0,0 1 0,0-1 0,1 3 0,0 3 0,-1 0 0,0 0 0,0 0 0,-1 0 0,0 0 0,0 0 0,-1 0 0,0 0 0,0 0 0,-1 0 0,-2 8 0,-1 4 0,-11 56 0,-30 80 0,39-124 0,8-27 0,-1-4 0,1 0 0,-1 0 0,1 0 0,-1 0 0,1 0 0,-1 0 0,1 0 0,-1 0 0,0 0 0,1-1 0,-1 1 0,1 0 0,-1 0 0,1 0 0,-1-1 0,0 1 0,1 0 0,-1 0 0,0-1 0,1 1 0,-1 0 0,0-1 0,1 1 0,-1 0 0,0-1 0,0 1 0,1-1 0,-1 0 0,4-5 0,14-27-2689,21-44-12793,-31 59 12874,9-11-5147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5.1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243 242 3761,'-26'0'27967,"20"-1"-26928,12-2-1039,128-13 0,-117 11 0,12-3 0,0-1 0,44-20 0,-66 26 0,0-1 0,-1 1 0,1-2 0,-1 1 0,0-1 0,0 1 0,-1-2 0,1 1 0,-1-1 0,0 1 0,-1-1 0,1-1 0,-1 1 0,0-1 0,4-11 0,-7 16 0,0 0 0,0 0 0,-1 0 0,1 0 0,0-1 0,-1 1 0,0 0 0,0 0 0,1 0 0,-1-1 0,-1 1 0,1 0 0,0 0 0,0-1 0,-1 1 0,1 0 0,-1 0 0,0 0 0,0 0 0,0 0 0,0 0 0,-2-3 0,1 2 0,0 1 0,-1 0 0,1 0 0,-1 0 0,0 1 0,0-1 0,1 1 0,-1-1 0,0 1 0,0 0 0,0 0 0,0 0 0,-1 1 0,-2-1 0,-6-1 0,1 2 0,-1-1 0,0 1 0,0 1 0,1 0 0,-1 1 0,-18 5 0,9 0 0,0 1 0,0 1 0,1 1 0,0 0 0,0 2 0,1 0 0,1 1 0,-24 22 0,12-6 0,1 1 0,1 2 0,2 1 0,-29 47 0,46-66 0,1 0 0,1 1 0,0 0 0,2 1 0,-1-1 0,2 1 0,0 0 0,1 0 0,0 1 0,2-1 0,0 0 0,0 1 0,5 32 0,-2-40 0,0 0 0,0-1 0,1 1 0,1 0 0,-1-1 0,1 0 0,1 0 0,-1 0 0,1 0 0,1-1 0,0 0 0,0 0 0,0 0 0,0-1 0,1 0 0,0 0 0,1-1 0,-1 0 0,1 0 0,0-1 0,0 1 0,1-2 0,13 5 0,-10-4 0,0-1 0,0 0 0,1-1 0,-1 0 0,1-1 0,-1-1 0,1 0 0,-1 0 0,1-1 0,-1-1 0,1 0 0,-1-1 0,0 0 0,0-1 0,0 0 0,18-10 0,-18 8 0,-1 0 0,0-1 0,0 0 0,-1-1 0,1 0 0,-2-1 0,1 0 0,-1 0 0,-1-1 0,0 0 0,0-1 0,-1 0 0,11-20 0,-18 29-138,1 0 0,0-1 0,-1 1 0,1 0 0,-1 0 0,0 0 0,0-1 0,0 1 0,0 0 0,0 0 0,-1-1 0,1 1 0,-1-3 0,-1 2-458,1-1-1,-1 1 0,0 0 0,0 0 0,0 0 1,0 0-1,-1 0 0,1 0 0,-1 1 1,0-1-1,1 1 0,-5-3 0,-8-3-2698,1-1 0,-1 2 0,-27-10 0,15 7-3545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6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91 1424,'-9'-13'4140,"7"10"-2009,1 0 1,0-1-1,-1 1 0,1 0 0,1-1 0,-1 1 0,0-1 0,1 1 0,0-5 1,0-11 3404,0 13-5181,0 5-355,1 0 0,0 0 0,0 0 0,0 1 0,-1-1 0,1 0 0,0 0 0,0 1 0,0-1 0,0 0 0,1 1 0,-1-1 0,0 1 0,0-1 0,0 1 0,0 0 0,0-1 0,1 1 0,-1 0 0,0 0 0,0 0 0,2 0 0,27-3 0,619 29 0,-632-25 0,1 0 0,0 2 0,-1 0 0,1 0 0,27 11 0,-45-13-118,0-1-1,0 1 1,0-1-1,0 1 1,-1-1-1,1 1 1,0-1-1,0 1 1,-1-1-1,1 1 1,0-1-1,-1 1 1,1-1-1,0 1 1,-1-1-1,1 0 1,-1 1-1,1-1 1,-1 0-1,1 0 1,-1 1 0,1-1-1,-1 0 1,1 0-1,-1 1 1,1-1-1,-1 0 1,1 0-1,-1 0 1,0 0-1,-22 9-6482,-22 6-5610,20-5 6226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6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 0 4529,'-13'33'4329,"-2"33"6768,14-62-10109,1 1-1,0 0 0,0 0 0,0-1 1,0 1-1,1 0 0,0-1 0,2 9 1,-2-11-818,0 0 1,0 0 0,0-1-1,0 1 1,0-1 0,0 1 0,0-1-1,0 1 1,1-1 0,-1 0-1,0 1 1,1-1 0,-1 0 0,1 0-1,0 0 1,-1 0 0,1 0-1,0-1 1,-1 1 0,1 0 0,0-1-1,2 1 1,5 1-314,0-1-1,0 1 1,1-2 0,-1 1-1,0-1 1,0-1-1,0 0 1,0 0 0,0-1-1,0 0 1,0 0 0,-1-1-1,1 0 1,-1-1 0,1 0-1,-1 0 1,0 0-1,-1-1 1,13-11 0,-10 8-4447,-1-1 1,-1 0 0,12-14-1,-4 7-1903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3.0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402 0 752,'10'24'12471,"43"43"-2040,-40-49-9602,0 0-1,-1 1 1,0 1-1,-2 0 0,0 0 1,-2 1-1,0 0 1,-1 0-1,-2 1 1,5 29-1,2 1-828,-8-40 0,-1 0 0,-1 0 0,0 1 0,1 17 0,6 150 0,-1 47 0,1 54 0,-18 120 0,1-129 0,-1-72 0,6-151 0,-8 50 0,5-50 0,-1 51 0,5-61 0,-2-1 0,-12 52 0,1 0 0,-21 145 0,20-86 0,8-58 0,-38 170 0,29-188 0,-9 95 0,-12 24 0,1-11 0,2-15 0,-1-11 0,9-45 0,-9 27 0,-14 119 0,-4-5 0,49-207 0,4-30 0,-1-1 0,0 0 0,-7 23 0,4-19 0,1 0 0,0 1 0,0 21 0,-4 17 0,1-5 0,2 0 0,5 98 0,1-64 0,0-76 0,0-1 0,1 1 0,0-1 0,6 15 0,-5-14 0,-1-1 0,1 0 0,-1 0 0,1 16 0,-2-16 0,0-1 0,0 1 0,1 0 0,0-1 0,4 13 0,-3-13 0,0 1 0,-1-1 0,0 0 0,-1 1 0,2 13 0,6 20 0,0 19 0,-9-61-1,-3-4-873,-23-5-2596,24 9 2079,-1 0 0,0 0-1,1 0 1,-1 1 0,0 0 0,0-1-1,0 1 1,1 0 0,-1 0 0,-3 1-1,-4-1-2312,-8 0-2549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26.8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376 0 2168,'11'10'22001,"-2"-1"-16427,-3-2-3303,28 31-2121,1-2 1,1-1 0,2-1-1,59 38 1,-26-26-151,2-3 0,79 33 0,-97-61 0,-46-14 0,0 1 0,0 0 0,-1 1 0,17 6 0,-25-8 0,1 0 0,-1 0 0,1 0 0,-1 0 0,1 0 0,-1 0 0,0 0 0,1 0 0,-1 0 0,0 0 0,0 0 0,0 0 0,0 0 0,0 0 0,0 0 0,0 0 0,0 0 0,0 0 0,0 0 0,-1 0 0,1 0 0,-1 2 0,-9 22 0,-4-8 0,0 0 0,-2-2 0,-27 23 0,-5 5 0,-229 184 0,206-173 0,-95 64 0,85-62 0,-144 128 0,170-120 0,55-64-11,-1 0 0,1 0 0,0 1 0,0-1 0,-1 0 0,1 0 0,0 0 0,0 0 0,-1 0 0,1 0 0,0 0 0,0 0 0,0 0-1,-1-1 1,1 1 0,0 0 0,0 0 0,0 0 0,-1 0 0,1 0 0,0 0 0,0 0 0,0 0 0,-1-1 0,1 1 0,0 0 0,0 0 0,0 0 0,0 0 0,-1-1 0,1 1 0,0 0 0,0 0 0,0 0 0,0-1 0,0 1 0,0 0 0,0 0 0,0-1 0,0 1-1,0 0 1,0 0 0,0 0 0,0-1 0,0 1 0,0 0 0,0 0 0,0-1 0,0 1 0,0 0 0,0 0 0,0 0 0,0-1 0,0 1 0,-2-17-2861,-15-15-13775,9 13 8831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32.9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2492 1 1736,'-2'1'28835,"-4"2"-29485,-68 52 3496,64-50-2846,9-5 0,0 0 0,0 1 0,0-1 0,0 1 0,0-1 0,0 1 0,0 0 0,1-1 0,-1 1 0,0 0 0,0 0 0,0-1 0,1 1 0,-1 0 0,0 0 0,1 0 0,-1 0 0,1 0 0,-1 0 0,0 1 0,-3 4 0,-1 0 0,0-1 0,0 1 0,0-1 0,-1 0 0,-6 4 0,-5 5 0,-81 102 0,-91 96 0,28-27 0,55-60 0,-21 26 0,58-66 0,-156 190 0,211-258 0,-445 579 0,399-505 0,-68 110 0,82-118 0,-202 336 0,62-143 0,173-255 0,5-7 0,-1-1 0,-1 0 0,-13 16 0,-24 32 0,11-11 0,28-46 0,8-4 0,-1 0 0,0 0 0,1 0 0,-1 0 0,0 0 0,0 0 0,1 0 0,-1-1 0,0 1 0,1 0 0,-1 0 0,0-1 0,1 1 0,-1 0 0,1-1 0,-1 1 0,1-1 0,-1 1 0,0-1 0,1 1 0,0-1 0,-1 1 0,1-1 0,-1 1 0,1-1 0,0 0 0,-1 1 0,1-1 0,0 1 0,-1-2 0,-6-19 0,6 19 0,-5-21-2305,3-13-6824,2 26 6219,0 0 0,0 1 1,-1-1-1,-3-12 0,-4-3-2818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7:33.2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0 424,'-15'16'8102,"1"1"-1,-14 23 1,23-32-6535,1 1 1,0-1-1,0 1 0,-4 15 1,2-3-1405,4-16-161,1 0 1,-1 0-1,1 1 0,-1-1 1,2 0-1,-1 1 1,0-1-1,1 0 0,0 1 1,1-1-1,-1 1 0,1-1 1,0 1-1,0-1 1,4 9-1,-1-3-2,2 0 0,-1-1 0,1 0 0,1 0 0,0 0 0,0-1 0,1 0 0,12 11 0,-13-13-573,1-1 1,0 0-1,0 0 0,10 5 0,-11-7-310,0-1 0,0-1 0,1 1 0,-1-1 0,0 0 0,1-1 0,-1 0 0,1 0 0,11 0 0,-11-1-4082,10-1-3371,-7-3 1948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18.6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45 799 4601,'-13'-23'4872,"10"16"-1281,-1-1 0,1 1-1,0-1 1,-3-13 0,3-16 1749,-5 31-5340,7 2 0,2 0 0,5 4 0,58 39 0,-49-30 0,2 0 0,0 0 0,23 20 0,-7-1 0,-1 1 0,-2 1 0,45 57 0,-72-82 0,1 0 0,0-1 0,-1 1 0,0-1 0,0 1 0,0 0 0,-1 0 0,0 0 0,0 1 0,0-1 0,-1 1 0,1-1 0,0 7 0,5 12 0,-8-24 0,0 0 0,0-1 0,0 1 0,1 0 0,-1 0 0,0-1 0,0 1 0,0-1 0,0 1 0,1-1 0,-1 1 0,0-1 0,0 1 0,1-1 0,-1 0 0,0 1 0,1-1 0,-1 0 0,1 1 0,-1-1 0,1 0 0,-1 0 0,0-1 0,1 2 0,-5-6 0,-1 0 0,1 0 0,0 0 0,0-1 0,1 0 0,0 0 0,0 0 0,1 0 0,0 0 0,0-1 0,-3-15 0,-2-14 0,2 13 0,2 1 0,0-1 0,0-28 0,6 4 0,1 0 0,3 0 0,22-91 0,-1 49 0,40-88 0,-47 133 0,42-67 0,-59 107 0,1 0 0,0 1 0,0-1 0,0 1 0,9-7 0,10-10 0,-12 13 0,-4 7 0,-1 1 0,-15 19 0,4-12 10,0-1 0,-1 0 0,1-1 0,-1 1 1,0-1-1,-9 6 0,-7 8-578,-1 3-4409,-8 12-8281,13-14 5552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19.1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19 123 2136,'-16'21'30448,"15"-20"-30439,1 0-1,0 1 0,-1-1 0,1 1 1,0-1-1,0 0 0,0 1 1,0-1-1,0 1 0,0-1 0,0 1 1,1-1-1,-1 0 0,1 1 1,-1-1-1,1 0 0,-1 1 0,1-1 1,0 0-1,-1 0 0,1 1 1,1 0-1,-1 0-16,0 4 8,0-1 0,1 1 0,0 0 0,-1-1 0,2 1 0,-1-1 0,1 0 0,0 0 0,0 0 0,0 0 0,1 0 0,-1-1 0,1 1 0,1-1 0,-1 0 0,0 0 0,1-1 0,0 1 0,0-1 0,0 0 0,0 0 0,0-1 0,1 0 0,8 3 0,6 0 0,1-1 0,-1 0 0,0-2 0,1 0 0,0-2 0,-1 0 0,1-1 0,-1-2 0,1 0 0,-1-1 0,40-13 0,-52 15 0,1-2 0,0 1 0,-1-1 0,0-1 0,0 1 0,0-1 0,-1-1 0,1 1 0,11-13 0,-16 14 0,1-1 0,-1 1 0,1-1 0,-1 0 0,-1-1 0,1 1 0,-1 0 0,0-1 0,0 1 0,0-1 0,-1 0 0,0 0 0,0 1 0,0-1 0,-1-8 0,0-4 0,-3-35 0,2 50 0,0 1 0,0-1 0,0 1 0,0-1 0,-1 1 0,1-1 0,-1 1 0,1 0 0,-1 0 0,0 0 0,0 0 0,0 0 0,0 0 0,0 0 0,0 1 0,-1-1 0,-2-1 0,-2-1 0,6 3 0,1 0 0,-1 0 0,0 0 0,0 0 0,0 0 0,0 0 0,0 1 0,-1-1 0,1 0 0,0 1 0,0-1 0,0 1 0,-1-1 0,1 1 0,0 0 0,0-1 0,-1 1 0,1 0 0,0 0 0,-1 0 0,1 0 0,0 0 0,-1 0 0,1 0 0,0 1 0,-1-1 0,1 0 0,0 1 0,0-1 0,0 1 0,-1-1 0,1 1 0,0 0 0,0-1 0,0 1 0,0 0 0,0 0 0,0 0 0,0 0 0,-1 1 0,-11 17 0,10-14 0,-1-1 0,1 1 0,0 0 0,1 0 0,-1 0 0,-1 6 0,-16 35 0,17-39 0,-1 0 0,1 0 0,0 0 0,1 0 0,-1 1 0,2-1 0,-1 1 0,1-1 0,-1 9 0,2-14-149,0 1-1,0-1 1,0 1-1,0-1 1,1 1-1,-1-1 1,0 1-1,1-1 1,0 0-1,0 1 1,0-1-1,0 0 1,0 1-1,0-1 1,0 0-1,1 0 1,-1 0-1,1 0 1,-1 0-1,1 0 1,0-1-1,0 1 1,0 0-1,0-1 1,0 0-1,0 1 1,0-1-1,4 1 1,1 0-701,0 0 0,0-1 0,1 0 0,-1-1 0,0 1 0,1-1 0,-1-1 0,14-2 0,17-6-12453,-13 4 7112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19.5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99 342 2585,'20'6'29893,"-7"8"-29549,-12-12-346,-1-1-1,1 0 1,0 1-1,0-1 1,0 0-1,0 0 1,0 1-1,1-1 1,-1 0-1,0 0 1,0 0-1,1-1 1,-1 1-1,0 0 1,1 0-1,-1-1 1,1 1-1,-1-1 1,1 1-1,0-1 1,2 1-1,7-1 3,-1 0 0,1-1 0,0 0 0,0 0 0,-1-1 0,1-1 0,-1 1 0,1-2 0,-1 1 0,18-11 0,35-16 0,-51 26 0,1-1 0,-1-1 0,0 0 0,0-1 0,0 0 0,-1-1 0,0 0 0,-1-1 0,17-17 0,-25 23 0,1-1 0,-1 1 0,1-1 0,-1 1 0,0-1 0,-1 0 0,1 0 0,-1 0 0,1 0 0,-1 0 0,0-1 0,-1 1 0,1 0 0,-1 0 0,0 0 0,0-1 0,0 1 0,-1-5 0,0 3 0,-1 1 0,0 0 0,0 0 0,-1-1 0,1 1 0,-1 1 0,0-1 0,0 0 0,-1 1 0,0-1 0,1 1 0,-6-4 0,-3-2 0,-1 0 0,0 1 0,0 1 0,-1 0 0,1 1 0,-2 1 0,1 0 0,-27-7 0,23 9 0,1 1 0,-1 1 0,0 0 0,0 1 0,0 2 0,0-1 0,0 2 0,1 1 0,-28 6 0,39-7 0,-1-1 0,1 1 0,0 1 0,0-1 0,0 1 0,1 0 0,-1 0 0,1 1 0,-1 0 0,1 0 0,0 0 0,1 1 0,-1-1 0,1 1 0,0 0 0,0 0 0,0 1 0,1-1 0,-1 1 0,2 0 0,-1-1 0,0 1 0,1 1 0,0-1 0,1 0 0,0 0 0,-1 1 0,2-1 0,-1 10 0,1-5 0,0 0 0,1 0 0,0-1 0,1 1 0,1-1 0,-1 1 0,1-1 0,5 11 0,-5-15 0,0-1 0,1 1 0,-1-1 0,1 0 0,0 0 0,0 0 0,0-1 0,1 1 0,0-1 0,0 0 0,0 0 0,0-1 0,1 1 0,-1-1 0,8 3 0,32 7-1896,-37-11 992,0-1 0,0 0 1,0-1-1,0 0 0,0 0 0,0 0 0,0-1 1,0-1-1,0 1 0,0-1 0,11-4 1,17-10-12731,-18 7 7386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19.9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135 146 3113,'11'-20'4147,"-7"11"-57,1-2-1,-1 1 1,-1 0 0,3-13 0,-3-4 903,6-8-4928,-5 98-65,-1-41 0,-2 1 0,0-1 0,-3 24 0,-72 372 0,71-400 0,-60 318 0,51-263 0,-4 93 0,8-69 0,5-63 0,2 1 0,1-1 0,2 0 0,6 40 0,-8-48 0,0-23 0,0 0 0,-1 0 0,1 0 0,0 0 0,1 0 0,-1-1 0,0 1 0,1 0 0,-1 0 0,2 3 0,-1-6 0,-1 0 0,1 0 0,-1 0 0,1 0 0,-1 0 0,1 0 0,-1 0 0,0 0 0,1 0 0,-1 0 0,1 0 0,-1 0 0,1 0 0,-1 0 0,1 0 0,-1 0 0,1-1 0,-1 1 0,0 0 0,1 0 0,-1 0 0,1-1 0,-1 1 0,0 0 0,1-1 0,-1 1 0,0 0 0,1-1 0,-1 1 0,0 0 0,1-1 0,-1 1 0,0-1 0,0 1 0,0 0 0,1-1 0,-1 1 0,0-1 0,0 1 0,0-1 0,0 0 0,0 1 0,4-12-461,0-1-1,-1 0 1,0 0-1,-1 0 1,-1 0-1,0 0 1,0 0-1,-2 0 1,-3-26-1,1-27-1735,2 57 1452,0-1 0,-1 0 0,0 1 1,-6-19-1,5 19 1363,0 0 1,1 0-1,0 0 0,-1-18 1,-7-22 3881,2 7-1556,8 41-2944,1-1 0,-1 1 0,1-1 0,-1 1 0,1-1 0,0 1 0,-1 0 0,1-1 0,0 1 0,0 0 0,0-1 0,0 1 0,0 0 0,0 0 0,0 0 0,1 0 0,-1 0 0,0 0 0,1 1 0,-1-1 0,0 0 0,1 0 0,-1 1 0,1-1 0,-1 1 0,3-1 0,54-11 0,-30 7 0,44-21-3865,-67 24 3294,-1 0-1,0-1 1,0 1-1,0-1 0,0 0 1,0 0-1,0 0 1,-1-1-1,0 1 1,1-1-1,-1 0 1,0 0-1,2-5 0,1-2-7689,-4-3 159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0.9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206 292 2681,'-7'-14'5396,"4"-10"7293,1 5-3079,-2 9-7219,2 2-2391,11 60 0,-9-13 0,-7 175 0,-23 129 0,-3-134 0,23-143 0,10-66 0,0 0 0,0 1 0,0-1 0,0 0 0,1 0 0,-1 1 0,0-1 0,0 0 0,0 1 0,0-1 0,0 0 0,0 0 0,0 1 0,0-1 0,0 0 0,0 0 0,0 1 0,-1-1 0,1 0 0,0 1 0,0-1 0,0 0 0,0 0 0,0 1 0,0-1 0,-1 0 0,1 0 0,0 0 0,0 1 0,0-1 0,-1 0 0,1 0 0,0 0 0,0 1 0,0-1 0,-1 0 0,1 0 0,0 0 0,-1 0 0,1 0 0,0 0 0,0 0 0,-1 0 0,-10-10 0,-7-23 0,-6-57-1399,5 0 1,3-1-1,4-1 0,1-138 1,11 205 1806,1 1 1,1 0 0,1-1 0,1 1 0,2 0 0,0 1 0,1-1 0,15-30 0,-14 38-154,0 1 0,2 0 0,0 0 0,1 1-1,0 0 1,1 1 0,0 1 0,1 0 0,1 0 0,0 1-1,0 1 1,20-10 0,-10 6-255,0 2 0,1 1 0,1 1 0,0 1 0,0 1 0,1 1 0,0 2 0,0 0 0,37 0 0,-61 4 0,0 1 0,0 0 0,1 1 0,-1-1 0,0 1 0,0-1 0,0 1 0,0 0 0,0 0 0,0 0 0,0 0 0,0 1 0,0-1 0,0 1 0,0 0 0,-1 0 0,1 0 0,-1 0 0,5 5 0,-5-3 0,0-1 0,0 1 0,0 0 0,0 0 0,-1 1 0,1-1 0,-1 0 0,0 0 0,0 1 0,-1-1 0,1 1 0,-1 7 0,-2 5 0,0-1 0,0 1 0,-2-1 0,0 0 0,-1 0 0,-10 24 0,-10 18 0,10-21 0,-2 0 0,-26 41 0,-45 57 0,85-131 0,-4 7 0,-1-1 0,0 0 0,0 0 0,-1-1 0,-1 0 0,1-1 0,-19 13 0,14-17-1045,12-9-1605,9-9-4568,10-2-6993,-8 1 7496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1.7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108 452 1280,'-2'12'4867,"-5"3"7116,0 1-355,5-3-8619,3-9-3009,7-3 0,6-3 0,-1 0 0,1 0 0,0-1 0,-1-1 0,0 0 0,0-1 0,0-1 0,-1 0 0,1 0 0,-1-1 0,-1-1 0,1 0 0,-2 0 0,18-18 0,-20 18 0,-1-1 0,1 0 0,-2 0 0,1-1 0,-2 0 0,1 0 0,-1 0 0,-1-1 0,0 1 0,0-1 0,-1 0 0,0-1 0,-1 1 0,-1 0 0,1-1 0,-2 1 0,0-1 0,0 1 0,-1-1 0,-3-14 0,2 20 0,0 0 0,0 0 0,-1 0 0,0 0 0,0 1 0,-1-1 0,0 1 0,1 0 0,-2 0 0,1 0 0,-6-5 0,8 8 0,-1 0 0,1 0 0,-1 0 0,0 0 0,1 0 0,-1 1 0,0-1 0,0 1 0,0 0 0,0 0 0,0 0 0,0 0 0,0 0 0,0 1 0,-1-1 0,1 1 0,0 0 0,0 0 0,-1 0 0,1 1 0,0-1 0,0 1 0,0-1 0,-4 3 0,-9 4 0,1 1 0,0 1 0,1 0 0,0 2 0,0-1 0,1 1 0,0 1 0,1 1 0,1 0 0,0 0 0,1 1 0,0 0 0,1 1 0,0 0 0,2 0 0,0 1 0,-8 23 0,9-20 0,-1 1 0,1 0 0,1 0 0,0 1 0,-1 21 0,5-37 0,1 0 0,0 0 0,0 0 0,1 0 0,-1 1 0,1-1 0,0 0 0,1 0 0,-1 0 0,1 0 0,0 0 0,0-1 0,0 1 0,1-1 0,-1 1 0,1-1 0,1 0 0,-1 0 0,0 0 0,1 0 0,7 5 0,-6-6 0,0 0 0,1 0 0,-1-1 0,1 0 0,0 0 0,-1 0 0,1-1 0,0 0 0,0 0 0,0 0 0,0-1 0,0 0 0,0 0 0,0 0 0,0-1 0,0 0 0,0 0 0,0-1 0,0 1 0,0-1 0,7-4 0,6-2 0,0-1 0,-1-1 0,0-1 0,29-22 0,-35 22 0,-1 1 0,0-2 0,0 1 0,-1-2 0,0 1 0,-1-1 0,-1-1 0,9-18 0,-12 21 0,0 0 0,-1-1 0,0 1 0,-1-1 0,3-23 0,12 110 0,-17-66 0,0 1 0,0-1 0,1 0 0,1 0 0,0 0 0,0 0 0,8 17 0,-10-26 0,0 1 0,-1 0 0,1-1 0,0 1 0,-1 0 0,1-1 0,0 1 0,0-1 0,0 1 0,-1-1 0,1 1 0,0-1 0,0 1 0,0-1 0,0 0 0,0 0 0,0 1 0,0-1 0,0 0 0,0 0 0,0 0 0,0 0 0,0 0 0,0 0 0,0-1 0,0 1 0,0 0 0,0 0 0,-1-1 0,1 1 0,0 0 0,0-1 0,0 1 0,0-1 0,0 1 0,-1-1 0,1 0 0,0 1 0,0-1 0,-1 0 0,1 0 0,-1 1 0,1-1 0,0 0 0,-1 0 0,1-1 0,29-45-4673,-25 40 3492,1-1 0,-2 1 0,1-1 1,-1 0-1,0 0 0,0 0 0,2-11 0,12-46-4943,11 4 3990,-16 41 2312,3 5 4474,-15 14-4344,0 1 1,-1 0 0,1-1-1,0 1 1,0 0 0,-1-1-1,1 1 1,0 0 0,-1 0-1,1 0 1,0 0 0,0 0-1,0 0 1,-1 0 0,1 0-1,0 0 1,0 0 0,-1 0-1,1 0 1,0 1 0,1-1-1,-1 1 164,1 1-1,-1-1 0,1 0 0,-1 0 0,0 1 1,0-1-1,0 1 0,1-1 0,-1 1 0,-1-1 1,1 1-1,0-1 0,1 3 0,24 41 3690,-16-16-4161,-7-21 0,0 0 0,0 0 0,-1 1 0,-1-1 0,1 1 0,0 13 0,1 14 0,-2-31 0,0 1 0,-1-1 0,0 1 0,1 0 0,-2-1 0,1 1 0,-1-1 0,-2 10 0,-6 45 0,6-51 0,-6 8 0,9-17 0,0 0 0,0 0 0,0 1 0,-1-1 0,1 0 0,0 1 0,0-1 0,0 0 0,-1 0 0,1 0 0,0 1 0,0-1 0,-1 0 0,1 0 0,0 0 0,-1 0 0,1 1 0,0-1 0,-1 0 0,1 0 0,0 0 0,0 0 0,-1 0 0,1 0 0,0 0 0,-1 0 0,1 0 0,0 0 0,-1 0 0,1 0 0,0 0 0,-1 0 0,1 0 0,0-1 0,-1 1 0,1 0 0,0 0 0,-1 0 0,1 0 0,0-1 0,0 1 0,-1 0 0,1 0 0,0 0 0,0-1 0,0 1 0,-1 0 0,1 0 0,0-1 0,0 1 0,0 0 0,0-1 0,-1 1 0,1 0 0,0-1 0,0 1 0,0 0 0,0 0 0,0-1 0,0 1 0,0 0 0,0-1 0,0 1 0,0 0 0,0-1 0,-2-20 0,3 3 0,1 1 0,1 0 0,0 0 0,8-20 0,6-37 0,-11 43 0,1 1 0,2 1 0,1-1 0,1 2 0,1-1 0,2 1 0,32-48 0,-33 60-4383,-12 14 3304,1 0 0,-1 0 0,1 0 0,0 0 1,0 0-1,0 1 0,0-1 0,0 1 0,0 0 0,1-1 1,-1 1-1,0 0 0,0 0 0,1 1 0,-1-1 0,1 0 0,2 0 1,4 1-4790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2.1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0 197 2881,'7'14'16140,"7"-9"-5205,1-4-8124,8 0-2811,-18 0 0,0 0 0,1-1 0,-1 0 0,0 0 0,1 0 0,-1-1 0,0 0 0,0 0 0,0 0 0,1-1 0,-1 0 0,7-3 0,3-3 0,-11 7 0,0-1 0,0 0 0,0 0 0,0-1 0,0 1 0,-1-1 0,1 1 0,-1-1 0,0 0 0,0-1 0,0 1 0,0 0 0,0-1 0,-1 0 0,1 1 0,1-6 0,-2 2 0,1 0 0,0 0 0,-1-1 0,0 1 0,-1-1 0,1 1 0,-1-1 0,-1-13 0,1 16 0,-1 1 0,-1-1 0,1 1 0,-1 0 0,1-1 0,-1 1 0,0 0 0,-1 0 0,1-1 0,-1 1 0,-2-4 0,4 8 0,-1-1 0,0 0 0,1 0 0,-1 1 0,0-1 0,1 1 0,-1-1 0,0 0 0,0 1 0,1 0 0,-1-1 0,0 1 0,0-1 0,0 1 0,0 0 0,1 0 0,-1-1 0,0 1 0,0 0 0,0 0 0,0 0 0,-1 0 0,-1 1 0,1-1 0,0 1 0,-1 0 0,1 0 0,-1 0 0,1 0 0,0 0 0,0 0 0,0 1 0,0-1 0,-4 4 0,-3 3 0,0 1 0,1 0 0,0 1 0,0 0 0,1 0 0,0 0 0,1 1 0,1 0 0,-1 0 0,-6 23 0,2 4 0,-12 80 0,15-72 0,6-40 0,1 1 0,-1 0 0,1-1 0,0 1 0,0-1 0,1 1 0,0 0 0,0-1 0,1 0 0,0 1 0,0-1 0,0 0 0,1 0 0,0 0 0,0 0 0,0 0 0,1-1 0,0 1 0,0-1 0,0 0 0,1 0 0,0-1 0,9 8 0,-7-7 0,1 0 0,0-1 0,0 0 0,0 0 0,0 0 0,1-1 0,-1 0 0,1-1 0,0 0 0,0 0 0,0-1 0,0 0 0,0-1 0,0 0 0,0 0 0,16-3 0,-5-1-478,0-1-1,0 0 1,0-1 0,23-12-1,-32 13 20,-1-1-1,-1 0 0,1-1 0,-1 0 0,0 0 1,0-1-1,-1 0 0,0-1 0,8-11 1,-5 4-3402,0 0 1,-1 0 0,11-27 0,-10 8-1564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4.2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1 606 2905,'13'3'9635,"2"-1"-6392,3 2-1119,-15-3-1643,-1 0 1,1 0 0,-1 0 0,1-1 0,0 1 0,-1-1 0,1 0 0,0 0-1,0 0 1,-1 0 0,1 0 0,0 0 0,-1-1 0,6-1 0,3 0 754,1 0 1,0 1-1,0 0 1,15 1-1,-22 0-1033,45-3 15,-1-3 0,1-2 1,-1-1-1,50-19 0,23-3-62,76-14-156,504-102 0,-545 122 0,703-135 0,-848 157 0,281-79 0,-263 61 0,-30 21 0,1-1 0,0 1 0,-1-1 0,1 0 0,0 1 0,-1-1 0,1 0 0,-1 1 0,1-1 0,-1 0 0,1 0 0,-1 0 0,1 0 0,-1 0 0,0 1 0,0-1 0,1 0 0,-1 0 0,0 0 0,0 0 0,0 0 0,0 0 0,0 0 0,0 0 0,0 0 0,0 0 0,-1 0 0,1 1 0,0-1 0,0 0 0,-1 0 0,1 0 0,-1-1 0,-1 0 0,0 1 0,0-1 0,0 1 0,0 0 0,0 0 0,0 0 0,0 0 0,-1 0 0,1 1 0,0-1 0,0 0 0,-1 1 0,1 0 0,0-1 0,-1 1 0,1 0 0,0 0 0,-1 1 0,1-1 0,0 0 0,-4 2 0,-3-1 0,-43 9-6036,-1 0-3595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2.5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 58 2857,'1'30'12376,"2"1"-5712,2 34 2546,-6-39-8795,-1 0 0,0 1 0,-10 35 0,9-45-415,0-1 0,1 0 0,0 30 0,48-97 0,105-136 0,-119 152 0,1 2 0,1 1 0,45-31 0,-77 61 0,1 0 0,-1 0 0,1 0 0,0 1 0,0-1 0,0 1 0,-1 0 0,1 0 0,1 0 0,-1 0 0,0 0 0,0 1 0,0-1 0,0 1 0,0 0 0,1 0 0,-1 0 0,0 0 0,3 1 0,-2 1 0,-1-1 0,0 1 0,0 0 0,-1-1 0,1 1 0,0 1 0,-1-1 0,1 0 0,-1 1 0,0-1 0,1 1 0,-1 0 0,-1-1 0,1 1 0,0 0 0,-1 0 0,3 6 0,6 15 0,0 1 0,-2 1 0,-1-1 0,-1 1 0,-1 0 0,-2 0 0,1 30 0,14 49 0,-18-104 0,0-1 0,1 1 0,-1 0 0,0 0 0,0-1 0,0 1 0,1 0 0,-1-1 0,0 1 0,1 0 0,-1-1 0,0 1 0,1-1 0,-1 1 0,1-1 0,-1 1 0,1-1 0,-1 1 0,1-1 0,-1 1 0,1-1 0,0 1 0,-1-1 0,1 0 0,0 1 0,-1-1 0,1 0 0,0 0 0,-1 0 0,1 1 0,0-1 0,0 0 0,-1 0 0,1 0 0,0 0 0,-1 0 0,1 0 0,0-1 0,0 1 0,0 0 0,34-11 0,11-19-2439,-28 16-1286,-1-2 0,0 1 1,-1-2-1,24-32 0,-2-8-1170,-19 21 863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2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 1 568,'1'2'11854,"4"11"-6023,-7 6-1399,-1-1 0,-10 34 0,7-31-3214,-26 120-1218,7 1 0,-9 163 0,26-193 0,-9 217 0,17-214-441,8-132-12454,0 0 4869,-6 2 1686</inkml:trace>
  <inkml:trace contextRef="#ctx0" brushRef="#br0" timeOffset="1">28 739 3329,'0'-25'5857,"0"5"184,9 0-680,-9 10-1144,0-5-1064,8 5-793,1 5-735,-9 0-873,9-1-1080,0 6-1088,9 0-1057,-9 0-1608,9 0-992,-9 0-728,18 11-6322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4.3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2919 15 824,'-126'-1'4365,"-65"-5"8079,0 0-430,65 4-8894,32 2-3120,-1108 30 0,1107-24 0,-548 52 0,583-49 0,-87 23 0,111-25 0,28-3 0,11-2 0,11 1 0,-14-3 0,36-1-2268,17-3-6727,37-1-5395,-54 5 8460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6.1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546 558 224,'25'6'16957,"1"-11"-8034,19-22-2393,-41 25-6521,123-102 148,-114 92-161,-1-2-1,0 1 0,-1-1 0,0-1 1,-1 0-1,15-32 0,-22 39 5,-1-1 0,0 1 0,-1-1 0,0 0 0,0 0 0,-1 1 0,0-1 0,-1 0 0,1 0 0,-2 0 0,1 1 0,-1-1 0,-1 1 0,1-1 0,-2 1 0,1 0 0,-1 0 0,0 0 0,-9-12 0,8 11 0,-1 1 0,0-1 0,0 1 0,-1 1 0,0-1 0,0 1 0,0 0 0,-1 1 0,0 0 0,-1 0 0,0 0 0,1 1 0,-2 1 0,1-1 0,0 2 0,-20-6 0,25 9 0,0 0 0,0 0 0,0 0 0,0 0 0,0 1 0,0 0 0,0 0 0,0 0 0,0 0 0,1 1 0,-1-1 0,0 1 0,1 0 0,-1 0 0,1 1 0,0-1 0,-1 1 0,1-1 0,0 1 0,1 0 0,-1 0 0,0 0 0,1 1 0,0-1 0,-4 7 0,-5 10 0,1 1 0,1-1 0,-9 34 0,7-21 0,-6 18 0,-12 68 0,12-43 0,-4 36 0,-4 17 0,-43 133 0,-87 299 0,106-381 0,29-96 0,-35 88 0,54-169 0,-17 34 0,18-36 0,-1-1 0,1 1 0,0-1 0,0 1 0,-1-1 0,1 1 0,-1-1 0,1 1 0,0-1 0,-1 0 0,1 1 0,-1-1 0,1 0 0,-1 1 0,1-1 0,-1 0 0,1 1 0,-1-1 0,0 0 0,1 0 0,-1 0 0,1 0 0,-1 1 0,0-1 0,1 0 0,-1 0 0,1 0 0,-1 0 0,0 0 0,1 0 0,-1-1 0,1 1 0,-1 0 0,0 0 0,1 0 0,-1-1 0,1 1 0,-1 0 0,1 0 0,-1-1 0,1 1 0,-1 0 0,1-1 0,-1 1 0,1-1 0,-1 1 0,1-1 0,0 1 0,-1-1 0,1 1 0,0-1 0,-1 1 0,1-1 0,0 1 0,0-1 0,0 1 0,-1-1 0,1 0 0,0 1 0,0-1 0,0 1 0,0-2 0,-11-25-4016,-11-45-14888,21 47 11594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6.4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1 241 2833,'31'-16'6120,"44"-14"14936,-47 21-18298,-16 6-2773,0 0-1,0 0 1,-1-2 0,1 1 0,-1-1-1,0-1 1,0 0 0,0-1 0,-1 0-1,0-1 1,-1 0 0,1 0 0,-2-1-1,1 0 1,10-15 0,-7 0-4073,-6-12-11766,-6 25 9234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6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1 289 2633,'2'3'2012,"0"0"1,0 0 0,0 1 0,-1-1-1,1 0 1,-1 1 0,2 6 0,10 22 6830,5 0-7546,-1 1 0,-1 0 1,12 40-1,34 98-1297,-59-163 0,-1 0 0,0 0 0,-1 0 0,0 0 0,0 0 0,-1 0 0,0 14 0,-1-5 0,1-16 0,0 0 0,0 0 0,-1 0 0,1 0 0,-1 0 0,1 0 0,-1 0 0,1 0 0,-1 0 0,1 0 0,-1 0 0,0-1 0,1 1 0,-1 0 0,0 0 0,0-1 0,0 1 0,0 0 0,0-1 0,0 1 0,0-1 0,0 1 0,0-1 0,0 1 0,0-1 0,0 0 0,0 0 0,0 1 0,0-1 0,0 0 0,0 0 0,0 0 0,-1 0 0,1 0 0,0 0 0,0-1 0,0 1 0,0 0 0,0-1 0,0 1 0,0 0 0,0-1 0,0 1 0,0-1 0,0 0 0,0 1 0,0-1 0,0 0 0,1 1 0,-1-1 0,0 0 0,-1-1 0,0-4 0,0 0 0,0-1 0,0 1 0,1 0 0,0 0 0,0-1 0,1 1 0,0-1 0,0 1 0,1-11 0,14-69 0,-6 52 0,2 0 0,2 1 0,0 1 0,3 0 0,0 1 0,2 0 0,26-33 0,0 8 0,2 3 0,88-79 0,-19 38-915,-101 86-6119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7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18 380 1296,'5'0'11584,"18"-4"191,-13-1-10761,0-1 0,0 0 0,-1 0 0,0-1 0,0 0 0,-1-1 0,15-17 0,14-21-976,-30 39-62,0 0 1,-1 0-1,0-1 1,0 0 0,-1 0-1,0-1 1,0 1-1,-1-1 1,-1 0-1,6-17 1,-7 18-527,0 0-1,-1 0 1,1 0 0,-1 0 0,-1 0-1,0 0 1,0-1 0,-1 1-1,1 0 1,-2 0 0,1 0 0,-1 0-1,-1 0 1,1 0 0,-7-12-1,8 19 693,-1 0-1,1 0 1,0-1-1,-1 2 1,1-1 0,0 0-1,-1 0 1,1 0-1,-1 1 1,1-1-1,-1 1 1,0-1-1,1 1 1,-1-1-1,0 1 1,1 0-1,-1 0 1,1 0-1,-1 0 1,0 0-1,1 0 1,-1 1-1,0-1 1,1 0-1,-1 1 1,0-1-1,1 1 1,-1 0-1,1 0 1,0-1-1,-1 1 1,1 0-1,-3 2 1,-3 1 526,-1 1 1,1 0-1,0 0 1,0 0-1,-7 9 0,-1 5-653,2 0-1,0 1 1,2 1-1,0 0 1,1 0-1,1 1 1,1 0-1,1 1 1,1 0-1,1 0 1,1 0-1,1 0 1,0 38-1,3-54-14,0 0 0,1 0 0,0 0 0,0 0 0,1 0 0,0 0 0,0 0 0,0-1 0,1 1 0,6 9 0,-8-13 0,1 0 0,0-1 0,0 1 0,0-1 0,0 0 0,1 0 0,-1 1 0,1-1 0,-1-1 0,1 1 0,0 0 0,-1-1 0,1 1 0,0-1 0,0 0 0,0 0 0,0 0 0,0 0 0,1-1 0,-1 1 0,0-1 0,0 0 0,0 0 0,0 0 0,6-1 0,3-2 0,0 0 0,-1 0 0,1-2 0,-1 1 0,0-1 0,0-1 0,-1 0 0,0-1 0,18-14 0,0-3 0,48-54 0,-35 32 0,-3-3 0,43-71 0,-87 133 0,1 0 0,0 0 0,2 1 0,-1-1 0,1 1 0,1 0 0,0 19 0,-3 120 0,5-152 0,1 26 0,1 0 0,6 33 0,-6-51 0,1-1 0,0 1 0,0-1 0,1 0 0,0 0 0,0 0 0,10 11 0,-13-17 0,-1 0 0,1-1 0,0 1 0,0-1 0,0 0 0,1 1 0,-1-1 0,0 0 0,0 0 0,1 0 0,-1 0 0,1 0 0,-1 0 0,1 0 0,-1 0 0,1 0 0,0-1 0,-1 1 0,1-1 0,0 1 0,-1-1 0,1 0 0,0 1 0,0-1 0,0 0 0,-1 0 0,1-1 0,0 1 0,0 0 0,-1 0 0,1-1 0,0 1 0,-1-1 0,1 1 0,0-1 0,-1 0 0,1 0 0,-1 0 0,1 0 0,-1 0 0,0 0 0,1 0 0,-1 0 0,3-3 0,15-20-3481,-12 13-661,0-1 1,-1 1-1,8-21 1,-5 8-2538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7.8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54 5745,'14'15'4920,"7"19"12190,-12-8-12118,-3 2-4992,-2 0 0,0 0 0,-2 0 0,-1 1 0,-1-1 0,-5 39 0,0-4 0,5-50 0,0 0 0,-1 0 0,-1 0 0,0-1 0,-8 26 0,-24 68 0,23-86 0,5-17 0,4-15 0,-7-44 0,9 33 0,1 0 0,1 0 0,1 0 0,9-33 0,-10 49 0,0 1 0,0-1 0,0 0 0,1 1 0,0 0 0,0-1 0,1 1 0,0 0 0,0 1 0,0-1 0,1 1 0,0 0 0,0 0 0,0 0 0,0 1 0,1 0 0,0 0 0,0 0 0,8-4 0,-12 7 0,0 0 0,1 1 0,-1-1 0,0 1 0,0-1 0,0 1 0,0 0 0,1-1 0,-1 1 0,0 0 0,0 1 0,1-1 0,-1 0 0,0 1 0,0-1 0,0 1 0,0 0 0,1-1 0,-1 1 0,0 0 0,0 0 0,-1 1 0,1-1 0,0 0 0,0 1 0,-1-1 0,1 1 0,0-1 0,-1 1 0,0 0 0,1-1 0,-1 1 0,0 0 0,0 0 0,2 4 0,0 2 0,1 1 0,-2 0 0,1 0 0,-1 0 0,0 0 0,-1 1 0,0-1 0,-1 11 0,3-36 0,0 1 0,0 1 0,2-1 0,0 0 0,0 1 0,2 0 0,0 0 0,0 1 0,10-14 0,21-42 0,-29 51 0,0 0 0,2 0 0,0 2 0,1-1 0,0 2 0,2-1 0,-1 2 0,2 0 0,0 0 0,1 2 0,0 0 0,35-19 0,-49 29 0,1 1 0,0 0 0,0 0 0,0 0 0,0 0 0,0 0 0,0 1 0,1-1 0,-1 1 0,0 0 0,0 0 0,0 0 0,0 0 0,0 1 0,0-1 0,1 1 0,-1 0 0,5 2 0,-5-1 0,-1-1 0,0 1 0,0 0 0,-1 0 0,1 0 0,0 0 0,-1 0 0,1 1 0,-1-1 0,1 0 0,-1 1 0,0-1 0,0 1 0,0-1 0,-1 1 0,1-1 0,-1 1 0,1 0 0,-1-1 0,0 1 0,0 0 0,0 4 0,9 138 0,-10-123 0,0-16 0,1 1 0,0-1 0,0 1 0,0-1 0,1 0 0,-1 1 0,2-1 0,-1 0 0,4 11 0,-3-3 0,-2-14 0,0 0 0,0 0 0,0-1 0,0 1 0,0 0 0,0 0 0,0 0 0,0 0 0,0-1 0,0 1 0,1 0 0,-1 0 0,0 0 0,0 0 0,0 0 0,0-1 0,0 1 0,0 0 0,1 0 0,-1 0 0,0 0 0,0 0 0,0 0 0,0 0 0,1 0 0,-1 0 0,0 0 0,0 0 0,0-1 0,0 1 0,1 0 0,-1 0 0,0 0 0,0 0 0,0 0 0,0 0 0,1 1 0,-1-1 0,0 0 0,0 0 0,0 0 0,1 0 0,-1 0 0,0 0 0,0 0 0,0 0 0,0 0 0,0 0 0,1 0 0,-1 1 0,0-1 0,0 0 0,0 0 0,0 0 0,0 0 0,0 0 0,0 1 0,1-1 0,-1 0 0,0 0 0,0 0 0,0 0 0,0 1 0,0-1 0,8-11 0,-4 5 0,28-40 0,-32 45 0,1 1 0,-1 0 0,0-1 0,0 1 0,1 0 0,-1-1 0,0 1 0,0 0 0,1 0 0,-1 0 0,0-1 0,1 1 0,-1 0 0,0 0 0,1 0 0,-1 0 0,1-1 0,-1 1 0,0 0 0,1 0 0,-1 0 0,1 0 0,-1 0 0,0 0 0,1 0 0,-1 0 0,0 0 0,1 0 0,-1 1 0,1-1 0,-1 0 0,0 0 0,1 0 0,-1 0 0,0 0 0,1 1 0,-1-1 0,1 0 0,0 3 0,0-1 0,-1 0 0,1 0 0,0 1 0,-1-1 0,1 0 0,-1 1 0,0-1 0,1 0 0,-1 1 0,-1 3 0,1 248 0,9-218 0,-7-32-1231,1-10-1879,1-7-5264,-4 3 369,0 0 239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8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3 152 3705,'7'0'27890,"-7"0"-27863,-1 0-1,1 0 1,0 0 0,-1 0 0,1 0 0,0 0 0,-1 0-1,1 0 1,0 0 0,-1 0 0,1 0 0,0 0 0,-1 0-1,1 1 1,0-1 0,0 0 0,-1 0 0,1 0 0,0 1-1,-1-1 1,1 0 0,0 0 0,0 0 0,0 1 0,-1-1-1,1 0 1,0 1 0,0-1 0,0 0 0,0 0 0,-1 1-1,1-1 1,0 0 0,0 1 0,0-1 0,0 0 0,0 1 0,0-1-1,0 0 1,0 1 0,6 18 274,16 11-530,-12-26 229,1 0 0,-1 0 0,1-1 0,-1 0 0,1-1 0,0 0 0,0 0 0,0-2 0,0 1 0,0-1 0,0-1 0,0 0 0,13-3 0,-12 2 0,-1-1 0,0 0 0,0 0 0,0-1 0,0 0 0,0-1 0,-1-1 0,0 1 0,0-1 0,0-1 0,-1 0 0,14-14 0,-7 5 0,-12 12 0,0 0 0,0 0 0,-1-1 0,1 1 0,-1-1 0,0 0 0,0 0 0,-1 0 0,1 0 0,2-8 0,-4 10 0,0 0 0,0 1 0,0-1 0,-1 0 0,1 1 0,-1-1 0,0 0 0,0 0 0,0 0 0,0 1 0,0-1 0,0 0 0,-1 0 0,0 1 0,1-1 0,-1 0 0,0 1 0,0-1 0,0 1 0,-2-4 0,1 5 0,0-1 0,-1 0 0,1 1 0,0-1 0,-1 1 0,1 0 0,0-1 0,-1 1 0,1 0 0,-1 1 0,0-1 0,1 0 0,-1 1 0,0 0 0,0-1 0,1 1 0,-1 0 0,0 0 0,1 1 0,-1-1 0,-3 1 0,-2 1 0,-1 0 0,0 0 0,0 1 0,1 1 0,0-1 0,-1 1 0,1 1 0,1-1 0,-1 1 0,-8 7 0,-8 9 0,-31 33 0,40-37 0,0 1 0,2 1 0,0 0 0,1 1 0,1 1 0,-15 40 0,15-30 0,1 0 0,2 1 0,1 0 0,-4 42 0,9-53 0,1 0 0,1 0 0,1 0 0,0 0 0,2 0 0,1 0 0,0-1 0,1 1 0,2-1 0,0 0 0,1-1 0,16 30 0,-7-20-1,1-2 0,2 1 0,0-2-1,2-1 1,1-1 0,0 0 0,48 35 0,-57-49 140,24 16-4470,-17-12-2445,1-1 1,28 13-1,-7-10-919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2:29.3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4766 4547 1176,'-37'-7'6834,"-56"4"16226,72 3-21363,-235 22-1697,146-8 0,-433 49 0,-139 14 0,-1261 144 0,1796-202 0,-385 68 0,484-74 0,33-8 0,0 0 0,-1-1 0,0-1 0,-27 1 0,41-4 0,0 0 0,0 0 0,0 0 0,0 0 0,0-1 0,0 1 0,0-1 0,0 1 0,1-1 0,-1 0 0,0 0 0,0 0 0,1 0 0,-1 0 0,0 0 0,1 0 0,-1 0 0,1-1 0,0 1 0,-1 0 0,1-1 0,0 0 0,0 1 0,0-1 0,0 0 0,0 1 0,-1-4 0,-7-44 0,0-68 0,3-68 0,-32-193 0,-25-163 0,36 289 0,-9-150 0,29 297 0,-2-523 0,39 386 0,-17 148 0,59-227 0,-44 216 0,30-77 0,-21 73 0,115-284 0,-132 340 0,-14 35 0,1 1 0,14-26 0,8-21 0,-24 51 0,0 0 0,1 1 0,0-1 0,1 1 0,0 1 0,9-11 0,-3 9 0,0 0 0,1 1 0,0 1 0,0 0 0,1 1 0,22-10 0,104-41 0,-52 25 0,55-31 0,-4-7 0,145-100 0,-265 162 0,0 0 0,2 2 0,-1 1 0,1 1 0,0 0 0,1 2 0,0 0 0,0 2 0,37-3 0,23 4 0,112 9 0,-112-2 0,604 13 0,-363-11 0,1423-20 0,-1192-42 0,-511 46 0,-32 6 0,1 1 0,-1 0 0,1 1 0,0 0 0,0 1 0,0 0 0,0 1 0,19 3 0,-30-2 0,0 0 0,0 0 0,0 1 0,0-1 0,-1 1 0,1-1 0,-1 1 0,1 0 0,-1 0 0,1 0 0,-1 0 0,0-1 0,0 2 0,0-1 0,0 0 0,0 0 0,-1 0 0,1 0 0,-1 1 0,1-1 0,-1 0 0,0 0 0,0 1 0,0 2 0,-2 61 0,-14 24 0,-5-1 0,-45 121 0,18-61 0,-111 343 0,-136 525 0,160 8 0,109-760 0,-1 137 0,36-216-974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4.7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1096,'23'1'10914,"-3"1"-4047,-12 0-5404,0-1 1,-1 2 0,1-1-1,-1 1 1,0 0 0,11 6-1,278 176 2182,-268-170-3645,1-1 0,0-1 0,1-2 0,0-1 0,1-1 0,0-1 0,1-2 0,-1-2 0,1-1 0,38 0 0,-63-4 0,-1 1 0,0-1 0,0 0 0,0-1 0,0 1 0,0-1 0,0 0 0,-1-1 0,1 0 0,-1 1 0,9-7 0,-9 6 0,1 3 0,-21 30 0,-6 20 0,-3-2 0,-1-1 0,-49 68 0,38-60 0,-59 67 0,2-3 0,60-66 0,-42 91 0,73-138-715,5-6-1209,11-14-4223,17-29-6062,-22 19 5414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39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11 128,'-16'-4'27944,"32"-2"-23249,-7 6-4695,-1 0 0,0 0 0,-3 4 0,1 0 0,-1 1 0,0-1 0,0 1 0,-1 0 0,0 0 0,0 0 0,0 1 0,0-1 0,-1 1 0,0 0 0,0 0 0,0 0 0,2 12 0,4 13 0,9 60 0,-10-41 0,-2-13 0,-4-21 0,1 0 0,0-1 0,11 30 0,38 121 0,-41-131 0,-10-31 0,-3-4 81,1 0-114,0 0 0,1 0 0,-1 0 0,0-1 0,0 1 0,1 0 0,-1 0 0,0 0 0,1 0 0,-1-1 0,0 1 0,1 0 0,-1-1 0,1 1 0,-1-1 0,1 1 0,-1 0 0,0-1 0,1 1-1,0-1 1,-1 0 0,1 1 0,-1-1 0,1 1 0,0-1 0,-1 0 0,1 1 0,0-1 0,-1 0 0,1 0 0,0-1-1322,0 1-1,0-1 0,0 1 1,0-1-1,-1 1 1,-4-13-9490,4 12 9501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39.5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635 0 3889,'-5'9'16723,"-8"-4"-7009,-5-4-7273,-38 3-2441,-1 3 0,2 2 0,-62 18 0,100-23 0,-196 60-85,188-59-2425,6-2-4388,-2-1-3052,3-1 883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0.2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1375 274 4481,'-32'-16'21588,"29"12"-20209,-5-11 3940,8 11-5319,-1 0 0,1 0 0,0 0 0,0 0 0,0 0 0,1 0 0,0 0 0,-1 0 0,1 0 0,1 1 0,-1-1 0,0 0 0,1 0 0,0 1 0,0-1 0,0 1 0,0-1 0,5-4 0,12-29 0,-16 27 0,0 0 0,1 0 0,0 1 0,1-1 0,0 1 0,0 0 0,12-14 0,-15 20 0,0 1 0,0-1 0,0 1 0,1 0 0,-1-1 0,0 1 0,1 0 0,0 0 0,-1 0 0,1 1 0,0-1 0,0 1 0,0-1 0,0 1 0,0 0 0,0 0 0,0 1 0,0-1 0,0 0 0,1 1 0,-1 0 0,0 0 0,0 0 0,1 0 0,-1 0 0,6 2 0,7 6 0,-1 0 0,0 1 0,0 1 0,-1 0 0,-1 1 0,13 13 0,37 28 0,-40-36 0,0-2 0,0 0 0,2-1 0,0-1 0,44 14 0,-52-12 0,-17-13 0,0 0 0,0 1 0,-1-1 0,1 0 0,-1 0 0,1 0 0,-1 0 0,1 0 0,-1 0 0,0 0 0,0 0 0,1 0 0,-1-1 0,0 1 0,0 0 0,0 0 0,0-1 0,0 1 0,0 0 0,0-1 0,0 1 0,-2 0 0,-29 10 0,20-7 0,-231 85 0,190-71 0,-87 18 0,68-19 0,-14 1 0,-96 6 0,165-22 0,11-1 0,0 0 0,0-1 0,0 0 0,0-1 0,1 1 0,-1-1 0,0 0 0,0 0 0,1-1 0,-1 0 0,1 0 0,-1 0 0,1-1 0,0 1 0,-8-7 0,12 8 0,1 0 0,-1 1 0,1-1 0,-1 0 0,1 0 0,0 0 0,-1 0 0,1 0 0,0 0 0,0 0 0,0 0 0,0 0 0,0 0 0,0 0 0,0 0 0,0 0 0,0 0 0,1 0 0,-1 0 0,0 0 0,1 0 0,-1 0 0,0 0 0,1 0 0,-1 0 0,1 0 0,0 1 0,-1-1 0,1 0 0,0 0 0,-1 1 0,1-1 0,0 0 0,0 1 0,0-1 0,-1 1 0,2-1 0,36-23 0,-35 22 0,3-2 0,-1 1 0,1 0 0,0 0 0,-1 1 0,1 0 0,1 0 0,-1 0 0,0 1 0,0-1 0,1 2 0,9-1 0,-14 1 0,0 0 0,0 1 0,0-1 0,-1 1 0,1-1 0,0 1 0,0 0 0,-1 0 0,1 0 0,0 0 0,-1 0 0,1 0 0,-1 0 0,1 0 0,-1 1 0,0-1 0,1 0 0,-1 1 0,0 0 0,0-1 0,0 1 0,0-1 0,0 1 0,-1 0 0,1 0 0,0 0 0,-1-1 0,1 3 0,3 9 0,-4-8 0,0 1 0,-1-1 0,0 1 0,0-1 0,0 0 0,-1 0 0,0 0 0,0 1 0,0-2 0,0 1 0,-1 0 0,0 0 0,-4 4 0,0 1 0,-11 15 0,-1-2 0,-1 0 0,-41 36 0,29-35 0,-1-2 0,-2-1 0,0-1 0,-1-3 0,-1 0 0,-56 16 0,-242 46 0,242-61 0,21-7-3319,62-11 2250,0 1 1,0-2 0,0 1 0,1-1 0,-1-1-1,0 0 1,0 0 0,1-1 0,-12-5-1,-3-5-7232,5-2 254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0.5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85 1232,'3'-4'1964,"7"-7"3624,10-13 13076,-10 9-13345,18-16-5319,-34 41-2795,-21 0-12806,7-5 6167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1.4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581 36 304,'14'-9'6757,"-10"5"-4023,0 1 1,0 0 0,1 1-1,-1-1 1,1 1 0,-1 0-1,7-2 1,15 1 1094,-25 3-3829,0 0 0,0 1 0,0-1 0,0 0 0,0 1 0,0-1 0,1 1 0,-1 0 0,-1-1 0,1 1 0,0 0 0,0 0 0,0-1 0,0 1 0,0 0 0,-1 0 0,1 0 0,0 0 0,-1 0 0,1 0 0,-1 0 0,1 0 0,-1 0 0,1 0 0,-1 2 0,10 37 0,-7-26 0,-3-6 0,0 0 0,0 0 0,-1-1 0,0 1 0,0 0 0,-1 0 0,0-1 0,-1 1 0,-3 8 0,-2 1 0,1-2 0,-2 1 0,0-1 0,-1 0 0,0-1 0,-1 0 0,-1-1 0,0 0 0,-25 20 0,-8-2 0,0-2 0,-2-2 0,-65 28 0,-120 49 0,214-95-2862,-27 8-13886,35-13 9512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1.7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90 216 3273,'1'-37'4726,"3"-17"6844,-1 1-1056,-2 17-7830,8 5-2684,-8 27 0,1 4 0,-1 1 0,0 0 0,0-1 0,0 1 0,0 0 0,-1-1 0,1 1 0,0 0 0,0 0 0,0 0 0,-1 0 0,1 0 0,0 0 0,-1 0 0,1 0 0,0 1 0,-1-1 0,5 14 0,0 0 0,-2 1 0,0 0 0,-1-1 0,1 33 0,3 25 0,-2-37 0,-2 0 0,-2 0 0,-7 57 0,1 24 0,6-103-304,-1 1 1,-1-1-1,1 0 1,-2 0-1,0-1 1,-1 1-1,0 0 0,-1-1 1,-1 0-1,0 0 1,-1-1-1,0 0 1,-1 0-1,0 0 1,-18 19-1,-8-15-14167,16-6 7081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2.1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90 4001,'9'-25'26178,"1"29"-23590,51 28-2588,-44-18 0,0 1 0,-2 1 0,1 0 0,-2 1 0,0 0 0,-1 1 0,-1 1 0,-1 0 0,12 26 0,-21-40 0,0-1 0,-1 1 0,1-1 0,-1 1 0,0 0 0,0 0 0,0-1 0,-1 1 0,0 0 0,0 0 0,0 0 0,0 0 0,-1 0 0,0-1 0,0 1 0,0 0 0,-1 0 0,-2 5 0,3-8 0,0 1 0,-1-1 0,1 1 0,-1-1 0,0 0 0,1 0 0,-1 0 0,0 0 0,0 0 0,-1 0 0,1 0 0,0-1 0,0 1 0,-1-1 0,1 1 0,-1-1 0,0 0 0,1 0 0,-1 0 0,0-1 0,1 1 0,-1-1 0,0 1 0,0-1 0,0 0 0,0 0 0,1 0 0,-1 0 0,0-1 0,0 1 0,1-1 0,-6-1 0,4 1 0,0 0 0,0 0 0,1 0 0,-1 0 0,0 0 0,0-1 0,1 0 0,-1 0 0,1 0 0,-1 0 0,1-1 0,0 1 0,0-1 0,0 0 0,0 1 0,0-2 0,1 1 0,0 0 0,-1 0 0,1-1 0,0 1 0,0-1 0,1 0 0,-1 1 0,1-1 0,0 0 0,0 0 0,0 0 0,0-7 0,1-5 0,1 0 0,1 0 0,0 1 0,1-1 0,0 1 0,2-1 0,0 1 0,0 0 0,2 1 0,0-1 0,0 2 0,10-14 0,-4 9 0,0 1 0,22-20 0,-2 3 0,-32 33 3,0 0-14,0 0 0,0 0 1,0 0-1,0-1 1,-1 1-1,1 0 0,0 0 1,-1-1-1,1 1 1,0 0-1,-1-1 1,0 1-1,1 0 0,-1-1 1,0 1-1,1-2 1,-37 13-21494,18-1 14603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2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177 523 1968,'4'-14'6319,"-1"11"-3916,-1 0 1,1 0-1,0 0 1,0 1-1,0-1 1,0 1-1,0-1 1,5-1-1,3-2 446,-4 5-2849,1-1 0,0 1 0,-1 0 0,1 0 0,-1 1 0,1 0 0,0 1 0,-1-1 0,1 2 0,0-1 0,-1 1 0,0 0 0,1 0 0,-1 1 0,0 0 0,0 0 0,0 1 0,-1 0 0,11 8 0,-9-6 0,1 0 0,-1 1 0,0 0 0,-1 0 0,0 1 0,0-1 0,0 2 0,-1-1 0,-1 1 0,1 0 0,-1 0 0,-1 1 0,0-1 0,4 13 0,-7-15 0,0-1 0,0 1 0,-1 0 0,0-1 0,0 1 0,-1-1 0,0 1 0,0 0 0,0-1 0,-1 0 0,0 1 0,0-1 0,-1 0 0,0 0 0,0 0 0,0 0 0,-1 0 0,1-1 0,-1 0 0,-1 0 0,1 0 0,-1 0 0,0-1 0,0 1 0,0-1 0,0 0 0,-12 5 0,5-2 0,0 0 0,-1-1 0,0-1 0,-1 0 0,1-1 0,-1 0 0,0-1 0,0-1 0,0 0 0,0-1 0,0 0 0,-21-2 0,27 0 0,0 0 0,-1 0 0,1-1 0,0 0 0,0-1 0,1 0 0,-1 0 0,1 0 0,-1-1 0,1 0 0,0-1 0,-12-10 0,15 12 0,2-1 0,-1 1 0,0-1 0,1 0 0,-1 1 0,1-1 0,0 0 0,1-1 0,-1 1 0,1 0 0,0 0 0,-1-1 0,2 1 0,-1-1 0,1 1 0,-1 0 0,1-1 0,0 1 0,1-1 0,-1 1 0,1-1 0,0 1 0,0 0 0,0-1 0,4-6 0,1-5 0,1 0 0,1 0 0,0 1 0,1 0 0,1 1 0,0-1 0,1 2 0,0 0 0,1 0 0,1 1 0,0 0 0,0 1 0,1 1 0,1 0 0,0 1 0,0 1 0,1 0 0,19-7 0,-25 12 0,-8 2 0,0 0 0,0 0 0,0 0 0,0 1 0,0-1 0,0 1 0,0-1 0,0 1 0,0 0 0,0-1 0,0 1 0,0 0 0,0 0 0,0 1 0,0-1 0,0 0 0,0 1 0,0-1 0,0 1 0,0-1 0,0 1 0,0 0 0,-1 0 0,1 0 0,3 2 0,-4-1 0,1-1 0,0 1 0,-1 0 0,0-1 0,1 1 0,-1 0 0,0 0 0,0 0 0,0 0 0,0 0 0,0 0 0,-1 0 0,1 0 0,-1 0 0,1 0 0,-1 0 0,0 0 0,1 1 0,-1-1 0,0 0 0,-1 0 0,1 0 0,0 0 0,-1 1 0,0 3 0,-3 4 0,-1 0 0,1-1 0,-1 1 0,-1-1 0,0 0 0,0 0 0,-1-1 0,0 0 0,-1 0 0,-14 12 0,-2-1 0,-1 0 0,-43 23 0,61-39 0,0 1 0,0-1 0,0-1 0,0 1 0,-1-1 0,1-1 0,-1 1 0,0-1 0,0 0 0,1-1 0,-1 0 0,-14-2 0,18 2 0,1-1 0,-1 0 0,0 0 0,1 0 0,-1 0 0,1 0 0,-1-1 0,1 0 0,-1 0 0,1 0 0,0 0 0,0 0 0,0-1 0,0 1 0,1-1 0,-1 1 0,1-1 0,-1 0 0,1 0 0,0-1 0,0 1 0,0 0 0,1-1 0,-1 1 0,1-1 0,0 1 0,-1-7 0,-1-7 0,1-1 0,1 0 0,1 0 0,1 0 0,0 0 0,1 0 0,6-23 0,42-124 0,3 46 0,-9 24 0,-40 85 0,-1 1 0,0-1 0,-1 1 0,0-1 0,0 0 0,0-18 0,-3 27-240,1 0 1,-1 0-1,1 0 1,-1 0-1,1 1 1,-1-1-1,0 0 1,1 0-1,-1 0 1,0 1-1,0-1 1,0 0-1,0 1 0,0-1 1,0 1-1,0-1 1,1 1-1,-1-1 1,-1 1-1,1 0 1,0-1-1,0 1 1,0 0-1,0 0 1,0 0-1,0 0 0,-2 0 1,-35 0-10019,22 4 3290,-2 1 374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2.9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1161 30 4249,'0'-18'25920,"0"10"-23322,-2 4-2598,2 4 0,-1 0 0,1 0 0,0 0 0,-1 0 0,1 0 0,-1 0 0,1 0 0,0 0 0,-1 0 0,1 1 0,-1-1 0,1 0 0,0 0 0,-1 0 0,1 0 0,-1 1 0,1-1 0,0 0 0,-1 0 0,1 1 0,0-1 0,0 0 0,-1 1 0,1-1 0,0 0 0,-1 1 0,1-1 0,0 0 0,0 1 0,-1 0 0,-3 6 0,-22 60 0,-11 13 0,19-34 0,-32 51 0,-85 128 0,70-123 0,17-23 0,-110 160 0,108-170 0,-23 27 0,37-55 17,15-15-66,-1 0 1,-1-2 0,-1-1 0,-52 39 0,69-58-47,0 0 0,0 0 0,0 0 1,0-1-1,0 0 0,-1-1 1,0 0-1,1 0 0,-1 0 0,0-1 1,0 0-1,0-1 0,0 1 0,0-2 1,1 1-1,-1-1 0,0 0 1,0-1-1,0 0 0,1 0 0,-1-1 1,1 1-1,0-2 0,-1 1 1,2-1-1,-9-6 0,7 5-2750,1-1 0,1 0-1,-1 0 1,-7-10 0,9 11 1214,-20-20-6568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3:46:35.7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0 463 3049,'7'-38'17766,"15"-14"-6054,-22 51-11701,1 0-1,0-1 1,0 1 0,0 0 0,0 0-1,0 0 1,0 0 0,1 0-1,-1 0 1,0 0 0,0 0 0,1 0-1,-1 1 1,1-1 0,-1 0-1,0 1 1,1-1 0,-1 1 0,1 0-1,-1-1 1,1 1 0,0 0-1,-1 0 1,1 0 0,-1 0 0,1 0-1,1 1 1,29 10-71,-28-8 60,1 0 0,-1 0 0,0 1 0,0-1 0,0 1 0,0 0 0,-1 0 0,0 0 0,0 1 0,0-1 0,0 1 0,0 0 0,-1 0 0,2 5 0,2 7 0,-1 1 0,5 31 0,-6-22 0,-1-8 0,-1 0 0,-2 32 0,0-31 0,0 0 0,4 26 0,0-12 0,-2 0 0,-4 66 0,0-22 0,2-43 0,28-106 0,-7 16 0,-15 41 0,-1-1 0,8-27 0,1-15 0,-9 38 0,0 0 0,-1-1 0,2-39 0,12-137 0,-19 182 0,1 0 0,1 0 0,0 0 0,1 0 0,1 0 0,0 0 0,1 1 0,0-1 0,1 1 0,0 0 0,1 1 0,1-1 0,0 1 0,1 0 0,0 1 0,0 0 0,2 0 0,-1 1 0,1 0 0,0 1 0,14-10 0,-2 6 0,0 1 0,1 1 0,0 0 0,1 2 0,38-10 0,19-7 0,-64 20-1887,-12 4-557,1 1 0,-1-1 0,0 0 0,-1-1 0,1 1 0,0-1 0,4-4 0,5-9-3095,-7 10 726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3.6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794 727 3921,'0'-23'5391,"2"-36"14570,5 37-16467,11-20-3494,-14 31 0,0 0 0,1 0 0,10-16 0,-8 15 0,0 1 0,1 0 0,0 0 0,1 0 0,0 1 0,1 1 0,0-1 0,1 2 0,-1-1 0,2 1 0,-1 1 0,1 0 0,13-5 0,-13 8 0,1 1 0,-1 1 0,1 0 0,-1 1 0,1 0 0,0 1 0,0 0 0,-1 1 0,1 0 0,0 1 0,-1 1 0,13 3 0,16 8 0,-1 2 0,46 25 0,-35-17 0,30 23 0,-10-2 0,-71-45 0,-1 0 0,1 0 0,0 0 0,0 0 0,-1 0 0,1 0 0,0 0 0,0 0 0,-1 0 0,1 1 0,0-1 0,-1 0 0,1 0 0,0 0 0,0 1 0,0-1 0,-1 0 0,1 0 0,0 0 0,0 1 0,0-1 0,0 0 0,-1 0 0,1 1 0,0-1 0,0 0 0,0 1 0,0-1 0,0 0 0,0 0 0,0 1 0,0-1 0,0 0 0,0 1 0,0-1 0,0 0 0,0 1 0,0-1 0,0 0 0,0 0 0,0 1 0,0-1 0,0 0 0,0 1 0,1-1 0,-1 0 0,0 0 0,0 1 0,0-1 0,1 0 0,-1 0 0,0 0 0,0 1 0,0-1 0,1 0 0,-1 0 0,0 0 0,0 1 0,1-1 0,-1 0 0,0 0 0,1 0 0,-1 0 0,0 0 0,0 0 0,1 0 0,-26 5 0,22-4 0,-100 17 0,-160 35 0,137-27 0,-175 14 0,293-39 0,1-1 0,0 0 0,-1 0 0,1-1 0,0 0 0,-1 0 0,-8-3 0,14 3 0,0 0 0,0 1 0,-1-1 0,1 0 0,0 0 0,0 0 0,1-1 0,-1 1 0,0 0 0,0-1 0,0 1 0,1-1 0,-1 0 0,1 1 0,0-1 0,-1 0 0,1 0 0,0 0 0,0 0 0,0 0 0,0 0 0,0 0 0,1 0 0,-1 0 0,1-1 0,-1 1 0,1 0 0,0-4 0,-5-49 0,3 40 0,0 0 0,2 0 0,1-30 0,4-7 0,-1 1 0,-4-1 0,-9-89 0,6 76 0,-3-15 0,5 72 0,-1 0 0,2-1 0,-1 1 0,1-1 0,0 1 0,1-1 0,2-12 0,-3 21 0,0-1 0,0 1 0,1 0 0,-1 0 0,0-1 0,0 1 0,0 0 0,0 0 0,0 0 0,1-1 0,-1 1 0,0 0 0,0 0 0,0 0 0,1 0 0,-1-1 0,0 1 0,0 0 0,1 0 0,-1 0 0,0 0 0,0 0 0,1 0 0,-1 0 0,0 0 0,0-1 0,1 1 0,-1 0 0,0 0 0,0 0 0,1 0 0,-1 1 0,0-1 0,0 0 0,1 0 0,-1 0 0,0 0 0,0 0 0,1 0 0,-1 0 0,0 0 0,0 0 0,1 1 0,-1-1 0,0 0 0,0 0 0,0 0 0,1 1 0,-1-1 0,0 0 0,0 1 0,4 4 0,3 14 0,-1 0 0,-1 1 0,-1-1 0,3 28 0,0 0 0,-4-18 0,-1 0 0,-4 55 0,0-19 0,-3 21 0,2-55 0,2 0 0,3 46 0,22 289 0,-23-341 0,0 0 0,-6 48 0,0 4 0,5-65 0,-1-1 0,-1 1 0,0-1 0,0 0 0,-1 1 0,-1-1 0,0-1 0,0 1 0,-1 0 0,0-1 0,-1 0 0,0 0 0,-1-1 0,0 0 0,0 0 0,-1-1 0,0 1 0,-1-2 0,0 1 0,0-1 0,0-1 0,-1 1 0,-11 4 0,8-4 0,-1-1 0,1 0 0,-2 0 0,1-2 0,-1 0 0,1 0 0,-1-2 0,0 0 0,0 0 0,0-1 0,-1-1 0,1-1 0,0 0 0,0-1 0,0 0 0,1-1 0,-18-7 0,7 1 0,1-1 0,-38-22 0,53 27 0,1-1 0,1 0 0,-1 0 0,1 0 0,0-1 0,1 0 0,0 0 0,0-1 0,0 0 0,-8-16 0,7 7 0,0-1 0,2 0 0,0 0 0,1 0 0,1 0 0,0-1 0,2 1 0,0-1 0,1 1 0,1-1 0,0 0 0,6-22 0,-5 32 0,0 0 0,1-1 0,1 1 0,-1 0 0,2 0 0,-1 1 0,7-10 0,8-18 0,-3 11-33,1 1 0,0 0-1,2 2 1,1 0 0,1 1 0,26-22 0,-16 15-557,-20 19-2660,11-12-13448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4.6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2224 579 7258,'0'-6'2708,"0"5"-1833,-1-1 1,1 1-1,0 0 0,0 0 1,0-1-1,0 1 0,0 0 1,0-1-1,1 1 0,-1 0 0,0 0 1,1-1-1,-1 1 0,1 0 1,-1 0-1,1 0 0,0-1 1,-1 1-1,1 0 0,0 0 0,1-1 1,17-3 2668,-12 6-3544,-1 1 0,1 0 0,0 0 0,-1 0 0,0 1 0,1 0 0,-1 0 0,0 0 0,-1 1 0,1 0 0,-1 0 0,7 6 0,9 7 0,-13-10 0,0 0 0,-1 1 0,0 0 0,0 0 0,-1 1 0,8 12 0,8 11 0,-19-25 0,1-1 0,-2 1 0,1 0 0,-1 1 0,0-1 0,0 0 0,-1 0 0,0 1 0,0-1 0,-1 1 0,0-1 0,-1 13 0,0-1 0,1-18 0,0 0 0,0 0 0,0 0 0,0 0 0,-1 0 0,1 0 0,0 0 0,-1 0 0,1 0 0,-1-1 0,1 1 0,-1 0 0,1 0 0,-1 0 0,0 0 0,1-1 0,-1 1 0,0 0 0,0-1 0,1 1 0,-1 0 0,0-1 0,0 1 0,0-1 0,0 1 0,0-1 0,0 0 0,0 1 0,0-1 0,0 0 0,0 0 0,0 0 0,0 0 0,0 0 0,0 0 0,0 0 0,0 0 0,0 0 0,0 0 0,0 0 0,0-1 0,0 1 0,0 0 0,-1-1 0,-1 0 0,-1 0 0,1 0 0,-1 0 0,1 0 0,0-1 0,0 1 0,-1-1 0,1 0 0,0 0 0,1 0 0,-1 0 0,0-1 0,-2-2 0,-18-20 0,19 22 0,1-1 0,-1 0 0,1 0 0,-1 0 0,1 0 0,0 0 0,-4-9 0,-46-92 0,42 82 0,7 17 0,0-1 0,1 0 0,0 1 0,0-1 0,1-1 0,0 1 0,-2-12 0,0 8 0,-1-9 0,-13 31 0,-62 58 0,41-44 0,0-1 0,-2-2 0,0-2 0,-1-1 0,-2-3 0,-58 15 0,45-18 0,0-3 0,-1-3 0,0-2 0,-113-5 0,141-2 0,-1-1 0,1-2 0,1-1 0,-1-2 0,1 0 0,0-2 0,1-1 0,0-2 0,1 0 0,0-2 0,-31-23 0,41 24 0,1 0 0,1-1 0,0-1 0,1-1 0,1 0 0,0 0 0,2-1 0,0-1 0,1 0 0,0-1 0,2 0 0,0 0 0,2 0 0,0-1 0,1 0 0,1-1 0,1 1 0,1-1 0,1-31 0,-1-2 0,0 44 0,1 1 0,0-1 0,0 1 0,2 0 0,-1-1 0,1 1 0,1-1 0,0 1 0,0 0 0,1 0 0,0 0 0,8-17 0,-2 8 0,-8 16 0,0 1 0,0-1 0,0 0 0,0 1 0,0 0 0,1-1 0,-1 1 0,1 0 0,-1 0 0,5-4 0,-5 5 0,-1 1 0,0-1 0,1 1 0,-1-1 0,1 1 0,0 0 0,-1-1 0,1 1 0,-1 0 0,1-1 0,0 1 0,-1 0 0,1-1 0,0 1 0,-1 0 0,1 0 0,0 0 0,-1 0 0,1 0 0,0 0 0,-1 0 0,1 0 0,0 0 0,0 0 0,-1 0 0,1 0 0,0 1 0,-1-1 0,1 0 0,-1 0 0,1 1 0,0-1 0,-1 0 0,1 1 0,-1-1 0,1 1 0,-1-1 0,1 1 0,-1-1 0,1 1 0,-1-1 0,1 2 0,1 0 0,-1 1 0,0 0 0,1 0 0,-1 0 0,-1-1 0,1 1 0,0 0 0,-1 0 0,1 0 0,-1 6 0,-1 6 0,0 0 0,-1 0 0,-1-1 0,0 1 0,-1-1 0,-10 25 0,-47 82 0,23-48 0,31-59-475,-1 0 1,-1-1-1,0 0 1,-12 13-1,18-22 288,0 0 0,-1 0 0,1-1 0,-1 1 0,0-1 0,0 0 0,-1 0 0,1 0 0,-1-1 0,1 1 0,-1-1 0,0 0 0,0-1 0,0 1 0,0-1 0,-5 1 0,7-2 242,0 0 1,0 0-1,0-1 0,0 0 1,0 1-1,0-1 0,1 0 1,-1 0-1,0-1 0,1 1 1,-1 0-1,1-1 0,-1 0 1,1 1-1,-1-1 0,1 0 1,0 0-1,0 0 0,0-1 1,0 1-1,1 0 0,-1-1 1,1 0-1,-3-3 0,-2-8 776,1 0-1,0 0 0,-5-27 0,0-1 18,3 20-848,1-2 0,-3-27 0,-4-16 0,12 42 0,1 23 0,0 0 0,0 0 0,0 1 0,0-1 0,0 0 0,0 0 0,0 0 0,-1 0 0,1 1 0,-1-1 0,1 0 0,-1 1 0,0-1 0,0 0 0,0 1 0,-1-2 0,11 23 0,-6-14 0,-1 1 0,-1 1 0,1-1 0,-1 0 0,0 0 0,-1 0 0,0 1 0,0-1 0,0 0 0,-1 0 0,0 1 0,-1-1 0,-2 8 0,0-1 0,-1 0 0,0-1 0,-1 1 0,-1-1 0,-14 21 0,17-29 0,-1 0 0,0 0 0,0 0 0,-1-1 0,1 0 0,-1 0 0,0 0 0,0-1 0,0 0 0,-1 0 0,1 0 0,-1-1 0,0 0 0,1 0 0,-1-1 0,0 0 0,0 0 0,-9 0 0,-9 0 0,1-2 0,-1 0 0,-43-9 0,64 9 0,0 1 0,0 0 0,0 0 0,0 0 0,0 0 0,0 1 0,0-1 0,0 1 0,0 0 0,0 1 0,1-1 0,-1 0 0,0 1 0,1 0 0,-1 0 0,1 0 0,0 0 0,0 1 0,0 0 0,0-1 0,0 1 0,0 0 0,1 0 0,-1 0 0,1 1 0,-4 6 0,-4 8 0,0 2 0,1-1 0,-11 38 0,12-31 0,-2 4 0,3 0 0,0 1 0,2 1 0,1-1 0,1 51 0,7-45-1816,-2-31 764,0-1 0,0 1 1,0-1-1,0 1 0,1-1 1,5 8-1,0-4-1122,0 0 0,0 0 1,0-1-1,1 0 0,16 10 0,9 3-5411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5.8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1215 46 664,'9'-34'30444,"-7"32"-29000,4-2-1229,-4 0-215,-1 4 0,0-1 0,-1 1 0,1 0 0,-1 0 0,1 0 0,-1 0 0,1 0 0,-1 0 0,1 0 0,0 0 0,-1 0 0,1 0 0,-1 0 0,1 0 0,-1 0 0,1 0 0,-1 0 0,1 1 0,-1-1 0,1 0 0,-1 0 0,1 1 0,-1-1 0,1 0 0,-1 1 0,1-1 0,-1 0 0,0 1 0,1-1 0,-1 1 0,1-1 0,-1 1 0,0-1 0,1 1 0,8 17 0,-9-16 0,6 8 0,1 1 0,0-1 0,0 0 0,9 8 0,11 16 0,-22-28 0,0-1 0,0 1 0,0-1 0,1 0 0,8 5 0,19 19 0,-6-16 0,-22-11 0,-20-2 0,-121 4 0,-210 47 0,8-1 0,204-36 0,-180 8 0,304-23 0,0 1 0,0-1 0,1 0 0,-17-5 0,22 5 0,0 0 0,1-1 0,-1 1 0,0-1 0,1 0 0,0 0 0,-1 0 0,1 0 0,0 0 0,0-1 0,0 0 0,1 1 0,-1-1 0,-4-6 0,2-2 0,1 0 0,0 0 0,0 0 0,2 0 0,-1-1 0,1 1 0,1-1 0,0 0 0,0 1 0,3-21 0,-2 17 0,-1 37-1589,-2 15-4930,-2 40-6604,5-48 6852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6.1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 1 4417,'1'13'3923,"0"1"1,2-1-1,-1 1 1,2-1-1,7 21 1,1 0 848,-2 11-4735,-10-47-37,-1 0 0,1 0 0,-1 0 0,0 0 0,0 0 0,0 0 0,0 0 0,0 0 0,0 0 0,0 0 0,-1 1 0,1-1 0,-1 0 0,1 1 0,-1-1 0,0 1 0,0 0 0,-3-3 0,-46-24 0,30 17 0,-10-7-2933,-41-27-13739,59 37 14295,-23-16-5999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7.2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2287 387 3785,'10'-8'5269,"11"-21"13008,-17 11-12841,-4 12-5436,-1-1 0,0 1 0,0 0 0,-1 0 0,0 0 0,0 0 0,0 0 0,-1 0 0,0 1 0,-4-7 0,-42-52 0,-37-32 0,84 92 0,-1 1 0,1-1 0,0 0 0,0 0 0,0 0 0,1 0 0,-1 0 0,1 0 0,0-1 0,0 1 0,1 0 0,-1-1 0,1 1 0,0-1 0,1-7 0,-1 12 0,0-1 0,1 0 0,0-1 0,-1 1 0,1 0 0,0-1 0,0 1 0,-1 0 0,1 0 0,0 0 0,0 0 0,1 0 0,-1 0 0,0 0 0,0 0 0,0 0 0,1 1 0,-1-1 0,0 0 0,0 1 0,1-1 0,-1 1 0,1-1 0,-1 1 0,1 0 0,-1 0 0,0 0 0,1-1 0,1 2 0,41-5 0,-43 4 0,3 0 0,1 0 0,0 0 0,0 1 0,0-1 0,-1 1 0,1 0 0,0 0 0,-1 1 0,1-1 0,-1 1 0,0 0 0,7 4 0,-8-4 0,-1 0 0,0 0 0,0 0 0,0 1 0,0-1 0,-1 1 0,1-1 0,-1 1 0,0 0 0,1-1 0,-1 1 0,0 0 0,-1 0 0,1 0 0,0 0 0,-1 0 0,1 0 0,-1 0 0,0 0 0,-1 3 0,1-3 0,0 0 0,0 0 0,-1 0 0,1 0 0,-1 0 0,0 0 0,0 0 0,0 0 0,0-1 0,-1 1 0,1 0 0,-1 0 0,1-1 0,-1 1 0,0-1 0,-3 3 0,0 0 0,0-1 0,-1 0 0,0 0 0,1 0 0,-1 0 0,-1-1 0,-5 2 0,-14 5 0,-1-2 0,-49 8 0,63-14 0,-56 10 0,0-4 0,-1-2 0,0-4 0,1-2 0,-1-4 0,0-3 0,-92-21 0,132 21 0,0-2 0,1-1 0,-52-26 0,80 35 0,0 1 0,0-1 0,0 0 0,0 1 0,0-1 0,0 0 0,0 0 0,0 1 0,0-1 0,0 0 0,0 0 0,0 0 0,0 0 0,1 0 0,-1 0 0,1-1 0,-1 1 0,1 0 0,-2-2 0,4 2 0,0 0 0,0 1 0,-1-1 0,1 1 0,0-1 0,0 1 0,0 0 0,-1 0 0,1 0 0,0 0 0,0 0 0,0 0 0,0 0 0,-1 1 0,1-1 0,0 1 0,0-1 0,-1 1 0,1 0 0,0-1 0,-1 1 0,3 1 0,8 4 0,271 76 0,-238-69 0,-2 2 0,0 1 0,0 3 0,76 47 0,-112-62 0,-1 1 0,0-1 0,0 1 0,0 1 0,-1-1 0,0 1 0,0 0 0,0 0 0,-1 1 0,0-1 0,0 1 0,5 12 0,-8-17 0,-1 0 0,1 1 0,-1-1 0,0 0 0,1 1 0,-1-1 0,0 0 0,0 1 0,-1-1 0,1 1 0,0-1 0,-1 0 0,1 1 0,-1-1 0,0 0 0,0 0 0,-1 3 0,-1-2 0,1 0 0,0 0 0,-1 0 0,0 0 0,0-1 0,0 0 0,0 1 0,0-1 0,0 0 0,0 0 0,-1-1 0,1 1 0,-1-1 0,-4 2 0,-18 4 0,0-1 0,-1-2 0,1 0 0,-1-2 0,0 0 0,0-2 0,0-1 0,0-2 0,0 0 0,1-2 0,-1-1 0,1 0 0,-44-20 0,65 25 0,0-1 0,1 0 0,0 0 0,-1 0 0,1-1 0,0 1 0,0-1 0,0 0 0,1 0 0,-1-1 0,1 1 0,0-1 0,-1 1 0,2-1 0,-1 0 0,0 0 0,1-1 0,0 1 0,0 0 0,0-1 0,0 1 0,1-1 0,0 0 0,0 0 0,0 1 0,0-1 0,1 0 0,0 0 0,0 0 0,0 1 0,1-1 0,-1 0 0,1 0 0,0 0 0,3-6 0,17-26 0,-20 36 0,-1-1 0,1 1 0,0 0 0,-1 0 0,1 0 0,0 0 0,0 0 0,0 0 0,0 0 0,0 1 0,0-1 0,0 0 0,0 0 0,0 1 0,0-1 0,0 1 0,0-1 0,1 1 0,-1-1 0,0 1 0,0 0 0,1 0 0,-1-1 0,0 1 0,0 0 0,3 0 0,-2 3 0,0-1 0,0 0 0,-1 1 0,1 0 0,0-1 0,-1 1 0,0 0 0,1 0 0,-1-1 0,0 1 0,-1 0 0,1 0 0,0 0 0,-1 0 0,0 1 0,0-1 0,0 5 0,1 28 0,2 1 0,1-1 0,2 1 0,17 57 0,-15-78 0,1 6 0,0 5 0,-10-26 0,1-1 0,0 0 0,-1 1 0,1-1 0,0 1 0,-1-1 0,1 1 0,0-1 0,-1 0 0,1 1 0,-1-1 0,1 0 0,-1 0 0,1 1 0,-1-1 0,1 0 0,-1 0 0,1 0 0,-1 1 0,1-1 0,-1 0 0,1 0 0,-1 0 0,1 0 0,-1 0 0,1 0 0,-1 0 0,1 0 0,-1 0 0,1 0 0,-1-1 0,1 1 0,-1 0 0,1 0 0,-2-1 0,-18-4 0,-65-15 0,20 6 0,17 1 0,20 6 0,1-1 0,-1-1 0,1-1 0,-28-15 0,50 21 0,0 0 0,1 0 0,-1 0 0,1 0 0,0-1 0,0 1 0,0-1 0,1 0 0,0-1 0,0 1 0,0 0 0,0-1 0,-2-10 0,-11-18 0,13 16 0,2 18 0,1 0 0,0 0 0,-1 0 0,1 0 0,-1 0 0,1 0 0,-1 0 0,1 0 0,-1 0 0,1 0 0,0 1 0,-1-1 0,1 0 0,-1 0 0,1 0 0,0 1 0,-1-1 0,1 0 0,0 1 0,-1-1 0,1 0 0,0 1 0,-1-1 0,1 0 0,0 1 0,0-1 0,-1 0 0,1 1 0,-4 6 0,-18 30 0,-1-1 0,-38 44 0,53-71 0,0 1 0,-1-2 0,0 1 0,0-1 0,-1-1 0,0 0 0,0 0 0,-1-1 0,0 0 0,0-1 0,0 0 0,-1-1 0,-12 3 0,21-6 0,1 0 0,-1 0 0,0 0 0,1-1 0,-1 0 0,0 1 0,0-1 0,0 0 0,1 0 0,-1-1 0,0 1 0,0 0 0,1-1 0,-1 0 0,0 0 0,1 0 0,-1 0 0,1 0 0,-1 0 0,1 0 0,-1-1 0,1 0 0,0 1 0,0-1 0,0 0 0,0 0 0,0 0 0,0 0 0,0 0 0,1-1 0,-3-3 0,-7-8 0,5 4 0,0-1 0,0 0 0,1 0 0,0 0 0,1-1 0,0 1 0,1-1 0,0 0 0,1 0 0,-1-23 0,-2 3 0,0-24 0,5 43 0,-1-1 0,-1 1 0,0-1 0,-6-17 0,4 15 0,-2 4 0,-12 30 0,-30 43 0,-3-3 0,-76 68 0,58-60 0,48-45 0,-22 24 0,-3-2 0,-1-2 0,-99 65 0,140-103-1709,-6 2-5254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7.5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68 1896,'14'-8'4658,"5"-2"5709,4-3 2146,-7 4-9180,-1-1-3333,14-5 0,-28 15-111,0 0 1,-1-1-1,1 1 0,0 0 1,-1 0-1,1-1 0,0 1 1,0 0-1,-1 0 0,1 0 1,0 0-1,0 0 0,-1 0 1,1 0-1,0 0 1,-1 0-1,1 0 0,0 0 1,0 0-1,-1 1 0,1-1 1,0 0-1,-1 1 0,1-1 1,0 0-1,-1 1 0,1-1 1,-1 1-1,1-1 0,0 1 1,-1-1-1,1 1 0,-1-1 1,1 1-1,-1-1 0,0 1 1,1 1-1,-1 0-287,0-1 0,0 1-1,-1 0 1,1 0 0,0 0-1,-1-1 1,1 1 0,-1 0 0,0-1-1,0 1 1,0-1 0,0 1-1,0-1 1,0 1 0,0-1 0,0 0-1,0 1 1,-1-1 0,-1 2-1,-14 12-7160,0 4 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7.90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76 6145,'14'26'4883,"-12"-22"-3479,1 0 0,-1 0 1,1-1-1,0 1 0,0-1 0,1 0 0,-1 0 0,1 0 0,0 0 0,-1 0 0,7 2 0,32 6 3486,-13-9-4890,0-1 0,1-2 0,52-7 0,85-25 0,-95 13-4268,-42 9-651,0-1 0,-1-2 0,41-25 0,-42 19-2128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8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850 103 6457,'0'-9'3079,"1"1"-1,0 0 1,0-1-1,0 1 0,1 0 1,5-13-1,8-4 1683,-14 25-4761,0-1 0,-1 0 0,1 1 0,0-1 0,-1 1 0,1-1 0,0 1 0,0-1 0,-1 1 0,1 0 0,0-1 0,0 1 0,0 0 0,0 0 0,-1-1 0,1 1 0,0 0 0,0 0 0,0 0 0,0 0 0,0 0 0,0 0 0,0 0 0,-1 1 0,1-1 0,0 0 0,0 0 0,0 1 0,0-1 0,-1 0 0,1 1 0,0-1 0,0 1 0,-1-1 0,1 1 0,0-1 0,-1 1 0,1 0 0,0-1 0,-1 1 0,1 0 0,-1 0 0,1-1 0,-1 1 0,0 0 0,1 0 0,-1 0 0,0-1 0,1 1 0,-1 1 0,9 19 0,0-2 0,0 0 0,-2 0 0,0 1 0,6 33 0,-8-28 0,1 1 0,16 38 0,6 21 0,2 12 0,2 7 0,-10-13 0,-10-45 0,9 68 0,-18-86 0,-1 0 0,-2 0 0,-1 0 0,-1 0 0,-1-1 0,-8 30 0,8-44 0,-1 0 0,0-1 0,-1 0 0,0 0 0,-1 0 0,0 0 0,-1-1 0,0 0 0,-1-1 0,0 1 0,-1-2 0,0 1 0,-1-1 0,1-1 0,-14 10 0,-1-5 0,1 0 0,-2-2 0,0 0 0,0-2 0,-1-1 0,0-1 0,0-1 0,-1-1 0,0-2 0,-29 1 0,7-3 0,1-3 0,-1-1 0,1-3 0,-81-19 0,99 17 0,0-1 0,0-2 0,1-1 0,0-1 0,-44-28 0,62 34 0,0-1 0,0 0 0,1 0 0,0-1 0,1 0 0,0-1 0,1 0 0,0-1 0,0 0 0,1 0 0,0 0 0,1-1 0,1 0 0,0 0 0,-7-26 0,5 1 0,1-1 0,2 1 0,2-1 0,1 0 0,2 1 0,2-1 0,1 1 0,2-1 0,2 1 0,1 1 0,2-1 0,1 2 0,2 0 0,27-49 0,-34 73-274,1 0-1,0 1 1,0 0 0,1 0 0,0 1-1,1 0 1,16-10 0,-13 10-482,0 1 1,0 0-1,1 1 0,0 0 1,1 1-1,-1 1 0,1 1 1,0 0-1,1 1 0,14-2 1,-23 5-1419,-1-1 1,1 2 0,-1-1-1,1 1 1,-1-1-1,11 4 1,9 5-4690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8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5033,'8'20'5553,"-6"34"13526,-3-33-15977,4-17-3102,0-1 0,0 0 0,1 0 0,-1 0 0,1 0 0,-1 0 0,1-1 0,6 4 0,16-4-3876,15-5-9054,-18 0 7325,11 3-2447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2T14:15:48.9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1 4617,'21'18'24966,"-21"-16"-24362,-5 9 1976,-2-1-2580,-1 1 0,-1-2 0,1 1 0,-2-1 0,1-1 0,-1 0 0,-1 0 0,1-1 0,-1 0 0,-1 0 0,1-2 0,-1 1 0,-24 6 0,20-7 0,1 0 0,-1-2 0,0 0 0,-1 0 0,1-2 0,0 0 0,-1-1 0,1-1 0,0 0 0,-32-7 0,43 6 0,1 1 0,-1-1 0,1 0 0,-1-1 0,1 1 0,0-1 0,0 0 0,0 0 0,0 0 0,1-1 0,-1 1 0,1-1 0,0 0 0,0 0 0,0 0 0,1 0 0,-4-8 0,3 4 0,9 8 0,7 8 0,-4 2 0,-1 0 0,-1 0 0,0 0 0,-1 1 0,1 0 0,-2 0 0,0 1 0,5 16 0,-1-5 0,60 128 0,-44-102 0,32 91 0,-48-113 0,-2 0 0,-1 0 0,-1 1 0,-1 0 0,0 36 0,-4-58-595,0 0 0,-1 1 0,0-1 0,0 0 0,-4 10 0,3-10-409,0 0 0,-1-1 0,0 1 0,0-1 1,0 1-1,-1-1 0,0 0 0,1 0 0,-2-1 1,1 1-1,-1-1 0,1 0 0,-1 0 0,0-1 1,-1 1-1,-5 2 0,-16 5-5967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38" Type="http://schemas.openxmlformats.org/officeDocument/2006/relationships/image" Target="../media/image69.png"/><Relationship Id="rId154" Type="http://schemas.openxmlformats.org/officeDocument/2006/relationships/image" Target="../media/image77.png"/><Relationship Id="rId159" Type="http://schemas.openxmlformats.org/officeDocument/2006/relationships/customXml" Target="../ink/ink79.xml"/><Relationship Id="rId16" Type="http://schemas.openxmlformats.org/officeDocument/2006/relationships/image" Target="../media/image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28" Type="http://schemas.openxmlformats.org/officeDocument/2006/relationships/image" Target="../media/image64.png"/><Relationship Id="rId144" Type="http://schemas.openxmlformats.org/officeDocument/2006/relationships/image" Target="../media/image72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55" Type="http://schemas.openxmlformats.org/officeDocument/2006/relationships/customXml" Target="../ink/ink77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53" Type="http://schemas.openxmlformats.org/officeDocument/2006/relationships/customXml" Target="../ink/ink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7.xml"/><Relationship Id="rId21" Type="http://schemas.openxmlformats.org/officeDocument/2006/relationships/customXml" Target="../ink/ink89.xml"/><Relationship Id="rId42" Type="http://schemas.openxmlformats.org/officeDocument/2006/relationships/image" Target="../media/image99.png"/><Relationship Id="rId63" Type="http://schemas.openxmlformats.org/officeDocument/2006/relationships/customXml" Target="../ink/ink110.xml"/><Relationship Id="rId84" Type="http://schemas.openxmlformats.org/officeDocument/2006/relationships/image" Target="../media/image120.png"/><Relationship Id="rId138" Type="http://schemas.openxmlformats.org/officeDocument/2006/relationships/image" Target="../media/image147.png"/><Relationship Id="rId159" Type="http://schemas.openxmlformats.org/officeDocument/2006/relationships/customXml" Target="../ink/ink158.xml"/><Relationship Id="rId170" Type="http://schemas.openxmlformats.org/officeDocument/2006/relationships/image" Target="../media/image163.png"/><Relationship Id="rId191" Type="http://schemas.openxmlformats.org/officeDocument/2006/relationships/customXml" Target="../ink/ink174.xml"/><Relationship Id="rId205" Type="http://schemas.openxmlformats.org/officeDocument/2006/relationships/customXml" Target="../ink/ink181.xml"/><Relationship Id="rId226" Type="http://schemas.openxmlformats.org/officeDocument/2006/relationships/image" Target="../media/image191.png"/><Relationship Id="rId107" Type="http://schemas.openxmlformats.org/officeDocument/2006/relationships/customXml" Target="../ink/ink132.xml"/><Relationship Id="rId11" Type="http://schemas.openxmlformats.org/officeDocument/2006/relationships/customXml" Target="../ink/ink84.xml"/><Relationship Id="rId32" Type="http://schemas.openxmlformats.org/officeDocument/2006/relationships/image" Target="../media/image94.png"/><Relationship Id="rId53" Type="http://schemas.openxmlformats.org/officeDocument/2006/relationships/customXml" Target="../ink/ink105.xml"/><Relationship Id="rId74" Type="http://schemas.openxmlformats.org/officeDocument/2006/relationships/image" Target="../media/image115.png"/><Relationship Id="rId128" Type="http://schemas.openxmlformats.org/officeDocument/2006/relationships/image" Target="../media/image142.png"/><Relationship Id="rId149" Type="http://schemas.openxmlformats.org/officeDocument/2006/relationships/customXml" Target="../ink/ink153.xml"/><Relationship Id="rId5" Type="http://schemas.openxmlformats.org/officeDocument/2006/relationships/customXml" Target="../ink/ink81.xml"/><Relationship Id="rId95" Type="http://schemas.openxmlformats.org/officeDocument/2006/relationships/customXml" Target="../ink/ink126.xml"/><Relationship Id="rId160" Type="http://schemas.openxmlformats.org/officeDocument/2006/relationships/image" Target="../media/image158.png"/><Relationship Id="rId181" Type="http://schemas.openxmlformats.org/officeDocument/2006/relationships/customXml" Target="../ink/ink169.xml"/><Relationship Id="rId216" Type="http://schemas.openxmlformats.org/officeDocument/2006/relationships/image" Target="../media/image186.png"/><Relationship Id="rId22" Type="http://schemas.openxmlformats.org/officeDocument/2006/relationships/image" Target="../media/image89.png"/><Relationship Id="rId43" Type="http://schemas.openxmlformats.org/officeDocument/2006/relationships/customXml" Target="../ink/ink100.xml"/><Relationship Id="rId64" Type="http://schemas.openxmlformats.org/officeDocument/2006/relationships/image" Target="../media/image110.png"/><Relationship Id="rId118" Type="http://schemas.openxmlformats.org/officeDocument/2006/relationships/image" Target="../media/image137.png"/><Relationship Id="rId139" Type="http://schemas.openxmlformats.org/officeDocument/2006/relationships/customXml" Target="../ink/ink148.xml"/><Relationship Id="rId80" Type="http://schemas.openxmlformats.org/officeDocument/2006/relationships/image" Target="../media/image118.png"/><Relationship Id="rId85" Type="http://schemas.openxmlformats.org/officeDocument/2006/relationships/customXml" Target="../ink/ink121.xml"/><Relationship Id="rId150" Type="http://schemas.openxmlformats.org/officeDocument/2006/relationships/image" Target="../media/image153.png"/><Relationship Id="rId155" Type="http://schemas.openxmlformats.org/officeDocument/2006/relationships/customXml" Target="../ink/ink156.xml"/><Relationship Id="rId171" Type="http://schemas.openxmlformats.org/officeDocument/2006/relationships/customXml" Target="../ink/ink164.xml"/><Relationship Id="rId176" Type="http://schemas.openxmlformats.org/officeDocument/2006/relationships/image" Target="../media/image166.png"/><Relationship Id="rId192" Type="http://schemas.openxmlformats.org/officeDocument/2006/relationships/image" Target="../media/image174.png"/><Relationship Id="rId197" Type="http://schemas.openxmlformats.org/officeDocument/2006/relationships/customXml" Target="../ink/ink177.xml"/><Relationship Id="rId206" Type="http://schemas.openxmlformats.org/officeDocument/2006/relationships/image" Target="../media/image181.png"/><Relationship Id="rId227" Type="http://schemas.openxmlformats.org/officeDocument/2006/relationships/customXml" Target="../ink/ink192.xml"/><Relationship Id="rId201" Type="http://schemas.openxmlformats.org/officeDocument/2006/relationships/customXml" Target="../ink/ink179.xml"/><Relationship Id="rId222" Type="http://schemas.openxmlformats.org/officeDocument/2006/relationships/image" Target="../media/image189.png"/><Relationship Id="rId12" Type="http://schemas.openxmlformats.org/officeDocument/2006/relationships/image" Target="../media/image84.png"/><Relationship Id="rId17" Type="http://schemas.openxmlformats.org/officeDocument/2006/relationships/customXml" Target="../ink/ink87.xml"/><Relationship Id="rId33" Type="http://schemas.openxmlformats.org/officeDocument/2006/relationships/customXml" Target="../ink/ink95.xml"/><Relationship Id="rId38" Type="http://schemas.openxmlformats.org/officeDocument/2006/relationships/image" Target="../media/image97.png"/><Relationship Id="rId59" Type="http://schemas.openxmlformats.org/officeDocument/2006/relationships/customXml" Target="../ink/ink108.xml"/><Relationship Id="rId103" Type="http://schemas.openxmlformats.org/officeDocument/2006/relationships/customXml" Target="../ink/ink130.xml"/><Relationship Id="rId108" Type="http://schemas.openxmlformats.org/officeDocument/2006/relationships/image" Target="../media/image132.png"/><Relationship Id="rId124" Type="http://schemas.openxmlformats.org/officeDocument/2006/relationships/image" Target="../media/image140.png"/><Relationship Id="rId129" Type="http://schemas.openxmlformats.org/officeDocument/2006/relationships/customXml" Target="../ink/ink143.xml"/><Relationship Id="rId54" Type="http://schemas.openxmlformats.org/officeDocument/2006/relationships/image" Target="../media/image105.png"/><Relationship Id="rId70" Type="http://schemas.openxmlformats.org/officeDocument/2006/relationships/image" Target="../media/image113.png"/><Relationship Id="rId75" Type="http://schemas.openxmlformats.org/officeDocument/2006/relationships/customXml" Target="../ink/ink116.xml"/><Relationship Id="rId91" Type="http://schemas.openxmlformats.org/officeDocument/2006/relationships/customXml" Target="../ink/ink124.xml"/><Relationship Id="rId96" Type="http://schemas.openxmlformats.org/officeDocument/2006/relationships/image" Target="../media/image126.png"/><Relationship Id="rId140" Type="http://schemas.openxmlformats.org/officeDocument/2006/relationships/image" Target="../media/image148.png"/><Relationship Id="rId145" Type="http://schemas.openxmlformats.org/officeDocument/2006/relationships/customXml" Target="../ink/ink151.xml"/><Relationship Id="rId161" Type="http://schemas.openxmlformats.org/officeDocument/2006/relationships/customXml" Target="../ink/ink159.xml"/><Relationship Id="rId166" Type="http://schemas.openxmlformats.org/officeDocument/2006/relationships/image" Target="../media/image161.png"/><Relationship Id="rId182" Type="http://schemas.openxmlformats.org/officeDocument/2006/relationships/image" Target="../media/image169.png"/><Relationship Id="rId187" Type="http://schemas.openxmlformats.org/officeDocument/2006/relationships/customXml" Target="../ink/ink172.xml"/><Relationship Id="rId217" Type="http://schemas.openxmlformats.org/officeDocument/2006/relationships/customXml" Target="../ink/ink18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212" Type="http://schemas.openxmlformats.org/officeDocument/2006/relationships/image" Target="../media/image184.png"/><Relationship Id="rId233" Type="http://schemas.openxmlformats.org/officeDocument/2006/relationships/customXml" Target="../ink/ink195.xml"/><Relationship Id="rId23" Type="http://schemas.openxmlformats.org/officeDocument/2006/relationships/customXml" Target="../ink/ink90.xml"/><Relationship Id="rId28" Type="http://schemas.openxmlformats.org/officeDocument/2006/relationships/image" Target="../media/image92.png"/><Relationship Id="rId49" Type="http://schemas.openxmlformats.org/officeDocument/2006/relationships/customXml" Target="../ink/ink103.xml"/><Relationship Id="rId114" Type="http://schemas.openxmlformats.org/officeDocument/2006/relationships/image" Target="../media/image135.png"/><Relationship Id="rId119" Type="http://schemas.openxmlformats.org/officeDocument/2006/relationships/customXml" Target="../ink/ink138.xml"/><Relationship Id="rId44" Type="http://schemas.openxmlformats.org/officeDocument/2006/relationships/image" Target="../media/image100.png"/><Relationship Id="rId60" Type="http://schemas.openxmlformats.org/officeDocument/2006/relationships/image" Target="../media/image108.png"/><Relationship Id="rId65" Type="http://schemas.openxmlformats.org/officeDocument/2006/relationships/customXml" Target="../ink/ink111.xml"/><Relationship Id="rId81" Type="http://schemas.openxmlformats.org/officeDocument/2006/relationships/customXml" Target="../ink/ink119.xml"/><Relationship Id="rId86" Type="http://schemas.openxmlformats.org/officeDocument/2006/relationships/image" Target="../media/image121.png"/><Relationship Id="rId130" Type="http://schemas.openxmlformats.org/officeDocument/2006/relationships/image" Target="../media/image143.png"/><Relationship Id="rId135" Type="http://schemas.openxmlformats.org/officeDocument/2006/relationships/customXml" Target="../ink/ink146.xml"/><Relationship Id="rId151" Type="http://schemas.openxmlformats.org/officeDocument/2006/relationships/customXml" Target="../ink/ink154.xml"/><Relationship Id="rId156" Type="http://schemas.openxmlformats.org/officeDocument/2006/relationships/image" Target="../media/image156.png"/><Relationship Id="rId177" Type="http://schemas.openxmlformats.org/officeDocument/2006/relationships/customXml" Target="../ink/ink167.xml"/><Relationship Id="rId198" Type="http://schemas.openxmlformats.org/officeDocument/2006/relationships/image" Target="../media/image177.png"/><Relationship Id="rId172" Type="http://schemas.openxmlformats.org/officeDocument/2006/relationships/image" Target="../media/image164.png"/><Relationship Id="rId193" Type="http://schemas.openxmlformats.org/officeDocument/2006/relationships/customXml" Target="../ink/ink175.xml"/><Relationship Id="rId202" Type="http://schemas.openxmlformats.org/officeDocument/2006/relationships/image" Target="../media/image179.png"/><Relationship Id="rId207" Type="http://schemas.openxmlformats.org/officeDocument/2006/relationships/customXml" Target="../ink/ink182.xml"/><Relationship Id="rId223" Type="http://schemas.openxmlformats.org/officeDocument/2006/relationships/customXml" Target="../ink/ink190.xml"/><Relationship Id="rId228" Type="http://schemas.openxmlformats.org/officeDocument/2006/relationships/image" Target="../media/image192.png"/><Relationship Id="rId13" Type="http://schemas.openxmlformats.org/officeDocument/2006/relationships/customXml" Target="../ink/ink85.xml"/><Relationship Id="rId18" Type="http://schemas.openxmlformats.org/officeDocument/2006/relationships/image" Target="../media/image87.png"/><Relationship Id="rId39" Type="http://schemas.openxmlformats.org/officeDocument/2006/relationships/customXml" Target="../ink/ink98.xml"/><Relationship Id="rId109" Type="http://schemas.openxmlformats.org/officeDocument/2006/relationships/customXml" Target="../ink/ink133.xml"/><Relationship Id="rId34" Type="http://schemas.openxmlformats.org/officeDocument/2006/relationships/image" Target="../media/image95.png"/><Relationship Id="rId50" Type="http://schemas.openxmlformats.org/officeDocument/2006/relationships/image" Target="../media/image103.png"/><Relationship Id="rId55" Type="http://schemas.openxmlformats.org/officeDocument/2006/relationships/customXml" Target="../ink/ink106.xml"/><Relationship Id="rId76" Type="http://schemas.openxmlformats.org/officeDocument/2006/relationships/image" Target="../media/image116.png"/><Relationship Id="rId97" Type="http://schemas.openxmlformats.org/officeDocument/2006/relationships/customXml" Target="../ink/ink127.xml"/><Relationship Id="rId104" Type="http://schemas.openxmlformats.org/officeDocument/2006/relationships/image" Target="../media/image130.png"/><Relationship Id="rId120" Type="http://schemas.openxmlformats.org/officeDocument/2006/relationships/image" Target="../media/image138.png"/><Relationship Id="rId125" Type="http://schemas.openxmlformats.org/officeDocument/2006/relationships/customXml" Target="../ink/ink141.xml"/><Relationship Id="rId141" Type="http://schemas.openxmlformats.org/officeDocument/2006/relationships/customXml" Target="../ink/ink149.xml"/><Relationship Id="rId146" Type="http://schemas.openxmlformats.org/officeDocument/2006/relationships/image" Target="../media/image151.png"/><Relationship Id="rId167" Type="http://schemas.openxmlformats.org/officeDocument/2006/relationships/customXml" Target="../ink/ink162.xml"/><Relationship Id="rId188" Type="http://schemas.openxmlformats.org/officeDocument/2006/relationships/image" Target="../media/image172.png"/><Relationship Id="rId7" Type="http://schemas.openxmlformats.org/officeDocument/2006/relationships/customXml" Target="../ink/ink82.xml"/><Relationship Id="rId71" Type="http://schemas.openxmlformats.org/officeDocument/2006/relationships/customXml" Target="../ink/ink114.xml"/><Relationship Id="rId92" Type="http://schemas.openxmlformats.org/officeDocument/2006/relationships/image" Target="../media/image124.png"/><Relationship Id="rId162" Type="http://schemas.openxmlformats.org/officeDocument/2006/relationships/image" Target="../media/image159.png"/><Relationship Id="rId183" Type="http://schemas.openxmlformats.org/officeDocument/2006/relationships/customXml" Target="../ink/ink170.xml"/><Relationship Id="rId213" Type="http://schemas.openxmlformats.org/officeDocument/2006/relationships/customXml" Target="../ink/ink185.xml"/><Relationship Id="rId218" Type="http://schemas.openxmlformats.org/officeDocument/2006/relationships/image" Target="../media/image187.png"/><Relationship Id="rId234" Type="http://schemas.openxmlformats.org/officeDocument/2006/relationships/image" Target="../media/image195.png"/><Relationship Id="rId2" Type="http://schemas.openxmlformats.org/officeDocument/2006/relationships/image" Target="../media/image1.png"/><Relationship Id="rId29" Type="http://schemas.openxmlformats.org/officeDocument/2006/relationships/customXml" Target="../ink/ink93.xml"/><Relationship Id="rId24" Type="http://schemas.openxmlformats.org/officeDocument/2006/relationships/image" Target="../media/image90.png"/><Relationship Id="rId40" Type="http://schemas.openxmlformats.org/officeDocument/2006/relationships/image" Target="../media/image98.png"/><Relationship Id="rId45" Type="http://schemas.openxmlformats.org/officeDocument/2006/relationships/customXml" Target="../ink/ink101.xml"/><Relationship Id="rId66" Type="http://schemas.openxmlformats.org/officeDocument/2006/relationships/image" Target="../media/image111.png"/><Relationship Id="rId87" Type="http://schemas.openxmlformats.org/officeDocument/2006/relationships/customXml" Target="../ink/ink122.xml"/><Relationship Id="rId110" Type="http://schemas.openxmlformats.org/officeDocument/2006/relationships/image" Target="../media/image133.png"/><Relationship Id="rId115" Type="http://schemas.openxmlformats.org/officeDocument/2006/relationships/customXml" Target="../ink/ink136.xml"/><Relationship Id="rId131" Type="http://schemas.openxmlformats.org/officeDocument/2006/relationships/customXml" Target="../ink/ink144.xml"/><Relationship Id="rId136" Type="http://schemas.openxmlformats.org/officeDocument/2006/relationships/image" Target="../media/image146.png"/><Relationship Id="rId157" Type="http://schemas.openxmlformats.org/officeDocument/2006/relationships/customXml" Target="../ink/ink157.xml"/><Relationship Id="rId178" Type="http://schemas.openxmlformats.org/officeDocument/2006/relationships/image" Target="../media/image167.png"/><Relationship Id="rId61" Type="http://schemas.openxmlformats.org/officeDocument/2006/relationships/customXml" Target="../ink/ink109.xml"/><Relationship Id="rId82" Type="http://schemas.openxmlformats.org/officeDocument/2006/relationships/image" Target="../media/image119.png"/><Relationship Id="rId152" Type="http://schemas.openxmlformats.org/officeDocument/2006/relationships/image" Target="../media/image154.png"/><Relationship Id="rId173" Type="http://schemas.openxmlformats.org/officeDocument/2006/relationships/customXml" Target="../ink/ink165.xml"/><Relationship Id="rId194" Type="http://schemas.openxmlformats.org/officeDocument/2006/relationships/image" Target="../media/image175.png"/><Relationship Id="rId199" Type="http://schemas.openxmlformats.org/officeDocument/2006/relationships/customXml" Target="../ink/ink178.xml"/><Relationship Id="rId203" Type="http://schemas.openxmlformats.org/officeDocument/2006/relationships/customXml" Target="../ink/ink180.xml"/><Relationship Id="rId208" Type="http://schemas.openxmlformats.org/officeDocument/2006/relationships/image" Target="../media/image182.png"/><Relationship Id="rId229" Type="http://schemas.openxmlformats.org/officeDocument/2006/relationships/customXml" Target="../ink/ink193.xml"/><Relationship Id="rId19" Type="http://schemas.openxmlformats.org/officeDocument/2006/relationships/customXml" Target="../ink/ink88.xml"/><Relationship Id="rId224" Type="http://schemas.openxmlformats.org/officeDocument/2006/relationships/image" Target="../media/image190.png"/><Relationship Id="rId14" Type="http://schemas.openxmlformats.org/officeDocument/2006/relationships/image" Target="../media/image85.png"/><Relationship Id="rId30" Type="http://schemas.openxmlformats.org/officeDocument/2006/relationships/image" Target="../media/image93.png"/><Relationship Id="rId35" Type="http://schemas.openxmlformats.org/officeDocument/2006/relationships/customXml" Target="../ink/ink96.xml"/><Relationship Id="rId56" Type="http://schemas.openxmlformats.org/officeDocument/2006/relationships/image" Target="../media/image106.png"/><Relationship Id="rId77" Type="http://schemas.openxmlformats.org/officeDocument/2006/relationships/customXml" Target="../ink/ink117.xml"/><Relationship Id="rId100" Type="http://schemas.openxmlformats.org/officeDocument/2006/relationships/image" Target="../media/image128.png"/><Relationship Id="rId105" Type="http://schemas.openxmlformats.org/officeDocument/2006/relationships/customXml" Target="../ink/ink131.xml"/><Relationship Id="rId126" Type="http://schemas.openxmlformats.org/officeDocument/2006/relationships/image" Target="../media/image141.png"/><Relationship Id="rId147" Type="http://schemas.openxmlformats.org/officeDocument/2006/relationships/customXml" Target="../ink/ink152.xml"/><Relationship Id="rId168" Type="http://schemas.openxmlformats.org/officeDocument/2006/relationships/image" Target="../media/image162.png"/><Relationship Id="rId8" Type="http://schemas.openxmlformats.org/officeDocument/2006/relationships/image" Target="../media/image82.png"/><Relationship Id="rId51" Type="http://schemas.openxmlformats.org/officeDocument/2006/relationships/customXml" Target="../ink/ink104.xml"/><Relationship Id="rId72" Type="http://schemas.openxmlformats.org/officeDocument/2006/relationships/image" Target="../media/image114.png"/><Relationship Id="rId93" Type="http://schemas.openxmlformats.org/officeDocument/2006/relationships/customXml" Target="../ink/ink125.xml"/><Relationship Id="rId98" Type="http://schemas.openxmlformats.org/officeDocument/2006/relationships/image" Target="../media/image127.png"/><Relationship Id="rId121" Type="http://schemas.openxmlformats.org/officeDocument/2006/relationships/customXml" Target="../ink/ink139.xml"/><Relationship Id="rId142" Type="http://schemas.openxmlformats.org/officeDocument/2006/relationships/image" Target="../media/image149.png"/><Relationship Id="rId163" Type="http://schemas.openxmlformats.org/officeDocument/2006/relationships/customXml" Target="../ink/ink160.xml"/><Relationship Id="rId184" Type="http://schemas.openxmlformats.org/officeDocument/2006/relationships/image" Target="../media/image170.png"/><Relationship Id="rId189" Type="http://schemas.openxmlformats.org/officeDocument/2006/relationships/customXml" Target="../ink/ink173.xml"/><Relationship Id="rId219" Type="http://schemas.openxmlformats.org/officeDocument/2006/relationships/customXml" Target="../ink/ink188.xml"/><Relationship Id="rId3" Type="http://schemas.openxmlformats.org/officeDocument/2006/relationships/customXml" Target="../ink/ink80.xml"/><Relationship Id="rId214" Type="http://schemas.openxmlformats.org/officeDocument/2006/relationships/image" Target="../media/image185.png"/><Relationship Id="rId230" Type="http://schemas.openxmlformats.org/officeDocument/2006/relationships/image" Target="../media/image193.png"/><Relationship Id="rId235" Type="http://schemas.openxmlformats.org/officeDocument/2006/relationships/customXml" Target="../ink/ink196.xml"/><Relationship Id="rId25" Type="http://schemas.openxmlformats.org/officeDocument/2006/relationships/customXml" Target="../ink/ink91.xml"/><Relationship Id="rId46" Type="http://schemas.openxmlformats.org/officeDocument/2006/relationships/image" Target="../media/image101.png"/><Relationship Id="rId67" Type="http://schemas.openxmlformats.org/officeDocument/2006/relationships/customXml" Target="../ink/ink112.xml"/><Relationship Id="rId116" Type="http://schemas.openxmlformats.org/officeDocument/2006/relationships/image" Target="../media/image136.png"/><Relationship Id="rId137" Type="http://schemas.openxmlformats.org/officeDocument/2006/relationships/customXml" Target="../ink/ink147.xml"/><Relationship Id="rId158" Type="http://schemas.openxmlformats.org/officeDocument/2006/relationships/image" Target="../media/image157.png"/><Relationship Id="rId20" Type="http://schemas.openxmlformats.org/officeDocument/2006/relationships/image" Target="../media/image88.png"/><Relationship Id="rId41" Type="http://schemas.openxmlformats.org/officeDocument/2006/relationships/customXml" Target="../ink/ink99.xml"/><Relationship Id="rId62" Type="http://schemas.openxmlformats.org/officeDocument/2006/relationships/image" Target="../media/image109.png"/><Relationship Id="rId83" Type="http://schemas.openxmlformats.org/officeDocument/2006/relationships/customXml" Target="../ink/ink120.xml"/><Relationship Id="rId88" Type="http://schemas.openxmlformats.org/officeDocument/2006/relationships/image" Target="../media/image122.png"/><Relationship Id="rId111" Type="http://schemas.openxmlformats.org/officeDocument/2006/relationships/customXml" Target="../ink/ink134.xml"/><Relationship Id="rId132" Type="http://schemas.openxmlformats.org/officeDocument/2006/relationships/image" Target="../media/image144.png"/><Relationship Id="rId153" Type="http://schemas.openxmlformats.org/officeDocument/2006/relationships/customXml" Target="../ink/ink155.xml"/><Relationship Id="rId174" Type="http://schemas.openxmlformats.org/officeDocument/2006/relationships/image" Target="../media/image165.png"/><Relationship Id="rId179" Type="http://schemas.openxmlformats.org/officeDocument/2006/relationships/customXml" Target="../ink/ink168.xml"/><Relationship Id="rId195" Type="http://schemas.openxmlformats.org/officeDocument/2006/relationships/customXml" Target="../ink/ink176.xml"/><Relationship Id="rId209" Type="http://schemas.openxmlformats.org/officeDocument/2006/relationships/customXml" Target="../ink/ink183.xml"/><Relationship Id="rId190" Type="http://schemas.openxmlformats.org/officeDocument/2006/relationships/image" Target="../media/image173.png"/><Relationship Id="rId204" Type="http://schemas.openxmlformats.org/officeDocument/2006/relationships/image" Target="../media/image180.png"/><Relationship Id="rId220" Type="http://schemas.openxmlformats.org/officeDocument/2006/relationships/image" Target="../media/image188.png"/><Relationship Id="rId225" Type="http://schemas.openxmlformats.org/officeDocument/2006/relationships/customXml" Target="../ink/ink191.xml"/><Relationship Id="rId15" Type="http://schemas.openxmlformats.org/officeDocument/2006/relationships/customXml" Target="../ink/ink86.xml"/><Relationship Id="rId36" Type="http://schemas.openxmlformats.org/officeDocument/2006/relationships/image" Target="../media/image96.png"/><Relationship Id="rId57" Type="http://schemas.openxmlformats.org/officeDocument/2006/relationships/customXml" Target="../ink/ink107.xml"/><Relationship Id="rId106" Type="http://schemas.openxmlformats.org/officeDocument/2006/relationships/image" Target="../media/image131.png"/><Relationship Id="rId127" Type="http://schemas.openxmlformats.org/officeDocument/2006/relationships/customXml" Target="../ink/ink142.xml"/><Relationship Id="rId10" Type="http://schemas.openxmlformats.org/officeDocument/2006/relationships/image" Target="../media/image83.png"/><Relationship Id="rId31" Type="http://schemas.openxmlformats.org/officeDocument/2006/relationships/customXml" Target="../ink/ink94.xml"/><Relationship Id="rId52" Type="http://schemas.openxmlformats.org/officeDocument/2006/relationships/image" Target="../media/image104.png"/><Relationship Id="rId73" Type="http://schemas.openxmlformats.org/officeDocument/2006/relationships/customXml" Target="../ink/ink115.xml"/><Relationship Id="rId78" Type="http://schemas.openxmlformats.org/officeDocument/2006/relationships/image" Target="../media/image117.png"/><Relationship Id="rId94" Type="http://schemas.openxmlformats.org/officeDocument/2006/relationships/image" Target="../media/image125.png"/><Relationship Id="rId99" Type="http://schemas.openxmlformats.org/officeDocument/2006/relationships/customXml" Target="../ink/ink128.xml"/><Relationship Id="rId101" Type="http://schemas.openxmlformats.org/officeDocument/2006/relationships/customXml" Target="../ink/ink129.xml"/><Relationship Id="rId122" Type="http://schemas.openxmlformats.org/officeDocument/2006/relationships/image" Target="../media/image139.png"/><Relationship Id="rId143" Type="http://schemas.openxmlformats.org/officeDocument/2006/relationships/customXml" Target="../ink/ink150.xml"/><Relationship Id="rId148" Type="http://schemas.openxmlformats.org/officeDocument/2006/relationships/image" Target="../media/image152.png"/><Relationship Id="rId164" Type="http://schemas.openxmlformats.org/officeDocument/2006/relationships/image" Target="../media/image160.png"/><Relationship Id="rId169" Type="http://schemas.openxmlformats.org/officeDocument/2006/relationships/customXml" Target="../ink/ink163.xml"/><Relationship Id="rId185" Type="http://schemas.openxmlformats.org/officeDocument/2006/relationships/customXml" Target="../ink/ink171.xml"/><Relationship Id="rId4" Type="http://schemas.openxmlformats.org/officeDocument/2006/relationships/image" Target="../media/image3.png"/><Relationship Id="rId9" Type="http://schemas.openxmlformats.org/officeDocument/2006/relationships/customXml" Target="../ink/ink83.xml"/><Relationship Id="rId180" Type="http://schemas.openxmlformats.org/officeDocument/2006/relationships/image" Target="../media/image168.png"/><Relationship Id="rId210" Type="http://schemas.openxmlformats.org/officeDocument/2006/relationships/image" Target="../media/image183.png"/><Relationship Id="rId215" Type="http://schemas.openxmlformats.org/officeDocument/2006/relationships/customXml" Target="../ink/ink186.xml"/><Relationship Id="rId236" Type="http://schemas.openxmlformats.org/officeDocument/2006/relationships/image" Target="../media/image196.png"/><Relationship Id="rId26" Type="http://schemas.openxmlformats.org/officeDocument/2006/relationships/image" Target="../media/image91.png"/><Relationship Id="rId231" Type="http://schemas.openxmlformats.org/officeDocument/2006/relationships/customXml" Target="../ink/ink194.xml"/><Relationship Id="rId47" Type="http://schemas.openxmlformats.org/officeDocument/2006/relationships/customXml" Target="../ink/ink102.xml"/><Relationship Id="rId68" Type="http://schemas.openxmlformats.org/officeDocument/2006/relationships/image" Target="../media/image112.png"/><Relationship Id="rId89" Type="http://schemas.openxmlformats.org/officeDocument/2006/relationships/customXml" Target="../ink/ink123.xml"/><Relationship Id="rId112" Type="http://schemas.openxmlformats.org/officeDocument/2006/relationships/image" Target="../media/image134.png"/><Relationship Id="rId133" Type="http://schemas.openxmlformats.org/officeDocument/2006/relationships/customXml" Target="../ink/ink145.xml"/><Relationship Id="rId154" Type="http://schemas.openxmlformats.org/officeDocument/2006/relationships/image" Target="../media/image155.png"/><Relationship Id="rId175" Type="http://schemas.openxmlformats.org/officeDocument/2006/relationships/customXml" Target="../ink/ink166.xml"/><Relationship Id="rId196" Type="http://schemas.openxmlformats.org/officeDocument/2006/relationships/image" Target="../media/image176.png"/><Relationship Id="rId200" Type="http://schemas.openxmlformats.org/officeDocument/2006/relationships/image" Target="../media/image178.png"/><Relationship Id="rId16" Type="http://schemas.openxmlformats.org/officeDocument/2006/relationships/image" Target="../media/image86.png"/><Relationship Id="rId221" Type="http://schemas.openxmlformats.org/officeDocument/2006/relationships/customXml" Target="../ink/ink189.xml"/><Relationship Id="rId37" Type="http://schemas.openxmlformats.org/officeDocument/2006/relationships/customXml" Target="../ink/ink97.xml"/><Relationship Id="rId58" Type="http://schemas.openxmlformats.org/officeDocument/2006/relationships/image" Target="../media/image107.png"/><Relationship Id="rId79" Type="http://schemas.openxmlformats.org/officeDocument/2006/relationships/customXml" Target="../ink/ink118.xml"/><Relationship Id="rId102" Type="http://schemas.openxmlformats.org/officeDocument/2006/relationships/image" Target="../media/image129.png"/><Relationship Id="rId123" Type="http://schemas.openxmlformats.org/officeDocument/2006/relationships/customXml" Target="../ink/ink140.xml"/><Relationship Id="rId144" Type="http://schemas.openxmlformats.org/officeDocument/2006/relationships/image" Target="../media/image150.png"/><Relationship Id="rId90" Type="http://schemas.openxmlformats.org/officeDocument/2006/relationships/image" Target="../media/image123.png"/><Relationship Id="rId165" Type="http://schemas.openxmlformats.org/officeDocument/2006/relationships/customXml" Target="../ink/ink161.xml"/><Relationship Id="rId186" Type="http://schemas.openxmlformats.org/officeDocument/2006/relationships/image" Target="../media/image171.png"/><Relationship Id="rId211" Type="http://schemas.openxmlformats.org/officeDocument/2006/relationships/customXml" Target="../ink/ink184.xml"/><Relationship Id="rId232" Type="http://schemas.openxmlformats.org/officeDocument/2006/relationships/image" Target="../media/image194.png"/><Relationship Id="rId27" Type="http://schemas.openxmlformats.org/officeDocument/2006/relationships/customXml" Target="../ink/ink92.xml"/><Relationship Id="rId48" Type="http://schemas.openxmlformats.org/officeDocument/2006/relationships/image" Target="../media/image102.png"/><Relationship Id="rId69" Type="http://schemas.openxmlformats.org/officeDocument/2006/relationships/customXml" Target="../ink/ink113.xml"/><Relationship Id="rId113" Type="http://schemas.openxmlformats.org/officeDocument/2006/relationships/customXml" Target="../ink/ink135.xml"/><Relationship Id="rId134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B9405B-15C6-75EB-8471-805E6E0C6761}"/>
                  </a:ext>
                </a:extLst>
              </p14:cNvPr>
              <p14:cNvContentPartPr/>
              <p14:nvPr/>
            </p14:nvContentPartPr>
            <p14:xfrm>
              <a:off x="5058257" y="402686"/>
              <a:ext cx="34560" cy="27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B9405B-15C6-75EB-8471-805E6E0C67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9617" y="393686"/>
                <a:ext cx="52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79F7AA-8CA2-AD5A-00F4-F3EB9F45564E}"/>
                  </a:ext>
                </a:extLst>
              </p14:cNvPr>
              <p14:cNvContentPartPr/>
              <p14:nvPr/>
            </p14:nvContentPartPr>
            <p14:xfrm>
              <a:off x="2987537" y="809777"/>
              <a:ext cx="2783880" cy="99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79F7AA-8CA2-AD5A-00F4-F3EB9F4556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8897" y="800777"/>
                <a:ext cx="28015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C3A51D-966D-8BEF-93FF-217F797972DC}"/>
                  </a:ext>
                </a:extLst>
              </p14:cNvPr>
              <p14:cNvContentPartPr/>
              <p14:nvPr/>
            </p14:nvContentPartPr>
            <p14:xfrm>
              <a:off x="4655777" y="935057"/>
              <a:ext cx="177120" cy="451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C3A51D-966D-8BEF-93FF-217F797972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47137" y="926057"/>
                <a:ext cx="194760" cy="46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CB76CF61-181D-49C5-1AE1-673DF98A25CF}"/>
              </a:ext>
            </a:extLst>
          </p:cNvPr>
          <p:cNvGrpSpPr/>
          <p:nvPr/>
        </p:nvGrpSpPr>
        <p:grpSpPr>
          <a:xfrm>
            <a:off x="2871977" y="715817"/>
            <a:ext cx="9235800" cy="3515040"/>
            <a:chOff x="2871977" y="715817"/>
            <a:chExt cx="9235800" cy="351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5410C1-BEB1-53DE-D426-A668728ACAD1}"/>
                    </a:ext>
                  </a:extLst>
                </p14:cNvPr>
                <p14:cNvContentPartPr/>
                <p14:nvPr/>
              </p14:nvContentPartPr>
              <p14:xfrm>
                <a:off x="2922017" y="812297"/>
                <a:ext cx="3023640" cy="2228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5410C1-BEB1-53DE-D426-A668728ACA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13377" y="803657"/>
                  <a:ext cx="3041280" cy="22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35C313-E9C0-7686-9BF3-B3E703316E95}"/>
                    </a:ext>
                  </a:extLst>
                </p14:cNvPr>
                <p14:cNvContentPartPr/>
                <p14:nvPr/>
              </p14:nvContentPartPr>
              <p14:xfrm>
                <a:off x="5706977" y="916337"/>
                <a:ext cx="225360" cy="21409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35C313-E9C0-7686-9BF3-B3E703316E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697977" y="907337"/>
                  <a:ext cx="243000" cy="21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B89737-316E-2991-5841-768F0FE31CC8}"/>
                    </a:ext>
                  </a:extLst>
                </p14:cNvPr>
                <p14:cNvContentPartPr/>
                <p14:nvPr/>
              </p14:nvContentPartPr>
              <p14:xfrm>
                <a:off x="5999297" y="1423217"/>
                <a:ext cx="1026360" cy="22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B89737-316E-2991-5841-768F0FE31C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90657" y="1414217"/>
                  <a:ext cx="10440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611A77-6629-AE35-2826-1914846BDC35}"/>
                    </a:ext>
                  </a:extLst>
                </p14:cNvPr>
                <p14:cNvContentPartPr/>
                <p14:nvPr/>
              </p14:nvContentPartPr>
              <p14:xfrm>
                <a:off x="6934937" y="1306937"/>
                <a:ext cx="311760" cy="384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611A77-6629-AE35-2826-1914846BDC3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25937" y="1297937"/>
                  <a:ext cx="3294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844A912-F66A-781A-16B3-9A04596E7498}"/>
                    </a:ext>
                  </a:extLst>
                </p14:cNvPr>
                <p14:cNvContentPartPr/>
                <p14:nvPr/>
              </p14:nvContentPartPr>
              <p14:xfrm>
                <a:off x="7548737" y="934337"/>
                <a:ext cx="283320" cy="36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844A912-F66A-781A-16B3-9A04596E74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39737" y="925697"/>
                  <a:ext cx="3009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2419D3-FB22-AE29-7594-E90FBC2C4917}"/>
                    </a:ext>
                  </a:extLst>
                </p14:cNvPr>
                <p14:cNvContentPartPr/>
                <p14:nvPr/>
              </p14:nvContentPartPr>
              <p14:xfrm>
                <a:off x="7805777" y="1038737"/>
                <a:ext cx="128880" cy="174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2419D3-FB22-AE29-7594-E90FBC2C491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97137" y="1029737"/>
                  <a:ext cx="146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4179FC-B19C-58D9-2567-20972ED0E1C4}"/>
                    </a:ext>
                  </a:extLst>
                </p14:cNvPr>
                <p14:cNvContentPartPr/>
                <p14:nvPr/>
              </p14:nvContentPartPr>
              <p14:xfrm>
                <a:off x="8008457" y="990497"/>
                <a:ext cx="191880" cy="182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4179FC-B19C-58D9-2567-20972ED0E1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99457" y="981497"/>
                  <a:ext cx="209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4C75623-125F-1450-845C-BE82CF4FD238}"/>
                    </a:ext>
                  </a:extLst>
                </p14:cNvPr>
                <p14:cNvContentPartPr/>
                <p14:nvPr/>
              </p14:nvContentPartPr>
              <p14:xfrm>
                <a:off x="8291777" y="715817"/>
                <a:ext cx="176400" cy="52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4C75623-125F-1450-845C-BE82CF4FD2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282777" y="707177"/>
                  <a:ext cx="19404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5698A3-A439-9295-E5BB-0896AA96F245}"/>
                    </a:ext>
                  </a:extLst>
                </p14:cNvPr>
                <p14:cNvContentPartPr/>
                <p14:nvPr/>
              </p14:nvContentPartPr>
              <p14:xfrm>
                <a:off x="8287817" y="1046657"/>
                <a:ext cx="160920" cy="2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5698A3-A439-9295-E5BB-0896AA96F24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79177" y="1037657"/>
                  <a:ext cx="1785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EBD0AE-1745-6BDD-EFDA-364AD05D6D5F}"/>
                    </a:ext>
                  </a:extLst>
                </p14:cNvPr>
                <p14:cNvContentPartPr/>
                <p14:nvPr/>
              </p14:nvContentPartPr>
              <p14:xfrm>
                <a:off x="8525777" y="1043057"/>
                <a:ext cx="244800" cy="6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EBD0AE-1745-6BDD-EFDA-364AD05D6D5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16777" y="1034057"/>
                  <a:ext cx="262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FE8AAD-1603-B337-8C4B-8411876CD6F1}"/>
                    </a:ext>
                  </a:extLst>
                </p14:cNvPr>
                <p14:cNvContentPartPr/>
                <p14:nvPr/>
              </p14:nvContentPartPr>
              <p14:xfrm>
                <a:off x="8574737" y="1187417"/>
                <a:ext cx="92880" cy="3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FE8AAD-1603-B337-8C4B-8411876CD6F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566097" y="1178777"/>
                  <a:ext cx="110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0B869-64C0-1FA1-BAB2-820BE8E3CF65}"/>
                    </a:ext>
                  </a:extLst>
                </p14:cNvPr>
                <p14:cNvContentPartPr/>
                <p14:nvPr/>
              </p14:nvContentPartPr>
              <p14:xfrm>
                <a:off x="7127537" y="2265257"/>
                <a:ext cx="209160" cy="28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0B869-64C0-1FA1-BAB2-820BE8E3CF6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18897" y="2256257"/>
                  <a:ext cx="226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5FC932-932D-89F5-1D95-A4B4535E6555}"/>
                    </a:ext>
                  </a:extLst>
                </p14:cNvPr>
                <p14:cNvContentPartPr/>
                <p14:nvPr/>
              </p14:nvContentPartPr>
              <p14:xfrm>
                <a:off x="7336697" y="2148977"/>
                <a:ext cx="125640" cy="208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5FC932-932D-89F5-1D95-A4B4535E655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27697" y="2140337"/>
                  <a:ext cx="143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335553-5A57-EC40-4E18-B63F04DA788D}"/>
                    </a:ext>
                  </a:extLst>
                </p14:cNvPr>
                <p14:cNvContentPartPr/>
                <p14:nvPr/>
              </p14:nvContentPartPr>
              <p14:xfrm>
                <a:off x="7731617" y="1985537"/>
                <a:ext cx="71280" cy="441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335553-5A57-EC40-4E18-B63F04DA788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22977" y="1976537"/>
                  <a:ext cx="889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08D057-BAA0-1AA2-B09A-6D3E465871F7}"/>
                    </a:ext>
                  </a:extLst>
                </p14:cNvPr>
                <p14:cNvContentPartPr/>
                <p14:nvPr/>
              </p14:nvContentPartPr>
              <p14:xfrm>
                <a:off x="7838177" y="2157977"/>
                <a:ext cx="305640" cy="194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08D057-BAA0-1AA2-B09A-6D3E465871F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29177" y="2148977"/>
                  <a:ext cx="323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23D8343-118C-9D34-121D-166CB35A7532}"/>
                    </a:ext>
                  </a:extLst>
                </p14:cNvPr>
                <p14:cNvContentPartPr/>
                <p14:nvPr/>
              </p14:nvContentPartPr>
              <p14:xfrm>
                <a:off x="8118257" y="1934417"/>
                <a:ext cx="275040" cy="41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23D8343-118C-9D34-121D-166CB35A75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9617" y="1925417"/>
                  <a:ext cx="2926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18FE5E-A05C-6037-8F52-BFC54EE962A8}"/>
                    </a:ext>
                  </a:extLst>
                </p14:cNvPr>
                <p14:cNvContentPartPr/>
                <p14:nvPr/>
              </p14:nvContentPartPr>
              <p14:xfrm>
                <a:off x="8455217" y="2071217"/>
                <a:ext cx="289800" cy="205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18FE5E-A05C-6037-8F52-BFC54EE962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46217" y="2062577"/>
                  <a:ext cx="307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9993DEB-2DEF-9C2F-D3EC-707CBCEDEBAC}"/>
                    </a:ext>
                  </a:extLst>
                </p14:cNvPr>
                <p14:cNvContentPartPr/>
                <p14:nvPr/>
              </p14:nvContentPartPr>
              <p14:xfrm>
                <a:off x="8695337" y="1949897"/>
                <a:ext cx="100440" cy="47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9993DEB-2DEF-9C2F-D3EC-707CBCEDEB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6697" y="1941257"/>
                  <a:ext cx="1180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1681F8-EF0D-175B-8D7B-156F97DFA398}"/>
                    </a:ext>
                  </a:extLst>
                </p14:cNvPr>
                <p14:cNvContentPartPr/>
                <p14:nvPr/>
              </p14:nvContentPartPr>
              <p14:xfrm>
                <a:off x="9131297" y="2129537"/>
                <a:ext cx="97200" cy="25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1681F8-EF0D-175B-8D7B-156F97DFA39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22297" y="2120537"/>
                  <a:ext cx="114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9C78D88-5769-B58C-9325-2182A10D0516}"/>
                    </a:ext>
                  </a:extLst>
                </p14:cNvPr>
                <p14:cNvContentPartPr/>
                <p14:nvPr/>
              </p14:nvContentPartPr>
              <p14:xfrm>
                <a:off x="9085577" y="2304857"/>
                <a:ext cx="215280" cy="30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9C78D88-5769-B58C-9325-2182A10D05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076937" y="2296217"/>
                  <a:ext cx="2329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8B79DF-4E32-9410-BEA7-4E92F1D8E0DC}"/>
                    </a:ext>
                  </a:extLst>
                </p14:cNvPr>
                <p14:cNvContentPartPr/>
                <p14:nvPr/>
              </p14:nvContentPartPr>
              <p14:xfrm>
                <a:off x="9445217" y="1943057"/>
                <a:ext cx="244800" cy="485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8B79DF-4E32-9410-BEA7-4E92F1D8E0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36217" y="1934057"/>
                  <a:ext cx="2624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5342488-0DC8-C8E7-D08B-1F0F5384DC78}"/>
                    </a:ext>
                  </a:extLst>
                </p14:cNvPr>
                <p14:cNvContentPartPr/>
                <p14:nvPr/>
              </p14:nvContentPartPr>
              <p14:xfrm>
                <a:off x="9654737" y="2174537"/>
                <a:ext cx="308160" cy="258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5342488-0DC8-C8E7-D08B-1F0F5384DC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45737" y="2165897"/>
                  <a:ext cx="325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4D54743-9C3E-E41C-B357-3986B4A95914}"/>
                    </a:ext>
                  </a:extLst>
                </p14:cNvPr>
                <p14:cNvContentPartPr/>
                <p14:nvPr/>
              </p14:nvContentPartPr>
              <p14:xfrm>
                <a:off x="9911777" y="2017577"/>
                <a:ext cx="248400" cy="46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4D54743-9C3E-E41C-B357-3986B4A9591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02777" y="2008577"/>
                  <a:ext cx="26604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0CEEC8-FF7D-2978-ABA9-0593F520F779}"/>
                    </a:ext>
                  </a:extLst>
                </p14:cNvPr>
                <p14:cNvContentPartPr/>
                <p14:nvPr/>
              </p14:nvContentPartPr>
              <p14:xfrm>
                <a:off x="10217417" y="2107937"/>
                <a:ext cx="272520" cy="26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0CEEC8-FF7D-2978-ABA9-0593F520F7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08777" y="2098937"/>
                  <a:ext cx="2901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8247DB8-FF52-E99A-D81C-6164244C2B10}"/>
                    </a:ext>
                  </a:extLst>
                </p14:cNvPr>
                <p14:cNvContentPartPr/>
                <p14:nvPr/>
              </p14:nvContentPartPr>
              <p14:xfrm>
                <a:off x="10447817" y="1960337"/>
                <a:ext cx="164160" cy="455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8247DB8-FF52-E99A-D81C-6164244C2B1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39177" y="1951697"/>
                  <a:ext cx="18180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6210B9-D43F-3600-62C0-798FD545BDDA}"/>
                    </a:ext>
                  </a:extLst>
                </p14:cNvPr>
                <p14:cNvContentPartPr/>
                <p14:nvPr/>
              </p14:nvContentPartPr>
              <p14:xfrm>
                <a:off x="10750577" y="1986257"/>
                <a:ext cx="244080" cy="512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6210B9-D43F-3600-62C0-798FD545BD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1937" y="1977617"/>
                  <a:ext cx="2617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D43440-255E-393A-68F4-9CD1138967D4}"/>
                    </a:ext>
                  </a:extLst>
                </p14:cNvPr>
                <p14:cNvContentPartPr/>
                <p14:nvPr/>
              </p14:nvContentPartPr>
              <p14:xfrm>
                <a:off x="11090777" y="2124497"/>
                <a:ext cx="381600" cy="318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D43440-255E-393A-68F4-9CD1138967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082137" y="2115497"/>
                  <a:ext cx="3992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D6765B-7C79-0547-3670-6B5815FB804F}"/>
                    </a:ext>
                  </a:extLst>
                </p14:cNvPr>
                <p14:cNvContentPartPr/>
                <p14:nvPr/>
              </p14:nvContentPartPr>
              <p14:xfrm>
                <a:off x="11363657" y="2194697"/>
                <a:ext cx="183960" cy="178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D6765B-7C79-0547-3670-6B5815FB804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354657" y="2186057"/>
                  <a:ext cx="201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1A1CFE-B6DA-4C09-F4AA-9E357282925D}"/>
                    </a:ext>
                  </a:extLst>
                </p14:cNvPr>
                <p14:cNvContentPartPr/>
                <p14:nvPr/>
              </p14:nvContentPartPr>
              <p14:xfrm>
                <a:off x="11569577" y="2197937"/>
                <a:ext cx="164880" cy="150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1A1CFE-B6DA-4C09-F4AA-9E357282925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560937" y="2189297"/>
                  <a:ext cx="182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A6044D-8D8A-8D6D-57D4-84597A14E145}"/>
                    </a:ext>
                  </a:extLst>
                </p14:cNvPr>
                <p14:cNvContentPartPr/>
                <p14:nvPr/>
              </p14:nvContentPartPr>
              <p14:xfrm>
                <a:off x="11717537" y="2100017"/>
                <a:ext cx="161280" cy="329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A6044D-8D8A-8D6D-57D4-84597A14E1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708537" y="2091017"/>
                  <a:ext cx="178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47A4289-0EFD-39A7-81E2-1A04CB202125}"/>
                    </a:ext>
                  </a:extLst>
                </p14:cNvPr>
                <p14:cNvContentPartPr/>
                <p14:nvPr/>
              </p14:nvContentPartPr>
              <p14:xfrm>
                <a:off x="11698097" y="2180297"/>
                <a:ext cx="409680" cy="412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47A4289-0EFD-39A7-81E2-1A04CB20212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689457" y="2171297"/>
                  <a:ext cx="4273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26369D4-9E10-22D2-54D4-9B5C29025123}"/>
                    </a:ext>
                  </a:extLst>
                </p14:cNvPr>
                <p14:cNvContentPartPr/>
                <p14:nvPr/>
              </p14:nvContentPartPr>
              <p14:xfrm>
                <a:off x="2871977" y="827777"/>
                <a:ext cx="192240" cy="1164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26369D4-9E10-22D2-54D4-9B5C2902512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63337" y="818777"/>
                  <a:ext cx="20988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BD28D4-A2DD-153F-D022-9A27687A329A}"/>
                    </a:ext>
                  </a:extLst>
                </p14:cNvPr>
                <p14:cNvContentPartPr/>
                <p14:nvPr/>
              </p14:nvContentPartPr>
              <p14:xfrm>
                <a:off x="3248177" y="921737"/>
                <a:ext cx="29520" cy="172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BD28D4-A2DD-153F-D022-9A27687A329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39177" y="913097"/>
                  <a:ext cx="47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6940DBA-8E36-34D1-17D2-403D079394E8}"/>
                    </a:ext>
                  </a:extLst>
                </p14:cNvPr>
                <p14:cNvContentPartPr/>
                <p14:nvPr/>
              </p14:nvContentPartPr>
              <p14:xfrm>
                <a:off x="3238457" y="878537"/>
                <a:ext cx="1423800" cy="383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6940DBA-8E36-34D1-17D2-403D079394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29457" y="869537"/>
                  <a:ext cx="14414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959DCA-169F-4A34-183A-DCB86B679A6E}"/>
                    </a:ext>
                  </a:extLst>
                </p14:cNvPr>
                <p14:cNvContentPartPr/>
                <p14:nvPr/>
              </p14:nvContentPartPr>
              <p14:xfrm>
                <a:off x="4466417" y="871337"/>
                <a:ext cx="443880" cy="1032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959DCA-169F-4A34-183A-DCB86B679A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57417" y="862697"/>
                  <a:ext cx="461520" cy="10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95F75FE-95FC-F8B3-B68D-1A8C87203DA3}"/>
                    </a:ext>
                  </a:extLst>
                </p14:cNvPr>
                <p14:cNvContentPartPr/>
                <p14:nvPr/>
              </p14:nvContentPartPr>
              <p14:xfrm>
                <a:off x="4588457" y="948017"/>
                <a:ext cx="1217880" cy="1153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95F75FE-95FC-F8B3-B68D-1A8C87203DA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79457" y="939017"/>
                  <a:ext cx="123552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0467FB7-5EB5-546A-01F2-6C550E8B42B2}"/>
                    </a:ext>
                  </a:extLst>
                </p14:cNvPr>
                <p14:cNvContentPartPr/>
                <p14:nvPr/>
              </p14:nvContentPartPr>
              <p14:xfrm>
                <a:off x="4967537" y="1295417"/>
                <a:ext cx="241200" cy="183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0467FB7-5EB5-546A-01F2-6C550E8B42B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58897" y="1286417"/>
                  <a:ext cx="258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BFDAACE-3238-7C90-C009-353432D76E45}"/>
                    </a:ext>
                  </a:extLst>
                </p14:cNvPr>
                <p14:cNvContentPartPr/>
                <p14:nvPr/>
              </p14:nvContentPartPr>
              <p14:xfrm>
                <a:off x="5314217" y="1291457"/>
                <a:ext cx="169560" cy="2383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BFDAACE-3238-7C90-C009-353432D76E4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305577" y="1282457"/>
                  <a:ext cx="1872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3B87A01-497F-BAE8-36EF-A65CCE296144}"/>
                    </a:ext>
                  </a:extLst>
                </p14:cNvPr>
                <p14:cNvContentPartPr/>
                <p14:nvPr/>
              </p14:nvContentPartPr>
              <p14:xfrm>
                <a:off x="3181577" y="1471457"/>
                <a:ext cx="1121400" cy="796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3B87A01-497F-BAE8-36EF-A65CCE29614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172937" y="1462457"/>
                  <a:ext cx="113904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E1BAEB9-34A1-4FCB-9A8B-992D824C9E70}"/>
                    </a:ext>
                  </a:extLst>
                </p14:cNvPr>
                <p14:cNvContentPartPr/>
                <p14:nvPr/>
              </p14:nvContentPartPr>
              <p14:xfrm>
                <a:off x="4054937" y="1474697"/>
                <a:ext cx="154800" cy="471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E1BAEB9-34A1-4FCB-9A8B-992D824C9E7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45937" y="1466057"/>
                  <a:ext cx="1724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FCD329-B062-3795-142F-E8EE3060F7CF}"/>
                    </a:ext>
                  </a:extLst>
                </p14:cNvPr>
                <p14:cNvContentPartPr/>
                <p14:nvPr/>
              </p14:nvContentPartPr>
              <p14:xfrm>
                <a:off x="3849017" y="1628777"/>
                <a:ext cx="190440" cy="212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FCD329-B062-3795-142F-E8EE3060F7C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40377" y="1619777"/>
                  <a:ext cx="208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7BD454A-4400-A154-7F6A-036DE2E8000F}"/>
                    </a:ext>
                  </a:extLst>
                </p14:cNvPr>
                <p14:cNvContentPartPr/>
                <p14:nvPr/>
              </p14:nvContentPartPr>
              <p14:xfrm>
                <a:off x="3553097" y="1617617"/>
                <a:ext cx="219240" cy="318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7BD454A-4400-A154-7F6A-036DE2E8000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44097" y="1608617"/>
                  <a:ext cx="236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452CD6-1A7E-4C1F-5253-FCDEA6BB23F3}"/>
                    </a:ext>
                  </a:extLst>
                </p14:cNvPr>
                <p14:cNvContentPartPr/>
                <p14:nvPr/>
              </p14:nvContentPartPr>
              <p14:xfrm>
                <a:off x="3945857" y="2253737"/>
                <a:ext cx="1292400" cy="745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452CD6-1A7E-4C1F-5253-FCDEA6BB23F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937217" y="2244737"/>
                  <a:ext cx="1310040" cy="7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FB9AC67-BBA6-44B1-087C-1BEA1CA1EC94}"/>
                    </a:ext>
                  </a:extLst>
                </p14:cNvPr>
                <p14:cNvContentPartPr/>
                <p14:nvPr/>
              </p14:nvContentPartPr>
              <p14:xfrm>
                <a:off x="4530497" y="2350217"/>
                <a:ext cx="192960" cy="293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FB9AC67-BBA6-44B1-087C-1BEA1CA1EC9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21497" y="2341217"/>
                  <a:ext cx="2106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F4472A7-F2EB-D435-3C59-CAD2CE2CA17C}"/>
                    </a:ext>
                  </a:extLst>
                </p14:cNvPr>
                <p14:cNvContentPartPr/>
                <p14:nvPr/>
              </p14:nvContentPartPr>
              <p14:xfrm>
                <a:off x="4251497" y="2592137"/>
                <a:ext cx="250560" cy="334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F4472A7-F2EB-D435-3C59-CAD2CE2CA17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242497" y="2583497"/>
                  <a:ext cx="26820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5F36EF-67D2-B7BF-CA9C-550D73506E47}"/>
                    </a:ext>
                  </a:extLst>
                </p14:cNvPr>
                <p14:cNvContentPartPr/>
                <p14:nvPr/>
              </p14:nvContentPartPr>
              <p14:xfrm>
                <a:off x="4977257" y="2815697"/>
                <a:ext cx="1032120" cy="7556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5F36EF-67D2-B7BF-CA9C-550D73506E4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968617" y="2806697"/>
                  <a:ext cx="104976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BB6A0A7-5384-0DB2-7885-A51FF9485424}"/>
                    </a:ext>
                  </a:extLst>
                </p14:cNvPr>
                <p14:cNvContentPartPr/>
                <p14:nvPr/>
              </p14:nvContentPartPr>
              <p14:xfrm>
                <a:off x="5980217" y="3337337"/>
                <a:ext cx="175320" cy="28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BB6A0A7-5384-0DB2-7885-A51FF94854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71217" y="3328337"/>
                  <a:ext cx="192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028C4E-E8D6-360C-9B7D-90C91C3D71FD}"/>
                    </a:ext>
                  </a:extLst>
                </p14:cNvPr>
                <p14:cNvContentPartPr/>
                <p14:nvPr/>
              </p14:nvContentPartPr>
              <p14:xfrm>
                <a:off x="6317537" y="3397097"/>
                <a:ext cx="366840" cy="596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028C4E-E8D6-360C-9B7D-90C91C3D71F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08897" y="3388457"/>
                  <a:ext cx="38448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9F8913-EA64-1D29-851C-126D676F7D61}"/>
                    </a:ext>
                  </a:extLst>
                </p14:cNvPr>
                <p14:cNvContentPartPr/>
                <p14:nvPr/>
              </p14:nvContentPartPr>
              <p14:xfrm>
                <a:off x="6349937" y="3809297"/>
                <a:ext cx="154800" cy="63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9F8913-EA64-1D29-851C-126D676F7D6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40937" y="3800297"/>
                  <a:ext cx="172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36AD1FC-2C9E-2505-3776-4618919EAAA7}"/>
                    </a:ext>
                  </a:extLst>
                </p14:cNvPr>
                <p14:cNvContentPartPr/>
                <p14:nvPr/>
              </p14:nvContentPartPr>
              <p14:xfrm>
                <a:off x="6639017" y="3729737"/>
                <a:ext cx="267120" cy="245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36AD1FC-2C9E-2505-3776-4618919EAA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30377" y="3720737"/>
                  <a:ext cx="284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70E592C-87DB-E33F-BC35-E7E2F2D1C772}"/>
                    </a:ext>
                  </a:extLst>
                </p14:cNvPr>
                <p14:cNvContentPartPr/>
                <p14:nvPr/>
              </p14:nvContentPartPr>
              <p14:xfrm>
                <a:off x="6843857" y="3721817"/>
                <a:ext cx="280800" cy="182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70E592C-87DB-E33F-BC35-E7E2F2D1C77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835217" y="3712817"/>
                  <a:ext cx="2984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C69743B-DAF1-2121-BFC6-CA2A1730F678}"/>
                    </a:ext>
                  </a:extLst>
                </p14:cNvPr>
                <p14:cNvContentPartPr/>
                <p14:nvPr/>
              </p14:nvContentPartPr>
              <p14:xfrm>
                <a:off x="7086137" y="3619937"/>
                <a:ext cx="311760" cy="272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C69743B-DAF1-2121-BFC6-CA2A1730F67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077497" y="3610937"/>
                  <a:ext cx="329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A28F529-ED8D-B4D8-342A-D74A3A0E70B9}"/>
                    </a:ext>
                  </a:extLst>
                </p14:cNvPr>
                <p14:cNvContentPartPr/>
                <p14:nvPr/>
              </p14:nvContentPartPr>
              <p14:xfrm>
                <a:off x="7413017" y="3563057"/>
                <a:ext cx="214560" cy="275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A28F529-ED8D-B4D8-342A-D74A3A0E70B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04017" y="3554057"/>
                  <a:ext cx="232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736F9CA-FAFC-4F6C-F150-E8EE153A1017}"/>
                    </a:ext>
                  </a:extLst>
                </p14:cNvPr>
                <p14:cNvContentPartPr/>
                <p14:nvPr/>
              </p14:nvContentPartPr>
              <p14:xfrm>
                <a:off x="7850777" y="3738737"/>
                <a:ext cx="302040" cy="3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736F9CA-FAFC-4F6C-F150-E8EE153A101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842137" y="3729737"/>
                  <a:ext cx="3196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10112B-D21A-48A9-58E0-438D04DEAF91}"/>
                    </a:ext>
                  </a:extLst>
                </p14:cNvPr>
                <p14:cNvContentPartPr/>
                <p14:nvPr/>
              </p14:nvContentPartPr>
              <p14:xfrm>
                <a:off x="7959137" y="3919457"/>
                <a:ext cx="104040" cy="65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10112B-D21A-48A9-58E0-438D04DEAF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950497" y="3910457"/>
                  <a:ext cx="121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2E172D9-FEF4-12D9-B9AE-29F5C31DFAB2}"/>
                    </a:ext>
                  </a:extLst>
                </p14:cNvPr>
                <p14:cNvContentPartPr/>
                <p14:nvPr/>
              </p14:nvContentPartPr>
              <p14:xfrm>
                <a:off x="8037257" y="3754937"/>
                <a:ext cx="380880" cy="475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2E172D9-FEF4-12D9-B9AE-29F5C31DFAB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028617" y="3745937"/>
                  <a:ext cx="3985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1BCA94-7224-DDEA-619C-AA5DE142CF15}"/>
                    </a:ext>
                  </a:extLst>
                </p14:cNvPr>
                <p14:cNvContentPartPr/>
                <p14:nvPr/>
              </p14:nvContentPartPr>
              <p14:xfrm>
                <a:off x="3530777" y="2490977"/>
                <a:ext cx="897120" cy="11426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1BCA94-7224-DDEA-619C-AA5DE142CF1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22137" y="2482337"/>
                  <a:ext cx="914760" cy="11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DBBCE94-3066-A6C5-94A4-EA265507D693}"/>
                    </a:ext>
                  </a:extLst>
                </p14:cNvPr>
                <p14:cNvContentPartPr/>
                <p14:nvPr/>
              </p14:nvContentPartPr>
              <p14:xfrm>
                <a:off x="3489377" y="3480257"/>
                <a:ext cx="90000" cy="145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DBBCE94-3066-A6C5-94A4-EA265507D69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80377" y="3471257"/>
                  <a:ext cx="1076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55333D9-9724-1F1A-3898-CA8BA5A196DF}"/>
              </a:ext>
            </a:extLst>
          </p:cNvPr>
          <p:cNvGrpSpPr/>
          <p:nvPr/>
        </p:nvGrpSpPr>
        <p:grpSpPr>
          <a:xfrm>
            <a:off x="214457" y="287057"/>
            <a:ext cx="2008800" cy="2567880"/>
            <a:chOff x="214457" y="287057"/>
            <a:chExt cx="2008800" cy="256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0AC43C-B11D-0781-E062-839C85309D56}"/>
                    </a:ext>
                  </a:extLst>
                </p14:cNvPr>
                <p14:cNvContentPartPr/>
                <p14:nvPr/>
              </p14:nvContentPartPr>
              <p14:xfrm>
                <a:off x="531977" y="1203977"/>
                <a:ext cx="205560" cy="375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0AC43C-B11D-0781-E062-839C85309D5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3337" y="1195337"/>
                  <a:ext cx="22320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03095AC-19C6-51E2-2E0D-55D4EC0BCB30}"/>
                    </a:ext>
                  </a:extLst>
                </p14:cNvPr>
                <p14:cNvContentPartPr/>
                <p14:nvPr/>
              </p14:nvContentPartPr>
              <p14:xfrm>
                <a:off x="731057" y="1369577"/>
                <a:ext cx="190080" cy="10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03095AC-19C6-51E2-2E0D-55D4EC0BCB3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2417" y="1360937"/>
                  <a:ext cx="207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A81543-2738-7B1C-9C5E-50B74DDD71D6}"/>
                    </a:ext>
                  </a:extLst>
                </p14:cNvPr>
                <p14:cNvContentPartPr/>
                <p14:nvPr/>
              </p14:nvContentPartPr>
              <p14:xfrm>
                <a:off x="1007537" y="1272377"/>
                <a:ext cx="185400" cy="137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A81543-2738-7B1C-9C5E-50B74DDD71D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98897" y="1263377"/>
                  <a:ext cx="2030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B8499B-7D29-DB1B-5035-041BE322F66F}"/>
                    </a:ext>
                  </a:extLst>
                </p14:cNvPr>
                <p14:cNvContentPartPr/>
                <p14:nvPr/>
              </p14:nvContentPartPr>
              <p14:xfrm>
                <a:off x="1190777" y="1080857"/>
                <a:ext cx="90360" cy="56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B8499B-7D29-DB1B-5035-041BE322F66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82137" y="1072217"/>
                  <a:ext cx="10800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68621B-BE52-A578-5F05-A4C0A28DBB89}"/>
                    </a:ext>
                  </a:extLst>
                </p14:cNvPr>
                <p14:cNvContentPartPr/>
                <p14:nvPr/>
              </p14:nvContentPartPr>
              <p14:xfrm>
                <a:off x="522257" y="444377"/>
                <a:ext cx="215640" cy="414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68621B-BE52-A578-5F05-A4C0A28DBB8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3617" y="435377"/>
                  <a:ext cx="233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D6A4BF0-E46D-25E4-1DE8-2F1E16F351C5}"/>
                    </a:ext>
                  </a:extLst>
                </p14:cNvPr>
                <p14:cNvContentPartPr/>
                <p14:nvPr/>
              </p14:nvContentPartPr>
              <p14:xfrm>
                <a:off x="756977" y="495137"/>
                <a:ext cx="331560" cy="218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D6A4BF0-E46D-25E4-1DE8-2F1E16F351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7977" y="486137"/>
                  <a:ext cx="3492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9E18B30-170F-B0AF-542F-508D077DBA98}"/>
                    </a:ext>
                  </a:extLst>
                </p14:cNvPr>
                <p14:cNvContentPartPr/>
                <p14:nvPr/>
              </p14:nvContentPartPr>
              <p14:xfrm>
                <a:off x="1136417" y="483977"/>
                <a:ext cx="196560" cy="195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9E18B30-170F-B0AF-542F-508D077DBA9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27417" y="475337"/>
                  <a:ext cx="214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562CDE2-E3E4-9438-FB8A-33171B857BE9}"/>
                    </a:ext>
                  </a:extLst>
                </p14:cNvPr>
                <p14:cNvContentPartPr/>
                <p14:nvPr/>
              </p14:nvContentPartPr>
              <p14:xfrm>
                <a:off x="1335497" y="479657"/>
                <a:ext cx="295920" cy="151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562CDE2-E3E4-9438-FB8A-33171B857BE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326857" y="471017"/>
                  <a:ext cx="313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DBF8011-02BB-1DC2-02B4-5D9681E51E25}"/>
                    </a:ext>
                  </a:extLst>
                </p14:cNvPr>
                <p14:cNvContentPartPr/>
                <p14:nvPr/>
              </p14:nvContentPartPr>
              <p14:xfrm>
                <a:off x="1644017" y="287057"/>
                <a:ext cx="55080" cy="4572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DBF8011-02BB-1DC2-02B4-5D9681E51E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35377" y="278417"/>
                  <a:ext cx="7272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D96CAE4-FFFF-9B83-5074-F61B13BDC65C}"/>
                    </a:ext>
                  </a:extLst>
                </p14:cNvPr>
                <p14:cNvContentPartPr/>
                <p14:nvPr/>
              </p14:nvContentPartPr>
              <p14:xfrm>
                <a:off x="808817" y="737417"/>
                <a:ext cx="1051200" cy="54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D96CAE4-FFFF-9B83-5074-F61B13BDC65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99817" y="728417"/>
                  <a:ext cx="1068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71C2CE3-AB46-1762-FD97-8968F5E2EA59}"/>
                    </a:ext>
                  </a:extLst>
                </p14:cNvPr>
                <p14:cNvContentPartPr/>
                <p14:nvPr/>
              </p14:nvContentPartPr>
              <p14:xfrm>
                <a:off x="429017" y="1782497"/>
                <a:ext cx="315720" cy="718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71C2CE3-AB46-1762-FD97-8968F5E2EA5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0377" y="1773857"/>
                  <a:ext cx="33336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811CB5-10F3-A088-E7A6-E33C572348B6}"/>
                    </a:ext>
                  </a:extLst>
                </p14:cNvPr>
                <p14:cNvContentPartPr/>
                <p14:nvPr/>
              </p14:nvContentPartPr>
              <p14:xfrm>
                <a:off x="477257" y="2198297"/>
                <a:ext cx="119160" cy="871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B811CB5-10F3-A088-E7A6-E33C572348B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8617" y="2189297"/>
                  <a:ext cx="1368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DD87F1-1177-EA0F-1E1D-5E5FBD7400CB}"/>
                    </a:ext>
                  </a:extLst>
                </p14:cNvPr>
                <p14:cNvContentPartPr/>
                <p14:nvPr/>
              </p14:nvContentPartPr>
              <p14:xfrm>
                <a:off x="612257" y="2088857"/>
                <a:ext cx="227160" cy="292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DD87F1-1177-EA0F-1E1D-5E5FBD7400C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3617" y="2080217"/>
                  <a:ext cx="244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133390-5079-3703-8FFF-884FF6E0A13E}"/>
                    </a:ext>
                  </a:extLst>
                </p14:cNvPr>
                <p14:cNvContentPartPr/>
                <p14:nvPr/>
              </p14:nvContentPartPr>
              <p14:xfrm>
                <a:off x="869657" y="2153657"/>
                <a:ext cx="228600" cy="225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E133390-5079-3703-8FFF-884FF6E0A13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0657" y="2145017"/>
                  <a:ext cx="246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EAE2D58-6655-88B4-EB08-8FE07DE55752}"/>
                    </a:ext>
                  </a:extLst>
                </p14:cNvPr>
                <p14:cNvContentPartPr/>
                <p14:nvPr/>
              </p14:nvContentPartPr>
              <p14:xfrm>
                <a:off x="1113737" y="2150057"/>
                <a:ext cx="250920" cy="2372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EAE2D58-6655-88B4-EB08-8FE07DE5575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105097" y="2141417"/>
                  <a:ext cx="268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4A7271D-2BB4-1922-D167-1FE45BD718F6}"/>
                    </a:ext>
                  </a:extLst>
                </p14:cNvPr>
                <p14:cNvContentPartPr/>
                <p14:nvPr/>
              </p14:nvContentPartPr>
              <p14:xfrm>
                <a:off x="1518017" y="2112977"/>
                <a:ext cx="168120" cy="411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4A7271D-2BB4-1922-D167-1FE45BD718F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509377" y="2103977"/>
                  <a:ext cx="1857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290EED3-AFEF-0286-0749-4193CED94BAF}"/>
                    </a:ext>
                  </a:extLst>
                </p14:cNvPr>
                <p14:cNvContentPartPr/>
                <p14:nvPr/>
              </p14:nvContentPartPr>
              <p14:xfrm>
                <a:off x="214457" y="1027937"/>
                <a:ext cx="2008800" cy="1827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290EED3-AFEF-0286-0749-4193CED94BA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5457" y="1018937"/>
                  <a:ext cx="2026440" cy="184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6C09345-15F8-71E9-EC5A-7D49CC80A812}"/>
              </a:ext>
            </a:extLst>
          </p:cNvPr>
          <p:cNvGrpSpPr/>
          <p:nvPr/>
        </p:nvGrpSpPr>
        <p:grpSpPr>
          <a:xfrm>
            <a:off x="6266057" y="229817"/>
            <a:ext cx="4719600" cy="1062000"/>
            <a:chOff x="6266057" y="229817"/>
            <a:chExt cx="4719600" cy="10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0242EE-76F1-F735-3B86-5B34E6EB93D4}"/>
                    </a:ext>
                  </a:extLst>
                </p14:cNvPr>
                <p14:cNvContentPartPr/>
                <p14:nvPr/>
              </p14:nvContentPartPr>
              <p14:xfrm>
                <a:off x="10901777" y="594497"/>
                <a:ext cx="83880" cy="215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0242EE-76F1-F735-3B86-5B34E6EB9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3137" y="585857"/>
                  <a:ext cx="1015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986661-2174-B2DE-EAD4-487F786A8EF6}"/>
                    </a:ext>
                  </a:extLst>
                </p14:cNvPr>
                <p14:cNvContentPartPr/>
                <p14:nvPr/>
              </p14:nvContentPartPr>
              <p14:xfrm>
                <a:off x="10537817" y="797177"/>
                <a:ext cx="228600" cy="51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986661-2174-B2DE-EAD4-487F786A8E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29177" y="788177"/>
                  <a:ext cx="246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B8A9781-3691-66F5-DEA7-29489D066A9D}"/>
                    </a:ext>
                  </a:extLst>
                </p14:cNvPr>
                <p14:cNvContentPartPr/>
                <p14:nvPr/>
              </p14:nvContentPartPr>
              <p14:xfrm>
                <a:off x="9654017" y="727337"/>
                <a:ext cx="678600" cy="32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B8A9781-3691-66F5-DEA7-29489D066A9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45377" y="718697"/>
                  <a:ext cx="6962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315CA0-8205-66CD-A2C8-FE605D40E30E}"/>
                    </a:ext>
                  </a:extLst>
                </p14:cNvPr>
                <p14:cNvContentPartPr/>
                <p14:nvPr/>
              </p14:nvContentPartPr>
              <p14:xfrm>
                <a:off x="10094297" y="638057"/>
                <a:ext cx="25920" cy="30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315CA0-8205-66CD-A2C8-FE605D40E3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85657" y="629057"/>
                  <a:ext cx="43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868F4D-A090-9CA0-0586-4F7EFF2E80D5}"/>
                    </a:ext>
                  </a:extLst>
                </p14:cNvPr>
                <p14:cNvContentPartPr/>
                <p14:nvPr/>
              </p14:nvContentPartPr>
              <p14:xfrm>
                <a:off x="8284577" y="372017"/>
                <a:ext cx="250560" cy="217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868F4D-A090-9CA0-0586-4F7EFF2E80D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275937" y="363377"/>
                  <a:ext cx="268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D46A76-D481-97F3-A2FE-C3ABD48311E4}"/>
                    </a:ext>
                  </a:extLst>
                </p14:cNvPr>
                <p14:cNvContentPartPr/>
                <p14:nvPr/>
              </p14:nvContentPartPr>
              <p14:xfrm>
                <a:off x="8291057" y="234857"/>
                <a:ext cx="56520" cy="284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D46A76-D481-97F3-A2FE-C3ABD48311E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82417" y="226217"/>
                  <a:ext cx="741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3A8E3-749A-C7CE-3E18-74E3B7C3FA38}"/>
                    </a:ext>
                  </a:extLst>
                </p14:cNvPr>
                <p14:cNvContentPartPr/>
                <p14:nvPr/>
              </p14:nvContentPartPr>
              <p14:xfrm>
                <a:off x="8127257" y="384977"/>
                <a:ext cx="88200" cy="155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3A8E3-749A-C7CE-3E18-74E3B7C3FA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18617" y="376337"/>
                  <a:ext cx="1058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545E4C-F37E-3DE3-A03F-26EF35DB5797}"/>
                    </a:ext>
                  </a:extLst>
                </p14:cNvPr>
                <p14:cNvContentPartPr/>
                <p14:nvPr/>
              </p14:nvContentPartPr>
              <p14:xfrm>
                <a:off x="7912697" y="252857"/>
                <a:ext cx="173880" cy="30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545E4C-F37E-3DE3-A03F-26EF35DB57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903697" y="244217"/>
                  <a:ext cx="1915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7A3B9E-22CA-57A6-13AC-0C744E687E55}"/>
                    </a:ext>
                  </a:extLst>
                </p14:cNvPr>
                <p14:cNvContentPartPr/>
                <p14:nvPr/>
              </p14:nvContentPartPr>
              <p14:xfrm>
                <a:off x="7471697" y="258617"/>
                <a:ext cx="418320" cy="48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7A3B9E-22CA-57A6-13AC-0C744E687E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462697" y="249617"/>
                  <a:ext cx="4359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9DE31D-3621-C723-6213-574712989A66}"/>
                    </a:ext>
                  </a:extLst>
                </p14:cNvPr>
                <p14:cNvContentPartPr/>
                <p14:nvPr/>
              </p14:nvContentPartPr>
              <p14:xfrm>
                <a:off x="7185857" y="229817"/>
                <a:ext cx="555840" cy="523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9DE31D-3621-C723-6213-574712989A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77217" y="220817"/>
                  <a:ext cx="5734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D77BAD-0786-08CC-8B08-47A838E2B8B7}"/>
                    </a:ext>
                  </a:extLst>
                </p14:cNvPr>
                <p14:cNvContentPartPr/>
                <p14:nvPr/>
              </p14:nvContentPartPr>
              <p14:xfrm>
                <a:off x="6266057" y="230897"/>
                <a:ext cx="884880" cy="351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D77BAD-0786-08CC-8B08-47A838E2B8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57417" y="222257"/>
                  <a:ext cx="9025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47D8C8-DB78-06D8-334C-0772942DCA64}"/>
                    </a:ext>
                  </a:extLst>
                </p14:cNvPr>
                <p14:cNvContentPartPr/>
                <p14:nvPr/>
              </p14:nvContentPartPr>
              <p14:xfrm>
                <a:off x="9322817" y="879977"/>
                <a:ext cx="516960" cy="123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47D8C8-DB78-06D8-334C-0772942DCA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314177" y="871337"/>
                  <a:ext cx="534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5EAE70-1E62-BA23-BA64-5C408EA09EA9}"/>
                    </a:ext>
                  </a:extLst>
                </p14:cNvPr>
                <p14:cNvContentPartPr/>
                <p14:nvPr/>
              </p14:nvContentPartPr>
              <p14:xfrm>
                <a:off x="9265217" y="1171217"/>
                <a:ext cx="90360" cy="65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5EAE70-1E62-BA23-BA64-5C408EA09E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6217" y="1162577"/>
                  <a:ext cx="1080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E31C4FE-8DE5-3E22-3567-FCB403F944A9}"/>
                    </a:ext>
                  </a:extLst>
                </p14:cNvPr>
                <p14:cNvContentPartPr/>
                <p14:nvPr/>
              </p14:nvContentPartPr>
              <p14:xfrm>
                <a:off x="8149577" y="822377"/>
                <a:ext cx="836280" cy="30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E31C4FE-8DE5-3E22-3567-FCB403F944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40937" y="813377"/>
                  <a:ext cx="853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9268762-8ED5-15AD-0A44-30D04FF5B777}"/>
                    </a:ext>
                  </a:extLst>
                </p14:cNvPr>
                <p14:cNvContentPartPr/>
                <p14:nvPr/>
              </p14:nvContentPartPr>
              <p14:xfrm>
                <a:off x="8673737" y="685937"/>
                <a:ext cx="51120" cy="28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9268762-8ED5-15AD-0A44-30D04FF5B7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64737" y="677297"/>
                  <a:ext cx="68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355A83-C329-6E15-5BC3-5EF8DE752384}"/>
                    </a:ext>
                  </a:extLst>
                </p14:cNvPr>
                <p14:cNvContentPartPr/>
                <p14:nvPr/>
              </p14:nvContentPartPr>
              <p14:xfrm>
                <a:off x="8336057" y="1234577"/>
                <a:ext cx="250920" cy="57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355A83-C329-6E15-5BC3-5EF8DE7523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27417" y="1225577"/>
                  <a:ext cx="268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1C6F56B-FF4F-04AD-7E1F-F1D5B9DBFD89}"/>
                    </a:ext>
                  </a:extLst>
                </p14:cNvPr>
                <p14:cNvContentPartPr/>
                <p14:nvPr/>
              </p14:nvContentPartPr>
              <p14:xfrm>
                <a:off x="7705697" y="814457"/>
                <a:ext cx="414720" cy="47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1C6F56B-FF4F-04AD-7E1F-F1D5B9DBFD8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696697" y="805457"/>
                  <a:ext cx="4323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50B72D-9C6D-96C8-F5A4-41B7EF3C761C}"/>
                    </a:ext>
                  </a:extLst>
                </p14:cNvPr>
                <p14:cNvContentPartPr/>
                <p14:nvPr/>
              </p14:nvContentPartPr>
              <p14:xfrm>
                <a:off x="7953737" y="1037297"/>
                <a:ext cx="61560" cy="46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50B72D-9C6D-96C8-F5A4-41B7EF3C761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44737" y="1028657"/>
                  <a:ext cx="7920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503C305-ADB2-3AC2-FA24-58B4BA0026B1}"/>
              </a:ext>
            </a:extLst>
          </p:cNvPr>
          <p:cNvGrpSpPr/>
          <p:nvPr/>
        </p:nvGrpSpPr>
        <p:grpSpPr>
          <a:xfrm>
            <a:off x="8060297" y="1493057"/>
            <a:ext cx="3016080" cy="636480"/>
            <a:chOff x="8060297" y="1493057"/>
            <a:chExt cx="3016080" cy="63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179FC2-EBB9-415F-FCD0-6C12C5E4E206}"/>
                    </a:ext>
                  </a:extLst>
                </p14:cNvPr>
                <p14:cNvContentPartPr/>
                <p14:nvPr/>
              </p14:nvContentPartPr>
              <p14:xfrm>
                <a:off x="10913657" y="1525457"/>
                <a:ext cx="162720" cy="32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179FC2-EBB9-415F-FCD0-6C12C5E4E20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04657" y="1516817"/>
                  <a:ext cx="180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B4591B6-FE82-9D61-1EC5-086937D340A5}"/>
                    </a:ext>
                  </a:extLst>
                </p14:cNvPr>
                <p14:cNvContentPartPr/>
                <p14:nvPr/>
              </p14:nvContentPartPr>
              <p14:xfrm>
                <a:off x="10576337" y="1872857"/>
                <a:ext cx="209160" cy="2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B4591B6-FE82-9D61-1EC5-086937D340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567697" y="1863857"/>
                  <a:ext cx="226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161F949-56DE-E385-71C1-D1B3B3747903}"/>
                    </a:ext>
                  </a:extLst>
                </p14:cNvPr>
                <p14:cNvContentPartPr/>
                <p14:nvPr/>
              </p14:nvContentPartPr>
              <p14:xfrm>
                <a:off x="9956777" y="1493057"/>
                <a:ext cx="740160" cy="60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161F949-56DE-E385-71C1-D1B3B374790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47777" y="1484417"/>
                  <a:ext cx="7578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A7C79B-5C00-78B2-1C0D-E1AFE51578F1}"/>
                    </a:ext>
                  </a:extLst>
                </p14:cNvPr>
                <p14:cNvContentPartPr/>
                <p14:nvPr/>
              </p14:nvContentPartPr>
              <p14:xfrm>
                <a:off x="9519017" y="1786817"/>
                <a:ext cx="284040" cy="28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A7C79B-5C00-78B2-1C0D-E1AFE51578F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10377" y="1778177"/>
                  <a:ext cx="301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C22009-CAD4-4A24-B1B2-89768642D94E}"/>
                    </a:ext>
                  </a:extLst>
                </p14:cNvPr>
                <p14:cNvContentPartPr/>
                <p14:nvPr/>
              </p14:nvContentPartPr>
              <p14:xfrm>
                <a:off x="9275657" y="1789337"/>
                <a:ext cx="320760" cy="340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C22009-CAD4-4A24-B1B2-89768642D9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017" y="1780337"/>
                  <a:ext cx="338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6415832-DCDC-B38E-EA60-EDA2EC45D72A}"/>
                    </a:ext>
                  </a:extLst>
                </p14:cNvPr>
                <p14:cNvContentPartPr/>
                <p14:nvPr/>
              </p14:nvContentPartPr>
              <p14:xfrm>
                <a:off x="8840057" y="1723097"/>
                <a:ext cx="438480" cy="310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6415832-DCDC-B38E-EA60-EDA2EC45D72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31057" y="1714457"/>
                  <a:ext cx="4561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58224D-D75C-8E34-627F-C41359A3DE85}"/>
                    </a:ext>
                  </a:extLst>
                </p14:cNvPr>
                <p14:cNvContentPartPr/>
                <p14:nvPr/>
              </p14:nvContentPartPr>
              <p14:xfrm>
                <a:off x="9020777" y="1532297"/>
                <a:ext cx="589320" cy="2685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58224D-D75C-8E34-627F-C41359A3DE8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012137" y="1523657"/>
                  <a:ext cx="606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470511-BDB1-7208-DF02-9DF1965977EF}"/>
                    </a:ext>
                  </a:extLst>
                </p14:cNvPr>
                <p14:cNvContentPartPr/>
                <p14:nvPr/>
              </p14:nvContentPartPr>
              <p14:xfrm>
                <a:off x="8060297" y="1771697"/>
                <a:ext cx="643320" cy="347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470511-BDB1-7208-DF02-9DF1965977E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051297" y="1763057"/>
                  <a:ext cx="6609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7038DE-FE06-0172-3E5C-35D8C61CA26B}"/>
                    </a:ext>
                  </a:extLst>
                </p14:cNvPr>
                <p14:cNvContentPartPr/>
                <p14:nvPr/>
              </p14:nvContentPartPr>
              <p14:xfrm>
                <a:off x="8066057" y="1690697"/>
                <a:ext cx="219600" cy="133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7038DE-FE06-0172-3E5C-35D8C61CA26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57417" y="1682057"/>
                  <a:ext cx="23724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5ECA21F-F6AF-0E59-8246-113251355701}"/>
              </a:ext>
            </a:extLst>
          </p:cNvPr>
          <p:cNvGrpSpPr/>
          <p:nvPr/>
        </p:nvGrpSpPr>
        <p:grpSpPr>
          <a:xfrm>
            <a:off x="6932777" y="2366057"/>
            <a:ext cx="4380840" cy="815760"/>
            <a:chOff x="6932777" y="2366057"/>
            <a:chExt cx="4380840" cy="81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F4ECDD-0308-91AF-96D8-7E86A653AA85}"/>
                    </a:ext>
                  </a:extLst>
                </p14:cNvPr>
                <p14:cNvContentPartPr/>
                <p14:nvPr/>
              </p14:nvContentPartPr>
              <p14:xfrm>
                <a:off x="11077817" y="2366057"/>
                <a:ext cx="235800" cy="24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F4ECDD-0308-91AF-96D8-7E86A653AA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69177" y="2357417"/>
                  <a:ext cx="253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5A8A6B-1832-518E-1B80-CE4515731A2E}"/>
                    </a:ext>
                  </a:extLst>
                </p14:cNvPr>
                <p14:cNvContentPartPr/>
                <p14:nvPr/>
              </p14:nvContentPartPr>
              <p14:xfrm>
                <a:off x="10753457" y="2653697"/>
                <a:ext cx="222120" cy="70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5A8A6B-1832-518E-1B80-CE4515731A2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4457" y="2645057"/>
                  <a:ext cx="2397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810C3F-2EBD-2938-34EA-DD84D86F2A8D}"/>
                    </a:ext>
                  </a:extLst>
                </p14:cNvPr>
                <p14:cNvContentPartPr/>
                <p14:nvPr/>
              </p14:nvContentPartPr>
              <p14:xfrm>
                <a:off x="9439097" y="2646497"/>
                <a:ext cx="1105560" cy="365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810C3F-2EBD-2938-34EA-DD84D86F2A8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30457" y="2637857"/>
                  <a:ext cx="11232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FCA5D8-51B5-77BB-7607-B93FB55795E8}"/>
                    </a:ext>
                  </a:extLst>
                </p14:cNvPr>
                <p14:cNvContentPartPr/>
                <p14:nvPr/>
              </p14:nvContentPartPr>
              <p14:xfrm>
                <a:off x="9882257" y="2561897"/>
                <a:ext cx="192240" cy="82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FCA5D8-51B5-77BB-7607-B93FB55795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73257" y="2552897"/>
                  <a:ext cx="209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A76C7F-6D49-5FEB-DE37-E29DF676D114}"/>
                    </a:ext>
                  </a:extLst>
                </p14:cNvPr>
                <p14:cNvContentPartPr/>
                <p14:nvPr/>
              </p14:nvContentPartPr>
              <p14:xfrm>
                <a:off x="9756977" y="3120257"/>
                <a:ext cx="263880" cy="6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A76C7F-6D49-5FEB-DE37-E29DF676D1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47977" y="3111617"/>
                  <a:ext cx="281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503EC5-B25F-FCC2-5551-720042D383D2}"/>
                    </a:ext>
                  </a:extLst>
                </p14:cNvPr>
                <p14:cNvContentPartPr/>
                <p14:nvPr/>
              </p14:nvContentPartPr>
              <p14:xfrm>
                <a:off x="10203737" y="2413217"/>
                <a:ext cx="845640" cy="276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503EC5-B25F-FCC2-5551-720042D383D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194737" y="2404577"/>
                  <a:ext cx="863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5D7511C-C350-3F25-47B8-179148DF6E46}"/>
                    </a:ext>
                  </a:extLst>
                </p14:cNvPr>
                <p14:cNvContentPartPr/>
                <p14:nvPr/>
              </p14:nvContentPartPr>
              <p14:xfrm>
                <a:off x="9094577" y="2630297"/>
                <a:ext cx="499320" cy="45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5D7511C-C350-3F25-47B8-179148DF6E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085937" y="2621297"/>
                  <a:ext cx="5169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D90A4D-5C7B-1030-E991-C911C9862940}"/>
                    </a:ext>
                  </a:extLst>
                </p14:cNvPr>
                <p14:cNvContentPartPr/>
                <p14:nvPr/>
              </p14:nvContentPartPr>
              <p14:xfrm>
                <a:off x="9300497" y="2793017"/>
                <a:ext cx="83520" cy="24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D90A4D-5C7B-1030-E991-C911C986294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91497" y="2784377"/>
                  <a:ext cx="101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DE2629-4039-0436-64A9-A3BE156FFB43}"/>
                    </a:ext>
                  </a:extLst>
                </p14:cNvPr>
                <p14:cNvContentPartPr/>
                <p14:nvPr/>
              </p14:nvContentPartPr>
              <p14:xfrm>
                <a:off x="8320217" y="2554337"/>
                <a:ext cx="709920" cy="520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DE2629-4039-0436-64A9-A3BE156FFB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311217" y="2545697"/>
                  <a:ext cx="7275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47525E-F78E-4956-BF7E-0BF853F6E69C}"/>
                    </a:ext>
                  </a:extLst>
                </p14:cNvPr>
                <p14:cNvContentPartPr/>
                <p14:nvPr/>
              </p14:nvContentPartPr>
              <p14:xfrm>
                <a:off x="9094577" y="2617697"/>
                <a:ext cx="60840" cy="39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47525E-F78E-4956-BF7E-0BF853F6E69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085937" y="2608697"/>
                  <a:ext cx="78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9BED95B-956D-2D38-3EF3-70B400185FE0}"/>
                    </a:ext>
                  </a:extLst>
                </p14:cNvPr>
                <p14:cNvContentPartPr/>
                <p14:nvPr/>
              </p14:nvContentPartPr>
              <p14:xfrm>
                <a:off x="8053457" y="2576657"/>
                <a:ext cx="451440" cy="339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9BED95B-956D-2D38-3EF3-70B400185FE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044457" y="2568017"/>
                  <a:ext cx="469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39F9DF-4C68-7EB2-E799-83D1C69C23D0}"/>
                    </a:ext>
                  </a:extLst>
                </p14:cNvPr>
                <p14:cNvContentPartPr/>
                <p14:nvPr/>
              </p14:nvContentPartPr>
              <p14:xfrm>
                <a:off x="7989017" y="3020897"/>
                <a:ext cx="166680" cy="79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39F9DF-4C68-7EB2-E799-83D1C69C23D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980377" y="3011897"/>
                  <a:ext cx="184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7CD92E-015C-08ED-1DA4-2E687F58EABF}"/>
                    </a:ext>
                  </a:extLst>
                </p14:cNvPr>
                <p14:cNvContentPartPr/>
                <p14:nvPr/>
              </p14:nvContentPartPr>
              <p14:xfrm>
                <a:off x="7709297" y="2910737"/>
                <a:ext cx="236160" cy="157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7CD92E-015C-08ED-1DA4-2E687F58EAB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00657" y="2901737"/>
                  <a:ext cx="2538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C15A0CA-BF68-449E-8E0A-179BC4763285}"/>
                    </a:ext>
                  </a:extLst>
                </p14:cNvPr>
                <p14:cNvContentPartPr/>
                <p14:nvPr/>
              </p14:nvContentPartPr>
              <p14:xfrm>
                <a:off x="6932777" y="2803817"/>
                <a:ext cx="876960" cy="197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C15A0CA-BF68-449E-8E0A-179BC47632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923777" y="2794817"/>
                  <a:ext cx="8946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9E6F3D6-5A56-EB1D-5EA4-C7B60B4A2B1C}"/>
              </a:ext>
            </a:extLst>
          </p:cNvPr>
          <p:cNvGrpSpPr/>
          <p:nvPr/>
        </p:nvGrpSpPr>
        <p:grpSpPr>
          <a:xfrm>
            <a:off x="7934297" y="3292337"/>
            <a:ext cx="3323880" cy="900000"/>
            <a:chOff x="7934297" y="3292337"/>
            <a:chExt cx="3323880" cy="90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54227B-6340-08E2-5E29-016E8A87D54A}"/>
                    </a:ext>
                  </a:extLst>
                </p14:cNvPr>
                <p14:cNvContentPartPr/>
                <p14:nvPr/>
              </p14:nvContentPartPr>
              <p14:xfrm>
                <a:off x="11055857" y="3373337"/>
                <a:ext cx="202320" cy="441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54227B-6340-08E2-5E29-016E8A87D54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47217" y="3364697"/>
                  <a:ext cx="219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7A78CD2-BED1-7FD9-EE6E-77C0BB138919}"/>
                    </a:ext>
                  </a:extLst>
                </p14:cNvPr>
                <p14:cNvContentPartPr/>
                <p14:nvPr/>
              </p14:nvContentPartPr>
              <p14:xfrm>
                <a:off x="10791977" y="3816497"/>
                <a:ext cx="247680" cy="52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7A78CD2-BED1-7FD9-EE6E-77C0BB13891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82977" y="3807497"/>
                  <a:ext cx="265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4727E59-CC93-E808-0F7F-4F5B80D38D65}"/>
                    </a:ext>
                  </a:extLst>
                </p14:cNvPr>
                <p14:cNvContentPartPr/>
                <p14:nvPr/>
              </p14:nvContentPartPr>
              <p14:xfrm>
                <a:off x="10181057" y="3735857"/>
                <a:ext cx="436680" cy="263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4727E59-CC93-E808-0F7F-4F5B80D38D6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172417" y="3727217"/>
                  <a:ext cx="4543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2DDF5DC-9CFF-B70D-3710-3BC7262A4BF2}"/>
                    </a:ext>
                  </a:extLst>
                </p14:cNvPr>
                <p14:cNvContentPartPr/>
                <p14:nvPr/>
              </p14:nvContentPartPr>
              <p14:xfrm>
                <a:off x="10582817" y="3562337"/>
                <a:ext cx="52200" cy="46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2DDF5DC-9CFF-B70D-3710-3BC7262A4BF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74177" y="3553697"/>
                  <a:ext cx="698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E03334-0F6B-E966-5D76-CE01D3703298}"/>
                    </a:ext>
                  </a:extLst>
                </p14:cNvPr>
                <p14:cNvContentPartPr/>
                <p14:nvPr/>
              </p14:nvContentPartPr>
              <p14:xfrm>
                <a:off x="9209777" y="3675017"/>
                <a:ext cx="1177560" cy="517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E03334-0F6B-E966-5D76-CE01D37032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200777" y="3666377"/>
                  <a:ext cx="119520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B1D583A-BB04-AD00-7DD3-B559196639E4}"/>
                    </a:ext>
                  </a:extLst>
                </p14:cNvPr>
                <p14:cNvContentPartPr/>
                <p14:nvPr/>
              </p14:nvContentPartPr>
              <p14:xfrm>
                <a:off x="9573737" y="3955457"/>
                <a:ext cx="70920" cy="28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B1D583A-BB04-AD00-7DD3-B559196639E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564737" y="3946817"/>
                  <a:ext cx="88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346A38-7726-2ADE-FB7B-518309C19911}"/>
                    </a:ext>
                  </a:extLst>
                </p14:cNvPr>
                <p14:cNvContentPartPr/>
                <p14:nvPr/>
              </p14:nvContentPartPr>
              <p14:xfrm>
                <a:off x="9866057" y="3626417"/>
                <a:ext cx="339480" cy="60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346A38-7726-2ADE-FB7B-518309C1991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57417" y="3617777"/>
                  <a:ext cx="357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93A80D-49C8-9CAC-BF76-615ED9D29215}"/>
                    </a:ext>
                  </a:extLst>
                </p14:cNvPr>
                <p14:cNvContentPartPr/>
                <p14:nvPr/>
              </p14:nvContentPartPr>
              <p14:xfrm>
                <a:off x="8500937" y="3623177"/>
                <a:ext cx="420840" cy="446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93A80D-49C8-9CAC-BF76-615ED9D292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92297" y="3614537"/>
                  <a:ext cx="4384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F44F9A-D7C6-2D12-4B98-82E0808236D2}"/>
                    </a:ext>
                  </a:extLst>
                </p14:cNvPr>
                <p14:cNvContentPartPr/>
                <p14:nvPr/>
              </p14:nvContentPartPr>
              <p14:xfrm>
                <a:off x="8709017" y="3292337"/>
                <a:ext cx="617400" cy="329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F44F9A-D7C6-2D12-4B98-82E0808236D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00377" y="3283337"/>
                  <a:ext cx="6350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A259B5-7594-2859-0D17-2D2A4A527A76}"/>
                    </a:ext>
                  </a:extLst>
                </p14:cNvPr>
                <p14:cNvContentPartPr/>
                <p14:nvPr/>
              </p14:nvContentPartPr>
              <p14:xfrm>
                <a:off x="7934297" y="3798137"/>
                <a:ext cx="460080" cy="360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A259B5-7594-2859-0D17-2D2A4A527A7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25657" y="3789137"/>
                  <a:ext cx="477720" cy="37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D5406F5-956A-750A-AE72-5D77E5BD7AEF}"/>
              </a:ext>
            </a:extLst>
          </p:cNvPr>
          <p:cNvGrpSpPr/>
          <p:nvPr/>
        </p:nvGrpSpPr>
        <p:grpSpPr>
          <a:xfrm>
            <a:off x="6407537" y="3536417"/>
            <a:ext cx="919800" cy="683640"/>
            <a:chOff x="6407537" y="3536417"/>
            <a:chExt cx="919800" cy="68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D3F2EA-293A-BCA3-B566-AC08A07313EE}"/>
                    </a:ext>
                  </a:extLst>
                </p14:cNvPr>
                <p14:cNvContentPartPr/>
                <p14:nvPr/>
              </p14:nvContentPartPr>
              <p14:xfrm>
                <a:off x="6407537" y="3536417"/>
                <a:ext cx="74160" cy="566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D3F2EA-293A-BCA3-B566-AC08A07313E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398897" y="3527417"/>
                  <a:ext cx="9180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D6812F-EBC0-27E2-FDE0-CC6CCABA47EF}"/>
                    </a:ext>
                  </a:extLst>
                </p14:cNvPr>
                <p14:cNvContentPartPr/>
                <p14:nvPr/>
              </p14:nvContentPartPr>
              <p14:xfrm>
                <a:off x="6629657" y="3624617"/>
                <a:ext cx="341280" cy="5068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D6812F-EBC0-27E2-FDE0-CC6CCABA47E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20657" y="3615977"/>
                  <a:ext cx="35892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E204550-0E53-CC09-A331-8695FC806F42}"/>
                    </a:ext>
                  </a:extLst>
                </p14:cNvPr>
                <p14:cNvContentPartPr/>
                <p14:nvPr/>
              </p14:nvContentPartPr>
              <p14:xfrm>
                <a:off x="7005857" y="3658457"/>
                <a:ext cx="311760" cy="56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E204550-0E53-CC09-A331-8695FC806F4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96857" y="3649817"/>
                  <a:ext cx="329400" cy="57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6C8D81D-7FCF-3964-64CB-2743C1EE0F51}"/>
                    </a:ext>
                  </a:extLst>
                </p14:cNvPr>
                <p14:cNvContentPartPr/>
                <p14:nvPr/>
              </p14:nvContentPartPr>
              <p14:xfrm>
                <a:off x="7112057" y="3933857"/>
                <a:ext cx="215280" cy="49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6C8D81D-7FCF-3964-64CB-2743C1EE0F5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03417" y="3925217"/>
                  <a:ext cx="23292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4AA0549-6400-67BB-263A-9F3174C925E8}"/>
              </a:ext>
            </a:extLst>
          </p:cNvPr>
          <p:cNvGrpSpPr/>
          <p:nvPr/>
        </p:nvGrpSpPr>
        <p:grpSpPr>
          <a:xfrm>
            <a:off x="132737" y="124337"/>
            <a:ext cx="5953680" cy="3958200"/>
            <a:chOff x="132737" y="124337"/>
            <a:chExt cx="5953680" cy="39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AC7E9C0-532B-A999-733A-4902049EDD4B}"/>
                    </a:ext>
                  </a:extLst>
                </p14:cNvPr>
                <p14:cNvContentPartPr/>
                <p14:nvPr/>
              </p14:nvContentPartPr>
              <p14:xfrm>
                <a:off x="5607257" y="1274537"/>
                <a:ext cx="270000" cy="396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AC7E9C0-532B-A999-733A-4902049EDD4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598617" y="1265897"/>
                  <a:ext cx="28764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0C0499-9888-DFBF-1C22-629E2DEDF445}"/>
                    </a:ext>
                  </a:extLst>
                </p14:cNvPr>
                <p14:cNvContentPartPr/>
                <p14:nvPr/>
              </p14:nvContentPartPr>
              <p14:xfrm>
                <a:off x="5205497" y="1637777"/>
                <a:ext cx="202680" cy="97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0C0499-9888-DFBF-1C22-629E2DEDF44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196857" y="1628777"/>
                  <a:ext cx="2203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E4DD1C5-8AEE-3505-E9F7-4421D72003C4}"/>
                    </a:ext>
                  </a:extLst>
                </p14:cNvPr>
                <p14:cNvContentPartPr/>
                <p14:nvPr/>
              </p14:nvContentPartPr>
              <p14:xfrm>
                <a:off x="3852257" y="1482617"/>
                <a:ext cx="1091520" cy="415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E4DD1C5-8AEE-3505-E9F7-4421D72003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843617" y="1473617"/>
                  <a:ext cx="110916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D9EFECE-F811-6B43-E9A5-4DE733192691}"/>
                    </a:ext>
                  </a:extLst>
                </p14:cNvPr>
                <p14:cNvContentPartPr/>
                <p14:nvPr/>
              </p14:nvContentPartPr>
              <p14:xfrm>
                <a:off x="4713737" y="1873577"/>
                <a:ext cx="135360" cy="302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D9EFECE-F811-6B43-E9A5-4DE73319269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705097" y="1864937"/>
                  <a:ext cx="153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0E0CF8E-C857-A683-EB3B-B825DB13FD70}"/>
                    </a:ext>
                  </a:extLst>
                </p14:cNvPr>
                <p14:cNvContentPartPr/>
                <p14:nvPr/>
              </p14:nvContentPartPr>
              <p14:xfrm>
                <a:off x="4164017" y="1185257"/>
                <a:ext cx="270360" cy="8722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0E0CF8E-C857-A683-EB3B-B825DB13FD7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155377" y="1176617"/>
                  <a:ext cx="288000" cy="88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EAF667-DBB3-3375-EA7E-1EAD765896CD}"/>
                    </a:ext>
                  </a:extLst>
                </p14:cNvPr>
                <p14:cNvContentPartPr/>
                <p14:nvPr/>
              </p14:nvContentPartPr>
              <p14:xfrm>
                <a:off x="3495497" y="1393697"/>
                <a:ext cx="382680" cy="437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EAF667-DBB3-3375-EA7E-1EAD765896C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486857" y="1385057"/>
                  <a:ext cx="4003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A3CF64B-AC31-1321-E596-3D3459E67004}"/>
                    </a:ext>
                  </a:extLst>
                </p14:cNvPr>
                <p14:cNvContentPartPr/>
                <p14:nvPr/>
              </p14:nvContentPartPr>
              <p14:xfrm>
                <a:off x="3608177" y="741017"/>
                <a:ext cx="871560" cy="624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A3CF64B-AC31-1321-E596-3D3459E6700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99177" y="732017"/>
                  <a:ext cx="88920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931B0A0-9D0A-9EC7-AA86-A5E9551937AD}"/>
                    </a:ext>
                  </a:extLst>
                </p14:cNvPr>
                <p14:cNvContentPartPr/>
                <p14:nvPr/>
              </p14:nvContentPartPr>
              <p14:xfrm>
                <a:off x="3341417" y="1457057"/>
                <a:ext cx="198360" cy="2880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931B0A0-9D0A-9EC7-AA86-A5E9551937A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32417" y="1448057"/>
                  <a:ext cx="216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690336-7B1C-9235-82ED-FF08BE53BAE6}"/>
                    </a:ext>
                  </a:extLst>
                </p14:cNvPr>
                <p14:cNvContentPartPr/>
                <p14:nvPr/>
              </p14:nvContentPartPr>
              <p14:xfrm>
                <a:off x="2910497" y="1427897"/>
                <a:ext cx="451080" cy="498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690336-7B1C-9235-82ED-FF08BE53BAE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901497" y="1419257"/>
                  <a:ext cx="4687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BC75F7-18D7-CD76-EF33-437C4867C4B8}"/>
                    </a:ext>
                  </a:extLst>
                </p14:cNvPr>
                <p14:cNvContentPartPr/>
                <p14:nvPr/>
              </p14:nvContentPartPr>
              <p14:xfrm>
                <a:off x="3180497" y="1538417"/>
                <a:ext cx="25920" cy="291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BC75F7-18D7-CD76-EF33-437C4867C4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171857" y="1529417"/>
                  <a:ext cx="43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0F2743-0A6A-C4C7-B27A-2FA2285E873B}"/>
                    </a:ext>
                  </a:extLst>
                </p14:cNvPr>
                <p14:cNvContentPartPr/>
                <p14:nvPr/>
              </p14:nvContentPartPr>
              <p14:xfrm>
                <a:off x="2299937" y="630497"/>
                <a:ext cx="349560" cy="1593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0F2743-0A6A-C4C7-B27A-2FA2285E873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90937" y="621857"/>
                  <a:ext cx="367200" cy="16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792EB78-2006-BEFD-A099-831187F53623}"/>
                    </a:ext>
                  </a:extLst>
                </p14:cNvPr>
                <p14:cNvContentPartPr/>
                <p14:nvPr/>
              </p14:nvContentPartPr>
              <p14:xfrm>
                <a:off x="1858577" y="372017"/>
                <a:ext cx="502920" cy="404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792EB78-2006-BEFD-A099-831187F5362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49937" y="363377"/>
                  <a:ext cx="520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C5C793-970D-381C-013F-9EB8BE8CE903}"/>
                    </a:ext>
                  </a:extLst>
                </p14:cNvPr>
                <p14:cNvContentPartPr/>
                <p14:nvPr/>
              </p14:nvContentPartPr>
              <p14:xfrm>
                <a:off x="2090777" y="218297"/>
                <a:ext cx="148320" cy="85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C5C793-970D-381C-013F-9EB8BE8CE90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082137" y="209657"/>
                  <a:ext cx="165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4A9D8FD-4CCA-F94F-943C-D57651E5507D}"/>
                    </a:ext>
                  </a:extLst>
                </p14:cNvPr>
                <p14:cNvContentPartPr/>
                <p14:nvPr/>
              </p14:nvContentPartPr>
              <p14:xfrm>
                <a:off x="1885217" y="406937"/>
                <a:ext cx="38880" cy="302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4A9D8FD-4CCA-F94F-943C-D57651E5507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76217" y="397937"/>
                  <a:ext cx="56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F8EAC25-8A68-0E1E-E9FF-4BA3DCE2DA0D}"/>
                    </a:ext>
                  </a:extLst>
                </p14:cNvPr>
                <p14:cNvContentPartPr/>
                <p14:nvPr/>
              </p14:nvContentPartPr>
              <p14:xfrm>
                <a:off x="1679657" y="656777"/>
                <a:ext cx="151560" cy="129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F8EAC25-8A68-0E1E-E9FF-4BA3DCE2DA0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70657" y="647777"/>
                  <a:ext cx="169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1088FE4-2124-9930-48F0-1F2FB40ED25A}"/>
                    </a:ext>
                  </a:extLst>
                </p14:cNvPr>
                <p14:cNvContentPartPr/>
                <p14:nvPr/>
              </p14:nvContentPartPr>
              <p14:xfrm>
                <a:off x="972257" y="457697"/>
                <a:ext cx="730800" cy="498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1088FE4-2124-9930-48F0-1F2FB40ED25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3617" y="449057"/>
                  <a:ext cx="7484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77ED6B0-C60B-225F-3DC6-7986F9C76B8B}"/>
                    </a:ext>
                  </a:extLst>
                </p14:cNvPr>
                <p14:cNvContentPartPr/>
                <p14:nvPr/>
              </p14:nvContentPartPr>
              <p14:xfrm>
                <a:off x="1361417" y="328457"/>
                <a:ext cx="16560" cy="52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77ED6B0-C60B-225F-3DC6-7986F9C76B8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352417" y="319817"/>
                  <a:ext cx="34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AA887A6-9A07-0F76-F73F-3FCD8D0929F7}"/>
                    </a:ext>
                  </a:extLst>
                </p14:cNvPr>
                <p14:cNvContentPartPr/>
                <p14:nvPr/>
              </p14:nvContentPartPr>
              <p14:xfrm>
                <a:off x="1168457" y="232697"/>
                <a:ext cx="60480" cy="4021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AA887A6-9A07-0F76-F73F-3FCD8D0929F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59457" y="223697"/>
                  <a:ext cx="781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12D4C79-84F3-DEA4-F4DC-57A06DEDACA2}"/>
                    </a:ext>
                  </a:extLst>
                </p14:cNvPr>
                <p14:cNvContentPartPr/>
                <p14:nvPr/>
              </p14:nvContentPartPr>
              <p14:xfrm>
                <a:off x="843737" y="415937"/>
                <a:ext cx="209160" cy="3380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12D4C79-84F3-DEA4-F4DC-57A06DEDAC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5097" y="407297"/>
                  <a:ext cx="226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84DDCD-0469-46C4-F3FD-B0B2F3F336BD}"/>
                    </a:ext>
                  </a:extLst>
                </p14:cNvPr>
                <p14:cNvContentPartPr/>
                <p14:nvPr/>
              </p14:nvContentPartPr>
              <p14:xfrm>
                <a:off x="143537" y="486137"/>
                <a:ext cx="533520" cy="518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84DDCD-0469-46C4-F3FD-B0B2F3F336B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34897" y="477137"/>
                  <a:ext cx="55116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27684C9-87CB-D57C-2043-FC274B355507}"/>
                    </a:ext>
                  </a:extLst>
                </p14:cNvPr>
                <p14:cNvContentPartPr/>
                <p14:nvPr/>
              </p14:nvContentPartPr>
              <p14:xfrm>
                <a:off x="242897" y="124337"/>
                <a:ext cx="353880" cy="504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27684C9-87CB-D57C-2043-FC274B35550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3897" y="115697"/>
                  <a:ext cx="37152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D574BA0-52F1-B2E3-C4BC-046180F22288}"/>
                    </a:ext>
                  </a:extLst>
                </p14:cNvPr>
                <p14:cNvContentPartPr/>
                <p14:nvPr/>
              </p14:nvContentPartPr>
              <p14:xfrm>
                <a:off x="2425217" y="1301897"/>
                <a:ext cx="10080" cy="10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D574BA0-52F1-B2E3-C4BC-046180F222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416217" y="1292897"/>
                  <a:ext cx="27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1CDAF7F-9C51-F245-ED35-48B98C27A1EC}"/>
                    </a:ext>
                  </a:extLst>
                </p14:cNvPr>
                <p14:cNvContentPartPr/>
                <p14:nvPr/>
              </p14:nvContentPartPr>
              <p14:xfrm>
                <a:off x="2003297" y="1257257"/>
                <a:ext cx="203760" cy="35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1CDAF7F-9C51-F245-ED35-48B98C27A1E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994657" y="1248257"/>
                  <a:ext cx="221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ED1F6EA-183B-FE78-83DF-16481FCE58F4}"/>
                    </a:ext>
                  </a:extLst>
                </p14:cNvPr>
                <p14:cNvContentPartPr/>
                <p14:nvPr/>
              </p14:nvContentPartPr>
              <p14:xfrm>
                <a:off x="1483457" y="1319537"/>
                <a:ext cx="238320" cy="233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ED1F6EA-183B-FE78-83DF-16481FCE58F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474457" y="1310537"/>
                  <a:ext cx="255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57638C7-4FE4-C6A2-89A4-1523C7B6C4A8}"/>
                    </a:ext>
                  </a:extLst>
                </p14:cNvPr>
                <p14:cNvContentPartPr/>
                <p14:nvPr/>
              </p14:nvContentPartPr>
              <p14:xfrm>
                <a:off x="1695497" y="1115057"/>
                <a:ext cx="13320" cy="14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57638C7-4FE4-C6A2-89A4-1523C7B6C4A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686857" y="1106417"/>
                  <a:ext cx="30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BCA6BA-0985-B692-AEF2-55C5913D7FDB}"/>
                    </a:ext>
                  </a:extLst>
                </p14:cNvPr>
                <p14:cNvContentPartPr/>
                <p14:nvPr/>
              </p14:nvContentPartPr>
              <p14:xfrm>
                <a:off x="1354937" y="1170137"/>
                <a:ext cx="156960" cy="1364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BCA6BA-0985-B692-AEF2-55C5913D7FD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345937" y="1161497"/>
                  <a:ext cx="1746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37EDC26-4E76-8C56-6229-EBE028234457}"/>
                    </a:ext>
                  </a:extLst>
                </p14:cNvPr>
                <p14:cNvContentPartPr/>
                <p14:nvPr/>
              </p14:nvContentPartPr>
              <p14:xfrm>
                <a:off x="977657" y="1153937"/>
                <a:ext cx="269640" cy="5169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37EDC26-4E76-8C56-6229-EBE02823445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8657" y="1144937"/>
                  <a:ext cx="28728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B7C4EB8-9A66-95E3-7501-03F5A15673D9}"/>
                    </a:ext>
                  </a:extLst>
                </p14:cNvPr>
                <p14:cNvContentPartPr/>
                <p14:nvPr/>
              </p14:nvContentPartPr>
              <p14:xfrm>
                <a:off x="978737" y="1402697"/>
                <a:ext cx="64800" cy="2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B7C4EB8-9A66-95E3-7501-03F5A15673D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70097" y="1393697"/>
                  <a:ext cx="82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CD40FCB-8220-64C6-407B-5FE49F2DD0A8}"/>
                    </a:ext>
                  </a:extLst>
                </p14:cNvPr>
                <p14:cNvContentPartPr/>
                <p14:nvPr/>
              </p14:nvContentPartPr>
              <p14:xfrm>
                <a:off x="207977" y="1217297"/>
                <a:ext cx="610560" cy="579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CD40FCB-8220-64C6-407B-5FE49F2DD0A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8977" y="1208657"/>
                  <a:ext cx="62820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0307417-8FEF-74C6-7E80-A1C28844C55C}"/>
                    </a:ext>
                  </a:extLst>
                </p14:cNvPr>
                <p14:cNvContentPartPr/>
                <p14:nvPr/>
              </p14:nvContentPartPr>
              <p14:xfrm>
                <a:off x="132737" y="1323137"/>
                <a:ext cx="319320" cy="709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0307417-8FEF-74C6-7E80-A1C28844C55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3737" y="1314137"/>
                  <a:ext cx="33696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E116877-4E85-D3E9-D0DD-F9F9093C06C7}"/>
                    </a:ext>
                  </a:extLst>
                </p14:cNvPr>
                <p14:cNvContentPartPr/>
                <p14:nvPr/>
              </p14:nvContentPartPr>
              <p14:xfrm>
                <a:off x="560777" y="1858457"/>
                <a:ext cx="209160" cy="51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E116877-4E85-D3E9-D0DD-F9F9093C06C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2137" y="1849457"/>
                  <a:ext cx="2268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C11F9EF-A25B-F5FF-FAF2-04F4FD045AC5}"/>
                    </a:ext>
                  </a:extLst>
                </p14:cNvPr>
                <p14:cNvContentPartPr/>
                <p14:nvPr/>
              </p14:nvContentPartPr>
              <p14:xfrm>
                <a:off x="1811057" y="2037377"/>
                <a:ext cx="353880" cy="266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C11F9EF-A25B-F5FF-FAF2-04F4FD045AC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02417" y="2028377"/>
                  <a:ext cx="3715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D48BE46-09D8-DFF4-BC33-D382DC597205}"/>
                    </a:ext>
                  </a:extLst>
                </p14:cNvPr>
                <p14:cNvContentPartPr/>
                <p14:nvPr/>
              </p14:nvContentPartPr>
              <p14:xfrm>
                <a:off x="1456457" y="1898057"/>
                <a:ext cx="412920" cy="509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D48BE46-09D8-DFF4-BC33-D382DC59720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447817" y="1889057"/>
                  <a:ext cx="4305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B3F00A6-A642-B311-5407-6C0C5CBC6B71}"/>
                    </a:ext>
                  </a:extLst>
                </p14:cNvPr>
                <p14:cNvContentPartPr/>
                <p14:nvPr/>
              </p14:nvContentPartPr>
              <p14:xfrm>
                <a:off x="1599017" y="2093177"/>
                <a:ext cx="4680" cy="8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B3F00A6-A642-B311-5407-6C0C5CBC6B7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590377" y="2084537"/>
                  <a:ext cx="22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B2306FD-76EC-DDFA-6919-FE4EFD72A90F}"/>
                    </a:ext>
                  </a:extLst>
                </p14:cNvPr>
                <p14:cNvContentPartPr/>
                <p14:nvPr/>
              </p14:nvContentPartPr>
              <p14:xfrm>
                <a:off x="1769657" y="1751537"/>
                <a:ext cx="523800" cy="3801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B2306FD-76EC-DDFA-6919-FE4EFD72A90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60657" y="1742897"/>
                  <a:ext cx="5414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B1D0A7-B356-A97C-84AE-35C265FDCA46}"/>
                    </a:ext>
                  </a:extLst>
                </p14:cNvPr>
                <p14:cNvContentPartPr/>
                <p14:nvPr/>
              </p14:nvContentPartPr>
              <p14:xfrm>
                <a:off x="673457" y="2202257"/>
                <a:ext cx="576360" cy="468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B1D0A7-B356-A97C-84AE-35C265FDCA4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64457" y="2193617"/>
                  <a:ext cx="5940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02F92E1-B918-B984-2A3E-BEC1CF662112}"/>
                    </a:ext>
                  </a:extLst>
                </p14:cNvPr>
                <p14:cNvContentPartPr/>
                <p14:nvPr/>
              </p14:nvContentPartPr>
              <p14:xfrm>
                <a:off x="988457" y="2127737"/>
                <a:ext cx="215640" cy="125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02F92E1-B918-B984-2A3E-BEC1CF66211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9457" y="2118737"/>
                  <a:ext cx="233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FB82632-6C38-C3BD-6DDB-1CF15EF53F44}"/>
                    </a:ext>
                  </a:extLst>
                </p14:cNvPr>
                <p14:cNvContentPartPr/>
                <p14:nvPr/>
              </p14:nvContentPartPr>
              <p14:xfrm>
                <a:off x="1248737" y="1963937"/>
                <a:ext cx="150120" cy="127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FB82632-6C38-C3BD-6DDB-1CF15EF53F4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40097" y="1955297"/>
                  <a:ext cx="1677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167FD42-9E71-835F-9101-91F2E5CB6151}"/>
                    </a:ext>
                  </a:extLst>
                </p14:cNvPr>
                <p14:cNvContentPartPr/>
                <p14:nvPr/>
              </p14:nvContentPartPr>
              <p14:xfrm>
                <a:off x="5798777" y="2577737"/>
                <a:ext cx="236520" cy="5284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167FD42-9E71-835F-9101-91F2E5CB615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790137" y="2569097"/>
                  <a:ext cx="254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7758795-39A1-2835-1B5B-A8354641A386}"/>
                    </a:ext>
                  </a:extLst>
                </p14:cNvPr>
                <p14:cNvContentPartPr/>
                <p14:nvPr/>
              </p14:nvContentPartPr>
              <p14:xfrm>
                <a:off x="5555777" y="2443817"/>
                <a:ext cx="530640" cy="329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7758795-39A1-2835-1B5B-A8354641A38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47137" y="2435177"/>
                  <a:ext cx="548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E0CACA-1970-5512-C2C2-A9D45C56CE8E}"/>
                    </a:ext>
                  </a:extLst>
                </p14:cNvPr>
                <p14:cNvContentPartPr/>
                <p14:nvPr/>
              </p14:nvContentPartPr>
              <p14:xfrm>
                <a:off x="4907777" y="3114137"/>
                <a:ext cx="575280" cy="568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E0CACA-1970-5512-C2C2-A9D45C56CE8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98777" y="3105137"/>
                  <a:ext cx="592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4792D7B-D323-D60E-5F9A-FE750E2A0455}"/>
                    </a:ext>
                  </a:extLst>
                </p14:cNvPr>
                <p14:cNvContentPartPr/>
                <p14:nvPr/>
              </p14:nvContentPartPr>
              <p14:xfrm>
                <a:off x="4375337" y="2876177"/>
                <a:ext cx="207000" cy="456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4792D7B-D323-D60E-5F9A-FE750E2A045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6337" y="2867537"/>
                  <a:ext cx="2246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049AC2F-40DF-ACBD-3233-4C3BACA0EEDB}"/>
                    </a:ext>
                  </a:extLst>
                </p14:cNvPr>
                <p14:cNvContentPartPr/>
                <p14:nvPr/>
              </p14:nvContentPartPr>
              <p14:xfrm>
                <a:off x="4389017" y="3422297"/>
                <a:ext cx="280080" cy="85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049AC2F-40DF-ACBD-3233-4C3BACA0EED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80377" y="3413297"/>
                  <a:ext cx="297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AC1159-8557-6E8D-9D96-C51BEB645142}"/>
                    </a:ext>
                  </a:extLst>
                </p14:cNvPr>
                <p14:cNvContentPartPr/>
                <p14:nvPr/>
              </p14:nvContentPartPr>
              <p14:xfrm>
                <a:off x="3620057" y="3149417"/>
                <a:ext cx="741600" cy="5065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AC1159-8557-6E8D-9D96-C51BEB64514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11417" y="3140777"/>
                  <a:ext cx="7592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61CE595-E4A6-0BB1-34DD-2DC2430A0267}"/>
                    </a:ext>
                  </a:extLst>
                </p14:cNvPr>
                <p14:cNvContentPartPr/>
                <p14:nvPr/>
              </p14:nvContentPartPr>
              <p14:xfrm>
                <a:off x="3794297" y="3236177"/>
                <a:ext cx="58320" cy="403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61CE595-E4A6-0BB1-34DD-2DC2430A026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85657" y="3227177"/>
                  <a:ext cx="759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12C75F-0B81-FE87-F27C-67981EC7617F}"/>
                    </a:ext>
                  </a:extLst>
                </p14:cNvPr>
                <p14:cNvContentPartPr/>
                <p14:nvPr/>
              </p14:nvContentPartPr>
              <p14:xfrm>
                <a:off x="3977537" y="2742977"/>
                <a:ext cx="373320" cy="2541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12C75F-0B81-FE87-F27C-67981EC7617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968897" y="2734337"/>
                  <a:ext cx="390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A68440C-B452-45F8-6149-6BFFC13FFAC2}"/>
                    </a:ext>
                  </a:extLst>
                </p14:cNvPr>
                <p14:cNvContentPartPr/>
                <p14:nvPr/>
              </p14:nvContentPartPr>
              <p14:xfrm>
                <a:off x="3170777" y="3230777"/>
                <a:ext cx="193320" cy="2523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68440C-B452-45F8-6149-6BFFC13FFAC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62137" y="3221777"/>
                  <a:ext cx="2109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BDE9180-7901-1A21-0A43-3AD9F572A7AE}"/>
                    </a:ext>
                  </a:extLst>
                </p14:cNvPr>
                <p14:cNvContentPartPr/>
                <p14:nvPr/>
              </p14:nvContentPartPr>
              <p14:xfrm>
                <a:off x="3138017" y="3073457"/>
                <a:ext cx="75240" cy="3708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BDE9180-7901-1A21-0A43-3AD9F572A7A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29017" y="3064457"/>
                  <a:ext cx="928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46B60F8-F317-389B-44B6-2A36D69BED33}"/>
                    </a:ext>
                  </a:extLst>
                </p14:cNvPr>
                <p14:cNvContentPartPr/>
                <p14:nvPr/>
              </p14:nvContentPartPr>
              <p14:xfrm>
                <a:off x="3051977" y="3302777"/>
                <a:ext cx="52200" cy="182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46B60F8-F317-389B-44B6-2A36D69BED3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042977" y="3294137"/>
                  <a:ext cx="69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251DC2-1A52-34CA-D70D-068116206D7A}"/>
                    </a:ext>
                  </a:extLst>
                </p14:cNvPr>
                <p14:cNvContentPartPr/>
                <p14:nvPr/>
              </p14:nvContentPartPr>
              <p14:xfrm>
                <a:off x="2344937" y="3149417"/>
                <a:ext cx="623520" cy="598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251DC2-1A52-34CA-D70D-068116206D7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35937" y="3140777"/>
                  <a:ext cx="64116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F535F51-14A2-585A-624A-DB739075BA62}"/>
                    </a:ext>
                  </a:extLst>
                </p14:cNvPr>
                <p14:cNvContentPartPr/>
                <p14:nvPr/>
              </p14:nvContentPartPr>
              <p14:xfrm>
                <a:off x="1957577" y="3172817"/>
                <a:ext cx="307080" cy="403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F535F51-14A2-585A-624A-DB739075BA6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948937" y="3163817"/>
                  <a:ext cx="3247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11B64F8-9793-BA51-D13C-82C689D9EB75}"/>
                    </a:ext>
                  </a:extLst>
                </p14:cNvPr>
                <p14:cNvContentPartPr/>
                <p14:nvPr/>
              </p14:nvContentPartPr>
              <p14:xfrm>
                <a:off x="1386977" y="3089657"/>
                <a:ext cx="514800" cy="792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11B64F8-9793-BA51-D13C-82C689D9EB7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78337" y="3080657"/>
                  <a:ext cx="532440" cy="81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0E6243D-C164-5407-6193-AB32C6C07575}"/>
                    </a:ext>
                  </a:extLst>
                </p14:cNvPr>
                <p14:cNvContentPartPr/>
                <p14:nvPr/>
              </p14:nvContentPartPr>
              <p14:xfrm>
                <a:off x="1268177" y="3476657"/>
                <a:ext cx="163800" cy="224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0E6243D-C164-5407-6193-AB32C6C075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59177" y="3468017"/>
                  <a:ext cx="181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069F0E2-115D-59E6-FA76-4B939AA67C22}"/>
                    </a:ext>
                  </a:extLst>
                </p14:cNvPr>
                <p14:cNvContentPartPr/>
                <p14:nvPr/>
              </p14:nvContentPartPr>
              <p14:xfrm>
                <a:off x="760217" y="3474137"/>
                <a:ext cx="530640" cy="573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069F0E2-115D-59E6-FA76-4B939AA67C2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51577" y="3465137"/>
                  <a:ext cx="54828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6EA9C90-1FF7-D232-A2D6-2F9A58EB7FFA}"/>
                    </a:ext>
                  </a:extLst>
                </p14:cNvPr>
                <p14:cNvContentPartPr/>
                <p14:nvPr/>
              </p14:nvContentPartPr>
              <p14:xfrm>
                <a:off x="1007897" y="3944657"/>
                <a:ext cx="254160" cy="1378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6EA9C90-1FF7-D232-A2D6-2F9A58EB7FF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8897" y="3936017"/>
                  <a:ext cx="27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1EFC87D-4E5A-DB3A-9717-0D0D24938740}"/>
                    </a:ext>
                  </a:extLst>
                </p14:cNvPr>
                <p14:cNvContentPartPr/>
                <p14:nvPr/>
              </p14:nvContentPartPr>
              <p14:xfrm>
                <a:off x="1303457" y="3113057"/>
                <a:ext cx="128880" cy="93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1EFC87D-4E5A-DB3A-9717-0D0D2493874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294457" y="3104417"/>
                  <a:ext cx="146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886F016-4F78-0221-14C0-BD283D0305E1}"/>
                    </a:ext>
                  </a:extLst>
                </p14:cNvPr>
                <p14:cNvContentPartPr/>
                <p14:nvPr/>
              </p14:nvContentPartPr>
              <p14:xfrm>
                <a:off x="313457" y="2821097"/>
                <a:ext cx="357120" cy="320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886F016-4F78-0221-14C0-BD283D0305E1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04457" y="2812457"/>
                  <a:ext cx="37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05BCD4B-CF02-9DC3-9DAE-8410C68FA538}"/>
                    </a:ext>
                  </a:extLst>
                </p14:cNvPr>
                <p14:cNvContentPartPr/>
                <p14:nvPr/>
              </p14:nvContentPartPr>
              <p14:xfrm>
                <a:off x="721697" y="2663777"/>
                <a:ext cx="190080" cy="270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05BCD4B-CF02-9DC3-9DAE-8410C68FA53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12697" y="2654777"/>
                  <a:ext cx="207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B1E7BD5-B718-4072-86A1-66200ABF0F38}"/>
                    </a:ext>
                  </a:extLst>
                </p14:cNvPr>
                <p14:cNvContentPartPr/>
                <p14:nvPr/>
              </p14:nvContentPartPr>
              <p14:xfrm>
                <a:off x="1364657" y="2413217"/>
                <a:ext cx="195120" cy="4550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B1E7BD5-B718-4072-86A1-66200ABF0F3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55657" y="2404577"/>
                  <a:ext cx="21276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BEE7DE3-0991-F2D5-2EB8-A7B5385D1ADC}"/>
                    </a:ext>
                  </a:extLst>
                </p14:cNvPr>
                <p14:cNvContentPartPr/>
                <p14:nvPr/>
              </p14:nvContentPartPr>
              <p14:xfrm>
                <a:off x="1592537" y="2528417"/>
                <a:ext cx="271800" cy="333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BEE7DE3-0991-F2D5-2EB8-A7B5385D1AD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583537" y="2519417"/>
                  <a:ext cx="2894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92C2CE3-0D59-AD83-FA42-2DE8D59FFD35}"/>
                    </a:ext>
                  </a:extLst>
                </p14:cNvPr>
                <p14:cNvContentPartPr/>
                <p14:nvPr/>
              </p14:nvContentPartPr>
              <p14:xfrm>
                <a:off x="1946417" y="2435537"/>
                <a:ext cx="527400" cy="250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92C2CE3-0D59-AD83-FA42-2DE8D59FFD3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37417" y="2426897"/>
                  <a:ext cx="545040" cy="26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72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pylin</cp:lastModifiedBy>
  <cp:revision>2</cp:revision>
  <dcterms:created xsi:type="dcterms:W3CDTF">2022-10-30T02:21:11Z</dcterms:created>
  <dcterms:modified xsi:type="dcterms:W3CDTF">2022-12-22T15:07:49Z</dcterms:modified>
</cp:coreProperties>
</file>