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30 326 756,'-3'-2'1052,"0"0"0,1-1 0,-1 1 0,1 0 0,0-1 0,0 0 1,0 1-1,0-1 0,-3-5 0,1-8 7996,33 60-7967,30 66-671,41 87 70,-96-188-419,-1 1 0,1-1-1,-1 1 1,-1-1 0,0 1 0,0 0-1,0 18 1,-24-93 741,21 53-800,1 0 1,0 0-1,0 0 0,1 0 1,1-1-1,0 1 0,1 1 0,0-1 1,1 0-1,0 1 0,0 0 1,10-17-1,6-6-34,1 0 0,36-45 1,-28 45-183,2 0 0,1 2 0,1 1 1,2 2-1,70-46 0,-1 18-4704,5 12-6625,-96 41 8834,-1 2 159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4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1 752,'-325'22'4361,"195"-9"-3640,42-2-382,46-5-119,-51 1-1,104-12 1123,13-6-600,-23 11-739,-1 0 1,1 1-1,0-1 0,0 0 0,0 0 0,-1 1 0,1-1 0,0 1 0,-1-1 1,1 0-1,0 1 0,0-1 0,-1 1 0,1 0 0,-1-1 0,1 1 0,-1 0 1,1-1-1,-1 1 0,1 0 0,-1-1 0,1 1 0,-1 0 0,0 0 0,0-1 1,1 1-1,-1 0 0,0 0 0,0 0 0,0 0 0,0-1 0,0 1 0,0 0 1,0 0-1,0 1 0,1 8 63,-1 0 1,-1 1-1,1-1 0,-2 0 1,1 0-1,-1 0 1,-1 0-1,0 0 1,0 0-1,-8 13 0,-7 13 853,-32 46 0,22-39-6,-5 10-33,16-28-694,1 0 0,1 1 0,1 1 0,1 1 0,-16 49 0,29-76-168,0-1 0,0 0 0,0 1 1,0-1-1,0 0 0,0 1 0,-1-1 0,1 0 1,0 1-1,0-1 0,0 1 0,0-1 0,0 0 0,0 1 1,0-1-1,1 0 0,-1 1 0,0-1 0,0 0 0,0 1 1,0-1-1,0 0 0,0 1 0,1-1 0,-1 0 0,0 1 1,0-1-1,1 0 0,-1 0 0,0 1 0,0-1 0,1 0 1,-1 0-1,0 1 0,1-1 0,-1 0 0,0 0 0,1 0 1,-1 0-1,0 1 0,1-1 0,-1 0 0,1 0 0,21-5 645,20-19 47,-17 7-525,176-112 274,-176 116-468,0 0 0,1 2 0,0 1 0,0 1 0,1 1 0,40-6 1,-60 13 13,1 0 0,-1 1-1,1 0 1,-1 0 0,1 0 0,0 1 0,-1 0 0,1 0 0,-1 1 0,0 0 0,1 1 0,-1 0 0,0 0 0,-1 0 0,1 1 0,0-1 0,-1 2 0,0-1 0,0 1 0,0 0 0,-1 0 0,1 1 0,-1-1 0,-1 1 0,1 0 0,6 12 0,-5-5 169,0 0 0,0 0 1,-2 1-1,0 0 0,0 0 0,-1 0 0,-1 0 0,0 1 1,-1-1-1,-1 1 0,0-1 0,-1 1 0,-3 17 0,0-7 124,-1 0 0,-1 0-1,-2-1 1,0 0-1,-1 0 1,-2-1-1,-22 37 1,26-49-245,0-1-1,-1 0 1,-1-1 0,0 1 0,0-1 0,0-1-1,-1 0 1,-1 0 0,1-1 0,-1-1 0,-1 0 0,1 0-1,-1-1 1,0 0 0,0-1 0,0 0 0,-16 2-1,9-3-42,-45 7 31,59-10-74,0 0-1,1 0 1,-1 0 0,1 0 0,-1-1 0,1 1 0,-1-1 0,1 0 0,0-1 0,-1 1 0,-4-3 0,-1-8-375,10 12 403,0 0 1,0 0 0,0 0 0,-1-1 0,1 1 0,0 0 0,0 0 0,0 0 0,0-1-1,0 1 1,-1 0 0,1 0 0,0-1 0,0 1 0,0 0 0,0 0 0,0-1-1,0 1 1,0 0 0,0 0 0,0-1 0,0 1 0,0 0 0,0 0 0,0-1 0,0 1-1,0 0 1,0 0 0,0 0 0,0-1 0,0 1 0,1 0 0,-1 0 0,0-1-1,0 1 1,0 0 0,0 0 0,0 0 0,1-1 0,-1 1 0,0 0 0,0 0 0,0 0-1,1 0 1,-1 0 0,0-1 0,0 1 0,0 0 0,1 0 0,-1 0 0,0 0-1,0 0 1,1 0 0,-1 0 0,0 0 0,0 0 0,1 0 0,-1 0 0,0 0 0,0 0-1,1 0 1,-1 0-3,0 0-17,26 0 569,-30-4 66,6 2-591,6 8-213,-8-5 193,1-1 1,-1 0 0,1 1-1,-1-1 1,1 0 0,-1 1 0,1-1-1,-1 1 1,0-1 0,1 1-1,-1-1 1,0 1 0,0-1-1,1 1 1,-1-1 0,0 1-1,0-1 1,0 1 0,0 0-1,1-1 1,-1 1 0,0-1-1,0 1 1,0-1 0,0 1-1,0 0 1,-1-1 0,1 1-1,0-1 1,0 1 0,0-1 0,0 1-1,-1-1 1,1 1 0,0 0-1,0-1 1,-1 1 0,1-1-1,0 0 1,-1 1 0,1-1-1,-1 1 1,1-1 0,-1 0-1,1 1 1,-1-1 0,1 0-1,-1 1 1,1-1 0,-1 0-1,1 0 1,-2 1 0,-63 31 43,45-24-18,16-6-12,1-1-1,-1 0 1,0 0 0,0 0-1,0-1 1,0 0 0,-1 1 0,-3-2-1,-41-3-6886,-5-1-4300,35 5 7757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4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1 568,'-45'3'5342,"-18"11"-3961,31-7-553,-9 1 931,18-3-746,-1 0-1,-32 12 0,-26 17 166,1 2 0,-79 50 0,135-71-1071,0 2 1,1 0-1,0 2 0,2 1 0,1 0 1,0 2-1,1 0 0,2 1 0,0 1 1,-14 27-1,28-45-96,1 1-1,0 0 1,0 0-1,0 0 1,1 0-1,1 0 1,-1 0-1,1 1 1,0-1 0,0 0-1,1 1 1,0-1-1,1 1 1,0-1-1,0 0 1,2 10-1,-1-12 9,1 1-1,-1-1 1,1 1-1,0-1 1,1 0-1,-1 0 0,1 0 1,0 0-1,0-1 1,0 0-1,1 0 1,0 0-1,0 0 1,0-1-1,0 1 0,0-1 1,1-1-1,-1 1 1,1-1-1,7 2 1,14 4 84,0-1 0,0-2 1,1-1-1,0-1 0,54-1 1,-61-3-52,1-1 1,-2 0-1,1-2 1,0 0 0,-1-1-1,1-2 1,-1 0 0,28-14-1,-40 16 19,1 1 0,-1-2 0,0 0-1,-1 0 1,1 0 0,-1-1 0,-1 1 0,1-2 0,-1 1-1,0-1 1,-1 0 0,0 0 0,0-1 0,-1 1-1,0-1 1,0 0 0,3-16 0,-6 24-51,-1-1 1,0 1-1,0 0 0,0 0 1,0-1-1,0 1 1,-1 0-1,1 0 0,0-1 1,-1 1-1,1 0 1,0 0-1,-1 0 0,1 0 1,-1 0-1,0 0 0,1 0 1,-1 0-1,0 0 1,0 0-1,0 0 0,0 0 1,-1-1-1,-1 0 1,0 0 1,-1 0-1,1 1 0,0-1 0,-1 1 1,1 0-1,-1 0 0,-4-1 0,-6 0-5,0 1 0,0 0 0,-16 1 0,3 1 27,-1 2 1,-47 9-1,67-10-214,0 0-1,0 1 1,0 0-1,1 0 1,-1 0 0,1 1-1,0 0 1,0 0-1,1 1 1,-1 0 0,1 0-1,0 1 1,-11 11-1,16-15-79,0-1-1,1 1 0,-1 0 0,0-1 0,0 1 0,1-1 0,-1 1 0,1 0 0,-1 0 0,1-1 1,0 1-1,0 0 0,0 0 0,0 2 0,0-1-559,1 0-1,0 0 1,0 0 0,0 0-1,0 0 1,0 0 0,1 0-1,-1 0 1,1-1-1,0 1 1,-1-1 0,4 4-1,6 4-2184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08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103 446 224,'-7'-3'693,"-6"-4"57,0 0 0,0-1 0,-17-14 1,28 20-705,0 0 1,0 0-1,0 0 1,0 0 0,0 0-1,0-1 1,1 1-1,-1 0 1,1-1 0,-1 1-1,1-1 1,0 0-1,0 1 1,0-1 0,0 0-1,1 1 1,-1-1-1,1 0 1,-1 0-1,1 0 1,0 0 0,0 0-1,1 1 1,0-6-1,16-39 2365,15-21 5921,-3 8-2069,-20 33-4946,-9 24-1019,1 0 0,0 0-1,0 0 1,0 0 0,0 0 0,1 1 0,-1-1 0,1 0 0,-1 1 0,1-1 0,0 1-1,0 0 1,4-4 0,3-3 29,-7 6-223,0 1-1,1-1 0,-1 1 1,1 0-1,-1 0 0,1 0 1,0 0-1,-1 0 1,1 1-1,0-1 0,0 1 1,0 0-1,4-1 0,-7 2 38,0 0-140,0 0-1,0 0 1,0 0 0,0 0-1,0 0 1,0 0 0,-1 0-1,1 0 1,0 0 0,0 0-1,0 0 1,0 0 0,0 0 0,0 0-1,0 0 1,0 0 0,0 0-1,-1-1 1,1 1 0,0 0-1,0 0 1,0 0 0,0 0-1,0 0 1,0 0 0,0 0-1,0 0 1,0 0 0,0 0-1,0 0 1,0 0 0,0 0-1,-1 0 1,1-1 0,0 1-1,0 0 1,0 0 0,0 0-1,0 0 1,0 0 0,0 0-1,0 0 1,0 0 0,0 0 0,0-1-1,0 1 1,-4 0 43,4 1-39,0 0-1,0 0 216,-5-5 39,15 5-1033,48-3-6561,-52 1 5955,0 0 1,0-1-1,0 0 0,-1 0 1,1 0-1,0 0 1,-1-1-1,0 0 1,1 0-1,-1 0 1,-1-1-1,7-5 0,0-1-2294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13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8 764,'-2'-8'22913,"8"11"-18268,-3 0-3327,0 7-2596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16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78 122 348,'12'-37'12798,"-5"16"-8539,0 1 1,13-23-1,-20 43-4191,0 0 0,0 0 0,0 1 0,0-1 0,0 0 0,0 0 0,0 0 1,0 0-1,0 1 0,0-1 0,0 0 0,0 0 0,0 0 0,0 0 0,1 0 0,-1 1 0,0-1 1,0 0-1,0 0 0,0 0 0,0 0 0,1 0 0,-1 0 0,0 0 0,0 1 0,0-1 0,0 0 1,1 0-1,-1 0 0,0 0 0,0 0 0,0 0 0,0 0 0,1 0 0,-1 0 0,0 0 1,0 0-1,0 0 0,0 0 0,1 0 0,-1 0 0,0 0 0,0 0 0,0 0 0,0 0 0,1-1 1,-1 1-1,0 0 0,0 0 0,0 0 0,0 0 0,1 0 0,-1 0 0,0 0 0,0-1 0,0 1 1,0 0-1,0 0 0,0 0 0,0 0 0,0 0 0,1-1 0,-1 1 0,0 0 0,4 28 673,-3 38-799,-28 123 1236,8-74-669,-24 114-465,-4 31-41,46-165-3,3-44 0,2-56-3790,12-35-9372,-1 4 4142,-6 19 4545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17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345 271 1388,'24'-49'10955,"-17"38"-9610,1 1-1,0 0 0,1 0 1,12-10-1,-16 16-1129,-1 0-1,0-1 1,0 1-1,0-1 1,-1 0-1,1 0 1,-1-1-1,-1 1 1,1-1 0,-1 1-1,1-1 1,-2 0-1,1 0 1,1-7-1,-3 10-168,0 0-1,0 1 1,0-1 0,0 0-1,-1 1 1,1-1 0,-1 0-1,1 1 1,-1-1-1,0 1 1,0-1 0,0 1-1,0-1 1,-1 1 0,1 0-1,-1-1 1,1 1-1,-1 0 1,0 0 0,0 0-1,0 0 1,0 1-1,0-1 1,0 0 0,-1 1-1,1 0 1,0-1 0,-1 1-1,1 0 1,-1 0-1,1 0 1,-1 1 0,-4-2-1,-5 0-23,0 0-1,0 1 1,0 0 0,0 0-1,0 1 1,0 1 0,0 0-1,0 1 1,1 0-1,-1 1 1,0 0 0,1 1-1,0 0 1,0 1-1,0 0 1,0 1 0,1 0-1,0 0 1,-14 12 0,4 0 90,0 0 0,2 1 0,0 1 0,1 0 0,1 1 0,0 1 0,-20 42 0,34-61-95,1-1-1,-1 1 1,1-1 0,0 1 0,0 0 0,0-1-1,1 1 1,-1 0 0,0 0 0,1-1-1,0 1 1,0 0 0,0 0 0,0 0-1,0 0 1,0-1 0,1 1 0,-1 0-1,1 0 1,0 0 0,0-1 0,2 4-1,-1-3 4,1 1 0,-1-1 0,1 0 0,0-1 0,1 1 0,-1 0 0,0-1 0,1 0 0,-1 0 0,1 0-1,-1 0 1,1 0 0,7 1 0,10 3 39,1-2 0,0 0 0,0-1-1,32 0 1,-17-3-52,0-2 0,0-1 0,0-2 0,-1-1 0,1-2 0,65-23-1,-78 21-21,1 0 0,-1-2 0,-1 0 0,0-2 0,0-1 0,-2 0 0,0-2-1,0 0 1,-2-2 0,23-26 0,-38 38 1,1 1-1,-1-1 1,-1 0-1,1-1 1,-1 1-1,4-15 1,-7 20 12,1 1 1,-1 0 0,0 0 0,0-1-1,1 1 1,-1 0 0,0-1 0,0 1-1,0 0 1,-1 0 0,1-1 0,0 1-1,0 0 1,-1 0 0,1-1 0,-1 1-1,1 0 1,-1 0 0,1 0 0,-2-1-1,1 1 2,-1 0-1,1 0 1,0 1 0,-1-1-1,1 1 1,-1-1 0,1 1-1,-1 0 1,1 0-1,-1-1 1,1 1 0,-1 0-1,1 0 1,-1 1-1,1-1 1,-1 0 0,1 0-1,-1 1 1,1-1 0,-1 1-1,1-1 1,-2 2-1,-5 1 4,0 1 0,0 1 0,0-1 0,1 1 0,-1 1 0,2-1 0,-1 1 0,0 0 0,1 1 0,0 0 0,1 0 1,-1 0-1,1 0 0,1 1 0,0 0 0,0 0 0,0 0 0,1 0 0,-4 14 0,-2 9 167,2 0 0,1 1 0,2-1 0,-2 38 0,5-49-160,1 1 0,1-1 0,1 0 0,0 1 0,2-1 0,0 0 0,1-1 0,1 1 0,1-1 0,0 0 0,16 25-1,-23-43-101,0 0-1,1 0 1,0-1-1,-1 1 0,1 0 1,-1 0-1,1-1 0,0 1 1,0 0-1,-1-1 0,1 1 1,0-1-1,0 1 1,0-1-1,0 1 0,0-1 1,-1 1-1,1-1 0,0 0 1,0 0-1,0 0 0,0 1 1,0-1-1,0 0 1,0 0-1,0 0 0,0 0 1,1-1-1,1 0-242,0 0 0,-1 0 0,1 0 0,-1 0 0,1-1 1,-1 1-1,0-1 0,1 0 0,-1 1 0,2-4 0,38-49-6753,5-34-2484,-30 55 6630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1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30 2636,'12'-27'13546,"-5"25"-8358,-1 19-3877,-5 17-770,-1-1 0,-1 1 0,-2 0 0,-1 0 0,-10 35 0,3-11 20,-54 252 898,4-28-1192,54-240-245,1-5 3,-2 1 0,-15 45 0,20-96 96,5-16-95,4 9-78,2 0 0,0 1 0,1 0 1,0 0-1,2 1 0,0 0 0,1 1 0,1 0 1,1 1-1,0 1 0,29-24 0,-13 13-94,1 2 1,2 2-1,0 0 0,1 3 0,51-22 0,-59 30 128,1 1-1,29-6 1,-49 15 14,0-1-1,1 1 1,-1 0-1,1 0 1,-1 1 0,1 0-1,-1 0 1,1 1 0,-1 0-1,0 0 1,1 1-1,13 4 1,-18-4 9,-1 0 0,1 0 0,-1 0 0,1 0-1,-1 0 1,0 0 0,0 0 0,0 1 0,0-1 0,-1 1-1,1-1 1,0 1 0,-1 0 0,0 0 0,0 0 0,0 0 0,0-1-1,0 1 1,0 1 0,-1-1 0,0 0 0,1 0 0,-1 0 0,0 0-1,-1 0 1,1 0 0,0 0 0,-1 0 0,0 0 0,0 0 0,0 0-1,-1 4 1,-3 6 86,0 0 0,-1 0 0,0 0 0,-1 0 0,-14 18 0,9-16 1,-2-1-1,1 0 1,-2-1 0,0 0-1,0-2 1,-1 1 0,0-2-1,-1 0 1,-18 7 0,6-5-225,0 0 1,0-2 0,0-2-1,-61 11 1,50-21-1413,38 1 1137,0 1 1,0-1-1,0 1 1,1-1 0,-1 0-1,0 0 1,0 0-1,1 0 1,-1 0-1,1 0 1,-1-1-1,1 1 1,-2-3 0,2 2-134,0 0 0,0-1 0,0 1 0,0 0 1,1-1-1,0 1 0,-1 0 0,1-1 0,0 1 1,0-1-1,0 1 0,0-1 0,1 1 1,-1 0-1,0-1 0,1 1 0,0 0 0,0-1 1,0 1-1,0 0 0,0 0 0,0-1 0,0 1 1,1 0-1,-1 0 0,1 1 0,1-3 0,12-14-2953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18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0 249 2380,'11'2'9089,"1"2"-3493,13 8-1477,14 5-3250,-8-10-817,0-2 0,1-1-1,0-1 1,32-2 0,-51-2-205,0 0 0,-1 0 0,1-1 0,0 0 0,-1-2 0,1 1 0,-1-1 0,0-1 0,0 0 0,0-1 0,-1 0 0,18-13 0,-25 15-11,1-1 0,-1 0 0,1 0 0,-1 0 0,-1-1 0,1 1 1,-1-1-1,0 0 0,0 0 0,-1 0 0,0 0 0,0 0 0,0-1 1,-1 1-1,0 0 0,0-1 0,-1 1 0,1-1 0,-1 1 0,-1-1 1,1 1-1,-3-8 0,3 9 185,-1 0-1,-1 0 1,1 0-1,-1 0 1,0 0-1,0 1 1,0-1 0,-1 1-1,1-1 1,-1 1-1,0 0 1,-1 0 0,1 0-1,-1 0 1,1 1-1,-1-1 1,0 1-1,0 0 1,-1 0 0,1 0-1,-1 1 1,1 0-1,-1 0 1,0 0 0,0 0-1,0 1 1,-9-2-1,4 3 169,0 0 0,0 1 1,-1 0-1,1 1 0,1 0 0,-1 1 0,0 0 0,1 0 0,-1 1 0,1 0 0,0 1 1,0 0-1,1 0 0,-1 1 0,1 0 0,0 0 0,-6 8 0,-8 6 262,2 2-1,0 0 0,1 1 1,-25 41-1,39-55-381,0 0 0,1 0 0,0 0-1,1 1 1,0-1 0,0 1 0,1 0 0,0 0-1,1 0 1,0 0 0,0 0 0,1 0 0,1 0-1,1 15 1,-1-20-148,1 0 0,-1 0 0,1 1-1,0-1 1,0 0 0,0-1 0,1 1 0,-1 0-1,1-1 1,0 1 0,1-1 0,-1 0 0,1 0-1,0 0 1,0-1 0,0 1 0,0-1 0,1 0-1,-1 0 1,1 0 0,0-1 0,0 0 0,0 0-1,0 0 1,0 0 0,0-1 0,0 0 0,9 1-1,-8-2-509,0 1 0,0-2 0,0 1 0,0-1-1,1 1 1,-1-2 0,0 1 0,-1-1 0,1 0-1,0 0 1,0 0 0,-1-1 0,9-5 0,-4 1-948,0 0 0,0-1 0,-1 0-1,-1 0 1,16-19 0,-8 5-805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18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40 1676,'3'-7'1438,"12"-21"7305,-7 24-3906,0 17-1422,-6 6-2594,-1-1 0,0 0 0,-1 1 0,-1-1 0,-1 1 0,-6 29-1,0 10 73,-5 111 852,8-87-1222,-2 0-1,-33 139 1,-12 13-479,51-215-2109,10-31-4287,13-30-5056,-13 21 7151,2-3 102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19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42 308,'23'-41'21022,"-24"44"-20868,1 0 0,-1 0 0,0 0 1,0-1-1,-1 1 0,1 0 0,0 0 0,-1-1 0,1 1 1,-1-1-1,0 1 0,0-1 0,-3 3 0,-1 3 124,-155 193 2218,105-136-1658,3 1 1,-47 79 0,58-72-277,3 2 0,4 1 1,-44 140-1,63-160-338,4 1 0,1 0 0,3 1 0,3 0 0,2 0 1,7 75-1,2-62-201,4-1 0,3 0 0,3 0 0,3-2 0,36 86 0,-32-101-18,3-1-1,1-1 1,3-1 0,2-2 0,2-1-1,78 82 1,-90-106-5,-12-12 0,1 0 0,0 0 0,1-1 0,0-1 0,0 0 0,22 12 0,-33-21 0,-1 0 0,1 0 0,-1-1 0,1 1 0,-1 0 0,1-1 0,-1 1 0,1 0 0,-1-1 0,1 1 0,-1-1 0,0 1 0,1-1 0,-1 1 0,1-1 0,-1 1 0,0-1 0,0 1 0,1-1 0,-1 1 0,0-1 0,0 1 0,0-1 0,0 0 0,0 1 0,0-1 0,0 1 0,0-1 0,0 0 0,0 1 0,0-1 0,0 1 0,0-1 0,0 0 0,0-28 0,0 26 0,-1-2-341,0 0-1,-1 0 1,0 0-1,0 0 1,0 0 0,0 0-1,-1 1 1,0-1-1,0 1 1,0-1 0,-1 1-1,1 0 1,-1 1-1,0-1 1,0 0 0,-1 1-1,-4-3 1,3 2-294,0-1 1,1 0-1,-1 0 1,1 0-1,1-1 1,-1 1-1,1-1 1,0 0-1,-5-10 1,7 10-1007,0 0 1,1 0 0,0 0 0,0 0 0,1 0 0,-1-1-1,2-6 1,1-11-2615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30 243 756,'-3'3'465,"0"0"-1,0 0 1,1 1 0,-1-1 0,1 1-1,0-1 1,0 1 0,0 0-1,1 0 1,-1 0 0,1 0 0,0 0-1,0 0 1,0 0 0,1 1-1,-1-1 1,1 0 0,1 5 0,0-4-155,0-1 1,0 1 0,0-1 0,1 0 0,0 1 0,0-1 0,0 0 0,1 0 0,-1 0-1,1 0 1,0-1 0,0 1 0,0-1 0,5 4 0,1 0-94,0 0 1,1 0-1,0-1 0,0-1 1,0 0-1,1 0 0,0-1 1,0 0-1,0-1 0,0 0 1,0 0-1,18 0 0,-8-2-199,1-2 0,-1 0 0,1-2 0,-1 0 0,0-1 0,0-1 0,0-1 0,0-1 0,-1-1 0,31-17 0,-43 21-139,0-1 1,-1 0 0,0 0-1,0 0 1,0-1-1,0 0 1,-1-1 0,0 0-1,-1 0 1,1 0 0,-1 0-1,0-1 1,-1 0 0,0 0-1,0 0 1,-1 0 0,0-1-1,-1 1 1,1-1-1,-2 0 1,1 0 0,-1 1-1,-1-1 1,1 0 0,-1 0-1,-1 0 1,0 0 0,-2-10-1,1 10 73,0 0 0,-1 1 0,0 0 0,0-1 0,0 1 0,-1 0 0,-1 1-1,1-1 1,-1 1 0,-1 0 0,1 0 0,-1 0 0,0 1 0,-1 0 0,0 0 0,-7-5 0,8 8 54,1-1 0,-1 1 0,0 0 0,0 1 0,-1-1 0,1 1 0,0 1 0,-1-1 0,0 1 0,1 0 0,-1 1 0,1-1 1,-1 1-1,0 1 0,1-1 0,-1 1 0,1 0 0,-1 0 0,1 1 0,-1 0 0,-9 5 0,-23 13 105,1 1-1,1 2 0,1 2 1,-56 50-1,83-66-82,0 0 0,1 1 0,0 0 0,0 0-1,1 1 1,-8 16 0,13-24-100,1-1-1,0 1 1,0-1-1,1 1 1,-1-1 0,0 1-1,1 0 1,0-1 0,-1 1-1,1 0 1,0-1 0,0 1-1,1 0 1,-1-1-1,2 5 1,-1-5-92,0 0 0,0 0 0,0 0 0,1-1 0,-1 1 1,1-1-1,-1 1 0,1-1 0,-1 0 0,1 1 0,0-1 0,0 0 0,0 0 0,0 0 0,0-1 0,0 1 1,0 0-1,0-1 0,0 1 0,0-1 0,0 0 0,0 1 0,3-1 0,58 2-5940,-40-2 3968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0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0 114 2072,'9'-9'4835,"9"-3"5703,-16 12-10375,-1 1 0,0-1 0,0 1 0,0 0 0,0-1 0,0 1 0,0 0 0,0 0 0,0 0 0,0 0 0,-1 0 1,1 0-1,0 0 0,0 0 0,-1 0 0,1 0 0,-1 0 0,1 0 0,-1 0 0,1 1 0,-1 1 0,8 15 285,-2 2 1,0-1-1,-2 1 0,0 0 1,2 29-1,-2 106 213,-4-120-460,6 284 375,15-410 732,-9 36-1328,2 1 0,2 0 0,3 1 0,42-84-1,-50 116 11,1 1 0,1 0-1,1 1 1,0 0 0,2 1 0,0 1-1,1 1 1,0 0 0,2 1-1,-1 1 1,2 0 0,0 2-1,37-18 1,-26 19-103,0 0 0,0 3 0,36-6 0,4 2-3858,-39 3-1835,11 0-6334,-33 9 8886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0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53 244 1868,'-2'32'9387,"14"-7"-3469,-9-21-5494,1-1 0,-1 0 1,1 0-1,0 0 0,0-1 0,1 1 1,-1-1-1,0 0 0,1 0 0,8 2 1,6 0-372,0-1 0,0 0 1,-1-1-1,2-1 1,19-2-1,-26 0-82,0 0 1,0-1-1,0 0 0,0-1 0,-1-1 1,1 0-1,-1-1 0,0 0 1,0-1-1,0 0 0,-1-1 0,15-11 1,-19 12-186,1 0 1,-1-1 0,-1-1 0,1 1-1,-1-1 1,-1 0 0,1 0-1,-2-1 1,1 1 0,-1-1 0,0 0-1,-1 0 1,0-1 0,0 1-1,-1-1 1,0 1 0,0-15 0,-1 20 168,-1 0 1,0-1-1,0 1 1,0 0-1,-1 0 1,1 0-1,-1-1 1,0 1 0,0 0-1,-1 0 1,1 0-1,-1 0 1,0 0-1,0 1 1,0-1-1,-1 1 1,1-1-1,-5-4 1,2 4 72,0 1 1,1-1-1,-1 1 0,0 0 1,-1 0-1,1 1 0,0 0 1,-1 0-1,0 0 0,1 0 1,-1 1-1,-6-1 0,-5 1 179,0 0-1,0 1 0,-1 0 0,1 2 0,0 0 1,0 1-1,0 1 0,-18 6 0,15-3 65,0 2 0,1 0 0,0 1 0,1 1 0,0 1 0,-31 27 0,43-34-276,0 0 0,0 0 0,0 1 0,1 0 0,0 0 0,0 1 0,1-1 0,-1 1 0,1 0 0,1 0 0,0 1 0,0-1 0,0 1 0,1-1 0,0 1 0,0 0 0,1 0 0,0 0 0,0 0 1,1 0-1,1 10 0,-1-15-245,1-1 1,0 1 0,0-1-1,0 1 1,0-1 0,0 1 0,0-1-1,1 1 1,-1-1 0,1 0 0,0 0-1,0 0 1,-1 0 0,1 0-1,0 0 1,1-1 0,-1 1 0,0-1-1,0 1 1,1-1 0,-1 0 0,1 0-1,-1 0 1,1 0 0,2 0-1,6 2-1652,1-1-1,-1-1 0,1 0 0,16-1 0,-25 0 1501,20 0-2439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1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80 105 1332,'-1'-1'494,"1"0"-1,-1 0 0,1 1 1,-1-1-1,1 0 1,-1 0-1,0 1 1,1-1-1,-1 0 1,0 1-1,0-1 1,1 1-1,-1-1 0,0 1 1,0-1-1,0 1 1,1 0-1,-1-1 1,0 1-1,0 0 1,0 0-1,0-1 0,0 1 1,0 0-1,-1 0 1,0 1-170,1-1 0,0 1 0,0 0 1,0 0-1,0-1 0,0 1 0,0 0 0,0 0 1,0 0-1,0 0 0,1 0 0,-1 0 0,0 0 1,1 0-1,-1 0 0,0 2 0,-17 57 1160,16-50-913,-5 18-224,-6 46 1,12-68-312,0 0 0,1 0 0,0 1 0,0-1 1,0 0-1,1 1 0,0-1 0,0 0 0,1 0 1,-1 1-1,2-1 0,-1-1 0,6 12 0,-6-15-33,0 0-1,1 0 0,-1-1 1,0 1-1,1-1 0,-1 0 1,1 0-1,-1 0 0,1 0 1,0 0-1,-1-1 0,1 1 0,0-1 1,-1 1-1,1-1 0,0 0 1,0 0-1,-1 0 0,1-1 1,0 1-1,0-1 0,-1 1 0,4-2 1,62-21-309,-56 17 49,-1 0 1,1-1 0,-1-1-1,0 0 1,-1 0 0,0-1-1,14-16 1,2-7-989,25-38 0,-35 47 933,-11 8 948,-5 15-590,-1 0 0,1 0 0,0 0-1,-1 0 1,1 0 0,-1 0 0,1 0 0,0 1 0,-1-1 0,1 0 0,-1 0 0,1 0 0,0 0 0,-1 1 0,1-1 0,0 0 0,-1 0-1,1 1 1,0-1 0,-1 0 0,1 1 0,0-1 0,-1 0 0,1 1 0,0-1 0,0 0 0,0 1 0,-1-1 0,1 0 0,0 1 0,0-1-1,0 1 1,0-1 0,0 1 0,0 0 0,-28 55 1816,27-53-1795,0 0 0,0 0 1,0 0-1,0 0 0,1 0 0,-1 0 1,1 0-1,0 0 0,0 0 1,0 0-1,0 0 0,0 1 1,1-1-1,0 0 0,-1 0 1,1 0-1,0 0 0,2 2 0,-2-3-27,1-1 0,-1 1 0,1-1 0,0 0 0,-1 0 0,1 0 0,0 0 0,0 0 0,0 0 0,0 0 0,0 0 0,0-1 0,0 1 0,0-1 0,0 0 0,0 1 0,1-1 0,-1 0 0,0 0 0,0-1 0,0 1 0,2-1 0,55-11 323,-45 9-255,10-4-50,0-1 0,0 0 0,-1-2-1,0 0 1,-1-2 0,0-1 0,31-23 0,-18 7-248,-1-1 0,-2-1 1,38-46-1,-65 72 160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1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 1164,'18'-15'12414,"-2"5"-5177,5 4-3321,20 6-3526,-18 1-378,57 7 270,-74-7-498,0 0 0,0 1 1,0-1-1,-1 1 0,1 0 0,0 1 1,-1 0-1,1-1 0,-1 2 0,6 3 0,-11-6 44,1-1 0,-1 1 0,1-1 0,-1 1 0,1 0 0,-1 0-1,1-1 1,-1 1 0,0 0 0,1-1 0,-1 1 0,0 0-1,0 0 1,0 0 0,1-1 0,-1 1 0,0 0 0,0 0 0,0 0-1,0-1 1,0 1 0,-1 0 0,1 0 0,0 0 0,0-1 0,0 1-1,-1 0 1,1 0 0,0-1 0,-1 1 0,1 0 0,-1 0-1,1-1 1,-1 1 0,1-1 0,-1 1 0,1 0 0,-1-1 0,0 1-1,1-1 1,-1 1 0,0-1 0,1 0 0,-1 1 0,0-1-1,-1 1 1,-45 22-5624,35-18 4015,-15 9-975,-5 2 111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1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 1844,'-1'1'429,"1"0"1,-1 1-1,0-1 0,1 0 0,-1 1 1,1-1-1,0 1 0,-1-1 0,1 0 1,0 1-1,0-1 0,0 1 0,0-1 1,0 1-1,0-1 0,0 0 0,0 1 0,1-1 1,-1 1-1,0-1 0,1 0 0,-1 1 1,1-1-1,0 0 0,0 1 0,-1-1 1,2 2-1,1-2 32,-1 1 0,1 0 0,-1-1 0,1 0 0,-1 1 1,1-1-1,0 0 0,0 0 0,-1-1 0,1 1 0,0-1 0,6 1 0,9 0 32,1-2-1,0 0 1,23-4-1,-37 4-548,9-1 77,82-17-3962,-87 17 2173,1-2 1,0 1-1,-1-1 1,0-1-1,0 0 1,0 0-1,11-9 1,-6 3-1100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2.0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21 2580,'11'-20'22064,"-15"37"-21974,-20 64 1854,3 2 1,4 1-1,-8 95 1,14 91-1690,13-267-255,3-11 0,2-12 0,7-33-6657,1-5-7584,-10 16 8433,-3 24 1419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259 113 1204,'0'-5'1590,"1"0"0,0 0 0,0 0 0,0 0 0,1 0 0,-1 1 0,1-1 0,5-8 0,-5 9-1111,1-1-1,-1 1 0,1 0 0,0 0 0,0 0 1,0 0-1,1 1 0,-1 0 0,1-1 0,0 1 0,0 0 1,0 1-1,0-1 0,1 1 0,5-3 0,-8 4-468,0 1 0,1-1-1,-1 0 1,0 1-1,0 0 1,0-1-1,0 1 1,0 0-1,1 0 1,-1 0 0,0 1-1,0-1 1,0 0-1,0 1 1,0 0-1,1-1 1,-1 1-1,0 0 1,-1 0-1,1 0 1,0 0 0,0 0-1,0 1 1,0-1-1,-1 0 1,1 1-1,-1-1 1,1 1-1,-1 0 1,0 0 0,1-1-1,-1 1 1,0 0-1,0 0 1,0 0-1,-1 0 1,1 0-1,0 0 1,-1 0 0,1 1-1,-1-1 1,0 0-1,0 0 1,0 0-1,0 0 1,0 4-1,0 4 14,-1 0-1,0 0 0,-1-1 0,0 1 1,0 0-1,-1 0 0,0-1 1,-9 18-1,3-12-170,-1-1 0,-1 1 0,0-2 0,-1 1 0,-1-2 0,0 0 0,0 0 0,-1-1 0,-31 18 0,19-15-2689,-46 19-1,-27 0-8429,68-26 7718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3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860 81 1992,'-1'-3'527,"0"-1"0,-1 1 1,1-1-1,-1 1 0,0 0 0,0 0 0,0 0 0,0 0 0,0 0 1,-1 0-1,0 1 0,-4-5 0,1 3-71,0 0-1,0 1 1,0-1-1,0 1 1,-1 1 0,-9-4-1,5 3-116,-1 1 1,1 0-1,-1 0 0,0 1 0,0 0 1,0 1-1,-20 3 0,0 4 139,0 1 0,0 2 0,1 2 0,1 0 0,0 2 0,0 1 0,2 2 1,-45 33-1,28-15 172,2 2 1,1 2-1,2 1 1,-42 56-1,70-80-502,0 0-1,2 1 0,0 0 1,0 1-1,2 0 0,0 0 0,-6 22 1,11-31-103,2-1 0,-1 1 0,1 0 0,0 0 0,1-1 0,0 1 0,0 0 0,1 0 0,0 0 0,0-1 1,1 1-1,1 0 0,-1-1 0,1 0 0,1 0 0,-1 0 0,1 0 0,7 9 0,1 0-60,1-1 1,1 0-1,0-1 0,1 0 0,1-1 1,0-1-1,1-1 0,0 0 0,1-1 1,0-1-1,1-1 0,30 11 0,-32-15-715,0 0 0,0-1 0,1-1 0,-1-1 0,1 0 0,25-1 0,-28-2-771,0-1-1,-1 0 0,1-1 1,-1 0-1,0-1 0,0-1 1,0 0-1,15-9 0,-1 0-1719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3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6 445 324,'-1'2'626,"0"0"0,0 0-1,1 0 1,-1 0 0,1 0 0,-1 0 0,1 0 0,0 0-1,0 0 1,0 0 0,0 1 0,0-1 0,0 0-1,1 0 1,-1 0 0,1 0 0,-1 0 0,1 0 0,0 0-1,-1 0 1,1 0 0,0 0 0,2 2 0,0-1-226,0-1-1,0 0 1,0 1 0,0-1 0,0 0 0,0-1 0,0 1 0,0-1 0,1 1 0,-1-1 0,1 0 0,5 1-1,9 0-252,0 0 0,1-1 0,-1-1 0,23-2 0,-22 0-260,0 0-1,0-2 0,0 0 1,-1-1-1,1-1 0,-1 0 1,0-2-1,-1 0 0,0-1 1,0 0-1,-1-2 1,0 0-1,25-23 0,-31 24-349,0-1 0,-1 0 0,0-1 0,0 0-1,-2 0 1,1-1 0,-2 0 0,1 0 0,-2-1 0,0 0 0,-1 0-1,0 0 1,-1 0 0,0-1 0,-1 1 0,-1-1 0,-1 1-1,-1-26 1,0 34 545,1-1-1,-1 1 0,0 0 0,-1 0 0,1 0 0,-1 0 0,0 0 1,-1 1-1,1-1 0,-1 1 0,0-1 0,-1 1 0,1 0 1,-1 0-1,0 0 0,0 1 0,-1-1 0,-7-5 0,8 8 132,-1-1-1,0 1 1,0-1-1,0 2 1,0-1-1,-1 0 1,1 1-1,-1 0 1,1 0-1,0 1 1,-1 0-1,1 0 1,-1 0-1,1 0 1,-1 1-1,1 0 1,-1 0-1,1 0 0,0 1 1,0 0-1,-6 2 1,-10 6 136,1 1 0,0 0 1,1 1-1,1 1 0,-1 1 0,2 1 1,0 0-1,1 2 0,-17 21 0,22-25-358,1 0-1,0 1 0,1 1 0,1-1 0,0 1 0,1 0 0,0 1 0,2 0 1,0 0-1,0 0 0,2 1 0,0-1 0,-1 20 0,4-34-187,1 0-1,-1 0 1,0 0-1,1 0 0,-1 0 1,1 0-1,0 0 1,-1 0-1,1 0 1,0 0-1,0 0 1,0-1-1,0 1 0,1 0 1,-1-1-1,0 1 1,1-1-1,-1 1 1,1-1-1,0 0 0,-1 0 1,1 1-1,0-1 1,0 0-1,0-1 1,0 1-1,0 0 1,-1-1-1,1 1 0,1-1 1,-1 1-1,0-1 1,0 0-1,0 0 1,0 0-1,3 0 1,10 0-1961,1 0 0,-1-2 0,27-5 1,-31 5 918,19-3-1375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4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18 584,'0'-1'533,"1"0"-1,-1 0 1,0 0 0,0 0-1,1 0 1,-1 0 0,0 1-1,1-1 1,-1 0 0,1 0-1,-1 0 1,1 1 0,0-1-1,-1 0 1,1 1 0,0-1-1,-1 0 1,1 1 0,0-1-1,0 1 1,0-1 0,1 0-1,-1 1-218,-1 1-1,1-1 0,0 0 1,-1 0-1,1 1 0,-1-1 1,1 1-1,0-1 0,-1 0 1,1 1-1,-1-1 0,1 1 0,-1-1 1,1 1-1,-1-1 0,1 1 1,-1 0-1,0-1 0,1 1 1,-1 0-1,0-1 0,1 2 1,1 2 203,0 1 0,-1 0 0,1-1 1,-1 1-1,0 0 0,-1 0 0,1 9 1,-4 13 161,-2-1 1,-2 0 0,-16 45 0,-2 9 162,-6 33-47,1-7-611,5 2 0,-12 112 0,37-215-336,-3 51-738,3-53 529,-1 1 0,2-1 0,-1 1 0,0-1 0,1 0 0,0 1-1,-1-1 1,1 0 0,1 0 0,-1 1 0,0-1 0,4 5 0,-4-7 6,0-1 0,0 1 0,0 0 0,1-1 0,-1 1 0,0-1 0,0 0 0,1 1 0,-1-1 0,0 0 0,0 0 0,1 0 0,-1 1 0,0-1 0,1-1 0,-1 1 0,0 0 0,1 0 0,-1 0 0,0-1 0,0 1 0,1-1 0,-1 1 0,0-1 0,2 0 0,29-19-8315,-18 9 5278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47 196 1688,'10'-18'7961,"-7"11"-2683,-9 16-3421,-2 8-1382,0 0 0,1 1 0,0 1 0,2-1 0,0 1 0,1 0 0,-2 28 1,4-37-357,1 0 1,1 0-1,0-1 1,0 1 0,1 0-1,0 0 1,0 0-1,1-1 1,6 18 0,-6-24-106,-1 0 0,1 1 0,0-1 1,0 0-1,0 0 0,1 0 0,-1 0 1,1 0-1,0-1 0,0 1 0,-1-1 0,2 0 1,-1 0-1,0 0 0,0 0 0,1 0 1,-1-1-1,1 0 0,-1 1 0,1-1 1,-1-1-1,1 1 0,0 0 0,0-1 0,-1 0 1,1 0-1,0 0 0,5-1 0,3 0-132,1-1 0,0 0 0,-1-1 0,1 0 0,-1-1 0,0-1-1,0 0 1,-1-1 0,1 0 0,-1 0 0,-1-1 0,20-16 0,-16 10-531,0-1 1,0-1-1,-1 0 1,-1 0-1,0-2 0,-1 1 1,13-30-1,-20 38 529,-9 18 192,-9 24 394,11-24-173,2 0 0,-1 0-1,1 0 1,1 0-1,0 0 1,0 0-1,4 19 1,-3-26-209,0 0 0,0 0 0,0 0 1,0-1-1,0 1 0,1 0 0,-1 0 0,1-1 1,0 1-1,0-1 0,0 1 0,0-1 0,0 0 1,0 0-1,1 0 0,-1 0 0,1 0 0,-1-1 1,1 1-1,0-1 0,0 1 0,0-1 0,0 0 1,-1 0-1,1 0 0,1-1 0,-1 1 0,0-1 1,6 0-1,5 0-7,0-1 1,0 0-1,0-2 1,0 1-1,0-2 1,0 0-1,0-1 1,-1 0-1,0-1 0,21-12 1,13-11-9,58-46 0,-99 70-56,25-21-70,-1-2 0,-1-2 1,-1 0-1,-2-2 0,-1-1 1,35-61-1,-50 75 517,-6-4-6282,-4 22 5529,0 0 0,0 1-1,0-1 1,0 0 0,0 1 0,-1-1-1,1 1 1,0-1 0,-1 1 0,1-1-1,0 1 1,-1-1 0,1 1 0,-1-1 0,1 1-1,-1-1 1,1 1 0,-1-1 0,1 1-1,-1 0 1,1-1 0,-1 1 0,0 0-1,-26-1-5061,6 4 2558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4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74 2028,'-2'-1'717,"0"1"0,0-1 0,0 1 0,0-1 0,0 1 0,-1-1 0,1 1 0,0 0 0,0 0-1,0 0 1,0 1 0,-1-1 0,1 0 0,0 1 0,-3 1 0,-33 20 4434,23-9-4232,1 2 1,-19 22-1,28-31-434,-3 5-254,0 2-1,0-1 0,1 1 1,0 0-1,1 0 0,1 1 0,0-1 1,1 1-1,1 1 0,0-1 1,-2 20-1,5-27-178,0 0-1,0 0 1,0 0-1,1 1 1,0-1-1,0 0 1,1 0-1,0-1 1,0 1-1,1 0 1,3 7-1,-3-10-37,0 0 1,0 0-1,0 0 0,0 0 1,1-1-1,-1 1 0,1-1 0,0 0 1,0 0-1,0 0 0,1 0 1,-1-1-1,1 0 0,-1 0 0,1 0 1,0 0-1,6 0 0,2 1-1,0-2-1,1 1 0,-1-2 0,1 0 1,-1-1-1,1 0 0,-1-1 1,0 0-1,0-1 0,0-1 1,0 0-1,0 0 0,-1-2 0,18-9 1,-10 4-54,-1 0 1,-1-2 0,0 0 0,0-1 0,-2-1-1,1 0 1,27-36 0,-29 30-87,-1-1 1,0-1-1,-2 0 0,-1-1 1,0 0-1,-2-1 0,-1 0 1,-1 0-1,6-39 0,-8 37 177,-4 19 413,-12 28-142,4-4-365,0 1-1,1 0 0,1 0 0,1 1 1,1-1-1,0 1 0,1 0 1,1-1-1,1 19 0,7 48-8240,-6-81 7794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95 109 2428,'10'-3'13577,"-10"4"-13300,0 16 5596,-10 19-2965,-34 40-1008,32-59-1840,2 0 0,0 1 0,-7 18-1,16-70-1334,13 2 208,2 2 0,2 0 0,0 0 0,2 2 0,36-45 0,-12 28 426,-40 43 670,0 0-1,1 0 0,-1 0 1,0 0-1,1 0 0,0 1 1,-1-1-1,1 1 0,0 0 1,0 0-1,0 0 0,0 0 0,0 1 1,0-1-1,0 1 0,6-1 1,-8 2 21,0-1 0,-1 1 0,1-1 0,0 1 0,0 0 0,-1-1 0,1 1 0,0 0 0,-1 0 0,1-1 0,-1 1 0,1 0 0,-1 0 0,1 0 0,-1 0 0,1 0 0,-1 0 0,0 0 0,0 0 0,1 0 0,-1 0 1,0 0-1,0 0 0,0 0 0,0 0 0,0 0 0,0 0 0,0 0 0,-1 0 0,1 0 0,0-1 0,-1 2 0,-9 41 647,8-35-578,-10 21 29,10-22-105,19-24-76,22-21-201,-36 35 230,0 1 0,0 0 0,0 0 0,0 0 1,0 0-1,1 1 0,-1-1 0,1 1 0,-1 0 0,1 0 0,-1 0 1,7 0-1,-9 1 31,0 0 0,0 1 0,1-1 0,-1 1 0,0-1 0,0 1 0,0 0 0,0 0 0,0-1 0,0 1 0,0 0 0,-1 0 0,1 0 0,0 0 0,0 0 0,-1 0 0,1 0 0,0 0 0,-1 0 1,1 0-1,-1 0 0,0 1 0,1-1 0,-1 0 0,0 0 0,0 0 0,1 1 0,-1-1 0,0 0 0,-1 3 0,2 41 961,-1-43-921,-4 47 907,-13 64 0,13-93-1335,-2 1-1,0-1 1,-10 21 0,16-40 154,-1 0-1,1 0 1,-1 0 0,1 0 0,-1-1-1,1 1 1,-1 0 0,1 0 0,-1 0-1,0 0 1,0-1 0,1 1 0,-1 0 0,0-1-1,0 1 1,0 0 0,0-1 0,0 1-1,0-1 1,1 0 0,-1 1 0,0-1-1,0 0 1,-1 1 0,1-1 0,0 0-1,0 0 1,-1 0 0,-28-11-11922,28 10 11129,-6-4-2528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1148,'0'0'6935,"13"7"2921,16 6-7036,7-11-2076,0-2 1,37-5 0,-35 2-1403,65 3-1,-55-2-7385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6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17 728,'0'3'768,"1"-1"0,-1 0 0,1 1 1,0-1-1,0 0 0,0 0 0,0 0 0,0 0 0,1 1 0,-1-2 0,1 1 0,-1 0 1,1 0-1,0 0 0,-1-1 0,1 1 0,0-1 0,0 0 0,0 1 0,0-1 1,0 0-1,1 0 0,-1 0 0,3 0 0,-3 0-497,0-1-1,1 0 1,-1 0-1,0 0 1,1-1-1,-1 1 1,0 0-1,0-1 1,0 0-1,1 1 1,2-3-1,26-14-1193,-6-2-8301,-7 6 977,-11 7 4932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6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201 250 144,'-7'-10'10347,"-10"7"-6275,-28 6-4363,23-1 1190,15-2-846,0 0-1,0 0 0,1-1 1,-1 0-1,0-1 0,0 1 1,0-1-1,-12-6 0,17 7-42,-1-1-1,1 1 1,-1-1 0,1 0-1,0 0 1,0 0-1,0 0 1,0 0-1,0 0 1,0-1-1,1 1 1,-1 0-1,1-1 1,-1 0-1,1 1 1,0-1-1,0 0 1,0 0-1,1 1 1,-1-1-1,1 0 1,-1 0-1,1 0 1,0-4-1,1 2 1,0 1 0,0-1 0,0 1 1,0-1-1,1 1 0,0-1 0,0 1 0,0 0 0,0 0 0,1 0 0,0 0 0,0 1 0,0-1 0,0 1 1,0-1-1,5-3 0,0 0-13,1 1 0,-1-1 1,1 2-1,0-1 0,0 1 1,13-5-1,10-2 2,1 2 0,36-6 1,-56 13 62,1 1 0,0 1-1,0 0 1,0 1 0,0 0 0,0 2 0,26 4 0,-39-6 0,1 0 0,0 1-1,0-1 1,0 0 0,-1 1 0,1-1-1,0 1 1,-1 0 0,1-1 0,0 1-1,-1 0 1,1 0 0,-1 0-1,1 0 1,-1 0 0,1 0 0,-1 1-1,0-1 1,0 0 0,0 1 0,0-1-1,0 1 1,0-1 0,0 1 0,0 0-1,0-1 1,-1 1 0,1 0 0,-1 0-1,1-1 1,-1 1 0,0 0-1,0 0 1,0 0 0,0-1 0,0 1-1,0 0 1,0 0 0,0 0 0,-1-1-1,1 1 1,-1 0 0,1-1 0,-1 1-1,0 0 1,0-1 0,1 1 0,-1-1-1,-3 4 1,-5 9 422,-2 0-1,0-1 1,0 0-1,-18 15 1,13-12-382,-16 16 443,2 3 0,1 0 0,2 2 0,-32 54-1,50-73-313,0 1-1,1 0 0,1 0 1,1 0-1,0 1 0,2 0 0,0 0 1,1 0-1,1 0 0,1 1 1,1-1-1,3 27 0,-2-39-77,0 1 0,1-1-1,0 1 1,0-1-1,1 0 1,0 1 0,0-1-1,1-1 1,0 1 0,0 0-1,1-1 1,9 12 0,-7-13 19,1 0 0,-1 0 1,1 0-1,0-1 1,0 0-1,0 0 0,1-1 1,0-1-1,0 1 1,0-1-1,13 2 0,9 2-47,0-1 0,0-2 1,40 0-1,-55-3-85,-1-2 0,0 0 0,1-1 1,-1 0-1,0-1 0,0-1 0,0 0 1,23-11-1,-12-3-2340,-29 11 419,-15 3 396,-80-25-19734,77 25 17381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7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33 1632,'1'-32'19529,"-6"36"-19170,0 1 0,0-1 0,1 1 0,0 0 0,0 0 0,0 1 0,0-1 0,-3 9 0,6-11-325,0 1 0,0 0-1,0 0 1,0 0 0,1 0 0,0 0-1,-1 0 1,1 0 0,1-1-1,-1 1 1,1 0 0,-1 0-1,1 0 1,0 0 0,1 0-1,1 4 1,58 134 1672,-34-84-1060,-2 1 0,-3 2 0,-2 1 0,12 69 0,-21-34-268,-4 0-1,-5 1 1,-3 0-1,-5 0 0,-4-1 1,-42 175-1,28-188-351,-3-1 1,-4-1-1,-3-2 1,-74 126-1,29-81 20,-184 222 0,243-324-46,-7 12 0,-2-2 0,-2-1 0,-1-2 0,-41 32 0,72-61-33,0 0 0,0-1 1,0 1-1,0 0 0,1 0 0,-1-1 0,0 1 0,0 0 1,-1-1-1,1 1 0,0-1 0,0 1 0,0-1 0,0 0 1,0 1-1,0-1 0,-1 0 0,1 0 0,0 0 1,0 0-1,0 0 0,-1 0 0,1 0 0,0 0 0,0 0 1,0-1-1,0 1 0,0-1 0,-1 1 0,1 0 0,0-1 1,0 0-1,0 1 0,0-1 0,0 0 0,0 1 1,0-1-1,1 0 0,-1 0 0,0 0 0,0 0 0,1 0 1,-1 0-1,0 0 0,1 0 0,-1 0 0,1 0 0,-1 0 1,1 0-1,0 0 0,-1 0 0,1-3 0,-1-2-276,0-1-1,0 1 0,1-1 1,-1 0-1,2 1 1,-1-1-1,1 0 0,2-8 1,34-129-21216,-31 118 17525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29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70 720,'4'-3'16499,"12"1"-7205,15 1-5013,28 0-5935,0 0-1084,-29 0 5046,534-42-2291,-511 39-3,-53 4-28,0-1-82,-1 0-1,0 0 1,1 0-1,-1 1 0,0-1 1,1 0-1,-1 0 1,0 0-1,0 1 0,0-1 1,0 0-1,0 1 1,0-1-1,0 1 0,0-1 1,0 1-1,0 0 1,0-1-1,0 1 0,0 0 1,0 0-1,-1 0 1,1 0-1,0 0 0,0 0 1,0 0-1,-1 0 1,-35 1-1640,-24 2-2518,40-4-708,0-1-4983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4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18 796,'-1'0'245,"1"0"0,-1 0-1,1 0 1,0 0 0,-1 0-1,1 0 1,-1 0 0,1 0 0,0 0-1,-1 0 1,1 0 0,0-1 0,-1 1-1,1 0 1,0 0 0,-1 0 0,1-1-1,0 1 1,-1 0 0,1 0 0,0-1-1,0 1 1,-1 0 0,1-1-1,0 1 1,0 0 0,-1-1 0,1 1-1,0-1 1,0 1 0,0 0 0,0-1-1,0 1 1,0 0 0,0-1 0,0 1-1,0-1 1,0 0 0,-2-7 6512,-5 20-3585,-14 15-2778,14-19-26,-325 385 2262,217-282-3125,135-160-10111,13-10 1820,-24 44 6607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5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434 8 1368,'-1'-1'498,"0"0"0,0 1 0,0-1-1,0 0 1,0 1 0,-1-1 0,1 1-1,0-1 1,0 1 0,0 0 0,-1-1 0,1 1-1,0 0 1,0 0 0,-1 0 0,1 0 0,0 0-1,0 0 1,-1 0 0,-1 1 0,-29 14 3898,-32 43-3446,40-34 544,-14 10-759,-18 15-569,1 2 0,-71 90 0,114-119-3805,12-22 3438,1 0-1,-1 1 1,0-1-1,1 0 1,-1 0-1,0 0 0,1 0 1,-1 1-1,1-1 1,-1 0-1,0 0 1,1 0-1,-1 0 0,1 0 1,-1 0-1,0 0 1,1 0-1,-1 0 1,1 0-1,-1-1 1,0 1-1,1 0 0,-1 0 1,0 0-1,1 0 1,-1-1-1,0 1 1,1 0-1,-1 0 1,0 0-1,1-1 0,26-16-6470,-11 4 5586,-3 1-754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0 1564,'-14'11'1528,"1"0"-1,0 1 0,1 0 1,0 1-1,-18 27 1,-41 80 2363,52-84-3411,-1-1 0,-42 54-1,-95 114-2003,157-203 1450,0 0 0,0 0 0,0 1 0,0-1 0,0 0 0,0 0 0,0 0 0,0 0 1,0 0-1,0 1 0,0-1 0,0 0 0,0 0 0,0 0 0,0 0 0,0 1 0,0-1 0,0 0 0,0 0 1,0 0-1,0 0 0,0 1 0,0-1 0,0 0 0,1 0 0,-1 0 0,0 0 0,0 0 0,0 0 0,0 1 1,0-1-1,0 0 0,0 0 0,1 0 0,-1 0 0,0 0 0,0 0 0,0 0 0,0 0 0,1 0 1,-1 0-1,0 0 0,0 0 0,0 0 0,0 0 0,1 0 0,-1 0 0,0 0 0,0 0 0,0 0 0,0 0 1,0 0-1,1 0 0,-1 0 0,0 0 0,0 0 0,21-1-2156,17-7-823,-15 1 1221,-1-2-35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1668,'1'0'346,"0"0"0,1 0 0,-1-1 0,0 1-1,0 0 1,1 0 0,-1 1 0,0-1 0,0 0 0,0 0 0,1 1-1,-1-1 1,0 0 0,0 1 0,0-1 0,0 1 0,0 0-1,0-1 1,0 1 0,0 0 0,0 0 0,0-1 0,0 1 0,0 0-1,-1 0 1,1 0 0,0 0 0,-1 0 0,2 2 0,-1 1 2,-1 1 0,0-1 1,0 1-1,0-1 0,0 1 0,-1-1 1,-1 7-1,2-9-323,-5 31 592,0 5 20,-1-1 1,-3 0-1,0 0 1,-20 46-1,25-73-748,-1-1-1,0 0 1,0 0 0,-1-1-1,0 0 1,-1 0 0,0 0-1,-15 12 1,16-15-210,0-1-1,-1 0 1,1 0-1,-1-1 1,0 0-1,0 0 1,-1-1 0,1 0-1,0 0 1,-1-1-1,1 1 1,-1-2 0,-11 1-1,11-2-1268,-1 0 0,1 0 0,-1 0 0,1-1-1,-14-5 1,8 2-938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734 0 1776,'-32'21'6850,"-11"22"-3437,6-6-1045,-92 80 2801,-57 67-3107,103-101-1840,-38 47-76,102-107-373,1 1-1,1 1 1,-27 51 0,44-75 120,-1-1-1,1 1 1,-1-1 0,1 1 0,0 0 0,-1-1 0,1 1 0,0 0 0,-1-1 0,1 1 0,0 0 0,0-1 0,0 1-1,0 0 1,0 0 0,0-1 0,0 1 0,0 0 0,0 0 0,0-1 0,0 1 0,0 0 0,0-1 0,1 1 0,-1 0-1,0-1 1,0 1 0,1 0 0,-1-1 0,0 1 0,1 0 0,0 0 0,1-1-106,-1 1 0,1-1 1,-1 0-1,1 1 0,-1-1 0,1 0 0,-1 0 1,1 0-1,0 0 0,-1-1 0,1 1 0,-1 0 1,1-1-1,1 0 0,61-27-4388,-57 25 4097,20-11-2376,43-29-1,-35 19 912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6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1 800,'-25'9'2043,"1"1"-1,0 2 1,1 0 0,-37 27-1,-82 74 1837,106-83-2694,-216 200 3440,151-126-4181,-136 182-1,103-72-402,55-81-480,78-133 417,1 1 0,0-1 0,0 0 1,0 0-1,0 0 0,0 0 0,-1 0 0,1 0 0,0 0 0,0 0 0,0 0 0,0 0 0,0 1 0,0-1 0,0 0 0,-1 0 0,1 0 0,0 0 0,0 0 0,0 1 0,0-1 1,0 0-1,0 0 0,0 0 0,0 0 0,0 0 0,0 1 0,0-1 0,0 0 0,0 0 0,0 0 0,0 0 0,0 1 0,0-1 0,0 0 0,0 0 0,0 0 0,0 0 1,0 0-1,0 1 0,0-1 0,0 0 0,1 0 0,-1 0 0,0 0 0,0 0 0,0 0 0,0 1 0,0-1 0,0 0 0,0 0 0,1 0 0,-1 0 0,0 0 0,0 0 0,0 0 1,0 0-1,0 0 0,1 0 0,-1 0 0,0 0 0,0 0 0,0 0 0,0 0 0,1 0 0,-1 0 0,0 0 0,0 0 0,0 0 0,19-6-1268,20-16-872,39-28-4713,133-115-1,-165 122 4844</inkml:trace>
  <inkml:trace contextRef="#ctx0" brushRef="#br0" timeOffset="1">1248 223 1512,'-167'170'11615,"-6"-8"-6204,-104 104-2767,235-225-2822,3 2 0,1 2 0,2 1 0,3 1 0,-35 64 0,68-110 111,0-1 1,0 0 0,-1 0-1,1 1 1,0-1 0,0 0-1,0 1 1,-1-1 0,1 0-1,0 0 1,0 1 0,0-1-1,0 0 1,0 1 0,0-1-1,0 1 1,0-1-1,0 0 1,0 1 0,0-1-1,0 0 1,0 1 0,0-1-1,0 0 1,0 1 0,0-1-1,0 0 1,0 1 0,1-1-1,-1 0 1,0 0 0,0 1-1,0-1 1,1 0-1,-1 1 1,0-1 0,0 0-1,1 0 1,-1 1 0,0-1-1,1 0 1,18-1-2406,27-15-910,-41 14 3059,20-10-2049,0 0-1,42-30 0,-50 30 1356,22-12-1086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6.6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841 1 2484,'-17'13'1058,"-190"144"8278,9 11-4340,144-118-4473,2 2-1,3 3 0,2 2 1,2 1-1,-38 68 1,49-70-493,-21 38-1003,56-94 736,-1 0 158,0 0 0,0 0 0,0 0 0,0 0 0,0 0 0,0 0 0,0 0 0,0 0 1,0 0-1,1 0 0,-1 0 0,0 0 0,17-9-5233,18-23 1950,-33 30 3077,73-70-5953,-46 41 4100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7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365 1 768,'-45'55'5145,"-122"163"5854,134-169-9333,2 0 0,-40 87-1,68-128-1632,0-1 0,0 0 0,1 1 0,0-1 1,0 1-1,1 0 0,-1 11 0,2-17-80,0-1 0,1 1 1,-1-1-1,0 1 0,0-1 1,1 0-1,-1 1 0,1-1 1,-1 1-1,1-1 1,-1 0-1,1 0 0,0 1 1,0-1-1,0 0 0,0 0 1,0 0-1,1 2 0,0-2-109,0 0 0,0-1 0,0 1-1,0 0 1,0-1 0,0 1 0,0-1-1,0 1 1,0-1 0,0 0 0,0 0 0,0 0-1,0 0 1,0 0 0,0-1 0,0 1-1,2-1 1,31-8-3530,-2-2 0,1-1 0,54-28 0,-50 20 1023</inkml:trace>
  <inkml:trace contextRef="#ctx0" brushRef="#br0" timeOffset="1">673 299 840,'-130'123'13507,"0"1"-7177,119-114-5937,-53 52 1309,59-57-1698,1 0-1,0 1 0,0-1 1,1 1-1,0-1 0,-1 1 1,2 0-1,-1 0 0,1 1 0,-3 12 1,5-19-79,0 0 0,0 1 1,0-1-1,0 1 1,0-1-1,0 1 0,0-1 1,0 1-1,0-1 0,0 1 1,0-1-1,0 0 0,0 1 1,0-1-1,1 1 0,-1-1 1,0 1-1,0-1 0,1 0 1,-1 1-1,0-1 1,0 0-1,1 1 0,-1-1 1,0 0-1,1 1 0,-1-1 1,1 0-1,-1 0 0,0 1 1,1-1-1,-1 0 0,1 0 1,-1 0-1,0 0 0,1 0 1,0 1-1,24-4-2528,24-15-1997,-48 17 4409,76-38-8314,-51 23 5808</inkml:trace>
  <inkml:trace contextRef="#ctx0" brushRef="#br0" timeOffset="2">712 513 124,'-168'144'13688,"12"-13"-7780,141-114-5707,-13 15-764,10-23-4088,9-30-5686,8 19 9011,-1-8-1618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8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941 581 1656,'-2'-1'531,"0"1"1,1-1-1,-1 1 0,1 0 0,-1 0 0,0-1 0,1 1 1,-1 0-1,1 0 0,-1 0 0,0 1 0,1-1 1,-1 0-1,0 1 0,1-1 0,-1 1 0,-2 1 1,-6 19 3601,2 6-3274,-2-11-532,0 1 1,-1-2-1,-1 1 0,0-1 1,-1-1-1,-1-1 0,0 0 0,0 0 1,-2-1-1,1-1 0,-1-1 1,-24 12-1,-17 5-152,-2-1-1,-83 23 1,133-46-170,3-1-2,1 1-1,-1-1 1,0-1 0,0 1 0,0-1 0,-1 0 0,1-1 0,0 0 0,0 1-1,-12-3 1,17 1-21,0 1 0,0-1 0,0 0-1,1 0 1,-1 1 0,0-1 0,0 0 0,1 0-1,-1 0 1,1 0 0,-1 0 0,1 0 0,-1 0-1,1 0 1,0-1 0,-1 1 0,1 0 0,0 0-1,0 0 1,0 0 0,0 0 0,0 0 0,0-1-1,0 1 1,0 0 0,0 0 0,0 0 0,1 0-1,-1 0 1,0 0 0,2-2 0,14-42-756,-13 38 579,112-251-5555,-49 114 2687,-65 141 3028,16-37-139,37-61-1,-86 140 4135,-20 25-1714,29-24-1452,1 0 0,2 1 0,2 1 0,-12 45 0,24-69-710,1 0 0,1 0 0,1 0 0,0 0 0,1 1 0,2-1 0,-1 1 0,2-1-1,1 1 1,0-1 0,1 1 0,10 30 0,-11-45-78,0 1 1,0 0-1,0-1 1,1 0 0,-1 0-1,1 0 1,0 0-1,0 0 1,1 0-1,-1-1 1,1 0-1,0 0 1,0 0-1,0 0 1,0 0-1,0-1 1,8 4-1,-5-4-23,1 0 0,0 0 0,-1 0-1,1-1 1,0-1 0,0 1 0,0-1 0,0 0 0,0-1 0,9-1-1,2-2-251,-1-1-1,1 0 0,-1-2 0,0 0 1,-1-1-1,1 0 0,-2-2 0,20-13 0,-16 7-430,-2-1 0,0-1 0,-2 0 0,0-1 0,0-1-1,-2 0 1,15-28 0,3-14-1075,32-84 1,-42 89 1439,22-91 0,-39 126 410,-1 0 0,0 0 0,-2-1 0,-1 1-1,-1-1 1,0 1 0,-7-34 0,6 50 44,0 0 1,-1 0-1,0 1 0,0-1 0,0 1 1,-1 0-1,1 0 0,-1 0 1,-1 0-1,1 0 0,-1 0 1,0 1-1,0 0 0,0 0 1,0 0-1,-7-5 0,3 5 101,-1-1 0,1 1 0,0 1 0,-1-1 0,0 2 0,0-1 0,0 1 0,0 0 0,-14 0-1,-5 1 188,0 2 0,0 1 0,1 1 1,-1 1-1,1 2 0,-27 8 0,13 0-107,1 2 0,0 1 1,1 2-1,1 1 1,1 2-1,1 2 1,1 2-1,-50 46 1,57-45-205,2 1-1,0 1 1,2 1 0,1 1 0,2 1 0,1 2-1,2 0 1,1 0 0,-23 69 0,35-87-90,2 0 0,-1 0 0,2 0 1,0 0-1,1 0 0,0 0 0,2 0 0,0 0 0,0 1 1,2-1-1,8 30 0,-7-34-6,1 0 0,0 0 0,1 0 0,0-1 0,1 0-1,0 0 1,1-1 0,0 0 0,1 0 0,0-1 0,1 0 0,0-1 0,0 0 0,0 0 0,16 7 0,-7-5-255,1-2 0,0 0 0,1-1 0,0-2 0,0 0 0,0-1 0,0 0 0,1-2 0,-1-1 0,1-1 0,-1 0 0,1-2 0,-1 0 0,1-2 0,-1 0 0,0-2 0,37-14 0,-36 12-201,0-1 1,0-2-1,-1 0 1,-1-1-1,1-1 1,-2-1-1,0-1 1,-1-1 0,-1 0-1,0-1 1,-1-1-1,-1 0 1,0-2-1,-2 1 1,21-41-1,-22 29 97,-1 1 0,-1-1-1,-2-1 1,-1 0-1,-2 0 1,2-59-1,-6 70 544,-1 0-1,-2 0 0,0 1 1,-1-1-1,-1 0 0,0 1 1,-2 0-1,-1 0 0,0 1 1,-1-1-1,-19-30 0,23 44 88,-1 0-1,0 0 0,0 0 0,0 0 0,-1 1 0,1 0 0,-2 0 1,1 0-1,0 1 0,-1 0 0,0 0 0,0 1 0,0 0 0,-11-4 1,8 5 49,-1 0 0,0 0 0,0 1 1,0 0-1,0 1 0,1 1 1,-1-1-1,0 2 0,-15 3 0,4 1 21,0 1-1,0 1 1,0 1-1,1 1 1,1 1-1,0 1 1,0 0-1,2 2 1,-20 16-1,8 0-131,1 0-1,1 3 0,2 0 1,2 1-1,-22 39 1,-89 196 44,111-218-243,-62 155 8,77-180-21,1 1 1,1 0-1,2 0 0,1 1 1,1-1-1,0 30 1,3-49 3,1 0 1,-1-1 0,1 1-1,1 0 1,0-1 0,0 1 0,0-1-1,1 1 1,0-1 0,1 0-1,-1 0 1,1 0 0,1-1 0,-1 1-1,1-1 1,8 8 0,-5-7-10,1-1 0,0 1 0,0-2 0,0 1 1,1-1-1,0-1 0,0 1 0,0-2 0,0 1 1,19 2-1,2-1-212,1-2 0,-1-2 1,1-1-1,0-1 0,-1-1 1,1-2-1,36-9 0,-33 4-531,0 0 0,-1-3-1,0 0 1,-1-3-1,0 0 1,-1-2 0,-1-2-1,-1-1 1,-1-1-1,0-1 1,-2-2 0,0 0-1,-2-2 1,-1-1-1,-1-1 1,-1-1 0,-2-1-1,-1-1 1,-1 0-1,-2-2 1,19-51 0,-19 36-318,-2 3 212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1220 426 280,'-1'-14'475,"-1"0"1,0 0-1,0 0 1,-1 1-1,-1-1 0,-1 1 1,0 0-1,0 0 0,-15-24 1,14 28-168,-1 1 0,0-1 0,0 1 0,-1 0 0,0 1 0,0 0 0,-1 0 0,0 1 0,0 0 0,0 1 0,-1 0 0,0 0 0,-15-5 0,0 3 129,-1 1 1,1 1-1,-1 1 1,0 2-1,0 0 1,0 2 0,0 0-1,0 2 1,-39 8-1,31-4-255,1 3 1,0 1-1,0 1 0,1 1 0,1 2 1,-51 31-1,60-30-78,1 0 1,0 1-1,1 1 1,1 1-1,1 1 1,1 1-1,0 0 1,2 1-1,0 1 1,1 0-1,-16 38 1,24-46-41,0 0 0,2 0 0,-1 1-1,2 0 1,0-1 0,1 1 0,1 0 0,0 1 0,0-1 0,2 0 0,0 0 0,1 0 0,0 0 0,1 0 0,1-1 0,0 1 0,1-1 0,1 0 0,0 0 0,1-1 0,11 18 0,-6-16-57,-1 0 0,2-1 1,0-1-1,1 0 1,0-1-1,1 0 0,0-1 1,1 0-1,0-2 0,0 0 1,1-1-1,0 0 1,1-1-1,0-1 0,0-1 1,35 5-1,-33-7-137,1-1 0,-1 0 0,1-2 0,0-1-1,0 0 1,-1-1 0,1-2 0,-1 0 0,0-1 0,0-1-1,0-1 1,-1 0 0,0-2 0,0 0 0,21-15 0,-23 11-326,-1-1 0,0-1 0,-1-1 1,0 0-1,-1-1 0,-1-1 0,-1 0 0,-1 0 1,0-1-1,-1-1 0,-1 0 0,-1 0 0,-1 0 1,8-39-1,-9 29 181,-1 0 1,-1 0-1,-2 0 1,-1-1-1,-1 1 1,-1-1-1,-2 1 1,-2-1 0,0 1-1,-11-31 1,11 47 414,0 0 1,-1 0 0,0 1 0,-2 0-1,1 0 1,-2 1 0,1 0 0,-2 0-1,1 1 1,-2 0 0,1 1 0,-2 0 0,1 1-1,-1 0 1,-1 1 0,1 0 0,-18-7-1,10 6 205,-1 2-1,0 0 0,0 1 0,0 2 1,-1 0-1,0 1 0,0 1 0,0 1 0,0 1 1,0 1-1,-24 4 0,14 1-101,0 1 0,0 1 0,1 2 0,0 1 0,1 2 0,0 1-1,1 1 1,1 2 0,0 0 0,-40 35 0,45-33-159,2 1 0,0 0 1,2 2-1,0 0 0,2 1 0,0 1 0,1 1 1,2 0-1,0 1 0,2 0 0,1 1 0,-9 36 0,15-46-68,2 0 0,0 0 0,1 1 0,0-1 0,2 1 0,0 0 0,1-1 0,3 19 0,-3-31-5,1 0-1,-1 1 1,1-1 0,-1 0 0,1 1 0,1-1 0,-1 0 0,1-1 0,0 1-1,0 0 1,0-1 0,1 1 0,0-1 0,0 0 0,0-1 0,0 1 0,0-1-1,1 1 1,-1-1 0,1 0 0,0-1 0,0 1 0,0-1 0,0 0 0,1-1-1,-1 1 1,0-1 0,1 0 0,5 1 0,15-1 36,-1 0 1,1-2-1,-1-1 1,1-1-1,-1-1 0,39-11 1,-16 0-428,-1-2 1,63-32 0,-84 36-208,-2-1 0,0-2-1,0 0 1,-2-2 0,0 0 0,-1-2 0,-1 0 0,-1-1 0,-1-1 0,20-31 0,-28 37 376,0-1 0,-1-1 0,0 1 0,-2-2 0,0 1 0,-1-1 0,-1 0 0,-1 0 0,0-1 0,-2 1 0,0-1 0,-1 1 0,-1-1 0,-1 0 0,-6-33 0,5 44 286,0 0 1,0 0-1,-1 1 1,-1-1 0,1 1-1,-1 0 1,-1 0-1,0 0 1,0 0 0,0 1-1,-1 0 1,0 0 0,0 0-1,-8-5 1,4 5 166,1 0-1,-2 1 1,1 0 0,0 1 0,-1 0-1,0 1 1,-1 0 0,1 1 0,-21-4 0,6 4 218,1 1 0,-1 1 1,1 2-1,-1 0 1,1 2-1,0 0 0,0 2 1,0 1-1,-34 13 1,31-8-164,0 2 0,1 1 0,0 1 0,1 1 0,1 1 0,1 1 0,0 2 0,1 0-1,1 2 1,-24 31 0,35-40-161,2 1 0,0 1 0,0 0-1,1 0 1,1 0 0,1 1 0,0 0-1,-6 30 1,10-33-106,1 0 0,0 0 0,0 0-1,2 0 1,0 0 0,0 0 0,1 0 0,0-1 0,1 1 0,1-1-1,0 1 1,9 17 0,-6-18-83,0 0-1,0-1 1,1 0 0,1-1-1,-1 0 1,2 0 0,-1-1-1,2 0 1,-1 0 0,1-1-1,0-1 1,1 0 0,-1-1-1,1 0 1,1 0 0,-1-1-1,1-1 1,0 0 0,0-1-1,0 0 1,0-1 0,1-1-1,-1 0 1,1-1 0,-1 0-1,0-1 1,1 0 0,-1-2-1,0 1 1,0-1 0,19-8-1,-15 5-388,0-1 0,-1-1 0,0 0-1,0-1 1,-1-1 0,0 0-1,0-1 1,-2-1 0,1 0 0,-2-1-1,1-1 1,-2 1 0,0-2 0,0 0-1,-2 0 1,0-1 0,0 0 0,-2 0-1,0-1 1,-1 0 0,5-19 0,-6 17 217,-1 0 0,-1 0 1,-1 0-1,0 0 1,-1 0-1,-2 0 0,1 0 1,-7-33-1,5 45 311,1-1-1,-1 1 0,0 0 1,-1 0-1,0 1 1,0-1-1,0 1 0,-1-1 1,0 1-1,0 0 1,-1 0-1,1 1 0,-1-1 1,-1 1-1,1 0 0,-1 1 1,0-1-1,0 1 1,0 0-1,0 0 0,-1 1 1,1 0-1,-1 0 1,0 1-1,-13-4 0,6 5 198,1-1 0,-1 2-1,0 0 1,0 0 0,0 2-1,0-1 1,0 2 0,1 0-1,-1 0 1,1 2 0,0-1-1,0 2 1,0 0 0,1 0-1,0 1 1,-19 14 0,3 0 322,1 1 0,1 2 0,1 0 0,1 2 0,-32 43 0,47-56-474,1 1 0,0-1-1,1 2 1,0-1 0,1 1-1,1 0 1,0 0 0,1 0-1,0 1 1,2-1-1,-2 20 1,4-28-119,-1 0 0,2 0 0,-1 0 0,1 1 0,0-1 0,0-1 0,1 1 0,0 0 0,0 0 0,0 0 0,1-1 0,0 0 0,1 1 0,-1-1 0,1 0 0,0-1 0,1 1 0,0-1 0,-1 0 1,1 0-1,1 0 0,-1-1 0,1 1 0,0-1 0,0-1 0,0 1 0,7 2 0,1-1-299,-1-1 0,1 0 1,0-1-1,0 0 1,1-2-1,-1 1 0,0-2 1,1 0-1,-1 0 1,0-1-1,1-1 0,-1-1 1,0 0-1,0-1 1,-1 0-1,1-1 0,-1 0 1,0-1-1,17-11 1,-11 5-304,0 0 1,-1-1-1,-1-1 1,0 0-1,0-2 1,-2 0 0,0-1-1,-1 0 1,-1-1-1,0 0 1,19-40 0,-29 52 623,-1 0 0,0 0 1,0 0-1,0 0 0,0 0 1,-1-1-1,0 1 1,0-10-1,-1 15 15,0 0 1,0 0 0,-1 0-1,1 0 1,0 0-1,0-1 1,-1 1-1,1 0 1,0 0-1,-1 0 1,1 1-1,-1-1 1,0 0-1,1 0 1,-1 0-1,0 0 1,1 0-1,-1 1 1,0-1-1,0 0 1,-1 0-1,0 0 33,0 0 0,0 1 0,0-1-1,0 1 1,0 0 0,0 0 0,0 0-1,0 0 1,0 0 0,0 0 0,0 0-1,0 0 1,0 1 0,0-1 0,-4 2-1,-3 2 178,0 0-1,1 1 1,-1 0-1,1 0 1,-1 1-1,2 0 0,-1 1 1,1-1-1,0 2 1,0-1-1,1 1 1,0-1-1,-8 15 0,10-17-216,1 0 1,0 0-1,0 0 0,1 0 0,0 0 0,0 1 0,0-1 0,0 1 0,1 0 0,0-1 0,0 1 0,0 0 0,1 0 0,0-1 0,0 1 0,1 0 0,-1 0 0,1 0 0,0-1 0,1 1 0,-1-1 0,1 1 0,0-1 0,5 8 1,-6-12-137,0 1 0,0-1 0,0 0 0,0 1 0,1-1 0,-1 0 0,1 0 1,-1 0-1,1 0 0,-1 0 0,1 0 0,-1 0 0,1-1 0,0 1 0,-1-1 1,1 1-1,0-1 0,0 1 0,0-1 0,-1 0 0,1 0 0,0 0 1,0 0-1,0 0 0,-1-1 0,1 1 0,0 0 0,0-1 0,2 0 0,3-2-870,-1 0-1,0 0 1,1 0-1,-1-1 0,-1 0 1,8-5-1,-2 0-1193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39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3 220,'-10'-1'2735,"-11"-1"-1064,21 2-1722,-1 0 0,1 0 0,0 0 0,-1 0 1,1 0-1,-1 1 0,1-1 0,-1 0 0,1 0 0,0 0 1,-1 0-1,1 1 0,-1-1 0,1 0 0,0 0 0,-1 1 1,1-1-1,0 0 0,-1 1 0,1-1 0,0 0 0,0 1 0,-1-1 1,1 0-1,0 1 0,0-1 0,0 1 0,-1-1 0,1 0 1,0 1-1,0-1 0,0 1 0,0-1 0,0 1 0,0 0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0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7 1044,'-17'-5'5691,"17"5"-5635,0 0 1,0 0-1,-1-1 0,1 1 1,0 0-1,-1 0 1,1 0-1,0 0 0,-1 0 1,1 0-1,0 0 1,-1 0-1,1 0 0,-1 0 1,1 0-1,0 0 1,-1 0-1,1 0 0,0 0 1,-1 0-1,1 0 1,0 0-1,-1 0 0,1 1 1,0-1-1,0 0 1,-1 0-1,1 0 1,0 1-1,-1-1 0,1 0 1,0 0-1,0 1 1,-1-1-1,1 0 0,0 0 1,0 1-1,0-1 1,0 0-1,-1 1 0,1-1 1,0 1-1,-4 12-2122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3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75 368,'-8'-23'5025,"-10"-28"13227,26 70-14714,5 31-3418,-11 6 528,-4 1 0,-1-1 1,-16 77-1,10-68-371,-21 96 133,-68 213 1,93-357-402,0-2 6,1 0 0,0 1 1,1-1-1,-2 22 0,46-72-1658,9-11-3169,-18 15-4614,42-31-1,-58 51 6064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4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391 352 1288,'26'-69'12749,"-15"48"-9827,-10 19-2762,0 1 0,0-1 0,0 0 0,0 0 0,0 0 0,0 1 0,0-1 0,-1 0-1,1 0 1,0 0 0,-1 0 0,0 0 0,0 0 0,1-1 0,-1 1 0,0 0 0,-1 0 0,1 0-1,0 0 1,-1-3 0,-9-44 483,8 33-449,-1 0 0,-1 0-1,0 0 1,-1 0 0,0 1-1,-9-15 1,12 27-149,0-1-1,0 1 1,0 1-1,-1-1 1,0 0-1,1 0 1,-1 1-1,0 0 0,0-1 1,0 1-1,0 0 1,0 1-1,-1-1 1,1 1-1,-1-1 1,1 1-1,-1 0 1,1 0-1,-1 0 1,0 1-1,1-1 1,-1 1-1,0 0 1,0 0-1,1 0 1,-1 1-1,0-1 1,1 1-1,-1 0 1,1 0-1,-7 3 1,-5 1-29,1 1 0,0 0 0,1 1 1,0 1-1,0 0 0,1 1 0,-1 0 1,2 1-1,-21 22 0,8-5 48,1 2 0,-37 62 0,56-85-49,1-1-1,0 1 0,1 0 1,-1 0-1,1 1 0,0-1 1,1 0-1,0 1 0,0-1 1,0 1-1,1-1 0,-1 1 1,2 0-1,-1-1 0,1 1 1,2 9-1,-1-11-2,-1 0 0,1 0 0,0-1 1,1 1-1,-1-1 0,1 0 0,0 0 0,0 0 0,0 0 0,1 0 0,-1 0 1,1-1-1,0 0 0,0 0 0,0 0 0,1 0 0,-1 0 0,1-1 1,-1 0-1,1 0 0,8 2 0,7 0-5,1 0 1,0-2-1,0 0 1,-1-2-1,1 0 0,0-1 1,0-1-1,0-1 0,-1-1 1,1-1-1,-1-1 1,0 0-1,-1-2 0,0 0 1,0-1-1,0-1 1,-1-1-1,-1 0 0,0-1 1,0-1-1,16-18 1,-25 23-4,-1-1 0,-1 0-1,0-1 1,0 0 0,-1 0 0,7-16 0,-10 23 8,-1 0 0,0 0 0,0-1 0,0 1 0,0 0 0,-1-1 0,1 1 0,-1 0 0,0-1 0,0 1 0,0 0 0,0-1-1,0 1 1,-1-1 0,0 1 0,1 0 0,-1 0 0,-1-1 0,1 1 0,0 0 0,-1 0 0,1 0 0,-1 0 0,0 0 0,-4-4 0,5 7-1,-1-1 1,1 1-1,-1 0 1,1 0-1,-1-1 1,1 1-1,0 0 0,-1 0 1,1 1-1,-1-1 1,1 0-1,-1 0 1,1 1-1,0-1 1,-1 1-1,1-1 1,0 1-1,-1-1 1,1 1-1,0 0 1,0 0-1,-1 0 1,1 0-1,0 0 1,0 0-1,0 0 1,0 0-1,-1 2 1,-30 34-33,23-23-39,1 1-1,1 0 0,0 0 1,1 1-1,1 0 1,0 0-1,1 0 0,1 0 1,1 1-1,0-1 0,1 1 1,0 0-1,2-1 1,0 1-1,6 32 0,-6-48-152,-1 0 0,0 0 0,0 0 0,1 1 0,-1-1 0,0 0 0,1 0 0,-1 0 0,1 0 0,0 0 0,-1 0 0,1 0 0,0 0 0,-1-1 0,1 1 0,0 0 0,0 0 0,0 0 0,0-1 0,0 1 0,0-1 0,0 1 0,0 0 0,0-1 0,0 0 0,0 1 0,0-1 0,0 0 0,0 1 0,1-1 0,-1 0 0,0 0 0,0 0 0,0 0 0,0 0 0,1 0 0,-1 0 0,0-1 0,0 1 0,0 0 0,0-1 0,0 1 0,0-1 0,0 1 0,0-1 0,2 0 0,4-3-1600,0 0 1,-1 0 0,0-1-1,1 0 1,7-8-1,-3 2-689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10 768,'17'-9'12290,"-2"15"-8324,-13-2-3870,1-1 0,0 1 0,-1 0 0,0 0 0,0 1 0,0-1 0,2 6 0,-1-3-21,-1 1-1,0-1 0,0 0 0,-1 1 1,1-1-1,-2 1 0,1 0 0,-1-1 0,0 1 1,-1 0-1,0-1 0,0 1 0,-1-1 1,1 1-1,-2-1 0,1 0 0,-1 0 1,0 0-1,-1 0 0,-6 11 0,6-13-168,0 0 0,0-1 0,-1 1 0,0-1 0,1 0 0,-1 0 0,-1 0 0,1-1 0,0 0 0,-12 5 0,10-5-450,0-1 0,0 0 0,-1-1 0,1 0 0,0 0 0,-1 0 0,1-1 0,-1 0 0,1 0 0,-11-2 0,-32-10-7726,33 8 5491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5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76 708,'-9'-52'9428,"9"28"83,-10 62-7238,-49 99-310,34-81-1421,-30 94 0,34-70-220,12-37-27,-3-1-1,-28 68 0,29-81-2,1 1 0,1 0 0,1 0 0,-4 45 0,-14 52 315,15-100 187,20-41-464,23-30-655,1 1 0,2 1 0,2 2-1,2 2 1,2 1 0,0 3-1,85-54 1,-119 83 306,1 1 0,-1 0 1,1 1-1,0 0 0,0 0 0,0 0 0,14-2 0,-20 5 20,0 0-1,0 0 1,0-1-1,0 1 1,0 0-1,0 1 1,0-1-1,0 0 1,0 1-1,-1-1 0,1 1 1,0-1-1,0 1 1,0 0-1,0 0 1,-1 0-1,1 0 1,0 0-1,-1 0 1,1 0-1,-1 1 1,1-1-1,-1 0 1,0 1-1,0 0 1,1-1-1,-1 1 1,0-1-1,0 1 1,-1 0-1,1 0 1,0 0-1,-1 0 1,1-1-1,-1 1 1,1 0-1,-1 3 0,1 6 69,-1-1 0,0 0 0,0 1-1,-1-1 1,-1 0 0,0 0 0,0 0-1,-1 0 1,0 0 0,-1 0-1,0-1 1,0 1 0,-1-1 0,0 0-1,-1-1 1,-12 15 0,1-2 115,-1-1 0,-1-1 0,-1 0 0,-1-1 0,-27 17 0,30-22-339,-1-1 0,0 0 0,-1-2 0,0 0 0,-1-2 0,1 0 0,-37 8 0,56-15-90,0-1 0,0 0 0,0 0 0,0 0-1,0 0 1,0 0 0,0 0 0,0 0 0,0 0 0,1-1-1,-1 1 1,0 0 0,0 0 0,0-1 0,0 1 0,0-1-1,0 1 1,1-1 0,-1 1 0,0-1 0,0 1 0,1-1-1,-1 0 1,0 1 0,1-1 0,-1 0 0,1 0-1,-1 1 1,1-1 0,-1 0 0,1 0 0,-1 0 0,1 0-1,0 0 1,0 0 0,-1 0 0,1 1 0,0-1 0,0 0-1,0-2 1,0 0-703,0 0-1,0 0 1,1 0-1,-1 0 1,1 0-1,0-1 1,0 2-1,0-1 1,0 0-1,0 0 1,0 0-1,3-2 0,6-8-2733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6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324 471 1680,'-11'-9'4165,"-9"-7"964,19 16-4946,1 0-1,-1 0 1,1-1-1,0 1 1,-1 0-1,1 0 1,-1-1-1,1 1 1,-1 0-1,1 0 1,-1 0-1,1 0 1,-1 0-1,1 0 1,-1 0-1,1 0 1,-1 0-1,1 0 1,-1 0-1,1 0 1,-1 0-1,1 0 1,-1 1-1,1-1 1,-1 0-1,1 0 1,-1 0-1,1 1 1,-1-1-1,1 0 1,0 1-1,-1-1 1,1 0-1,0 1 1,-1 0-1,-17 23 2910,14-20-2865,0 1 0,0 0 1,1 0-1,-1 0 0,1 0 1,0 0-1,1 1 0,-1 0 1,1-1-1,0 1 0,1 0 1,-1 0-1,0 12 0,2-17-216,0 1 1,0-1-1,0 1 0,1-1 0,-1 1 0,0-1 1,1 1-1,-1-1 0,1 1 0,-1-1 0,1 1 1,0-1-1,-1 0 0,1 0 0,0 1 0,0-1 1,0 0-1,0 0 0,0 0 0,1 0 0,-1 0 1,0 0-1,0 0 0,2 1 0,2-1-2,-1 1-1,0-1 1,0 1 0,1-1 0,-1 0-1,1-1 1,-1 1 0,7-1-1,8-1-1,0 0 0,-1-1 0,21-6 0,-23 4-1,0 0 0,0-1 0,0-1 0,-1-1 0,1 0 0,-2-1-1,18-12 1,-26 16-17,-1 0-1,0 0 0,-1 0 0,1 0 1,-1-1-1,0 0 0,0 0 1,0 0-1,0 0 0,-1 0 0,0-1 1,0 0-1,-1 1 0,0-1 0,0 0 1,0 0-1,0-1 0,-1 1 0,0 0 1,-1 0-1,1-1 0,-1-8 1,-1 13 9,1-1 0,0 1 1,-1-1-1,0 1 0,1-1 1,-1 1-1,0-1 0,0 1 1,0 0-1,0 0 1,-1 0-1,1-1 0,-1 1 1,1 0-1,-1 1 0,0-1 1,0 0-1,0 0 1,-4-2-1,2 2 6,-1-1-1,0 1 1,0 0-1,0 1 1,0-1-1,0 1 1,0 0-1,0 0 1,-7 0-1,-6 1 40,-1 1-1,0 0 0,1 1 0,-26 7 1,20-2 82,1 1 1,-1 1 0,1 1-1,1 1 1,0 1 0,0 1 0,1 1-1,1 1 1,0 1 0,1 0 0,-24 28-1,31-30-28,1 0 0,0 1 0,0 1 1,2 0-1,0 0 0,1 1 0,-7 20 0,11-25-81,1-1 1,0 1-1,1 1 0,0-1 1,1 0-1,0 0 1,1 0-1,1 1 1,0-1-1,0 0 0,5 18 1,-4-24-26,0 0 1,0-1 0,0 1-1,1 0 1,0-1-1,0 0 1,0 0-1,1 0 1,-1 0 0,1 0-1,0-1 1,1 1-1,-1-1 1,1 0 0,6 4-1,-3-3-113,1-1 0,-1 0 0,1 0 0,0-1 0,0 0 0,0-1 0,0 1 0,0-2 0,13 2 0,-7-2-496,1-1-1,0-1 0,-1 0 0,1-1 1,-1 0-1,0-1 0,0-1 0,0-1 1,0 0-1,-1-1 0,28-14 0,-19 3-599,0-1-1,0-1 1,-2-1-1,0-1 1,-2 0-1,0-2 1,-2 0-1,16-27 1,15-34-330,41-98 1,-25 46 1537,18-33 3531,-57 111 603,-2 0 3343,-46 117-1281,-6 10-3488,-63 163-834,77-187-1555,-28 81 159,6 1 1,-25 152 0,61-273-660,1-1 0,-1 0 0,1 0 0,0 0 0,0 1 0,2 9 0,-2-14 32,1-1 0,-1 1 0,0 0 1,0-1-1,1 1 0,-1-1 0,0 1 0,1 0 1,-1-1-1,0 1 0,1-1 0,-1 1 0,1-1 1,-1 0-1,1 1 0,-1-1 0,1 1 0,-1-1 1,1 0-1,-1 1 0,1-1 0,1 1 1,-1-1-235,1 0 0,-1 0 0,1-1 1,-1 1-1,1 0 0,-1 0 0,0-1 1,1 1-1,-1 0 0,1-1 0,-1 0 0,0 1 1,1-1-1,1-1 0,6-4-2906,1-1 1,-2 0-1,1-1 0,14-15 0,-9 7-628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41 1260,'1'-1'683,"-1"-1"-1,1 1 0,0 0 1,-1-1-1,0 1 1,1-1-1,-1 1 1,0-1-1,0 1 1,0-1-1,0 1 0,0-1 1,0 1-1,0-1 1,0 1-1,-1-1 1,1 1-1,0 0 1,-1-1-1,1 1 0,-1-1 1,0 1-1,0 0 1,0-2-1,-13 0 4476,-4 13-4276,-11 18-388,2 2 1,1 0-1,1 2 1,2 1-1,2 0 1,1 2-1,1 1 0,-20 54 1,2 15 306,-42 195-1,65-232-692,3 1-1,-4 120 0,14-155-94,3-1 0,0 1 0,3 0-1,0-1 1,2 0 0,2 0-1,21 53 1,-27-79-7,0 0 1,1 0-1,0-1 0,0 1 0,1-1 0,0 0 0,0 0 1,0 0-1,1-1 0,-1 0 0,1 0 0,1 0 0,-1-1 1,1 0-1,-1 0 0,13 4 0,-14-6-122,-1-1 1,1 0-1,0 0 0,0-1 0,0 1 0,0-1 1,0 0-1,0-1 0,0 1 0,0-1 0,0 0 1,0 0-1,0 0 0,0-1 0,-1 0 0,1 0 1,-1 0-1,1 0 0,-1-1 0,0 1 0,0-1 1,0 0-1,0-1 0,0 1 0,-1-1 0,5-5 1,0-2-1155,0 1 0,-1-1 0,0 0 1,-1-1-1,9-22 0,16-66-10093,-23 71 7439,1 2 415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7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1 155 1824,'42'-2'7116,"-32"1"-5947,0 0 0,0 1 0,0 0 0,0 0 0,0 1 0,14 4 0,-20-4-950,0 1 0,-1-1 0,1 1 0,-1 0 0,1 1 0,-1-1 0,0 1 0,0-1 0,0 1 0,0 0 0,-1 0 0,1 0 0,-1 0 1,0 0-1,1 1 0,-1-1 0,-1 1 0,1 0 0,-1-1 0,2 7 0,1 4-73,-2 1 1,1-1 0,-2 1 0,0 0-1,-1-1 1,-1 1 0,0 0 0,0-1-1,-2 1 1,0-1 0,-1 0 0,0 0-1,-1 0 1,0 0 0,-1-1 0,-1 0-1,0 0 1,-1-1 0,0 0-1,-1 0 1,-16 17 0,19-24-46,-1-1 1,0 1-1,1-1 0,-2 0 1,-10 4-1,17-8-81,1 1 1,-1-1-1,0 0 0,0 1 1,1-1-1,-1 0 0,0 0 1,0 0-1,0 1 1,1-1-1,-1 0 0,0 0 1,0 0-1,1-1 0,-1 1 1,0 0-1,0 0 0,0 0 1,1 0-1,-1-1 0,0 1 1,0 0-1,1-1 0,-2 0 1,2 0-5,-1 0 0,1-1 0,0 1 0,0-1 0,0 1 0,0 0 0,0-1-1,0 1 1,0-1 0,0 1 0,1 0 0,-1-1 0,1 1 0,-1 0 0,1-1 0,-1 1 0,1 0 0,0 0 0,-1-1 0,2 0 0,17-29 20,0 0 0,3 2 0,34-38 0,-5 5-9,-45 54-27,39-50-41,3 1 0,86-79-1,-125 129-83,1 0-1,0 0 0,0 1 0,0 0 0,13-4 0,3 0-2502,0 2-3529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7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51 219 64,'-3'49'12307,"4"-43"-11177,0 1 0,0-1 0,1 1 0,0-1 0,4 10 0,-5-13-970,1 1 0,0-1-1,0 0 1,0 1 0,0-1 0,0 0-1,1 0 1,-1-1 0,1 1-1,0 0 1,0-1 0,0 1 0,0-1-1,0 0 1,0 0 0,1-1 0,-1 1-1,1 0 1,-1-1 0,1 0 0,0 0-1,-1 0 1,5 0 0,2 0-237,-1 0 1,1-1 0,-1-1 0,1 1-1,-1-1 1,0-1 0,1 0-1,-1 0 1,0-1 0,0 0 0,0 0-1,-1-1 1,1-1 0,-1 1-1,0-1 1,0-1 0,0 1 0,-1-1-1,0 0 1,0-1 0,-1 0-1,1 0 1,-2-1 0,1 1 0,-1-1-1,0 0 1,0-1 0,-1 1-1,-1-1 1,1 0 0,-1 0 0,2-13-1,-3 12-92,-1 0 1,-1 1-1,0-1 0,0 0 0,-1 0 0,0 1 1,-1-1-1,0 1 0,-1-1 0,0 1 0,0 0 1,-1 0-1,-9-17 0,11 22 244,-1 1 0,0-1 1,1 1-1,-1 0 0,0 0 0,-1 0 0,1 0 0,0 1 1,-1-1-1,0 1 0,0 0 0,1 0 0,-1 0 0,0 0 1,0 1-1,-1 0 0,1 0 0,0 0 0,0 0 0,-1 0 1,1 1-1,0 0 0,-1 0 0,1 0 0,0 1 1,-1-1-1,1 1 0,0 0 0,0 0 0,0 1 0,-1-1 1,1 1-1,-6 3 0,-2 2 65,0 0 1,0 1-1,0 0 1,1 1 0,0 0-1,1 1 1,0 0-1,0 0 1,1 1-1,0 1 1,1-1-1,-11 23 1,8-13-303,1 1 0,1 0 0,1 0 0,1 1 0,1 0 0,-5 45 0,11-67-33,-1 0-1,1 0 0,0 1 1,0-1-1,0 0 0,1 0 1,-1 0-1,0 0 1,0 1-1,1-1 0,-1 0 1,0 0-1,1 0 0,-1 0 1,1 0-1,0 0 0,-1 0 1,1 0-1,0 0 1,0 0-1,-1 0 0,1 0 1,0 0-1,0-1 0,0 1 1,0 0-1,0-1 0,0 1 1,2 0-1,-1 0-677,1 0-1,-1-1 1,1 1 0,-1-1-1,0 0 1,1 0 0,-1 0-1,1 0 1,-1 0 0,4-1-1,15-2-2327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8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 1 700,'-5'1'1446,"-1"1"-1,1 0 1,0 0-1,0 0 1,0 1-1,0-1 0,0 1 1,-6 5-1,3-1-232,1 0-1,0 0 0,0 0 0,-6 11 0,-4 8-413,1 1 0,-14 32-1,14-25-116,12-28-663,2 0 1,-1 0-1,1 0 0,0 0 0,0 0 0,0 1 1,1-1-1,-1 10 0,2-15-27,1 1 0,-1-1 0,0 0-1,0 1 1,0-1 0,1 0 0,-1 1 0,1-1 0,-1 0-1,1 0 1,-1 1 0,1-1 0,0 0 0,0 0-1,0 0 1,-1 0 0,1 0 0,0 0 0,0 0-1,0 0 1,0-1 0,1 1 0,-1 0 0,0 0 0,0-1-1,0 1 1,1-1 0,-1 1 0,0-1 0,1 0-1,-1 1 1,0-1 0,1 0 0,-1 0 0,0 0-1,1 0 1,-1 0 0,0 0 0,1 0 0,-1-1 0,0 1-1,1 0 1,-1-1 0,2 0 0,10-2-447,0 0 0,0-1 0,-1-1 0,1 0 1,-1-1-1,0 0 0,12-8 0,2-4-1402,46-39 0,-82 68 2694,1 0 0,0 1 0,1-1-1,1 2 1,-1-1 0,2 1 0,-8 21 0,13-33-786,1 1 0,-1 0 0,0 0 0,1 0 0,-1-1 0,1 1 0,0 0 0,0 0 0,0 0 0,0 0 0,0 0 1,0-1-1,0 1 0,0 0 0,1 0 0,-1 0 0,1 0 0,-1-1 0,2 3 0,0-3-38,0-1 0,0 1 0,0-1 0,0 0 0,0 1 0,0-1 0,0 0 0,0 0 0,0 0 0,0 0 0,0-1 0,1 1 0,-1-1 0,0 1 0,0-1 0,-1 1 0,5-3 0,17-5 15,1-1 1,-2-2-1,1 0 0,-1-1 0,-1-1 0,0-1 1,31-28-1,-10 2-124,-2 0 0,43-59-1,-73 78-1724,-7 8-2434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9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6 468,'-22'-5'12002,"45"8"-7788,20 12-3849,2-1 0,0-3 0,0-2-1,1-1 1,0-3 0,0-1 0,53-4-1,-93 0-377,0 0 0,-1-1-1,1 0 1,0 0 0,0 0-1,0-1 1,-1 0 0,1 0-1,-1 0 1,8-5 0,8-17-7811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49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1372,'-5'4'4764,"5"-3"-4423,0-1-1,0 0 0,0 1 1,-1-1-1,1 1 0,0-1 1,0 1-1,0-1 0,0 1 0,0-1 1,0 0-1,0 1 0,0-1 1,0 1-1,0-1 0,0 1 1,0-1-1,0 1 0,0-1 1,1 1-1,16 6 5086,37-4-3423,-41-2-1130,267-11 108,-248 7-1024,-28 3-248,0 0 1,-1-1 0,1 0-1,0 1 1,-1-1 0,1-1-1,0 1 1,6-4-1,-9 4-343,1 0 0,-1 0-1,1 0 1,-1 0-1,0 0 1,0-1-1,0 1 1,0-1-1,0 1 1,0 0-1,0-1 1,0 0-1,1-1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1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378 131 136,'16'-108'18884,"-16"107"-18628,0 0 0,1 0-1,-1 0 1,0 0-1,0 0 1,0 0 0,0 0-1,0 0 1,0 0 0,0 1-1,0-1 1,0 0-1,0 0 1,-1 0 0,1 0-1,0 0 1,-1 0-1,1 0 1,0 1 0,-1-1-1,1 0 1,-1 0 0,0 1-1,0-2 1,-13 19 3675,3-1-4378,-19 28 747,1 2 0,3 1 0,-38 91 0,-38 161 1635,24-62-1198,67-204-831,-12 27-375,23-59 36,9-50-8886,24-24 317,-14 34 3549,-7 11 1935,2 1 199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2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815 54 972,'-12'-24'5936,"11"22"-5186,1 0-1,-1 0 0,0 0 0,0 1 0,0-1 0,0 0 0,0 0 1,0 1-1,-1-1 0,1 1 0,-3-3 0,1 3-445,0 0-1,0 0 0,0 0 1,0 0-1,0 0 1,0 1-1,0 0 0,0-1 1,0 1-1,-5 1 1,-32 0 290,0 3 0,0 1 1,0 2-1,-44 13 0,14 2-104,-93 42-1,133-50-328,0 2 0,1 0 0,-35 28 1,52-35-78,1 0 1,1 0-1,0 1 1,0 1-1,1-1 1,0 2-1,1-1 1,0 1-1,1 0 1,-9 19-1,14-27-65,1 0-1,-1 0 1,1 0-1,0 0 1,0 1-1,0-1 1,1 0-1,0 0 1,-1 0 0,1 1-1,1-1 1,-1 0-1,1 0 1,-1 1-1,1-1 1,0 0-1,1 0 1,-1 0-1,1 0 1,0 0-1,3 5 1,-1-4 10,1-1 0,0 1 0,0-1 0,0 0 0,0 0 0,0 0 0,1-1 0,0 0 0,0 0 0,0 0 0,0-1 0,0 0 0,10 2 0,23 3 53,0-1 0,1-3 0,0-1 0,-1-2 0,63-7 0,37 0-168,-136 8-254,0-1 0,0 1 0,0-1 0,0 1 0,-1 0 0,1 0-1,0 0 1,0 0 0,3 2 0,-3-1-724,-1-1 1,1 1-1,0-1 1,0 0-1,1 0 0,-1 0 1,0 0-1,0-1 1,5 1-1,13 3-5732,-10-2 3525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2397 104 1388,'8'9'11404,"-14"7"-9441,-12 19-359,13-24-1418,0 0 1,-1-1-1,0 0 0,0 0 1,-1 0-1,0-1 0,-1 0 1,0 0-1,-1 0 1,1-2-1,-2 1 0,-16 10 1,15-11-209,-1-1 0,0 0 1,0-1-1,0-1 0,-1 0 1,0 0-1,1-1 0,-27 2 0,34-5-60,1 0-1,-1 0 0,1-1 0,-1 0 0,1 1 0,-1-2 0,1 1 0,-1 0 0,1-1 0,0 0 0,0 0 0,0 0 0,0 0 0,0-1 0,0 1 0,1-1 0,-1 0 0,1 0 0,0-1 0,0 1 0,0-1 0,0 1 0,0-1 0,1 0 0,0 0 0,0 0 0,0 0 0,0 0 0,-1-7 0,1 3-73,0 0 0,1-1-1,0 1 1,0-1-1,1 0 1,0 1 0,1-1-1,0 1 1,0-1-1,1 1 1,0-1-1,0 1 1,1 0 0,0 0-1,0 0 1,8-12-1,-7 12 157,1 0-1,0 1 0,0-1 0,0 1 0,1 0 0,0 1 1,1 0-1,-1 0 0,1 0 0,0 0 0,1 1 1,-1 0-1,1 1 0,0 0 0,15-5 0,-21 8 26,0 0 0,0 1 0,0-1 0,0 1 0,0-1 0,0 1 0,0 0 0,1 0 0,-1 0 0,0 0 0,0 1 0,0-1 0,0 0 0,0 1 0,0-1 0,0 1 0,0 0 0,0 0 0,0 0 0,0 0 0,0 0 0,-1 0 0,1 0 0,0 1 0,-1-1 0,1 1 0,-1-1 0,1 1 0,-1-1 0,0 1 0,0 0 0,0 0 0,0 0 0,0 0 0,0-1 0,0 1 0,0 0 0,-1 1 0,1-1 0,-1 0 0,0 0 0,1 4 0,-1-1 106,1 1-1,-1 0 0,0 0 0,0 0 1,-1 0-1,0-1 0,0 1 0,0 0 1,-1-1-1,0 1 0,0 0 0,0-1 1,-1 0-1,-5 10 0,-6 0 344,0-1 0,-1 0 0,0-1 0,-1-1 1,0-1-1,-1 0 0,-1-1 0,1 0 0,-1-2 0,-1 0 0,-26 7 0,-25 4 618,-128 17-1,176-32-966,-139 15 877,-1-6 0,-176-10-1,126-14-15,-235-44-1,391 46-815,0-1 0,1-3-1,1-3 1,-56-23-1,107 37-186,-1 1 1,1-1-1,0 1 0,0-1 0,0 0 0,0 0 0,0-1 0,1 1 0,-1 0 0,1-1 0,-1 0 0,1 1 0,0-1 0,0 0 0,-2-4 0,4 6-19,0 0 0,-1 0 0,1 0 0,0 0 0,0 0 0,0 1 0,0-1 0,0 0 0,0 0 0,0 0 0,0 0 0,1 0 0,-1 0 0,0 0 0,1 1-1,-1-1 1,0 0 0,1 0 0,-1 0 0,1 1 0,-1-1 0,2-1 0,0 0-81,0 0 0,0 1 1,0-1-1,1 1 0,-1-1 0,1 1 0,-1 0 0,1 0 1,-1 0-1,5-1 0,5-2-986,1 2 0,-1 0 0,0 1 0,1 0 0,16 1 0,-21 0-645,0 1-1,0-1 1,0 2-1,-1-1 0,1 1 1,0 1-1,0-1 1,-1 1-1,9 5 0,-6 0-1597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2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21 1924,'-7'-4'18814,"18"-6"-14466,-4 4-4386,-7 6 137,11 37 1034,-10-24-1063,-1-1 1,0 1-1,-2-1 0,1 1 0,-1-1 0,-1 0 0,0 0 0,-1 0 0,0 0 0,-1 0 0,0-1 0,-1 1 0,0-2 0,-1 1 0,0-1 0,0 0 0,-1 0 0,-1-1 1,-14 13-1,3-4-1016,0-1 1,-1-2-1,-30 18 1,18-15-4212,-54 21 0,2-6-3019,40-16 4190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3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779 177 924,'2'-4'984,"0"0"1,0 0-1,0 0 1,0 0-1,-1 0 0,0-1 1,1 1-1,-2-1 0,1 1 1,0-1-1,-1 1 1,0-1-1,0 1 0,0-1 1,-2-6-1,1 7-588,-1 0 1,1 0-1,-1 0 0,0 0 0,0 0 1,0 1-1,-1-1 0,0 1 0,1-1 1,-1 1-1,0 0 0,0 0 1,-6-4-1,0 1-303,-1 0 0,0 0-1,0 1 1,0 1 0,-1 0 0,1 0 0,-1 1 0,0 0 0,0 1-1,0 1 1,-16-1 0,-5 2 3,1 1 0,-1 2-1,1 1 1,0 2 0,0 1-1,0 1 1,1 2 0,0 1-1,1 1 1,1 2 0,-41 25-1,51-27-34,0 1-1,1 0 0,1 2 1,0 0-1,1 1 0,0 0 1,-20 31-1,27-33-11,0 0 1,1 1 0,0-1-1,1 1 1,1 1-1,0-1 1,1 1-1,1 0 1,1 0 0,0 0-1,0 19 1,3-19-12,0 1 1,1-1-1,1 1 1,1-1-1,0 0 1,1 0-1,0-1 1,2 0-1,0 0 1,0 0-1,1 0 1,1-1-1,1-1 1,0 0 0,0 0-1,15 13 1,-14-16-114,1 0 0,0 0 0,0-1 1,1-1-1,1 0 0,-1-1 1,24 10-1,-24-13-314,-1 0-1,1-1 1,0-1 0,0 0 0,0 0 0,0-1-1,0-1 1,0 0 0,19-3 0,-24 1-863,0-1 0,0 1 0,-1-1 0,0-1 0,1 1 0,-1-1 0,0 0 0,11-10 0,3 0-4350,-8 5 2321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22 525 1080,'-1'0'428,"-19"2"12925,30 9-4928,-1-3-9188,-1-2 980,1 0 0,-1-1 0,1 0 0,1 0 0,-1-1 0,0 0 0,1-1 0,0 0 0,19 3 0,6 0-65,52 1 0,-71-6-193,-1-1 1,1-1-1,0 0 0,0 0 1,-1-2-1,1 0 0,-1-1 1,21-8-1,-27 8-141,0 0-1,-1-1 1,0-1 0,0 1-1,-1-1 1,1 0 0,-1-1-1,-1 0 1,1 0-1,-1 0 1,0-1 0,-1 0-1,0 0 1,0 0 0,4-11-1,8-20-2026,-1 0-1,19-76 1,-30 92 1723,-1 0 1,-1-1-1,-1 1 0,-1-1 1,-1 1-1,-6-40 0,6 60 641,0 0 0,0 0 0,-1-1 0,0 1 0,1 0 0,-1 0 0,0 0 0,0 0 0,-1 1 0,1-1 0,-1 0 1,1 0-1,-1 1 0,0-1 0,0 1 0,0 0 0,0-1 0,-1 1 0,1 0 0,0 0 0,-1 0 0,0 1 0,1-1 0,-1 1 0,0-1 0,0 1 0,0 0 0,0 0 0,-5-1 0,2 2 80,0 0-1,1 0 1,-1 1 0,0 0-1,0 0 1,1 1-1,-1-1 1,1 1 0,-1 0-1,1 1 1,0-1-1,0 1 1,0 0 0,0 0-1,-6 6 1,-9 8-94,2 0 0,0 1 0,1 1 0,1 0 1,1 1-1,0 1 0,2 0 0,0 1 0,2 1 0,0 0 1,2 0-1,0 1 0,-5 27 0,13-47-174,0-1 1,1 1-1,-1-1 1,1 1-1,0-1 1,0 1-1,0 0 1,0-1-1,1 1 1,0-1-1,-1 1 1,1-1-1,0 0 1,2 5-1,-1-6-224,-1 0 1,0 0-1,1 0 0,0 0 0,-1-1 1,1 1-1,0 0 0,0-1 0,0 1 1,0-1-1,0 1 0,1-1 1,-1 0-1,0 0 0,5 1 0,3 0-1214,0 0 0,0-1 0,1 0 0,-1-1-1,1 0 1,-1 0 0,0-1 0,13-3 0,2-2-1523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4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336 27 2632,'-6'-27'18294,"0"46"-15549,-38 170 1372,-35 93-2280,-27-22-1266,34-91-504,69-161-164,-12 33 303,14-39-292,0 0-1,1 0 1,-1 0-1,1 0 0,-1 0 1,1 0-1,0 0 0,0 0 1,0 0-1,0 0 1,0 0-1,1 0 0,-1 0 1,0 0-1,1 0 1,0 2-1,0-4-114,0 1 0,0-1 1,0 1-1,1-1 0,-1 1 0,0-1 0,0 0 1,0 1-1,0-1 0,0 0 0,0 0 0,1 0 1,-1 0-1,0 0 0,0 0 0,0 0 0,0 0 1,1-1-1,-1 1 0,0 0 0,0-1 0,0 1 1,0-1-1,0 1 0,0-1 0,0 1 0,0-1 1,0 0-1,1 0 0,28-21-5050,36-37-8657,-47 44 10647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4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55 1856,'-3'-6'2265,"1"3"-898,1 0 0,-1 0 1,1 0-1,-1 0 1,0 1-1,0-1 0,0 0 1,0 1-1,0 0 1,-4-3-1,-9 6 2872,-5 16-4186,3 2 112,2 0-1,0 1 1,1 1 0,1 0-1,1 1 1,1 0 0,1 1-1,1 0 1,1 0-1,1 1 1,1 0 0,-5 44-1,11-65-159,-1 1-1,1 0 1,0 0-1,0 0 1,0 0-1,1-1 1,-1 1-1,1 0 1,0 0-1,0 0 0,0-1 1,1 1-1,-1-1 1,1 1-1,0-1 1,0 0-1,0 1 1,0-1-1,1 0 1,-1 0-1,1-1 1,0 1-1,4 3 1,-3-4-4,1 0 0,-1 0 0,1 0 0,0-1 0,0 1 0,0-1 1,0-1-1,0 1 0,0-1 0,0 1 0,0-1 0,0-1 1,0 1-1,0-1 0,0 0 0,0 0 0,8-3 0,5-3-39,0 0 0,-1-1 0,0-1 0,-1-1 0,1 0 0,-2-2 0,0 1 0,0-2 0,-1 0 0,0-1 0,-2 0 0,14-18 0,-8 6-97,0 0 0,-2-1 0,0-1 0,-3-1 0,0 0 0,14-48 1,-20 23 719,-30 84-321,14-13-304,1-1 0,0 2 0,2-1 1,-7 25-1,11-34-734,1 1 0,0-1 0,0 1 0,1-1 0,0 1 0,0-1 0,2 10 0,-1-15-339,0 0-1,0-1 1,1 1-1,0 0 0,-1 0 1,1-1-1,0 1 0,0-1 1,0 0-1,0 1 0,6 3 1,-8-6 780,10 9-3169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5.4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15 224,'0'17'12796,"-2"2"-6086,-4 13-3808,3-18-2768,-1 0 1,-1-1 0,-11 24 0,5-15 141,-55 94 553,57-102-789,-1 0 1,-1-1-1,0 0 0,0-1 0,-25 20 1,28-27-92,7-8-46,13-17-188,24-25-285,137-139-2433,-58 66 837,-112 115 2171,0 0 0,1 0 0,-1 0 0,1 0 0,-1 1 0,1-1 0,0 1 1,0 0-1,0 0 0,0 1 0,0-1 0,6 0 0,-9 2 31,-1-1 1,1 1-1,0 0 0,0 0 0,0 0 0,0 0 1,-1 0-1,1 0 0,0 1 0,0-1 1,0 0-1,0 0 0,-1 1 0,1-1 0,0 0 1,0 1-1,-1-1 0,1 1 0,0-1 1,-1 1-1,1-1 0,0 1 0,-1-1 1,2 2-1,-2 0 55,1 0 0,0 0 0,-1 0 0,1 0 0,-1 0 0,0 0 0,1 0 0,-1 0 1,0 0-1,0 0 0,0 0 0,-1 0 0,1 0 0,0 0 0,-2 2 0,-6 23 249,-2 0 0,0-1 0,-2-1-1,-1 0 1,-1 0 0,-1-1 0,-24 29-1,98-102-492,-7 8-150,-9 1 90,-18 15-55,0 2 1,54-37-1,-78 59 286,0 0 1,1 0 0,-1 1 0,0-1-1,0 0 1,0 0 0,0 1-1,1-1 1,-1 1 0,0-1 0,0 1-1,1-1 1,-1 1 0,0 0-1,1 0 1,-1 0 0,1 0 0,-1 0-1,0 0 1,1 0 0,-1 0 0,0 0-1,1 0 1,-1 1 0,0-1-1,1 1 1,1 0 0,-2 1 46,0-1 0,-1 1 0,1 0-1,0-1 1,0 1 0,-1 0 0,1 0 0,-1-1 0,0 1 0,0 0 0,1 0 0,-1 0-1,0-1 1,0 1 0,-1 0 0,1 0 0,-1 2 0,-2 13 548,-1 0 1,-11 31-1,2-16-665,-2-1 0,-35 56 1,46-80-2580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5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1 2688,'-5'6'13870,"-19"36"-9563,-75 114-3262,157-192-3187,-36 15 1390,-8 8 391,0-1 1,0 2-1,1 0 0,1 1 0,0 1 1,0 0-1,18-7 0,-33 16 394,0 1 0,0-1 0,0 1-1,-1 0 1,1 0 0,0-1 0,0 1 0,0 0-1,0 0 1,0 0 0,-1 0 0,1 0 0,0 0-1,0 0 1,0 0 0,0 0 0,0 1 0,-1-1-1,1 0 1,0 1 0,0-1 0,0 0 0,-1 1-1,1-1 1,0 1 0,-1-1 0,1 1-1,0-1 1,-1 1 0,2 0 0,-1 1 78,-1 0 0,1 0 1,0 0-1,0 0 0,-1 0 0,0 0 0,1 0 1,-1 0-1,0 0 0,0 1 0,0-1 0,0 2 1,-14 61 1858,13-63-1964,-27 68-542,15-49-2897,-2-4-4167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6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26 1152,'-28'-25'20582,"38"34"-19003,3-2-1853,0 1 0,1-2 1,0 0-1,0 0 0,0-1 0,21 3 1,-34-7 72,4 0-1052,0-1 0,0 1 1,0-1-1,0 0 0,-1-1 0,1 1 1,0-1-1,8-2 0,-11 2 656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1720,'-1'1'538,"0"1"1,0-1-1,1 0 0,-1 1 0,0-1 0,1 1 1,-1-1-1,1 0 0,0 1 0,0-1 0,-1 1 0,1-1 1,0 1-1,0-1 0,0 1 0,0-1 0,1 1 1,-1-1-1,0 1 0,1-1 0,-1 0 0,1 1 1,-1-1-1,1 1 0,0-1 0,1 2 0,15 6 4447,9-6-4324,-6-3-967,0-1 1,40-7-1,5-12-7602,-33 7 1070,-19 7 3380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52 92,'0'-4'1168,"0"1"0,1-1-1,-1 1 1,0 0 0,1-1 0,0 1-1,0 0 1,0-1 0,0 1 0,0 0-1,1 0 1,-1 0 0,1 0 0,2-2-1,-3 10 2038,-2 21-1901,-140 399 3763,-22 69-5695,136-409-1122,17-61 454,-3-14-3970,13-9 5027,-1-1 0,1 0 0,-1 0 0,1 0-1,-1 0 1,1 0 0,-1 0 0,1 0 0,0-1-1,-1 1 1,1 0 0,-1 0 0,1 0 0,0 0-1,-1-1 1,1 1 0,-1 0 0,1 0 0,0 0 0,-1-1-1,1 1 1,0 0 0,-1-1 0,1 1 0,0 0-1,0-1 1,-1 1 0,1-1 0,-7-25-6069,7 14 3424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1043 2248,'8'13'2870,"1"1"0,0-2 0,20 23 0,-19-25-1394,0-1 0,0 0 0,1-1 0,19 12 0,-20-15-966,0 0 1,0 0 0,0-1 0,0-1-1,1 0 1,13 2 0,-15-3-525,1-1 1,0-1 0,-1 0 0,1 0 0,0-1 0,-1 0 0,16-4 0,5-4-1336,0 0 1,-1-2-1,42-21 1,-56 23-499,0 0 0,0-1 1,-1 0-1,0-1 0,-1-1 1,0 0-1,19-25 0,-13 11-1339</inkml:trace>
  <inkml:trace contextRef="#ctx0" brushRef="#br0" timeOffset="1">981 84 1472,'19'-26'12764,"5"6"-6441,3 6-4789,4 3-3499,-10 7-2289,1 0 1,0 2-1,40-1 1,-39 5 1427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7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 23 1992,'-17'-18'10944,"-3"14"-4620,16 5-6023,-1 0 1,0 1-1,0-1 1,0 1-1,1 1 1,-1-1-1,-7 6 1,-17 13-125,1 2 1,1 0-1,2 2 1,0 1-1,2 1 1,0 1-1,-26 44 0,43-57-1916,11-11-1824,24-10-5135,-9 0 4752,-4 5 981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4:57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7 2340,'2'-1'536,"0"0"0,0 0 0,0 0 1,0 1-1,0-1 0,0 1 0,0-1 0,1 1 0,-1 0 0,0 0 0,0 0 0,0 0 0,0 0 0,1 0 1,-1 1-1,0-1 0,0 1 0,0 0 0,0-1 0,0 1 0,0 0 0,0 0 0,2 2 0,-2-1-181,0 0 0,0 1 0,0-1-1,-1 1 1,1 0 0,-1-1-1,0 1 1,0 0 0,0 0 0,0 0-1,0-1 1,0 1 0,-1 0-1,1 6 1,-1 12 105,-1-1 0,0 1-1,-9 39 1,8-49-13,-9 53 198,-13 74 576,-58 188-1,75-306-1174,-107 303 296,82-245-321,-4-1 0,-47 74 0,65-125 25,0 0 0,-2-2-1,-1 0 1,-1-2 0,-1 0 0,0-2 0,-2 0 0,0-2 0,-55 30 0,-11-4 233,-170 57 1,-30 14-451,256-102-2234,35-13 2316,0 0 0,0 0 0,0 0 0,-1 0 1,1 0-1,0 0 0,0 0 0,0 0 0,0 0 0,0 0 0,-1 0 0,1 0 0,0 0 0,0 0 0,0 0 0,0 0 0,-1 0 0,1 0 0,0 0 0,0 0 0,0 0 0,0 0 0,0 0 0,0-1 0,-1 1 0,1 0 0,0 0 0,0 0 0,0 0 0,0 0 0,0 0 1,0 0-1,0-1 0,0 1 0,-1 0 0,1 0 0,0 0 0,0 0 0,0 0 0,0-1 0,0 1 0,0 0 0,0 0 0,0 0 0,0 0 0,0 0 0,0-1 0,0 1 0,0 0 0,0 0 0,0 0 0,13-17-5303,9-11-4316,-17 17 6462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5:02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849 0 1932,'-1'6'7029,"-5"20"-4980,-9 0-133,-1-1 0,-24 27 1,-8 15 120,-162 248 2215,-139 133-3634,340-439-740,-52 54 266,57-59-423,-1 1 0,0-1 1,0-1-1,0 1 0,-1-1 1,1 0-1,-1 0 0,0 0 0,0-1 1,-11 3-1,17-5 55,-1 0-1,0 1 1,0-1 0,0 0 0,1 0 0,-1 0-1,0 0 1,0 0 0,0 0 0,1 0 0,-1 0-1,0 0 1,0-1 0,1 1 0,-1 0 0,0 0-1,0-1 1,1 1 0,-1-1 0,0 1 0,1 0-1,-1-1 1,0 1 0,1-1 0,-1 1 0,1-1-1,-1 0 1,1 1 0,-1-1 0,1 0 0,-1 0-1,1-1-144,-1 0-1,1 0 0,0 0 0,0 0 0,0 0 1,0 0-1,0 0 0,0 1 0,1-1 0,-1 0 1,0 0-1,2-3 0,26-52-5638,-27 54 5558,13-19-1560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5:03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977 0 2216,'-17'0'7776,"0"11"-3971,-16 23-1718,22-21-796,-179 172 3141,86-94-4197,-4-4-1,-175 107 1,239-167-284,17-9-326,-1-1 0,-1-2-1,-33 13 1,62-28 173,-1 1-1,0 0 0,0-1 0,0 0 1,1 1-1,-1-1 0,0 1 1,0-1-1,0 0 0,0 0 1,0 0-1,0 1 0,0-1 1,0 0-1,0 0 0,1 0 1,-1 0-1,0-1 0,0 1 0,0 0 1,0 0-1,0 0 0,0-1 1,-1 0-1,13-17-3773,41-27-871,-49 42 4493,48-38-3336,-24 19 1819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5:03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1106 0 28,'-17'15'3158,"0"0"1,-16 18-1,-54 77 3044,8-9-3121,-133 120 343,63-82-4629,140-135-1705,12-15-827,11-15-1407,10-7 156,-10 15 2574</inkml:trace>
  <inkml:trace contextRef="#ctx0" brushRef="#br0" timeOffset="1">704 171 1460,'-116'68'8369,"1"0"-3599,-230 137-554,308-183-3876,29-16-960,-1-2 0,0 1 0,-1-1 1,-16 5-1,25-9 381,0 0 0,0 0 0,0 1 0,0-1-1,0 0 1,-1 0 0,1 0 0,0 0 0,0 0 0,0 0 0,0 0 0,0-1 0,-1 1 0,1 0 0,0-1 0,0 1 0,0-1 0,0 1 0,0-1 0,-1 0 0,1 0-88,0-1 1,1 1 0,-1 0 0,1-1-1,-1 1 1,1 0 0,0-1 0,0 1-1,-1-1 1,1 1 0,0-1-1,0 1 1,0 0 0,1-1 0,-1 1-1,0-1 1,0 1 0,1 0 0,-1-1-1,1 1 1,1-3 0,2-9-1992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5:03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 1 1500,'-71'25'5517,"-77"38"1,-163 107-437,261-134-4666,2-2-4676,68-49-6653,-9 8 8582</inkml:trace>
  <inkml:trace contextRef="#ctx0" brushRef="#br0" timeOffset="1">293 293 1016,'-18'20'4193,"1"1"-1,-25 40 1,11-6-676,-25 61 1,53-109-3620,0 0 1,0 0 0,1 0 0,-1 1 0,2-1 0,-1 1 0,0 7 0,18-39-14365,-11 16 11516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4:42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1418 1 1032,'2'0'1129,"0"0"-1,1 0 1,-1 0 0,0 0 0,0 0-1,0 1 1,0-1 0,0 1-1,0 0 1,0 0 0,3 1 0,3 2 1,-8-4-880,1 0 0,-1 0-1,1 0 1,-1 1-1,1-1 1,-1 0-1,0 1 1,1-1-1,-1 0 1,1 1-1,-1-1 1,0 1 0,1-1-1,-1 0 1,0 1-1,0-1 1,1 1-1,-1-1 1,0 1-1,0-1 1,0 1 0,1-1-1,-1 1 1,0-1-1,0 1 1,0-1-1,0 1 1,0-1-1,0 2 1,-9 17 1548,-20 11-1592,9-18-82,-1-1 0,0-1 0,0-1 0,-1 0 0,-26 6 0,-117 20 366,61-18-246,-315 64 629,344-61-761,0 3-1,2 3 0,-105 53 0,162-70-86,-1 0 1,1-1-1,-2 0 0,1-2 1,0 0-1,-1-1 0,0-1 1,-26 3-1,44-7 40,37-25-1211,-18 8-1774,34-34 0,-30 23-2607,0 0-1,21-37 1,-33 47 3028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4:43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306 3 1764,'-1'-1'997,"0"1"-665,1-1 0,0 1 0,-1 0 0,1 0 0,-1 0 0,1 0 1,-1 0-1,1 0 0,0 0 0,-1 0 0,1 0 0,-1 0 0,1 0 0,-1 0 1,1 0-1,0 0 0,-4 2 2989,3-1-2989,-15 15 3491,-10 25-2282,24-37-633,-67 105 2476,35-58-2668,2 2 0,2 1-1,-42 110 1,69-154-680,0 0 0,1 0 1,1 0-1,-1 0 0,2 0 1,-1 0-1,2 1 0,-1-1 0,4 19 1,-3-26-39,0 0 1,0-1 0,0 1 0,0 0 0,0-1-1,0 1 1,1-1 0,-1 0 0,1 1 0,-1-1-1,1 0 1,0 0 0,0 0 0,0 0 0,0 0-1,4 2 1,-3-3-32,0 0 0,0 0 0,0 0 0,0-1 0,0 1 0,1-1 0,-1 1 0,0-1 0,0 0 0,0 0 0,0-1 0,0 1 0,1-1 1,-1 1-1,0-1 0,0 0 0,6-3 0,-1 1-707,0-1 0,0-1 0,-1 0 0,1 0 0,-1 0 0,0-1 0,-1 0 0,11-12 0,44-62-10529,-48 61 8492,3-3-309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4:4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30 1644,'27'-30'20888,"-21"36"-16131,0 14-4908,-4-7 351,0 1 0,-1 0 0,0 0 0,-1 0 0,-1 0 0,0 0 0,-4 18 0,-30 96 2448,0-3-1267,15-39-1381,12-58 0,1 1 0,2 0 0,-3 52 0,29-101-2707,56-116-21195,-66 117 20100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4:45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127 383 472,'6'-12'7838,"16"3"-4374,-21 9-3408,0 0-1,0 0 1,1 0 0,-1-1-1,0 1 1,0 0 0,0 0-1,0-1 1,0 1 0,0-1-1,0 1 1,0-1-1,0 1 1,0-1 0,0 0-1,0 1 1,0-1 0,0 0-1,0 0 1,0 0 0,-1 0-1,1 0 1,0 1-1,-1-1 1,1 0 0,-1-1-1,1 1 1,0-2 2440,15-2 1238,16-12-2339,-2 1-902,20-2 135,0 2 0,1 2 1,68-9-1,163-8 794,-85 12-706,-115 9-443,501-70 908,-309 18-589,-222 50-588,-31 7 2,-1 0-1,1 1 0,30-1 1,-51 5 11,1 1 1,0-1 0,-1 0-1,1 1 1,-1-1 0,1 0-1,-1 1 1,1-1 0,-1 1-1,1-1 1,-1 0-1,0 1 1,1-1 0,-1 1-1,0 0 1,1-1 0,-1 1-1,0-1 1,0 1 0,1-1-1,-1 1 1,0 0 0,0-1-1,0 1 1,0-1 0,0 1-1,0 0 1,0-1 0,0 1-1,0 0 1,0-1 0,0 1-1,0-1 1,0 1 0,-1 0-1,1-1 1,0 1 0,0-1-1,-1 1 1,1-1 0,0 1-1,-1-1 1,0 1 0,-14 37 355,12-31-284,-97 196 680,70-150-497,2 1 0,3 1-1,2 2 1,-22 85 0,42-126-201,1 1 0,1-1 1,1 24-1,1-13-2,-1-26 33,-13-38 236,8 33-339,0 0 0,0 1 1,0-1-1,-1 1 0,1 0 0,-1 1 0,0-1 0,0 1 0,0 0 0,0 1 0,0-1 0,0 1 1,-10 0-1,-88-1-26,92 2 28,-123 4-9,-1073-8 199,940-2 97,253 2-288,24-6 0,20-5 0,-10 8 0,0-1 0,-1 0 0,0-2 0,0 0 0,-2-1 0,1-1 0,-1 0 0,-1-1 0,0-1 0,-1 0 0,0-1 0,-1-1 0,-1 0 0,0-1 0,10-21 0,21-68 0,-27 63 0,28-52 0,-37 85-3643,-7 32-14207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16 620,'-1'-3'6950,"11"-6"-2005,-10 8-4848,0 1 1,0 0-1,1-1 0,-1 1 1,0 0-1,0 0 1,1 0-1,-1-1 0,0 1 1,1 0-1,-1 0 1,0 0-1,1 0 1,-1 0-1,0-1 0,1 1 1,-1 0-1,0 0 1,1 0-1,-1 0 0,1 0 1,-1 0-1,0 0 1,1 0-1,-1 0 0,0 1 1,1-1-1,-1 0 1,0 0-1,1 0 0,-1 0 1,0 0-1,1 1 1,-1-1-1,0 0 1,1 0-1,-1 0 0,0 1 1,0-1-1,1 0 1,-1 1-1,0-1 0,0 0 1,0 0-1,1 1 1,-1-1-1,0 0 0,0 1 1,0-1-1,0 0 1,0 1-1,0-1 1,1 1-1,-1-1 0,0 0 1,0 1-1,0-1 1,0 0-1,0 1 0,-1-1 1,1 0-1,0 1 1,0 0-1,-1 21 222,-1-1 0,-1 1 0,-1-1 0,-1 1 1,0-1-1,-2 0 0,-1-1 0,0 0 0,-21 35 0,-10 8-158,-74 90 0,47-67 0,43-51-33,24-58-2154,5-13-5372,-1 4-668,-4 23 5662,0 2 151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4:50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1448 1008,'3'0'18582,"-19"-2"-14911,-14-2-3646,1 4 103,-310 10 710,117-3 837,190-7-1296,37-1 441,-3 6-728,-2 4-61,-2 42 461,-3 0 1,-22 98-1,-3-20 353,-75 305 633,56-246-749,-39 310 0,75-384-599,-36 144 0,44-240-130,-3 13 0,0 0 0,2 0 0,2 0 0,-1 38 0,5-67 0,1 0 0,-1 0 0,1 0 0,0 0 0,0-1 0,0 1 0,0 0 0,0 0 0,0-1 0,1 1 0,-1 0 0,1-1 0,-1 1 0,1-1 0,-1 0 0,1 1 0,0-1 0,0 0 0,-1 0 0,1 0 0,0 0 0,0-1 0,0 1 0,0 0 0,4 0 0,59 13 0,-58-13 0,13 2 0,0-2 0,0 0 0,0-2 0,0 0 0,-1-1 0,1-1 0,38-10 0,4-8 0,64-29 0,-77 29 0,159-56 0,-194 71 0,0 1 0,0-2 0,-1 0 0,0-1 0,0 0 0,-1-1 0,0 0 0,0-1 0,-1 0 0,-1 0 0,0-2 0,0 1 0,-1-1 0,-1-1 0,9-15 0,61-115 0,53-106 0,-101 185 0,-4-2 0,19-68 0,-26 68 0,115-385 0,-84 290 0,-8-2 0,-6-1 0,17-207 0,-40 119 0,1-6 0,14 55-497,3-40-225,-30 208 620,-1-1 0,-3 1 1,0 0-1,-18-69 0,21 92 96,0 12 5,0-1 0,0 1 0,0-1-1,0 1 1,0 0 0,0-1 0,0 1-1,0 0 1,1-1 0,-1 1-1,0-1 1,-1 1 0,1 0 0,0-1-1,0 1 1,0 0 0,0-1 0,0 1-1,0-1 1,0 1 0,-1 0-1,1-1 1,0 1 0,0 0 0,0-1-1,-1 1 1,1 0 0,0 0-1,0-1 1,-1 1 0,1 0 0,0 0-1,-1-1 1,1 1 0,0 0 0,-1 0-1,1 0 1,0 0 0,-1-1-1,1 1 1,-1 0 0,1 0 0,0 0-1,-1 0 1,1 0 0,-1 0-1,-75 23-108,-155 23 140,196-36-35,0 1 1,1 2 0,0 2-1,-45 26 1,13 2-60,66-41 60,0-1 4,0 0 2,-1 3-25,-1 0 26,0 0 1,0 0-1,0 0 0,0-1 0,-1 1 1,1-1-1,-1 1 0,-5 4 0,-10 16 33,8-7-35,2-2-1,0 1 0,-1-2-1,-1 1 1,-21 23 0,13-17 28,-11 30 15,3 2 1,3 1 0,-22 71-1,-7 17 303,-73 135 208,-58 154-364,121-234-49,-97 276-216,99-322-919,-31 85-5229,51-116-711,7 2-3602,21-74 6470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0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1 241 920,'0'-3'602,"1"-1"0,-1 1-1,1 0 1,0 0 0,0 0 0,0 0-1,0 0 1,4-5 0,2-20 12923,-14 33-10737,7-5-2786,0 1 0,0 0 0,0-1 1,0 1-1,0-1 0,0 1 0,0 0 0,1-1 0,-1 1 0,0-1 1,0 1-1,1-1 0,-1 1 0,0-1 0,0 1 0,1-1 0,-1 1 1,1-1-1,-1 1 0,0-1 0,1 0 0,-1 1 0,1-1 0,-1 0 1,1 1-1,7 5 74,0-1 1,0 0-1,0 0 0,0-1 1,1 0-1,0-1 1,-1 0-1,1 0 1,1-1-1,-1 0 0,0 0 1,0-1-1,12 0 1,21 0-50,71-9 1,-62 4-2,1624-83 368,-576 23 256,-361 17-97,1242 12 890,-1359 42-1167,785 23 91,104 95-30,-1370-108-292,136 24 65,-261-38-41,-4-1-397,-23 2-836,-46 2-5133,-1-1 1,-86-5 0,88-1 3578,-26-1-871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1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14 1644,'0'-1'194,"1"1"0,-1 0 0,0-1 0,0 1 0,0 0 0,1-1 0,-1 1 0,0 0 0,0-1 0,0 1 0,0-1 0,0 1 0,0 0 0,0-1 0,0 1 0,0 0 0,0-1 0,0 1 0,0-1 0,0 1-1,0 0 1,0-1 0,0 1 0,0-1 0,0 1 0,-1 0 0,1-1 0,0 1 0,0 0 0,0-1 0,-1 1 0,1 0 0,-1-1 0,1 1-132,0 0-1,0 0 1,0 0 0,0 1 0,0-1-1,0 0 1,0 0 0,0 0-1,0 0 1,0 0 0,0 0 0,0 0-1,0 0 1,0 0 0,0 1-1,0-1 1,0 0 0,0 0 0,-1 0-1,1 0 1,0 0 0,0 0-1,0 0 1,0 0 0,0 0-1,0 0 1,0 0 0,0 0 0,-1 0-1,3 5 122,-1 0-1,0-1 0,0 1 1,0 0-1,-1 0 1,0-1-1,0 1 1,0 0-1,0 0 0,-1-1 1,0 1-1,0 0 1,0-1-1,-1 1 0,1 0 1,-1-1-1,0 0 1,0 1-1,-1-1 1,1 0-1,-1 0 0,0-1 1,0 1-1,0 0 1,-1-1-1,1 0 0,-1 0 1,1 0-1,-1 0 1,0 0-1,-8 3 0,8-6-22,1-1 0,-1 0-1,1 0 1,-1 1-1,1-2 1,0 1 0,-1 0-1,1-1 1,0 0-1,0 1 1,-3-4 0,-18-7 217,12 9-142,6 2 110,0 0 0,0-1 0,1 1 0,-1-1 0,0-1 0,-8-4 1,14 47 2722,1 21-3182,30 102 816,68 214 0,-39-167-383,43 326 514,-46 7-480,-53-500-362,21 523 328,15 142 2090,-33-661-2374,3-1 0,1 0 0,2 0 0,2-1 0,36 71 0,-47-105-25,0 0 0,-1 1 0,0-1 0,-1 1 0,0-1 0,-1 1 0,0 0 0,-1-1 0,0 1 0,-1 0 0,0 0 0,-6 20 0,3 1-9,2-21-27,-3 37 82,5-47-75,0 0 1,0 1-1,0-1 1,0 0-1,1 1 0,-1-1 1,0 0-1,1 1 1,0-1-1,0 0 1,0 0-1,0 0 1,0 0-1,0 0 1,0 0-1,2 2 1,-2-3-214,0-1 0,0 0 1,0 1-1,0-1 0,1 0 1,-1 0-1,0 0 1,0 0-1,0 0 0,0 0 1,0 0-1,0-1 0,0 1 1,0 0-1,0 0 0,0-1 1,0 1-1,0-1 0,0 1 1,0-1-1,0 1 0,0-1 1,0 0-1,1 0 1,29-23-6435,-23 17 2118,-3 3 2764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2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0 647 2056,'14'-11'11374,"14"-11"-6465,-15 15-4502,0 1 1,1 1-1,0 0 1,0 0-1,0 2 0,0 0 1,0 0-1,17 0 0,7-2 125,529-53 1705,-343 41-1815,1064-61 807,3 35-1077,-1110 37-145,3372-53 1998,-3268 56-2061,-222 2 58,636-35-24,-685 34 61,1 0-1,-1-1 1,0-1-1,0 0 1,19-9-1,-30 12-116,-1 0-1,0 0 1,0 0 0,0 0-1,0 0 1,0-1 0,0 1 0,0-1-1,0 0 1,-1 1 0,1-1-1,-1 0 1,1 0 0,-1 0-1,1 0 1,-1 0 0,0 0 0,0 0-1,0-1 1,-1 1 0,1 0-1,0-1 1,-1 1 0,1 0-1,-1-1 1,0 1 0,0-1 0,0 1-1,0 0 1,0-1 0,-1 1-1,1-1 1,-1 1 0,1 0-1,-1-1 1,0 1 0,0 0 0,0 0-1,0 0 1,-3-4 0,-7-13-3135,-1 1 1,-1 0-1,-1 1 1,0 1 0,-22-20-1,4 6-590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3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1 684,'10'24'8710,"0"-5"-6740,15 48 2086,5 12-1008,36 144 1,-45-101-2616,-5 1 1,0 172 0,-42 249-279,-85 149-87,18-151 74,74-357 287,7 1-1,9 0 0,9 0 0,39 260 0,-36-392-392,-2-16-54,-2 1 0,-1 1 0,-2 41 0,-2-79-37,1-1 0,-1 1-1,-1-1 1,1 1 0,0-1-1,0 1 1,0-1-1,-1 0 1,1 1 0,-1-1-1,1 1 1,-1-1 0,0 0-1,1 0 1,-1 1 0,0-1-1,0 0 1,0 0 0,0 0-1,0 0 1,-1 1-1,0-1-112,1-1-1,0 0 0,0 1 0,-1-1 1,1 0-1,0 0 0,0 0 0,-1 0 1,1 0-1,0 0 0,0-1 0,-1 1 1,1 0-1,0 0 0,0-1 0,0 1 1,-1-1-1,1 1 0,-1-2 0,-9-5-1830,0 0 0,1-1 0,-18-18 0,16 15 452,-63-59-5876,32 25 3902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4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0 317 1188,'74'-1'5627,"-30"-1"-4543,0 2-1,50 7 0,-33 0 365,-1-2 0,77-5 0,124-20 777,-97 6-1171,671-49 1888,401-27-1677,2 33-973,701 22-42,-1320 26-235,698-27 15,-836 27-30,-396 14 1,0 3 1,-1 4-1,136 37 0,-193-39 41,0 0 0,-1 1-1,25 16 1,-23-15-322,2 0-1,-1-2 1,1-2 0,45 8-1,-9-2-252,-55-11-320,20 4-1592,-12-8-2957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5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0 331 100,'7'-9'4649,"-5"6"-3769,0 0-1,0 0 0,0 0 1,0 1-1,1-1 0,-1 1 1,1-1-1,5-3 0,-7 6-796,1-1-1,0 1 0,0-1 1,0 1-1,0 0 0,-1 0 0,1 0 1,0 0-1,0 0 0,0 0 1,0 0-1,-1 1 0,1-1 1,0 1-1,0-1 0,-1 1 0,1 0 1,0 0-1,-1 0 0,1-1 1,1 3-1,4 1 13,-1 1 0,1 0 0,-1 0 0,0 0 0,-1 1 0,1 0 0,-1 0 0,8 13 0,31 64 843,-9-18-344,-27-50-525,0 0 1,-1 0 0,-1 0-1,0 1 1,6 26-1,-10-33 42,0 0 0,-1 1-1,0-1 1,0 0-1,-1 0 1,-1 1 0,1-1-1,-1 0 1,-1 0-1,0 1 1,-5 13 0,7-22-50,0 0 0,-1 0 1,1 0-1,0 1 0,-1-1 1,1 0-1,-1 0 0,0 0 1,1 0-1,-1 0 1,0-1-1,1 1 0,-1 0 1,0 0-1,0 0 0,0-1 1,0 1-1,0 0 0,0-1 1,0 1-1,0-1 0,0 1 1,0-1-1,0 1 0,0-1 1,0 0-1,0 0 0,0 1 1,-1-1-1,1 0 0,0 0 1,0 0-1,0 0 0,0 0 1,0-1-1,-1 1 0,1 0 1,0 0-1,0-1 1,0 1-1,0-1 0,-1 0 1,0 0-19,0-1 0,0 1 0,0-1 1,0 1-1,0-1 0,1 0 0,-1 0 1,0 0-1,1 0 0,0 0 0,0 0 1,-1 0-1,1-1 0,0 1 0,1 0 1,-1-1-1,0 1 0,1 0 0,-1-4 1,1-15-4,0 0 1,2 0-1,0 0 0,2 0 1,0 0-1,1 1 1,16-39-1,4-1-66,42-70 0,-38 83-360,2 1 1,2 1-1,44-46 1,6 2-9091,-76 74 1131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5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72 1820,'3'0'9424,"5"-1"-3601,6 0-2335,13 1-2804,18-2-261,189-28 244,-126 13-2084,154-4 0,-247 25-3542,-25 5 327,-24 5-1500,18-8 3900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6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56 80,'-10'9'1667,"7"-8"-744,1 1 1,-1 0-1,1 0 1,0 0 0,0 1-1,0-1 1,0 0-1,0 1 1,-1 2-1,7 5 4001,18-3-1694,-3-4-2533,1-2 0,-1 0 0,0-1-1,0-1 1,34-6 0,-30 3-1475,1-2 1,-1 0 0,0-2-1,25-12 1,-42 18-481,-1-1 0,0 0 1,0 0-1,0 0 0,-1-1 1,1 0-1,-1 1 0,0-2 1,0 1-1,7-9 0,-4 1-1973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12 616,'14'-11'9277,"-10"20"-3586,1 18-5060,7 16 907,-8-23-1009,2-1 0,0 0-1,1 0 1,1 0 0,0-1 0,14 20 0,-17-26-811,-13-12-3000,-22-13-6667,19 8 5868,0 0 968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6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0 323 2004,'1'1'393,"0"0"0,-1 1 0,1-1 0,0 0 0,0 0 0,0 0 0,0 0 0,0 0 0,0 0 0,0 0 0,0 0 0,0 0 0,0 0 0,0 0 0,1-1 0,-1 1 0,0 0 0,1-1-1,0 1 1,35 3 2915,35-15-986,-70 11-2130,11-3-126,0-1 1,-1 0-1,0-1 0,1 0 1,-2-1-1,1 0 0,-1-1 1,0 0-1,0-1 0,0 0 1,-2-1-1,16-16 1,-21 20-49,0 0 1,0-1-1,0 0 1,-1 1 0,0-1-1,0 0 1,0-1 0,-1 1-1,0 0 1,0-1-1,0 1 1,-1-1 0,0 0-1,-1 1 1,1-1-1,-1 0 1,0 1 0,-1-1-1,0 0 1,0 1 0,0-1-1,-1 0 1,0 1-1,0 0 1,-1-1 0,-4-7-1,5 10 87,1 0-1,-1 1 1,0-1 0,0 1-1,-1 0 1,1-1 0,-1 1-1,1 0 1,-1 0 0,0 1-1,0-1 1,-1 1-1,1-1 1,0 1 0,-1 0-1,1 0 1,-1 1 0,0-1-1,1 1 1,-1-1 0,0 1-1,0 0 1,0 1-1,0-1 1,0 1 0,0 0-1,0 0 1,0 0 0,0 0-1,0 1 1,0-1 0,0 1-1,0 0 1,0 1-1,0-1 1,1 0 0,-1 1-1,0 0 1,1 0 0,0 0-1,-1 0 1,1 1-1,0-1 1,0 1 0,-5 6-1,-3 3-135,0 2-1,0 0 1,1 0 0,1 0-1,1 1 1,0 1-1,-7 19 1,0 16-4563,10 0-6755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6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8 449 1740,'-3'-15'1545,"1"-1"0,0 1 0,1-1 0,1 1-1,2-23 1,-1 33-1132,-1 0 0,1 0 0,0 0 0,1 0 0,-1 0 0,1 0 0,0 0-1,0 0 1,0 0 0,1 1 0,0-1 0,0 1 0,0 0 0,0 0 0,1 0 0,-1 0-1,1 1 1,0-1 0,9-5 0,-11 8-281,0 0-1,0 1 0,-1-1 1,1 0-1,1 1 1,-1-1-1,0 1 1,0 0-1,0-1 0,0 1 1,0 0-1,0 0 1,0 1-1,0-1 0,0 0 1,0 1-1,0-1 1,0 1-1,4 1 1,-1 1 15,-1-1 1,1 1 0,-1 0 0,0 1 0,0-1 0,0 1 0,6 6 0,2 6 83,0 0 0,-1 1 0,9 19 0,-1-1-61,0 1 0,-3 1 0,-1 1 0,-2 0 0,14 63 0,-27-88 1462,-6-25-776,-6-28-338,12 28-521,0 0 0,1 0 0,0 0 0,0 0 0,1 0 0,1 1 0,0-1 1,1 1-1,0 0 0,10-19 0,8-12-637,38-52 1,-37 59 25,77-103-4946,14 13-8905,-93 105 11122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7.1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81 2248,'28'3'9187,"2"-6"-3691,-6-2-3289,43-16 0,-20 5-879,-43 15-1353,139-32 715,-127 31-2275,1 0 1,-1 2 0,31 1 0,-47-1 1347,1 0 0,-1 0 1,1 0-1,-1 0 0,1 0 0,-1 0 1,1 0-1,-1 0 0,1 0 0,-1 0 1,1 0-1,-1 1 0,1-1 0,-1 0 1,1 0-1,-1 1 0,0-1 0,1 0 1,-1 0-1,1 1 0,-1-1 0,0 0 1,1 1-1,-1-1 0,0 1 0,1-1 0,-1 0 1,0 1-1,1 0 0,-11 13-6297,0-4 3846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5:57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1059 1932,'0'2'474,"1"0"0,0 0-1,-1 0 1,1-1 0,0 1-1,0 0 1,0 0 0,0 0-1,0-1 1,0 1 0,1 0-1,-1-1 1,1 0 0,-1 1-1,1-1 1,-1 0 0,1 1-1,0-1 1,0 0 0,2 1-1,0-1 161,1 1-1,0-1 1,0 0 0,0 0-1,-1 0 1,1 0 0,0-1-1,6 0 1,8-2 378,0 0 0,-1-2-1,25-6 1,33-17-844,-5-12-3534,-52 26 427,1-2-1,-2 0 1,0 0-1,27-33 1,-26 27-119</inkml:trace>
  <inkml:trace contextRef="#ctx0" brushRef="#br0" timeOffset="1">1064 30 800,'6'-4'2595,"0"0"-1,0 0 1,1 1 0,-1 0-1,10-3 1,-11 4-1868,-1 1 1,0 0-1,1 0 1,-1 1-1,1 0 0,-1-1 1,1 1-1,5 1 0,-5 0-557,0 0-1,-1 1 0,1-1 0,-1 1 0,1 0 0,-1 1 0,0-1 0,0 0 1,0 1-1,0 0 0,0 0 0,-1 0 0,1 1 0,-1-1 0,0 1 0,0 0 0,0 0 1,4 8-1,9 16 239,-2 0-1,-1 1 1,-1 1 0,-2 0 0,-1 0 0,-1 1 0,6 58 0,-4 67 113,-11 1-4428,-1-42-3548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0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73 204 136,'-8'-16'3672,"-6"-7"3652,10 27-4836,3 17-1794,1-15-516,1 0-1,0 0 1,0-1 0,0 1 0,1 0-1,0 0 1,0-1 0,1 1 0,-1-1-1,1 0 1,0 1 0,0-1 0,1-1-1,0 1 1,0 0 0,7 6 0,-9-9-141,1 0 1,-1 0-1,1 0 1,0 0-1,0 0 1,0 0-1,0-1 1,0 0 0,0 1-1,0-1 1,0 0-1,0 0 1,0-1-1,1 1 1,-1-1-1,0 0 1,1 1-1,-1-2 1,0 1 0,1 0-1,-1 0 1,0-1-1,0 0 1,0 0-1,1 0 1,-1 0-1,0 0 1,0-1 0,0 1-1,4-4 1,-2 2-37,-1-1 0,0 0 0,0 0 1,0 0-1,-1 0 0,1 0 1,-1-1-1,0 1 0,0-1 0,-1 0 1,1 0-1,-1 0 0,0 0 0,-1-1 1,1 1-1,-1 0 0,0-1 0,0 1 1,-1-1-1,1 1 0,-1-1 1,0 1-1,-1-1 0,0 1 0,1-1 1,-2 1-1,1-1 0,-3-4 0,1 0-5,0 1 0,-1 0 0,-1 0 0,1 0-1,-2 0 1,1 1 0,-1 0 0,0 0 0,-1 1 0,0-1-1,0 1 1,0 1 0,-1-1 0,-15-8 0,19 12 7,-1 1 0,0-1 0,0 1 0,0 0-1,0 1 1,0-1 0,-1 1 0,1 0 0,0 0 0,-1 1 0,1 0 0,-9 0 0,11 1-4,0-1 0,1 1 0,-1 0 0,0 0 0,1 0 0,-1 0 0,1 0 0,0 1-1,-1-1 1,1 1 0,0 0 0,0-1 0,0 1 0,0 0 0,0 0 0,0 0 0,0 1 0,1-1 0,-1 0 0,1 1-1,0-1 1,0 1 0,0-1 0,0 1 0,0-1 0,-1 4 0,0 2-134,1 0-1,-1 0 1,1 0 0,1 0 0,0 1-1,0-1 1,2 13 0,7 28-4279,0-10-3183,-7-26 4711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0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 2124,'4'17'10619,"15"34"-6757,1 5-2182,7 38-449,-5 0 0,-3 2 0,8 141 0,-25 295-909,-98 396-302,70-721 4,22-182-22,-49 496 169,49-415 5,4 1 0,27 201 0,-1-181-27,69 195 0,-63-222-159,-32-100 15,13 36-614,-13-36 577,0 0 0,0 0-1,0 0 1,0 0-1,1 1 1,-1-1-1,0 0 1,0 0-1,0 0 1,0 0-1,0 0 1,0 0 0,0 1-1,0-1 1,0 0-1,0 0 1,0 0-1,1 0 1,-1 0-1,0 0 1,0 0-1,0 1 1,0-1 0,0 0-1,0 0 1,1 0-1,-1 0 1,0 0-1,0 0 1,0 0-1,0 0 1,0 0-1,1 0 1,-1 0 0,0 0-1,0 0 1,0 0-1,0 0 1,0 0-1,1 0 1,-1 0-1,0 0 1,0 0-1,0 0 1,0 0 0,0 0-1,1 0 1,-1 0-1,0-1 1,0 1-1,0 0 1,0 0-1,4-20-2822,-3-16-3534,-5-49 0,0 45 2894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1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108 503 360,'-11'-11'11827,"-6"-24"-6214,9 17-2522,8 18-3081,1 1 0,-1-1 0,0 0 0,1 1-1,-1-1 1,0 1 0,1-1 0,-1 0 0,1 1 0,-1-1 0,1 0 0,-1 0 0,1 1 0,-1-1 0,1 0 0,-1 0 0,1 0 0,-1 0 0,1 0 0,-1 0 0,1 1 0,0-1 0,-1 0 0,1-1 0,-1 1 0,1 0 0,-1 0 0,1 0 0,-1 0 0,1 0 0,-1 0 0,1-1 0,-1 1 0,2-1 0,24-16 83,16-29-52,-37 38-32,-1 1 1,0-1 0,-1 0-1,0 0 1,0 0-1,-1-1 1,0 1-1,0 0 1,-1-1-1,0 0 1,0 1-1,-1-1 1,0 1 0,-1-1-1,0 0 1,0 1-1,-1-1 1,0 1-1,-1 0 1,1 0-1,-6-11 1,-4-6 137,-1 0 1,-1 1-1,-1 1 0,-1 0 1,-25-27-1,41 49-132,-1 0 0,0 0-1,1 0 1,-1 0 0,0 0 0,0 0-1,0 0 1,0 0 0,0 1-1,0-1 1,0 0 0,0 0 0,0 1-1,0-1 1,0 1 0,0-1 0,0 1-1,-1 0 1,1-1 0,0 1 0,0 0-1,0 0 1,-1 0 0,1-1 0,0 2-1,-3-1 1,3 1-9,0 0 1,-1 0-1,1 0 1,0 0-1,0 1 1,0-1-1,-1 0 0,1 1 1,1-1-1,-1 1 1,0-1-1,0 1 0,1-1 1,-1 1-1,0-1 1,0 4-1,-2 11-4,0 1 1,-1 32-1,4-43 33,0 25 30,0-1 0,3 0 1,10 53-1,30 87-994,-29-122-397,4-2-4029,2 9-6236,-17-39 8634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2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14 1832,'0'-1'298,"0"1"1,1-1-1,-1 0 0,0 1 0,0-1 0,0 1 0,0-1 1,1 0-1,-1 1 0,0-1 0,1 1 0,-1-1 0,0 1 1,1-1-1,-1 1 0,0-1 0,1 1 0,-1-1 0,1 1 1,-1 0-1,1-1 0,-1 1 0,1 0 0,0-1 0,-1 1 1,1 0-1,-1 0 0,1 0 0,-1-1 0,1 1 0,0 0 1,-1 0-1,1 0 0,0 0 0,0 0 0,17 18 3684,12 42-2611,-27-54-524,24 60 1030,36 133 0,-48-129-1611,-2 1-1,-4 0 1,0 132 0,-55 386 172,-47-1-396,20-148-27,-49 655 150,104-730 1387,31 371-1,16-474-1170,-29-262-413,0 0 1,-1 1-1,1-1 0,0 0 0,0 0 1,0 1-1,0-1 0,0 0 0,0 1 1,0-1-1,0 0 0,0 0 0,0 1 0,0-1 1,0 0-1,0 1 0,0-1 0,0 0 1,0 1-1,0-1 0,0 0 0,0 0 1,1 1-1,-1-1 0,0 0 0,0 0 1,0 1-1,0-1 0,1 0 0,-1 0 0,0 1 1,0-1-1,0 0 0,1 0 0,-1 0 1,0 0-1,0 1 0,1-1 0,-1 0 1,0 0-1,1 0 0,-1 0 0,0 0 0,0 0 1,1 0-1,0 0 0,4-17-2097,0-30-2196,-7 1-2891,-12-73-1,7 67 3634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3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50 241 1952,'-5'0'1183,"1"-1"0,-1 0 0,0 0 0,1 0 0,-1 0 0,1-1 0,-1 0-1,-4-3 1,8 5-1104,1 0-1,0-1 0,-1 1 0,1 0 0,0-1 1,0 1-1,0 0 0,-1-1 0,1 1 1,0 0-1,0-1 0,0 1 0,0-1 1,0 1-1,0 0 0,0-1 0,0 1 1,0-1-1,0 1 0,0-1 0,0 1 0,0 0 1,0-1-1,0 1 0,0-1 0,0 1 1,1 0-1,-1-1 0,0 1 0,0-1 1,1 1-1,19-21 164,28-16-460,71-41 0,-98 65 82,1 2 0,1 0 0,0 2 0,0 0 0,1 2 0,27-5 0,-32 9 121,0 1 0,-1 1 0,1 0 0,21 3 0,-32-1 8,-1 0-1,0 0 1,0 1 0,1-1-1,-1 2 1,-1-1 0,1 1-1,0 0 1,0 0-1,-1 1 1,0 0 0,0 0-1,9 8 1,-14-11 6,0 0 1,0 0-1,-1 0 1,1 0-1,0 0 0,0 0 1,-1 0-1,1 0 1,-1 0-1,1 0 1,-1 0-1,1 1 0,-1-1 1,0 0-1,1 0 1,-1 0-1,0 1 0,0-1 1,0 0-1,0 0 1,0 1-1,0-1 0,-1 0 1,1 2-1,-1-1 22,0 1-1,-1-1 0,1 1 0,-1-1 0,1 1 1,-1-1-1,0 0 0,0 0 0,0 0 0,-3 3 0,-8 4 189,0 0-1,-1 0 0,-17 7 0,20-10 1,-20 10 535,2 1 1,0 2-1,-32 27 0,54-40-612,0-1 1,0 2 0,1-1-1,0 1 1,0 0 0,0 0-1,1 1 1,0 0-1,1-1 1,-1 2 0,2-1-1,-1 0 1,1 1 0,0 0-1,1 0 1,0 0 0,-1 12-1,3-16-113,0 0-1,1 0 0,-1 0 1,1 0-1,0 0 0,1-1 0,-1 1 1,1 0-1,0-1 0,0 1 1,0-1-1,1 0 0,-1 0 1,1 0-1,0 0 0,4 4 1,-1-2-124,1-1 0,-1 1 0,1-2 0,0 1 1,0-1-1,1 0 0,-1 0 0,16 4 0,-7-3-793,1-1 1,0-1-1,29 3 0,-28-5-1645,1-1 0,29-3 0,-19-2-589,0-3 49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3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736 44 204,'14'-12'4434,"-11"11"-3698,-1-1 0,1 0-1,-1 0 1,0 0 0,0 0 0,0 0 0,0 0-1,-1 0 1,1 0 0,0-1 0,-1 1 0,3-5-1,1 16 3626,17 44-3928,-13-25-108,-2 1-1,0 1 0,-2-1 1,-1 1-1,-2 0 1,-1 0-1,-1 0 0,-1 0 1,-2-1-1,-8 40 1,-12 32 101,-59 160 0,45-156-253,-118 501 94,59 13-286,-180 884 102,215-1209 81,-29 272 1545,87-526-1677,2 1-1,5 52 1,-2-90-1819,2-10-195,6-23-2360,8-42-4347,-16 38 5048,0-4 144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275 401 972,'6'-14'4891,"-3"7"-3161,-1 1-1,1 0 1,-1-1-1,-1 1 1,1-1 0,0-8 919,41 40-1348,-32-22-1283,0 0 1,0-1 0,0 0 0,0-1 0,0 0 0,0-1 0,0 0 0,0-1 0,0 0 0,0 0 0,0-1 0,0-1 0,0 0 0,0-1 0,-1 0 0,0 0 0,0-1 0,0 0 0,0-1-1,-1 0 1,0-1 0,0 0 0,12-12 0,-17 13-18,0 0 0,-1-1-1,0 1 1,0-1 0,0 0 0,-1 0-1,0 0 1,0 0 0,0 0 0,-1 0-1,0 0 1,-1-1 0,0 1 0,0 0-1,0 0 1,-1-1 0,0 1 0,-1 0-1,-3-11 1,3 9-6,-1 0 0,0 0 0,-1 0-1,0 0 1,0 1 0,-1-1 0,0 1 0,0 1 0,-1-1-1,0 1 1,0 0 0,-1 0 0,0 0 0,-14-9 0,19 14 5,-1 1 1,0-1 0,0 1-1,-1-1 1,1 1 0,0 0 0,0 1-1,-1-1 1,1 0 0,0 1 0,-1 0-1,1 0 1,0 0 0,-1 0-1,1 0 1,0 1 0,-1-1 0,-2 2-1,0 0 8,1 1-1,-1-1 0,1 1 1,-1 0-1,1 1 0,0-1 1,1 1-1,-1 0 0,-5 6 1,-6 9 111,0 1 1,2 1 0,-22 40 0,32-53-57,-33 67 467,4 1-1,-27 93 1,2-6-32,12-33-155,-31 141 1,72-246-879,0 0 0,2 0 0,0 34 1,6-81-9073,3-20 1627,-8 24 5228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4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75 420,'12'-9'1198,"1"2"-1,0-1 1,1 2-1,18-7 1,-10 5-708,-1 2 1,34-5-1,-29 8-496,-1 1 1,1 0-1,0 2 0,-1 1 0,41 7 1,-63-7 22,0-1-1,0 1 1,0 0 0,0-1 0,0 1 0,0 1 0,0-1 0,0 0-1,-1 1 1,1-1 0,0 1 0,-1 0 0,0 0 0,1 0 0,-1 0-1,0 0 1,0 1 0,0-1 0,0 0 0,0 1 0,-1 0-1,1-1 1,1 6 0,-2-5 31,-1 1-1,0-1 1,1 0-1,-1 0 0,-1 0 1,1 1-1,0-1 1,-1 0-1,1 0 1,-1 0-1,0 0 0,0 0 1,-1 0-1,1 0 1,0 0-1,-1 0 1,0-1-1,1 1 0,-1-1 1,0 1-1,-1-1 1,-3 4-1,-10 8 465,-1-1 1,0 0-1,-1-2 0,0 0 1,-1-1-1,0-1 0,0 0 0,-1-2 1,0 0-1,-1-1 0,-39 5 0,138 3-532,-68-12 19,0 1-1,1 0 1,-1 1-1,-1 0 1,1 0-1,-1 1 1,1 0-1,10 10 0,-14-10 83,-1 1 0,-1 0 0,1 1 0,-1-1 0,0 1 0,-1 0 0,0 0-1,0 0 1,0 1 0,-1-1 0,0 0 0,0 1 0,-1 0 0,0-1 0,0 1 0,-1 0-1,0 0 1,-1-1 0,1 1 0,-1 0 0,-1-1 0,1 1 0,-2-1 0,-2 8 0,2-4 249,-2 0 0,0 0 0,0-1 0,0 1 0,-2-1 0,1-1 0,-1 1 0,0-1 1,-1 0-1,0-1 0,-1 0 0,0 0 0,0-1 0,0 0 0,-14 7 0,-6 0-68,-1-1 0,-46 12 0,56-18-192,-12 1-3710,31-8 3088,-1 0 1,1 0 0,-1 0-1,1-1 1,-1 1 0,1 0 0,0-1-1,-1 1 1,1-1 0,0 1 0,-1-1-1,1 0 1,0 0 0,0 0 0,-1 1-1,1-1 1,0 0 0,0-1 0,0 1-1,-1-2 1,-3-2-2947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6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46 868,'-5'-46'16880,"12"76"-14039,-8-2-2588,-1 1 0,-1-1 0,-2 0 0,-1 0 0,-1 0 0,-1-1 0,-1 0 0,-2 0 0,0-1 0,-2 0 0,-21 30 0,15-28-209,-2 0 0,-1-2-1,-1-1 1,-1 0 0,-1-2 0,-2-1-1,0-1 1,-1-1 0,-32 18-1,57-37-38,1 1 0,0-1 0,0 0 0,-1 0 1,1 0-1,0 0 0,-1 0 0,1 0 0,-1-1 0,0 1 0,1-1 0,-1 0 0,1 0 0,-1 0 0,1 0 0,-1 0 0,0 0 0,1-1 0,-5 0 1,5-1-7,0 1 0,0 0 0,1 0 0,-1-1 1,1 1-1,-1-1 0,1 0 0,-1 1 1,1-1-1,0 0 0,0 0 0,0 0 0,0 0 1,0 0-1,0 0 0,1 0 0,-1 0 1,0-4-1,0-3-17,0 1 1,1-1 0,-1 0-1,2 0 1,0 0-1,0 0 1,0 1 0,1-1-1,0 1 1,5-12 0,-5 14 9,0 0 1,1 0 0,0 0 0,0 1 0,0-1 0,0 1 0,1 0 0,0 0 0,0 0 0,0 1 0,1-1 0,0 1-1,-1 0 1,2 1 0,-1-1 0,0 1 0,1 0 0,-1 0 0,1 0 0,0 1 0,0 0 0,0 0 0,0 1 0,0-1-1,0 2 1,1-1 0,-1 0 0,0 1 0,0 0 0,1 1 0,10 1 0,13 3 0,0 1-1,0 1 1,-1 2 0,0 1 0,0 1-1,-1 2 1,37 21 0,11 14-2045,87 69 0,13 28-11703,-146-120 10545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7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53 2236,'38'-20'5481,"-28"14"-3519,0 1 1,1 0-1,-1 0 0,1 1 1,13-4-1,-23 8-1903,-1 0 0,1 1 1,-1-1-1,1 0 0,-1 0 0,1 0 0,-1 0 0,1 1 0,-1-1 1,0 0-1,1 0 0,-1 1 0,1-1 0,-1 0 0,0 1 0,1-1 1,-1 1-1,0-1 0,1 0 0,-1 1 0,0-1 0,0 1 0,0-1 1,1 1-1,-1-1 0,0 1 0,0-1 0,0 0 0,0 1 1,0-1-1,0 1 0,0-1 0,0 1 0,0-1 0,0 1 0,0-1 1,0 1-1,0-1 0,0 1 0,0-1 0,0 1 0,-1-1 0,1 1 1,0-1-1,0 1 0,-1-1 0,1 0 0,-1 1 0,-8 26 393,-3-2-390,0 0-1,-2-2 1,-1 1 0,-1-2 0,-1 0 0,-1-1 0,0-1-1,-2 0 1,0-2 0,-1 0 0,-1-1 0,-1-2 0,0 0-1,-1-1 1,-36 15 0,56-28-64,0 1 0,0-1 0,0 0 0,0 0 0,-1-1 0,1 1 0,0-1 0,0 0 0,-1 0 0,1 0 0,-8-2 0,11 2-1,0-1-1,-1 0 1,1 1 0,0-1 0,0 0-1,0 0 1,0 0 0,0 0 0,0 0-1,0 0 1,0 0 0,0 0-1,0 0 1,0 0 0,0-1 0,1 1-1,-1 0 1,1-1 0,-1 1-1,1 0 1,-1-1 0,1 1 0,0-1-1,0 1 1,0 0 0,0-1 0,0 1-1,0-1 1,0 1 0,0-1-1,0 1 1,1 0 0,-1-1 0,0 1-1,1-1 1,-1 1 0,1 0-1,1-2 1,-1 0-2,-1 0 0,2 1 0,-1-1-1,0 0 1,0 1 0,1-1 0,-1 1 0,1-1 0,0 1-1,0 0 1,0 0 0,0 0 0,0 0 0,1 0-1,-1 0 1,0 1 0,1-1 0,-1 1 0,4-2-1,-1 1 0,0 1-1,1 0 0,-1-1 1,0 2-1,1-1 0,-1 1 0,1-1 1,-1 2-1,10 0 0,0 2-4,0 0 0,0 1 0,0 0 1,0 2-1,-1 0 0,19 10 0,-7-1-224,-1 1 1,-1 1-1,-1 1 1,0 1-1,-2 1 1,0 1-1,-1 0 1,25 36-1,-36-42-518,0 0 0,-1 0 1,-1 0-1,0 1 0,-1 0 0,7 30 0,-11-32-315,0 0 0,0 1-1,-2-1 1,1 0-1,-2 0 1,0 0-1,-1 1 1,-7 26 0,-10 18-2423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7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211 194 288,'5'-12'1602,"5"-15"949,2 1 0,1 0 1,1 0-1,1 2 0,19-24 0,-34 47-2525,0 1 0,0 0-1,1 0 1,-1-1 0,0 1 0,0 0 0,0 0-1,1-1 1,-1 1 0,0 0 0,0 0 0,1 0-1,-1-1 1,0 1 0,1 0 0,-1 0 0,0 0-1,1 0 1,-1 0 0,0 0 0,1 0 0,-1 0-1,0 0 1,1 0 0,-1 0 0,0 0 0,1 0-1,-1 0 1,0 0 0,1 0 0,-1 0 0,0 0-1,1 0 1,-1 0 0,0 0 0,0 0 0,1 1-1,-1-1 1,0 0 0,1 1 0,8 15 287,-1 24 61,-11-20-178,-1 0 0,-1 0 0,-1 0 0,0-1 0,-1 0 0,-2 0 0,0-1 0,0 0 0,-2 0 0,0-1 0,-1 0 0,-1-1 0,0-1 0,-1 0 1,-1-1-1,0 0 0,-1-2 0,-1 1 0,-19 10 0,34-22-201,-1 1-1,0-1 1,0 0 0,0 0 0,0 0 0,0 0-1,0-1 1,0 1 0,0-1 0,0 1 0,0-1-1,0 0 1,0 0 0,0-1 0,0 1-1,0-1 1,0 1 0,0-1 0,0 0 0,0 0-1,0 0 1,0-1 0,1 1 0,-1-1 0,0 1-1,1-1 1,-1 0 0,1 0 0,0 0 0,0 0-1,-1 0 1,1-1 0,1 1 0,-1-1 0,0 1-1,1-1 1,-1 0 0,1 0 0,0 1 0,0-1-1,0 0 1,0 0 0,0 0 0,0-4 0,0 3-7,0 1 0,0-1 0,1 0 0,-1 0 1,1 0-1,0 0 0,0 0 0,0 0 1,0 0-1,1 0 0,0 0 0,0 0 0,0 0 1,0 0-1,0 1 0,1-1 0,0 0 1,-1 1-1,1 0 0,1-1 0,-1 1 1,0 0-1,1 0 0,0 0 0,0 0 0,0 0 1,0 1-1,0 0 0,0-1 0,0 1 1,1 0-1,0 0 0,-1 1 0,1-1 0,6-1 1,-1 2 7,1 0 0,-1 1 1,1 0-1,-1 0 1,1 1-1,-1 1 0,1-1 1,-1 1-1,0 1 1,0 0-1,0 0 0,0 1 1,-1 0-1,1 0 1,-1 1-1,15 11 0,3 4-231,0 2 0,-2 0-1,34 39 1,-42-42-588,-1 0 0,-1 0 0,0 2 0,-2 0 1,12 25-1,-19-34-130,-1-1-1,0 1 1,-1 0 0,0 0 0,0 0 0,-2 1-1,1-1 1,-2 0 0,1 1 0,-2-1 0,-3 24-1,-5 4-2024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8.1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464 156 1124,'-1'-9'1201,"1"-1"-1,0 1 1,1-1 0,0 1-1,0 0 1,1 0 0,0-1-1,1 1 1,0 1 0,4-10-1,6-18 3242,-13 36-4236,3-9 3039,-4 12-1759,-19 50-1146,6-33-311,0 0 1,-2-2-1,0 1 1,0-2-1,-2 0 1,0-2 0,-1 0-1,-1 0 1,0-2-1,-1-1 1,0 0 0,-1-2-1,0 0 1,0-1-1,-36 8 1,48-15-73,1-1 1,-1 0 0,0 0-1,0-1 1,-16-2-1,22 2 30,1 0-1,-1-1 1,1 0-1,-1 0 1,1 0-1,0 0 1,0 0 0,-1 0-1,1-1 1,0 0-1,0 0 1,0 0-1,1 0 1,-1 0-1,0 0 1,1-1-1,-1 1 1,1-1-1,-3-4 1,4 6 9,1 0 0,0 0 0,-1 0 1,1 0-1,0 0 0,0 0 0,-1 0 0,1 0 1,0 0-1,0 0 0,0 0 0,0 0 0,0 0 0,0 0 1,1 0-1,-1 0 0,0 0 0,0 0 0,1 0 1,-1 0-1,1 0 0,-1 1 0,1-1 0,-1 0 1,1 0-1,-1 0 0,1 0 0,0 1 0,-1-1 0,1 0 1,0 1-1,0-1 0,0 0 0,-1 1 0,1-1 1,0 1-1,0 0 0,0-1 0,0 1 0,0-1 1,0 1-1,2 0 0,2-2-15,1 0 0,0 0 1,0 1-1,0 0 0,11 0 0,-1 2 0,1 1 0,-1 1-1,0 0 1,0 1 0,-1 1-1,1 1 1,-1 0 0,0 0-1,0 2 1,17 11 0,21 17-177,60 51 1,-107-82 163,234 206-4340,-15 16-9713,-186-184 10835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8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7 2380,'-12'-6'8118,"7"14"-3753,7 32-2132,0-12-1059,-5-25-1044,0 1 0,0-1-1,0 1 1,-1-1-1,1 0 1,-1 0 0,0-1-1,1 1 1,-1-1-1,-1 0 1,1 0 0,0 0-1,-8 2 1,-69 17 1182,51-14-1096,-30 8-33,-89 20 17,135-33-191,-1 0 0,1-1 0,-1-1 0,0 0-1,1-1 1,-1 0 0,-27-7 0,38 7-7,0-1 0,0 1 0,0 0 0,0-1 0,0 0 1,1 0-1,-1 0 0,0 0 0,1-1 0,0 1 0,0-1 0,0 0 0,0 0 0,0 0 0,0 0 0,1-1 0,0 1 0,-1-1 0,1 1 0,1-1 0,-1 0 0,0 0 0,1 0 0,0 0 0,0 0 0,0 0 0,0 0 0,1 0 0,0 0 0,-1 0 0,1 0 0,1-1 0,-1 1 0,1 0 0,0 0 0,0 0 0,0 0 0,0 0 0,0 0 0,1 0 0,0 1 0,0-1 0,0 0 0,0 1 1,1 0-1,-1-1 0,1 1 0,0 0 0,0 0 0,0 1 0,0-1 0,1 0 0,3-1 0,-3 2 1,-1 0 1,0 0 0,1 1-1,0 0 1,-1-1 0,1 1-1,0 1 1,0-1 0,-1 0-1,1 1 1,0 0 0,0 0-1,0 0 1,0 1 0,7 1-1,-4 0 8,1 0 0,-1 1-1,0 0 1,0 0-1,0 1 1,0 0-1,9 7 1,1 3-70,-1 1-1,0 1 1,-1 0 0,21 30-1,-17-19-1505,-1 0-1,28 60 1,-40-73 146,-1 0-1,0 1 1,-1 0 0,-1 0 0,0 0 0,-1 0 0,0 0 0,-2 25-1,-3-2-1902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09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291 173 1932,'162'-160'15630,"-161"159"-15505,-1 0 1,1 0-1,-1 1 0,1-1 0,-1 0 0,1 0 1,0 1-1,-1-1 0,1 1 0,0-1 0,0 0 1,-1 1-1,1-1 0,0 1 0,0 0 0,0-1 1,0 1-1,0 0 0,0-1 0,0 1 0,-1 0 1,1 0-1,0 0 0,0 0 0,0 0 0,0 0 1,0 0-1,0 0 0,2 0 0,-2 2-59,0-1 0,-1 0 0,1 0 0,0 1 0,0-1 0,0 0 0,-1 1 0,1-1 0,-1 1 0,1-1-1,-1 1 1,0-1 0,1 1 0,-1-1 0,0 1 0,0 1 0,0 9 49,0 1 0,-1-1-1,-3 22 1,-4-3 38,-1 0 0,-2 0 0,-1-1 1,-1 0-1,-1-1 0,-2-1 0,-19 27 0,4-15 113,-1 0 1,-2-3-1,-69 61 0,63-64-52,-84 53 0,140-119-1269,-2 20-95,1 1 0,0 1 0,0 0 0,1 1 0,0 0 0,0 2 0,1 0 0,24-7 0,-12 4-1661,28-13-3265,-30 11 3160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1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0 200 1284,'50'-39'4972,"-49"36"-4599,-10 5-609,1-1 2426,9-2-1592,0 0 0,0-1 0,-1 1 0,1 0 0,0 0 0,-1 0-1,1-1 1,-1 1 0,1 0 0,-1-1 0,0 1 0,0 0 0,0-1 0,1 1-1,-1-1 1,0 1 0,-1-3 0,2-12 3527,5 0-3755,-5 15-297,-1 0 1,1 0-1,0 0 1,-1 0 0,1 1-1,0-1 1,-1 0-1,1 0 1,0 0 0,0 1-1,0-1 1,0 0-1,-1 1 1,1-1 0,0 1-1,0-1 1,3 0-1,7 13 734,3 7-843,57 55 800,-51-56-457,-1 1 0,0 1 0,-2 1 0,0 1 0,26 45 0,-40-54-206,1 1 0,-2-1 0,0 1 1,0 0-1,-1 0 0,-1 0 0,0 0 0,-5 25 0,2 20 217,6-4 118,-1-41-351,-1 0 1,0-1-1,-1 1 0,0 0 1,-2 0-1,1 0 0,-2-1 1,-5 21-1,-46 61 694,64-182 236,51-297-1015,-37 205 0,-16 118 0,-2 17 0,14-61 0,-24 136 0,-1 46 0,4-46 0,-2 10 0,-21 262 0,17-245 0,-4-1 0,-2-1 0,-23 67 0,15-80 0,19-91 0,82-329 0,-40 206 0,-28 116 0,-2 4 0,24-69 0,-16 190 0,-10-20 0,-1 0 0,-3 1 0,-3 73 0,-24 151 0,19-232 0,-3-1 0,-1 0 0,-18 53 0,25-92 0,0 0 0,0-1 0,0 1 0,0-1 0,0 0 0,-1 1 0,1-1 0,-1 0 0,0 0 0,0 0 0,-3 4 0,4-6 0,0 0 0,0 0 0,0 1 0,1-1 0,-1 0 0,0 0 0,0 0 0,0 0 0,0 0 0,1 0 0,-1-1 0,0 1 0,0 0 0,0 0 0,0 0 0,1-1 0,-1 1 0,0-1 0,0 1 0,1 0 0,-1-1 0,0 1 0,1-1 0,-1 0 0,1 1 0,-1-1 0,0 1 0,1-1 0,-1 0 0,1 1 0,0-1 0,-1 0 0,1 0 0,-1 1 0,1-1 0,0 0 0,0 0 0,0 0 0,-1-1 0,-20-47 0,1-1 0,3-1 0,2-1 0,3 0 0,1 0 0,3-2 0,2 1 0,2-64 0,2 98 0,2-14 0,0 33 0,1 0 0,-1 0 0,0 0 0,0 0 0,1 0 0,-1 0 0,0 0 0,1 0 0,-1 0 0,0 0 0,0 1 0,1-1 0,-1 0 0,0 0 0,0 0 0,1 0 0,-1 0 0,0 0 0,0 1 0,1-1 0,-1 0 0,0 0 0,0 0 0,0 1 0,1-1 0,-1 0 0,0 0 0,0 1 0,0-1 0,0 0 0,0 0 0,0 1 0,1-1 0,-1 0 0,0 0 0,0 1 0,0-1 0,0 0 0,0 1 0,0-1 0,0 0 0,0 0 0,0 1 0,0-1 0,0 0 0,-1 1 0,7 15 0,1 23 0,-3 1 0,-1-1 0,-1 1 0,-3-1 0,-1 1 0,-8 41 0,7-52-448,3-22 214,0 0 1,-1 0-1,0-1 0,0 1 0,0 0 0,-1-1 1,0 1-1,0-1 0,-1 1 0,0-1 0,-6 10 0,8-15 5,0 0 0,0-1 0,0 1 0,0 0 0,0-1 0,0 1 0,0-1 0,0 1 0,0-1 0,0 0 0,-1 1 0,1-1 0,0 0 0,0 0 0,0 0 0,-1 0 0,1 0 0,0 0 0,0 0 0,0 0 0,-1 0 0,1-1 0,0 1 0,0 0 1,0-1-1,0 1 0,-1-1 0,1 1 0,0-1 0,0 0 0,0 1 0,0-1 0,1 0 0,-1 0 0,0 0 0,0 0 0,0 0 0,1 0 0,-2-2 0,0 1-611,0-1 1,0 0 0,0 0 0,0 0 0,1 0-1,0 0 1,-1 0 0,1 0 0,0-1 0,1 1-1,-1 0 1,0-1 0,1-4 0,4-16-4651,-4 14 3071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15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238 152 812,'-5'-10'1867,"-1"-1"1,2 0-1,0-1 0,0 1 1,1-1-1,0 1 0,1-1 1,0 0-1,1 0 0,0 0 1,2-14-1,-29 72-687,11 13-566,2-1-1,2 2 1,-6 92 0,13-94-243,-2 0 0,-2 0 1,-36 111-1,4-71 472,71-151-5430,-24 44 2389,1 1 1,0 0-1,1 1 1,-1 0-1,2 0 1,-1 0-1,1 0 1,15-9-1,-11 10-1252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17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0 840,'-11'157'3615,"9"-81"-3329,3 0 0,20 139 0,-19-205-245,0-1 1,1 0-1,0 0 0,0 0 0,1 0 0,0 0 1,11 15-1,-14-22-28,0-1 1,0 1-1,1-1 1,-1 1 0,1-1-1,-1 0 1,1 1-1,-1-1 1,1 0-1,0 0 1,-1 0-1,1 0 1,0-1 0,0 1-1,0 0 1,0-1-1,0 1 1,2-1-1,-2 0-8,0 0-1,1-1 0,-1 1 0,0-1 0,0 0 0,1 0 0,-1 0 1,0 0-1,0 0 0,0 0 0,0 0 0,0-1 0,0 1 0,-1-1 1,1 1-1,0-1 0,-1 0 0,1 0 0,1-3 0,8-10 13,-1-1 0,-1 0 0,11-26 0,-13 25-393,1 1 0,1 0 0,0 1 0,13-16 0,-2 4-1983,-13 19 1211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0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256 185 1084,'-9'-5'23020,"8"51"-21925,0-29-785,1-10-291,0 0 1,1 1-1,0-1 1,0 0-1,0 0 0,1 0 1,0 0-1,1 0 1,0 0-1,0 0 0,0-1 1,1 1-1,0-1 1,0 0-1,0 0 0,1-1 1,0 1-1,0-1 1,0 0-1,1 0 0,0-1 1,-1 1-1,2-1 1,-1-1-1,0 1 0,1-1 1,0 0-1,0-1 0,0 1 1,0-1-1,0-1 1,0 1-1,0-1 0,1-1 1,-1 1-1,0-1 1,1-1-1,-1 1 0,0-1 1,0 0-1,1-1 1,-1 0-1,10-4 0,-7 1-53,0 0-1,0-2 0,0 1 0,-1-1 1,0-1-1,0 1 0,-1-1 1,0-1-1,0 0 0,-1 0 0,0 0 1,-1-1-1,0 0 0,-1 0 0,0-1 1,0 0-1,-1 1 0,0-1 0,-1-1 1,0 1-1,-1 0 0,-1-1 0,1 1 1,-2-1-1,0 0 0,0 1 1,-1-1-1,0 0 0,-5-14 0,5 21 26,0-1-1,0 1 0,-1 0 1,0 0-1,0 0 1,0 0-1,-1 1 0,0-1 1,0 0-1,0 1 1,0 0-1,-1 0 0,1 0 1,-1 0-1,0 0 0,0 1 1,-1 0-1,1 0 1,-10-5-1,8 6-1,1 0-1,-1 1 1,1 0-1,-1 0 1,1 1-1,-1-1 1,0 1 0,1 0-1,-1 1 1,0-1-1,1 1 1,-1 1-1,0-1 1,1 1 0,0-1-1,-1 1 1,1 1-1,-9 5 1,-8 6 7,0 0-1,1 2 1,1 0 0,1 2-1,0 0 1,1 1 0,-17 23-1,15-14 34,0 1 0,2 1 0,1 1-1,-24 58 1,25-35 184,3 0-1,2 1 0,-7 96 0,11-91-63,-2 3 230,-3-1 0,-40 118 0,45-135-470,26-97-5192,15-87-13317,-29 116 15783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1384,'3'3'1260,"1"-1"-1,0 1 1,-1-1 0,1 1-1,1-1 1,-1 0 0,0-1-1,0 1 1,7 1 0,47 2 4774,-27-8-4619,55-10 0,-68 9-1007,-1 1-521,0-1 0,-1 0 0,0-2 0,0 0 0,0 0 0,-1-2 0,16-9 0,8-14-4221,-2-8-4724,-21 21 3291,-9 12 3169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17.5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789 13 1208,'0'-1'134,"0"1"-1,0-1 1,0 1 0,0-1-1,0 1 1,0-1-1,0 1 1,-1 0 0,1-1-1,0 1 1,0-1 0,0 1-1,0-1 1,0 1-1,-1 0 1,1-1 0,0 1-1,0-1 1,-1 1 0,1 0-1,0-1 1,-1 1-1,1 0 1,0 0 0,-1-1-1,1 1 1,-1 0 0,1 0-1,0-1 1,-1 1-1,1 0 1,-1 0 0,1 0-1,-1 0 1,1 0 0,0-1-1,-1 1 1,1 0-1,-2 0 1,-23 8 1682,-21 20-436,-312 306 7591,118-100-8252,229-223-992,-1-1 0,0 0 0,-1-1 0,0 0 0,-24 12 0,36-21 214,1 1 0,0-1 0,0 0-1,0 0 1,-1 0 0,1 0 0,0 0 0,0 0 0,0 0-1,-1 0 1,1 0 0,0 0 0,0 0 0,-1 0 0,1 0 0,0 0-1,0 0 1,-1 0 0,1 0 0,0 0 0,0 0 0,-1 0-1,1 0 1,0 0 0,0 0 0,0 0 0,-1 0 0,1 0 0,0-1-1,0 1 1,0 0 0,0 0 0,-1 0 0,1 0 0,0-1-1,0 1 1,0 0 0,0 0 0,0 0 0,-1-1 0,1 1 0,0 0-1,0-1 1,2-13-1883,11-17-612,-13 30 2400,43-86-2971,81-180-2726,-108 227 4527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1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57 1372,'1'-4'628,"0"-1"1,0 1-1,-1-1 0,0 1 0,0 0 1,0-1-1,0 1 0,-1 0 0,0-6 0,0 10-499,1-1 0,0 1 0,-1-1 0,1 1 0,0-1 0,-1 1-1,1-1 1,-1 1 0,1 0 0,0-1 0,-1 1 0,1 0 0,-1-1 0,1 1-1,-1 0 1,0 0 0,1-1 0,-1 1 0,1 0 0,-1 0 0,1 0-1,-1 0 1,1 0 0,-1 0 0,-1 0 0,-26 9 1567,-199 117 5516,15-6-5434,-279 96-1954,487-215-62,0 1 0,0-1-1,0 0 1,0 0 0,-1 0-1,1 0 1,0-1 0,0 1 0,-1-1-1,1 0 1,0-1 0,-1 1-1,-6-2 1,10 1 24,0 1-1,0-1 1,0 0-1,0 1 1,0-1 0,0 0-1,0 1 1,0-1-1,0 0 1,0 0 0,0 0-1,1 0 1,-1 0-1,0 0 1,1 0 0,-1 0-1,1 0 1,-1 0-1,0-2 1,1 0-165,-1 0 0,1 0 0,0 0 0,0-1 0,0 1 0,0 0 1,1 0-1,-1 0 0,1 0 0,1-4 0,34-80-7196,-24 59 5651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18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834 0 1192,'-70'28'7216,"-32"29"-3033,18-10-1357,-18 6-71,-209 103 385,287-143-3247,-48 19-565,24-19-2517,47-13 3038,0 0 1,1 0-1,-1 0 1,0 0-1,1 0 1,-1 0-1,0 0 1,1 0 0,-1 0-1,0 0 1,1 0-1,-1 0 1,0 0-1,1-1 1,-1 1-1,0 0 1,1-1-1,-1 1 1,1 0 0,-1-1-1,1 1 1,-1-1-1,1 1 1,-1 0-1,1-1 1,-1 0-1,1 1 1,-1-1 0,1 1-1,0-1 1,-1 1-1,1-1 1,0 0-1,0 1 1,-1-1-1,1 0 1,0 1 0,0-1-1,0 0 1,0 1-1,0-1 1,0 0-1,0 1 1,0-1-1,0 0 1,0 1-1,0-1 1,0 0 0,1 1-1,-1-1 1,0 0-1,1 1 1,-1-1-1,0 0 1,1 1-1,-1-1 1,1 0 0,19-37-5588,-9 24 3866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4:16:18.8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2594 1329 616,'58'11'9276,"-88"1"-4060,-401 34 1578,-5-23-4402,-434-21-144,758-4-2056,-145-21 1,229 16-188,0-1-1,1-1 1,0-2-1,0-1 0,2-1 1,-28-18-1,-54-25 6,73 41-10,19 10 0,0-2-1,0 0 1,-16-10 0,27 14 0,0 0 0,0-1 0,0 1 0,1-1 0,-1 1 0,1-1 0,0 0 0,0 0 0,0 0 0,0-1 0,1 1 0,0-1 0,0 0 0,-2-6-1,-6-26-4,2 0-1,1 0 1,2 0-1,2-1 1,1 1-1,2-1 1,1 0-1,2 1 1,2-1-1,2 1 1,1 0-1,19-53 0,1 7-111,5 1 0,3 2 0,70-116 0,-97 182 102,1 0 0,0 0-1,1 1 1,1 1-1,0 0 1,0 0-1,22-14 1,-25 20 9,-1 1 0,1 1 0,0 0-1,0 0 1,0 1 0,1 0 0,-1 1 0,1 0 0,0 0 0,-1 1 0,1 0-1,0 1 1,0 0 0,13 2 0,261 49-31,-66-8 9,635 28 80,-49-6-98,-771-60 45,0 1 1,59 20-1,-79-21-1,-1 0-1,1 1 1,-1 0 0,0 1-1,0 1 1,-1-1-1,0 2 1,-1 0 0,18 18-1,-20-15-3,0 0-1,0 1 0,-1 0 1,-1 0-1,0 0 0,-1 1 1,-1 0-1,0 0 0,-1 0 1,2 21-1,1 19 16,-2 73 0,-19 143-1665,20-237-1586,10-6-3836,0-19-4453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1 311 652,'0'5'874,"-1"1"0,2-1 0,-1 1 0,1-1-1,-1 0 1,1 1 0,1-1 0,-1 0 0,1 0 0,0 0 0,3 6-1,-3-8-551,1-1 0,-1 1 0,0-1 0,1 0 0,0 0 0,-1 0-1,1 0 1,0 0 0,0-1 0,0 1 0,0-1 0,0 0 0,0 0-1,1 0 1,-1 0 0,0-1 0,0 1 0,1-1 0,5 0 0,5 1-128,0-2 1,-1 0-1,1 0 1,0-1 0,-1-1-1,1 0 1,-1-1-1,0 0 1,0-1 0,0-1-1,-1 0 1,0 0-1,0-2 1,0 1 0,18-17-1,-23 18-313,1-1 0,-1 0 0,-1-1-1,1 1 1,-1-1 0,-1-1-1,1 1 1,-2-1 0,1 0 0,-1 0-1,0 0 1,-1-1 0,0 1 0,0-1-1,-1 0 1,-1 1 0,1-1 0,-2 0-1,1 0 1,-1 0 0,-1 0 0,-2-13-1,2 17 109,-1 0-1,0 0 0,0 1 0,0-1 0,-1 1 1,0-1-1,0 1 0,0 0 0,-1 0 0,0 0 1,0 1-1,0 0 0,0-1 0,-1 1 0,1 1 1,-1-1-1,0 1 0,-1-1 0,1 2 0,0-1 1,-1 0-1,1 1 0,-1 0 0,0 1 0,0-1 1,-7 0-1,6 1 89,0 0 0,0 0 1,0 1-1,0 0 0,0 0 1,0 0-1,0 1 0,1 0 1,-1 1-1,0 0 0,0 0 0,1 0 1,-1 1-1,1 0 0,0 0 1,0 0-1,0 1 0,0 0 1,0 0-1,1 1 0,0-1 0,-6 8 1,4-3 33,0 1 0,1 0 1,0 1-1,1-1 1,0 1-1,1 0 0,0 0 1,1 0-1,0 0 0,-2 21 1,4-24-203,0 1 0,1-1 0,0 1 0,1-1 1,0 1-1,0-1 0,1 0 0,0 1 0,0-1 1,1 0-1,0 0 0,1-1 0,-1 1 0,1 0 1,8 9-1,-10-14-221,0-1 1,1 0 0,-1 1 0,1-1-1,-1 0 1,1 0 0,0 0 0,0-1-1,0 1 1,0-1 0,0 0-1,0 1 1,3 0 0,1-1-917,0 0 1,0 0-1,0 0 1,0-1-1,0 0 0,1-1 1,-1 1-1,11-4 1,0-1-1565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1248,'6'22'8164,"17"14"-3527,-2-1-1646,-14-20-2117,13 40 1106,-19-52-1859,-1 0 0,1 1-1,-1-1 1,1 0 0,-1 0 0,0 1-1,0-1 1,0 0 0,-1 0 0,1 0-1,-1 1 1,0-1 0,1 0 0,-4 5-1,4-7-104,0 0-1,-1-1 0,1 1 1,-1 0-1,1-1 1,-1 1-1,1-1 0,0 1 1,-1-1-1,0 1 1,1-1-1,-1 1 0,1-1 1,-1 1-1,0-1 1,1 0-1,-1 0 0,0 1 1,1-1-1,-1 0 0,0 0 1,1 0-1,-1 1 1,0-1-1,0 0 0,1 0 1,-1 0-1,0 0 1,0 0-1,1-1 0,-1 1 1,0 0-1,1 0 1,-1 0-1,0-1 0,1 1 1,-1 0-1,0-1 0,1 1 1,-1 0-1,0-1 1,1 1-1,-1-1 0,1 1 1,-1-1-1,1 1 1,-1-2-1,-1 1-15,1-1-1,0 1 1,-1-1 0,1 1 0,0-1 0,0 0-1,0 1 1,1-1 0,-1 0 0,0 0-1,0 1 1,1-1 0,0 0 0,-1 0-1,1 0 1,0 0 0,0 0 0,0-2-1,6-18-141,1 0-1,1 1 0,1 0 1,1 0-1,1 1 0,1 1 0,0 0 1,2 0-1,15-17 0,62-56-2428,4 13-4374,-45 46-81,-36 25 4568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41 1688,'130'-41'17490,"-168"58"-13686,-20 9-3528,-245 75 390,292-96-921,1-1 0,-1 1 0,1 1 0,0 0 0,-16 13 0,80-29-7852,-35 5 5922,-15 4 1932,0 0 0,1 0 0,-1 0 0,0 1 0,1-1 0,-1 1 1,6 1-1,-8-1 377,0 1 0,0-1 0,0 1 0,0 0 1,0 0-1,0 0 0,-1 0 0,1 0 0,0 1 1,-1-1-1,1 0 0,-1 1 0,1-1 0,-1 1 1,0-1-1,1 1 0,-1 0 0,0 0 0,1 2 0,3 5 437,-1-1 0,-1 1-1,1 0 1,-1 0-1,-1 0 1,0 1-1,0-1 1,-1 0 0,0 1-1,0-1 1,-1 1-1,-2 12 1,0-7-121,-1-1 1,0 0 0,-1 1-1,-1-2 1,0 1-1,-1 0 1,-11 17 0,2-6-122,-2-1 0,-2 0 0,0-1 0,-1-1 1,-1-1-1,-1-1 0,-32 24 0,34-29-658,-2-1-1,1 0 1,-2-2-1,1 0 0,-45 15 1,65-26-4,0-1-1,0 1 1,0-1 0,1 0-1,-1 0 1,0 0 0,0 0 0,0 0-1,0 0 1,0 0 0,0-1-1,-3 0 1,4 0-127,0 1-1,0-1 0,0 0 1,0 0-1,0 1 1,0-1-1,0 0 1,1 0-1,-1 0 1,0 0-1,0 0 0,1 0 1,-1 0-1,1 0 1,-1-1-1,1 1 1,-1 0-1,1 0 0,0 0 1,0 0-1,-1-1 1,1 1-1,0 0 1,0 0-1,0-1 1,0 1-1,1 0 0,-1-2 1,2-9-3140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1788,'3'-4'2139,"0"0"1,1 0-1,0 0 0,0 1 1,0-1-1,0 1 0,1 0 0,-1 0 1,1 1-1,7-4 0,9 3 638,1 7-5413,-21-4 1954,0 0-1,0 0 1,0-1-1,0 1 1,-1 0-1,1 0 1,0-1-1,0 1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1792,'7'-4'7516,"25"-10"-3370,140 6 202,-79 7-3354,496-53 1317,-355 28-2239,-220 24-129,9 0-250,-1 0 0,1-2 0,-1-1 1,27-9-1,-43 12-239,0-1 0,0 0 0,-1 0 1,1 0-1,-1-1 0,0 0 0,0 0 0,6-6 0,-8 6-264,0 0-1,0 0 1,0 0 0,-1 0-1,1-1 1,-1 1-1,0-1 1,0 1-1,-1-1 1,1 0 0,-1 1-1,0-7 1,0-5-1766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0 692,'9'8'7234,"-4"9"-3815,-5 24-1106,0-32-1172,-1 8-566,0 0 0,-2 1-1,1-1 1,-2 0-1,0 0 1,-2 0 0,1-1-1,-2 1 1,0-2-1,-11 18 1,8-16-599,-2 0 1,0 0-1,-1-2 0,-29 29 0,27-31-978,0-1-1,-1 0 0,-1-1 0,-17 8 0,18-11-1223,1-1-1,-1-1 1,0-1 0,-32 7-1,19-9-1076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1244,'1'-1'548,"-1"-1"-1,1 0 1,0 0-1,0 1 1,0-1-1,0 0 1,0 1-1,0-1 1,0 1-1,0-1 1,0 1-1,1-1 1,-1 1-1,1 0 1,-1 0-1,1 0 1,3-2-1,28 15 5638,-31-11-6420,0-1 0,0 1-1,1-1 1,-1 0-1,0 1 1,0-1-1,0 0 1,0-1-1,0 1 1,0 0 0,1-1-1,-1 1 1,0-1-1,0 1 1,0-1-1,3-2 1,0-8-9059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89 2000,'1'-5'975,"1"0"-1,1 1 0,-1-1 1,1 1-1,0-1 0,0 1 1,0 0-1,0 0 1,1 1-1,4-5 0,20-26 5459,-35 33-6006,0 0-1,0 0 1,0 1-1,0 0 1,-10 1-1,-4 1-384,-1 1 1,1 1-1,0 1 1,0 1-1,1 1 1,-1 0-1,2 2 1,-1 0-1,1 1 1,0 1-1,1 1 1,1 1-1,0 0 1,0 1-1,2 1 1,-21 24-1,18-17 4,1 1-1,1 0 0,2 1 1,0 1-1,1 0 0,2 0 1,1 2-1,0-1 0,2 1 0,2 0 1,0 1-1,-2 34 0,7-50-29,2-1 0,-1 1-1,2 0 1,-1-1-1,2 1 1,-1-1-1,2 1 1,-1-1-1,2 0 1,-1 0-1,2-1 1,-1 1-1,1-1 1,1 0 0,0-1-1,0 0 1,1 0-1,0 0 1,11 9-1,-6-7-259,1 0 0,0-1 0,0-1 0,1 0 0,0-1 0,1 0 0,0-1 0,0-1 0,0-1 0,1 0 0,0-1 0,27 3 0,-35-7-626,0 0 0,1 0 1,-1-1-1,0 0 0,0-1 1,13-4-1,-11 3-1032,0-1 1,-1-1 0,0 0-1,18-11 1,-11 4-1132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36 420 2292,'-1'1'433,"0"0"-1,0 1 1,0-1 0,0 0-1,0 0 1,0 1 0,0-1-1,0 1 1,1-1-1,-1 0 1,1 1 0,-1-1-1,1 1 1,-1 0 0,1-1-1,0 1 1,0-1-1,0 1 1,0 0 0,0 2-1,0-3-220,1 0 1,0 1-1,0-1 0,-1 0 0,1 0 0,0 0 1,0 0-1,0 0 0,0 0 0,0 0 0,0 0 0,1-1 1,-1 1-1,0 0 0,0-1 0,0 1 0,1-1 1,-1 1-1,2-1 0,9 3 150,1 0 0,0-2 1,0 1-1,15-2 0,-16 1 15,14-1-367,1-1 1,-1-1-1,0-1 0,0-1 1,0-1-1,-1-1 0,0-2 1,0 0-1,-1-2 0,0-1 1,28-16-1,-45 21-307,1-1 0,-1 0 0,0 0 0,0-1-1,-1 0 1,0 0 0,-1 0 0,1-1 0,-2 1 0,1-2 0,-1 1 0,-1 0-1,1-1 1,-2 1 0,1-1 0,-1 0 0,-1 0 0,0 0 0,0 0 0,-1 0 0,0 0-1,-1 0 1,-3-19 0,2 20 170,0 0 0,-1 0 0,0 0 0,0 0 0,-1 1 0,0-1 0,0 1 0,-1 0 0,0 0 0,-1 1-1,-9-11 1,10 13 291,-1 0-1,0 0 1,0 0-1,0 1 0,0 0 1,0 1-1,-1-1 1,0 1-1,0 1 0,0-1 1,0 1-1,0 0 1,0 1-1,-1 0 0,-12-1 1,4 2 89,-1 1-1,1 1 1,0 1 0,0 0 0,0 1 0,0 0-1,0 2 1,1 0 0,0 0 0,0 2 0,1-1 0,-27 21-1,28-19-36,0 1-1,1 1 0,0 0 0,1 0 0,0 2 1,1-1-1,0 1 0,1 0 0,1 1 0,0 0 0,1 1 1,0-1-1,-5 21 0,11-32-393,0-1 0,0 1 1,0 0-1,0 0 0,1 0 0,-1 0 1,1 0-1,0 0 0,0 0 0,0 0 0,0 0 1,0 0-1,1 0 0,-1 0 0,1 0 1,0 0-1,0 0 0,0 0 0,0 0 1,1-1-1,-1 1 0,1 0 0,0-1 0,-1 0 1,1 1-1,0-1 0,1 0 0,-1 0 1,0 0-1,0 0 0,1 0 0,-1 0 0,1-1 1,0 1-1,-1-1 0,5 1 0,3 1-699,0 0-1,1-1 0,0-1 0,-1 0 1,1 0-1,0-1 0,0 0 0,20-4 1,-3 0-1709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77 1652,'-12'3'3160,"-5"3"6281,35 1-3575,-3-5-5454,0-1 0,0-1 0,-1 0 1,1-1-1,26-5 0,-14 1-859,-1-2 0,32-12 0,-35 3-3902,0-19-7731,-18 29 9414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51 2372,'2'-6'2230,"0"0"0,0 0 0,0 1 0,0-1 0,7-10 0,-9 16-2075,0 0 0,0-1 0,1 1 0,-1 0 0,0-1 0,0 1 0,0 0 0,0 0 0,1-1 0,-1 1 0,0 0 0,0 0 0,1-1 0,-1 1 0,0 0 0,0 0 0,1-1 0,-1 1 0,0 0 0,0 0 0,1 0 0,-1 0 0,0 0 0,1 0 0,-1-1 0,0 1 0,1 0 0,-1 0 0,0 0 0,1 0 0,-1 0 0,0 0 0,1 0 0,0 0 0,0 25 1022,-16 83 430,-29 108 0,36-185-1457,-36 130 325,24-100-1195,4 1 1,-13 87 0,31-132-2233,5-12-3623,21-20-4753,-17 7 8176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0 163 784,'7'10'20388,"24"-6"-14794,49-3-9297,-62-1 5659,192-7-2675,383-64 0,-583 69-128,0 0 0,0-1 0,0 0 0,-1 0 0,16-8 0,-22 9 320,-1 1 0,0 0 1,0 0-1,0-1 0,0 1 1,0-1-1,0 0 1,0 1-1,0-1 0,-1 0 1,1 0-1,-1 0 1,1 0-1,-1-1 0,0 1 1,0 0-1,0 0 1,0-1-1,0 1 0,-1-1 1,1 1-1,-1 0 1,1-1-1,-1 1 0,0-1 1,0 0-1,0 1 1,-1-4-1,-1-6-2176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1800,'14'-9'8837,"8"8"-4440,-18 1-3898,0 1 1,0 0 0,0-1 0,1 1 0,-1 1 0,0-1 0,6 4 0,-3-1-385,-1 0 0,-1 0 0,1 1 0,-1 0 0,0 0 0,0 0 0,0 1 0,0 0 0,-1-1 0,0 2 0,-1-1 0,1 0 0,-1 1 0,0 0-1,-1-1 1,0 1 0,0 0 0,0 0 0,-1 1 0,0-1 0,0 0 0,-1 0 0,0 1 0,0-1 0,-1 0 0,0 0 0,0 0 0,0 1 0,-6 12 0,3-9-281,0 1 1,-1-1 0,-1 0-1,0 0 1,0 0-1,-1-1 1,-13 14-1,13-15-599,-2-1 0,1 0 0,-1-1 0,0 0-1,0 0 1,-1-1 0,-21 10 0,-49 11-9225,55-22 6595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1425 26 1864,'26'-13'10495,"0"1"-4648,-24 12-5734,0 0 1,0 0-1,0 0 0,0 0 0,0 0 1,0 0-1,0 1 0,0-1 1,0 1-1,0 0 0,0-1 0,0 1 1,0 0-1,3 2 0,0 2-49,1-1 1,-1 1-1,0 0 0,0 0 0,-1 0 0,0 1 0,0-1 1,0 1-1,-1 0 0,1 1 0,-1-1 0,-1 0 0,1 1 1,-1 0-1,0-1 0,-1 1 0,0 0 0,0 0 1,0 0-1,-1 0 0,0 0 0,0 0 0,-2 10 0,1-6-53,-1 0-1,1 0 1,-2 0-1,1-1 0,-2 1 1,1 0-1,-1-1 1,-1 0-1,0 0 0,0 0 1,-1-1-1,-1 0 1,1 0-1,-10 9 0,4-8-3,0-2 0,-1 1 0,0-2-1,-1 0 1,1 0 0,-1-1 0,-1-1 0,1 0-1,-1-1 1,1-1 0,-1 0 0,0-1-1,-18 0 1,11-1-324,-1-1 0,1-1-1,-1-1 1,1-1 0,0-1-1,0-1 1,0-1 0,-26-10-1,41 12-45,-1 1-1,1-2 0,0 1 1,0-1-1,0 0 0,0 0 0,-10-13 1,14 15 228,0 0 0,1 0 0,-1 0-1,1 0 1,0-1 0,0 1 0,0-1 0,0 0 0,1 1 0,-1-1 0,1 0 0,0 0 0,-1-6 0,2 13 220,-1 1 0,-1 0 1,1-1-1,0 1 0,-1-1 0,0 1 0,0-1 0,0 0 1,0 0-1,-1 0 0,1 0 0,-1 0 0,1 0 1,-1-1-1,0 1 0,0-1 0,-5 3 0,-59 35 987,48-30-768,-1-1 1,0 0 0,-37 9-1,49-16-282,0 0 0,-1-1-1,1 0 1,0 0-1,-1-1 1,1 0-1,0-1 1,-1 0-1,1 0 1,0 0 0,0-1-1,-15-6 1,22 8-50,0 0 0,0-1 0,0 1 0,1-1 0,-1 1 0,0-1 0,0 1 0,0-1 0,0 0 0,1 1 0,-1-1 0,0 0 0,1 0 0,-1 1 0,1-1 0,-1 0 0,1 0 0,-1 0 0,1 0 0,-1 0 0,1 0 0,0 0 0,0 0 0,-1 0 0,1 0 0,0 0 0,0 0 0,0-1 0,1-1-143,-1 0-1,1 0 1,0 0 0,0 1-1,0-1 1,0 0-1,1 1 1,-1-1-1,1 1 1,1-3-1,3-3-465,1 1-1,-1-1 0,1 1 1,1 1-1,8-7 0,-11 9 490,1 1-1,0 0 1,1 1-1,-1-1 1,0 1-1,1 0 0,-1 1 1,1-1-1,11 0 1,-17 2 206,0 0-1,0 0 1,0 0 0,1 0 0,-1 1 0,0-1 0,0 0-1,0 0 1,0 1 0,1-1 0,-1 0 0,0 1 0,0 0-1,0-1 1,0 1 0,0-1 0,0 1 0,0 0-1,0 0 1,0 0 0,-1-1 0,2 3 0,-1-2 53,-1 1 0,0 0 0,1 0 1,-1 0-1,0 0 0,0 0 0,0-1 1,0 1-1,0 0 0,0 0 0,0 0 0,-1 0 1,1 0-1,-1-1 0,0 1 0,1 0 1,-1 0-1,0-1 0,-1 3 0,-9 15 703,0 0 1,-2 0-1,0-1 0,-1-1 0,-1 0 0,0-1 0,-29 23 0,-131 86 959,171-122-1758,-5 3-151,-53 34 154,-87 44 0,125-74-1526,0 0 0,-42 10 0,51-16-718,0-2 0,-1 1 1,1-2-1,0 0 0,-25-3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1 144 640,'57'-28'9509,"0"3"-4153,-25 13-4182,1 1 0,0 2 0,49-8 0,-13 11-892,0 0-1091,-27-3-2711,-41 9 3352,-1 0 1,1 0-1,-1 0 0,0-1 0,1 1 1,-1 0-1,0 0 0,1 0 0,-1 0 0,0 0 1,1-1-1,-1 1 0,0 0 0,1 0 1,-1-1-1,0 1 0,1 0 0,-1 0 0,0-1 1,0 1-1,1 0 0,-1-1 0,0 1 1,0 0-1,0-1 0,0 1 0,1-1 1,-1 1-1,0 0 0,0-1 0,0 1 0,0 0 1,0-1-1,0 1 0,0-1 0,0 1 1,0 0-1,0-1 0,0 1 0,0-1 0,-1 1 1,1 0-1,0-1 0,0 1 0,0 0 1,0-1-1,0 1 0,-1 0 0,1-1 1,0 1-1,0 0 0,-1 0 0,1-1 0,0 1 1,-1 0-1,1 0 0,0-1 0,-1 1 1,1 0-1,0 0 0,-1 0 0,0-1 1,-9-2-2838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2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0 308,'-1'41'11249,"-1"0"-4687,-9 38-2383,7-61-4171,-1 0 0,0-1-1,-2 1 1,0-1 0,-1-1-1,-18 30 1,5-17 96,-2-1 0,0-1 0,-2-1 0,0-1 1,-2-2-1,-1 0 0,-1-2 0,-50 28 0,42-29-137,0-2 0,-1-2-1,-1-1 1,-1-2 0,0-1 0,-1-2 0,-46 4-1,74-12-262,0-2 0,0 0 0,0 0 0,0-1-1,0-1 1,0 0 0,0 0 0,0-2 0,1 1-1,0-2 1,-19-8 0,27 11 54,0-1 0,0 1 0,0-1 0,0 0 0,0-1 0,0 1 0,1 0 0,0-1 0,-1 0 0,1 0 0,1 0 0,-1 0 1,1 0-1,-1-1 0,1 1 0,1-1 0,-1 1 0,0-1 0,1 0 0,0 0 0,0 0 0,1 0 0,-1 0 0,1 1 0,0-1 0,0 0 0,1 0 0,0 0 0,0 0 0,0 0 0,0 0 0,1 1 0,1-6 0,4-7-189,0 1-1,1 0 0,0 0 0,1 1 0,18-23 0,-12 20 605,0 0-1,2 2 0,0 0 1,20-15-1,-19 18 522,-1 1-1,2 1 1,0 0 0,0 2-1,1 0 1,0 1 0,0 1-1,1 1 1,0 0 0,40-4 0,-21 17 252,-25 3-1905,-14-9 753,-1 0 0,0-1 0,1 1 1,-1-1-1,0 1 0,0 0 0,1-1 0,-1 1 0,0 0 0,0 0 1,0-1-1,0 1 0,0 0 0,0-1 0,0 1 0,0 0 0,0-1 0,-1 1 1,1 0-1,0-1 0,0 1 0,-1 0 0,1-1 0,-1 2 0,0 0-1028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4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48 1632,'-11'-9'3091,"8"8"-2619,1-1 0,-1 0 0,1 0 0,-1 0-1,1 0 1,0 0 0,0 0 0,0-1 0,0 1 0,0-1 0,0 1 0,1-1 0,-1 0 0,-1-4 677,38 21 1738,45 28-2444,-2 4 0,-2 2 0,133 113 0,-193-148-415,-1 2 0,0 0 1,0 0-1,-2 1 0,0 1 0,-1 0 1,-1 1-1,0 1 0,-1-1 1,9 27-1,-16-37 68,-1-1 0,0 0 0,0 0 0,0 1 0,-1-1 0,0 1-1,-1-1 1,0 1 0,0 0 0,0-1 0,-1 1 0,0-1 0,-1 1 0,0-1 0,0 0 0,0 0 0,-1 0 0,0 0 0,0 0-1,-1 0 1,0-1 0,0 1 0,0-1 0,-1 0 0,0-1 0,0 1 0,-1-1 0,0 0 0,0 0 0,0-1 0,-10 7 0,3-4-41,0-1 0,-1 0 1,0 0-1,0-1 0,0-1 0,0-1 1,-1 0-1,0 0 0,-29 0 1,32-3-54,1 0 0,-1-1-1,1 0 1,-1-1 0,1 0 0,-1-1 0,1 0 0,0-1 0,0 0-1,1-1 1,-1 0 0,1 0 0,-12-10 0,17 10-1,0 0 0,0 0 0,1-1 0,0 0 0,0 0 0,0 0 1,1-1-1,0 1 0,0-1 0,1 1 0,0-1 0,0 0 0,0 0 0,1 0 0,0 0 0,1 0 0,-1 0 0,1-1 0,1 1 1,1-10-1,1-10-104,2 1 1,0 0-1,2 0 0,11-28 1,-10 33-193,2 1 1,0 0 0,2 1-1,0 0 1,1 1-1,1 1 1,0 0-1,1 0 1,1 2-1,28-22 1,-33 28-6382,-26 14 739,2 1 3409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4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1257 1 2024,'2'16'5664,"0"0"-3652,2 30-1026,-6-31-711,-1 1 0,-1-1 0,0 0 0,-1 0 0,0-1 0,-1 1 0,-1-1 0,0 0 0,-1-1 0,0 0 0,-1 0 0,-1-1 0,0 0 0,-1-1 0,0 0 0,0 0 0,-22 14 0,7-7-64,-1-1-1,0-2 1,-1 0 0,-1-2 0,0-1-1,0-1 1,-59 12 0,74-21-208,0 0 1,1-1 0,-1-1 0,0 0 0,0-1 0,0-1 0,1 0 0,-1-1-1,1 0 1,-1-1 0,1 0 0,0-1 0,1-1 0,-1 0 0,-15-11-1,21 13-143,0-1 0,0 0 0,1 0-1,0-1 1,-1 0 0,2 0 0,-1 0-1,1-1 1,0 1 0,0-1-1,1-1 1,0 1 0,0-1 0,1 1-1,0-1 1,0 0 0,1 0-1,0-1 1,0 1 0,1 0 0,0 0-1,1-1 1,0 1 0,0-1-1,0 1 1,3-10 0,-2 13 63,1-1 1,-1 1-1,1 0 1,0 0-1,1 0 1,-1 0-1,1 0 1,0 1 0,0-1-1,1 1 1,-1-1-1,1 1 1,0 1-1,0-1 1,0 0-1,1 1 1,-1 0-1,1 0 1,0 0-1,0 1 1,0-1-1,0 1 1,0 1-1,0-1 1,0 0-1,8 0 1,-8 1 93,0 1 0,0-1 1,0 1-1,0 0 0,1 0 1,-1 1-1,0 0 0,0-1 1,0 2-1,0-1 0,0 1 1,-1-1-1,1 1 0,0 1 1,-1-1-1,1 1 0,-1-1 1,0 1-1,0 0 0,0 1 1,0-1-1,-1 1 0,1 0 0,-1 0 1,0 0-1,0 0 0,0 0 1,2 6-1,-2-4 97,0 0 0,-1 1 0,0-1 0,0 1 0,0 0 1,-1 0-1,0 0 0,0 0 0,-1 0 0,0 0 0,0 0 0,0-1 0,-1 1 0,0 0 0,-1 0 0,1 0 0,-1 0 0,-1-1 1,1 1-1,-1-1 0,0 0 0,-1 0 0,1 0 0,-1 0 0,0 0 0,-8 7 0,5-6-12,0-1 0,0 0 0,0 0 0,-1-1 0,0 0-1,0 0 1,0-1 0,-1 0 0,1 0 0,-1-1 0,0 0 0,0-1 0,0 0 0,0 0-1,0-1 1,-1 0 0,1-1 0,0 0 0,-15-1 0,15-1-83,0 1 1,-1 0-1,1 0 1,-1 1-1,1 1 1,0-1-1,-16 4 1,21-2-17,1-1-1,0 0 1,0 1 0,0 0-1,-1 0 1,1 0 0,1 0 0,-1 0-1,0 1 1,1-1 0,-1 1-1,1-1 1,0 1 0,-1 0-1,1 0 1,1 0 0,-1 0-1,0 1 1,1-1 0,0 0-1,0 1 1,0-1 0,-1 5 0,-5 18 137,-2 0 1,-20 45 0,23-60-108,0 1 0,-1-1 0,0 0 0,-1 0 0,0-1 0,-1 0 0,-18 17 0,-23 13-66,22-16-532,0-1-1,-2-2 1,-62 35-1,76-51-2596,15-5 2886,1 0 0,-1 0 0,0 0 0,1 0 0,-1 0 0,1 0 0,-1 0 1,0 0-1,1 0 0,-1 0 0,1 0 0,-1-1 0,1 1 0,-1 0 0,0 0 0,1-1 1,-1 1-1,1 0 0,-1-1 0,1 1 0,0 0 0,-1-1 0,1 1 0,-1-1 0,1 1 1,0-1-1,-1 1 0,1-1 0,0 1 0,-1-1 0,1 1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4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1504,'3'-15'1611,"2"1"-1,0-1 0,1 1 1,0 0-1,1 1 1,14-21-1,-21 33-1530,1 0 0,0 0 0,-1 0 0,1 0 0,0 0 0,0 0 0,0 0 0,0 0 0,0 1 0,0-1 0,0 0 0,0 1 0,0-1 0,0 1 0,0-1 0,0 1 0,0-1 0,0 1 0,1 0 0,-1-1 0,0 1 0,0 0 0,1 0 0,-1 0 0,0 0 0,3 0 1,-2 1-10,1 0 0,0 0 0,-1 1 0,1-1 0,0 1 0,-1-1 0,0 1 0,1 0 0,-1 0 0,0 0 0,2 2 0,3 4 65,0 0-1,-1 1 1,0 0 0,0 0-1,5 13 1,0 13 436,-1 0 0,-2 1 0,-2 0 1,-1 0-1,0 55 0,1-10-441,-1-12-1066,0-1-4009,3 1-6317,-6-53 8373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4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53 1912,'0'-3'467,"0"0"-1,-1 0 1,0 1 0,1-1-1,-1 0 1,0 1 0,0-1-1,-1 1 1,1-1 0,-1 1-1,1-1 1,-1 1 0,1 0-1,-1 0 1,0 0 0,0 0-1,0 0 1,-1 0-1,1 1 1,-3-3 0,2 4-340,1-1 0,-1 1 0,0 0 0,1 0 0,-1 0 0,1 0 0,-1 0 0,0 1 0,1-1 0,-1 1 0,1-1 0,-1 1 0,1 0 1,0 0-1,-1 0 0,1 1 0,0-1 0,-1 0 0,1 1 0,0 0 0,0-1 0,-2 3 0,-6 6 38,0-1 1,0 2-1,1-1 0,0 2 1,1-1-1,0 1 1,1 0-1,-9 22 0,12-26-126,0 1 1,1-1-1,1 1 0,-1 0 0,1 0 0,1 0 0,0 0 0,0 1 1,1-1-1,0 0 0,0 0 0,1 0 0,0 1 0,4 12 1,-3-18-39,-1 1 0,1-1 1,0 0-1,0 0 1,1 0-1,-1 0 0,1 0 1,0 0-1,0-1 1,0 1-1,0-1 1,1 0-1,-1 0 0,1 0 1,0-1-1,0 1 1,7 2-1,-4-2 3,0-1 0,1 1 0,-1-2 0,1 1 0,-1-1 0,1-1 0,-1 1 0,1-1 0,15-2 1,-4-1 1,1-1 1,-1-1 0,0-1 0,-1 0-1,1-2 1,-1 0 0,27-16 0,-36 16 0,1 1 1,-1-1 0,-1 0 0,1-1 0,-1 0 0,-1-1 0,0 1 0,0-1 0,-1-1 0,0 1 0,-1-1 0,5-14 0,-7 15 356,-6 8-65,-13 15 151,-19 26 213,-48 82 398,6 3 1,-87 186-1,160-302-1646,-13 30-937,4-26-8351,6-15 4653,4 2 4227,-8-5-1931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0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30 226 980,'7'10'2793,"2"0"0,-1-1 0,1 0 0,14 10 0,-12-11-1641,0 0 0,1-1-1,0-1 1,15 6-1,-18-8-1055,0 0 0,1-1-1,0-1 1,0 0-1,0 0 1,0-1 0,0 0-1,0-1 1,0 0-1,0 0 1,0-1 0,0 0-1,0-1 1,13-4-1,-10 1-134,-1 0 0,0-1 0,-1 0 0,1 0 0,-1-1-1,-1-1 1,1 0 0,-1-1 0,0 0 0,8-10 0,-14 15-43,0-1 0,-1 0 0,1 0 0,-1 0 0,0 0 1,0-1-1,-1 1 0,1-1 0,-1 0 0,-1 0 0,1 0 1,-1 0-1,0 0 0,0 0 0,-1 0 0,0 0 0,0 0 1,0 0-1,-1 0 0,0 0 0,0 0 0,0 0 0,-4-11 0,2 11 64,1 1 0,-1-1-1,0 0 1,-1 1-1,1 0 1,-1 0 0,0 0-1,0 0 1,0 0-1,-1 1 1,0 0 0,0 0-1,0 0 1,0 0-1,-1 1 1,1 0 0,-10-3-1,6 3 20,0 0 0,0 1 0,-1 0 0,0 1 0,1 0 0,-1 1 0,1 0 0,-1 0 0,0 1 0,-16 3-1,10 0 69,-1 1 0,1 0-1,0 1 1,1 0-1,-1 1 1,1 1-1,1 1 1,-1 0-1,2 0 1,-1 2 0,1 0-1,1 0 1,-13 15-1,17-16 41,1 1 0,0-1 0,1 1-1,0 0 1,-8 23 0,13-31-88,-1 0 0,2 0 0,-1 0 0,0 0 0,1 1 0,-1-1 0,1 0 0,0 1 0,0-1 0,0 0 0,0 0 0,1 1 0,0-1 0,-1 0 0,1 0 0,0 0 0,1 1 0,-1-1 0,0 0 0,1-1 0,0 1 0,-1 0 0,1 0 0,0-1 0,1 1 0,-1-1 0,5 4 0,-3-3-434,0-1-1,1 1 1,-1-1-1,0-1 1,1 1-1,0 0 1,-1-1-1,1 0 1,0 0-1,0-1 1,-1 1-1,1-1 1,0 0-1,0 0 1,0-1-1,-1 0 1,1 1 0,9-4-1,-1 0-1115,0-1-1,-1 0 1,1 0-1,-1-1 1,17-12-1,-15 9-1063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4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1288 0 1580,'0'1'142,"0"-1"1,0 0-1,1 0 0,-1 0 0,0 0 1,1 0-1,-1 0 0,0 1 0,0-1 1,0 0-1,1 0 0,-1 0 0,0 1 1,0-1-1,0 0 0,1 0 1,-1 1-1,0-1 0,0 0 0,0 0 1,0 1-1,0-1 0,0 0 0,0 1 1,1-1-1,-1 0 0,0 1 0,0-1 1,0 0-1,0 0 0,0 1 0,0-1 1,0 0-1,-1 1 0,1-1 0,0 0 1,0 1-1,-5 21 1245,-11 18-1000,10-26-238,0-2 1,-1 1-1,0-1 0,-1 0 1,0 0-1,-1-1 0,-1 0 0,0-1 1,0 0-1,-1-1 0,0 0 1,0 0-1,-1-1 0,-1-1 0,1 0 1,-1-1-1,0 0 0,0-1 1,-1 0-1,0-1 0,-23 4 0,-3 0 20,-63 4 0,85-12-156,1 0 1,-1 0-1,1-2 0,-1 0 1,1-1-1,-21-6 0,36 8-46,-1 1 1,1-1-1,-1 0 0,1 0 0,-1-1 0,1 1 1,0 0-1,-1-1 0,1 0 0,0 1 0,0-1 1,0 0-1,0 0 0,1 0 0,-3-3 1,3 3-16,1 1 1,-1-1-1,1 1 1,0-1 0,-1 1-1,1-1 1,0 1 0,0-1-1,0 0 1,0 1-1,0-1 1,0 1 0,1-1-1,-1 0 1,1 1 0,-1-1-1,1 1 1,-1-1 0,1 1-1,0-1 1,-1 1-1,1 0 1,0-1 0,2-1-1,-12 15 271,-2 0 0,1 0 0,-2-1 0,1-1 0,-1 0 0,-1-1 0,0 0 0,0 0 0,-1-2 0,0 0 0,0 0 0,-29 8 0,26-10-11,0-1 0,0-1-1,1 0 1,-2-1 0,1-1 0,0-1-1,0 0 1,-21-4 0,38 4-204,-1 0 1,0 0-1,1 0 1,-1 0-1,1 0 0,-1 0 1,1 0-1,-1-1 1,1 1-1,-1 0 1,1 0-1,-1-1 1,1 1-1,-1 0 1,1-1-1,-1 1 1,1 0-1,0-1 0,-1 1 1,1 0-1,-1-1 1,1 1-1,0-1 1,0 1-1,-1-1 1,1 1-1,0-1 1,0 1-1,-1-1 0,1 1 1,0-1-1,0 0 1,0 1-1,0-1 1,0 1-1,0-1 1,0 1-1,0-1 1,0-1-1,18-21-49,34-14-655,-44 32 504,31-15-413,-38 19 592,0 0 0,0 1 0,1-1 0,-1 1 1,0-1-1,0 1 0,0 0 0,1-1 0,-1 1 1,0 0-1,1 0 0,-1 0 0,0 0 0,1 0 1,-1 0-1,0 0 0,0 0 0,1 0 0,-1 1 1,0-1-1,1 1 0,-1-1 0,0 1 0,2 0 1,-3 1 23,1-1 0,-1 1 0,1-1 0,-1 1 0,0 0 0,0-1 0,1 1 0,-1-1 0,0 1 0,0 0 0,-1-1 0,1 1 0,0 0 0,0-1 0,-1 1 0,1-1 0,-1 1 0,0 0 1,1-1-1,-1 0 0,0 1 0,0-1 0,-1 3 0,-24 31 457,4-12-150,0-1 0,-2-1 0,0-1 0,-2-2 0,-41 25 0,-72 26-2789,88-49-795,44-18 2120,0 0 0,-1 0 0,1-1-1,0 0 1,-9 0 0,2-1-1376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4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1036,'89'-25'5910,"83"-28"-2545,-172 53-3444,0 0-1,1 0 1,-1 0 0,1 0-1,-1 0 1,0-1 0,1 1-1,-1 0 1,0 0 0,1 0 0,-1 0-1,1-1 1,-1 1 0,0 0-1,1 0 1,-1 0 0,0-1-1,0 1 1,1 0 0,-1-1-1,0 1 1,0 0 0,1-1 0,-1 1-1,0 0 1,0-1 0,0 1-1,0 0 1,1-1 0,-1 1-1,0-1 1,0 1 0,0 0-1,0-1 1,0 1 0,0-1 0,0 1-1,0-1 1,-14-7-3654,-2 6 1704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5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2 700,'1'0'271,"-1"0"0,1 0 0,-1 0 0,1-1 0,-1 1 0,1 0 0,-1 0 1,1 0-1,-1 0 0,1 0 0,-1 0 0,1 0 0,-1 0 0,1 0 0,-1 0 0,1 0 0,-1 0 0,1 0 0,-1 0 0,0 1 0,1-1 0,-1 0 0,1 0 0,-1 1 0,1-1 1,-1 0-1,0 0 0,1 1 0,-1-1 0,1 0 0,-1 1 0,0-1 0,1 1 0,-1-1 0,0 0 0,0 1 0,1-1 0,-1 1 0,6 28 2909,-10 41-3361,4-61 1144,-5 54 145,-27 209 1395,26-240-2402,-1 0 0,-2 0 0,-2 0 0,0-1 0,-2-1-1,-20 34 1,27-54-13,-1 0 1,-1 0-1,0-1 0,0 1 0,-1-2 0,0 1 0,0-1 0,-1-1 0,0 0 0,-1 0 0,-14 6 0,8-5 10,0-1 0,-1-2-1,0 1 1,0-2 0,0 0 0,-36 2 0,18-6-6,0-1 0,-1-1 0,1-2 0,1-2 0,-1-1 0,1-2 0,-41-16 0,65 22-69,1-1-1,0-1 1,0 0 0,0-1 0,1 0-1,0 0 1,0-1 0,0 0-1,1 0 1,0-1 0,-7-9 0,10 9-15,0 1 0,0-1 0,1 0 0,1 0 0,-1 0 0,1-1 0,0 0 0,1 1 0,0-1 1,1 0-1,-1 0 0,2 0 0,-1 0 0,2-10 0,0-7-223,2 0 1,1 0-1,1 0 0,1 1 0,17-45 1,-16 54-800,0 1 0,1-1 0,1 2 0,11-15 1,-14 20-528,1 1-1,1 0 1,-1 0 0,1 1 0,1 0-1,-1 1 1,12-7 0,-8 6-858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5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2096,'1'1'982,"0"1"-1,1-1 1,-1 1 0,0-1-1,1 1 1,-1-1 0,1 0-1,-1 1 1,1-1 0,-1 0-1,1 0 1,0 0-1,0 0 1,0-1 0,-1 1-1,1 0 1,0-1 0,3 1-1,8 3 994,-9-3 764,-1 2-4200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5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1 170 812,'1'-2'1071,"9"-23"4166,-9 24-5159,-1 0 1,1-1 0,0 1-1,0 0 1,-1 0 0,1 0 0,0-1-1,0 1 1,0 0 0,1 0-1,-1 1 1,0-1 0,0 0 0,0 0-1,1 0 1,-1 1 0,0-1 0,1 1-1,-1-1 1,0 1 0,1-1-1,-1 1 1,3 0 0,-2 1 223,0-1-1,0 2 1,0-1 0,0 0 0,0 0 0,0 0 0,0 1-1,0-1 1,-1 1 0,1 0 0,-1-1 0,1 1 0,-1 0-1,0 0 1,0 0 0,1 0 0,-1 0 0,-1 0-1,2 4 1,23 56 21,-17-42 46,25 56-36,-15-39 131,24 74 1,-39-101-330,0 0 0,-1 0 1,0 1-1,-1-1 0,0 0 0,-1 1 1,0-1-1,0 1 0,-2-1 1,1 1-1,-1-1 0,-4 14 1,6-23-114,0 0 0,0-1 0,0 1 0,0 0 0,-1-1 0,1 1 0,0 0 0,0-1 0,0 1 0,0-1 0,-1 1 0,1 0 0,0-1 0,-1 1 0,1-1 0,0 1 0,-1-1 0,1 1 0,-1-1 0,1 1 0,-1-1 0,1 1 0,-1-1 0,1 1 0,-1-1 0,1 0 0,-1 1 0,0-1 0,1 0 0,-1 0 0,0 0 0,1 1 0,-1-1 0,1 0 0,-1 0 0,0 0 0,1 0 0,-1 0 0,0 0 0,1 0 0,-1 0 0,0 0 0,1 0 0,-1-1 0,0 1 0,1 0 0,-1 0 0,0-1 0,1 1 0,-1 0 0,0-1 0,-1-1 34,1 1-1,0-1 1,-1 0 0,1 0-1,0 0 1,0 1 0,0-1-1,0 0 1,1 0 0,-1 0-1,0-1 1,1 1 0,-1 0-1,1 0 1,0-4 0,1-23-33,2 0 1,1 1 0,1-1 0,2 1 0,0 0 0,18-40 0,-2 14 15,3 1 0,38-59 0,-50 91-57,1-1 1,1 2-1,0 0 1,23-20-1,-18 31 267,-10 8-3937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5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57 293 1488,'1'4'307,"1"-1"0,-1 0 0,1 1 0,0-1 0,0 0 0,0 0 0,0 0 0,1-1 0,-1 1 0,1 0 0,-1-1 0,1 0 0,0 1 0,0-1 0,0 0 0,0-1 0,0 1 0,1 0 0,3 0 0,-1 0-186,1 0 1,-1-1-1,1 0 0,-1-1 0,1 1 0,0-1 1,-1 0-1,1-1 0,0 0 0,6-1 0,-3 0-143,1-1-1,-1 0 0,0-1 0,-1 1 0,1-2 0,-1 1 0,0-2 1,0 1-1,0-1 0,-1 0 0,0-1 0,0 0 0,10-12 0,-9 6-167,-1 0 0,0-1-1,-1-1 1,0 1 0,8-30 0,-13 38 148,0-1 1,-1 1 0,0-1 0,0 1 0,-1-1 0,1 0 0,-1 0 0,-1 1 0,1-1-1,-1 0 1,0 1 0,-1-1 0,0 1 0,0-1 0,0 1 0,-5-10 0,5 14 87,0-1 1,1 1-1,-1 0 1,0 0-1,0-1 1,-1 1-1,1 0 1,0 1 0,-1-1-1,1 0 1,-1 1-1,1-1 1,-1 1-1,0 0 1,0 0-1,0 0 1,-5-1-1,2 1 40,0 1 0,-1-1 0,1 1 0,0 1 0,0-1-1,-1 1 1,1 0 0,-7 3 0,-6 2 145,-1 2 0,1 0 0,0 1 0,-18 12 0,-44 35 151,74-51-385,0 1 1,1 0-1,0 0 1,0 0 0,0 1-1,1 0 1,0 0-1,1 0 1,-6 11 0,10-17-43,-1 0 0,1 1 1,-1-1-1,1 0 1,0 0-1,0 0 1,0 0-1,-1 0 1,1 0-1,0 0 1,0 1-1,0-1 1,1 0-1,-1 0 0,0 0 1,0 0-1,1 0 1,-1 0-1,0 0 1,1 0-1,-1 0 1,1 0-1,0 0 1,-1 0-1,1 0 1,0 0-1,-1 0 0,1 0 1,0-1-1,0 1 1,0 0-1,0-1 1,0 1-1,0 0 1,0-1-1,0 1 1,0-1-1,0 1 1,0-1-1,2 1 0,3 0-960,1 1 0,0-1-1,0 0 1,0-1 0,8 1 0,-1-1-817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5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24 620,'-18'72'5712,"8"-23"-4573,-7 74-1,16-117-1108,1-1 0,0 1-1,1-1 1,-1 0 0,1 1-1,0-1 1,0 0 0,0 1-1,1-1 1,0 0 0,0 0-1,5 9 1,-5-12-37,-1 0 1,1 0-1,-1-1 1,1 1-1,0 0 0,0-1 1,-1 0-1,1 1 0,0-1 1,1 0-1,-1 0 0,0 0 1,0 0-1,0 0 0,1-1 1,-1 1-1,0 0 0,1-1 1,-1 0-1,0 0 0,1 0 1,-1 0-1,1 0 0,-1 0 1,0 0-1,1-1 0,-1 1 1,0-1-1,0 0 0,4-1 1,22-10-392,0 0 0,-1-2 0,-1-1 0,-1-1 0,0-1 0,28-25 0,-39 27 288,4-4 29,-13 17 439,-7 9 481,-1 0-520,1 1 0,-1-1 0,1 1 0,0 0 0,1-1 0,0 1 0,0 0 0,1 10 0,0-16-161,1 1 1,-1-1-1,1 0 1,0 0-1,0 0 0,0 1 1,0-1-1,0 0 1,0 0-1,0 0 1,1 0-1,-1-1 0,1 1 1,-1 0-1,1-1 1,0 1-1,0-1 1,0 1-1,0-1 0,0 0 1,0 0-1,0 1 1,0-2-1,0 1 1,0 0-1,1 0 0,-1-1 1,0 1-1,1-1 1,-1 0-1,0 0 1,3 0-1,1 0 131,-1 0-1,1-1 1,-1 0-1,0 0 1,1 0-1,-1 0 1,0-1-1,0 0 1,0 0-1,9-6 1,45-30 1295,-38 21-1396,-1-2 0,0 0 0,-2-1 0,0 0 0,-1-2 0,-2 0 0,0-1-1,-1 0 1,-1-1 0,13-34 0,-20 51-349,6 12-6621,13 5-2273,-14-8 6512,-1 0 159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5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53 696,'55'-15'11665,"1"3"-5326,115-11-2232,-163 23-4203,-5-1-40,0 0 0,1 1 0,-1 0 0,0-1 1,0 1-1,1 0 0,-1 1 0,0-1 0,0 1 1,1-1-1,-1 1 0,0 0 0,5 3 0,-8-4-105,0 1 0,0-1 0,0 1 0,0-1 0,0 1 0,0-1 0,0 1 0,-1-1 0,1 1 0,0-1 0,0 1 0,-1-1 0,1 1 0,0-1 0,-1 1 0,1-1 0,-1 1 0,1-1 0,0 0 0,-1 1 0,1-1 0,-1 0 0,1 1-1,-1-1 1,1 0 0,-1 0 0,1 1 0,-1-1 0,1 0 0,-1 0 0,0 0 0,1 0 0,-2 0 0,-19 8-3393,-14 5-1522,11-5 2716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5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1676,'1'1'557,"-1"1"0,1-1 0,0 1 0,0-1 0,0 0 0,0 0 0,0 1 1,0-1-1,0 0 0,1 0 0,-1 0 0,0 0 0,1 0 0,-1-1 0,0 1 0,1 0 0,1 0 0,36 7 4473,35-11-934,-33-3-3394,11-1-1147,56-1 0,-106 8-218,-1-1 0,1 1 0,0 0 0,0-1 0,0 0 0,0 1 0,0-1 0,-1 0 0,1 0 1,0 0-1,-1 0 0,1-1 0,-1 1 0,1 0 0,-1-1 0,1 1 0,1-3 0,6-6-3573,-2 4 1504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5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8 191 1824,'35'26'10779,"11"7"-4246,-43-32-6432,0 1-1,-1-1 1,1 0-1,0-1 1,0 1-1,0 0 1,0-1-1,0 1 1,0-1-1,0 0 1,0 0-1,0 0 1,0-1-1,0 1 1,0-1-1,5-1 1,3-2-118,1 0 0,-1-1 0,0 0 0,0-1 0,-1 0 0,1-1 0,-1 0 0,-1-1 1,16-15-1,-21 19-92,-1 0 1,1-1-1,-1 0 1,0 1-1,0-1 1,0-1-1,-1 1 1,0 0-1,0 0 1,0-1-1,-1 1 1,1-1-1,-1 0 1,-1 1-1,1-1 1,-1 0-1,0 1 1,0-1-1,-1 0 1,1 0-1,-1 1 1,-1-1-1,-1-7 1,2 11 98,0 0-1,0-1 1,0 1 0,0 0 0,0-1 0,-1 1 0,1 0 0,-1 0 0,1 0 0,-1 0 0,0 0 0,0 0 0,1 1-1,-1-1 1,-1 1 0,1-1 0,0 1 0,0 0 0,0-1 0,-5 0 0,2 1 55,0 0 0,0 0 0,1 1 0,-1 0 0,0-1 1,0 2-1,0-1 0,0 1 0,1-1 0,-8 3 0,-3 2 167,-1 1 0,1 0 0,1 1 0,-1 0 0,-21 16 0,27-17-133,1 1 0,1 0-1,-1 0 1,1 1-1,0-1 1,-8 15-1,12-18-67,0 0-1,1 0 0,-1 1 1,1-1-1,0 1 1,1 0-1,-1 0 1,1 0-1,0-1 1,0 1-1,1 0 0,-1 0 1,1 0-1,0 0 1,1 6-1,-1-10-64,0 0 0,0 0 0,1 0 0,-1 0 0,0 0 0,1-1 0,-1 1 0,1 0 0,-1 0 0,1 0 0,-1-1 0,1 1 0,0 0 0,-1-1 0,1 1 0,0 0 0,-1-1 0,1 1 0,0-1 0,0 1 0,0-1 0,0 0 0,-1 1 0,1-1 0,0 0 0,0 1 0,0-1 0,0 0 0,0 0 0,0 0 0,0 0 0,0 0 0,0 0 0,-1 0 0,1 0 0,0 0 0,0-1 0,0 1-1,0 0 1,0 0 0,0-1 0,0 1 0,-1-1 0,1 1 0,0-1 0,0 1 0,0-1 0,37-26-9242,-23 13 4440,-10 8 2524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0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0 128 332,'4'1'875,"0"1"0,0-1 0,0 1-1,0 0 1,-1 1 0,1-1 0,-1 1 0,1-1 0,-1 1 0,5 5-1,-3-1 194,1 1 0,-1-1 0,0 1-1,6 12 1,0 8 500,-1-1-1,8 32 1,-14-45-985,0 5-147,0 1 0,-1-1 0,1 38-1,-4-56-371,2-8 27,0 0 0,0 0 0,0 1 0,1-1-1,6-10 1,-4 5-67,-2 7-22,76-157-237,-66 141 183,1 0 0,0 0 0,2 1 0,0 1 0,24-20 0,28-11-2575,-45 35-1729,0 1-3523,-22 14 7653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3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45 361 1288,'-44'19'14902,"47"-17"-13910,-3 0-911,1 0 1,-1 0-1,1 0 0,0-1 0,0 1 0,0 0 0,0 0 1,1-1-1,-1 1 0,0 0 0,1-1 0,-1 0 0,1 1 1,-1-1-1,1 0 0,0 1 0,-1-1 0,1 0 0,0 0 1,0-1-1,2 2 0,44 15 1738,-26-14-1786,-1-1-1,0-1 1,1-1-1,38-6 1,-18 2-37,210-1-20,-29 2 49,-3-13-91,219-3 160,834 19-112,-995-8 46,714-31-10,-298-18-30,-387 30 59,-245 19 131,98-27-1,-97 19 31,85-9 0,10 4-137,109-6 32,585 16-66,-305 6 36,1333-28 587,-1426 31-363,283-8 219,-187-6-107,-206 9-346,-309 6-17,-17 2 65,0-1 1,0-1-1,-1-1 0,1 0 1,-1-1-1,1-1 1,21-8-1,-39 10 130,-10 1-601,-17 3-1257,23-1 1177,-22-1-4726,-1-1 0,-38-5 0,46 4 2742,-8-2-793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10343 176 520,'29'17'5979,"-3"-2"-3797,-25-14-2041,1 0-1,-1 0 0,0-1 0,0 1 0,0 0 0,0 0 0,0 0 0,-1 0 0,1 0 0,0 1 0,0-1 0,-1 0 1,1 0-1,-1 1 0,1-1 0,-1 0 0,1 0 0,-1 1 0,0-1 0,1 0 0,-1 1 0,0-1 0,0 1 0,0-1 1,0 0-1,-1 1 0,1-1 0,0 0 0,0 1 0,-1-1 0,1 0 0,-1 1 0,1-1 0,-1 0 0,0 0 1,-1 2-1,-78-79 302,73 68-415,-1 0 0,1 0 0,1-1 0,0 1 1,0-1-1,0-1 0,1 1 0,1-1 0,-8-20 1,10 19 1434,0 1 0,1-1 1,0 0-1,1-14 1,-20 70-1059,-6 128 656,19-131-771,-20 63 0,1-5 154,21-66-415,-2 0-1,-2-1 0,-1 0 1,-1 0-1,-2-1 1,-1 0-1,-22 33 1,3-14 120,1 2 0,-26 62 1,46-87-94,2 0 0,0 1 0,2 0 0,2 1 0,0 0 0,-2 38 0,3 104 206,3-58 440,-20 135 1,16-185-553,2 0 0,3 0 0,2 0 0,16 99 0,3-12-64,-8 0 0,-7 172 1,0-66 632,1-1-609,-48 94 182,-1 36-77,38-248-96,-14 291 252,-37-3-128,35-321-223,4 0 0,5 1-1,5 0 1,12 213 0,23-122-4,-26-182-136,-2-5 771,-5-1-529,-3 14-88,1 0 0,1 1 1,2 0-1,0 0 0,-1 35 0,6-31-30,1 1 0,2 0 0,0-1-1,2 0 1,1 0 0,16 38 0,12 57 5,-28-82 13,-3 0 1,-1 0-1,-2 1 1,-1-1-1,-3 0 1,-1 0-1,-13 54 1,11-66-14,2 1 0,0 34 0,4-63-8,0 0 1,-1 0 0,1 0-1,0 0 1,-1 0-1,1 0 1,-1 0-1,1 0 1,-1 0 0,0 0-1,1 0 1,-1 0-1,0 0 1,0 0 0,1-1-1,-1 1 1,0 0-1,0-1 1,0 1-1,0-1 1,0 1 0,0-1-1,0 1 1,0-1-1,0 1 1,-2-1-1,-48 9 35,-54-12 15,-1353-44-1775,833 24 1345,-4 0 53,-779-24 334,1113 32-8,4 1 9,-467-19 316,0 36 245,161 19-464,-152-42 5,147-1 305,-4 40 69,4-1-127,586-18-363,-7 1-8,1-2-1,-1 0 1,1-1 0,-33-8 0,55 10-81,0 0 1,0-1-1,-1 1 1,1 0-1,0-1 1,0 1-1,-1-1 1,1 1 0,0-1-1,0 1 1,0 0-1,0-1 1,0 1-1,0-1 1,0 1-1,0-1 1,0 1 0,0-1-1,0 1 1,0-1-1,0 1 1,0 0-1,0-1 1,0 1-1,0-1 1,0 1-1,1-1 1,-1 1 0,0 0-1,0-1 1,1 1-1,-1-1 1,13-23-4213,-7 13 1150,23-76-11919,-24 59 11369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3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177 397 620,'11'-14'4790,"-25"-7"-4167,-1 0 0,0 1 0,-2 1 0,-26-24 0,-3-4 227,42 43-651,0 0 0,1 0 0,0-1 1,0 1-1,0-1 0,0 0 0,1 1 0,0-1 1,0-1-1,0 1 0,0 0 0,-1-9 0,3 2 379,-1 1-1,2-1 1,0 0-1,3-19 0,-10-33 5703,6 64-6142,9 14 69,1-1 0,1 0 0,0-1 0,1 0 0,0 0 0,1-2 0,18 13 0,-7-5-20,33 34 0,-45-39-74,-1 1-1,-1 1 1,-1 0-1,0 0 1,0 1-1,-2 0 1,0 0-1,0 1 1,3 18-1,3 22 284,8 85 0,-15-92-252,1 0-1,21 71 1,-7-57-10,23 127 0,-40-154-5,0 0 0,-3 0 0,-1 0 0,-1 0 0,-8 40 0,-1-4-53,3 0 0,4 1-1,2-1 1,11 82 0,0-3-37,7 50-3,-4-70 1009,-8 240-1,-7-201-271,2-84-648,-2 98 1193,41 329 1,-33-474-1319,10 53 0,7 164 0,-23-232 0,-2 0 0,-2 0 0,0-1 0,-1 1 0,-10 27 0,-52 116 0,0 1 0,-1 104 0,-13 40 0,67-268 0,2 1 0,2 0 0,-7 83 0,9 143 0,7-79 0,7 320 0,-2-449 0,3 0 0,3-1 0,30 104 0,-37-152 0,-1 0 0,0-1 0,0 1 0,-2 0 0,0 16 0,-1-18 0,1 1 0,0-1 0,1 1 0,1-1 0,0 0 0,6 20 0,-7-31 0,0 0 0,0 0 0,1 0 0,-1-1 0,1 1 0,-1 0 0,1 0 0,0-1 0,0 1 0,0-1 0,-1 0 0,1 1 0,1-1 0,-1 0 0,0 0 0,0 0 0,0-1 0,0 1 0,1 0 0,-1-1 0,4 1 0,60 4 0,-33-4 0,11 3 0,0-2 0,0-2 0,68-9 0,128-35 0,-187 32 0,0 3 0,1 2 0,56 0 0,-82 3 0,-53 3-2621,-46-11-17234,39 4 14819,21 6 1377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0 164 820,'6'2'5452,"4"2"-4123,20 8-1273,38-5 1074,-40-6-915,282 12 36,-7-1-275,-252-11 32,72-6 0,0-1 221,138 1 254,210 6 2637,461 98-2780,-443-39-348,495 25 1202,-405-87-844,-227-4 185,428-22 16,-726 23-548,27-2 677,151 6 0,256 10 157,-2-37-708,-344 18 44,285-1 1774,-240 11-1522,323-42 1,-442 26-382,0-4 0,-1-2 0,124-61 0,59-20-92,-191 85 115,0 4 0,1 2 0,103-7 1,186 13 505,-239 6-432,115 2 1705,-170 27-2251,175 37-1832,-189-56 1534,-24-9-1172,-19-8-2667,-28-12-2436,3 11 3808,-6-2 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1 101 376,'0'-2'241,"0"1"0,0 0-1,-1 0 1,1 0 0,0 0 0,0 0-1,0 0 1,0 0 0,0-1 0,0 1 0,1 0-1,-1 0 1,0 0 0,0 0 0,1 0 0,-1 0-1,1 0 1,-1 0 0,1 0 0,-1 0-1,1 0 1,0 0 0,-1 0 0,1 0 0,0 1-1,0-1 1,0 0 0,0 0 0,-1 1-1,1-1 1,0 1 0,0-1 0,0 1 0,0-1-1,0 1 1,1-1 0,-1 1 0,0 0-1,0 0 1,0 0 0,0-1 0,0 1 0,0 0-1,0 0 1,1 0 0,-1 1 0,0-1-1,0 0 1,0 0 0,0 1 0,0-1 0,0 0-1,0 1 1,0-1 0,0 1 0,0 0-1,0-1 1,0 1 0,1 0 0,6 4 511,0 0 0,-1 0 0,1 1 0,-1 0 1,10 11-1,-1 3-437,-1 1 0,-1 0 1,-1 0-1,-1 2 0,-1-1 1,12 38-1,-11-22-303,-2 0 1,-1 1-1,5 57 1,-14-37 29,2-85-31,0 0 1,1 0-1,2 0 1,1 0-1,14-39 1,-3 20-41,2 2 1,31-53-1,-38 76 35,0 1 0,1 0 0,1 1 0,1 1 0,0 0 0,28-23 1,-37 35-13,1 0 1,-1 0-1,1 1 1,0 0 0,0 0-1,0 1 1,0 0 0,1 0-1,-1 1 1,1 0 0,0 0-1,0 0 1,0 1 0,0 1-1,-1-1 1,1 1-1,0 1 1,0-1 0,0 1-1,0 1 1,0 0 0,7 2-1,-9-1 1934,-3 0-3414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51 319 1560,'0'3'516,"0"0"-1,1-1 1,-1 1 0,1-1-1,-1 1 1,1-1-1,0 1 1,0-1 0,0 1-1,0-1 1,1 0-1,-1 1 1,1-1 0,1 2-1,0 0 4,1 0 0,0-1 0,0 1 1,0-1-1,1 0 0,7 4 0,-4-2-205,1-1-1,0-1 1,0 0 0,0 0 0,0 0-1,0-1 1,13 1 0,-10-3-276,-1 0 0,0 0 0,0-1-1,0-1 1,1 0 0,-2 0 0,1-1 0,0-1 0,0 0-1,-1 0 1,0-1 0,0 0 0,0-1 0,-1 0-1,1 0 1,-2-1 0,1 0 0,-1-1 0,0 0 0,13-17-1,-15 17-190,-1 0-1,0 0 1,-1-1-1,1 1 0,-2-1 1,1 0-1,-1 0 0,-1-1 1,0 1-1,0 0 1,-1-1-1,0 1 0,0-1 1,-1 0-1,-1 1 0,1-1 1,-2 1-1,1-1 1,-1 1-1,-1 0 0,0-1 1,0 1-1,0 1 0,-9-16 1,9 19 195,1 1 1,-1 0-1,0 0 1,0 0-1,-1 0 1,1 0-1,-1 0 0,1 1 1,-1 0-1,0 0 1,-1 0-1,1 0 1,-1 0-1,1 1 1,-1 0-1,1 0 1,-9-2-1,5 3 67,0 0 1,0 0-1,0 0 0,0 1 1,0 1-1,0 0 0,0 0 1,0 0-1,1 1 0,-12 3 0,-1 3 63,1 0 0,0 1 0,1 1 0,0 1 0,0 0 0,1 2 0,-27 24 0,33-25 8,-1 0 0,-16 24 0,25-32-155,0 1 0,0 0-1,0 1 1,1-1 0,0 0 0,0 1-1,0-1 1,0 1 0,1-1-1,0 1 1,0 7 0,1-12-98,0 1-1,1 0 1,-1 0 0,1-1 0,-1 1-1,1-1 1,0 1 0,-1 0-1,1-1 1,0 1 0,0-1 0,0 0-1,0 1 1,0-1 0,1 0 0,-1 0-1,0 1 1,0-1 0,1 0 0,-1 0-1,1 0 1,-1-1 0,1 1-1,-1 0 1,1-1 0,0 1 0,-1-1-1,1 1 1,0-1 0,-1 0 0,1 1-1,0-1 1,0 0 0,-1 0-1,4-1 1,6 1-1228,0 0-1,0-1 0,-1 0 1,13-3-1,15-8-3169,-19 4 2285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60 105 916,'3'4'13045,"-3"-4"-12831,-5 20 3812,-10 28-3563,14-45 275,-1 3-566,-9 23 561,2 1 1,-6 38-1,13-61-679,1-1-1,0 1 1,1 0-1,-1 0 1,1-1-1,1 1 1,-1 0-1,1 0 1,0-1 0,1 1-1,0-1 1,0 1-1,0-1 1,1 0-1,-1 1 1,2-1 0,3 5-1,-4-8-46,0 0 0,1-1 0,-1 1 0,1-1 0,0 0 0,-1 0 0,1-1 0,0 1 0,0-1 0,0 0 0,1 0 0,-1 0 0,0 0 0,0-1 0,0 1 0,1-1 0,-1 0 0,0-1 0,0 1-1,1-1 1,-1 0 0,7-2 0,8-2-123,0-1 1,-1-1-1,28-13 0,-18 4-764,-2-1 0,1-1 0,-2-2 0,-1 0 0,0-2 0,-2 0 0,-1-2 0,0 0 0,28-46 0,-52 74 1375,0 0-1,1-1 0,-1 1 1,1 0-1,0 0 0,0 1 1,0-1-1,-1 7 0,2-5-230,-2 8 292,1-1-1,0 2 1,1-1 0,1 0 0,1 16 0,0-28-510,-1 1 1,0-1-1,1 1 1,-1-1-1,1 1 0,0-1 1,0 0-1,0 1 0,0-1 1,0 0-1,0 0 0,1 0 1,-1 1-1,1-2 1,0 1-1,-1 0 0,1 0 1,0 0-1,0-1 0,0 1 1,0-1-1,0 0 1,0 1-1,1-1 0,-1 0 1,0 0-1,1-1 0,-1 1 1,1 0-1,-1-1 1,1 1-1,-1-1 0,1 0 1,-1 0-1,1 0 0,4-1 1,7-1-9,-1 0-1,1-1 1,-1-1 0,1 0 0,-1-1 0,0 0-1,-1-1 1,1 0 0,-1-1 0,0-1 0,-1 0-1,0 0 1,0-1 0,12-14 0,-4 3-128,-1-1 1,0-1-1,-2-1 1,0 0-1,-2-2 1,14-28-1,4-8-1933,-21 41-4441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1392,'67'-24'13528,"-36"12"-9555,45-10 0,-67 20-3994,0 0-1,0 1 1,1 0-1,-1 0 1,0 1-1,0 0 0,1 1 1,-1 0-1,15 4 1,-24-5-151,1 0 0,-1 0 0,1 0 0,-1 0 0,1 0 0,0 0 0,-1 0 0,1 1 0,-1-1 0,1 0 1,-1 0-1,1 0 0,-1 0 0,0 1 0,1-1 0,-1 0 0,1 0 0,-1 1 0,1-1 0,-1 0 0,0 1 0,1-1 0,-1 1 1,0-1-1,1 0 0,-1 1 0,0-1 0,1 1 0,-1-1 0,0 1 0,0-1 0,0 1 0,0-1 0,1 1 0,-1-1 0,0 1 0,0-1 1,0 1-1,0-1 0,0 1 0,0-1 0,0 1 0,0-1 0,0 1 0,-1 0 0,1-1 0,0 0 0,0 1 0,0-1 0,-1 1 1,1 0-1,-25 21-9105,15-15 8103,-3 3-1270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41 332,'-1'1'275,"1"-1"0,0 1 0,-1 0 0,1-1 0,0 1 0,-1 0 0,1-1 0,0 1 0,0 0 0,0-1 0,0 1 0,-1 0 0,1 0-1,0-1 1,0 1 0,0 0 0,1-1 0,-1 1 0,0 0 0,0 0 0,0-1 0,0 1 0,1 0 0,-1-1 0,0 1 0,1 0 0,-1-1 0,0 1 0,1-1 0,-1 1 0,2 0 0,24 10 5232,36-7-537,-40-5-4569,101-12 960,-63-4-4439,-51 14 1438,0-1 0,-1-1 1,1 0-1,9-6 0,-13 8 550,5-4-3779,2-2 2055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63 135 224,'-3'-12'4126,"2"7"-2034,0 1 0,0-1 0,-1 1 0,1-1 0,-1 1 0,0-1-1,-3-4 1,-1 13 1032,-7 22-2502,9-16-504,-1 0 0,2 1-1,-1-1 1,1 1 0,1-1 0,0 1-1,1 0 1,0 0 0,1 21 0,0-28-104,1 0 1,0 0-1,0 0 1,0 0-1,1 0 1,-1 0 0,1 0-1,0-1 1,0 1-1,0-1 1,1 1-1,-1-1 1,1 0-1,0 0 1,0 0-1,0 0 1,0 0-1,0-1 1,1 1 0,-1-1-1,1 0 1,-1 0-1,1 0 1,0-1-1,0 1 1,0-1-1,0 0 1,8 1-1,3 0-4,-1 0-1,1-1 1,-1-1-1,1-1 0,-1 0 1,1-1-1,-1 0 1,0-1-1,0-1 0,0 0 1,0-1-1,-1 0 0,1-1 1,-1-1-1,-1 0 1,21-15-1,-26 17-26,0 0 0,0-1-1,0 0 1,-1 0 0,1-1 0,-2 1 0,1-2 0,-1 1-1,0 0 1,0-1 0,-1 0 0,0 0 0,0 0 0,-1-1-1,0 1 1,-1-1 0,0 0 0,0 0 0,-1 1-1,0-1 1,-1 0 0,1 0 0,-2 0 0,1 0 0,-1 0-1,-1 0 1,-4-16 0,6 24 16,-1-1 1,1 1-1,0 0 1,0 0-1,-1 0 0,1 0 1,-1 0-1,1 0 0,-1 0 1,1 0-1,-1 0 0,0 0 1,1 0-1,-1 0 1,0 0-1,0 1 0,0-1 1,0 0-1,0 1 0,0-1 1,0 0-1,0 1 0,0-1 1,0 1-1,0-1 1,0 1-1,-2-1 0,1 2 6,1-1 1,-1 1-1,0-1 0,0 1 0,1-1 0,-1 1 0,0 0 0,1 0 0,-1 0 1,1 0-1,-1 0 0,1 0 0,0 1 0,-1-1 0,0 2 0,-7 7 74,2 1-1,-1-1 0,-9 21 0,-2 9 249,3 2 0,1 0-1,1 0 1,3 1-1,-9 71 1,13-49-242,2-1 1,4 1-1,8 79 0,-6-136-274,0 0-1,1-1 1,0 1-1,0 0 1,1-1-1,-1 0 1,2 1-1,5 10 1,-8-17 19,0 1-1,0-1 1,0 0 0,0 1 0,1-1-1,-1 0 1,0 0 0,0 0 0,1 0-1,-1 0 1,0 0 0,1-1-1,-1 1 1,1 0 0,-1-1 0,1 1-1,0-1 1,2 1 0,-2-1-132,0 0 1,0-1-1,1 1 0,-1-1 1,0 1-1,0-1 1,0 0-1,0 0 0,0 0 1,0 0-1,-1 0 1,1 0-1,0-1 0,0 1 1,-1 0-1,1-1 1,-1 0-1,2-2 0,21-28-5530,-21 27 5373,0 0 0,0 1 0,0-1 0,1 1 0,0-1 0,-1 1 0,2 0 1,-1 0-1,0 1 0,1-1 0,-1 1 0,1 0 0,8-4 0,-13 8 516,0-1-1,-1 0 1,1 1 0,0-1-1,0 0 1,-1 1-1,1-1 1,0 0-1,0 1 1,0-1 0,0 1-1,-1-1 1,1 0-1,0 1 1,0-1 0,0 1-1,0-1 1,0 0-1,0 1 1,0-1-1,0 1 1,0-1 0,0 0-1,0 1 1,0-1-1,1 1 1,-1-1 0,0 0-1,0 1 1,0-1-1,0 0 1,1 1-1,-1-1 1,0 1 0,0-1-1,1 0 1,-1 0-1,0 1 1,1-1 0,-1 0-1,0 0 1,1 1-1,-1-1 1,0 0-1,1 0 1,-1 0 0,1 1-1,-1-1 1,0 0-1,1 0 1,-1 0 0,1 0-1,-1 0 1,0 0-1,1 0 1,-1 0-1,1 0 1,-1 0 0,0 0-1,1 0 1,-1 0-1,1 0 1,-1-1 0,0 1-1,1 0 1,-21 27 5648,-38 4-459,19-21-5181,52-38-15216,-4 19 11784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0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26 1324,'20'-26'13171,"-13"28"-7837,-4 16-3990,-6 31-675,-3-2 0,-2 1 0,-2-1 0,-19 55 0,9-29-358,11-40-203,3-16-95,1 1 0,1 0 1,0 0-1,1 0 0,1 1 0,1-1 0,0 1 0,3 19 1,-2-37-59,0-1 0,0 1-1,0-1 1,0 1 0,0 0 0,0-1 0,0 1 0,0-1 0,0 1 0,0 0 0,0-1 0,0 1 0,1-1 0,-1 1 0,0-1 0,0 1 0,1-1 0,-1 1 0,0-1 0,1 1 0,-1-1 0,1 1 0,-1-1-1,1 1 1,-1-1 0,1 0 0,-1 1 0,1-1 0,-1 0 0,1 0 0,-1 1 0,1-1 0,-1 0 0,1 0 0,1 1 0,14-18-3076,8-35-4677,-17-9-1443,-7 38 6379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1456,'140'1'7066,"269"-8"2619,-331 1-8760,422-39 906,2 8-1040,0 45-592,256 56 365,-165-9 84,3-49-566,-387-20-85,197-9 203,-273 22 494,141 16 0,-133 0-598,403 39 837,2-36-276,298-61-625,-599 38-42,-105 6 13,64-2 6,-63 2-6,-1-5 0,211-34-1,552-99 37,-157 40 737,-679 82 2947,-62 17-3774,-1 0 0,1 0 1,-1 0-1,0 0 0,0 1 1,8 5-1,3 3-317,3-4-514,-1 1-1,1-2 0,0 0 1,1-1-1,-1-1 0,1-1 1,36 2-1,-54-5 638,0 0 0,0 0 0,0 0 0,0 0 0,0 0 1,0 0-1,0 0 0,0 0 0,0 0 0,0 0 0,0-1 0,0 1 0,0 0 0,-1-1 0,1 1 0,0 0 0,0-1 0,0 1 0,0-1 0,-1 0 1,1 1-1,0-1 0,-1 0 0,1 1 0,0-1 0,-1 0 0,1 0 0,-1 1 0,1-1 0,-1 0 0,1-2 0,-1 2-176,0 0 0,0-1-1,0 1 1,-1 0-1,1-1 1,0 1 0,-1 0-1,1-1 1,-1 1-1,1 0 1,-1 0 0,0-1-1,0 1 1,1 0 0,-1 0-1,0 0 1,0 0-1,0 0 1,0 0 0,0 0-1,-2 0 1,-14-13-3053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1284,'19'-18'3688,"-14"13"-2909,-1 0 0,1 1 0,0-1 0,0 1 0,0 0 0,1 0 0,0 1 0,-1-1 0,8-2 1,-11 6-457,0-1 0,0 1 1,0 0-1,0-1 1,0 1-1,1 0 1,-1 0-1,0 0 1,0 1-1,0-1 1,0 0-1,0 1 1,0-1-1,0 1 1,0 0-1,0 0 1,0 0-1,3 2 1,-1 0-24,0 0 1,0 0-1,0 1 1,-1-1-1,0 1 0,0 0 1,5 8-1,2 7-189,-1 0 0,0 1 0,5 20 1,-10-28 138,42 113-26,-46-125-205,0 0-1,0 0 0,0 1 0,1-1 0,-1 0 0,0 0 0,0 1 1,0-1-1,0 0 0,1 0 0,-1 1 0,0-1 0,0 0 0,0 1 0,0-1 1,0 0-1,0 1 0,0-1 0,0 0 0,0 1 0,0-1 0,0 0 1,0 0-1,0 1 0,0-1 0,0 0 0,-1 1 0,1-1 0,0 0 1,0 0-1,0 1 0,0-1 0,0 0 0,-1 0 0,1 1 0,0-1 1,0 0-1,-1 0 0,1 1 0,0-1 0,0 0 0,-1 0 0,1 0 1,0 0-1,0 0 0,-1 1 0,1-1 0,0 0 0,-1 0 0,1 0 1,-19-10 469,-17-23-239,34 28-244,0 1 0,0-1 0,0 0 0,1 0 0,0 0 0,0 0 0,0 0-1,0 0 1,1 0 0,0 0 0,0 0 0,0 0 0,0 0 0,1 0 0,0 0 0,0 0 0,1 0-1,-1 0 1,1 0 0,0 0 0,0 1 0,5-7 0,6-13 19,2 1 0,32-40-1,-36 50-20,67-75-1427,51-29 3850,11 12-4299,-44 38-7194,-35 25-1631,-52 35 7973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0 355 992,'10'4'1066,"0"-1"0,1 0 0,-1 0 0,0-1 0,1 0 0,-1-1 0,16 0 0,-9-1-688,0-1 0,-1-1 0,1 0-1,23-8 1,-23 5-419,1-1-1,-2 0 1,1-1-1,-1-1 1,0-1-1,0-1 1,-1 0-1,-1 0 1,22-22-1,-28 23 34,0-1 0,-1 1 0,0-2 0,-1 1 0,0-1 1,0 0-1,7-22 0,-11 26-18,0 1 0,0-1 0,-1 0 0,1 0 0,-1 1-1,-1-1 1,0 0 0,0 0 0,0 0 0,0 0 0,-1 0 0,0 0 0,-1 1 0,0-1 0,-3-9 0,4 14 39,-1 0 0,1-1 0,0 1 0,-1 0 0,1 0 0,-1 0 0,0 1 0,0-1 0,0 0 0,0 1 0,0-1 0,0 1 0,0-1 0,0 1 0,-1 0 0,1 0 0,0 0 0,-1 0 0,-3 0 0,1 0 64,0 1 0,0-1 0,0 1-1,-1 0 1,1 1 0,0-1 0,0 1 0,0 0-1,-6 2 1,-1 2 139,0-1 0,0 2-1,1-1 1,-1 1 0,1 1-1,1 0 1,-12 10 0,9-5-2,0 1-1,0 1 1,1 0 0,-13 20-1,22-28-311,-1 0 1,1-1-1,0 1 0,0 0 0,1 1 0,0-1 0,0 0 0,0 1 0,1-1 0,0 1 0,0-1 0,1 1 1,-1 0-1,2-1 0,0 10 0,-1-15-65,1 1 1,-1-1-1,0 0 1,1 1-1,-1-1 1,1 0-1,0 1 1,0-1-1,-1 0 1,1 0-1,0 0 1,0 1-1,0-1 1,0 0-1,0 0 1,0 0-1,0-1 1,1 1-1,-1 0 1,0 0 0,0-1-1,1 1 1,-1 0-1,1-1 1,2 1-1,38 1-5721,-40-2 5558,18-2-1701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85 668,'-1'0'521,"0"0"0,1 0 1,-1 0-1,0 1 0,0-1 0,-8 6 7297,9-5-7296,-1 0-1,-6 20 4288,4 23-2478,3-42-1901,-1 35 546,-1-26-874,1 1 0,1-1 1,0 0-1,1 0 0,0 1 0,0-1 0,2 0 0,-1 0 1,1 0-1,1-1 0,5 14 0,-7-22-96,0 0 0,0 0-1,0-1 1,0 1 0,0 0 0,0-1-1,1 0 1,-1 1 0,0-1 0,1 0 0,-1 0-1,1 0 1,-1-1 0,1 1 0,0 0-1,-1-1 1,1 0 0,0 0 0,-1 0 0,1 0-1,0 0 1,-1 0 0,1-1 0,0 1-1,-1-1 1,1 0 0,-1 0 0,4-1 0,10-4-47,1 0 1,29-17 0,-41 20 18,7-4-130,-1-1 0,1 0 1,-1-1-1,-1 0 0,0-1 1,0 0-1,-1 0 0,0-1 1,0 0-1,-2-1 0,1 0 1,-1 0-1,-1-1 1,8-24-1,-12 22 147,-11 23 312,-10 24 397,17-24-517,0-1 0,1 0 0,-1 1 0,2-1 0,-1 1 0,1-1 0,0 1 0,0-1 0,2 10 0,-1-15-117,0 1 1,0 0-1,0 0 1,0 0 0,0-1-1,1 1 1,-1-1 0,1 1-1,0-1 1,0 1 0,-1-1-1,1 0 1,1 0 0,-1 0-1,0 0 1,1 0-1,-1-1 1,0 1 0,1-1-1,0 1 1,-1-1 0,1 0-1,0 0 1,0 0 0,4 0-1,10 2 60,0-2 0,0 0 0,0 0-1,0-2 1,0 0 0,0-1 0,-1-1-1,1 0 1,28-11 0,11-6-103,73-37 0,-103 42-364,0 0 1,-1-2-1,0-2 0,-2 0 1,0-1-1,-1-1 0,36-46 1,-54 58-1598,-4 9 1682,0 0 0,0-1 0,-1 1 0,1 0 0,0-1 0,0 1 0,-5-3-4285,4 3 4285,1 0 0,0 0 0,-1 0 0,1 0 0,-1 0 0,1 0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32,'5'-19'12229,"6"4"-4409,-7 12-6981,0 0 0,0 0 0,0 1 0,0-1 0,0 1 0,1 0 0,4-2 0,11-2-1172,0 2 1,34-5 0,-35 6 1708,-12 1-1522,1 1 0,-1 0 0,1 1 0,-1 0 0,0 0 0,1 0 0,9 3 0,-17-3 6,1 0 1,0 1 0,0-1 0,0 0 0,0 1-1,0-1 1,0 1 0,-1-1 0,1 1-1,0-1 1,0 1 0,-1-1 0,1 1 0,0 0-1,-1 0 1,1-1 0,-1 1 0,1 0 0,-1 0-1,1 0 1,-1-1 0,1 1 0,-1 0-1,1 1 1,-1 1-256,-1-1-1,1 0 0,0 1 0,0-1 1,-1 1-1,1-1 0,-1 0 1,0 0-1,0 1 0,0-1 0,0 0 1,0 0-1,0 0 0,-3 3 1,-41 59-7131,-27 44 4004,65-97 3976,1 0 0,1 1 1,0 0-1,1 0 0,0 0 1,1 1-1,-3 21 0,6-30 88,-1-1 0,1 1-1,0 0 1,0-1 0,0 1 0,1 0 0,-1 0-1,1-1 1,0 1 0,0-1 0,0 1-1,0-1 1,4 7 0,-4-9-359,0 0 0,1 1 0,0-1 0,-1 0 0,1 0 0,-1 0 0,1 0 1,0 0-1,0 0 0,0 0 0,0-1 0,-1 1 0,1-1 0,0 1 0,0-1 0,0 0 0,0 1 0,0-1 0,0 0 0,0-1 1,0 1-1,0 0 0,0 0 0,0-1 0,0 1 0,3-2 0,96-27-1957,-86 23-158,1-1-1,-1 0 1,-1-1 0,20-14 0,13-12-4602,-24 18 3441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335 276 2436,'-31'1'12654,"-10"-1"-5712,-19-3-5315,42 0-1718,1-1-1,0 0 1,0-2 0,1 0 0,0 0 0,0-2-1,0 0 1,-18-13 0,31 19 62,1 1 0,-1-1 0,1 0-1,0 0 1,-1 0 0,1-1 0,0 1 0,0 0 0,0-1-1,1 1 1,-1-1 0,1 0 0,-1 0 0,1 1 0,0-1-1,0 0 1,0 0 0,0 0 0,1 0 0,-1-6 0,1 5-27,1 1 1,0-1-1,0 0 0,0 1 1,0-1-1,0 1 1,1-1-1,0 1 1,-1-1-1,1 1 1,0 0-1,1 0 1,-1 0-1,5-4 1,2-2-35,1 1 0,0 0 0,1 0 0,-1 1 0,1 1 0,1 0 0,-1 0 0,25-7 0,-11 6 79,0 1 0,38-3 0,-56 8 30,1 0 1,1 1 0,-1 0 0,0 1 0,0-1 0,-1 2 0,1-1 0,0 1-1,0 0 1,-1 1 0,1 0 0,9 5 0,-14-7 19,0 1-1,0 1 1,-1-1 0,1 0 0,0 1 0,-1-1-1,1 1 1,-1 0 0,0 0 0,0 0-1,0 0 1,0 0 0,-1 0 0,1 0-1,-1 1 1,0-1 0,0 1 0,0-1 0,0 4-1,0 0 50,-1-1-1,0 1 1,-1 0-1,0-1 0,0 1 1,0-1-1,-1 1 1,0-1-1,-4 11 1,-3 2 128,0-1 0,-2 0 0,0-1 0,-1 0 0,-23 25 0,-57 46 492,51-50-284,-52 60 0,83-86-358,1 0 0,0 1 0,1 0-1,0 0 1,1 1 0,1 0 0,0 0 0,1 1 0,-7 27 0,11-36-46,1 1-1,-1-1 1,1 0 0,0 0 0,0 0-1,1 1 1,0-1 0,0 0-1,0 0 1,1 0 0,0 0 0,0-1-1,0 1 1,1 0 0,0-1 0,0 0-1,0 1 1,1-1 0,0 0-1,0-1 1,0 1 0,0-1 0,1 0-1,0 0 1,0 0 0,0 0-1,0-1 1,0 0 0,1 0 0,0-1-1,-1 1 1,1-1 0,0-1-1,0 1 1,0-1 0,0 0 0,0 0-1,1 0 1,5-1 0,7 0-201,-1 0-1,1-1 1,-1-1 0,1-1 0,-1-1-1,0 0 1,0-1 0,-1-1 0,34-16-1,12-16-4629,-2-9-4570,-23 17 2255,-20 17 3827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0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77 992,'-12'-12'17008,"11"10"-16235,-2-7 4581,-9 1-6774,-54-13 3410,5 5-1282,60 16-617,2 0-79,1 0-10,239-5 339,64 1 180,667 54 282,-903-45-763,664 47 317,3-39-248,56-28 490,267-9 2355,-497-4-2598,165-6-314,-297 53-33,-3 33 71,254 17-3,195-42-87,-307-42 64,-385 3-62,1 8 1,-1 8-1,225 33 0,-355-31 11,70 0 0,-105-6 8,1-1 0,-1-1 0,0-1 0,0-1 1,-1 0-1,1-1 0,22-11 0,-30 13-19,0 0 0,0 0 0,0 1 0,0 1-1,1 0 1,-1 0 0,0 1 0,20 2 0,-17-1 18,-1 0 1,1-1 0,-1-1-1,1 0 1,22-5-1,-36 6-22,0 0 0,0 0 0,0 0 0,0 0 0,0 0 0,1 0 0,-1 0 0,0 0 0,0 0 0,0 0 0,0 0 0,1 0 0,-1 0 0,0 0 0,0 0 0,0 0 0,0 0 0,0 0 0,1 0 0,-1 0 0,0 0 0,0 0 0,0 0 0,0 0 0,0-1 0,0 1 0,0 0 0,1 0 0,-1 0 0,0 0 0,0 0 0,0 0-1,0-1 1,0 1 0,0 0 0,0 0 0,0 0 0,0 0 0,0 0 0,0-1 0,0 1 0,0 0 0,0 0 0,0 0 0,0 0 0,0 0 0,0-1 0,0 1 0,0 0 0,0 0 0,0 0 0,0 0 0,0 0 0,0-1 0,-12-5-1259,-34-5-2259,25 6 1174,-143-52-13839,108 40 12036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3 280 1644,'12'-14'12870,"-5"42"-8646,-6 49-2707,-2 13-638,2-57-729,-6 54 0,-3-59 124,3-27 187,1-19-129,3 8-315,1-1 0,1 1 0,0 0 0,0-1 0,1 1 0,0 0 0,0 0 0,1 0 0,1 0 1,6-12-1,10-18 6,26-40 0,-26 47-1,4-7 16,3 1-1,42-50 0,-55 73-267,1 0 1,1 1 0,0 1-1,1 1 1,1 0 0,0 1-1,30-15 1,-44 26-45,31-14-5129,1 11-5075,-27 6 7755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30 297 468,'0'1'301,"0"0"1,0 0-1,0-1 0,1 1 1,-1 0-1,0 0 0,0-1 1,1 1-1,-1 0 0,0 0 1,1-1-1,-1 1 1,1-1-1,-1 1 0,1 0 1,-1-1-1,1 1 0,-1-1 1,1 1-1,0-1 0,-1 1 1,2 0-1,21 7 2257,22-5-1137,-33-3-1373,0-1-1,-1-1 0,1 0 0,0 0 0,-1-1 1,0-1-1,0 0 0,0 0 0,0-1 1,-1 0-1,1-1 0,-1 0 0,-1-1 1,14-11-1,-17 12-68,1 0 0,-1-1 0,0 0 0,0 0 1,-1 0-1,0-1 0,0 0 0,0 0 0,-1 0 1,-1-1-1,1 1 0,-2-1 0,1 0 0,-1 1 0,0-1 1,-1 0-1,0-1 0,0 1 0,-1-10 0,0 16 31,0-1-1,0 1 0,-1-1 0,1 1 0,-1 0 0,0-1 1,1 1-1,-2 0 0,1-1 0,0 1 0,-1 0 1,1 0-1,-1 0 0,0 0 0,0 0 0,0 1 0,0-1 1,0 1-1,-1-1 0,0 1 0,1 0 0,-1 0 0,0 0 1,0 0-1,0 0 0,0 1 0,0-1 0,0 1 0,0 0 1,-1 0-1,1 0 0,0 0 0,-1 1 0,1-1 1,-1 1-1,1 0 0,0 0 0,-1 0 0,1 0 0,-1 1 1,-5 1-1,-5 1 214,0 0 1,1 1-1,-1 0 0,1 1 1,0 1-1,0 0 1,0 1-1,-21 16 1,22-13-29,1 0 1,0 1 0,0 0-1,2 1 1,-16 22-1,20-26-420,0 0 0,0 1 0,1-1 0,1 1-1,-1 0 1,1 0 0,1 0 0,0 0 0,0 1-1,-1 14 1,3-23-78,0 1-1,1-1 1,-1 1-1,0-1 1,1 1-1,-1-1 1,1 1-1,-1-1 1,1 1-1,0-1 1,-1 0-1,1 1 1,0-1-1,0 0 1,0 0-1,0 0 1,0 0-1,0 0 1,0 0-1,0 0 1,1 0-1,-1 0 1,0 0-1,1-1 1,-1 1-1,0 0 1,1-1-1,-1 1 1,1-1-1,-1 0 1,1 1-1,-1-1 1,3 0-1,7 0-1820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31 116 1256,'-1'0'398,"1"0"1,-1-1-1,0 1 0,1 0 0,-1 0 0,0-1 1,1 1-1,-1 0 0,0 0 0,1 0 1,-1 0-1,0 0 0,1 0 0,-1 0 1,0 0-1,1 0 0,-1 0 0,0 1 0,1-1 1,-1 0-1,0 0 0,1 1 0,-1-1 1,0 0-1,1 1 0,-1-1 0,1 1 0,-2 0 1,-3 21 3906,4-14-4188,1-5 50,-5 78 2576,5-77-2700,0 0-1,1-1 1,-1 1-1,1 0 0,-1 0 1,1 0-1,0 0 1,1 0-1,-1 0 0,1-1 1,0 1-1,-1-1 1,1 1-1,1-1 0,-1 0 1,0 0-1,6 5 1,-4-6-41,0 0 0,-1-1 0,1 0 0,0 0 1,0 0-1,0 0 0,0-1 0,0 1 0,0-1 1,0 0-1,0 0 0,0 0 0,0-1 0,0 0 1,0 0-1,0 0 0,7-2 0,3-2-139,0 0 1,0-1-1,18-11 0,-12 4-711,0 0-1,29-26 0,-42 32 502,1-1-1,-1 1 0,-1-1 0,0 0 0,0 0 1,0-1-1,-1 0 0,6-14 0,-14 26 695,0 2-93,0-1-1,-1 1 0,1-1 0,1 1 0,-1 0 1,-3 9-1,5-11-93,0 0 0,1 0 0,-1 0 0,0 0 0,1 1 0,0-1 0,0 0 0,0 1 0,0-1 0,0 0 0,1 0 0,0 1 0,-1-1 0,1 0 0,0 0 0,1 0 0,-1 0 0,0 0 0,1 0 0,0 0 0,-1-1 0,1 1 0,0 0 0,1-1 0,-1 0 0,5 4 0,-2-3-59,0 0-1,0-1 1,1 0-1,-1 0 0,1 0 1,0-1-1,-1 0 1,1 0-1,0 0 0,0-1 1,-1 0-1,1 0 1,0 0-1,8-2 0,28-4 44,0-2-1,-1-1 0,74-28 1,-100 31-143,1-1 1,-1 0-1,0-1 1,0-1-1,-1 0 1,0-1-1,-1 0 1,0-2-1,0 1 1,-2-1-1,1-1 1,13-20-1,-23 30-143,-1-1 1,1 1-1,-1 0 1,0-1-1,0 1 0,0-1 1,-1 0-1,1 1 0,-1-1 1,0-4-1,0 7-90,0 0 0,0 1 0,0-1 0,0 0 0,0 0 0,0 1 0,-1-1 0,1 0 0,0 1 0,-1-1 0,1 0 0,0 1 0,-1-1 0,1 0 0,0 1 0,-1-1 0,1 1 0,-1-1 0,1 1 0,-1-1 0,0 0 0,0 1-265,0 0-1,-1-1 1,1 1 0,0 0-1,0 0 1,0 0-1,0 0 1,0 0-1,0 0 1,0 1-1,0-1 1,0 0-1,0 0 1,0 1 0,0-1-1,0 1 1,0-1-1,0 1 1,1-1-1,-2 2 1,-1 1-2083,1 1 132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 1824,'-64'-21'12721,"2"1"-4176,56 19-8524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92,'0'-1'785,"0"-1"1,0 1-1,1 0 0,-1-1 0,0 1 1,1 0-1,-1 0 0,1-1 1,-1 1-1,1 0 0,0 0 0,0 0 1,-1 0-1,1 0 0,0 0 1,0 0-1,0 0 0,1-1 1,27-15 3649,33 0-3076,-45 13-1270,0 1 0,0 1 1,0 1-1,0 0 0,0 1 1,19 3-1,-35-3-158,-1 0 0,1 0 0,0 0 0,-1 0 0,1 0 0,-1 0 0,1 0 0,-1 0 0,1 0 0,-1 0 0,1 1 0,-1-1 0,1 0 0,-1 0 0,1 1 0,-1-1 0,0 0 0,1 1 0,-1-1 0,1 0 0,-1 1 0,0-1 0,1 1 0,-1-1 0,0 0 0,0 1 0,1-1 0,-1 1 0,0-1 0,0 1 1,0-1-1,1 1 0,-1-1 0,0 2 0,-9 17-3642,-23 12-2585,-20 10-96,34-22 4453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28 960,'-2'4'852,"0"0"-1,1 1 1,-1-1 0,1 1-1,0-1 1,0 1 0,0 0 0,1 4-1,0-8-686,0 0-1,0 0 0,0 0 1,0 0-1,1 0 0,-1 0 1,0 0-1,1-1 0,-1 1 1,1 0-1,-1 0 0,1 0 1,-1 0-1,1-1 0,-1 1 1,1 0-1,0-1 0,-1 1 1,1 0-1,0-1 0,0 1 1,-1-1-1,1 1 1,0-1-1,0 0 0,0 1 1,0-1-1,0 0 0,0 1 1,0-1-1,-1 0 0,1 0 1,0 0-1,0 0 0,0 0 1,0 0-1,0 0 0,0 0 1,0 0-1,0-1 0,0 1 1,0 0-1,0 0 0,1-2 1,141-31 1538,-74 11-5864,-1-5-4284,-47 19 5623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139 213 392,'-20'-6'4343,"-34"-8"7014,19 0-7007,34 13-4338,0 1 1,1-1 0,-1 0-1,1 0 1,-1 0-1,1 0 1,0 0 0,-1 0-1,1 0 1,0 0-1,0 0 1,0 0-1,0-1 1,0 1 0,0 0-1,0 0 1,0 0-1,0 0 1,0 0 0,1 0-1,-1 0 1,0 0-1,1 0 1,0-1-1,10-27-135,-6 20 11,1 1-1,0-1 1,0 1-1,1 1 1,0-1-1,0 1 0,1 0 1,0 1-1,0 0 1,1 0-1,-1 1 1,1 0-1,0 0 1,1 1-1,-1 1 1,1-1-1,13-2 1,-11 3 97,0 0 0,0 1-1,0 1 1,1 0 0,-1 0 0,0 2 0,0-1 0,0 1 0,0 1 0,1 0 0,-2 1 0,1 0 0,0 1 0,13 6 0,-23-9 25,1 0 1,-1 0 0,0 1-1,1-1 1,-1 1 0,0 0-1,0-1 1,0 1 0,0 0-1,0 0 1,-1 0 0,1 0-1,-1 1 1,1-1 0,-1 0-1,0 1 1,0-1 0,0 1 0,0-1-1,0 1 1,0 0 0,0 4-1,-1-2 95,-1 0 0,1 0-1,-1 0 1,0-1-1,0 1 1,-1 0 0,1-1-1,-1 1 1,0-1 0,0 1-1,-6 7 1,-2 2 242,0 0-1,-1-1 1,-1 0 0,-1-1 0,1 0-1,-17 10 1,-1-1 173,-1-2 0,-45 22 0,100-43-559,0 1 0,0 1 0,25 3 0,-44-2 45,0-1 0,-1 1 0,1 0 0,0 0 0,-1 1 0,0-1 0,1 1 1,-1 0-1,0 0 0,0 0 0,0 1 0,0-1 0,0 1 0,0 0 0,-1 0 0,0 1 0,1-1 0,-1 1 0,0-1 0,-1 1 0,1 0 0,-1 0 0,0 0 0,1 0 0,-2 1 0,1-1 0,-1 1 0,1-1 0,-1 1 0,0-1 1,-1 1-1,1 0 0,-1-1 0,0 1 0,0 0 0,0-1 0,-1 1 0,0 0 0,0-1 0,0 1 0,0-1 0,-1 1 0,0-1 0,0 0 0,0 1 0,0-1 0,-5 5 0,-5 10 226,-2-1 0,0-1 0,-1 0 0,-1-1 0,-1-1 0,0 0 0,-1-1 0,-19 11 0,-18 8-815,-91 39-1,146-72 441,0 0 0,0 1 0,0-1 0,-1 0 0,1 0 1,0 0-1,0 1 0,-1-1 0,1 0 0,0 0 0,0 0 0,-1 0 0,1 0 0,0 0 0,0 0 0,-1 0 1,1 0-1,0 1 0,-1-1 0,1 0 0,0 0 0,0-1 0,-1 1 0,1 0 0,0 0 0,-1 0 1,1 0-1,0 0 0,0 0 0,-1 0 0,1 0 0,0 0 0,0-1 0,-1 1 0,1 0 0,0 0 1,0 0-1,-1 0 0,1-1 0,0 1 0,0 0 0,0 0 0,0-1 0,-1 1 0,1-1 0,4-15-5844,15-17-2907,-8 21 5844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1 140 532,'9'-8'24199,"-4"10"-24182,0 0 0,0 0 0,0-1 1,0 0-1,0 0 0,1 0 0,-1 0 0,0-1 1,1 0-1,-1 0 0,0-1 0,0 1 0,10-3 1,6 0 66,1110-9 1716,-746 18-1700,-338-6-97,291-28-16,-77 3 29,216 14-13,-161 7-2,283-33 108,7 16 287,-383 18-364,731 40 970,289-17-716,-944-30-279,353 35 1,298 1-7,-515-13 23,-305-5-28,3-2 13,0-6 0,220-27 1,-269 19-14,0 4 0,-1 4 1,87 11-1,136-2-2,-198-23 37,-84 10-34,1 0 0,0 1 0,-1 2 0,51 3 0,1 0 9,-85-7-3586,0-6-3568,-3-6-7363,8 13 11426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74 319 732,'-4'-10'9001,"12"14"-5210,11 17-1750,-14-12-1703,0-1 0,0 1 0,-1 1 1,0-1-1,-1 0 0,0 1 0,-1 0 0,0-1 0,1 15 0,2 95 814,-5-104-1029,0-9-4,-1 1 0,1-1 0,-2 1 0,1-1 0,-1 0 0,0 1-1,0-1 1,0 0 0,-1 0 0,-6 10 0,7-13-27,0 0 0,0 0 0,-1 0 1,1 0-1,-1 0 0,1-1 0,-1 1 0,0-1 0,0 0 0,0 0 1,0 0-1,0 0 0,-1-1 0,1 1 0,0-1 0,-1 0 0,1 0 1,-1 0-1,1 0 0,-1-1 0,-4 1 0,7-1-58,-1 0 1,0 0-1,1 0 0,-1 0 1,1 0-1,-1-1 0,0 1 1,1-1-1,-1 1 0,1-1 0,-1 1 1,1-1-1,-1 0 0,1 0 1,-1 0-1,1 0 0,0 0 0,-1 0 1,1 0-1,0 0 0,0 0 1,0-1-1,0 1 0,0 0 1,-1-2-1,1-1-8,0 1 1,0-1-1,0 0 1,0 1-1,0-1 1,1 0-1,0 1 1,0-1-1,0 0 1,1-7-1,1-1-16,1-1 1,0 1-1,1 0 0,0 0 0,10-20 0,16-17-117,1 1 0,3 1 0,2 2 0,2 1-1,2 2 1,51-41 0,-43 44-3396,64-40 1,-88 65-946,1 1 0,32-12-1,-39 19 1725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35 363 1848,'3'3'424,"0"0"-1,1-1 0,-1 0 1,1 0-1,-1 0 1,1 0-1,0 0 0,0-1 1,0 0-1,0 0 1,0 0-1,0 0 0,8 0 1,-4-1-93,1 0 0,-1-1 0,1 0 0,-1 0 0,0-1-1,12-4 1,2-2 59,-1-2-1,0 0 0,38-26 0,-49 28-363,-1 1-1,0-1 1,-1 0-1,0-1 1,0 0 0,-1 0-1,0-1 1,-1 0-1,0 0 1,0 0-1,-1-1 1,6-16 0,-9 21-31,0 0 1,-1 0-1,1 0 0,-1 0 1,0 0-1,0 0 1,-1 0-1,0 0 1,0-1-1,-1 1 1,1 0-1,-1 0 1,-1 0-1,1 0 1,-1 0-1,0 0 1,0 0-1,-1 1 0,1-1 1,-1 1-1,-1 0 1,1-1-1,-1 2 1,0-1-1,-6-6 1,6 9 70,0-1 0,0 1 0,-1 0 0,1 0-1,-1 0 1,0 0 0,1 1 0,-1 0 0,0 0 0,0 0 0,0 1 0,0 0 0,1 0 0,-1 0 0,0 0 0,0 1 0,0 0 0,0 0 0,-6 2 0,-3 1 216,-1 0 0,1 1 0,0 1 1,0 0-1,-13 9 0,6-2 81,2 1-1,-29 25 1,40-32-364,1 0 0,1 0-1,-1 1 1,1 0 0,1 0 0,-1 0 0,1 1 0,1 0-1,-5 10 1,9-18-133,-1 0 0,0 1 1,1-1-1,-1 0 0,1 0 0,0 1 0,-1-1 0,1 0 0,0 1 1,0-1-1,-1 1 0,1-1 0,0 0 0,1 1 0,-1-1 0,0 1 1,0-1-1,1 0 0,-1 1 0,0-1 0,1 0 0,-1 0 1,1 1-1,0-1 0,-1 0 0,2 2 0,0-2-394,0-1 0,0 1 0,0 0 0,0-1 0,1 1-1,-1-1 1,0 0 0,0 0 0,0 0 0,0 0 0,1 0 0,-1 0 0,0 0 0,0-1-1,3 0 1,6-1-1800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35 84,'-5'2'1339,"0"0"1,1 1-1,-1 0 1,1 0-1,-1 0 1,-6 7-1,8-7-750,1 0 1,-1 1-1,1-1 0,-1 1 0,1 0 1,0-1-1,-2 7 0,1 0-218,0 1-1,1-1 1,1 1-1,0 0 1,0 0 0,1 13-1,0-14-117,0 1 1,0 0-1,1-1 0,1 1 0,0-1 1,5 16-1,-6-23-222,0-1 1,0 1 0,0-1-1,1 0 1,-1 0 0,1 0-1,-1 0 1,1 0 0,0 0-1,0 0 1,0 0 0,0-1-1,0 1 1,0-1 0,0 1-1,0-1 1,1 0 0,-1 0-1,1 0 1,-1 0 0,1-1-1,-1 1 1,1 0 0,-1-1-1,1 0 1,-1 0 0,1 0-1,0 0 1,-1 0-1,1 0 1,4-1 0,14-3-42,0-1 0,0-1 0,-1 0 0,38-18 0,76-50-652,-38 20-88,-82 47 696,8-2-124,-22 9 174,1 1 1,-1 0-1,0 0 0,0 0 1,0 0-1,0 0 0,0-1 0,0 1 1,0 0-1,0 0 0,0 0 1,0 0-1,0 0 0,0 0 1,-1-1-1,1 1 0,0 0 1,-1 0-1,1 0 0,0-1 0,-1 1 1,1 0-1,-1 0 0,1-1 1,-1 1-1,0 0 0,-4 8 214,1 0 0,0 1 1,1-1-1,0 1 0,0-1 0,-1 16 0,4-23-155,0 0 1,0 0-1,0 0 0,0-1 0,0 1 1,0 0-1,1 0 0,-1 0 1,1-1-1,-1 1 0,1 0 1,0-1-1,-1 1 0,1 0 0,0-1 1,0 1-1,0-1 0,2 2 1,-1-2-27,0 0 1,0 1-1,0-1 1,0 0-1,0 0 1,0-1-1,0 1 1,1 0-1,-1-1 1,0 1-1,0-1 1,1 0-1,-1 0 1,0 0-1,1 0 1,-1 0 0,0-1-1,4 0 1,72-15 318,-1-4 0,0-2 0,113-52 0,-172 67-321,10-5-78,-1-1-1,0-1 1,-1-1-1,0-1 1,34-29-1,-57 36-2518,-14 7-261,10 2 2104,-1 0-1,1 0 1,0 0 0,-1 0 0,1 1-1,-1-1 1,1 0 0,-1 1-1,1-1 1,0 1 0,-1-1-1,1 1 1,0 0 0,-1-1-1,0 2 1,2 2-1976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292 245 420,'-5'-3'1931,"3"1"-712,-1 1 0,0-1 0,0 0 0,0 1 0,0 0 0,0-1 0,0 1-1,0 0 1,0 1 0,0-1 0,-1 0 0,-4 1 0,-36 6 1347,44-6-2522,-8 1 1023,10-3-1118,4-1 62,4-3 9,8-3 0,-1-1-1,0 0 1,-1-2-1,-1 1 1,1-2-1,-2 0 1,0-1-1,0 0 1,-2-1-1,14-20 1,-20 25 75,-3 6 72,0-1 0,0 0-1,0 1 1,-1-1 0,0 0 0,0 0 0,0 0 0,-1-1-1,2-6 1,-46 53 1254,-12 30-885,3 2-1,-72 136 1,-1 51-404,124-260-142,-1 5-87,-1 0 0,1-1 1,0 1-1,0 0 0,0 0 0,1 1 1,0-1-1,0 0 0,0 0 0,0 6 1,2-11-55,0 0 1,0 0-1,0-1 1,0 1-1,0 0 1,0-1 0,0 1-1,0-1 1,0 1-1,0-1 1,0 0-1,0 1 1,0-1 0,-1 0-1,1 1 1,0-1-1,0 0 1,-1 0-1,1 0 1,-1 0-1,1-1 1,19-23-1859,-8 4 153,-1-1-1,-2 0 1,12-36-1,1-4-962,63-180-6018,-69 198 7484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357 149 980,'12'-41'2401,"7"-23"1066,-14 21 2471,-47 67-1122,-208 137-995,240-154-3749,2 0 1,-1 0-1,1 1 1,0 1-1,0-1 0,1 1 1,1 0-1,-1 1 1,1 0-1,-8 17 1,13-23-59,-1 0 0,1-1-1,-1 1 1,1 0 0,0-1 0,1 1 0,-1 0 0,1 0 0,-1 0-1,1 0 1,0 0 0,1 0 0,-1 0 0,1 0 0,-1 0 0,1-1-1,0 1 1,1 0 0,-1 0 0,1-1 0,-1 1 0,1-1-1,0 0 1,0 1 0,1-1 0,-1 0 0,1 0 0,0 0 0,-1-1-1,1 1 1,0 0 0,1-1 0,-1 0 0,5 3 0,0-2 13,-1 0-1,1 0 1,0-1 0,0 1 0,0-2 0,0 1-1,0-1 1,14-1 0,15 1-2672,-26-1 873,-36 14-16073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1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22 152,'-6'-2'14098,"-10"7"-8439,-23 11-5024,27-10 828,-28 10-1287,0 3 0,2 1-1,-59 41 1,78-51-2087,19-10 1751,0-1-1,-1 1 1,1 0 0,0 0-1,-1 0 1,1 0 0,0 0 0,0 0-1,-1 0 1,1-1 0,0 1-1,0 0 1,-1 0 0,1 0 0,0-1-1,0 1 1,0 0 0,-1 0-1,1 0 1,0-1 0,0 1 0,0 0-1,0-1 1,-1 1 0,1 0-1,0 0 1,0-1 0,0 1 0,0 0-1,0-1 1,0 1 0,0 0-1,0-1 1,0 1 0,4-21-6557,2 8 5031,14-24-3129,-13 25 3236</inkml:trace>
  <inkml:trace contextRef="#ctx0" brushRef="#br0" timeOffset="1">142 1 556,'0'0'191,"0"0"0,1 0-1,-1 0 1,0 0 0,0 0 0,1 0-1,-1 0 1,0 0 0,0-1 0,1 1-1,-1 0 1,0 0 0,0 1 0,1-1-1,-1 0 1,0 0 0,1 0 0,-1 0-1,3 2 2481,-3-2-2481,0 0 1,0 1 0,1-1 0,-1 0-1,0 0 1,0 1 0,0-1 0,0 0-1,0 1 1,-11 11 4117,-36 18-2241,25-17-1837,-6 1-3179,7-9-4575,20-5 6990,-4 2-2094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15 196 144,'-14'3'13479,"21"-6"-8590,9 1-4003,254-13 2701,-64 1-3359,12 7-130,664-41 196,-791 42-343,-58 5-107,1-1 0,-1-2 0,0-1 0,49-14-1,-81 18-162,0 1-1,0-1 1,0 0-1,0 1 1,0-1-1,0 0 0,0 1 1,0-1-1,0 0 1,-1 0-1,1 0 1,0 0-1,-1 0 0,1 0 1,-1 0-1,1 0 1,-1 0-1,1 0 1,-1 0-1,1-1 0,-1 1 1,0 0-1,0 0 1,0 0-1,0 0 1,0-1-1,0-1 1,-8-30-10259,1 23 7608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2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27 234 1072,'-6'-17'19797,"12"25"-20085,0 5 499,0 0 0,-1 1 1,0 0-1,-1-1 1,0 1-1,-2 1 1,1-1-1,-1 28 1,-2-4 260,-2 1 1,-9 49 0,7-52-442,4-28-16,0 0 0,-1 0 0,-1 0 0,1-1 1,-1 1-1,-5 12 0,7-19 1,-13 25 44,13-26-51,0 1-1,0-1 1,0 0 0,0 1 0,0-1 0,0 0 0,0 1-1,-1-1 1,1 0 0,0 0 0,0 1 0,0-1-1,0 0 1,0 1 0,-1-1 0,1 0 0,0 0-1,0 1 1,0-1 0,-1 0 0,1 0 0,0 0-1,0 1 1,-1-1 0,1 0 0,0 0 0,0 0-1,-1 0 1,1 0 0,0 0 0,-1 1 0,1-1-1,0 0 1,-1 0 0,1 0 0,0 0 0,0 0 0,-1 0-1,1 0 1,0 0 0,-1 0 0,1 0 0,0-1-1,-1 1 1,1 0 0,0 0 0,-1 0 0,1 0-1,0 0 1,0 0 0,-1-1 0,1 1 0,-2-4 34,1 0 1,-1 1 0,1-1 0,0 0 0,0 0 0,1 0 0,-1 0-1,1 0 1,0 0 0,0 0 0,0 0 0,1 0 0,1-7 0,18-57 130,-8 33-50,6-15-15,2 1 0,2 0-1,3 2 1,34-51 0,-46 77-64,-5 9-8,0 1 0,1 1 0,0-1 0,1 1-1,0 1 1,1 0 0,21-15 0,92-45-34,-73 43-26,-39 18-937,-20 9-3280,-33 14-7358,26-9 7444,1 0 844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0 326 204,'3'2'10798,"5"2"-6103,13 8-2636,-12-12-1863,-1 0-1,1-1 1,-1 0-1,1-1 1,-1 0-1,0 0 1,0-1-1,0 0 1,0 0 0,0-1-1,-1 0 1,1-1-1,-1 1 1,0-1-1,-1-1 1,1 1-1,-1-1 1,0 0-1,0-1 1,8-12-1,3-8-197,-1-1 0,-2-1 0,0 0 1,10-37-1,-20 56 100,-3 8-67,-1 0-1,1 1 1,0-1-1,-1 0 1,1 0 0,-1 1-1,0-1 1,0 0-1,1 0 1,-1 0-1,0 0 1,-1 0-1,1 1 1,0-1-1,0 0 1,-1 0-1,1 0 1,-1 1-1,0-1 1,0 0 0,1 1-1,-1-1 1,0 0-1,0 1 1,0-1-1,-3-2 1,1 2-24,0 0 1,0 1 0,0-1-1,0 0 1,0 1 0,0 0-1,0 0 1,-1 0 0,1 0-1,-1 0 1,1 0 0,0 1-1,-1 0 1,-5 0 0,9 0-16,1 5 7,0 0-1,1-1 1,-1 1 0,1-1 0,0 1 0,1-1 0,4 8-1,-3-8-1350,0 4 3784,-2-3-2244,0-1-3837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2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58 1344,'15'-21'5683,"0"1"-828,-11 3 4072,-38 28-7578,11 2-1326,1 2 0,0 1 1,1 0-1,1 2 0,1 0 0,0 1 0,-21 29 1,33-38-20,-1 0 0,1 1 0,1-1 0,0 1 0,0 1 0,1-1 0,1 1 0,0 0 0,0 0 0,1 0 0,1 1 0,0-1 0,0 1 0,2-1 1,-1 1-1,2-1 0,2 21 0,-2-27 11,1-1 0,0 0 0,0 1 1,0-1-1,1 0 0,0 0 0,0 0 0,0 0 1,0-1-1,1 1 0,-1-1 0,1 0 0,1 0 1,7 6-1,-3-4 17,-1-1 0,1-1 1,0 1-1,0-1 0,1-1 1,-1 1-1,1-2 0,11 3 0,-8-3-34,1 0-1,0-1 0,0 0 0,0-1 1,0-1-1,0 0 0,0-1 0,0 0 0,-1-1 1,1-1-1,-1 0 0,18-8 0,-25 8-554,1 0-1,-1 0 1,0 0-1,-1-1 1,1 0-1,7-9 0,5-11-5019,-7-3-3308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2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275 348 1144,'0'0'9117,"13"10"-849,15 9-5392,-19-17-2775,-1 0-1,1 0 1,-1-1-1,1 0 1,0-1-1,0 0 1,-1 0 0,1-1-1,0 0 1,-1-1-1,1 0 1,-1 0-1,1-1 1,-1 0-1,0 0 1,0-1-1,10-6 1,-13 8-101,-1-1-1,1 0 1,-1 0 0,0 0-1,0 0 1,0-1 0,0 0 0,-1 1-1,1-1 1,-1-1 0,0 1-1,0 0 1,-1-1 0,1 0-1,-1 1 1,0-1 0,0 0 0,-1 0-1,1 0 1,-1 0 0,0 0-1,-1-1 1,1 1 0,-1 0 0,0 0-1,0-1 1,-1 1 0,1 0-1,-3-8 1,-2-7 9,-2 1 0,0 0-1,-1 0 1,-21-34 0,25 47-10,0 0 1,-1 0-1,1 1 0,-2-1 1,1 1-1,0 0 0,-1 1 0,0-1 1,0 1-1,0 0 0,-1 1 1,1-1-1,-1 1 0,0 1 1,0-1-1,0 1 0,-8-1 0,-7-1-2,1 2 0,-1 0-1,1 2 1,-1 0 0,1 1-1,0 1 1,-1 2 0,-40 10-1,54-11 6,0-1 1,1 1-1,-1 1 0,1-1 0,0 1 0,0 0 0,0 1 1,0 0-1,1 0 0,0 0 0,0 1 0,0 0 0,1 0 0,0 0 1,0 1-1,1 0 0,-1 0 0,1 0 0,1 0 0,0 1 1,0-1-1,0 1 0,1 0 0,0 0 0,0 0 0,0 13 0,2-15 4,0 0 0,0 0 0,1 0 0,0 0 0,0 0-1,0 0 1,1 0 0,0 0 0,0 0 0,1-1-1,-1 1 1,1-1 0,0 0 0,1 0 0,-1 0 0,1 0-1,0 0 1,0-1 0,1 0 0,-1 0 0,1 0 0,0 0-1,0-1 1,0 0 0,1 0 0,-1 0 0,1-1-1,-1 1 1,1-1 0,0-1 0,0 1 0,0-1 0,0 0-1,0 0 1,0-1 0,9 0 0,16-1-1114,1-1-1,34-7 1,-3-5-5248,-1-5-3897,-44 12 7582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2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190 212 1848,'3'-27'3163,"2"0"0,0 0 1,2 0-1,1 1 0,1 0 0,13-25 0,-27 63-2642,1 1-1,0 0 1,1 0-1,-4 26 0,-6 27-7,-68 162 670,2-4-443,65-174-405,2-1 1,-10 82-1,20-116-243,0 1 1,2 0-1,0-1 1,0 1-1,2 0 0,-1-1 1,2 0-1,8 28 0,0-30 361,9-22-205,6-11-611,2 1 0,0 1 1,1 2-1,32-14 1,1 9-5965,2 8-7244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2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23 420,'6'-4'5885,"-5"4"-5618,-1-1 1,0 1-1,0 0 1,0-1-1,0 1 1,0 0-1,0-1 1,0 1-1,0 0 1,0-1-1,0 1 0,0 0 1,0-1-1,0 1 1,0-1-1,-12-8 5264,10 8-5381,1 1 0,-1-1 0,0 1-1,0-1 1,1 1 0,-1 0 0,0-1 0,0 1 0,1 0 0,-1 0 0,0 0 0,0 1-1,0-1 1,1 0 0,-1 1 0,0-1 0,0 1 0,1-1 0,-1 1 0,1 0 0,-3 1-1,0 3-145,-1 0-1,1 0 1,1 0-1,-1 0 0,1 1 1,0-1-1,0 1 1,0 0-1,1 0 1,0 0-1,0 1 0,-1 6 1,-8 86 89,6-41-85,3-52 33,2 1 0,-1-1 0,1 1 0,0 0 0,0-1 0,0 1 0,1 0 0,0-1 0,1 1 0,0-1-1,0 1 1,0-1 0,0 0 0,1 0 0,0 0 0,5 6 0,-5-8-8,0 0 1,1-1-1,-1 0 0,1 0 1,0 0-1,0 0 1,0-1-1,0 1 0,0-1 1,1 0-1,-1 0 1,0-1-1,1 1 0,0-1 1,-1 0-1,1 0 1,0-1-1,0 1 0,0-1 1,-1 0-1,1 0 0,0-1 1,5-1-1,1 1-20,0 0 0,1-1 0,-1-1-1,0 0 1,0 0 0,-1-1 0,1 0-1,-1-1 1,0 0 0,0-1 0,0 0 0,-1-1-1,0 0 1,0 0 0,-1-1 0,0 0-1,0-1 1,-1 1 0,0-1 0,0-1 0,-1 1-1,0-1 1,7-19 0,-11 25 0,37-96-18,-35 90 52,-2 0-1,0 1 1,0-1-1,0 0 1,-1 0-1,-1 0 1,0 0-1,-2-17 1,2 27-34,0 0 0,0 1 0,0-1 0,0 0 1,0 0-1,0 0 0,0 0 0,0 0 0,0 0 0,0 1 1,0-1-1,0 0 0,0 0 0,-1 0 0,1 0 0,0 0 1,0 0-1,0 0 0,0 0 0,0 1 0,0-1 0,0 0 1,-1 0-1,1 0 0,0 0 0,0 0 0,0 0 0,0 0 1,0 0-1,-1 0 0,1 0 0,0 0 0,0 0 0,0 0 1,0 0-1,0 0 0,-1 0 0,1 0 0,0 0 0,0 0 1,0 0-1,0 0 0,0 0 0,0 0 0,-1 0 0,1 0 1,0-1-1,0 1 0,0 0 0,0 0 0,0 0 0,0 0 1,0 0-1,-1 0 0,-8 27 113,-3 39-151,12-46-158,1 0-1,0 0 1,1 0 0,10 38-1,-10-52-378,0 0 0,1 0 1,0 0-1,0 0 0,0-1 0,0 0 0,1 1 0,6 6 0,-6-9-300,-1 0 0,1 0-1,-1 0 1,1-1 0,0 1-1,0-1 1,0 0 0,1 0-1,-1 0 1,0-1 0,1 1-1,8 0 1,8 2-1889,-1-2 212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2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 1460,'3'-18'9624,"2"26"-5483,3 31-1989,-7-19-1854,-1-1 0,-1 1 0,0 0 1,-2 0-1,0 0 0,-1-1 0,-1 0 0,-1 0 0,0 0 0,-18 33 1,24-52-300,-18 28 103,17-27-107,1 0 0,-1 0 0,0-1 0,1 1 0,-1 0 0,0 0 0,0 0 0,0-1 0,1 1 0,-1 0 0,0-1 0,0 1 0,0-1 0,0 1 0,0-1 0,0 1 0,0-1 0,0 0 0,0 0 0,0 1 0,0-1 0,0 0 0,-1 0 0,1 0 0,0 0 0,0 0 0,-1-1 0,1 1-19,1-1 0,-1 0 1,1 0-1,0 0 0,-1 0 0,1 0 1,0 0-1,-1 0 0,1 0 0,0 1 1,0-1-1,0 0 0,0 0 1,0 0-1,0 0 0,0 0 0,0 0 1,1 0-1,-1 0 0,0 0 0,0 0 1,1 0-1,-1 0 0,1 0 0,0-1 1,10-24-375,8-7-182,2 0 0,27-33 1,-38 54 468,0 0 0,0 1 1,1 1-1,1 0 1,0 0-1,0 1 0,1 1 1,19-10-1,-31 17 114,0 1 0,0-1 0,0 0 0,0 1 0,0-1 0,0 1 0,0 0 0,0-1 0,0 1 0,1 0 0,-1 0 0,0 0 0,0 0 0,0 0 0,0 0 0,1 0 0,-1 0 0,0 0 0,0 0 0,0 1 0,0-1 0,1 0 0,-1 1 0,0-1 0,0 1 0,0-1 0,0 1 0,0 0 0,0-1 0,1 2 0,-1 1 38,0-1 0,1 1 1,-1-1-1,0 1 0,-1-1 1,1 1-1,0-1 0,-1 1 1,0 0-1,1-1 0,-1 1 1,-1 5-1,0 8 325,-1 1 1,0-1-1,-7 19 0,6-22-91,1-5-144,1 0 0,-2-1 0,1 1 0,-1-1 0,0 1 0,0-1 0,-8 11 0,31-38 19,33-44-1,-38 44-283,0 1-1,1 0 0,1 1 0,27-21 1,-44 38 131,1 1 0,-1-1 1,1 0-1,0 1 0,-1-1 0,1 1 0,0-1 1,0 1-1,-1-1 0,1 1 0,0-1 1,0 1-1,0 0 0,0-1 0,-1 1 1,1 0-1,0 0 0,0 0 0,0 0 0,0 0 1,0 0-1,0 0 0,0 0 0,0 0 1,-1 0-1,1 0 0,0 0 0,0 1 1,0-1-1,0 0 0,0 1 0,1 0 0,-1 1 21,0-1 0,-1 1 0,1 0 0,0 0-1,-1 0 1,1 0 0,-1-1 0,0 1-1,1 0 1,-1 0 0,0 0 0,0 0-1,0 0 1,-1 2 0,-13 65-622,11-62 821,-1-1-3988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3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1228,'0'0'296,"1"0"0,-1 0 0,1 0 0,-1 0 0,1 0 0,-1 0 1,0 1-1,1-1 0,-1 0 0,1 0 0,-1 0 0,0 1 0,1-1 0,-1 0 0,1 1 592,0 0-592,-1-1 0,0 0 0,0 1 0,1-1 0,-1 0 1,0 1-1,0-1 0,0 1 0,1 0 0,2 18 3718,-8 24-1001,4-35-1759,0-1-1019,-1 0 0,1 1 0,-2-1 1,1 0-1,-1 0 0,0 0 0,0 0 0,-1-1 1,0 1-1,0-1 0,-9 10 0,5-6-162,35-42-486,1 0 0,48-41-1,-76 72 424,1 0 1,0 0-1,0 0 0,0 0 0,0 0 0,0 0 0,0 1 0,1-1 0,-1 0 0,0 0 0,0 1 0,0-1 0,1 1 0,-1-1 0,0 1 0,1 0 0,-1-1 0,0 1 0,1 0 0,-1 0 0,1 0 0,-1 0 0,0 0 0,1 0 0,-1 1 0,0-1 0,1 0 0,-1 1 0,0-1 0,1 0 1,-1 1-1,0 0 0,0-1 0,2 2 0,-1 1 72,-1-1 1,0 1 0,1 0 0,-1-1 0,0 1 0,0 0 0,-1 0-1,1 0 1,0 0 0,-1 0 0,0 0 0,0 0 0,0 0 0,0 0-1,-1 5 1,0 12 194,-2 0-1,0 0 0,-1 0 1,-1 0-1,-9 21 0,11-34-662,0 0-1,-1 0 1,0-1-1,0 1 1,-1-1-1,-10 12 1,11-14-582,-1 0 1,1-1 0,-1 1 0,0-1 0,0 0 0,0 0 0,-1-1 0,1 0 0,0 0 0,-9 2 0,-8 1-2459,0-1 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3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25 1396,'2'-3'6334,"14"-19"8693,-18 29-14771,1-1 1,-1 1-1,2-1 0,-1 1 1,1 0-1,0 0 1,1 7-1,-1-5-108,1 16 4,1-1 1,0 0-1,2 0 1,1 0 0,1-1-1,0 0 1,19 40-1,-15-37-87,0 0 1,-2 1-1,-1 0 0,-1 0 0,-2 0 0,0 1 0,-1 52 0,-3-58-31,-1 61 178,3 1-1,27 163 1,-21-197-85,-2 0 0,-2 86 0,-6-85-15,-14 76 0,8-77-96,-2 78-1,10-97-15,0 0 1,-2 0-1,-12 56 0,7-60 6,1 0 1,0 1-1,2 0 0,2 1 0,0-1 0,4 41 1,-1-42 18,0 0 1,-5 38-1,2-42 95,0 0-1,2-1 1,0 1-1,6 30 1,122 416 2775,-29-105-2259,-88-306-533,-2 1 0,-3 0 0,-3 0 0,-6 81 0,-20 39-103,-56 220 0,-17 100 0,87-428 0,4 0 0,3 0 0,3 0 0,3 0 0,16 80 0,-6-76 0,13 63 0,14 211 0,-40-270 0,5 59 0,-5-121 0,2 0 0,0 1 0,2-1 0,0 0 0,12 27 0,-8-25 0,-14-34 0,-16-32 0,13 34-668,-1 1 0,0-1 1,-1 2-1,-17-18 0,-2 5-4487,-61-39 0,10 8 1515,75 50 2097,1 1-1,-1-1 1,1 0-1,0 0 1,0-1 0,-5-9-1,6 8 370,-5-7-1214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3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326 530 52,'-31'-26'4142,"10"10"-3150,-41-24 0,35 30 1921,24 9-2340,0 1 0,1-1-1,-1 0 1,0 0 0,0-1 0,1 1-1,-1 0 1,1-1 0,-1 1 0,1-1-1,0 0 1,0 0 0,-1 0 0,1 0-1,-2-4 1,-2-3 69,0 1 0,-1-1 1,0 1-1,0 0 0,-1 1 0,0-1 0,0 2 1,-15-11-1,22 17-636,1 0 1,-1 0-1,1 0 1,-1 0-1,1 0 1,-1 0-1,1 0 1,-1 0-1,1 1 1,0-1-1,-1 0 0,1 0 1,-1 0-1,1 1 1,-1-1-1,1 0 1,0 0-1,-1 1 1,1-1-1,0 0 1,-1 1-1,1-1 1,0 0-1,0 1 1,-1-1-1,1 1 0,0-1 1,0 0-1,0 1 1,-1-1-1,1 1 1,0-1-1,0 1 1,0-1-1,0 0 1,0 1-1,0-1 1,0 1-1,0-1 1,0 1-1,0-1 0,0 1 1,0 0-1,0 0-3,0 0-1,0 0 0,0 0 0,0 0 0,0 0 0,1 0 0,-1-1 0,0 1 0,0 0 0,1 0 0,-1 0 0,1 0 0,-1 0 0,0 0 1,1-1-1,0 1 0,-1 0 0,1 0 0,-1-1 0,1 1 0,0 0 0,-1-1 0,1 1 0,0-1 0,0 1 0,0-1 0,0 1 1,1 0-1,2-1 11,1 1 1,0-1-1,-1 0 1,1 0-1,0-1 1,-1 0-1,1 1 1,0-1-1,-1-1 1,1 1-1,-1-1 1,1 0-1,-1 0 1,0 0-1,6-4 1,2-1 0,-1-1 0,0 0 0,0-1 0,10-10 0,-14 10-10,0 1 0,0-1 0,0-1-1,-1 1 1,-1-1 0,1 0 0,-2-1-1,1 1 1,-1-1 0,-1 0 0,0 0-1,2-22 1,-4 28-2,-1-1 0,0 1-1,0-1 1,0 0-1,-1 1 1,1-1 0,-2 1-1,1-1 1,-1 1-1,1 0 1,-1-1 0,-1 1-1,1 0 1,-1 0 0,0 0-1,0 1 1,0-1-1,-1 1 1,1 0 0,-1 0-1,0 0 1,-1 0 0,1 0-1,0 1 1,-1 0-1,0 0 1,0 0 0,-6-2-1,7 4-2,-1-1 0,0 0 0,0 1-1,0 0 1,0 0 0,0 0 0,0 1-1,0 0 1,0 0 0,0 0 0,-1 1 0,1-1-1,0 1 1,0 0 0,0 1 0,1-1-1,-1 1 1,0 0 0,0 0 0,1 1 0,-1-1-1,1 1 1,0 0 0,-7 7 0,4-4-2,0 1 0,0 0 1,1 0-1,0 1 0,1-1 1,0 1-1,0 1 0,0-1 1,1 1-1,1 0 0,-1 0 1,-3 15-1,6 7 458,9-8-3530,-7-21 2550,1-1 0,-1 0 0,0 0 1,1 0-1,-1 0 0,1 0 0,-1 0 1,1-1-1,0 1 0,-1 0 1,1-1-1,0 1 0,-1-1 0,1 0 1,0 1-1,0-1 0,-1 0 0,1 0 1,0 0-1,0 0 0,-1-1 0,1 1 1,0 0-1,-1-1 0,1 1 0,0-1 1,-1 0-1,4-1 0,8-3-2736,1 0 211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2:1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48 188,'15'-24'12303,"10"6"-5939,-24 17-6250,0 1 0,0-1 0,0 0 0,1 1 0,-1-1 0,0 1 0,1 0 0,-1-1 0,0 1 0,1 0 0,-1 0 0,0 0 0,1 0 0,-1 0 0,1 0 0,-1 0 0,0 0 0,1 1 0,-1-1 0,0 0 0,1 1 0,-1-1 0,0 1 0,0 0 0,1-1 0,-1 1 0,0 0 0,0 0 0,0 0 0,0 0 0,0 0 0,0 0 0,0 0 0,0 0 0,-1 0 0,1 0 0,1 2 0,2 8-5,0 0 0,-1 0 1,0 0-1,0 0 0,-1 0 0,-1 1 1,0-1-1,-1 1 0,0-1 0,0 0 1,-2 1-1,-2 14 0,-2 1 9,-1 1 0,-1-2 0,-22 49 0,21-56-381,-1 0 1,0 0-1,-2-1 0,0-1 1,-1 0-1,-28 28 1,32-37-627,1-1 0,-1-1 0,0 1 0,-1-2 1,0 1-1,-12 5 0,14-8-584,0-1 1,0 1-1,-1-1 0,1-1 0,-1 0 1,1 0-1,-1 0 0,-15-2 0,2-2-1943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34 232,'35'-8'8396,"-34"8"-8029,0-1 0,0 1 0,0-1 0,0 0 0,0 1 0,0-1 0,0 0 0,0 0 0,0 0 0,0 0 0,0 1 0,-1-1 0,1 0 0,0 0 0,-1-1 0,1 1 0,-1 0 0,1 0 0,-1 0-1,1 0 1,-1 0 0,0-1 0,1 1 0,-1-2 2064,34 24 600,-29-13-2864,-1 0 0,0 1 1,0 0-1,-1 0 0,0 0 1,-1 1-1,0-1 0,1 14 1,2 84 678,-4-53-473,8 492 1954,-13-470-2057,-4 0 0,-3 0-1,-3-1 1,-3 0 0,-31 80-1,-51 63-1,66-154-232,4 1-1,2 2 0,-22 82 1,-97 390 1070,135-501-992,1 0-1,2 1 1,2 0 0,2 0 0,1 0-1,3 55 1,42 233 763,-36-294-866,31 325-11,-30-243 0,5 0 0,42 173 0,-42-249 0,3-2 0,1 1 0,2-2 0,1 0 0,42 58 0,-36-58 0,10 14 0,49 55 0,-75-96 0,-1 1 0,0 0 0,-1 0 0,0 1 0,-1 0 0,0 0 0,-1 1 0,0-1 0,5 17 0,-6-10 0,-1 1 0,-1-1 0,0 0 0,-1 1 0,-3 31 0,-9 49 0,-4-1 0,-5-1 0,-47 142 0,-15-9 0,-174 344 0,248-557 0,0-1 0,-2 0 0,0-1 0,0 0 0,-15 15 0,23-28 0,0-1 0,3-2-73,0 1-1,-1 0 1,1-1-1,0 1 1,-1 0-1,1-1 1,-1 1-1,1-1 1,0 1 0,-1-1-1,1 1 1,-1-1-1,1 0 1,-1 1-1,0-1 1,1 1-1,-1-1 1,0 0 0,1 1-1,-1-1 1,0 0-1,0 1 1,0-1-1,1 0 1,-1 0-1,0 1 1,0-1 0,0 0-1,0 0 1,0 1-1,-1-1 1,1 0-1,0 1 1,0-1-1,-1-1 1,-4-32-4650,4 28 3591,-29-115-15679,17 80 12630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3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73 387 756,'-45'-313'12744,"44"308"-12201,1 0 1,-1 1-1,1-1 1,0 0 0,0 0-1,1 0 1,0 0-1,-1 0 1,1 0-1,1 1 1,-1-1-1,1 0 1,3-6 380,-7 47 126,-9 53 1,-1 2-268,-2 310 762,23-334-1267,-5-48-534,-7-47-1819,2 20 430,0 1 0,1-1-1,0 0 1,0 1 0,1-1-1,0 1 1,0-1 0,1 1-1,0 0 1,0-1 0,7-12-1,0 4-1716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3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15 560,'13'-15'11653,"-13"37"-7384,0 14-3003,14 85 2190,-3 145 1,-6-87-2114,6 119-125,10 179 321,4-6-567,6 61 990,39-5-890,0-91-1072,-64-370 0,-4 0 0,-2 1 0,-3-1 0,-20 108 0,-54 144 0,-24 141 0,60 58 0,28-222 0,-1 143 0,18-394 0,21-94 0,-21 34-1131,0 0 0,0 0 0,1-32 0,-10-104-12684,0 77 9523,3 14 169,0-7 186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3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91 175 1728,'-32'-12'4871,"25"10"-4152,0 0 0,0 0 1,1-1-1,-1 0 0,1 0 0,0-1 0,-7-4 0,15 6-597,0-1-1,0 1 0,0 0 0,0 0 1,0 0-1,0 0 0,0 0 0,1 1 1,-1-1-1,1 1 0,-1-1 0,5 0 1,48-24-48,-10 4-48,69-23 0,-100 41-28,-1 0 0,1 1 1,0 1-1,0 0 0,0 0 0,0 2 1,0 0-1,0 0 0,27 5 0,-39-4-1,1-1-1,-1 1 0,1-1 1,-1 1-1,0 0 1,0 0-1,1 0 0,-1 0 1,0 0-1,0 1 1,0-1-1,0 1 0,0-1 1,0 1-1,0 0 1,-1 0-1,1-1 0,-1 1 1,1 0-1,-1 1 1,0-1-1,2 3 0,-2-1 12,-1-1-1,1 1 1,-1 0-1,1 0 1,-1-1-1,0 1 0,-1 0 1,1 0-1,-1-1 1,1 1-1,-1 0 1,0-1-1,-2 5 1,-4 8 123,-1 0 1,0 0-1,-1 0 1,-21 25 0,17-25 112,0 1 1,0 0-1,2 1 0,0 1 1,1-1-1,1 2 1,-9 27-1,18-46-211,0-1 0,0 1 0,-1 0 0,1 0-1,0-1 1,0 1 0,0 0 0,0 0 0,0-1 0,0 1-1,1 0 1,-1 0 0,0-1 0,0 1 0,0 0 0,1-1-1,-1 1 1,0 0 0,1-1 0,-1 1 0,1 0 0,-1-1-1,0 1 1,1-1 0,0 1 0,-1 0 0,1-1 0,0 1 0,24 5 421,32-12-307,-53 5-143,13-1-624,-1 0 0,0 1 0,1 1 0,29 4 0,-21 0-3246,-1 1 0,37 12 0,-47-11 1542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3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1120 189 1328,'33'-24'7178,"-27"18"-5841,1 1 1,0 0-1,0 0 0,15-7 1,-20 11-940,1 0-1,-1 0 1,0 1 0,1-1 0,-1 1 0,1-1 0,-1 1 0,1 0 0,-1 0-1,1 0 1,-1 0 0,1 0 0,-1 1 0,1-1 0,-1 1 0,0 0 0,1-1 0,-1 1-1,0 0 1,4 2 0,-1 0-289,-4-4 43,0 1 0,0 0 0,0-1 0,-1 1 0,1 0 0,0-1 0,0 1 0,0-1 0,-1 0 0,1 1 1,0-1-1,-1 0 0,1 1 0,0-1 0,-1 0 0,1 0 0,-1 1 0,1-1 0,-1 0 0,0 0 0,1-1 0,19-36-162,1 1-44,-6 13 55,-15 24 28,1-1 0,-1 0-1,0 0 1,1 0-1,-1 1 1,0-1-1,0 0 1,0 0-1,0 0 1,1 0-1,-1 1 1,-1-1-1,1 0 1,0 0-1,0 0 1,0 0-1,0 0 1,0 1-1,-1-1 1,1 0-1,0 0 1,-1 0-1,1 1 1,-1-1-1,1 0 1,-1 1-1,1-1 1,-2 0 0,-28 64 524,-8 38-178,4 2 0,-30 158 0,4-16 90,-33 64-6,-86 359 879,131-413-1031,-73 341 446,-10-152-753,7-31 0,101-316 0,4 1 0,-9 134 0,25-140 0,5 0 0,13 92 0,42 180 0,-19-133 0,-32-193 0,-3 0 0,-1 0 0,-2 1 0,-1-1 0,-2 0 0,-2 0 0,-2 0 0,-1-1 0,-2 0 0,-24 61 0,3-20 0,3 2 0,4 0 0,3 2 0,4 0 0,-10 123 0,19-100 0,-41 195 0,43-279 0,3-13 0,1-1 0,0 1 0,0 0 0,1-1 0,-1 10 0,4-17 0,-2 2 0,-2 0 0,-4 28 0,6-27 0,0-1 0,0 1 0,0 0 0,-1-1 0,1 1 0,-1-1 0,1 1 0,-1-1 0,0 1 0,0-1 0,0 0 0,-1 0 0,-1 4 0,-19-30-1235,12 14-1065,1-1-1,1-1 0,-1 0 1,2 0-1,-9-18 1,-25-70-7948,35 85 9012,-14-39-2797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4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73 140,'0'-1'277,"0"0"-1,0 0 1,1 0-1,-1 0 1,0 0 0,1 0-1,-1 0 1,0 0-1,1 0 1,-1 0-1,1 0 1,0 0 0,-1 0-1,1 1 1,0-1-1,-1 0 1,3-1 0,19-11 780,27-2-1190,-20 8 152,-4 1 116,0 1 1,29-3-1,-48 7-70,0 1 0,1 0 0,-1 0-1,1 1 1,-1 0 0,0 0 0,1 0 0,-1 1 0,0-1 0,0 2-1,0-1 1,0 1 0,9 5 0,-14-7-50,0-1 0,0 1 0,-1-1 1,1 1-1,0 0 0,-1-1 0,1 1 0,-1 0 0,1-1 1,-1 1-1,1 0 0,-1 0 0,1-1 0,-1 1 0,0 0 1,0 0-1,1 0 0,-1-1 0,0 1 0,0 0 0,0 0 1,0 0-1,0 0 0,0 0 0,0-1 0,0 1 0,0 0 0,0 0 1,0 0-1,-1 0 0,1 0 0,-2 2 36,1 0 0,-1 0 1,0 0-1,0-1 0,0 1 0,0-1 0,0 1 0,-5 3 0,-52 34 682,-25 1-137,55-28-437,0 1 0,-37 25 1,66-39-160,-1 0 1,1 1-1,0-1 1,-1 0-1,1 0 1,0 0-1,-1 1 1,1-1-1,0 0 1,0 0-1,-1 1 1,1-1-1,0 0 1,0 1 0,0-1-1,-1 0 1,1 1-1,0-1 1,0 0-1,0 1 1,0-1-1,0 1 1,0-1-1,0 0 1,0 1-1,0-1 1,0 0-1,0 1 1,0-1 0,0 1-1,0-1 1,0 0-1,0 1 1,0-1-1,0 0 1,0 1-1,1-1 1,-1 0-1,0 1 1,0-1-1,18 12 10,23 2 10,-36-12-15,9 0-7,0 2 1,-1 0-1,1 1 0,-1 0 0,18 11 0,-27-13 6,0-1 1,-1 2-1,1-1 1,-1 0-1,0 1 1,0-1-1,0 1 0,0 0 1,0 0-1,-1 0 1,0 0-1,0 1 1,0-1-1,0 0 1,-1 1-1,0-1 0,0 1 1,0 0-1,0-1 1,-1 7-1,1-5 124,-1 0 0,0 0-1,0 0 1,-1 0 0,0 0-1,0-1 1,0 1 0,-1 0-1,0 0 1,0-1 0,0 1-1,-5 8 1,-1-2 267,-1-1-1,0 0 1,-18 17-1,-13 14-3258,35-32-3678,5-6 4020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4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71 120,'9'-48'11383,"-5"26"-2237,-8 53-7085,-92 392 634,25-133-2066,-73 469 52,112-525-514,-2 302-1,47 109 204,-1 32 273,-18-458-194,-37 236 1,-84 210 1665,95-524-1451,-28 271 0,53-319-552,-29-201-10516,13-48-4952,16 103 11465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4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5 140,'-7'-4'8767,"2"16"-7106,-5 14-1177,-1-1-1,-1-1 1,-2 0-1,0 0 0,-1-2 1,-35 40-1,12-14 192,-9 11-534,3 3 0,3 2 0,2 1 0,-35 82-1,67-132-656,3-5-3964,13-24 816,21-42-1319,-19 39 3479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4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57 1296,'-5'-6'470,"0"1"0,-1 0-1,1 1 1,-1-1 0,0 1-1,0 0 1,-1 0 0,1 1-1,-1 0 1,0 0 0,1 1 0,-1 0-1,0 0 1,-1 0 0,1 1-1,-13-1 1,4 2 14,-1 2 1,1 0-1,-1 0 0,1 1 0,0 1 0,-22 9 0,-47 17 1438,-149 75-1,220-97-1760,0 1 1,-23 19-1,33-24-143,0-1 1,0 0-1,1 1 1,-1 0-1,1 0 1,0 0-1,0 0 0,1 1 1,-1-1-1,1 1 1,0-1-1,0 1 0,-1 6 1,3-9-8,0 0 0,0 0 0,0-1 1,0 1-1,1 0 0,-1 0 0,0-1 0,1 1 1,0 0-1,-1-1 0,1 1 0,0 0 0,0-1 1,0 1-1,0-1 0,0 0 0,0 1 0,0-1 0,1 0 1,-1 1-1,0-1 0,1 0 0,-1 0 0,1 0 1,-1 0-1,1-1 0,-1 1 0,1 0 0,3 0 1,57 16 206,-52-15-188,87 16 150,101 24-3495,-170-33-346,1 1 1,38 19-1,-43-16 1143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3:53:4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1226 59 1228,'3'-18'6357,"-3"17"-6140,1 0 1,-1 0 0,1-1 0,-1 1 0,0 0-1,1 0 1,-1 0 0,0 0 0,0 0 0,0 0-1,0-1 1,0 1 0,0 0 0,0 0 0,0 0-1,-1 0 1,1 0 0,0 0 0,-1 0 0,1-1-1,-1 1 1,1 0 0,-1 0 0,1 0-1,-1 1 1,0-1 0,1 0 0,-1 0 0,0 0-1,0 0 1,0 1 0,0-1 0,0 0 0,0 1-1,0-1 1,0 1 0,-1-2 0,1 2-184,0-1 1,0 1 0,0 0-1,0 0 1,0-1-1,0 1 1,0 0-1,0 0 1,0 0 0,0 0-1,0 0 1,0 0-1,0 0 1,0 0-1,0 0 1,0 1 0,0-1-1,0 0 1,0 1-1,0-1 1,0 0-1,1 1 1,-1-1 0,0 1-1,-1 0 1,-16 26 1055,0 45 1175,16-64-1925,-21 149 1835,-4 177 0,3-24-1022,-245 1421 3331,252-1637-4435,-140 730 1228,-44-11-278,115-552-999,40-128 0,5 2 0,-33 196 0,56-133 0,9 258 0,8-163 0,0-239 0,-2 0 0,-19 92 0,17-124 0,-1 0 0,-1-1 0,-1 1 0,-1-2 0,0 1 0,-2-1 0,-1-1 0,0 0 0,-19 22 0,9-13 0,39-44 0,19-33-2472,-23 26-1308,0-2-1,-1 0 1,-2 0-1,10-32 1,-1-14-1223,-5 7 841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303" Type="http://schemas.openxmlformats.org/officeDocument/2006/relationships/customXml" Target="../ink/ink151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35" Type="http://schemas.openxmlformats.org/officeDocument/2006/relationships/customXml" Target="../ink/ink167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0" Type="http://schemas.openxmlformats.org/officeDocument/2006/relationships/image" Target="../media/image115.png"/><Relationship Id="rId235" Type="http://schemas.openxmlformats.org/officeDocument/2006/relationships/customXml" Target="../ink/ink117.xml"/><Relationship Id="rId251" Type="http://schemas.openxmlformats.org/officeDocument/2006/relationships/customXml" Target="../ink/ink125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2" Type="http://schemas.openxmlformats.org/officeDocument/2006/relationships/image" Target="../media/image151.png"/><Relationship Id="rId307" Type="http://schemas.openxmlformats.org/officeDocument/2006/relationships/customXml" Target="../ink/ink153.xml"/><Relationship Id="rId323" Type="http://schemas.openxmlformats.org/officeDocument/2006/relationships/customXml" Target="../ink/ink161.xml"/><Relationship Id="rId328" Type="http://schemas.openxmlformats.org/officeDocument/2006/relationships/image" Target="../media/image164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2.xml"/><Relationship Id="rId241" Type="http://schemas.openxmlformats.org/officeDocument/2006/relationships/customXml" Target="../ink/ink120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3" Type="http://schemas.openxmlformats.org/officeDocument/2006/relationships/customXml" Target="../ink/ink156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334" Type="http://schemas.openxmlformats.org/officeDocument/2006/relationships/image" Target="../media/image16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18" Type="http://schemas.openxmlformats.org/officeDocument/2006/relationships/image" Target="../media/image178.png"/><Relationship Id="rId26" Type="http://schemas.openxmlformats.org/officeDocument/2006/relationships/image" Target="../media/image182.png"/><Relationship Id="rId39" Type="http://schemas.openxmlformats.org/officeDocument/2006/relationships/customXml" Target="../ink/ink189.xml"/><Relationship Id="rId21" Type="http://schemas.openxmlformats.org/officeDocument/2006/relationships/customXml" Target="../ink/ink180.xml"/><Relationship Id="rId34" Type="http://schemas.openxmlformats.org/officeDocument/2006/relationships/image" Target="../media/image186.png"/><Relationship Id="rId42" Type="http://schemas.openxmlformats.org/officeDocument/2006/relationships/image" Target="../media/image190.png"/><Relationship Id="rId47" Type="http://schemas.openxmlformats.org/officeDocument/2006/relationships/customXml" Target="../ink/ink193.xml"/><Relationship Id="rId50" Type="http://schemas.openxmlformats.org/officeDocument/2006/relationships/image" Target="../media/image194.png"/><Relationship Id="rId55" Type="http://schemas.openxmlformats.org/officeDocument/2006/relationships/customXml" Target="../ink/ink197.xml"/><Relationship Id="rId63" Type="http://schemas.openxmlformats.org/officeDocument/2006/relationships/customXml" Target="../ink/ink201.xml"/><Relationship Id="rId68" Type="http://schemas.openxmlformats.org/officeDocument/2006/relationships/image" Target="../media/image203.png"/><Relationship Id="rId7" Type="http://schemas.openxmlformats.org/officeDocument/2006/relationships/customXml" Target="../ink/ink173.xml"/><Relationship Id="rId2" Type="http://schemas.openxmlformats.org/officeDocument/2006/relationships/image" Target="../media/image1.png"/><Relationship Id="rId16" Type="http://schemas.openxmlformats.org/officeDocument/2006/relationships/image" Target="../media/image177.png"/><Relationship Id="rId29" Type="http://schemas.openxmlformats.org/officeDocument/2006/relationships/customXml" Target="../ink/ink1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customXml" Target="../ink/ink175.xml"/><Relationship Id="rId24" Type="http://schemas.openxmlformats.org/officeDocument/2006/relationships/image" Target="../media/image181.png"/><Relationship Id="rId32" Type="http://schemas.openxmlformats.org/officeDocument/2006/relationships/image" Target="../media/image185.png"/><Relationship Id="rId37" Type="http://schemas.openxmlformats.org/officeDocument/2006/relationships/customXml" Target="../ink/ink188.xml"/><Relationship Id="rId40" Type="http://schemas.openxmlformats.org/officeDocument/2006/relationships/image" Target="../media/image189.png"/><Relationship Id="rId45" Type="http://schemas.openxmlformats.org/officeDocument/2006/relationships/customXml" Target="../ink/ink192.xml"/><Relationship Id="rId53" Type="http://schemas.openxmlformats.org/officeDocument/2006/relationships/customXml" Target="../ink/ink196.xml"/><Relationship Id="rId58" Type="http://schemas.openxmlformats.org/officeDocument/2006/relationships/image" Target="../media/image198.png"/><Relationship Id="rId66" Type="http://schemas.openxmlformats.org/officeDocument/2006/relationships/image" Target="../media/image202.png"/><Relationship Id="rId5" Type="http://schemas.openxmlformats.org/officeDocument/2006/relationships/customXml" Target="../ink/ink172.xml"/><Relationship Id="rId15" Type="http://schemas.openxmlformats.org/officeDocument/2006/relationships/customXml" Target="../ink/ink177.xml"/><Relationship Id="rId23" Type="http://schemas.openxmlformats.org/officeDocument/2006/relationships/customXml" Target="../ink/ink181.xml"/><Relationship Id="rId28" Type="http://schemas.openxmlformats.org/officeDocument/2006/relationships/image" Target="../media/image183.png"/><Relationship Id="rId36" Type="http://schemas.openxmlformats.org/officeDocument/2006/relationships/image" Target="../media/image187.png"/><Relationship Id="rId49" Type="http://schemas.openxmlformats.org/officeDocument/2006/relationships/customXml" Target="../ink/ink194.xml"/><Relationship Id="rId57" Type="http://schemas.openxmlformats.org/officeDocument/2006/relationships/customXml" Target="../ink/ink198.xml"/><Relationship Id="rId61" Type="http://schemas.openxmlformats.org/officeDocument/2006/relationships/customXml" Target="../ink/ink200.xml"/><Relationship Id="rId10" Type="http://schemas.openxmlformats.org/officeDocument/2006/relationships/image" Target="../media/image174.png"/><Relationship Id="rId19" Type="http://schemas.openxmlformats.org/officeDocument/2006/relationships/customXml" Target="../ink/ink179.xml"/><Relationship Id="rId31" Type="http://schemas.openxmlformats.org/officeDocument/2006/relationships/customXml" Target="../ink/ink185.xml"/><Relationship Id="rId44" Type="http://schemas.openxmlformats.org/officeDocument/2006/relationships/image" Target="../media/image191.png"/><Relationship Id="rId52" Type="http://schemas.openxmlformats.org/officeDocument/2006/relationships/image" Target="../media/image195.png"/><Relationship Id="rId60" Type="http://schemas.openxmlformats.org/officeDocument/2006/relationships/image" Target="../media/image199.png"/><Relationship Id="rId65" Type="http://schemas.openxmlformats.org/officeDocument/2006/relationships/customXml" Target="../ink/ink202.xml"/><Relationship Id="rId4" Type="http://schemas.openxmlformats.org/officeDocument/2006/relationships/image" Target="../media/image3.png"/><Relationship Id="rId9" Type="http://schemas.openxmlformats.org/officeDocument/2006/relationships/customXml" Target="../ink/ink174.xml"/><Relationship Id="rId14" Type="http://schemas.openxmlformats.org/officeDocument/2006/relationships/image" Target="../media/image176.png"/><Relationship Id="rId22" Type="http://schemas.openxmlformats.org/officeDocument/2006/relationships/image" Target="../media/image180.png"/><Relationship Id="rId27" Type="http://schemas.openxmlformats.org/officeDocument/2006/relationships/customXml" Target="../ink/ink183.xml"/><Relationship Id="rId30" Type="http://schemas.openxmlformats.org/officeDocument/2006/relationships/image" Target="../media/image184.png"/><Relationship Id="rId35" Type="http://schemas.openxmlformats.org/officeDocument/2006/relationships/customXml" Target="../ink/ink187.xml"/><Relationship Id="rId43" Type="http://schemas.openxmlformats.org/officeDocument/2006/relationships/customXml" Target="../ink/ink191.xml"/><Relationship Id="rId48" Type="http://schemas.openxmlformats.org/officeDocument/2006/relationships/image" Target="../media/image193.png"/><Relationship Id="rId56" Type="http://schemas.openxmlformats.org/officeDocument/2006/relationships/image" Target="../media/image197.png"/><Relationship Id="rId64" Type="http://schemas.openxmlformats.org/officeDocument/2006/relationships/image" Target="../media/image201.png"/><Relationship Id="rId8" Type="http://schemas.openxmlformats.org/officeDocument/2006/relationships/image" Target="../media/image173.png"/><Relationship Id="rId51" Type="http://schemas.openxmlformats.org/officeDocument/2006/relationships/customXml" Target="../ink/ink195.xml"/><Relationship Id="rId3" Type="http://schemas.openxmlformats.org/officeDocument/2006/relationships/customXml" Target="../ink/ink171.xml"/><Relationship Id="rId12" Type="http://schemas.openxmlformats.org/officeDocument/2006/relationships/image" Target="../media/image175.png"/><Relationship Id="rId17" Type="http://schemas.openxmlformats.org/officeDocument/2006/relationships/customXml" Target="../ink/ink178.xml"/><Relationship Id="rId25" Type="http://schemas.openxmlformats.org/officeDocument/2006/relationships/customXml" Target="../ink/ink182.xml"/><Relationship Id="rId33" Type="http://schemas.openxmlformats.org/officeDocument/2006/relationships/customXml" Target="../ink/ink186.xml"/><Relationship Id="rId38" Type="http://schemas.openxmlformats.org/officeDocument/2006/relationships/image" Target="../media/image188.png"/><Relationship Id="rId46" Type="http://schemas.openxmlformats.org/officeDocument/2006/relationships/image" Target="../media/image192.png"/><Relationship Id="rId59" Type="http://schemas.openxmlformats.org/officeDocument/2006/relationships/customXml" Target="../ink/ink199.xml"/><Relationship Id="rId67" Type="http://schemas.openxmlformats.org/officeDocument/2006/relationships/customXml" Target="../ink/ink203.xml"/><Relationship Id="rId20" Type="http://schemas.openxmlformats.org/officeDocument/2006/relationships/image" Target="../media/image179.png"/><Relationship Id="rId41" Type="http://schemas.openxmlformats.org/officeDocument/2006/relationships/customXml" Target="../ink/ink190.xml"/><Relationship Id="rId54" Type="http://schemas.openxmlformats.org/officeDocument/2006/relationships/image" Target="../media/image196.png"/><Relationship Id="rId62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F193E-1554-424A-2F7B-D7EB6CF44B45}"/>
              </a:ext>
            </a:extLst>
          </p:cNvPr>
          <p:cNvGrpSpPr/>
          <p:nvPr/>
        </p:nvGrpSpPr>
        <p:grpSpPr>
          <a:xfrm>
            <a:off x="1270337" y="638777"/>
            <a:ext cx="522360" cy="399240"/>
            <a:chOff x="1270337" y="638777"/>
            <a:chExt cx="52236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11AE72-7E74-0D15-644B-14C39C9507EA}"/>
                    </a:ext>
                  </a:extLst>
                </p14:cNvPr>
                <p14:cNvContentPartPr/>
                <p14:nvPr/>
              </p14:nvContentPartPr>
              <p14:xfrm>
                <a:off x="1326857" y="638777"/>
                <a:ext cx="226080" cy="39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11AE72-7E74-0D15-644B-14C39C9507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17857" y="629777"/>
                  <a:ext cx="2437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0A3565-E9E1-4EE4-BA75-A551435001E6}"/>
                    </a:ext>
                  </a:extLst>
                </p14:cNvPr>
                <p14:cNvContentPartPr/>
                <p14:nvPr/>
              </p14:nvContentPartPr>
              <p14:xfrm>
                <a:off x="1270337" y="880697"/>
                <a:ext cx="106200" cy="3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0A3565-E9E1-4EE4-BA75-A551435001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1337" y="872057"/>
                  <a:ext cx="123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A9B178-5644-3C28-25DB-21D3EAAD9D4A}"/>
                    </a:ext>
                  </a:extLst>
                </p14:cNvPr>
                <p14:cNvContentPartPr/>
                <p14:nvPr/>
              </p14:nvContentPartPr>
              <p14:xfrm>
                <a:off x="1423337" y="867737"/>
                <a:ext cx="175680" cy="12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A9B178-5644-3C28-25DB-21D3EAAD9D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4697" y="859097"/>
                  <a:ext cx="193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B46EDE-B04E-43F8-0A27-F2FE712F203F}"/>
                    </a:ext>
                  </a:extLst>
                </p14:cNvPr>
                <p14:cNvContentPartPr/>
                <p14:nvPr/>
              </p14:nvContentPartPr>
              <p14:xfrm>
                <a:off x="1623137" y="843977"/>
                <a:ext cx="169560" cy="16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B46EDE-B04E-43F8-0A27-F2FE712F20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14137" y="835337"/>
                  <a:ext cx="18720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0C62E2-5827-67A7-C3BD-6678FEF90469}"/>
                  </a:ext>
                </a:extLst>
              </p14:cNvPr>
              <p14:cNvContentPartPr/>
              <p14:nvPr/>
            </p14:nvContentPartPr>
            <p14:xfrm>
              <a:off x="2170697" y="848657"/>
              <a:ext cx="40320" cy="22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0C62E2-5827-67A7-C3BD-6678FEF904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1697" y="839657"/>
                <a:ext cx="57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61D1AB-3160-5304-5CE6-9552D2905F19}"/>
                  </a:ext>
                </a:extLst>
              </p14:cNvPr>
              <p14:cNvContentPartPr/>
              <p14:nvPr/>
            </p14:nvContentPartPr>
            <p14:xfrm>
              <a:off x="2211737" y="636977"/>
              <a:ext cx="47880" cy="15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61D1AB-3160-5304-5CE6-9552D2905F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02737" y="627977"/>
                <a:ext cx="655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9CBAD44-60DB-AEDD-F79C-3C0CBF3BB3FF}"/>
              </a:ext>
            </a:extLst>
          </p:cNvPr>
          <p:cNvGrpSpPr/>
          <p:nvPr/>
        </p:nvGrpSpPr>
        <p:grpSpPr>
          <a:xfrm>
            <a:off x="2598737" y="967457"/>
            <a:ext cx="767160" cy="199440"/>
            <a:chOff x="2598737" y="967457"/>
            <a:chExt cx="76716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AD4AC3-9D72-3158-076F-C7E50D8E7A18}"/>
                    </a:ext>
                  </a:extLst>
                </p14:cNvPr>
                <p14:cNvContentPartPr/>
                <p14:nvPr/>
              </p14:nvContentPartPr>
              <p14:xfrm>
                <a:off x="2598737" y="1034057"/>
                <a:ext cx="692280" cy="71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AD4AC3-9D72-3158-076F-C7E50D8E7A1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90097" y="1025417"/>
                  <a:ext cx="709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1F3F6F-731F-E0DA-C5EF-A4BD90D3C68B}"/>
                    </a:ext>
                  </a:extLst>
                </p14:cNvPr>
                <p14:cNvContentPartPr/>
                <p14:nvPr/>
              </p14:nvContentPartPr>
              <p14:xfrm>
                <a:off x="3238097" y="967457"/>
                <a:ext cx="127800" cy="19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1F3F6F-731F-E0DA-C5EF-A4BD90D3C6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9457" y="958817"/>
                  <a:ext cx="1454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8D6D64-32EF-A3B5-A0FA-11445B001A6F}"/>
              </a:ext>
            </a:extLst>
          </p:cNvPr>
          <p:cNvGrpSpPr/>
          <p:nvPr/>
        </p:nvGrpSpPr>
        <p:grpSpPr>
          <a:xfrm>
            <a:off x="3757577" y="811937"/>
            <a:ext cx="912960" cy="270720"/>
            <a:chOff x="3757577" y="811937"/>
            <a:chExt cx="91296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57845D-3A74-288F-5477-15B2103DFF95}"/>
                    </a:ext>
                  </a:extLst>
                </p14:cNvPr>
                <p14:cNvContentPartPr/>
                <p14:nvPr/>
              </p14:nvContentPartPr>
              <p14:xfrm>
                <a:off x="3757577" y="811937"/>
                <a:ext cx="297360" cy="26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57845D-3A74-288F-5477-15B2103DFF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48577" y="803297"/>
                  <a:ext cx="315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BAE2B8-7108-3690-BB44-B7FFADF3402D}"/>
                    </a:ext>
                  </a:extLst>
                </p14:cNvPr>
                <p14:cNvContentPartPr/>
                <p14:nvPr/>
              </p14:nvContentPartPr>
              <p14:xfrm>
                <a:off x="3979697" y="921737"/>
                <a:ext cx="203400" cy="160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BAE2B8-7108-3690-BB44-B7FFADF340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70697" y="912737"/>
                  <a:ext cx="221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F8F396-BD61-FD06-1B0B-08B9F8B27528}"/>
                    </a:ext>
                  </a:extLst>
                </p14:cNvPr>
                <p14:cNvContentPartPr/>
                <p14:nvPr/>
              </p14:nvContentPartPr>
              <p14:xfrm>
                <a:off x="4302617" y="846137"/>
                <a:ext cx="367920" cy="18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F8F396-BD61-FD06-1B0B-08B9F8B2752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93977" y="837497"/>
                  <a:ext cx="3855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B56157-4376-7AF3-BCE8-F974E1FB2B71}"/>
              </a:ext>
            </a:extLst>
          </p:cNvPr>
          <p:cNvGrpSpPr/>
          <p:nvPr/>
        </p:nvGrpSpPr>
        <p:grpSpPr>
          <a:xfrm>
            <a:off x="5267777" y="619697"/>
            <a:ext cx="1048680" cy="434520"/>
            <a:chOff x="5267777" y="619697"/>
            <a:chExt cx="104868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24C262-BD3B-F7F9-3BA4-5897B3BF6307}"/>
                    </a:ext>
                  </a:extLst>
                </p14:cNvPr>
                <p14:cNvContentPartPr/>
                <p14:nvPr/>
              </p14:nvContentPartPr>
              <p14:xfrm>
                <a:off x="6200537" y="688097"/>
                <a:ext cx="115920" cy="162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24C262-BD3B-F7F9-3BA4-5897B3BF630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91537" y="679097"/>
                  <a:ext cx="133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D6C74A-2BF5-9701-CDD0-C911E0CB4DD2}"/>
                    </a:ext>
                  </a:extLst>
                </p14:cNvPr>
                <p14:cNvContentPartPr/>
                <p14:nvPr/>
              </p14:nvContentPartPr>
              <p14:xfrm>
                <a:off x="6160937" y="681257"/>
                <a:ext cx="91080" cy="9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D6C74A-2BF5-9701-CDD0-C911E0CB4D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51937" y="672617"/>
                  <a:ext cx="108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E2EE55-51C7-E0D5-623B-CD4BDF180256}"/>
                    </a:ext>
                  </a:extLst>
                </p14:cNvPr>
                <p14:cNvContentPartPr/>
                <p14:nvPr/>
              </p14:nvContentPartPr>
              <p14:xfrm>
                <a:off x="5267777" y="649577"/>
                <a:ext cx="866160" cy="136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E2EE55-51C7-E0D5-623B-CD4BDF1802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58777" y="640577"/>
                  <a:ext cx="883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DAAC5D-D871-2D52-E0DB-91C0AC4F1ADF}"/>
                    </a:ext>
                  </a:extLst>
                </p14:cNvPr>
                <p14:cNvContentPartPr/>
                <p14:nvPr/>
              </p14:nvContentPartPr>
              <p14:xfrm>
                <a:off x="5449217" y="619697"/>
                <a:ext cx="443880" cy="43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DAAC5D-D871-2D52-E0DB-91C0AC4F1A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40217" y="610697"/>
                  <a:ext cx="46152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8CE1ADF-D0DC-07F8-EEB0-85E673982F66}"/>
              </a:ext>
            </a:extLst>
          </p:cNvPr>
          <p:cNvGrpSpPr/>
          <p:nvPr/>
        </p:nvGrpSpPr>
        <p:grpSpPr>
          <a:xfrm>
            <a:off x="7922417" y="810137"/>
            <a:ext cx="113400" cy="213840"/>
            <a:chOff x="7922417" y="810137"/>
            <a:chExt cx="11340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EA0C40-F48B-111C-5765-5992C80B3049}"/>
                    </a:ext>
                  </a:extLst>
                </p14:cNvPr>
                <p14:cNvContentPartPr/>
                <p14:nvPr/>
              </p14:nvContentPartPr>
              <p14:xfrm>
                <a:off x="7922417" y="810137"/>
                <a:ext cx="113400" cy="21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EA0C40-F48B-111C-5765-5992C80B304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13777" y="801137"/>
                  <a:ext cx="131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4CF74F-DB3D-3FA6-AAE4-9387EFE94B7B}"/>
                    </a:ext>
                  </a:extLst>
                </p14:cNvPr>
                <p14:cNvContentPartPr/>
                <p14:nvPr/>
              </p14:nvContentPartPr>
              <p14:xfrm>
                <a:off x="7944737" y="898337"/>
                <a:ext cx="36720" cy="88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4CF74F-DB3D-3FA6-AAE4-9387EFE94B7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36097" y="889697"/>
                  <a:ext cx="543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D686BD8-7F1A-6FFA-39DD-C996856CE830}"/>
              </a:ext>
            </a:extLst>
          </p:cNvPr>
          <p:cNvGrpSpPr/>
          <p:nvPr/>
        </p:nvGrpSpPr>
        <p:grpSpPr>
          <a:xfrm>
            <a:off x="989537" y="1389017"/>
            <a:ext cx="6351480" cy="4183200"/>
            <a:chOff x="989537" y="1389017"/>
            <a:chExt cx="6351480" cy="41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E8D83B-343D-701A-AAF4-0284847B61AE}"/>
                    </a:ext>
                  </a:extLst>
                </p14:cNvPr>
                <p14:cNvContentPartPr/>
                <p14:nvPr/>
              </p14:nvContentPartPr>
              <p14:xfrm>
                <a:off x="2215337" y="1389017"/>
                <a:ext cx="227520" cy="428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E8D83B-343D-701A-AAF4-0284847B61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6697" y="1380377"/>
                  <a:ext cx="2451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7506DC-BA07-66DB-B9FE-98201A9B4EED}"/>
                    </a:ext>
                  </a:extLst>
                </p14:cNvPr>
                <p14:cNvContentPartPr/>
                <p14:nvPr/>
              </p14:nvContentPartPr>
              <p14:xfrm>
                <a:off x="2208857" y="1647137"/>
                <a:ext cx="173880" cy="6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7506DC-BA07-66DB-B9FE-98201A9B4EE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00217" y="1638497"/>
                  <a:ext cx="191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F02C1C-A62A-F80A-D1DC-D553C7BA6FCB}"/>
                    </a:ext>
                  </a:extLst>
                </p14:cNvPr>
                <p14:cNvContentPartPr/>
                <p14:nvPr/>
              </p14:nvContentPartPr>
              <p14:xfrm>
                <a:off x="2376617" y="1611857"/>
                <a:ext cx="140040" cy="147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F02C1C-A62A-F80A-D1DC-D553C7BA6F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67617" y="1603217"/>
                  <a:ext cx="157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C51E14-D7A3-E830-21ED-0B51E578C2B0}"/>
                    </a:ext>
                  </a:extLst>
                </p14:cNvPr>
                <p14:cNvContentPartPr/>
                <p14:nvPr/>
              </p14:nvContentPartPr>
              <p14:xfrm>
                <a:off x="2593337" y="1603577"/>
                <a:ext cx="143640" cy="17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C51E14-D7A3-E830-21ED-0B51E578C2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84337" y="1594937"/>
                  <a:ext cx="161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F4CAE8-A9F7-D272-DFD7-17DD2460C29F}"/>
                    </a:ext>
                  </a:extLst>
                </p14:cNvPr>
                <p14:cNvContentPartPr/>
                <p14:nvPr/>
              </p14:nvContentPartPr>
              <p14:xfrm>
                <a:off x="2895017" y="1647497"/>
                <a:ext cx="272160" cy="27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F4CAE8-A9F7-D272-DFD7-17DD2460C2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86017" y="1638497"/>
                  <a:ext cx="289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D622D7-88EA-8775-E34A-651B231500ED}"/>
                    </a:ext>
                  </a:extLst>
                </p14:cNvPr>
                <p14:cNvContentPartPr/>
                <p14:nvPr/>
              </p14:nvContentPartPr>
              <p14:xfrm>
                <a:off x="3127937" y="1514657"/>
                <a:ext cx="37800" cy="1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D622D7-88EA-8775-E34A-651B231500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19297" y="1506017"/>
                  <a:ext cx="55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E7379B-6314-FF0A-90B1-B18B3E3B5A19}"/>
                    </a:ext>
                  </a:extLst>
                </p14:cNvPr>
                <p14:cNvContentPartPr/>
                <p14:nvPr/>
              </p14:nvContentPartPr>
              <p14:xfrm>
                <a:off x="3591977" y="1710137"/>
                <a:ext cx="491760" cy="90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E7379B-6314-FF0A-90B1-B18B3E3B5A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83337" y="1701497"/>
                  <a:ext cx="509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81D439-A527-F144-4931-1D0E095633A2}"/>
                    </a:ext>
                  </a:extLst>
                </p14:cNvPr>
                <p14:cNvContentPartPr/>
                <p14:nvPr/>
              </p14:nvContentPartPr>
              <p14:xfrm>
                <a:off x="3986177" y="1651097"/>
                <a:ext cx="138600" cy="17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81D439-A527-F144-4931-1D0E095633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77537" y="1642097"/>
                  <a:ext cx="156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C24584-17FF-AFF4-E9C1-7A5A912A3947}"/>
                    </a:ext>
                  </a:extLst>
                </p14:cNvPr>
                <p14:cNvContentPartPr/>
                <p14:nvPr/>
              </p14:nvContentPartPr>
              <p14:xfrm>
                <a:off x="5184257" y="1539497"/>
                <a:ext cx="36720" cy="11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C24584-17FF-AFF4-E9C1-7A5A912A39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75257" y="1530857"/>
                  <a:ext cx="54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6C9098-DC8F-6A7D-B945-785363E42907}"/>
                    </a:ext>
                  </a:extLst>
                </p14:cNvPr>
                <p14:cNvContentPartPr/>
                <p14:nvPr/>
              </p14:nvContentPartPr>
              <p14:xfrm>
                <a:off x="4563977" y="1548857"/>
                <a:ext cx="197640" cy="31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6C9098-DC8F-6A7D-B945-785363E4290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54977" y="1540217"/>
                  <a:ext cx="215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02F11C-CBB0-FCE6-E24A-2E3B7A7C82E3}"/>
                    </a:ext>
                  </a:extLst>
                </p14:cNvPr>
                <p14:cNvContentPartPr/>
                <p14:nvPr/>
              </p14:nvContentPartPr>
              <p14:xfrm>
                <a:off x="4744337" y="1643537"/>
                <a:ext cx="200880" cy="17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02F11C-CBB0-FCE6-E24A-2E3B7A7C82E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35697" y="1634897"/>
                  <a:ext cx="218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645F1F-2565-FA10-E2E0-B30103F43061}"/>
                    </a:ext>
                  </a:extLst>
                </p14:cNvPr>
                <p14:cNvContentPartPr/>
                <p14:nvPr/>
              </p14:nvContentPartPr>
              <p14:xfrm>
                <a:off x="4999217" y="1482617"/>
                <a:ext cx="63720" cy="30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645F1F-2565-FA10-E2E0-B30103F4306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90217" y="1473617"/>
                  <a:ext cx="81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328480-BA1C-BACB-C35C-2B38248E42C9}"/>
                    </a:ext>
                  </a:extLst>
                </p14:cNvPr>
                <p14:cNvContentPartPr/>
                <p14:nvPr/>
              </p14:nvContentPartPr>
              <p14:xfrm>
                <a:off x="5172737" y="1724897"/>
                <a:ext cx="377640" cy="64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328480-BA1C-BACB-C35C-2B38248E42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63737" y="1716257"/>
                  <a:ext cx="395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C772C0-7392-8036-D57F-C7D3C766A43B}"/>
                    </a:ext>
                  </a:extLst>
                </p14:cNvPr>
                <p14:cNvContentPartPr/>
                <p14:nvPr/>
              </p14:nvContentPartPr>
              <p14:xfrm>
                <a:off x="5490977" y="1664417"/>
                <a:ext cx="96120" cy="149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C772C0-7392-8036-D57F-C7D3C766A4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82337" y="1655417"/>
                  <a:ext cx="113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626BE8-97D5-6FFE-6451-1800C88EE747}"/>
                    </a:ext>
                  </a:extLst>
                </p14:cNvPr>
                <p14:cNvContentPartPr/>
                <p14:nvPr/>
              </p14:nvContentPartPr>
              <p14:xfrm>
                <a:off x="6068417" y="1739657"/>
                <a:ext cx="567360" cy="28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626BE8-97D5-6FFE-6451-1800C88EE74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59417" y="1731017"/>
                  <a:ext cx="585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97C9C8-61C7-73EC-5341-68B81790F473}"/>
                    </a:ext>
                  </a:extLst>
                </p14:cNvPr>
                <p14:cNvContentPartPr/>
                <p14:nvPr/>
              </p14:nvContentPartPr>
              <p14:xfrm>
                <a:off x="6326177" y="1668017"/>
                <a:ext cx="174240" cy="52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97C9C8-61C7-73EC-5341-68B81790F47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17537" y="1659017"/>
                  <a:ext cx="191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33E12B-3FAB-1F0B-EF5B-8F58AF7C8E41}"/>
                    </a:ext>
                  </a:extLst>
                </p14:cNvPr>
                <p14:cNvContentPartPr/>
                <p14:nvPr/>
              </p14:nvContentPartPr>
              <p14:xfrm>
                <a:off x="5922257" y="1675577"/>
                <a:ext cx="342000" cy="24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33E12B-3FAB-1F0B-EF5B-8F58AF7C8E4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13257" y="1666577"/>
                  <a:ext cx="359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D52624-70FF-30C9-7B74-F791D601E4EC}"/>
                    </a:ext>
                  </a:extLst>
                </p14:cNvPr>
                <p14:cNvContentPartPr/>
                <p14:nvPr/>
              </p14:nvContentPartPr>
              <p14:xfrm>
                <a:off x="1490657" y="2515817"/>
                <a:ext cx="231120" cy="28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D52624-70FF-30C9-7B74-F791D601E4E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81657" y="2507177"/>
                  <a:ext cx="248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07B69B2-BCB9-F017-950E-3E5D9724EDE5}"/>
                    </a:ext>
                  </a:extLst>
                </p14:cNvPr>
                <p14:cNvContentPartPr/>
                <p14:nvPr/>
              </p14:nvContentPartPr>
              <p14:xfrm>
                <a:off x="989537" y="2595737"/>
                <a:ext cx="455400" cy="317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07B69B2-BCB9-F017-950E-3E5D9724EDE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0897" y="2587097"/>
                  <a:ext cx="473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1316A1-83E5-1389-3FA0-3BF9075C8C55}"/>
                    </a:ext>
                  </a:extLst>
                </p14:cNvPr>
                <p14:cNvContentPartPr/>
                <p14:nvPr/>
              </p14:nvContentPartPr>
              <p14:xfrm>
                <a:off x="1168817" y="2309897"/>
                <a:ext cx="82800" cy="237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1316A1-83E5-1389-3FA0-3BF9075C8C5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60177" y="2301257"/>
                  <a:ext cx="100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D8BACC-D186-F13B-9253-B3A596B0A5FD}"/>
                    </a:ext>
                  </a:extLst>
                </p14:cNvPr>
                <p14:cNvContentPartPr/>
                <p14:nvPr/>
              </p14:nvContentPartPr>
              <p14:xfrm>
                <a:off x="5619497" y="2249777"/>
                <a:ext cx="157680" cy="29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D8BACC-D186-F13B-9253-B3A596B0A5F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10857" y="2241137"/>
                  <a:ext cx="175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8DF61D-869A-7DDA-65D7-9B0ACA3932AA}"/>
                    </a:ext>
                  </a:extLst>
                </p14:cNvPr>
                <p14:cNvContentPartPr/>
                <p14:nvPr/>
              </p14:nvContentPartPr>
              <p14:xfrm>
                <a:off x="5113337" y="2330057"/>
                <a:ext cx="465480" cy="20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8DF61D-869A-7DDA-65D7-9B0ACA3932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4697" y="2321057"/>
                  <a:ext cx="483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D47BF1-5563-AA05-E976-C751FCA9C707}"/>
                    </a:ext>
                  </a:extLst>
                </p14:cNvPr>
                <p14:cNvContentPartPr/>
                <p14:nvPr/>
              </p14:nvContentPartPr>
              <p14:xfrm>
                <a:off x="5357057" y="2153657"/>
                <a:ext cx="97560" cy="36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D47BF1-5563-AA05-E976-C751FCA9C70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48057" y="2145017"/>
                  <a:ext cx="115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357D6C-594B-A1B0-8E49-26C649C5751C}"/>
                    </a:ext>
                  </a:extLst>
                </p14:cNvPr>
                <p14:cNvContentPartPr/>
                <p14:nvPr/>
              </p14:nvContentPartPr>
              <p14:xfrm>
                <a:off x="4806617" y="2224937"/>
                <a:ext cx="322920" cy="306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357D6C-594B-A1B0-8E49-26C649C575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97617" y="2216297"/>
                  <a:ext cx="3405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915CF9-4C48-BAEC-688C-1699B0C1EFC1}"/>
                    </a:ext>
                  </a:extLst>
                </p14:cNvPr>
                <p14:cNvContentPartPr/>
                <p14:nvPr/>
              </p14:nvContentPartPr>
              <p14:xfrm>
                <a:off x="4958897" y="2370737"/>
                <a:ext cx="19440" cy="10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915CF9-4C48-BAEC-688C-1699B0C1EF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49897" y="2362097"/>
                  <a:ext cx="37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11C56E-38D6-1F29-74F0-14A0A8575C68}"/>
                    </a:ext>
                  </a:extLst>
                </p14:cNvPr>
                <p14:cNvContentPartPr/>
                <p14:nvPr/>
              </p14:nvContentPartPr>
              <p14:xfrm>
                <a:off x="1189337" y="3121337"/>
                <a:ext cx="164880" cy="226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11C56E-38D6-1F29-74F0-14A0A8575C6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80697" y="3112337"/>
                  <a:ext cx="182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169943C-885C-F5C6-7256-76487445A0E1}"/>
                    </a:ext>
                  </a:extLst>
                </p14:cNvPr>
                <p14:cNvContentPartPr/>
                <p14:nvPr/>
              </p14:nvContentPartPr>
              <p14:xfrm>
                <a:off x="1420817" y="3171017"/>
                <a:ext cx="140040" cy="126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169943C-885C-F5C6-7256-76487445A0E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1817" y="3162017"/>
                  <a:ext cx="157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EA51012-067A-BF88-B516-F268018F1B75}"/>
                    </a:ext>
                  </a:extLst>
                </p14:cNvPr>
                <p14:cNvContentPartPr/>
                <p14:nvPr/>
              </p14:nvContentPartPr>
              <p14:xfrm>
                <a:off x="1669937" y="3110897"/>
                <a:ext cx="274320" cy="13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EA51012-067A-BF88-B516-F268018F1B7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60937" y="3102257"/>
                  <a:ext cx="291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556B4A-C5B9-822B-BAC6-006AB8C3918B}"/>
                    </a:ext>
                  </a:extLst>
                </p14:cNvPr>
                <p14:cNvContentPartPr/>
                <p14:nvPr/>
              </p14:nvContentPartPr>
              <p14:xfrm>
                <a:off x="2106977" y="3087137"/>
                <a:ext cx="122760" cy="19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556B4A-C5B9-822B-BAC6-006AB8C391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97977" y="3078137"/>
                  <a:ext cx="140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7D3697-957F-0C75-AB18-1DDB44796922}"/>
                    </a:ext>
                  </a:extLst>
                </p14:cNvPr>
                <p14:cNvContentPartPr/>
                <p14:nvPr/>
              </p14:nvContentPartPr>
              <p14:xfrm>
                <a:off x="2054057" y="3209897"/>
                <a:ext cx="138600" cy="21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7D3697-957F-0C75-AB18-1DDB4479692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45417" y="3200897"/>
                  <a:ext cx="156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21AF11-AF32-8C9C-1A8B-66B06CB75EDD}"/>
                    </a:ext>
                  </a:extLst>
                </p14:cNvPr>
                <p14:cNvContentPartPr/>
                <p14:nvPr/>
              </p14:nvContentPartPr>
              <p14:xfrm>
                <a:off x="2337737" y="3081377"/>
                <a:ext cx="108360" cy="92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21AF11-AF32-8C9C-1A8B-66B06CB75E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9097" y="3072377"/>
                  <a:ext cx="126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316C6-EFFC-3181-EA11-528473181BDF}"/>
                    </a:ext>
                  </a:extLst>
                </p14:cNvPr>
                <p14:cNvContentPartPr/>
                <p14:nvPr/>
              </p14:nvContentPartPr>
              <p14:xfrm>
                <a:off x="3233057" y="2933417"/>
                <a:ext cx="4093200" cy="15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316C6-EFFC-3181-EA11-528473181BD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224417" y="2924777"/>
                  <a:ext cx="4110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92DBB82-AC58-A8DC-88AF-ADACBD22BDCE}"/>
                    </a:ext>
                  </a:extLst>
                </p14:cNvPr>
                <p14:cNvContentPartPr/>
                <p14:nvPr/>
              </p14:nvContentPartPr>
              <p14:xfrm>
                <a:off x="3591977" y="2958617"/>
                <a:ext cx="3749040" cy="2551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92DBB82-AC58-A8DC-88AF-ADACBD22BDC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83337" y="2949977"/>
                  <a:ext cx="3766680" cy="25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FA5BC9-3DC4-3A48-6C26-2BBF17CD6D79}"/>
                    </a:ext>
                  </a:extLst>
                </p14:cNvPr>
                <p14:cNvContentPartPr/>
                <p14:nvPr/>
              </p14:nvContentPartPr>
              <p14:xfrm>
                <a:off x="3243137" y="3000377"/>
                <a:ext cx="422280" cy="2484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FA5BC9-3DC4-3A48-6C26-2BBF17CD6D7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34497" y="2991377"/>
                  <a:ext cx="439920" cy="25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6E22A15-C8E1-90DC-93D8-0B9C14EE7C94}"/>
                    </a:ext>
                  </a:extLst>
                </p14:cNvPr>
                <p14:cNvContentPartPr/>
                <p14:nvPr/>
              </p14:nvContentPartPr>
              <p14:xfrm>
                <a:off x="3377417" y="3407177"/>
                <a:ext cx="3787200" cy="160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6E22A15-C8E1-90DC-93D8-0B9C14EE7C9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68417" y="3398537"/>
                  <a:ext cx="3804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8CA222-9FCE-8262-0591-D65C748139F4}"/>
                    </a:ext>
                  </a:extLst>
                </p14:cNvPr>
                <p14:cNvContentPartPr/>
                <p14:nvPr/>
              </p14:nvContentPartPr>
              <p14:xfrm>
                <a:off x="1257377" y="3777257"/>
                <a:ext cx="246600" cy="207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8CA222-9FCE-8262-0591-D65C748139F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48377" y="3768257"/>
                  <a:ext cx="264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FC454D-0D26-314E-8A66-BCA81D89001A}"/>
                    </a:ext>
                  </a:extLst>
                </p14:cNvPr>
                <p14:cNvContentPartPr/>
                <p14:nvPr/>
              </p14:nvContentPartPr>
              <p14:xfrm>
                <a:off x="1538177" y="3774017"/>
                <a:ext cx="163440" cy="148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FC454D-0D26-314E-8A66-BCA81D8900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29537" y="3765017"/>
                  <a:ext cx="181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F786D3-A829-21EB-2D5A-EEABF24F4FD3}"/>
                    </a:ext>
                  </a:extLst>
                </p14:cNvPr>
                <p14:cNvContentPartPr/>
                <p14:nvPr/>
              </p14:nvContentPartPr>
              <p14:xfrm>
                <a:off x="1762817" y="3745937"/>
                <a:ext cx="325440" cy="166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F786D3-A829-21EB-2D5A-EEABF24F4F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53817" y="3736937"/>
                  <a:ext cx="343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2D78E0-12B3-5391-C96D-63582B199356}"/>
                    </a:ext>
                  </a:extLst>
                </p14:cNvPr>
                <p14:cNvContentPartPr/>
                <p14:nvPr/>
              </p14:nvContentPartPr>
              <p14:xfrm>
                <a:off x="2245937" y="3730097"/>
                <a:ext cx="106200" cy="23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2D78E0-12B3-5391-C96D-63582B1993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36937" y="3721097"/>
                  <a:ext cx="123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542B35-C90A-1633-F280-ED5B5222CAFD}"/>
                    </a:ext>
                  </a:extLst>
                </p14:cNvPr>
                <p14:cNvContentPartPr/>
                <p14:nvPr/>
              </p14:nvContentPartPr>
              <p14:xfrm>
                <a:off x="2222537" y="3846017"/>
                <a:ext cx="136440" cy="28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542B35-C90A-1633-F280-ED5B5222CAF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13537" y="3837017"/>
                  <a:ext cx="154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060EB4-0366-7B5C-0283-08901E9A812F}"/>
                    </a:ext>
                  </a:extLst>
                </p14:cNvPr>
                <p14:cNvContentPartPr/>
                <p14:nvPr/>
              </p14:nvContentPartPr>
              <p14:xfrm>
                <a:off x="2477777" y="3650897"/>
                <a:ext cx="156960" cy="301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060EB4-0366-7B5C-0283-08901E9A812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69137" y="3641897"/>
                  <a:ext cx="174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161356-BD54-BBBA-378F-9D3277DEA466}"/>
                    </a:ext>
                  </a:extLst>
                </p14:cNvPr>
                <p14:cNvContentPartPr/>
                <p14:nvPr/>
              </p14:nvContentPartPr>
              <p14:xfrm>
                <a:off x="3412697" y="3965897"/>
                <a:ext cx="3734640" cy="122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161356-BD54-BBBA-378F-9D3277DEA46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03697" y="3956897"/>
                  <a:ext cx="3752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B1311B-6303-A5FB-A1AF-D128916AD0A7}"/>
                    </a:ext>
                  </a:extLst>
                </p14:cNvPr>
                <p14:cNvContentPartPr/>
                <p14:nvPr/>
              </p14:nvContentPartPr>
              <p14:xfrm>
                <a:off x="1326857" y="4391057"/>
                <a:ext cx="285120" cy="256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B1311B-6303-A5FB-A1AF-D128916AD0A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17857" y="4382057"/>
                  <a:ext cx="302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331C7F-6499-943E-FD10-45C3D6970F91}"/>
                    </a:ext>
                  </a:extLst>
                </p14:cNvPr>
                <p14:cNvContentPartPr/>
                <p14:nvPr/>
              </p14:nvContentPartPr>
              <p14:xfrm>
                <a:off x="1655177" y="4415177"/>
                <a:ext cx="164880" cy="135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331C7F-6499-943E-FD10-45C3D6970F9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46177" y="4406177"/>
                  <a:ext cx="182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7FACB2-7287-B500-72A7-0DD08EEA2C65}"/>
                    </a:ext>
                  </a:extLst>
                </p14:cNvPr>
                <p14:cNvContentPartPr/>
                <p14:nvPr/>
              </p14:nvContentPartPr>
              <p14:xfrm>
                <a:off x="1971617" y="4401137"/>
                <a:ext cx="347760" cy="131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7FACB2-7287-B500-72A7-0DD08EEA2C6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62617" y="4392497"/>
                  <a:ext cx="365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6EEDA4-AEDC-2383-B93F-1BAB4C77C9D2}"/>
                    </a:ext>
                  </a:extLst>
                </p14:cNvPr>
                <p14:cNvContentPartPr/>
                <p14:nvPr/>
              </p14:nvContentPartPr>
              <p14:xfrm>
                <a:off x="2338097" y="4386377"/>
                <a:ext cx="147600" cy="150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6EEDA4-AEDC-2383-B93F-1BAB4C77C9D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29097" y="4377737"/>
                  <a:ext cx="165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24A7102-9782-A230-C281-B47CE4773BDD}"/>
                    </a:ext>
                  </a:extLst>
                </p14:cNvPr>
                <p14:cNvContentPartPr/>
                <p14:nvPr/>
              </p14:nvContentPartPr>
              <p14:xfrm>
                <a:off x="2568137" y="4256777"/>
                <a:ext cx="196560" cy="30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24A7102-9782-A230-C281-B47CE4773BD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59497" y="4247777"/>
                  <a:ext cx="214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BB7BE00-2BD3-C45B-256F-2E240835CD3E}"/>
                    </a:ext>
                  </a:extLst>
                </p14:cNvPr>
                <p14:cNvContentPartPr/>
                <p14:nvPr/>
              </p14:nvContentPartPr>
              <p14:xfrm>
                <a:off x="3401177" y="4593737"/>
                <a:ext cx="3861000" cy="75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BB7BE00-2BD3-C45B-256F-2E240835CD3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392177" y="4584737"/>
                  <a:ext cx="3878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211CAEE-FCB9-1453-63E1-EA598FA6F7B7}"/>
                    </a:ext>
                  </a:extLst>
                </p14:cNvPr>
                <p14:cNvContentPartPr/>
                <p14:nvPr/>
              </p14:nvContentPartPr>
              <p14:xfrm>
                <a:off x="1465097" y="4812977"/>
                <a:ext cx="172440" cy="219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211CAEE-FCB9-1453-63E1-EA598FA6F7B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56097" y="4804337"/>
                  <a:ext cx="190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70E335-F4A0-67A2-580C-B0129AD18FB5}"/>
                    </a:ext>
                  </a:extLst>
                </p14:cNvPr>
                <p14:cNvContentPartPr/>
                <p14:nvPr/>
              </p14:nvContentPartPr>
              <p14:xfrm>
                <a:off x="1680737" y="4886777"/>
                <a:ext cx="129600" cy="116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70E335-F4A0-67A2-580C-B0129AD18FB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71737" y="4878137"/>
                  <a:ext cx="147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69FFBAF-A614-0388-0527-4AC2B856C232}"/>
                    </a:ext>
                  </a:extLst>
                </p14:cNvPr>
                <p14:cNvContentPartPr/>
                <p14:nvPr/>
              </p14:nvContentPartPr>
              <p14:xfrm>
                <a:off x="1922297" y="4884617"/>
                <a:ext cx="311040" cy="113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69FFBAF-A614-0388-0527-4AC2B856C23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13297" y="4875617"/>
                  <a:ext cx="328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4EEF14E-D4AB-D2FF-4C72-B5E2802C29C7}"/>
                    </a:ext>
                  </a:extLst>
                </p14:cNvPr>
                <p14:cNvContentPartPr/>
                <p14:nvPr/>
              </p14:nvContentPartPr>
              <p14:xfrm>
                <a:off x="2324777" y="4912697"/>
                <a:ext cx="92160" cy="45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4EEF14E-D4AB-D2FF-4C72-B5E2802C29C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16137" y="4904057"/>
                  <a:ext cx="109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013470-B7F9-1B49-CE1A-C7CC64D8FBA3}"/>
                    </a:ext>
                  </a:extLst>
                </p14:cNvPr>
                <p14:cNvContentPartPr/>
                <p14:nvPr/>
              </p14:nvContentPartPr>
              <p14:xfrm>
                <a:off x="2312537" y="5026097"/>
                <a:ext cx="120600" cy="33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013470-B7F9-1B49-CE1A-C7CC64D8FBA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03897" y="5017457"/>
                  <a:ext cx="138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D2B0CA8-BE3B-271A-A5C3-CD432F41BD49}"/>
                    </a:ext>
                  </a:extLst>
                </p14:cNvPr>
                <p14:cNvContentPartPr/>
                <p14:nvPr/>
              </p14:nvContentPartPr>
              <p14:xfrm>
                <a:off x="2561297" y="4829177"/>
                <a:ext cx="153720" cy="272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D2B0CA8-BE3B-271A-A5C3-CD432F41BD4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52297" y="4820177"/>
                  <a:ext cx="171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2C35EE8-3296-901F-BE3B-3ECA42991C7E}"/>
                    </a:ext>
                  </a:extLst>
                </p14:cNvPr>
                <p14:cNvContentPartPr/>
                <p14:nvPr/>
              </p14:nvContentPartPr>
              <p14:xfrm>
                <a:off x="3300737" y="5044097"/>
                <a:ext cx="3910320" cy="51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2C35EE8-3296-901F-BE3B-3ECA42991C7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92097" y="5035457"/>
                  <a:ext cx="3927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052D47-D3CC-7458-2311-6915FADD2AB1}"/>
                    </a:ext>
                  </a:extLst>
                </p14:cNvPr>
                <p14:cNvContentPartPr/>
                <p14:nvPr/>
              </p14:nvContentPartPr>
              <p14:xfrm>
                <a:off x="1380137" y="5321657"/>
                <a:ext cx="221760" cy="250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052D47-D3CC-7458-2311-6915FADD2AB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71497" y="5313017"/>
                  <a:ext cx="239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5813F07-9381-6955-C010-BB825C35F4A0}"/>
                    </a:ext>
                  </a:extLst>
                </p14:cNvPr>
                <p14:cNvContentPartPr/>
                <p14:nvPr/>
              </p14:nvContentPartPr>
              <p14:xfrm>
                <a:off x="1609097" y="5395457"/>
                <a:ext cx="143640" cy="139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5813F07-9381-6955-C010-BB825C35F4A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00097" y="5386817"/>
                  <a:ext cx="161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146BCA-400A-F8A8-9EA1-5E998F964D20}"/>
                    </a:ext>
                  </a:extLst>
                </p14:cNvPr>
                <p14:cNvContentPartPr/>
                <p14:nvPr/>
              </p14:nvContentPartPr>
              <p14:xfrm>
                <a:off x="1881257" y="5373857"/>
                <a:ext cx="415440" cy="111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146BCA-400A-F8A8-9EA1-5E998F964D2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72617" y="5365217"/>
                  <a:ext cx="433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D7B39E2-B4D0-49A0-17EF-52929A39C484}"/>
                    </a:ext>
                  </a:extLst>
                </p14:cNvPr>
                <p14:cNvContentPartPr/>
                <p14:nvPr/>
              </p14:nvContentPartPr>
              <p14:xfrm>
                <a:off x="2474897" y="5295017"/>
                <a:ext cx="150840" cy="258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D7B39E2-B4D0-49A0-17EF-52929A39C48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65897" y="5286377"/>
                  <a:ext cx="168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46A46E-BEC5-FDC4-E4C6-B0079132D799}"/>
                    </a:ext>
                  </a:extLst>
                </p14:cNvPr>
                <p14:cNvContentPartPr/>
                <p14:nvPr/>
              </p14:nvContentPartPr>
              <p14:xfrm>
                <a:off x="2449337" y="5243177"/>
                <a:ext cx="141840" cy="163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46A46E-BEC5-FDC4-E4C6-B0079132D79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40337" y="5234537"/>
                  <a:ext cx="159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0475944-C9DC-150A-2A20-8F988C887016}"/>
                    </a:ext>
                  </a:extLst>
                </p14:cNvPr>
                <p14:cNvContentPartPr/>
                <p14:nvPr/>
              </p14:nvContentPartPr>
              <p14:xfrm>
                <a:off x="2311097" y="5433977"/>
                <a:ext cx="113040" cy="62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0475944-C9DC-150A-2A20-8F988C88701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02097" y="5424977"/>
                  <a:ext cx="130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DD65133-C2A2-FD52-F208-290E52AC10ED}"/>
                    </a:ext>
                  </a:extLst>
                </p14:cNvPr>
                <p14:cNvContentPartPr/>
                <p14:nvPr/>
              </p14:nvContentPartPr>
              <p14:xfrm>
                <a:off x="3258977" y="2494937"/>
                <a:ext cx="171720" cy="245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DD65133-C2A2-FD52-F208-290E52AC10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249977" y="2485937"/>
                  <a:ext cx="189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8B2638A-AEFC-E639-654B-76121E2BDA55}"/>
                    </a:ext>
                  </a:extLst>
                </p14:cNvPr>
                <p14:cNvContentPartPr/>
                <p14:nvPr/>
              </p14:nvContentPartPr>
              <p14:xfrm>
                <a:off x="3319817" y="2609777"/>
                <a:ext cx="104760" cy="124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8B2638A-AEFC-E639-654B-76121E2BDA5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10817" y="2601137"/>
                  <a:ext cx="122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8D82E3-C774-968F-A8E1-90C83244DF6C}"/>
                    </a:ext>
                  </a:extLst>
                </p14:cNvPr>
                <p14:cNvContentPartPr/>
                <p14:nvPr/>
              </p14:nvContentPartPr>
              <p14:xfrm>
                <a:off x="3276617" y="2521937"/>
                <a:ext cx="152640" cy="190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8D82E3-C774-968F-A8E1-90C83244DF6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67617" y="2512937"/>
                  <a:ext cx="170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EA53836-3B8C-C35E-0CE6-56C673627D1E}"/>
                    </a:ext>
                  </a:extLst>
                </p14:cNvPr>
                <p14:cNvContentPartPr/>
                <p14:nvPr/>
              </p14:nvContentPartPr>
              <p14:xfrm>
                <a:off x="3351857" y="2526257"/>
                <a:ext cx="196920" cy="138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EA53836-3B8C-C35E-0CE6-56C673627D1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343217" y="2517617"/>
                  <a:ext cx="214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AF1DC48-4782-4B58-CA27-B39C35DFD4CA}"/>
                    </a:ext>
                  </a:extLst>
                </p14:cNvPr>
                <p14:cNvContentPartPr/>
                <p14:nvPr/>
              </p14:nvContentPartPr>
              <p14:xfrm>
                <a:off x="3556697" y="2351657"/>
                <a:ext cx="125280" cy="366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AF1DC48-4782-4B58-CA27-B39C35DFD4C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48057" y="2343017"/>
                  <a:ext cx="1429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06433D-DDA4-F48F-DD77-C73837BA501F}"/>
                    </a:ext>
                  </a:extLst>
                </p14:cNvPr>
                <p14:cNvContentPartPr/>
                <p14:nvPr/>
              </p14:nvContentPartPr>
              <p14:xfrm>
                <a:off x="3674057" y="2499617"/>
                <a:ext cx="193320" cy="144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06433D-DDA4-F48F-DD77-C73837BA501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65417" y="2490617"/>
                  <a:ext cx="21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E2A4863-936D-2C5A-36C7-112868E1BC60}"/>
                    </a:ext>
                  </a:extLst>
                </p14:cNvPr>
                <p14:cNvContentPartPr/>
                <p14:nvPr/>
              </p14:nvContentPartPr>
              <p14:xfrm>
                <a:off x="3917417" y="2498897"/>
                <a:ext cx="157680" cy="120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E2A4863-936D-2C5A-36C7-112868E1BC6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08777" y="2490257"/>
                  <a:ext cx="175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212698-AC6A-3416-107B-D28CE9763C96}"/>
                    </a:ext>
                  </a:extLst>
                </p14:cNvPr>
                <p14:cNvContentPartPr/>
                <p14:nvPr/>
              </p14:nvContentPartPr>
              <p14:xfrm>
                <a:off x="4178777" y="2477297"/>
                <a:ext cx="67320" cy="118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212698-AC6A-3416-107B-D28CE9763C9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69777" y="2468657"/>
                  <a:ext cx="84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79BB0B1-4A97-1CA1-1199-22D242B74A68}"/>
                    </a:ext>
                  </a:extLst>
                </p14:cNvPr>
                <p14:cNvContentPartPr/>
                <p14:nvPr/>
              </p14:nvContentPartPr>
              <p14:xfrm>
                <a:off x="3896537" y="3039617"/>
                <a:ext cx="141840" cy="2158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79BB0B1-4A97-1CA1-1199-22D242B74A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887537" y="3030617"/>
                  <a:ext cx="159480" cy="21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4CB1E38-5D2F-B4A3-C427-ADEFC34AE2A4}"/>
                    </a:ext>
                  </a:extLst>
                </p14:cNvPr>
                <p14:cNvContentPartPr/>
                <p14:nvPr/>
              </p14:nvContentPartPr>
              <p14:xfrm>
                <a:off x="3640217" y="2838377"/>
                <a:ext cx="117720" cy="190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4CB1E38-5D2F-B4A3-C427-ADEFC34AE2A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631577" y="2829737"/>
                  <a:ext cx="135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C9EA45-6505-B779-D12F-BCBD5E748513}"/>
                    </a:ext>
                  </a:extLst>
                </p14:cNvPr>
                <p14:cNvContentPartPr/>
                <p14:nvPr/>
              </p14:nvContentPartPr>
              <p14:xfrm>
                <a:off x="4349777" y="3034937"/>
                <a:ext cx="204840" cy="2233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C9EA45-6505-B779-D12F-BCBD5E74851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41137" y="3026297"/>
                  <a:ext cx="222480" cy="22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9D534B-EE95-94DC-9C0C-C083FA51DCFE}"/>
                    </a:ext>
                  </a:extLst>
                </p14:cNvPr>
                <p14:cNvContentPartPr/>
                <p14:nvPr/>
              </p14:nvContentPartPr>
              <p14:xfrm>
                <a:off x="4288217" y="2823977"/>
                <a:ext cx="26640" cy="253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9D534B-EE95-94DC-9C0C-C083FA51DCF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79217" y="2814977"/>
                  <a:ext cx="44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B4555EA-CFB7-592A-C2A1-3E4394E991FF}"/>
                    </a:ext>
                  </a:extLst>
                </p14:cNvPr>
                <p14:cNvContentPartPr/>
                <p14:nvPr/>
              </p14:nvContentPartPr>
              <p14:xfrm>
                <a:off x="5012177" y="3081737"/>
                <a:ext cx="101160" cy="2115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B4555EA-CFB7-592A-C2A1-3E4394E99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003537" y="3072737"/>
                  <a:ext cx="118800" cy="21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2A710D7-31B3-7829-D2FB-1C1FA6AABAA4}"/>
                    </a:ext>
                  </a:extLst>
                </p14:cNvPr>
                <p14:cNvContentPartPr/>
                <p14:nvPr/>
              </p14:nvContentPartPr>
              <p14:xfrm>
                <a:off x="4583777" y="2752337"/>
                <a:ext cx="225000" cy="152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2A710D7-31B3-7829-D2FB-1C1FA6AABAA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74777" y="2743697"/>
                  <a:ext cx="242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A55253C-114E-85AE-6951-67716D20CBD9}"/>
                    </a:ext>
                  </a:extLst>
                </p14:cNvPr>
                <p14:cNvContentPartPr/>
                <p14:nvPr/>
              </p14:nvContentPartPr>
              <p14:xfrm>
                <a:off x="5137457" y="3068417"/>
                <a:ext cx="480600" cy="2334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A55253C-114E-85AE-6951-67716D20CBD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128457" y="3059777"/>
                  <a:ext cx="498240" cy="23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95E20DA-7FA5-B62A-D2A2-413594F3D5D9}"/>
                    </a:ext>
                  </a:extLst>
                </p14:cNvPr>
                <p14:cNvContentPartPr/>
                <p14:nvPr/>
              </p14:nvContentPartPr>
              <p14:xfrm>
                <a:off x="5151137" y="2725337"/>
                <a:ext cx="115560" cy="213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95E20DA-7FA5-B62A-D2A2-413594F3D5D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42497" y="2716337"/>
                  <a:ext cx="133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83EAF4-48A3-0943-BB4B-20BC46F95211}"/>
                    </a:ext>
                  </a:extLst>
                </p14:cNvPr>
                <p14:cNvContentPartPr/>
                <p14:nvPr/>
              </p14:nvContentPartPr>
              <p14:xfrm>
                <a:off x="5866457" y="3047537"/>
                <a:ext cx="251280" cy="2009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83EAF4-48A3-0943-BB4B-20BC46F9521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57457" y="3038897"/>
                  <a:ext cx="268920" cy="20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C8F626-8E7F-8DC2-71C0-240436CD8EFB}"/>
                    </a:ext>
                  </a:extLst>
                </p14:cNvPr>
                <p14:cNvContentPartPr/>
                <p14:nvPr/>
              </p14:nvContentPartPr>
              <p14:xfrm>
                <a:off x="5877257" y="2580977"/>
                <a:ext cx="155520" cy="248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C8F626-8E7F-8DC2-71C0-240436CD8EF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68257" y="2572337"/>
                  <a:ext cx="17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0A4A857-9207-807C-252D-BDA25D2DE86F}"/>
                    </a:ext>
                  </a:extLst>
                </p14:cNvPr>
                <p14:cNvContentPartPr/>
                <p14:nvPr/>
              </p14:nvContentPartPr>
              <p14:xfrm>
                <a:off x="5714177" y="2548217"/>
                <a:ext cx="246240" cy="163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0A4A857-9207-807C-252D-BDA25D2DE86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705537" y="2539217"/>
                  <a:ext cx="263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7C349EA-FEBE-09C0-AB57-1B5B144329A3}"/>
                    </a:ext>
                  </a:extLst>
                </p14:cNvPr>
                <p14:cNvContentPartPr/>
                <p14:nvPr/>
              </p14:nvContentPartPr>
              <p14:xfrm>
                <a:off x="6237257" y="3033857"/>
                <a:ext cx="443880" cy="2409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7C349EA-FEBE-09C0-AB57-1B5B144329A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28257" y="3025217"/>
                  <a:ext cx="461520" cy="24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7CE8CE6-7850-86FD-DF17-56A5D435ADA5}"/>
                    </a:ext>
                  </a:extLst>
                </p14:cNvPr>
                <p14:cNvContentPartPr/>
                <p14:nvPr/>
              </p14:nvContentPartPr>
              <p14:xfrm>
                <a:off x="6108017" y="2592857"/>
                <a:ext cx="318960" cy="392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7CE8CE6-7850-86FD-DF17-56A5D435ADA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99017" y="2584217"/>
                  <a:ext cx="336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B3FD8F8-710B-3858-C035-CA2E2DAEF092}"/>
                    </a:ext>
                  </a:extLst>
                </p14:cNvPr>
                <p14:cNvContentPartPr/>
                <p14:nvPr/>
              </p14:nvContentPartPr>
              <p14:xfrm>
                <a:off x="6683297" y="2633537"/>
                <a:ext cx="317160" cy="257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B3FD8F8-710B-3858-C035-CA2E2DAEF09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674297" y="2624897"/>
                  <a:ext cx="334800" cy="2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4B17C3F-257B-06E0-F22E-A674F7A98C51}"/>
                  </a:ext>
                </a:extLst>
              </p14:cNvPr>
              <p14:cNvContentPartPr/>
              <p14:nvPr/>
            </p14:nvContentPartPr>
            <p14:xfrm>
              <a:off x="7680857" y="2130977"/>
              <a:ext cx="110520" cy="1609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4B17C3F-257B-06E0-F22E-A674F7A98C5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671857" y="2121977"/>
                <a:ext cx="12816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239F817-91B6-6300-C417-CD87F7258F49}"/>
              </a:ext>
            </a:extLst>
          </p:cNvPr>
          <p:cNvGrpSpPr/>
          <p:nvPr/>
        </p:nvGrpSpPr>
        <p:grpSpPr>
          <a:xfrm>
            <a:off x="8093057" y="1668017"/>
            <a:ext cx="4167720" cy="981360"/>
            <a:chOff x="8093057" y="1668017"/>
            <a:chExt cx="4167720" cy="9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E2C6BAC-4299-D088-3711-90F119DE1FD5}"/>
                    </a:ext>
                  </a:extLst>
                </p14:cNvPr>
                <p14:cNvContentPartPr/>
                <p14:nvPr/>
              </p14:nvContentPartPr>
              <p14:xfrm>
                <a:off x="8093057" y="1997777"/>
                <a:ext cx="4680" cy="6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E2C6BAC-4299-D088-3711-90F119DE1FD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84057" y="1988777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384085-35B4-0B9A-3563-5857705E27CB}"/>
                    </a:ext>
                  </a:extLst>
                </p14:cNvPr>
                <p14:cNvContentPartPr/>
                <p14:nvPr/>
              </p14:nvContentPartPr>
              <p14:xfrm>
                <a:off x="8135897" y="1867097"/>
                <a:ext cx="49320" cy="372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384085-35B4-0B9A-3563-5857705E27C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126897" y="1858457"/>
                  <a:ext cx="669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32182CB-A019-BD7D-16E7-ABB8C880C2D1}"/>
                    </a:ext>
                  </a:extLst>
                </p14:cNvPr>
                <p14:cNvContentPartPr/>
                <p14:nvPr/>
              </p14:nvContentPartPr>
              <p14:xfrm>
                <a:off x="8221577" y="2054297"/>
                <a:ext cx="305280" cy="240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32182CB-A019-BD7D-16E7-ABB8C880C2D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12937" y="2045297"/>
                  <a:ext cx="322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3C8CE40-D594-5269-A503-A4034013F721}"/>
                    </a:ext>
                  </a:extLst>
                </p14:cNvPr>
                <p14:cNvContentPartPr/>
                <p14:nvPr/>
              </p14:nvContentPartPr>
              <p14:xfrm>
                <a:off x="8595257" y="1860977"/>
                <a:ext cx="237960" cy="398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3C8CE40-D594-5269-A503-A4034013F72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86257" y="1852337"/>
                  <a:ext cx="255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CCBD292-4373-1ABE-790D-A51EF087B3B3}"/>
                    </a:ext>
                  </a:extLst>
                </p14:cNvPr>
                <p14:cNvContentPartPr/>
                <p14:nvPr/>
              </p14:nvContentPartPr>
              <p14:xfrm>
                <a:off x="8908457" y="2002817"/>
                <a:ext cx="181800" cy="174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CCBD292-4373-1ABE-790D-A51EF087B3B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99457" y="1994177"/>
                  <a:ext cx="199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F2A3F1-826C-0F94-FB67-B1AAF69876D4}"/>
                    </a:ext>
                  </a:extLst>
                </p14:cNvPr>
                <p14:cNvContentPartPr/>
                <p14:nvPr/>
              </p14:nvContentPartPr>
              <p14:xfrm>
                <a:off x="9131657" y="1867097"/>
                <a:ext cx="49680" cy="374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F2A3F1-826C-0F94-FB67-B1AAF69876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123017" y="1858457"/>
                  <a:ext cx="673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CF26A6B-0A7C-0B41-3872-07C2E20E8397}"/>
                    </a:ext>
                  </a:extLst>
                </p14:cNvPr>
                <p14:cNvContentPartPr/>
                <p14:nvPr/>
              </p14:nvContentPartPr>
              <p14:xfrm>
                <a:off x="9276737" y="1673057"/>
                <a:ext cx="233280" cy="893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CF26A6B-0A7C-0B41-3872-07C2E20E839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67737" y="1664417"/>
                  <a:ext cx="25092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419854-F43C-CE31-3649-1461D4162C55}"/>
                    </a:ext>
                  </a:extLst>
                </p14:cNvPr>
                <p14:cNvContentPartPr/>
                <p14:nvPr/>
              </p14:nvContentPartPr>
              <p14:xfrm>
                <a:off x="9569057" y="1982657"/>
                <a:ext cx="292320" cy="277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419854-F43C-CE31-3649-1461D4162C5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60057" y="1974017"/>
                  <a:ext cx="309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2AD988E-7902-A023-8B1E-07E0C628AEFE}"/>
                    </a:ext>
                  </a:extLst>
                </p14:cNvPr>
                <p14:cNvContentPartPr/>
                <p14:nvPr/>
              </p14:nvContentPartPr>
              <p14:xfrm>
                <a:off x="9796217" y="2064017"/>
                <a:ext cx="183960" cy="124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2AD988E-7902-A023-8B1E-07E0C628AEF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787217" y="2055377"/>
                  <a:ext cx="201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F63878B-0417-3A96-C34B-FA3D6AC18799}"/>
                    </a:ext>
                  </a:extLst>
                </p14:cNvPr>
                <p14:cNvContentPartPr/>
                <p14:nvPr/>
              </p14:nvContentPartPr>
              <p14:xfrm>
                <a:off x="10013657" y="2037017"/>
                <a:ext cx="297000" cy="142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F63878B-0417-3A96-C34B-FA3D6AC1879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005017" y="2028017"/>
                  <a:ext cx="314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ADF373A-0D10-FB87-55BA-AA164F46DEAC}"/>
                    </a:ext>
                  </a:extLst>
                </p14:cNvPr>
                <p14:cNvContentPartPr/>
                <p14:nvPr/>
              </p14:nvContentPartPr>
              <p14:xfrm>
                <a:off x="10396697" y="2034857"/>
                <a:ext cx="98640" cy="46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ADF373A-0D10-FB87-55BA-AA164F46DEA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88057" y="2025857"/>
                  <a:ext cx="116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4670CAD-4586-FA90-A4D6-0F41C3262F7E}"/>
                    </a:ext>
                  </a:extLst>
                </p14:cNvPr>
                <p14:cNvContentPartPr/>
                <p14:nvPr/>
              </p14:nvContentPartPr>
              <p14:xfrm>
                <a:off x="10327217" y="2159057"/>
                <a:ext cx="129960" cy="29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4670CAD-4586-FA90-A4D6-0F41C3262F7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318577" y="2150057"/>
                  <a:ext cx="147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AA7AD84-9293-AEEF-AB0F-82DBCCD45D25}"/>
                    </a:ext>
                  </a:extLst>
                </p14:cNvPr>
                <p14:cNvContentPartPr/>
                <p14:nvPr/>
              </p14:nvContentPartPr>
              <p14:xfrm>
                <a:off x="10573817" y="1918217"/>
                <a:ext cx="37080" cy="258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AA7AD84-9293-AEEF-AB0F-82DBCCD45D2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64817" y="1909577"/>
                  <a:ext cx="54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D1C2EC5-F05E-9365-3EAF-E23A32F9E6A5}"/>
                    </a:ext>
                  </a:extLst>
                </p14:cNvPr>
                <p14:cNvContentPartPr/>
                <p14:nvPr/>
              </p14:nvContentPartPr>
              <p14:xfrm>
                <a:off x="10666697" y="2176337"/>
                <a:ext cx="146160" cy="142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D1C2EC5-F05E-9365-3EAF-E23A32F9E6A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657697" y="2167337"/>
                  <a:ext cx="163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88A84E-0AAC-E34E-9FE4-EAA9F0768926}"/>
                    </a:ext>
                  </a:extLst>
                </p14:cNvPr>
                <p14:cNvContentPartPr/>
                <p14:nvPr/>
              </p14:nvContentPartPr>
              <p14:xfrm>
                <a:off x="10797377" y="1879697"/>
                <a:ext cx="309600" cy="334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88A84E-0AAC-E34E-9FE4-EAA9F076892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788737" y="1870697"/>
                  <a:ext cx="327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334155-84E9-42FF-A70A-4A411ACCB4B2}"/>
                    </a:ext>
                  </a:extLst>
                </p14:cNvPr>
                <p14:cNvContentPartPr/>
                <p14:nvPr/>
              </p14:nvContentPartPr>
              <p14:xfrm>
                <a:off x="11043977" y="1994537"/>
                <a:ext cx="196920" cy="189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334155-84E9-42FF-A70A-4A411ACCB4B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035337" y="1985897"/>
                  <a:ext cx="214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4F0C7C5-FD82-36DD-972C-2DA31C4C6E47}"/>
                    </a:ext>
                  </a:extLst>
                </p14:cNvPr>
                <p14:cNvContentPartPr/>
                <p14:nvPr/>
              </p14:nvContentPartPr>
              <p14:xfrm>
                <a:off x="11337017" y="1835057"/>
                <a:ext cx="68760" cy="342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4F0C7C5-FD82-36DD-972C-2DA31C4C6E4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328017" y="1826057"/>
                  <a:ext cx="86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6D1678-380B-55B3-127B-99E1EF0FE0AA}"/>
                    </a:ext>
                  </a:extLst>
                </p14:cNvPr>
                <p14:cNvContentPartPr/>
                <p14:nvPr/>
              </p14:nvContentPartPr>
              <p14:xfrm>
                <a:off x="11393537" y="2027297"/>
                <a:ext cx="216000" cy="179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6D1678-380B-55B3-127B-99E1EF0FE0A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384897" y="2018657"/>
                  <a:ext cx="233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A139EEB-39DB-CBE0-3BE3-2645739BED2F}"/>
                    </a:ext>
                  </a:extLst>
                </p14:cNvPr>
                <p14:cNvContentPartPr/>
                <p14:nvPr/>
              </p14:nvContentPartPr>
              <p14:xfrm>
                <a:off x="11610977" y="2049617"/>
                <a:ext cx="120600" cy="144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A139EEB-39DB-CBE0-3BE3-2645739BED2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602337" y="2040617"/>
                  <a:ext cx="13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9DE38FA-A03E-50CE-FDB7-F0E6C0632407}"/>
                    </a:ext>
                  </a:extLst>
                </p14:cNvPr>
                <p14:cNvContentPartPr/>
                <p14:nvPr/>
              </p14:nvContentPartPr>
              <p14:xfrm>
                <a:off x="11804657" y="2007137"/>
                <a:ext cx="135720" cy="8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9DE38FA-A03E-50CE-FDB7-F0E6C063240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795657" y="1998497"/>
                  <a:ext cx="153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1D9FE61-A8B6-7AF1-E255-CAA61EF4C60D}"/>
                    </a:ext>
                  </a:extLst>
                </p14:cNvPr>
                <p14:cNvContentPartPr/>
                <p14:nvPr/>
              </p14:nvContentPartPr>
              <p14:xfrm>
                <a:off x="11866217" y="2128457"/>
                <a:ext cx="54720" cy="22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1D9FE61-A8B6-7AF1-E255-CAA61EF4C60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857577" y="2119817"/>
                  <a:ext cx="72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594F98-5447-AF8B-6824-2701ABC011DE}"/>
                    </a:ext>
                  </a:extLst>
                </p14:cNvPr>
                <p14:cNvContentPartPr/>
                <p14:nvPr/>
              </p14:nvContentPartPr>
              <p14:xfrm>
                <a:off x="11968457" y="1876457"/>
                <a:ext cx="218520" cy="318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594F98-5447-AF8B-6824-2701ABC011D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959457" y="1867457"/>
                  <a:ext cx="236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941131D-8AE7-882E-B7C3-C35B70EACC67}"/>
                    </a:ext>
                  </a:extLst>
                </p14:cNvPr>
                <p14:cNvContentPartPr/>
                <p14:nvPr/>
              </p14:nvContentPartPr>
              <p14:xfrm>
                <a:off x="11936417" y="1668017"/>
                <a:ext cx="324360" cy="981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941131D-8AE7-882E-B7C3-C35B70EACC6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927417" y="1659377"/>
                  <a:ext cx="342000" cy="9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76A41D4-080F-9EF9-CCB7-A92A01D34480}"/>
                  </a:ext>
                </a:extLst>
              </p14:cNvPr>
              <p14:cNvContentPartPr/>
              <p14:nvPr/>
            </p14:nvContentPartPr>
            <p14:xfrm>
              <a:off x="2761097" y="3829097"/>
              <a:ext cx="294120" cy="252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76A41D4-080F-9EF9-CCB7-A92A01D3448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752097" y="3820457"/>
                <a:ext cx="3117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A61A299-DAC6-FC81-AD22-8CD15F22ACC9}"/>
              </a:ext>
            </a:extLst>
          </p:cNvPr>
          <p:cNvGrpSpPr/>
          <p:nvPr/>
        </p:nvGrpSpPr>
        <p:grpSpPr>
          <a:xfrm>
            <a:off x="4377857" y="3558377"/>
            <a:ext cx="624960" cy="518040"/>
            <a:chOff x="4377857" y="3558377"/>
            <a:chExt cx="62496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A251117-FF4F-5B01-4B9E-68E1391743E5}"/>
                    </a:ext>
                  </a:extLst>
                </p14:cNvPr>
                <p14:cNvContentPartPr/>
                <p14:nvPr/>
              </p14:nvContentPartPr>
              <p14:xfrm>
                <a:off x="4462457" y="3571337"/>
                <a:ext cx="178200" cy="198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A251117-FF4F-5B01-4B9E-68E1391743E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453817" y="3562337"/>
                  <a:ext cx="195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AD500F7-1C33-26B0-EB13-B2DB729FEF2B}"/>
                    </a:ext>
                  </a:extLst>
                </p14:cNvPr>
                <p14:cNvContentPartPr/>
                <p14:nvPr/>
              </p14:nvContentPartPr>
              <p14:xfrm>
                <a:off x="4435817" y="3594377"/>
                <a:ext cx="156600" cy="143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AD500F7-1C33-26B0-EB13-B2DB729FEF2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426817" y="3585737"/>
                  <a:ext cx="174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DBB6870-20B1-0326-ADCD-B1A06EC5A1F9}"/>
                    </a:ext>
                  </a:extLst>
                </p14:cNvPr>
                <p14:cNvContentPartPr/>
                <p14:nvPr/>
              </p14:nvContentPartPr>
              <p14:xfrm>
                <a:off x="4430417" y="3560897"/>
                <a:ext cx="152640" cy="211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DBB6870-20B1-0326-ADCD-B1A06EC5A1F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21777" y="3551897"/>
                  <a:ext cx="170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79C811-C331-8247-0838-1000727D3B37}"/>
                    </a:ext>
                  </a:extLst>
                </p14:cNvPr>
                <p14:cNvContentPartPr/>
                <p14:nvPr/>
              </p14:nvContentPartPr>
              <p14:xfrm>
                <a:off x="4394417" y="3637217"/>
                <a:ext cx="264240" cy="284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79C811-C331-8247-0838-1000727D3B3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385777" y="3628217"/>
                  <a:ext cx="281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175DA57-58D2-8866-4319-BCFC0DB50F99}"/>
                    </a:ext>
                  </a:extLst>
                </p14:cNvPr>
                <p14:cNvContentPartPr/>
                <p14:nvPr/>
              </p14:nvContentPartPr>
              <p14:xfrm>
                <a:off x="4377857" y="3568097"/>
                <a:ext cx="449640" cy="432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175DA57-58D2-8866-4319-BCFC0DB50F9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369217" y="3559457"/>
                  <a:ext cx="4672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44FE01-16A6-E448-83DB-1AF929CDBEB4}"/>
                    </a:ext>
                  </a:extLst>
                </p14:cNvPr>
                <p14:cNvContentPartPr/>
                <p14:nvPr/>
              </p14:nvContentPartPr>
              <p14:xfrm>
                <a:off x="4601057" y="3648017"/>
                <a:ext cx="303120" cy="319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44FE01-16A6-E448-83DB-1AF929CDBE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592057" y="3639377"/>
                  <a:ext cx="320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9031C4-937D-45B6-31FB-296C54AD8A04}"/>
                    </a:ext>
                  </a:extLst>
                </p14:cNvPr>
                <p14:cNvContentPartPr/>
                <p14:nvPr/>
              </p14:nvContentPartPr>
              <p14:xfrm>
                <a:off x="4746137" y="3724337"/>
                <a:ext cx="256680" cy="304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9031C4-937D-45B6-31FB-296C54AD8A0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737137" y="3715697"/>
                  <a:ext cx="2743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916097-DA74-5140-C870-D114630021B1}"/>
                    </a:ext>
                  </a:extLst>
                </p14:cNvPr>
                <p14:cNvContentPartPr/>
                <p14:nvPr/>
              </p14:nvContentPartPr>
              <p14:xfrm>
                <a:off x="4526537" y="3558377"/>
                <a:ext cx="398880" cy="518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916097-DA74-5140-C870-D114630021B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517537" y="3549377"/>
                  <a:ext cx="4165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293E8E6-F293-2E40-BD34-9A73E586F037}"/>
                    </a:ext>
                  </a:extLst>
                </p14:cNvPr>
                <p14:cNvContentPartPr/>
                <p14:nvPr/>
              </p14:nvContentPartPr>
              <p14:xfrm>
                <a:off x="4492697" y="3641537"/>
                <a:ext cx="439200" cy="377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293E8E6-F293-2E40-BD34-9A73E586F03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484057" y="3632537"/>
                  <a:ext cx="4568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52047D1-5A41-2DDF-2C3D-0CFBD131D683}"/>
                    </a:ext>
                  </a:extLst>
                </p14:cNvPr>
                <p14:cNvContentPartPr/>
                <p14:nvPr/>
              </p14:nvContentPartPr>
              <p14:xfrm>
                <a:off x="4681337" y="3884177"/>
                <a:ext cx="15120" cy="4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52047D1-5A41-2DDF-2C3D-0CFBD131D68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72697" y="3875177"/>
                  <a:ext cx="32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6DFDF31-4FE9-2AE3-DBAD-13D5228B1D21}"/>
                    </a:ext>
                  </a:extLst>
                </p14:cNvPr>
                <p14:cNvContentPartPr/>
                <p14:nvPr/>
              </p14:nvContentPartPr>
              <p14:xfrm>
                <a:off x="4619057" y="3893897"/>
                <a:ext cx="12600" cy="7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6DFDF31-4FE9-2AE3-DBAD-13D5228B1D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610417" y="3885257"/>
                  <a:ext cx="302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9C53D3E-B607-D681-6B8E-030A5CAD8446}"/>
                  </a:ext>
                </a:extLst>
              </p14:cNvPr>
              <p14:cNvContentPartPr/>
              <p14:nvPr/>
            </p14:nvContentPartPr>
            <p14:xfrm>
              <a:off x="7538297" y="2911817"/>
              <a:ext cx="77040" cy="391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9C53D3E-B607-D681-6B8E-030A5CAD8446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529297" y="2903177"/>
                <a:ext cx="946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D0EEBEB-3417-06AD-0863-F3176DA17829}"/>
                  </a:ext>
                </a:extLst>
              </p14:cNvPr>
              <p14:cNvContentPartPr/>
              <p14:nvPr/>
            </p14:nvContentPartPr>
            <p14:xfrm>
              <a:off x="7618217" y="3097937"/>
              <a:ext cx="213480" cy="1864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D0EEBEB-3417-06AD-0863-F3176DA1782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609217" y="3089297"/>
                <a:ext cx="2311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E1A87B3-3233-4C53-ABF2-15D32B5CF771}"/>
                  </a:ext>
                </a:extLst>
              </p14:cNvPr>
              <p14:cNvContentPartPr/>
              <p14:nvPr/>
            </p14:nvContentPartPr>
            <p14:xfrm>
              <a:off x="7847897" y="2940257"/>
              <a:ext cx="189000" cy="3740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E1A87B3-3233-4C53-ABF2-15D32B5CF771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838897" y="2931257"/>
                <a:ext cx="2066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B7B4D23-D8DA-E30E-CED3-6EFC79E308F8}"/>
                  </a:ext>
                </a:extLst>
              </p14:cNvPr>
              <p14:cNvContentPartPr/>
              <p14:nvPr/>
            </p14:nvContentPartPr>
            <p14:xfrm>
              <a:off x="8089097" y="2988497"/>
              <a:ext cx="327600" cy="358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B7B4D23-D8DA-E30E-CED3-6EFC79E308F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080097" y="2979497"/>
                <a:ext cx="34524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6CDDFF8-755C-5657-9647-36D7C2838CDD}"/>
              </a:ext>
            </a:extLst>
          </p:cNvPr>
          <p:cNvGrpSpPr/>
          <p:nvPr/>
        </p:nvGrpSpPr>
        <p:grpSpPr>
          <a:xfrm>
            <a:off x="8639537" y="2917217"/>
            <a:ext cx="3244680" cy="781920"/>
            <a:chOff x="8639537" y="2917217"/>
            <a:chExt cx="3244680" cy="78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179A8B6-FAD7-70EE-F1ED-FBC53AB88129}"/>
                    </a:ext>
                  </a:extLst>
                </p14:cNvPr>
                <p14:cNvContentPartPr/>
                <p14:nvPr/>
              </p14:nvContentPartPr>
              <p14:xfrm>
                <a:off x="8639537" y="2947097"/>
                <a:ext cx="153000" cy="544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179A8B6-FAD7-70EE-F1ED-FBC53AB8812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630537" y="2938457"/>
                  <a:ext cx="1706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D18CC3-AE1B-F5C7-E80D-C97ADA38234B}"/>
                    </a:ext>
                  </a:extLst>
                </p14:cNvPr>
                <p14:cNvContentPartPr/>
                <p14:nvPr/>
              </p14:nvContentPartPr>
              <p14:xfrm>
                <a:off x="8907377" y="3069137"/>
                <a:ext cx="200880" cy="206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D18CC3-AE1B-F5C7-E80D-C97ADA38234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98737" y="3060497"/>
                  <a:ext cx="218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69D17B9-B673-2D0F-4B49-162570BA3C02}"/>
                    </a:ext>
                  </a:extLst>
                </p14:cNvPr>
                <p14:cNvContentPartPr/>
                <p14:nvPr/>
              </p14:nvContentPartPr>
              <p14:xfrm>
                <a:off x="9027617" y="3145097"/>
                <a:ext cx="135720" cy="142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69D17B9-B673-2D0F-4B49-162570BA3C0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18617" y="3136097"/>
                  <a:ext cx="153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63CF9C1-CB6F-BA6C-8503-5A8C5425958B}"/>
                    </a:ext>
                  </a:extLst>
                </p14:cNvPr>
                <p14:cNvContentPartPr/>
                <p14:nvPr/>
              </p14:nvContentPartPr>
              <p14:xfrm>
                <a:off x="9191057" y="3163817"/>
                <a:ext cx="219600" cy="125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63CF9C1-CB6F-BA6C-8503-5A8C5425958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182057" y="3155177"/>
                  <a:ext cx="237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24345B7-863F-8025-99D9-06D993902029}"/>
                    </a:ext>
                  </a:extLst>
                </p14:cNvPr>
                <p14:cNvContentPartPr/>
                <p14:nvPr/>
              </p14:nvContentPartPr>
              <p14:xfrm>
                <a:off x="9404177" y="3205577"/>
                <a:ext cx="190800" cy="25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24345B7-863F-8025-99D9-06D99390202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395177" y="3196937"/>
                  <a:ext cx="208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6617C96-5D55-0590-47FD-3D5CDC4D9318}"/>
                    </a:ext>
                  </a:extLst>
                </p14:cNvPr>
                <p14:cNvContentPartPr/>
                <p14:nvPr/>
              </p14:nvContentPartPr>
              <p14:xfrm>
                <a:off x="9444857" y="3307097"/>
                <a:ext cx="163800" cy="16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6617C96-5D55-0590-47FD-3D5CDC4D931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436217" y="3298457"/>
                  <a:ext cx="181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ADC7AE1-D924-73AB-91B7-06D795B92422}"/>
                    </a:ext>
                  </a:extLst>
                </p14:cNvPr>
                <p14:cNvContentPartPr/>
                <p14:nvPr/>
              </p14:nvContentPartPr>
              <p14:xfrm>
                <a:off x="9814937" y="3007937"/>
                <a:ext cx="142560" cy="337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ADC7AE1-D924-73AB-91B7-06D795B9242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806297" y="2998937"/>
                  <a:ext cx="160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A4C6AD8-72BA-183C-4CA1-4E9AAC209DC3}"/>
                    </a:ext>
                  </a:extLst>
                </p14:cNvPr>
                <p14:cNvContentPartPr/>
                <p14:nvPr/>
              </p14:nvContentPartPr>
              <p14:xfrm>
                <a:off x="9708737" y="2917217"/>
                <a:ext cx="293400" cy="190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A4C6AD8-72BA-183C-4CA1-4E9AAC209DC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699737" y="2908217"/>
                  <a:ext cx="311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3D8402-AE5E-3935-81D2-EED8450321D0}"/>
                    </a:ext>
                  </a:extLst>
                </p14:cNvPr>
                <p14:cNvContentPartPr/>
                <p14:nvPr/>
              </p14:nvContentPartPr>
              <p14:xfrm>
                <a:off x="9912857" y="3189737"/>
                <a:ext cx="167400" cy="168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3D8402-AE5E-3935-81D2-EED8450321D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04217" y="3181097"/>
                  <a:ext cx="185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355CF29-A65D-0C5E-69F1-A5D44490C8A0}"/>
                    </a:ext>
                  </a:extLst>
                </p14:cNvPr>
                <p14:cNvContentPartPr/>
                <p14:nvPr/>
              </p14:nvContentPartPr>
              <p14:xfrm>
                <a:off x="10021937" y="3054377"/>
                <a:ext cx="286560" cy="298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355CF29-A65D-0C5E-69F1-A5D44490C8A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12937" y="3045737"/>
                  <a:ext cx="304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8D9CB0F-B9FA-ECE3-C88A-71CCA2BB3F0A}"/>
                    </a:ext>
                  </a:extLst>
                </p14:cNvPr>
                <p14:cNvContentPartPr/>
                <p14:nvPr/>
              </p14:nvContentPartPr>
              <p14:xfrm>
                <a:off x="10219577" y="3124577"/>
                <a:ext cx="219600" cy="218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8D9CB0F-B9FA-ECE3-C88A-71CCA2BB3F0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210937" y="3115937"/>
                  <a:ext cx="237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662F837-7913-6202-9131-AA83F3B81E98}"/>
                    </a:ext>
                  </a:extLst>
                </p14:cNvPr>
                <p14:cNvContentPartPr/>
                <p14:nvPr/>
              </p14:nvContentPartPr>
              <p14:xfrm>
                <a:off x="10486697" y="3001817"/>
                <a:ext cx="120960" cy="363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662F837-7913-6202-9131-AA83F3B81E9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78057" y="2992817"/>
                  <a:ext cx="138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49DF5B9-2B22-1B30-A137-071340C21C31}"/>
                    </a:ext>
                  </a:extLst>
                </p14:cNvPr>
                <p14:cNvContentPartPr/>
                <p14:nvPr/>
              </p14:nvContentPartPr>
              <p14:xfrm>
                <a:off x="10589657" y="3187937"/>
                <a:ext cx="171000" cy="167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49DF5B9-2B22-1B30-A137-071340C21C3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81017" y="3178937"/>
                  <a:ext cx="188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CF90CA9-006F-59C6-E2FC-1188BC5F6A70}"/>
                    </a:ext>
                  </a:extLst>
                </p14:cNvPr>
                <p14:cNvContentPartPr/>
                <p14:nvPr/>
              </p14:nvContentPartPr>
              <p14:xfrm>
                <a:off x="10767137" y="3189737"/>
                <a:ext cx="222840" cy="145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CF90CA9-006F-59C6-E2FC-1188BC5F6A7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58137" y="3180737"/>
                  <a:ext cx="24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D041128-6F5D-6E19-4ADA-B7BC06218113}"/>
                    </a:ext>
                  </a:extLst>
                </p14:cNvPr>
                <p14:cNvContentPartPr/>
                <p14:nvPr/>
              </p14:nvContentPartPr>
              <p14:xfrm>
                <a:off x="11000057" y="3207377"/>
                <a:ext cx="90360" cy="92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D041128-6F5D-6E19-4ADA-B7BC0621811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91057" y="3198737"/>
                  <a:ext cx="108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E63F974-55FA-A83D-7E0A-1E7120FA9F9F}"/>
                    </a:ext>
                  </a:extLst>
                </p14:cNvPr>
                <p14:cNvContentPartPr/>
                <p14:nvPr/>
              </p14:nvContentPartPr>
              <p14:xfrm>
                <a:off x="11326217" y="3204137"/>
                <a:ext cx="65880" cy="21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E63F974-55FA-A83D-7E0A-1E7120FA9F9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317577" y="3195497"/>
                  <a:ext cx="83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938D3CB-8E3B-42C1-6D8F-0557962476B9}"/>
                    </a:ext>
                  </a:extLst>
                </p14:cNvPr>
                <p14:cNvContentPartPr/>
                <p14:nvPr/>
              </p14:nvContentPartPr>
              <p14:xfrm>
                <a:off x="11275817" y="3328337"/>
                <a:ext cx="93960" cy="18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938D3CB-8E3B-42C1-6D8F-0557962476B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266817" y="3319337"/>
                  <a:ext cx="111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DE48C5D-BA09-4568-7EA0-3FBCE7E545E9}"/>
                    </a:ext>
                  </a:extLst>
                </p14:cNvPr>
                <p14:cNvContentPartPr/>
                <p14:nvPr/>
              </p14:nvContentPartPr>
              <p14:xfrm>
                <a:off x="11523857" y="3067697"/>
                <a:ext cx="134640" cy="385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DE48C5D-BA09-4568-7EA0-3FBCE7E545E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515217" y="3059057"/>
                  <a:ext cx="152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2AF1EBA-EE80-0427-BACE-AE29466EC8A2}"/>
                    </a:ext>
                  </a:extLst>
                </p14:cNvPr>
                <p14:cNvContentPartPr/>
                <p14:nvPr/>
              </p14:nvContentPartPr>
              <p14:xfrm>
                <a:off x="11519177" y="3099377"/>
                <a:ext cx="114480" cy="102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2AF1EBA-EE80-0427-BACE-AE29466EC8A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510537" y="3090737"/>
                  <a:ext cx="132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FB9D5FD-381E-7D59-D15D-6E4AA89BB4F8}"/>
                    </a:ext>
                  </a:extLst>
                </p14:cNvPr>
                <p14:cNvContentPartPr/>
                <p14:nvPr/>
              </p14:nvContentPartPr>
              <p14:xfrm>
                <a:off x="11393897" y="3018737"/>
                <a:ext cx="490320" cy="680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FB9D5FD-381E-7D59-D15D-6E4AA89BB4F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384897" y="3010097"/>
                  <a:ext cx="50796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221391F-9993-C71E-CA4D-D9D6B9EB844B}"/>
              </a:ext>
            </a:extLst>
          </p:cNvPr>
          <p:cNvGrpSpPr/>
          <p:nvPr/>
        </p:nvGrpSpPr>
        <p:grpSpPr>
          <a:xfrm>
            <a:off x="5178497" y="5111417"/>
            <a:ext cx="759600" cy="388080"/>
            <a:chOff x="5178497" y="5111417"/>
            <a:chExt cx="75960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B2F29FA-FC65-32DF-FC3F-6B189AC22082}"/>
                    </a:ext>
                  </a:extLst>
                </p14:cNvPr>
                <p14:cNvContentPartPr/>
                <p14:nvPr/>
              </p14:nvContentPartPr>
              <p14:xfrm>
                <a:off x="5632457" y="5111417"/>
                <a:ext cx="305640" cy="388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B2F29FA-FC65-32DF-FC3F-6B189AC2208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623817" y="5102417"/>
                  <a:ext cx="3232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8B7DCF7-9228-FA4D-BB20-14033537BFF0}"/>
                    </a:ext>
                  </a:extLst>
                </p14:cNvPr>
                <p14:cNvContentPartPr/>
                <p14:nvPr/>
              </p14:nvContentPartPr>
              <p14:xfrm>
                <a:off x="5520497" y="5135177"/>
                <a:ext cx="352080" cy="261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8B7DCF7-9228-FA4D-BB20-14033537BFF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11857" y="5126177"/>
                  <a:ext cx="369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0C3C018-FFC1-1185-6F28-48E067DDB830}"/>
                    </a:ext>
                  </a:extLst>
                </p14:cNvPr>
                <p14:cNvContentPartPr/>
                <p14:nvPr/>
              </p14:nvContentPartPr>
              <p14:xfrm>
                <a:off x="5333297" y="5148497"/>
                <a:ext cx="398520" cy="230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0C3C018-FFC1-1185-6F28-48E067DDB83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324297" y="5139497"/>
                  <a:ext cx="416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D5C9ABA-6942-EFF8-FE94-A3A33E8B15CC}"/>
                    </a:ext>
                  </a:extLst>
                </p14:cNvPr>
                <p14:cNvContentPartPr/>
                <p14:nvPr/>
              </p14:nvContentPartPr>
              <p14:xfrm>
                <a:off x="5178497" y="5169737"/>
                <a:ext cx="226440" cy="227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D5C9ABA-6942-EFF8-FE94-A3A33E8B15C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169857" y="5161097"/>
                  <a:ext cx="24408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5286CEC-7E42-534A-7BA0-732A93A58AD6}"/>
              </a:ext>
            </a:extLst>
          </p:cNvPr>
          <p:cNvGrpSpPr/>
          <p:nvPr/>
        </p:nvGrpSpPr>
        <p:grpSpPr>
          <a:xfrm>
            <a:off x="3125057" y="4704977"/>
            <a:ext cx="1742760" cy="347040"/>
            <a:chOff x="3125057" y="4704977"/>
            <a:chExt cx="174276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344815D-913C-3FBA-CBC3-57189DF4C34D}"/>
                    </a:ext>
                  </a:extLst>
                </p14:cNvPr>
                <p14:cNvContentPartPr/>
                <p14:nvPr/>
              </p14:nvContentPartPr>
              <p14:xfrm>
                <a:off x="3163217" y="4815137"/>
                <a:ext cx="526320" cy="173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344815D-913C-3FBA-CBC3-57189DF4C34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154577" y="4806497"/>
                  <a:ext cx="543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720669-43B2-57FA-AD4D-3BAC5167B0AF}"/>
                    </a:ext>
                  </a:extLst>
                </p14:cNvPr>
                <p14:cNvContentPartPr/>
                <p14:nvPr/>
              </p14:nvContentPartPr>
              <p14:xfrm>
                <a:off x="3125057" y="4812977"/>
                <a:ext cx="110160" cy="239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720669-43B2-57FA-AD4D-3BAC5167B0A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116057" y="4804337"/>
                  <a:ext cx="127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2606A6-3305-CC31-EA83-D0CCE156B876}"/>
                    </a:ext>
                  </a:extLst>
                </p14:cNvPr>
                <p14:cNvContentPartPr/>
                <p14:nvPr/>
              </p14:nvContentPartPr>
              <p14:xfrm>
                <a:off x="3591977" y="4752137"/>
                <a:ext cx="45360" cy="238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2606A6-3305-CC31-EA83-D0CCE156B87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583337" y="4743137"/>
                  <a:ext cx="63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2ED8C6C-9F3E-CB65-726A-23B464FB5B86}"/>
                    </a:ext>
                  </a:extLst>
                </p14:cNvPr>
                <p14:cNvContentPartPr/>
                <p14:nvPr/>
              </p14:nvContentPartPr>
              <p14:xfrm>
                <a:off x="4103537" y="4704977"/>
                <a:ext cx="764280" cy="270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2ED8C6C-9F3E-CB65-726A-23B464FB5B8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094537" y="4695977"/>
                  <a:ext cx="78192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272B8A2-917E-BCA2-D037-B9CFBD687C46}"/>
                  </a:ext>
                </a:extLst>
              </p14:cNvPr>
              <p14:cNvContentPartPr/>
              <p14:nvPr/>
            </p14:nvContentPartPr>
            <p14:xfrm>
              <a:off x="6509057" y="3729737"/>
              <a:ext cx="614160" cy="13006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272B8A2-917E-BCA2-D037-B9CFBD687C4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500057" y="3720737"/>
                <a:ext cx="631800" cy="13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0E7D92C-9FF5-73B3-8116-B9FF30FDC405}"/>
              </a:ext>
            </a:extLst>
          </p:cNvPr>
          <p:cNvGrpSpPr/>
          <p:nvPr/>
        </p:nvGrpSpPr>
        <p:grpSpPr>
          <a:xfrm>
            <a:off x="1075217" y="591257"/>
            <a:ext cx="4663800" cy="2224080"/>
            <a:chOff x="1075217" y="591257"/>
            <a:chExt cx="4663800" cy="22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FC85E6-BAF9-0956-CF9D-0D48B1CBCD75}"/>
                    </a:ext>
                  </a:extLst>
                </p14:cNvPr>
                <p14:cNvContentPartPr/>
                <p14:nvPr/>
              </p14:nvContentPartPr>
              <p14:xfrm>
                <a:off x="2200577" y="1093457"/>
                <a:ext cx="3538440" cy="88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FC85E6-BAF9-0956-CF9D-0D48B1CBCD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1937" y="1084457"/>
                  <a:ext cx="3556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C16A12-317A-F23B-240C-E86BE931F83F}"/>
                    </a:ext>
                  </a:extLst>
                </p14:cNvPr>
                <p14:cNvContentPartPr/>
                <p14:nvPr/>
              </p14:nvContentPartPr>
              <p14:xfrm>
                <a:off x="2254217" y="1159697"/>
                <a:ext cx="219960" cy="143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C16A12-317A-F23B-240C-E86BE931F8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45577" y="1151057"/>
                  <a:ext cx="237600" cy="14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FFBE4D-6B8C-079F-3F48-F149C8C95ABC}"/>
                    </a:ext>
                  </a:extLst>
                </p14:cNvPr>
                <p14:cNvContentPartPr/>
                <p14:nvPr/>
              </p14:nvContentPartPr>
              <p14:xfrm>
                <a:off x="2499377" y="2384777"/>
                <a:ext cx="3065040" cy="23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FFBE4D-6B8C-079F-3F48-F149C8C95A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0377" y="2376137"/>
                  <a:ext cx="3082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5BEEC2-75FF-1881-3313-CF004C9B382D}"/>
                    </a:ext>
                  </a:extLst>
                </p14:cNvPr>
                <p14:cNvContentPartPr/>
                <p14:nvPr/>
              </p14:nvContentPartPr>
              <p14:xfrm>
                <a:off x="5532377" y="1191017"/>
                <a:ext cx="149400" cy="1513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5BEEC2-75FF-1881-3313-CF004C9B38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23377" y="1182377"/>
                  <a:ext cx="167040" cy="15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F16114-EF4F-1D18-F9DD-4E4E1BA9DE13}"/>
                    </a:ext>
                  </a:extLst>
                </p14:cNvPr>
                <p14:cNvContentPartPr/>
                <p14:nvPr/>
              </p14:nvContentPartPr>
              <p14:xfrm>
                <a:off x="2230457" y="1743617"/>
                <a:ext cx="3430440" cy="12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F16114-EF4F-1D18-F9DD-4E4E1BA9DE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21457" y="1734617"/>
                  <a:ext cx="3448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20216D-3A76-FDFE-31DF-A9E3652A0AA9}"/>
                    </a:ext>
                  </a:extLst>
                </p14:cNvPr>
                <p14:cNvContentPartPr/>
                <p14:nvPr/>
              </p14:nvContentPartPr>
              <p14:xfrm>
                <a:off x="1075217" y="1338617"/>
                <a:ext cx="208440" cy="27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20216D-3A76-FDFE-31DF-A9E3652A0A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6217" y="1329617"/>
                  <a:ext cx="226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CD1A05-1B04-71DC-B30E-A9610709D6CA}"/>
                    </a:ext>
                  </a:extLst>
                </p14:cNvPr>
                <p14:cNvContentPartPr/>
                <p14:nvPr/>
              </p14:nvContentPartPr>
              <p14:xfrm>
                <a:off x="1299857" y="1458497"/>
                <a:ext cx="258120" cy="2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CD1A05-1B04-71DC-B30E-A9610709D6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90857" y="1449497"/>
                  <a:ext cx="275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A43AE7-D352-6D4D-F223-67EE05884D02}"/>
                    </a:ext>
                  </a:extLst>
                </p14:cNvPr>
                <p14:cNvContentPartPr/>
                <p14:nvPr/>
              </p14:nvContentPartPr>
              <p14:xfrm>
                <a:off x="1412177" y="1531937"/>
                <a:ext cx="137520" cy="4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A43AE7-D352-6D4D-F223-67EE05884D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03177" y="1522937"/>
                  <a:ext cx="155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2E14CE-1BA3-BBF1-3F5D-8596C926CC00}"/>
                    </a:ext>
                  </a:extLst>
                </p14:cNvPr>
                <p14:cNvContentPartPr/>
                <p14:nvPr/>
              </p14:nvContentPartPr>
              <p14:xfrm>
                <a:off x="1649417" y="1384697"/>
                <a:ext cx="120960" cy="124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2E14CE-1BA3-BBF1-3F5D-8596C926CC0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40417" y="1376057"/>
                  <a:ext cx="138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B0482C-D3C0-39FC-E7B9-1F963C2FAA03}"/>
                    </a:ext>
                  </a:extLst>
                </p14:cNvPr>
                <p14:cNvContentPartPr/>
                <p14:nvPr/>
              </p14:nvContentPartPr>
              <p14:xfrm>
                <a:off x="1369337" y="2368577"/>
                <a:ext cx="238680" cy="235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B0482C-D3C0-39FC-E7B9-1F963C2FAA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60337" y="2359577"/>
                  <a:ext cx="256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E511A4-F32A-96D5-7DF8-9FFF0CCE9C08}"/>
                    </a:ext>
                  </a:extLst>
                </p14:cNvPr>
                <p14:cNvContentPartPr/>
                <p14:nvPr/>
              </p14:nvContentPartPr>
              <p14:xfrm>
                <a:off x="1745537" y="2394497"/>
                <a:ext cx="163080" cy="3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E511A4-F32A-96D5-7DF8-9FFF0CCE9C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36897" y="2385857"/>
                  <a:ext cx="180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554788-5971-0CA4-8DCE-FAA528B7AC2B}"/>
                    </a:ext>
                  </a:extLst>
                </p14:cNvPr>
                <p14:cNvContentPartPr/>
                <p14:nvPr/>
              </p14:nvContentPartPr>
              <p14:xfrm>
                <a:off x="1794857" y="2186777"/>
                <a:ext cx="482760" cy="39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554788-5971-0CA4-8DCE-FAA528B7AC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86217" y="2177777"/>
                  <a:ext cx="500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D4EAA1-18DE-C681-0615-C7BCDB24EA13}"/>
                    </a:ext>
                  </a:extLst>
                </p14:cNvPr>
                <p14:cNvContentPartPr/>
                <p14:nvPr/>
              </p14:nvContentPartPr>
              <p14:xfrm>
                <a:off x="2441057" y="912737"/>
                <a:ext cx="88200" cy="11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D4EAA1-18DE-C681-0615-C7BCDB24EA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32417" y="904097"/>
                  <a:ext cx="105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D7C190-2187-612D-D9BF-EF2BE1A5B1A9}"/>
                    </a:ext>
                  </a:extLst>
                </p14:cNvPr>
                <p14:cNvContentPartPr/>
                <p14:nvPr/>
              </p14:nvContentPartPr>
              <p14:xfrm>
                <a:off x="2933897" y="1179857"/>
                <a:ext cx="73800" cy="142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D7C190-2187-612D-D9BF-EF2BE1A5B1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25257" y="1171217"/>
                  <a:ext cx="91440" cy="14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61D671-19B9-7D34-8865-C40FB13848BE}"/>
                    </a:ext>
                  </a:extLst>
                </p14:cNvPr>
                <p14:cNvContentPartPr/>
                <p14:nvPr/>
              </p14:nvContentPartPr>
              <p14:xfrm>
                <a:off x="3127937" y="655697"/>
                <a:ext cx="68040" cy="224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61D671-19B9-7D34-8865-C40FB13848B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19297" y="646697"/>
                  <a:ext cx="85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51BEB8-886B-7DB0-79FC-27942E71BA2C}"/>
                    </a:ext>
                  </a:extLst>
                </p14:cNvPr>
                <p14:cNvContentPartPr/>
                <p14:nvPr/>
              </p14:nvContentPartPr>
              <p14:xfrm>
                <a:off x="3574697" y="1069337"/>
                <a:ext cx="127080" cy="174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51BEB8-886B-7DB0-79FC-27942E71BA2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65697" y="1060337"/>
                  <a:ext cx="144720" cy="17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2FA841-E5F5-CB5F-E58D-04E1459849B0}"/>
                    </a:ext>
                  </a:extLst>
                </p14:cNvPr>
                <p14:cNvContentPartPr/>
                <p14:nvPr/>
              </p14:nvContentPartPr>
              <p14:xfrm>
                <a:off x="3923897" y="786737"/>
                <a:ext cx="222120" cy="19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2FA841-E5F5-CB5F-E58D-04E1459849B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15257" y="777737"/>
                  <a:ext cx="239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B63B64-1D54-83E8-D507-56B9FC8EBF22}"/>
                    </a:ext>
                  </a:extLst>
                </p14:cNvPr>
                <p14:cNvContentPartPr/>
                <p14:nvPr/>
              </p14:nvContentPartPr>
              <p14:xfrm>
                <a:off x="4477577" y="1055657"/>
                <a:ext cx="302760" cy="167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B63B64-1D54-83E8-D507-56B9FC8EBF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68937" y="1047017"/>
                  <a:ext cx="320400" cy="16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83CD5D-F1C9-38CB-F938-D97B1CB0225C}"/>
                    </a:ext>
                  </a:extLst>
                </p14:cNvPr>
                <p14:cNvContentPartPr/>
                <p14:nvPr/>
              </p14:nvContentPartPr>
              <p14:xfrm>
                <a:off x="5130617" y="865937"/>
                <a:ext cx="158040" cy="257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83CD5D-F1C9-38CB-F938-D97B1CB0225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21977" y="856937"/>
                  <a:ext cx="175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ED1629-E5CB-088E-9397-9B7D9F2E9BD0}"/>
                    </a:ext>
                  </a:extLst>
                </p14:cNvPr>
                <p14:cNvContentPartPr/>
                <p14:nvPr/>
              </p14:nvContentPartPr>
              <p14:xfrm>
                <a:off x="2514857" y="1291097"/>
                <a:ext cx="322920" cy="30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ED1629-E5CB-088E-9397-9B7D9F2E9B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05857" y="1282097"/>
                  <a:ext cx="340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7E2DB6-DEF9-AED2-52BE-C56A0B138203}"/>
                    </a:ext>
                  </a:extLst>
                </p14:cNvPr>
                <p14:cNvContentPartPr/>
                <p14:nvPr/>
              </p14:nvContentPartPr>
              <p14:xfrm>
                <a:off x="3315497" y="1349777"/>
                <a:ext cx="188640" cy="31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7E2DB6-DEF9-AED2-52BE-C56A0B1382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06857" y="1340777"/>
                  <a:ext cx="206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7C0709-8C1B-C550-647B-86C402516622}"/>
                    </a:ext>
                  </a:extLst>
                </p14:cNvPr>
                <p14:cNvContentPartPr/>
                <p14:nvPr/>
              </p14:nvContentPartPr>
              <p14:xfrm>
                <a:off x="3213617" y="1995257"/>
                <a:ext cx="177840" cy="273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7C0709-8C1B-C550-647B-86C40251662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04977" y="1986617"/>
                  <a:ext cx="195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A98F01-F0BB-D20C-6479-BB84A2523D6D}"/>
                    </a:ext>
                  </a:extLst>
                </p14:cNvPr>
                <p14:cNvContentPartPr/>
                <p14:nvPr/>
              </p14:nvContentPartPr>
              <p14:xfrm>
                <a:off x="2613137" y="2048177"/>
                <a:ext cx="335880" cy="321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A98F01-F0BB-D20C-6479-BB84A2523D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04137" y="2039537"/>
                  <a:ext cx="353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2767D8-06A2-4063-442E-354B7665EBBD}"/>
                    </a:ext>
                  </a:extLst>
                </p14:cNvPr>
                <p14:cNvContentPartPr/>
                <p14:nvPr/>
              </p14:nvContentPartPr>
              <p14:xfrm>
                <a:off x="5130977" y="1500617"/>
                <a:ext cx="220680" cy="17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2767D8-06A2-4063-442E-354B7665EBB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21977" y="1491977"/>
                  <a:ext cx="238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157472-8C74-2314-48EB-99FDEFC43976}"/>
                    </a:ext>
                  </a:extLst>
                </p14:cNvPr>
                <p14:cNvContentPartPr/>
                <p14:nvPr/>
              </p14:nvContentPartPr>
              <p14:xfrm>
                <a:off x="5037737" y="2028737"/>
                <a:ext cx="175680" cy="251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157472-8C74-2314-48EB-99FDEFC4397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29097" y="2020097"/>
                  <a:ext cx="193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3F21FC-E781-054C-9480-27A749348DA7}"/>
                    </a:ext>
                  </a:extLst>
                </p14:cNvPr>
                <p14:cNvContentPartPr/>
                <p14:nvPr/>
              </p14:nvContentPartPr>
              <p14:xfrm>
                <a:off x="3132977" y="591257"/>
                <a:ext cx="164520" cy="315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3F21FC-E781-054C-9480-27A749348D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23977" y="582617"/>
                  <a:ext cx="182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830C78-224D-0DC4-2F71-D2C4D1245E84}"/>
                    </a:ext>
                  </a:extLst>
                </p14:cNvPr>
                <p14:cNvContentPartPr/>
                <p14:nvPr/>
              </p14:nvContentPartPr>
              <p14:xfrm>
                <a:off x="3147737" y="701057"/>
                <a:ext cx="86040" cy="294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830C78-224D-0DC4-2F71-D2C4D1245E8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38737" y="692057"/>
                  <a:ext cx="103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25357D-B8A0-A8AC-E172-EC3CD0A42DF7}"/>
                    </a:ext>
                  </a:extLst>
                </p14:cNvPr>
                <p14:cNvContentPartPr/>
                <p14:nvPr/>
              </p14:nvContentPartPr>
              <p14:xfrm>
                <a:off x="4387937" y="1414937"/>
                <a:ext cx="95400" cy="227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25357D-B8A0-A8AC-E172-EC3CD0A42DF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79297" y="1405937"/>
                  <a:ext cx="113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684F0E-3844-74CF-C934-96102A9AC538}"/>
                    </a:ext>
                  </a:extLst>
                </p14:cNvPr>
                <p14:cNvContentPartPr/>
                <p14:nvPr/>
              </p14:nvContentPartPr>
              <p14:xfrm>
                <a:off x="4241417" y="1470377"/>
                <a:ext cx="284040" cy="243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684F0E-3844-74CF-C934-96102A9AC53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32777" y="1461377"/>
                  <a:ext cx="301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606B82-CBEF-37C8-4C26-9AC4AC12BE80}"/>
                    </a:ext>
                  </a:extLst>
                </p14:cNvPr>
                <p14:cNvContentPartPr/>
                <p14:nvPr/>
              </p14:nvContentPartPr>
              <p14:xfrm>
                <a:off x="3962417" y="1456697"/>
                <a:ext cx="381240" cy="173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606B82-CBEF-37C8-4C26-9AC4AC12BE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53777" y="1448057"/>
                  <a:ext cx="398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E0EEFF-56BB-CF3C-611E-8FE06CA6AF3A}"/>
                    </a:ext>
                  </a:extLst>
                </p14:cNvPr>
                <p14:cNvContentPartPr/>
                <p14:nvPr/>
              </p14:nvContentPartPr>
              <p14:xfrm>
                <a:off x="3791417" y="1391177"/>
                <a:ext cx="300240" cy="144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E0EEFF-56BB-CF3C-611E-8FE06CA6AF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82777" y="1382177"/>
                  <a:ext cx="317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AC9099-1ADC-FB78-84D7-2E02B67E1CBA}"/>
                    </a:ext>
                  </a:extLst>
                </p14:cNvPr>
                <p14:cNvContentPartPr/>
                <p14:nvPr/>
              </p14:nvContentPartPr>
              <p14:xfrm>
                <a:off x="3277337" y="1157897"/>
                <a:ext cx="1103400" cy="512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AC9099-1ADC-FB78-84D7-2E02B67E1CB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68697" y="1149257"/>
                  <a:ext cx="1121040" cy="53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26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204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2</cp:revision>
  <dcterms:created xsi:type="dcterms:W3CDTF">2022-10-30T02:21:11Z</dcterms:created>
  <dcterms:modified xsi:type="dcterms:W3CDTF">2023-01-05T15:43:42Z</dcterms:modified>
</cp:coreProperties>
</file>