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5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284 619 1920,'1'-2'1244,"0"0"-1,0 0 0,1 0 1,-1 1-1,0-1 0,1 0 0,-1 1 1,1-1-1,-1 1 0,1 0 1,0-1-1,-1 1 0,1 0 0,13-6 11215,-14 7-11896,0 0-552,-1 0 1,0 1 0,0-1 0,1 0 0,-1 1-1,0-1 1,0 1 0,0-1 0,1 0 0,-1 1-1,0-1 1,0 1 0,0-1 0,0 1 0,0-1-1,0 0 1,0 1 0,0-1 0,0 1 0,0-1 0,0 1-1,0-1 1,0 0 0,0 1 0,0-1 0,-1 1-1,1-1 1,0 0 0,0 1 0,0-1 0,-1 1-1,1-1 1,0 0 0,-1 1 0,1-1 0,0 0-1,0 1 1,-1-1 0,0 3-11,0 1 0,0-1 0,0 0 0,-1 0 0,1 0 0,-1 0 0,0 0 0,0-1 0,0 1 0,0 0 0,0-1 0,0 0 0,-1 1 0,-3 2 0,-48 37 0,42-33 0,0-2 0,0 0 0,0-1 0,0-1 0,-1 0 0,0-1 0,0 0 0,0-1 0,0 0 0,-1-1 0,-14 0 0,26-1 0,1-1 0,-1 0 0,1 0 0,-1 0 0,0 0 0,1 0 0,-1 0 0,1-1 0,-1 1 0,1 0 0,-1-1 0,0 1 0,1-1 0,0 0 0,-1 1 0,1-1 0,-1 0 0,1 0 0,0 0 0,0 0 0,-1 0 0,1 0 0,0 0 0,0 0 0,0-1 0,0 1 0,0 0 0,1-1 0,-1 1 0,0-1 0,1 1 0,-1-1 0,1 1 0,-1-1 0,1 1 0,-1-1 0,1 1 0,0-1 0,0 0 0,0 1 0,0-3 0,1-4 0,1 0 0,-1 0 0,1 0 0,1 1 0,5-15 0,-5 16 0,4-20 0,0 0 0,-2-1 0,-1 0 0,1-44 0,0 17 0,-2-6 0,-8-100 0,-1 28 0,15 73 0,-9 59 0,0 1 0,0-1 0,0 0 0,0 0 0,0 0 0,0 0 0,0 0 0,0 0 0,0 0 0,0 0 0,0 1 0,0-1 0,1 0 0,-1 0 0,0 0 0,0 0 0,0 0 0,0 0 0,0 0 0,0 0 0,0 0 0,0 0 0,0 0 0,0 0 0,1 0 0,-1 0 0,0 1 0,0-1 0,0 0 0,0 0 0,0 0 0,0 0 0,0 0 0,0 0 0,1 0 0,-1 0 0,0 0 0,0 0 0,0 0 0,0-1 0,0 1 0,0 0 0,0 0 0,0 0 0,1 0 0,-1 0 0,0 0 0,0 0 0,0 0 0,0 0 0,0 0 0,0 0 0,5 13 0,-10 50-4537,2-50 2248,0 0 0,-1-1 1,0 1-1,-1-1 0,0 0 0,-1 0 0,0 0 1,-14 18-1,-5 4-4718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18.3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29 3193,'-31'-7'26916,"19"0"-24258,80 6-2658,-43 4-28,5 2-777,1-2 1,-1-1 0,0-1 0,1-2 0,41-6 0,-36-7-14829,-19 8 7457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20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28 239 1384,'5'-14'25368,"-5"14"-25168,0-1 1,-1 0-1,1 0 1,0 1-1,0-1 1,-1 0-1,1 1 1,0-1-1,-1 1 1,1-1-1,-1 0 1,1 1-1,0-1 1,-1 1-1,1-1 1,-1 1-1,0-1 1,1 1-1,-1 0 1,1-1-1,-1 1 1,0-1-1,1 1 1,-1 0-1,0 0 1,1-1-1,-1 1 1,0 0-1,0 0 1,-7-1-201,1 0 0,6 51 0,0-10 0,0-8 0,2-1 0,7 53 0,-5-57 0,4 10 0,3-6 0,6 11 0,-12-35 0,23 30 0,-25-35 0,0-1 0,0 1 0,0-1 0,0 0 0,0 0 0,0 0 0,0 0 0,0 0 0,1 0 0,-1-1 0,0 1 0,1-1 0,-1 1 0,0-1 0,1 0 0,-1 0 0,0 0 0,5-1 0,8-2 0,0-1 0,-1 0 0,0-1 0,0-1 0,0 0 0,0-1 0,-1-1 0,0 0 0,-1 0 0,0-1 0,0-1 0,-1 0 0,0-1 0,-1 0 0,0 0 0,13-21 0,-4 4 0,-2-1 0,0 0 0,-2-2 0,-2 0 0,-1 0 0,12-47 0,4-22 0,-25 83 0,0 2 0,2-1 0,0 0 0,1 1 0,12-23 0,-18 37 0,0 0 0,1 0 0,-1 1 0,1-1 0,-1 0 0,1 0 0,-1 1 0,1-1 0,-1 1 0,1-1 0,-1 0 0,1 1 0,0-1 0,0 1 0,-1 0 0,1-1 0,0 1 0,0-1 0,-1 1 0,1 0 0,0 0 0,0-1 0,0 1 0,-1 0 0,1 0 0,0 0 0,0 0 0,1 0 0,0 1 0,0 0 0,-1-1 0,1 1 0,0 0 0,-1 0 0,1 0 0,-1 0 0,1 0 0,-1 1 0,0-1 0,1 0 0,1 3 0,1 2 0,0 0 0,0 1 0,0-1 0,-1 1 0,4 10 0,0 2-3720,14 20-14455,-13-24 10224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20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16 2385,'0'-16'27632,"0"27"-24882,0 10-2750,0 7 0,0 1 0,-1-1 0,-2 0 0,-11 46 0,-29 114 0,35-155 0,2 1 0,1 0 0,1 0 0,2 34 0,-7-4 0,14-64-703,6-10-1129,7-14-3545,7-30-13435,-15 30 12881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21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3217,'24'-14'26805,"-22"23"-24060,4 2-5013,18 2-6225,-2-2 589,-14-2 467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21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501 886 5753,'-15'-32'4896,"8"18"-616,-1 1 0,-1-1 0,-11-12 0,-16-10 718,35 35-4998,-1 0 0,0 0 0,1 0 0,-1 0 0,0 0 0,0 0 0,0 1 0,0-1 0,0 1 0,0 0 0,0-1 0,0 1 0,0 0 0,0 0 0,0 0 0,0 0 0,0 0 0,0 1 0,0-1 0,1 1 0,-1-1 0,0 1 0,0 0 0,0 0 0,0 0 0,1 0 0,-3 1 0,-46 38 0,41-33 0,-11 13 0,1 1 0,0 0 0,2 1 0,-26 43 0,-47 108 0,50-93 0,32-60 0,0 0 0,1 0 0,-5 29 0,6-23 0,5-25 0,1 0 0,-1 0 0,1 1 0,-1-1 0,1 0 0,0 0 0,0 1 0,0-1 0,-1 0 0,1 1 0,0-1 0,1 0 0,-1 1 0,0-1 0,0 0 0,1 0 0,-1 1 0,0-1 0,1 0 0,-1 0 0,1 1 0,0-1 0,-1 0 0,1 0 0,0 0 0,0 0 0,0 0 0,0 0 0,0 0 0,0 0 0,0-1 0,0 1 0,0 0 0,0 0 0,0-1 0,0 1 0,0-1 0,1 1 0,-1-1 0,0 0 0,0 1 0,3-1 0,1 1 0,0-1 0,1 0 0,-1-1 0,0 1 0,0-1 0,0 0 0,0 0 0,0 0 0,0-1 0,6-2 0,13-9 0,-1 0 0,0-2 0,-1 0 0,-1-2 0,35-34 0,-13 6 0,53-71 0,-43 40 0,-3-2 0,57-122 0,53-179 0,-40 78 0,-119 300 0,22-47 0,-27 57 0,0 0 0,1 1 0,-1-1 0,2 1 0,0 0 0,-2 11 0,-6 22 0,-117 372 0,110-363-844,-11 38-5196,18-34-9071,3-35 7476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21.7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182 243 2216,'15'14'27860,"-4"-8"-25169,-4-4-2691,-1 1 0,1-1 0,0-1 0,0 1 0,0-1 0,0-1 0,0 1 0,0-1 0,0 0 0,0-1 0,1 0 0,-1 0 0,7-2 0,-2 1 0,-1-1 0,0-1 0,0 1 0,0-2 0,0 0 0,-1 0 0,13-8 0,-16 8 0,1-1 0,-1 0 0,0 0 0,-1 0 0,1-1 0,-1 0 0,-1 0 0,1-1 0,-1 1 0,0-1 0,-1 0 0,0-1 0,0 1 0,-1-1 0,0 0 0,-1 1 0,0-1 0,0 0 0,-1-1 0,1-16 0,-2 24 0,0 0 0,0 0 0,0 0 0,0 0 0,0 0 0,-1 0 0,1 0 0,0 1 0,-1-1 0,0 0 0,1 0 0,-1 0 0,0 1 0,0-1 0,0 0 0,0 1 0,0-1 0,0 1 0,-1-1 0,1 1 0,0 0 0,-1-1 0,1 1 0,-1 0 0,1 0 0,-4-2 0,1 2 0,-1 0 0,1 0 0,0 0 0,-1 1 0,1-1 0,0 1 0,-1 0 0,1 1 0,-1-1 0,1 1 0,-6 1 0,-9 3 0,0 0 0,1 2 0,0 0 0,-24 14 0,16-6 0,1 0 0,1 2 0,1 1 0,1 0 0,0 2 0,-20 23 0,28-26 0,1 1 0,0 0 0,2 1 0,0 0 0,1 1 0,1 0 0,0 1 0,-8 35 0,11-33 0,1 1 0,-2 34 0,6-49 0,1 0 0,0-1 0,1 1 0,0 0 0,0 0 0,1-1 0,0 1 0,0-1 0,8 16 0,-8-19-54,1-1 0,0 0 1,0 0-1,0-1 0,0 1 0,0 0 0,1-1 0,0 0 1,0 0-1,0 0 0,0 0 0,0-1 0,0 0 0,1 0 1,-1 0-1,1 0 0,0 0 0,0-1 0,-1 0 0,1 0 1,0-1-1,0 1 0,0-1 0,0 0 0,0 0 1,0 0-1,-1-1 0,6-1 0,1 0-380,0 0 0,-1-1 1,0 0-1,1-1 0,-1 0 0,0-1 0,-1 0 0,1 0 1,-1-1-1,0 0 0,15-14 0,26-28-15485,-24 24 7966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22.0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24 329 3417,'3'22'6152,"-3"-19"-4441,2 1 0,-1-1-1,0 1 1,1-1 0,0 0 0,-1 1 0,1-1 0,1 0 0,-1 0-1,0-1 1,5 5 0,6 1 957,9 2-2668,-18-8 0,1 0 0,-1 0 0,1 0 0,-1 0 0,1-1 0,9 2 0,10-2 0,0 0 0,0-2 0,0 0 0,0-2 0,-1 0 0,1-2 0,-1 0 0,0-2 0,0-1 0,-1 0 0,0-2 0,22-12 0,-38 18 0,0 0 0,0 0 0,0 0 0,0-1 0,-1 0 0,0 0 0,0 0 0,0 0 0,-1-1 0,0 0 0,0 0 0,0 0 0,-1-1 0,0 1 0,0-1 0,-1 1 0,0-1 0,0 0 0,0 0 0,-1 0 0,0 0 0,0-1 0,-1 1 0,0 0 0,0 0 0,-1 0 0,0 0 0,0 0 0,0 0 0,-1 0 0,0 0 0,-1 0 0,1 0 0,-1 1 0,-1-1 0,1 1 0,-1 0 0,0 0 0,0 0 0,-1 1 0,0 0 0,-9-8 0,0 2 0,0 2 0,-1 0 0,0 0 0,0 2 0,-1 0 0,0 0 0,0 2 0,-1 0 0,0 1 0,1 0 0,-2 2 0,1 0 0,0 1 0,0 0 0,0 2 0,-1 0 0,1 0 0,0 2 0,0 0 0,0 1 0,1 1 0,0 1 0,-21 9 0,32-13 0,1 1 0,-1-1 0,1 1 0,0 0 0,0 0 0,1 0 0,-1 0 0,1 1 0,-1-1 0,1 1 0,0 0 0,0 0 0,1 0 0,-1 1 0,1-1 0,0 1 0,0-1 0,1 1 0,-1 0 0,1-1 0,0 1 0,0 0 0,1 0 0,-1 0 0,1 7 0,1-3 0,0 0 0,0 0 0,0-1 0,1 1 0,1-1 0,0 1 0,0-1 0,0 0 0,1 0 0,0 0 0,1-1 0,-1 1 0,12 11 0,3 1-4186,-15-15 2005,1-1 0,0 0-1,-1 0 1,1-1 0,1 1 0,-1-1 0,1 0 0,11 4 0,0-6-5378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22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21 136 3201,'-5'-5'1938,"4"4"-1060,0 1-1,0-1 1,0 0-1,0 0 1,0 0-1,0 0 0,0 0 1,0 0-1,0-1 1,0 1-1,1 0 1,-1 0-1,0 0 0,1-1 1,-1 1-1,1 0 1,0-1-1,-1 1 1,1-1-1,0 1 1,0 0-1,0-1 0,0 1 1,0-1-1,0-2 1,12-15 3936,-7 13-4814,1 0 0,0 0 0,0 1 0,0 0 0,1 0 0,0 1 0,0 0 0,0 0 0,1 1 0,-1 0 0,1 0 0,13-3 0,-1 1 0,0 1 0,0 0 0,0 2 0,21 0 0,105 7-539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24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17995 2110 672,'-300'-15'20684,"-3"1"-9336,164 10-11272,-92 2-89,102 8 13,-138 13 0,-626 53 0,-345 21 0,153-7 0,548-88 0,9-1 0,-797 68 0,249 35 0,472-35 0,316-38 0,-98 5 0,-151 18 0,74-6 0,193-25 0,196-15 0,-409 3 0,311-8 0,-370 20-788,96-4 1007,356-12-74,55 0-60,0-2 0,0-2-1,1-1 1,-39-7 0,26 2-85,-1 2 0,-77 3 0,121 2 0,-184 8 0,109-3 0,0-3 0,-81-8 0,91-1 0,-125-19 0,174 21 0,-1 0 0,1-1 0,0-1 0,1-1 0,0-1 0,0-1 0,-19-12 0,-49-37 0,74 50 0,0 1 0,-1 0 0,0 1 0,0 0 0,-1 1 0,1 1 0,-1 1 0,-1 0 0,1 1 0,0 0 0,-24 0 0,-14 2 0,0 2 0,-57 10 0,-53 1 0,-25-7 0,-139-4 0,103-7 0,-269 29 0,462-21 0,-202 28 0,144-16 0,-140 4 0,169-17 0,-1-4 0,1-2 0,-1-2 0,2-4 0,-104-31 0,137 33 0,-47-17 0,-78-16 0,-180 1 0,232 32 0,88 8 0,1 0 0,-1-1 0,0-1 0,1 1 0,-1-2 0,1 1 0,0-2 0,0 1 0,0-1 0,1-1 0,0 0 0,-13-10 0,7 1 0,0 0 0,1-1 0,1 0 0,1-1 0,-17-30 0,9 18 0,-2 1 0,0 1 0,-2 1 0,-27-24 0,18 18 0,-42-50 0,72 76 0,-1 0 0,1-1 0,-1 1 0,2-1 0,-1 1 0,1-1 0,0 0 0,0 0 0,1 0 0,0 0 0,0-8 0,-5-24 0,5 33 0,1-1 0,-1 0 0,1 1 0,1-1 0,-1 0 0,4-13 0,0-22 0,-4 18-781,-2 0 0,-1 0 1,-1 0-1,0 0 0,-2 0 0,-1 1 0,-18-41 0,20 50 548,1 1-1,1 0 1,0-1-1,1 1 0,1-1 1,0 0-1,1 0 0,0 0 1,1 1-1,0-1 1,6-20-1,-3 8 111,10-26 2,-7 35 138,-1-1 0,5-29-1,-8 31-1,1 0 1,0 0-1,13-27 0,5-11-77,-17 41 27,-1 1 1,2 0 0,0 0 0,11-17-1,165-203 102,-125 182-133,-29 29 5,-24 18 56,0 1-1,1-1 0,-1 1 1,1 0-1,-1 1 0,1-1 1,0 1-1,-1 0 0,1 0 1,0 1-1,9-1 0,25-5-19,-4-4 37,0-2 0,-1-1 0,53-29 0,23-7-9,-101 45-24,-1 1 0,1 0 1,0 1-1,17-3 1,8-2 8,54-13 13,153-15 1,-209 32 4,206-27-707,239-61-1,-174 34 245,-176 36 460,627-51-29,-448 66-1906,-111 4-2051,252-35 0,69-72-3821,-430 88 5087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5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35 400,'14'14'7815,"13"11"10772,1-12-12622,-28-13-5965,1 0 0,-1 1 0,1-1 0,-1 0 0,1 0 0,0 0 0,-1 0 0,1 0 0,-1 0 0,1 0 0,-1 0 0,1 0 0,0 0 0,-1 0 0,1 0 0,-1-1 0,1 1 0,-1 0 0,1 0 0,-1-1 0,1 1 0,-1 0 0,1 0 0,-1-1 0,1 1 0,-1-1 0,1 1 0,-1 0 0,0-1 0,1 1 0,-1-1 0,0 1 0,1-1 0,-1 1 0,0-1 0,0 1 0,1-1 0,-1 1 0,0-1 0,0 0 0,0 1 0,0-1 0,0 1 0,0-1 0,0 1 0,0-1 0,0 0 0,0 1 0,0-1 0,0 1 0,0-1 0,-1 0 0,-8-25 0,-3 19-1188,-46-20-15856,34 18 9022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3.7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239 208 4361,'1'-8'2449,"0"-1"0,0 0-1,1 1 1,0-1 0,1 1 0,4-11 0,-1 6 321,0 0 1,1 0 0,9-12 0,17-39-2590,-32 59-181,-2 1 0,-5 4 0,-18 15 0,0 0 0,2 2 0,0 0 0,0 2 0,2 0 0,0 2 0,2 0 0,-26 37 0,32-42 0,4-6 0,1 0 0,0 1 0,1-1 0,0 1 0,-9 23 0,0 9 0,-5 24 0,17-53 0,2 0 0,0 0 0,0-1 0,2 1 0,0 0 0,0 0 0,4 15 0,-3-22 0,0 0 0,0 0 0,1 0 0,0 0 0,0 0 0,1-1 0,0 1 0,0-1 0,0 0 0,1 0 0,0-1 0,0 1 0,1-1 0,10 8 0,-10-9 0,1-1 0,-1 0 0,1 0 0,0 0 0,0-1 0,0 0 0,0 0 0,1-1 0,-1 0 0,0 0 0,0-1 0,1 0 0,-1 0 0,1-1 0,-1 0 0,8-2 0,-2 1 0,-1-1 0,0-1 0,0 0 0,0-1 0,0 0 0,-1-1 0,0 0 0,17-13 0,-18 11 0,0-1 0,0-1 0,-1 1 0,0-2 0,-1 1 0,0-1 0,0 0 0,-1-1 0,-1 0 0,0 0 0,0 0 0,-2-1 0,1 1 0,-2-1 0,1 0 0,0-15 0,-1 11 0,0 10 0,-1 0 0,-1-1 0,0 1 0,0-1 0,0 1 0,-1-1 0,0 0 0,0 1 0,-1-1 0,0 1 0,-1-1 0,-3-11 0,1 6 0,0 20 0,3-4 0,0 0 0,0 0 0,1 0 0,-1-1 0,1 1 0,0 0 0,0 0 0,0 0 0,0 0 0,1 5 0,0 5 0,-1-9 0,-1 12 0,1 0 0,1-1 0,0 1 0,1 0 0,0 0 0,2-1 0,0 1 0,9 22 0,-10-30 0,1 0 0,0 0 0,1-1 0,0 1 0,0-1 0,0 0 0,1-1 0,0 1 0,0-1 0,9 6 0,-12-9 0,0-1 0,1 0 0,-1-1 0,1 1 0,-1-1 0,1 1 0,0-1 0,-1 0 0,1-1 0,0 1 0,0 0 0,0-1 0,-1 0 0,1 0 0,0 0 0,0-1 0,0 1 0,0-1 0,-1 0 0,1 0 0,0 0 0,-1 0 0,1-1 0,-1 0 0,5-2 0,6-4 0,-1 0 0,0 0 0,0-2 0,-1 1 0,0-2 0,16-17 0,-15 11 0,0-1 0,-1 0 0,-1-1 0,-1 0 0,0 0 0,-2-1 0,0-1 0,-1 1 0,-2-1 0,7-39 0,-3-32 0,-8 82 0,0-1 0,0 1 0,-2-20 0,0 5 0,2 19 0,0 6 0,-1 0 0,0-1 0,1 1 0,-1 0 0,0 0 0,1-1 0,-1 1 0,0 0 0,1 0 0,-1 0 0,1 0 0,-1 0 0,0-1 0,1 1 0,-1 0 0,1 0 0,-1 0 0,1 0 0,-1 0 0,0 0 0,1 0 0,-1 0 0,1 0 0,-1 1 0,1-1 0,-1 0 0,0 0 0,1 0 0,-1 0 0,0 1 0,1-1 0,-1 0 0,0 0 0,1 1 0,-1-1 0,0 0 0,1 1 0,-1-1 0,0 0 0,0 1 0,1-1 0,-1 0 0,0 1 0,1 0 0,5 11 0,-1 9-2766,-7 22-6927,1-21 4185,1-8-1742,0 1 212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4.1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0 168 2817,'17'1'16301,"-1"3"-8463,27 14-2195,45 37-5475,-68-41-168,-1 1 0,0 1 0,-1 1 0,22 26 0,-34-35 0,0-1 0,0 2 0,-1-1 0,0 1 0,0-1 0,-1 1 0,0 1 0,-1-1 0,0 0 0,0 1 0,-1 0 0,-1 0 0,2 15 0,-4-23 0,1 1 0,-1-1 0,0 1 0,1-1 0,-1 0 0,-1 1 0,1-1 0,0 0 0,0 0 0,-1 0 0,1 0 0,-1 0 0,0 0 0,1 0 0,-1-1 0,0 1 0,0 0 0,0-1 0,0 0 0,0 1 0,-1-1 0,1 0 0,0 0 0,-1 0 0,1-1 0,0 1 0,-1 0 0,-2-1 0,-8 3 0,0 0 0,0-1 0,-26 0 0,36-2 0,0 1 0,0-1 0,0-1 0,1 1 0,-1 0 0,0-1 0,0 1 0,0-1 0,1 0 0,-1 0 0,0 0 0,1 0 0,-1 0 0,1-1 0,-1 1 0,1-1 0,0 1 0,-1-1 0,1 0 0,0 0 0,0 0 0,0 0 0,1-1 0,-1 1 0,-2-4 0,3 3 0,0 0 0,1-1 0,-1 1 0,1 0 0,-1-1 0,1 1 0,0 0 0,0-1 0,1 1 0,-1 0 0,1-1 0,-1 1 0,1 0 0,0 0 0,0-1 0,1 1 0,-1 0 0,1 0 0,-1 0 0,5-4 0,20-27 0,1 1 0,1 1 0,57-47 0,-2 1 0,-29 29 0,-37 34 0,0 0 0,0-2 0,17-22 0,11-6-3045,-35 38-1816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4.4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0 448,'0'11'14510,"1"1"-6343,8 23 1268,-6-24-9410,0 0-1,-1 0 1,-1 1-1,0-1 1,0 0-1,-1 1 0,0-1 1,-1 0-1,-4 22 1,-1 32-63,5-44 38,0 0 0,-5 28 0,6-43 0,0-1 0,0 1 0,0 0 0,0 0 0,1 0 0,1 7 0,3 22 0,3-2 0,-5-31-555,3-8-958,4-9-3463,-3-18-8014,-7 13 6090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4.8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33 447 5881,'-10'-18'15424,"4"4"-6261,-2-2-6864,6 14-2299,1 0 0,2-19 0,-2 17 0,-5 4-339</inkml:trace>
  <inkml:trace contextRef="#ctx0" brushRef="#br0" timeOffset="1">214 36 472,'-9'-35'32194,"9"35"-32192,0 0 1,0 0-1,0 0 0,0 0 1,0 0-1,1 1 1,-1-1-1,0 0 1,0 0-1,0 0 0,0 0 1,0 0-1,0 0 1,0 0-1,0 0 1,1 0-1,-1 0 0,0 0 1,0 0-1,0 0 1,0 0-1,0 0 1,0 0-1,0 0 1,0 0-1,1 0 0,-1 0 1,0 0-1,0 0 1,0 0-1,0 0 1,0 0-1,0 0 0,0 0 1,0 0-1,0 0 1,1-1-1,-1 1 1,0 0-1,0 0 0,0 0 1,0 0-1,0 0 1,0 0-1,0 0 1,0 0-1,0 0 1,0 0-1,0-1 0,0 1 1,0 0-1,5 12-27,4 22 25,0-4 0,6 35 0,5 39 0,-12 245 0,-9-225 0,-28 253 0,22-316 0,-1-19 0,0 15 0,0 65 0,15-125-1997,8-14-2751,13-17-5553,-18 19 3206,-2 1 205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5.1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0 247 1824,'4'-14'13114,"5"2"-4234,18-8-391,-17 13-8109,16-10-355,0 1-1,1 2 1,56-22-1,32-16-42,-84 27-6749,-30 24 6463,0 0 1,-1 0-1,1 1 1,0-1 0,-1 0-1,1 0 1,-1 0-1,1 0 1,-1 0-1,0 0 1,1 0-1,-1 0 1,0 0-1,0 0 1,1 0-1,-1 0 1,0 0-1,0 0 1,0 0 0,0 0-1,0 0 1,-1 0-1,1 0 1,0 0-1,0 0 1,-1 0-1,1 0 1,0 0-1,-1 0 1,1 0-1,-1 0 1,1 1-1,-2-3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5.7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101 401 384,'-27'-7'8789,"16"5"-4469,1-1-1,-1 0 0,1 0 0,-17-9 0,23 9-2634,18 3-1372,5 8-313,0 1 0,0 0 0,-1 1 0,-1 2 0,0-1 0,0 2 0,-2 0 0,25 26 0,-30-29 0,-1 0 0,-1 1 0,1-1 0,-2 2 0,1-1 0,9 24 0,-14-29 0,0 1 0,-1 0 0,1 1 0,-2-1 0,1 0 0,-1 0 0,0 1 0,-1-1 0,0 1 0,0-1 0,0 1 0,-1-1 0,-3 14 0,-1-3 0,-7 16 0,11-33 0,1 0 0,0-1 0,0 1 0,-1 0 0,1-1 0,-1 1 0,1 0 0,0-1 0,-1 1 0,1-1 0,-1 1 0,0-1 0,1 1 0,-1-1 0,1 1 0,-1-1 0,0 1 0,1-1 0,-1 0 0,0 1 0,1-1 0,-2 0 0,-3-11 0,5-24 0,27-51 0,3 1 0,4 1 0,79-139 0,-67 144-2347,-30 53 296,1 1 1,0 1 0,2 1-1,1 0 1,27-23-1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6.1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0 267 1136,'1'15'12780,"0"-3"-4764,2 0-2276,5 6-1700,-5-12-3250,0 0-783,1 0 1,-1 0-1,1 0 1,0 0 0,1-1-1,-1 0 1,1 0-1,0 0 1,1 0-1,-1-1 1,1 0 0,0 0-1,0-1 1,0 1-1,0-1 1,1-1 0,-1 1-1,1-1 1,-1 0-1,1-1 1,0 1-1,0-1 1,0-1 0,0 1-1,0-1 1,0 0-1,0-1 1,0 0-1,0 0 1,-1 0 0,1-1-1,0 0 1,-1-1-1,12-4 1,-10 4-8,0-1 0,-1 1 0,1-1 0,-1 0 0,0-1 0,0 0 0,0 0 0,-1-1 0,0 1 0,0-2 0,0 1 0,-1 0 0,9-14 0,-7 3-252,0-1 1,0 0-1,4-24 0,-9 33 105,-1 1 1,0 0-1,-1-1 0,0 1 0,0-1 0,-1 1 0,0-1 0,0 1 0,-1 0 0,-4-11 0,3 9 259,-1 0-1,0 0 1,-1 1 0,0-1 0,-1 1 0,0 0 0,0 1-1,-9-10 1,12 15-47,0 0 0,0 1-1,0-1 1,-1 1 0,1 0-1,-1 0 1,1 0 0,-1 0-1,0 0 1,0 1 0,0 0-1,0 0 1,0 0 0,0 0-1,0 1 1,0-1 0,0 1-1,0 0 1,0 1 0,0-1-1,0 0 1,0 1 0,0 0-1,-8 3 1,2 1-65,-1 0 0,1 0 0,0 1 0,0 1 0,1 0 0,0 0 0,0 1 0,1 0 0,0 0 0,0 1 0,1 0 0,0 0 0,0 1 0,1 0 0,1 0 0,0 1 0,0-1 0,1 1 0,0 0 0,1 0 0,-2 14 0,2-6 0,2 0 0,0 1 0,1-1 0,1 0 0,1 0 0,0 0 0,6 21 0,5-9-1895,-12-29 1313,1 0-1,-1 0 0,1 1 0,0-1 0,0 0 0,0 0 1,0 0-1,0-1 0,0 1 0,0-1 0,1 1 0,2 1 1,0-2-389,0 1 1,0-1-1,0 0 1,-1-1-1,1 1 1,0-1-1,0 0 1,0 0-1,0 0 1,0-1 0,0 0-1,7-2 1,12-1-5325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6.6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 39 4257,'-13'0'4524,"-19"3"15805,17 4-16672,13-5-3657,0-1 0,0 1 0,0 0 0,1 0 0,-1 1 0,1-1 0,0 0 0,-1 0 0,1 1 0,0-1 0,0 1 0,1-1 0,-2 4 0,-9 44 0,6-27 0,-18 111 0,22-127 0,0-1 0,0 1 0,1-1 0,-1 1 0,2 0 0,-1-1 0,1 1 0,0 0 0,0-1 0,1 1 0,4 10 0,-6-15 0,1 0 0,0 0 0,0 0 0,-1 0 0,2 0 0,-1-1 0,0 1 0,0 0 0,0-1 0,1 1 0,-1 0 0,1-1 0,-1 0 0,1 1 0,0-1 0,-1 0 0,1 0 0,0 0 0,0 0 0,0 0 0,0 0 0,0 0 0,0-1 0,0 1 0,0-1 0,0 0 0,0 1 0,0-1 0,0 0 0,1 0 0,-1 0 0,0-1 0,0 1 0,0 0 0,0-1 0,0 1 0,0-1 0,3-1 0,6-4 0,1 0 0,-1-1 0,0 0 0,-1 0 0,0-1 0,0-1 0,0 0 0,9-12 0,1-3 0,-2-1 0,20-34 0,-29 44 0,3-4 0,-11 19 0,0 1 0,-1 0 0,1 0 0,-1 0 0,1 0 0,0 0 0,-1-1 0,0 1 0,1 0 0,-1 0 0,0 0 0,1 0 0,-1 1 0,0-1 0,0 0 0,0 0 0,0 0 0,0 0 0,0 0 0,0 0 0,0 0 0,-1 0 0,1 0 0,-1 1 0,3 20 0,0-1 0,11 39 0,-5-24 0,-7-28 0,1 0 0,0 0 0,1 0 0,0 0 0,0-1 0,1 1 0,0-1 0,0 0 0,1 0 0,0 0 0,8 9 0,-11-14 0,1 0 0,-1 0 0,0 0 0,1-1 0,0 1 0,-1 0 0,1-1 0,0 0 0,0 0 0,0 0 0,0 0 0,0 0 0,0 0 0,0-1 0,0 0 0,0 1 0,1-1 0,-1 0 0,0-1 0,0 1 0,0 0 0,0-1 0,0 0 0,0 0 0,0 0 0,0 0 0,0 0 0,0 0 0,-1-1 0,1 0 0,0 1 0,3-5 0,19-12 0,-2-2 0,0-1 0,-1-1 0,-1-1 0,-1-1 0,-1 0 0,-2-1 0,0-2 0,-2 1 0,14-33 0,-4-7 0,-19 45 0,2 1 0,16-32 0,-17 46 0,6 6-4135,-11 1 2561,18 28-22379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7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16 185 2513,'-15'-7'27051,"20"3"-23848,-4-1-3203,-1 2 0,9 2 0,550-32 0,-475 25 0,0-3 0,0-4 0,152-48 0,-234 62 0,-1 1 0,0-1 0,0 1 0,0-1 0,0 1 0,0-1 0,0 0 0,0 1 0,0-1 0,0 0 0,0 0 0,-1 0 0,1 0 0,0 0 0,0 0 0,-1 0 0,1 0 0,-1 0 0,1 0 0,0-3 0,-1 4 6,-1-1-1,1 0 1,-1 0 0,1 0-1,-1 0 1,1 1-1,-1-1 1,0 0 0,1 1-1,-1-1 1,0 1 0,0-1-1,1 0 1,-1 1-1,0-1 1,0 1 0,0 0-1,0-1 1,0 1 0,0 0-1,1 0 1,-1-1 0,0 1-1,0 0 1,0 0-1,0 0 1,-2 0 0,-31-1-519,31 1 224,-4-1-3540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7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47 4081,'8'-13'4963,"-7"10"-3301,1 0 0,-1 0 0,1 1 0,0-1 1,0 0-1,0 1 0,0-1 0,4-3 0,11 1 4557,7 12-3674,-8 4-2545,-2-1 0,1 2 0,-2 0 0,1 1 0,-2 0 0,16 21 0,-14-17 0,1 0 0,0-1 0,1 0 0,19 12 0,51 39 0,-86-67 0,1 0 0,0 1 0,-1-1 0,1 1 0,0-1 0,-1 1 0,1-1 0,-1 1 0,1 0 0,-1-1 0,1 1 0,-1 0 0,1-1 0,-1 1 0,0 0 0,1-1 0,-1 1 0,0 0 0,0 0 0,0 0 0,1-1 0,-1 1 0,0 0 0,0 0 0,0 0 0,0-1 0,0 1 0,0 0 0,-1 0 0,1-1 0,0 1 0,0 0 0,-1 0 0,1-1 0,0 1 0,-1 0 0,1 0 0,0-1 0,-2 2 0,-19 13 0,18-13 0,-33 21 0,2 2 0,0 1 0,1 2 0,-51 58 0,59-47 186,22-34-281,1 0 1,-1 1-1,-1-1 0,1 0 0,-1-1 1,1 1-1,-1-1 0,-1 1 0,1-1 1,-7 5-1,9-9-602,1 0 0,0 1 0,0-1-1,-1 0 1,1 1 0,0-1 0,-1 0 0,1 0 0,0 0 0,-1 0 0,1-1 0,0 1 0,0 0 0,-1 0 0,1-1-1,-2 0 1,-8-2-6672,-5 3-145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5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421 407 2096,'1'-16'4799,"2"-4"6980,1 0-573,-3 3-8319,-2 11-2887,1 0 0,0 0 0,1 0 0,0 0 0,0 0 0,0 0 0,0 0 0,1 0 0,0 1 0,4-10 0,-4 13 0,0 0 0,0 0 0,0 0 0,0 0 0,0 0 0,1 0 0,-1 0 0,1 0 0,-1 1 0,1 0 0,-1-1 0,1 1 0,0 0 0,0 0 0,0 0 0,-1 1 0,1-1 0,0 1 0,0 0 0,0-1 0,0 1 0,4 1 0,-3-1 0,0 0 0,0 0 0,1 1 0,-1 0 0,0-1 0,0 1 0,0 1 0,0-1 0,-1 1 0,1-1 0,0 1 0,-1 0 0,1 0 0,-1 1 0,1-1 0,-1 1 0,0 0 0,0 0 0,0 0 0,-1 0 0,1 0 0,-1 0 0,0 1 0,3 3 0,-5-5 0,0 0 0,1-1 0,-1 1 0,0 0 0,0 0 0,0 0 0,0-1 0,0 1 0,0 0 0,0 0 0,0-1 0,-1 1 0,1 0 0,-1-1 0,0 1 0,1 0 0,-1-1 0,0 1 0,0-1 0,0 1 0,0-1 0,-2 3 0,1-1 0,-2 1 0,-1 0 0,0-1 0,0 0 0,0 1 0,0-1 0,-1-1 0,1 1 0,-1-1 0,1 0 0,-1 0 0,0-1 0,-9 2 0,0 0 0,-24 6 0,-1-3 0,-55 3 0,45-4 0,43-5 0,-22 4 0,0-1 0,0-2 0,0-1 0,0-1 0,-51-10 0,78 11 0,0-1 0,1 1 0,-1-1 0,0 1 0,1-1 0,-1 0 0,0 0 0,1 0 0,-1 0 0,1 0 0,0 0 0,-1-1 0,1 1 0,0 0 0,0-1 0,-1 1 0,1-1 0,0 1 0,0-1 0,1 0 0,-1 1 0,0-1 0,0-2 0,0 0 0,1 1 0,-1-1 0,1 0 0,0 1 0,1-1 0,-1 0 0,0 1 0,1-1 0,0 0 0,0 1 0,2-6 0,15-52 0,-5 30 0,7-11 0,-13 33 0,-2 0 0,1-1 0,6-17 0,9-14 0,1 5-1353,12-11-4866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1 218 1560,'26'5'7530,"8"0"232,0-10 111,9 0-1047,9-4-5610,0-6-1216,-1 5 0,1-4 0,-1-6 0,-8 6 0,9-5 0,-9-6-288,0 1-5129,0 5-1129,-9-5-647,-8-1-225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3.9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0 141 2465,'18'29'24693,"-10"-24"-19084,1-5-5609,-1-10 0,1 1 0,0-1 0,8 0 0,-9-4 0,-8-6 0,9 1-2577,-9 0-4264,0-1-673,0 1-207,0-5 95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48.8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138 122 7098,'0'-8'2775,"-3"-22"16559,-4 19-15774,-27-28-3560,27 35 0,-7 3 239,-7-3-1528,-6-11-13066,3 6 5371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0.6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543 528 560,'0'-12'4218,"3"-28"19247,4 24-18941,33-42-4524,-30 39 0,-10 16 0,9 16 0,8 39 0,-16-49 0,-1 0 0,1 0 0,0 0 0,0 1 0,0-2 0,0 1 0,1 0 0,-1 0 0,1 0 0,2 2 0,8 19 0,23 39 0,-34-58 0,12 19 0,-13-24 0,0 0 0,1 1 0,-1-1 0,0 0 0,0 0 0,0 1 0,0-1 0,0 0 0,0 1 0,0-1 0,0 0 0,0 0 0,0 1 0,0-1 0,0 0 0,0 0 0,0 1 0,0-1 0,0 0 0,0 1 0,0-1 0,0 0 0,0 0 0,0 1 0,-1-1 0,1 0 0,0 0 0,0 1 0,0-1 0,0 0 0,-1 0 0,1 0 0,0 1 0,0-1 0,-1 0 0,1 0 0,0 0 0,0 0 0,-1 1 0,1-1 0,0 0 0,0 0 0,-1 0 0,1 0 0,0 0 0,-1 0 0,-18 4 0,-8-5 0,1-3 0,0 0 0,-49-14 0,12 2 0,47 11 0,1-1 0,0 0 0,-1-1 0,2-1 0,-20-12 0,1 0 0,29 18 0,0-1 0,0 0 0,0 0 0,1 0 0,-1 0 0,1-1 0,0 1 0,0-1 0,0 0 0,1 0 0,-1 0 0,1 0 0,0 0 0,0-1 0,0 1 0,1-1 0,-1 1 0,0-8 0,2 11 0,0-1 0,0 1 0,0 0 0,1 0 0,-1-1 0,0 1 0,1 0 0,-1 0 0,0 0 0,1 0 0,0 0 0,-1-1 0,1 1 0,0 0 0,-1 0 0,1 0 0,0 1 0,0-1 0,0 0 0,0 0 0,0 0 0,0 1 0,0-1 0,0 0 0,0 1 0,0-1 0,0 1 0,1-1 0,-1 1 0,0 0 0,0-1 0,2 1 0,12-2 0,1 0 0,-1 1 0,16 1 0,-28 1 0,-1-1 0,1 1 0,-1 0 0,0 0 0,1 0 0,-1 1 0,0-1 0,0 1 0,0-1 0,0 1 0,0-1 0,0 1 0,0 0 0,0 0 0,-1 0 0,1 0 0,-1 0 0,1 1 0,-1-1 0,0 0 0,1 4 0,2 6 0,-3-12 0,-1 1 0,0-1 0,0 0 0,1 1 0,-1-1 0,0 1 0,0-1 0,0 1 0,1-1 0,-1 1 0,0-1 0,0 1 0,0-1 0,0 1 0,0-1 0,0 1 0,0-1 0,0 1 0,0-1 0,0 0 0,0 1 0,-1-1 0,1 1 0,0-1 0,0 1 0,0-1 0,0 1 0,-1-1 0,1 0 0,0 1 0,-1-1 0,1 1 0,0-1 0,-1 0 0,1 1 0,0-1 0,-1 1 0,-3 12 0,4-13 0,0 1 0,0 0 0,0-1 0,0 1 0,0 0 0,0-1 0,0 1 0,-1 0 0,1-1 0,0 1 0,0-1 0,0 1 0,-1 0 0,1-1 0,0 1 0,-1-1 0,1 1 0,0-1 0,-1 1 0,1-1 0,-1 1 0,1-1 0,-1 1 0,1-1 0,-2 1 0,-20 8 0,-1 0 0,-1-2 0,1 0 0,-1-2 0,0 0 0,-32 1 0,13-1 0,29-3 0,0 0 0,0-2 0,0 1 0,0-2 0,0 0 0,0-1 0,-17-4 0,29 6 0,0-1 0,0 1 0,0-1 0,1 0 0,-1 0 0,0 0 0,1 0 0,-1 0 0,0 0 0,1-1 0,-1 1 0,1 0 0,0-1 0,-1 1 0,1-1 0,0 1 0,0-1 0,0 0 0,0 1 0,0-1 0,1 0 0,-1 0 0,0-3 0,-1-42 0,2 32 0,2-11 0,0-1 0,7-26 0,-4 27 0,3-54 0,9-66 0,-25 83 0,1 54 0,-2 13-2174,-1 15-6270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0.9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421 103 6265,'35'-6'4579,"47"-5"11061,-18 3-9357,-47 5-6283,0-1 0,-1 0 0,1-1 0,-1-1 0,0-1 0,22-11 0,-13 2 0,-68 12-348,18 4-2663,-78 4-17432,60-3 13286</inkml:trace>
  <inkml:trace contextRef="#ctx0" brushRef="#br0" timeOffset="1">8 55 1008,'-7'-6'22309,"83"-32"-12859,-69 30-11960,-19 6-3397,-16 3-6370,18 3 4621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1.3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310 111 1288,'23'-18'27007,"-22"14"-25436,1-4 1330,-2-69-2901,2 73 0,-2 4 0,1 1 0,0-1 0,0 0 0,0 0 0,0 1 0,0-1 0,-1 1 0,1-1 0,0 1 0,0-1 0,-1 1 0,1-1 0,0 1 0,-1-1 0,1 1 0,-1 0 0,1 0 0,0-1 0,-1 1 0,0 0 0,1 0 0,-1-1 0,1 1 0,-1 0 0,0 0 0,0 0 0,1 1 0,3 5 0,-2-5 0,-1 1 0,0-1 0,1 0 0,-1 1 0,0-1 0,0 1 0,-1-1 0,1 1 0,0-1 0,-1 1 0,1 0 0,-1-1 0,0 1 0,-1 5 0,1-3 0,0-1 0,0 1 0,-1 0 0,0-1 0,0 1 0,0-1 0,0 1 0,-1-1 0,0 1 0,0-1 0,0 0 0,-1 0 0,1 0 0,-4 4 0,0-1 0,-1 0 0,0-1 0,0 0 0,0 0 0,-1-1 0,-13 7 0,-48 20-2374,56-27 1179,0-1 0,0-1 1,-1-1-1,1 1 0,-1-2 1,1 0-1,-1-1 1,1 0-1,-1-1 0,-22-4 1,11 0-6565,7 0 146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1.7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1325 54 2505,'3'-11'6276,"14"-11"12575,-9 16-16494,7-3 421,-13 8-2778,-1 0 0,1 0 0,0 1 0,0-1 0,0 1 0,0-1 0,0 1 0,0 0 0,0 0 0,0 0 0,0 0 0,0 0 0,0 0 0,-1 1 0,1-1 0,0 0 0,0 1 0,0 0 0,0-1 0,0 1 0,2 2 0,31 24 0,-28-22 0,9 9 0,-10-10 0,0 0 0,0 1 0,-1 0 0,0 0 0,0 0 0,0 1 0,-1 0 0,8 12 0,20 31 0,-31-47 0,0 1 0,1 0 0,-1 0 0,0-1 0,-1 1 0,1 0 0,0 0 0,-1 0 0,0 0 0,1 0 0,-1 0 0,-1 4 0,1-5 0,-1-1 0,0 1 0,0-1 0,0 1 0,0-1 0,0 1 0,0-1 0,0 0 0,0 1 0,0-1 0,0 0 0,-1 0 0,1 0 0,-1 0 0,1 0 0,-1 0 0,1 0 0,-1-1 0,1 1 0,-1 0 0,0-1 0,1 1 0,-4-1 0,-308 64 0,126-31 0,117-17 0,0 4 0,2 2 0,0 3 0,-69 37 0,37-12 0,-115 40 0,207-88 0,-1 1 0,1-2 0,-1 1 0,0-1 0,1 0 0,-1-1 0,0 0 0,1 0 0,-1-1 0,0 0 0,1-1 0,-1 0 0,1 0 0,0 0 0,0-1 0,0-1 0,0 1 0,0-1 0,0-1 0,1 0 0,0 0 0,0 0 0,0 0 0,1-1 0,-8-9 0,5 4 0,0 0 0,0 0 0,1-1 0,1 0 0,0-1 0,1 0 0,0 0 0,1 0 0,0 0 0,1-1 0,0 0 0,1 0 0,1 0 0,-1-24 0,12-24 0,0 13 0,-8 38-1686,6-5-5159,2-10-5106,-9 17 4251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2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1 155 6457,'98'-24'21543,"-60"15"-16776,180-29-4767,-6 2 0,-184 28-2943,-19 4-175,0 1-1,-1-1 1,1-1 0,14-9-1,-13 4-5288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1:59.7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1291 173 2553,'8'-17'5508,"-6"-35"15746,-3 35-17802,1 16-3452,1-4 0,0 1 0,1-1 0,-1 0 0,1 1 0,0 0 0,5-8 0,-6 7 0,-2 2 0,0 4 0,0 0 0,0 0 0,1-1 0,-1 1 0,0 0 0,1 0 0,-1 0 0,1 0 0,-1 0 0,1 0 0,-1 0 0,1 0 0,0 1 0,0-1 0,-1 0 0,1 0 0,0 0 0,0 0 0,0 0 0,0 0 0,0 1 0,1-1 0,-1 0 0,1 2 0,7 121 0,-4-84 0,-3-36 0,0 1 0,0 0 0,0 0 0,-1 0 0,0 0 0,0 0 0,0 0 0,-1 0 0,1 0 0,-1 0 0,-3 9 0,-1 3 0,5-16 0,0 0 0,0 0 0,-1 1 0,1-1 0,0 0 0,0 0 0,-1 0 0,1 0 0,0 0 0,-1 0 0,1 0 0,-1 0 0,0 0 0,1 0 0,-1 0 0,0 0 0,1 0 0,-1 0 0,0-1 0,0 1 0,0 0 0,0 0 0,0-1 0,0 1 0,0-1 0,0 1 0,0-1 0,0 1 0,0-1 0,0 0 0,0 0 0,0 1 0,-1-1 0,1 0 0,0 0 0,0 0 0,0 0 0,0 0 0,0 0 0,-2-1 0,-8 0 0,-1 0 0,1-1 0,-1 0 0,1-1 0,0 0 0,0-1 0,1 0 0,-18-10 0,3 0 0,0-2 0,-28-22 0,28 16 0,2-2 0,0 0 0,-34-50 0,43 37 0,13 34 0,0 0 0,0 0 0,0 0 0,0 0 0,0 0 0,0 0 0,-1 0 0,-2-4 0,2-1 0,2-8 0,0 12 0,0 8 0,0 1 0,0 0 0,0 1 0,1-1 0,0 0 0,0 1 0,0-1 0,0 0 0,1 0 0,0 0 0,0 0 0,1 0 0,-1 0 0,1-1 0,0 1 0,0-1 0,7 8 0,9 17 0,-15-23 0,-1 0 0,1-1 0,0 1 0,0-1 0,9 9 0,-9-10 0,0 0 0,0 0 0,-1 0 0,1 0 0,-1 1 0,0-1 0,0 1 0,-1 0 0,1 0 0,-1 0 0,0 0 0,-1 0 0,1 1 0,-1-1 0,0 0 0,0 8 0,-1-11 0,-1 0 0,0-1 0,0 1 0,0-1 0,-1 1 0,1-1 0,0 0 0,0 1 0,-1-1 0,1 0 0,-1 0 0,1 0 0,-1 0 0,1 0 0,-1 0 0,0 0 0,1 0 0,-1-1 0,0 1 0,-2 0 0,-44 13 0,-366 63 0,159-33 0,193-32 0,23-3 0,-1-2 0,-77 4 0,116-11 0,0 0 0,0-1 0,-1 1 0,1 0 0,0 0 0,0 0 0,0-1 0,0 1 0,0-1 0,0 1 0,0-1 0,0 1 0,0-1 0,0 1 0,0-1 0,0 0 0,0 1 0,1-1 0,-1 0 0,0 0 0,0 0 0,1 0 0,-1 0 0,0 0 0,1 0 0,-1 0 0,1 0 0,0 0 0,-1 0 0,1 0 0,0 0 0,-1 0 0,1-2 0,0-38 0,1 29 0,0 0 0,1-1 0,0 1 0,1-1 0,1 1 0,0 0 0,0 1 0,10-20 0,14-41 0,-27 69 0,-1 0 0,1 0 0,1 0 0,-1 0 0,0 0 0,1 0 0,-1 0 0,1 1 0,0-1 0,0 0 0,0 1 0,0 0 0,0-1 0,1 1 0,-1 0 0,1 0 0,0 0 0,-1 0 0,1 1 0,0-1 0,0 1 0,0 0 0,0 0 0,0 0 0,0 0 0,0 0 0,1 1 0,-1-1 0,0 1 0,0 0 0,0 0 0,1 0 0,-1 0 0,0 1 0,0-1 0,0 1 0,1 0 0,2 1 0,28 15-4215,-27-13 2033,0 1-1,0-1 1,-1 2 0,0-1-1,0 1 1,0 0 0,-1 0 0,6 8-1,-1 5-5136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0.1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39 504,'4'4'2350,"0"-1"1,1 1-1,-1-1 0,1 0 0,0 0 0,0 0 1,0-1-1,0 1 0,1-1 0,5 1 0,12 3 2332,-2-2-3300,19 2-1338,0-3-1,1-1 0,-1-2 1,0-2-1,1-1 0,-1-3 1,74-19-1,-78 14-2394,21-8-6441,-6 2 680,-23 7 545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6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40 656,'14'-4'6483,"19"-15"16135,-21 8-19608,-7 5-3315,-13 15-666,-24 17-3292,-19-6-9301,18-6 6365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0.5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1575 221 1808,'26'-34'5467,"26"-39"10494,-34 35-9208,-11-1-3975,-7 38-2778,0 0 0,0-1 0,0 1 0,0 0 0,-1-1 0,1 1 0,0 0 0,-1-1 0,1 1 0,-1 0 0,1 0 0,-1 0 0,0-1 0,1 1 0,-1 0 0,0 0 0,0 0 0,0 0 0,0 0 0,0 0 0,0 1 0,0-1 0,0 0 0,0 0 0,-2 0 0,-1-1 0,1 1 0,-1 0 0,0 0 0,0 0 0,0 0 0,-1 1 0,1 0 0,-6 0 0,-11 1 0,1 2 0,-33 8 0,44-9 0,-667 194-2081,122-29-2934,365-114-10294,94-24 7596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1.2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885 387 4153,'5'-23'18925,"-1"7"-9296,0 19-9554,0 9-90,1 42 15,-3-45 0,-1 0 0,0 1 0,-1-1 0,0 1 0,0-1 0,-1 1 0,0-1 0,-4 16 0,-1 5 0,6-28 0,0 0 0,0 0 0,0 0 0,0 0 0,-1 0 0,1 0 0,-1 0 0,1 0 0,-1 0 0,0 0 0,0 0 0,0 0 0,0 0 0,0-1 0,-2 4 0,0-3 0,0-1 0,1 1 0,-1 0 0,0-1 0,0 1 0,0-1 0,0 0 0,0 0 0,0 0 0,0-1 0,0 1 0,0-1 0,0 1 0,-1-1 0,1 0 0,0 0 0,0-1 0,0 1 0,-1-1 0,1 1 0,-4-3 0,-78-25 0,66 20 0,12 6 0,-2-2 0,1 1 0,-1 1 0,0-1 0,1 1 0,-1 1 0,0 0 0,0 0 0,-16 1 0,16 1 0,1 3 0,1 1 0,5-3 0,1-1 0,-1 1 0,0 0 0,0 0 0,0-1 0,1 1 0,-1-1 0,-1 0 0,1 0 0,0 1 0,0-1 0,0-1 0,-1 1 0,1 0 0,0 0 0,-1-1 0,1 0 0,0 1 0,-3-1 0,-4 1 0,-22 8 0,0-2 0,-1-1 0,1-2 0,-1-1 0,0-1 0,-37-3 0,60 1 0,1 1 0,0 0 0,0 1 0,0-1 0,0 1 0,-12 6 0,-13 2 0,2-2 0,-28 5 0,56-13 0,1 0 0,-1 1 0,0-1 0,1-1 0,-1 1 0,1 0 0,-1-1 0,1 1 0,-1-1 0,1 0 0,-1 0 0,1 0 0,0 0 0,-1 0 0,1 0 0,0-1 0,0 1 0,0-1 0,-3-2 0,2 0 0,0 1 0,0-1 0,0 0 0,0 0 0,1 0 0,0 0 0,0-1 0,0 1 0,0 0 0,1-1 0,-1 0 0,1 1 0,0-1 0,1 0 0,-1 0 0,1 1 0,0-1 0,0 0 0,0 0 0,1 1 0,0-1 0,0 0 0,1-5 0,17-86 0,58-164 0,-73 247 0,2-12 0,2 0 0,0 0 0,17-33 0,-24 55 0,7-8 0,-7 11 0,-1 0 0,0 0 0,0 0 0,1 0 0,-1-1 0,0 1 0,1 0 0,-1 0 0,0 0 0,0 0 0,1 0 0,-1 0 0,0 0 0,1 0 0,-1 0 0,0 0 0,0 0 0,1 0 0,-1 0 0,0 0 0,1 1 0,-1-1 0,0 0 0,0 0 0,1 0 0,-1 0 0,0 0 0,0 1 0,1-1 0,-1 0 0,0 0 0,0 0 0,0 1 0,1-1 0,-1 0 0,0 0 0,0 1 0,0-1 0,0 0 0,0 0 0,0 1 0,1-1 0,-1 1 0,8 25-1922,-8-22 1147,0-1 0,0 1 1,-1 0-1,1-1 0,-1 1 0,0-1 0,0 1 1,0-1-1,-3 5 0,0 0-1139,0-1 0,-1 0 0,0 0-1,0 0 1,0-1 0,-12 11 0,-8 2-5464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2.0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855 599 928,'0'-7'2428,"1"0"1,0 1-1,0-1 0,0 0 0,1 0 0,3-8 1,20-38 6454,-1 3-3324,19-27-5160,-19 36-399,-23 40 0,-1-1 0,1 1 0,0 0 0,0-1 0,0 1 0,-1 0 0,1 0 0,0 0 0,1 0 0,-1-1 0,0 1 0,0 1 0,0-1 0,1 0 0,-1 0 0,0 0 0,1 1 0,-1-1 0,0 0 0,1 1 0,1-1 0,-1 2 0,-1 1 0,1-1 0,-1 0 0,0 1 0,0-1 0,0 1 0,1-1 0,-1 1 0,-1 0 0,1-1 0,0 1 0,0 0 0,-1 0 0,1 0 0,-1-1 0,1 1 0,-1 0 0,0 0 0,0 2 0,3 9 0,-1-5 0,0 0 0,-1-1 0,0 1 0,0 0 0,-1 0 0,0 0 0,0-1 0,-1 1 0,0 0 0,0 0 0,-1-1 0,0 1 0,0-1 0,-5 10 0,3-8 0,0 1 0,-1-1 0,0 0 0,-1-1 0,0 1 0,0-1 0,0 0 0,-2 0 0,1-1 0,-14 11 0,2-5 0,0 0 0,-39 18 0,51-28 0,-1 0 0,0-1 0,0 1 0,0-2 0,0 1 0,0-1 0,0 0 0,0-1 0,0 1 0,0-2 0,-14-1 0,19 1 0,1 1 0,-1-1 0,1 0 0,-1 0 0,1 0 0,0 0 0,-1 0 0,1 0 0,0-1 0,0 1 0,0-1 0,0 1 0,0-1 0,0 0 0,0 0 0,0 0 0,1 0 0,-1 0 0,1 0 0,-2-3 0,0-3 0,0 0 0,0-1 0,1 1 0,-2-15 0,-5-14 0,8 33 0,0 0 0,-1 0 0,1 0 0,-1 1 0,1-1 0,-1 0 0,0 1 0,-1-1 0,1 1 0,-3-4 0,3 6 0,0 0 0,1 0 0,-1 0 0,0 1 0,0-1 0,0 0 0,1 1 0,-1-1 0,0 1 0,0-1 0,0 1 0,0 0 0,0 0 0,0 0 0,0 0 0,0 0 0,0 1 0,0-1 0,0 0 0,0 1 0,0-1 0,0 1 0,1 0 0,-4 1 0,-4 2 0,0 0 0,1 1 0,-1 0 0,1 0 0,0 1 0,0 0 0,1 1 0,0-1 0,-9 12 0,-1 3 0,1 1 0,-15 27 0,28-44 0,0-1 0,1 1 0,-1 0 0,1 0 0,0 0 0,1 0 0,-1 0 0,1 0 0,0 1 0,0-1 0,1 0 0,-1 1 0,2 7 0,-1-10 0,1 0 0,0 0 0,0 0 0,1 0 0,-1 0 0,1 0 0,-1 0 0,1 0 0,0-1 0,0 1 0,0-1 0,0 1 0,1-1 0,-1 0 0,1 0 0,-1 0 0,1 0 0,0 0 0,-1-1 0,1 1 0,0-1 0,0 0 0,5 2 0,8 1 0,0 0 0,0-1 0,0 0 0,1-1 0,30-1 0,-29-1 0,0 1 0,1 0 0,32 8 0,-34-8 0,-10 3 0,-7-3 0,-1 0 0,1 0 0,0 0 0,-1-1 0,1 1 0,-1 0 0,1 0 0,-1-1 0,1 1 0,-1 0 0,0-1 0,1 1 0,-1-1 0,0 1 0,1-1 0,-1 1 0,0-1 0,0 0 0,1 1 0,-1-1 0,0 0 0,0 1 0,0-1 0,-1 0 0,-133 31 0,73-16 0,-108 13 0,132-25 0,0-2 0,-55-5 0,75 2 0,0-1 0,0-1 0,0 0 0,1-2 0,-1 0 0,1-1 0,-18-10 0,33 16 0,0 0 0,1-1 0,-1 1 0,1-1 0,-1 0 0,1 1 0,0-1 0,0 0 0,0 0 0,0 1 0,0-1 0,0 0 0,0 0 0,1 0 0,-1 0 0,1 0 0,-1 0 0,1 0 0,0-1 0,0 1 0,0 0 0,0 0 0,0 0 0,0 0 0,2-4 0,17-64 0,-10 41 0,1-7 0,-1-2 0,-2 1 0,-2-1 0,-1 0 0,-2 0 0,-5-65 0,0 29 0,3 54 0,0 1 0,-6-31 0,5 41 0,1 0 0,-1 1 0,1-1 0,1 0 0,0 1 0,2-11 0,2-27 0,-5 40-149,1 1-1,0 0 1,1 0-1,0 0 1,-1 0-1,5-8 1,6-25-3609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2.4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817 141 2969,'68'-62'23063,"-53"45"-21028,-12 16-1800,-1-1 0,1 0 0,-1-1 0,0 1 0,0 0 0,0-1 0,-1 1 0,1-1 0,0 1 0,-1-1 0,0 0 0,0 0 0,1 0 0,-2 0 0,1 0 0,0 0 0,-1 0 0,1 0 0,-1-4 0,0 7-269,0-1 1,0 1-1,0 0 0,-1-1 1,1 1-1,0 0 0,0-1 0,0 1 1,-1 0-1,1 0 0,0-1 1,-1 1-1,1 0 0,0 0 1,0 0-1,-1-1 0,1 1 0,0 0 1,-1 0-1,1 0 0,-1 0 1,1 0-1,0 0 0,-1 0 1,1 0-1,0 0 0,-1 0 0,1 0 1,0 0-1,-1 0 0,1 0 1,-1 0-1,1 0 0,0 0 1,-1 0-1,1 0 0,0 0 0,-1 1 1,1-1-1,-12 4-4141,-6 2-3746,-4-1 1108,7-2 1562,-9 2-1672</inkml:trace>
  <inkml:trace contextRef="#ctx0" brushRef="#br0" timeOffset="1">0 422 4985,'9'0'6385,"0"-5"409,8 0-1449,0 1-1264,0-6-1048,9 5-889,0-5-2144,0 1 0,8 4 0,-8-5 0,8 0 0,1 1 0,-1 4 0,-8-5-1136,8 1-3777,-8-1-1241,0 0-703,-9 5-297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3.1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1396 214 4633,'-3'-7'2500,"1"1"0,-1 0 0,1 0 0,0-1 0,1 1 0,-1-1 0,1 0 0,1 1 0,-1-10 0,-7-27 634,9 40-3134,-1 3 0,1 0 0,-1 1 0,1-1 0,-1 0 0,1 0 0,-1 0 0,0 0 0,1 1 0,-1-1 0,0 0 0,1 1 0,-1-1 0,0 0 0,1 0 0,-1 1 0,0-1 0,1 1 0,-1-1 0,0 0 0,0 1 0,0-1 0,1 1 0,-1-1 0,0 0 0,0 1 0,0-1 0,0 1 0,0 0 0,1 6 0,5 8 0,-1-1 0,0 2 0,-1-1 0,0 0 0,-1 1 0,-1-1 0,1 26 0,5 31 0,-7-58 0,0 1 0,-1-1 0,0 1 0,-5 25 0,1 20 0,2-35 0,-1-2 0,-1 1 0,-1 0 0,-1-1 0,-1 0 0,0 0 0,-2-1 0,-19 34 0,14-32 0,-1 0 0,-1-2 0,-1 0 0,-28 27 0,-87 71 0,110-102 0,0-1 0,-2-1 0,1-1 0,-2-1 0,0-2 0,-1 0 0,0-2 0,0 0 0,-1-2 0,0-1 0,-1-1 0,0-2 0,0 0 0,-55-2 0,27-2 0,1-3 0,-1-2 0,-77-18 0,110 18 0,0-2 0,0 0 0,0-2 0,1 0 0,1-1 0,0-2 0,0 0 0,1-1 0,0-1 0,-28-27 0,38 30 0,1 0 0,0-1 0,0 0 0,1-1 0,1 1 0,0-2 0,1 1 0,1-1 0,0 0 0,-6-25 0,6 14 0,2 1 0,0-1 0,2 0 0,0 0 0,5-38 0,-1 44 0,1 1 0,0 0 0,1 1 0,1-1 0,1 1 0,0 0 0,1 0 0,1 1 0,0 0 0,14-16 0,13-13 0,80-75 0,-60 65 0,-31 32 0,1 1 0,35-21 0,-36 26-751,76-53-9567,-83 51-2838,-9 14 6694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3.4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0 5305,'2'7'10952,"4"13"4048,-12-11-12053,-12-6-4424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4.1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379 102 952,'-1'-17'5204,"-3"-6"7027,1 1-793,2 5-8496,1 17-2942,0-1 0,0 0 0,0 0 0,0 0 0,0 0 0,0 1 0,0-1 0,0 0 0,0 0 0,0 0 0,0 0 0,1 1 0,-1-1 0,0 0 0,1 0 0,-1 1 0,0-1 0,1 0 0,-1 0 0,1 1 0,-1-1 0,1 0 0,-1 1 0,1-1 0,0 1 0,-1-1 0,1 1 0,0-1 0,-1 1 0,1-1 0,1 1 0,22 4 0,169 81 0,-147-63 0,89 31 0,-98-35 0,-50-30 0,-15-4 0,22 13 0,0 1 0,-1 0 0,1 1 0,-1-1 0,1 1 0,-1 1 0,1-1 0,-1 1 0,1 0 0,-1 0 0,1 1 0,-1 0 0,1 0 0,-1 1 0,1-1 0,0 1 0,-1 1 0,1-1 0,0 1 0,1 0 0,-1 1 0,1-1 0,-1 1 0,1 0 0,0 0 0,0 1 0,1 0 0,-1-1 0,1 2 0,0-1 0,0 0 0,1 1 0,0 0 0,-4 9 0,-2 4 0,0 0 0,2 1 0,0-1 0,2 2 0,0-1 0,1 0 0,1 1 0,0 23 0,3-36 0,-1 1 0,0-1 0,0 0 0,-1 0 0,0 0 0,0 0 0,-1 0 0,0-1 0,0 1 0,-1-1 0,0 0 0,0 0 0,-1 0 0,0 0 0,0-1 0,0 0 0,-1 0 0,0 0 0,0-1 0,-1 0 0,1 0 0,-1 0 0,0-1 0,-1 0 0,1-1 0,-13 5 0,-28 3-1517,-75 7-1,106-17 936,1-1 0,0 0 0,-1-1 0,1-1 0,0 0 0,0-1 0,0-1 1,-26-10-1,38 13-481,1-1 0,0 0 1,-1 0-1,1 0 1,0 0-1,0 0 0,0-1 1,0 1-1,1-1 0,-1 0 1,1 0-1,0 0 1,-3-5-1,-4-6-4170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4.5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113 358 2641,'2'-61'4920,"0"40"-2975,-1 0 0,-1 0 0,-4-28 0,-4-20 5543,7 63-6509,1 0 0,-1 0 1,2 0-1,-1 1 0,1-1 0,1-9 0,3-21 2105,-5 6-3084,8 64 0,-6-22 0,-1 0 0,2 0 0,-1 0 0,9 21 0,3 16 0,24 98 0,-13-38 0,-17-76 0,0 17 0,-5 1 0,-2-40 0,0-1 0,-1 1 0,0-1 0,0 1 0,-1-1 0,0 1 0,-1-1 0,0 1 0,-5 12 0,4-16-318,0 0 0,-1 0 0,1 0 0,-1-1 0,0 0 0,-1 0 0,0 0 0,0 0 0,-7 6 0,6-7-335,0-1 0,-1 0 0,1 0-1,-1-1 1,0 0 0,0 0 0,0 0 0,0-1 0,-1 0 0,1-1 0,0 1 0,-1-1 0,1-1 0,-13 0 0,-12 0-6622,5 0 64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4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310 5 3585,'13'-3'19305,"2"1"-9680,-14 5-9611,0 0 1,0-1-1,1 1 0,-2 0 1,1 0-1,0 0 0,0-1 1,-1 1-1,0 0 0,1 0 0,-1 0 1,0 0-1,-1 0 0,1 0 1,0 0-1,-1 0 0,0 0 1,1-1-1,-1 1 0,0 0 1,-3 5-1,-3 7-35,0-1 0,-17 27 0,9-20-927,0 0 1,-31 30-1,34-39-70,-1 0 0,0-1 0,-1-1 0,0 0 0,-1-1 0,0-1 0,0 0 0,-30 10 0,12-8-6297,-1 0-43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5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517 540 5313,'22'2'5339,"-16"0"-2648,-1 0 0,0 0 0,0 0 0,0 1 0,0 0 1,9 6-1,2 3 472,-12-9-3049,1 1-114,1 0 0,-1 0 0,-1 1 0,1-1 0,-1 1 0,1 0 0,-2 1 0,1-1 0,0 1 0,-1-1 0,0 1 0,0 0 0,2 9 0,-5-2 0,1-11 0,-1 0 0,0 0 0,0 0 0,0-1 0,0 1 0,0 0 0,0 0 0,0 0 0,-1 0 0,1 0 0,-1 0 0,1-1 0,-1 1 0,0 0 0,0 0 0,0-1 0,0 1 0,0-1 0,0 1 0,0-1 0,0 1 0,-1-1 0,1 0 0,-3 3 0,-1 0 0,0-1 0,0 0 0,0 0 0,-1 0 0,1 0 0,-1-1 0,0 0 0,1 0 0,-1-1 0,0 1 0,0-1 0,0 0 0,0-1 0,0 0 0,0 0 0,0 0 0,0 0 0,0-1 0,0 0 0,-9-3 0,14 3 0,0 1 0,0-1 0,0 0 0,0 0 0,0 0 0,0 0 0,1 0 0,-1 0 0,0 0 0,1 0 0,-1 0 0,0 0 0,1 0 0,0 0 0,-1 0 0,1-1 0,0 1 0,-1 0 0,1 0 0,0 0 0,0-1 0,0 1 0,0 0 0,0 0 0,0 0 0,0-1 0,1 1 0,-1 0 0,0 0 0,1 0 0,-1-1 0,1 1 0,0-1 0,16-42 0,2 11-1648,-13 25 400,-1 0 0,0-1 0,0 1 0,-1-1 0,0 0 0,-1 0 0,0-1 0,3-17 0,-7 13-5648,-6 4-38</inkml:trace>
  <inkml:trace contextRef="#ctx0" brushRef="#br0" timeOffset="1">147 390 4929,'-12'-64'5570,"-1"-31"7234,4 24-5173,1 25-5798,4 20-1833,1-1 0,0-27 0,3 54 0,1 0 0,-1-1 0,0 1 0,0 0 0,0-1 0,1 1 0,-1-1 0,0 1 0,0 0 0,1-1 0,-1 1 0,0 0 0,1 0 0,-1-1 0,0 1 0,1 0 0,-1 0 0,1 0 0,-1-1 0,0 1 0,1 0 0,-1 0 0,1 0 0,-1 0 0,0 0 0,1 0 0,-1 0 0,1 0 0,-1 0 0,1 0 0,-1 0 0,0 0 0,1 0 0,-1 0 0,1 0 0,-1 0 0,0 0 0,1 1 0,-1-1 0,1 0 0,0 1 0,11 14 0,-1 1 0,0 1 0,-1 0 0,-1 1 0,-1-1 0,0 2 0,-1-1 0,-1 1 0,-1 0 0,-1 0 0,2 24 0,2 14 0,0 64 0,-8-103-600,-1 0 0,0 1 0,-1-1-1,-2 0 1,0 0 0,0-1 0,-2 1 0,-10 23 0,10-31 19,1 1 1,-2-1 0,1-1-1,-1 1 1,-1-1 0,0 0 0,0-1-1,-1 0 1,0 0 0,0-1-1,-1 0 1,0-1 0,0 0 0,-13 6-1,-2-2-6096,0 0 38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6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914 533 176,'59'-19'25996,"-66"47"-19401,5-21-6595,1-1 0,-1 0 0,0 0 0,-1 0 0,0 0 0,1 0 0,-2-1 0,1 1 0,-1-1 0,-6 8 0,-7 13 0,14-24 0,1 1 0,0-1 0,-1 0 0,1 0 0,-1 0 0,0 0 0,0-1 0,0 1 0,0-1 0,0 1 0,0-1 0,0 0 0,0 0 0,0 0 0,-1-1 0,1 1 0,0-1 0,-1 0 0,1 0 0,0 0 0,0 0 0,-1-1 0,-5-1 0,-1 1 0,-1-1 0,1 0 0,0-1 0,-1 0 0,1-1 0,-11-6 0,17 7 0,0 0 0,1 0 0,-1 0 0,1-1 0,-1 1 0,1-1 0,0 0 0,0 0 0,1 0 0,-1 0 0,1-1 0,0 1 0,0-1 0,1 1 0,-1-1 0,1 0 0,0 0 0,-1-6 0,0-13 0,0-1 0,2-34 0,0 32 0,9-78 0,-7 77 0,2 0 0,0 0 0,3 0 0,12-37 0,-11 39 0,9-27 0,-10 39 0,-6 13 0,0-1 0,1 0 0,-2 0 0,1 0 0,0 0 0,0 0 0,-1 0 0,1 0 0,-1 0 0,1 0 0,-1-2 0,4-3 0,-4 7 0,0 0 0,1 0 0,-1-1 0,0 1 0,1 0 0,-1-1 0,0 1 0,1 0 0,-1-1 0,0 1 0,1 0 0,-1-1 0,0 1 0,0-1 0,0 1 0,1 0 0,-1-1 0,0 1 0,0-1 0,0 1 0,0-1 0,0 1 0,0-1 0,0 1 0,0-1 0,0 1 0,0 0 0,0-1 0,0 1 0,0-2 0,-9 56 0,8-36 0,-2 0 0,0 0 0,-5 20 0,-1 1 0,-54 334 0,28-182 0,4 57 0,24-195 0,6-39 0,0 0 0,-1 0 0,-1 0 0,0 0 0,-8 18 0,6-17 0,0 1 0,1 1 0,1-1 0,-2 22 0,-6 28 0,5-38 0,3-13 0,-1 0 0,-11 27 0,13-37 0,-1 0 0,1-1 0,-1 1 0,0-1 0,0 0 0,0 0 0,-1 0 0,0-1 0,1 1 0,-1-1 0,-1 0 0,-6 5 0,7-6 0,-7 5 0,-1 0 0,1-1 0,-1 0 0,0-1 0,0-1 0,-1 1 0,0-2 0,1 0 0,-23 2 0,0-4 0,19 0 0,0-1 0,1 0 0,-1-1 0,1-1 0,-1 0 0,1-1 0,-30-9 0,34 7 0,0 0 0,1-1 0,-1 0 0,1 0 0,0-1 0,1-1 0,0 0 0,0 0 0,1 0 0,0-1 0,-8-11 0,11 13 0,1-1 0,0 1 0,0-1 0,0 0 0,1-1 0,1 1 0,-1 0 0,1-1 0,1 0 0,-1 1 0,2-1 0,-1 0 0,1 1 0,0-1 0,1 0 0,2-10 0,0 5 0,1 1 0,0 0 0,2 0 0,-1 0 0,1 0 0,1 1 0,0 0 0,1 1 0,0-1 0,1 1 0,0 1 0,1 0 0,0 0 0,0 1 0,14-9 0,20-13 0,2 3 0,77-37 0,-91 49 0,37-17 0,0 2 0,3 4 0,82-21 0,-100 36-2518,-35 9 355,0 0 0,0 1 0,0 1 1,0 0-1,20 3 0,-22 2-4535,1 1 13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5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491 0 5081,'17'8'22437,"-10"-5"-17188,-5-2-5249,0 1 0,0-1 0,0 1 0,-1-1 0,1 1 0,-1 0 0,1 0 0,-1 0 0,1 0 0,-1 0 0,0 0 0,0 0 0,0 1 0,0-1 0,-1 0 0,1 1 0,-1-1 0,1 0 0,-1 1 0,0-1 0,1 1 0,-1-1 0,-1 0 0,1 1 0,0-1 0,-1 1 0,1-1 0,-1 0 0,1 1 0,-2 2 0,0 1 0,-1 0 0,1 1 0,-1-1 0,0 0 0,-1-1 0,1 1 0,-1 0 0,0-1 0,-1 0 0,-6 7 0,-25 13 0,-1-1 0,-1-3 0,0 0 0,-80 28 0,57-26-3588,23-10-5103,-67 14 0,85-22 1287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5.9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 93 1680,'-9'-68'30872,"1"44"-30657,7 26-515,1 0 1,-1 0-1,0 1 1,0-1-1,0 0 1,0 0-1,0 0 1,0 0-1,0-1 1,-1 1-1,1 0 0,0 0 1,-1-1-1,0 1 1,1-1-1,-1 1 1,0-1-1,0 0 1,0 0-1,-3 2 0,-50 22-10417,45-21 8874,-23 6-5616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6.2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860 638 280,'18'-4'32394,"-18"21"-32380,0 0 1,-1 1-1,-1-1 1,0 0 0,-2 0-1,0 0 1,-8 21-1,9-31-15,-1 1 0,0-1-1,0-1 1,-1 1 0,0 0 0,0-1-1,-1 0 1,1-1 0,-1 1-1,-1-1 1,1 0 0,-1 0-1,0-1 1,0 0 0,0 0 0,0-1-1,-11 4 1,-3 1 1,-1-2 0,1 0 0,-31 4 0,44-9 0,0 0 0,0 0 0,0-1 0,-1 0 0,1-1 0,0 0 0,0 0 0,0-1 0,0 0 0,0 0 0,0-1 0,-10-4 0,17 5 0,0 1 0,0 0 0,-1-1 0,1 1 0,1-1 0,-1 1 0,0-1 0,0 1 0,0-1 0,1 0 0,-1 1 0,1-1 0,-1 0 0,1 0 0,0 1 0,0-1 0,0 0 0,0 0 0,0 0 0,0 1 0,0-1 0,1 0 0,-1 0 0,0 1 0,1-1 0,0 0 0,1-2 0,0-4 0,1 1 0,0-1 0,1 1 0,-1 0 0,6-7 0,2 2-420,-1 1-1,1 1 1,23-18-1,-6 7-63,-28 20 494,1 0-1,-1 1 0,1-1 1,-1 0-1,1 1 1,0-1-1,-1 1 0,1-1 1,0 1-1,0 0 0,-1-1 1,1 1-1,0 0 1,0-1-1,0 1 0,-1 0 1,1 0-1,0 0 1,0 0-1,0-1 0,0 1 1,-1 0-1,3 1 1,2 15 630,-13 32 595,7-43-1170,-7 24-65,-2 0 0,-1 0 0,-1-1 0,-31 51 0,21-39 0,13-24 0,0 1 0,-1-1 0,-18 21 0,-9 6 0,23-25 0,0-1 0,-1 0 0,-1-1 0,0-1 0,-1 0 0,-1-2 0,0 0 0,-1 0 0,-22 9 0,-20-2-4504,44-16 1558,0-1 0,-1-1 1,1-1-1,-1 0 0,1-2 0,-33-4 0,17 0-4288</inkml:trace>
  <inkml:trace contextRef="#ctx0" brushRef="#br0" timeOffset="1">602 154 1688,'8'-24'6410,"1"-42"15386,-8 45-18923,9-18-2873,-6 36 0,-5 3-63,1 0-1,-1 0 1,1 1-1,0-1 1,-1 0-1,1 0 1,-1 1 0,1-1-1,0 1 1,-1-1-1,1 0 1,0 1-1,-1-1 1,1 1-1,0-1 1,0 0 0,-1 1-1,1-1 1,0 1-1,0-1 1,0 1-1,0-1 1,0 1 0,0-1-1,0 1 1,0-1-1,0 1 1,0-1-1,0 2 1,-31 14-17582,20-12 13528,-6 5-2072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6.7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274 0 2761,'-22'28'5932,"15"-17"-614,-1 0 0,2 1 1,-10 25-1,7-11-2517,8-21-2801,0-1 0,0 0 0,0 1 0,0-1 0,0 1 0,1 0 0,0-1 0,0 1 0,0-1 0,1 1 0,-1 0 0,1-1 0,0 1 0,0-1 0,1 0 0,0 1 0,-1-1 0,1 0 0,1 0 0,-1 0 0,0 0 0,1 0 0,0-1 0,0 1 0,4 2 0,-2-2 0,0-1 0,0 0 0,1 0 0,0 0 0,-1-1 0,1 0 0,0 0 0,0-1 0,0 0 0,1 0 0,-1 0 0,0 0 0,0-1 0,0 0 0,1-1 0,-1 1 0,11-4 0,-17 4 0,28-5-4051,46-15 0,-68 19 3467,-1-2-1,1 1 0,0-1 0,0 0 0,-1 0 1,0 0-1,1-1 0,-2 0 0,1 0 0,0 0 1,-1-1-1,1 1 0,4-9 0,-8 12 596,-1 1 1,0-1-1,0 1 0,0-1 1,0 1-1,0-1 0,0 1 0,0-1 1,0 0-1,0 1 0,0-1 1,-1 1-1,1-1 0,0 1 0,0-1 1,0 1-1,-1-1 0,1 1 1,0-1-1,-1 1 0,1-1 0,0 1 1,-1 0-1,1-1 0,-1 1 1,1-1-1,0 1 0,-1 0 0,1 0 1,-1-1-1,1 1 0,-1 0 1,1 0-1,-1-1 0,1 1 0,-1 0 1,0 0-1,1 0 0,-1 0 1,1 0-1,-1 0 0,0 0 0,-29-3 1481,18 6-824,0 0 1,0 1 0,0 1 0,0 0-1,1 1 1,-1 0 0,1 1 0,1 0-1,0 1 1,-15 12 0,-5 11 2809,-47 57 0,50-52-3478,-21 42 0,20-33 0,-33 62 0,51-88 0,1 1 0,1-1 0,0 2 0,1-1 0,-5 27 0,-11 106 0,23-134 0,1 1 0,1 0 0,0-1 0,2 1 0,0-1 0,1 0 0,1 0 0,13 29 0,-12-34 0,1 0 0,0-1 0,1 0 0,0 0 0,1-1 0,0 0 0,1-1 0,0 0 0,1-1 0,24 17 0,2-3 0,0-1 0,65 27 0,-65-36-69,1 0 0,0-3-1,0-1 1,2-2 0,-1-2 0,1-1-1,-1-2 1,50-4 0,-32-2-67,1-3 1,-1-3-1,0-2 1,-1-3-1,61-23 1,-79 22-810,-1-2-1,0-1 1,65-45 0,-37 14-3140,-6-6-3677,-25 21-6989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7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345 894 3881,'-7'-7'5497,"5"-23"13712,3 9-15029,0 17-4180,5 4 0,-5 0 0,0 1 0,0 0 0,0 0 0,0 1 0,0-1 0,0 0 0,-1 0 0,1 0 0,0 1 0,-1-1 0,1 0 0,-1 0 0,1 1 0,-1-1 0,1 1 0,-1-1 0,0 0 0,0 1 0,0 2 0,-1 32 0,0-23 0,1-10 0,0 0 0,0 0 0,-1 0 0,1 1 0,-1-1 0,0 0 0,1 0 0,-1-1 0,-1 1 0,1 0 0,0 0 0,-1 0 0,1-1 0,-1 1 0,0-1 0,0 1 0,0-1 0,-3 2 0,1 0 0,-1-1 0,0 0 0,0 0 0,0 0 0,0 0 0,-1-1 0,1 0 0,-1 0 0,-6 1 0,-15 1 0,0-1 0,0 0 0,-40-4 0,39 1 0,24 0 0,0 0 0,-1 0 0,1 0 0,0 0 0,0-1 0,0 0 0,0 0 0,0 0 0,0 0 0,0-1 0,0 1 0,1-1 0,-1 0 0,0 0 0,1-1 0,-1 1 0,1-1 0,0 1 0,-6-7 0,7 5 0,0 0 0,1 1 0,-1-1 0,1 0 0,0 0 0,0 0 0,0 0 0,0 0 0,0 0 0,1 0 0,0-1 0,0 1 0,0 0 0,1 0 0,-1 0 0,1 0 0,0 0 0,0 0 0,0 0 0,3-5 0,25-89 0,29-179 0,-33 140 0,16-123 0,-37 241 0,-1-1 0,0-28 0,6 32 0,-8 13 0,7 6 0,5 5-4703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8.1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0 111 568,'3'-3'1518,"-1"1"0,1-1 0,0 1 0,0 0 0,1 0-1,-1 0 1,0 0 0,0 1 0,5-2 0,64-13 6335,-31 9-6050,111-23 1077,-87 18-4750,-1-1-4272,-57 11 5774,11-6-13986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8.86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1086 377 440,'6'11'15519,"15"4"-10498,-5-2-2401,-11-7-2124,0-1 1,-1 1-1,0 0 1,0 0 0,0 0-1,-1 1 1,0-1-1,0 1 1,4 14-1,-7-18-340,1 0 0,-1 0-1,0 0 1,0 0 0,0 0-1,0 0 1,0 0-1,-1 1 1,0-1 0,1 0-1,-1 0 1,0-1-1,-1 1 1,1 0 0,0 0-1,-1 0 1,0-1-1,1 1 1,-1-1 0,0 1-1,0-1 1,0 0 0,-1 0-1,1 0 1,0 0-1,-4 2 1,3-2-156,-17 12 0,-1 0 0,-42 20 0,57-31 0,0 0 0,0-1 0,-1 0 0,1-1 0,-1 1 0,1-1 0,-1 0 0,0-1 0,1 1 0,-1-1 0,0-1 0,1 1 0,-1-1 0,1 0 0,-12-4 0,14 3 0,0 0 0,1 0 0,-1 0 0,1 0 0,0-1 0,0 0 0,0 1 0,0-1 0,0 0 0,1 0 0,-1 0 0,1-1 0,0 1 0,0-1 0,0 1 0,0-1 0,0 0 0,-1-7 0,-2-7 0,1 0 0,-3-36 0,4 27 0,-20-213 0,21 213 0,1-51 0,2 33 0,8-24 0,-5 71 0,1 11 0,-14 262 0,0-67 0,9-198 0,16 396 0,-13-362 0,-3 63 0,-1-40 0,-2-8 0,-19 102 0,11-91 0,6-48 0,-1 0 0,-1 0 0,-1-1 0,-1 0 0,0-1 0,-15 22 0,19-35 0,0-1 0,-1 1 0,0-1 0,-1 0 0,1-1 0,-1 0 0,0 0 0,-1 0 0,1-1 0,-1 0 0,0 0 0,0-1 0,0 0 0,0 0 0,-1-1 0,1 0 0,-1 0 0,1-1 0,-15 0 0,-7 0 0,1-1 0,-1-1 0,1-1 0,-44-10 0,36 4 0,0-2 0,1-1 0,1-2 0,-36-18 0,59 26 0,1-1 0,0-1 0,0 0 0,1 0 0,0-1 0,0 0 0,1 0 0,0-1 0,0-1 0,1 0 0,0 0 0,1 0 0,0-1 0,0 0 0,-8-22 0,12 20 0,0-1 0,1-1 0,1 1 0,0 0 0,1 0 0,0 0 0,1-1 0,1 1 0,0 0 0,1 0 0,1 0 0,0 1 0,0-1 0,2 1 0,-1 0 0,13-19 0,0 1 0,1 2 0,2 0 0,1 1 0,1 1 0,43-38 0,-45 47-769,1 2-1,1 1 1,0 0 0,1 2-1,0 0 1,52-17 0,2 6-3608,85-15 0,-128 32-2458,-1-2 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09.2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0 194 3129,'16'24'6181,"28"24"14571,-28-32-18047,-13-12-2705,1-1 0,-1 1 0,1-1 0,0 1 0,0-1 0,0 0 0,1-1 0,-1 1 0,1-1 0,-1 0 0,1 0 0,0 0 0,0-1 0,0 0 0,0 1 0,0-2 0,0 1 0,5 0 0,0-2 0,1 0 0,-1-1 0,0 1 0,1-2 0,-1 0 0,0 0 0,13-7 0,-16 8 0,-1-1 0,0-1 0,0 1 0,-1-1 0,1 0 0,-1 0 0,0-1 0,0 0 0,0 1 0,0-2 0,-1 1 0,7-10 0,-5 1 0,-2 9 0,0-1 0,-1-1 0,0 1 0,0 0 0,-1-1 0,1 0 0,-1 1 0,-1-1 0,0 0 0,0 0 0,0 0 0,0 0 0,-1 0 0,-1 0 0,0-10 0,-1 12-124,1 1-1,0 0 1,-1 0-1,0-1 1,0 1-1,0 0 1,-1 1-1,1-1 1,-1 0-1,0 1 1,0-1 0,0 1-1,0 0 1,-1 0-1,1 0 1,-1 0-1,0 1 1,0 0-1,0-1 1,0 1-1,0 1 1,-5-3 0,-10-1-1371,-1 0 0,1 1 0,-39-2 1,15 1-918,-27 0-11734,28 5 7058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4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198 585 1896,'-6'-18'4826,"11"-23"7106,10 1-707,-3 24-8337,49-33-2888,-59 49 0,-1-1 0,0 1 0,0 0 0,0-1 0,0 1 0,0 0 0,1 0 0,-1 0 0,0-1 0,0 1 0,0 1 0,0-1 0,1 0 0,-1 0 0,0 0 0,0 1 0,0-1 0,0 0 0,0 1 0,0-1 0,1 1 0,-1-1 0,0 1 0,0 0 0,-1-1 0,1 1 0,0 0 0,0 0 0,0 0 0,0 0 0,-1 0 0,1 0 0,0 0 0,-1 0 0,1 0 0,-1 0 0,1 0 0,-1 0 0,1 2 0,11 36 0,-8-11 0,-2-24 0,-1 0 0,0 0 0,-1 0 0,1 0 0,-1 0 0,0 0 0,0 0 0,0 0 0,0 1 0,-1-1 0,0 4 0,-4 9 0,4-13 0,0-1 0,0 1 0,0 0 0,0-1 0,0 1 0,-1-1 0,0 0 0,0 1 0,0-1 0,-4 5 0,-11 9 0,14-12 0,-1-1 0,0 0 0,0-1 0,0 1 0,-1-1 0,-5 4 0,5-4 0,0-1 0,0 0 0,0-1 0,0 1 0,0-1 0,0 0 0,-1 0 0,1 0 0,0-1 0,-1 0 0,1 0 0,0 0 0,-1-1 0,1 1 0,0-1 0,0-1 0,-1 1 0,1-1 0,0 0 0,1 0 0,-1 0 0,0-1 0,0 1 0,1-1 0,0-1 0,-1 1 0,-3-5 0,-11-10 0,0 0 0,2-1 0,0-1 0,-15-25 0,30 43 0,0-1 0,0-1 0,0 1 0,0 0 0,1-1 0,-1 0 0,1 1 0,0-1 0,0 0 0,0 1 0,0-1 0,1 0 0,-1 0 0,1 0 0,0 0 0,0 0 0,1 1 0,-1-1 0,1 0 0,0 0 0,0 0 0,2-6 0,9-20 0,13-61 0,-19 68 0,0-7 0,-2 0 0,-2 0 0,-1 0 0,-2-37 0,-1 5 0,-6 24 0,8 38-10,0 1-1,0-1 1,0 0 0,0 0-1,0 0 1,0 0 0,1 0 0,-1 0-1,0 0 1,0 0 0,0 0-1,0 0 1,0 0 0,0 0-1,1 0 1,-1 0 0,0 0-1,0 0 1,0 0 0,0 0 0,0 0-1,0 0 1,1 0 0,-1 0-1,0 0 1,0 0 0,0 0-1,0 0 1,0 0 0,0 0 0,0 0-1,1 0 1,-1 0 0,0 0-1,0-1 1,0 1 0,0 0-1,0 0 1,0 0 0,0 0-1,0 0 1,0 0 0,0 0 0,0 0-1,0-1 1,1 1 0,-1 0-1,0 0 1,0 0 0,0 0-1,0 0 1,0 0 0,0 0-1,0-1 1,0 1 0,0 0 0,0 0-1,0 0 1,0 0 0,0 0-1,0 0 1,-1-1 0,1 1-1,0 0 1,0 0 0,0 0-1,0 0 1,4 7-2855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4.6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1 276 2849,'58'-3'11057,"-1"-8"-4036,11-7-2096,33-16-1690,19-5 284,-63 23-3415,85-37 0,-66 10-3173,-56 26-2008,2-14-9741,-21 21 8409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8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1033 822 4761,'-5'-50'16154,"1"-1"-5325,-5 12-9806,9 39-1023,1 0 0,-1 0 0,0 0 0,0 0 0,0 0 0,0 1 0,0-1 0,0 0 0,0 0 0,0 0 0,1 0 0,-1 0 0,0 0 0,0 0 0,0 0 0,0 0 0,0 0 0,0 0 0,0 0 0,1 0 0,-1 0 0,0 0 0,0 0 0,0 0 0,0 0 0,0 0 0,0-1 0,0 1 0,0 0 0,1 0 0,-1 0 0,0 0 0,0 0 0,0 0 0,0 0 0,0 0 0,0 0 0,0 0 0,0 0 0,0-1 0,0 1 0,0 0 0,0 0 0,0 0 0,1 0 0,-1 0 0,0 0 0,0 0 0,0-1 0,4 13 0,-1 0 0,1 0 0,1-1 0,0 1 0,0-1 0,1 0 0,8 11 0,-12-17 0,19 27 0,0 0 0,38 40 0,-24-30 0,-1 1 0,36 61 0,-69-102 0,0-1 0,1 1 0,-1 0 0,0 0 0,0 0 0,-1 1 0,1-1 0,0 0 0,-1 0 0,1 0 0,-1 1 0,0-1 0,0 0 0,0 0 0,0 1 0,0-1 0,0 0 0,0 0 0,-1 1 0,1-1 0,-1 0 0,0 0 0,0 0 0,1 0 0,-1 0 0,-2 3 0,1-3 0,-1 1 0,1-1 0,-1 0 0,0 1 0,1-1 0,-1 0 0,0-1 0,0 1 0,0 0 0,-1-1 0,1 0 0,0 0 0,0 0 0,-1 0 0,-6 1 0,-24 1 0,1 0 0,-1-3 0,0 0 0,0-3 0,1 0 0,-1-2 0,1-2 0,0-1 0,0-2 0,1 0 0,1-3 0,-54-28 0,75 36 0,0-1 0,1 0 0,-1 0 0,1-1 0,1-1 0,-1 1 0,1-1 0,1-1 0,-1 1 0,1-1 0,1-1 0,0 1 0,0-1 0,1 0 0,0 0 0,1-1 0,0 1 0,0-1 0,2 0 0,-1 0 0,1 0 0,-1-18 0,3 22 0,1 0 0,0 0 0,0-1 0,0 1 0,1 0 0,0 0 0,0 1 0,1-1 0,0 0 0,0 1 0,0-1 0,1 1 0,0 0 0,0 0 0,1 0 0,-1 1 0,1 0 0,1 0 0,-1 0 0,1 0 0,0 1 0,0 0 0,0 0 0,0 1 0,10-5 0,1 1 0,-7 1 0,1 1 0,0 1 0,0 0 0,23-5 0,-30 9 0,0 0 0,0 0 0,0 0 0,0 0 0,0 0 0,0 1 0,0-1 0,-1 1 0,1 0 0,0 1 0,0-1 0,-1 1 0,1-1 0,0 1 0,-1 0 0,0 0 0,1 1 0,-1-1 0,4 5 0,5 5 0,0 1 0,-1 0 0,-1 1 0,0 0 0,-1 1 0,12 23 0,-1-3 0,27 35 0,-46-69 0,1 1 0,3 5 0,0 0 0,0 0 0,0 0 0,-1 1 0,0 0 0,-1 0 0,0 0 0,4 14 0,-7-20 0,-1 1 0,0-1 0,0 0 0,0 0 0,0 0 0,0 0 0,0 0 0,-1 0 0,1 0 0,-1-1 0,1 1 0,-1 0 0,1-1 0,-1 1 0,0-1 0,0 0 0,0 1 0,0-1 0,0 0 0,0 0 0,-3 0 0,-52 22 0,53-21 0,-35 11 0,-40 15 0,-1-3 0,-160 26 0,-51-14 0,270-34 0,0-1 0,-1-1 0,1-1 0,0-1 0,0-1 0,0 0 0,0-2 0,-27-8 0,44 10 0,1 0 0,-1 0 0,0 0 0,1-1 0,-1 1 0,1-1 0,0 0 0,0 0 0,0 0 0,0 0 0,1-1 0,-1 1 0,1-1 0,0 1 0,0-1 0,0 0 0,1 0 0,-1 0 0,1 0 0,0 0 0,0 0 0,0 0 0,0-1 0,1 1 0,0 0 0,0 0 0,0-1 0,0 1 0,1 0 0,0 0 0,0 0 0,0-1 0,2-3 0,15-73 0,-11 59 0,-1 0 0,-1 0 0,0 0 0,-2-1 0,0-25 0,1 3 0,-1-4 0,-3-56 0,-1 38 0,-17-118 0,1-110 0,26 180 0,-8 110 0,-1 5 0,1 0 0,-1 0 0,0 0 0,0-1 0,1 1 0,-1 0 0,0 0 0,0 0 0,0 0 0,1 0 0,-1 0 0,0 0 0,0 1 0,1-1 0,-1 0 0,0 0 0,0 0 0,0 0 0,1 0 0,-1 0 0,0 0 0,0 0 0,0 0 0,0 1 0,1-1 0,-1 0 0,0 0 0,0 0 0,0 0 0,0 1 0,0-1 0,1 0 0,-1 0 0,0 0 0,0 1 0,0-1 0,0 0 0,0 0 0,0 0 0,0 1 0,0-1 0,0 0 0,0 0 0,0 0 0,0 1 0,0-1 0,0 0 0,0 0 0,0 1 0,0 12 0,0-12 0,9 95 0,-18 64 0,14-9-1782,-1-90-916,-2 1 0,-4 0 0,-15 110-1,8-131-4736,1-1-49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5.5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1963 72 3361,'-1'-11'3944,"-2"-6"6844,-1-4 836,3 7-8574,0 9-3050,-5 2 0,4 32 0,11 71 0,0 44 0,-15-37 0,5-96 0,-1 0 0,0 1 0,-1-1 0,-1-1 0,1 1 0,-2 0 0,-5 10 0,8-18 0,0 0 0,0-1 0,0 1 0,-1-1 0,1 1 0,-1-1 0,1 0 0,-1 0 0,0 0 0,1 0 0,-1-1 0,0 1 0,0-1 0,-1 0 0,1 1 0,0-2 0,0 1 0,-7 1 0,-5-1 0,-1 0 0,1-1 0,-18-2 0,21 1 0,1 0 0,-1 1 0,0 0 0,0 1 0,-14 3 0,20-3 0,1 1 0,-1 0 0,1 0 0,0 1 0,0-1 0,0 1 0,0 0 0,0 1 0,1-1 0,-1 1 0,1 0 0,0 0 0,0 0 0,1 1 0,-1-1 0,1 1 0,0 0 0,0 0 0,0 0 0,-2 8 0,3-6 0,0 0 0,0 0 0,1 1 0,0-1 0,1 0 0,-1 0 0,1 1 0,1-1 0,-1 1 0,1-1 0,1 0 0,-1 0 0,1 0 0,1 0 0,3 9 0,-4-13 0,1 1 0,0-1 0,-1 0 0,1 0 0,1 0 0,-1 0 0,0-1 0,0 1 0,1-1 0,0 0 0,7 3 0,47 20 0,-52-23 0,0 0 0,0 0 0,0 1 0,0-1 0,0 1 0,0 1 0,10 7 0,-15-10 0,-1 0 0,1 0 0,0 0 0,0 0 0,-1 0 0,1 0 0,-1 1 0,1-1 0,-1 0 0,1 0 0,-1 1 0,0-1 0,0 0 0,0 1 0,0-1 0,1 0 0,-2 1 0,1-1 0,0 0 0,0 0 0,0 1 0,-1-1 0,1 0 0,0 1 0,-1-1 0,1 0 0,-1 0 0,0 0 0,1 0 0,-1 1 0,0-1 0,0 0 0,1 0 0,-1 0 0,0-1 0,0 1 0,-2 1 0,-11 10 0,1-1 0,-2 0 0,1-2 0,-2 0 0,1 0 0,-1-1 0,0-1 0,-1-1 0,1 0 0,-1-1 0,-24 3 0,36-7 0,-1 0 0,0 0 0,0-1 0,0 0 0,0 0 0,0-1 0,0 1 0,0-1 0,0-1 0,0 1 0,0-1 0,0 0 0,-10-5 0,13 4 0,-1 0 0,1 0 0,0 0 0,0 0 0,0 0 0,0-1 0,0 1 0,1-1 0,-1 0 0,1 0 0,0 0 0,0 0 0,1 0 0,-1 0 0,1-1 0,0 1 0,0 0 0,0-1 0,1 1 0,0 0 0,0-1 0,0-7 0,-8-57 0,6 66 0,1 3 0,-1 0 0,0 1 0,1-1 0,-1 1 0,1-1 0,-1 1 0,1 0 0,-1 0 0,1-1 0,0 1 0,-1 0 0,1 0 0,0 0 0,0 0 0,-1 1 0,1-1 0,0 0 0,0 0 0,0 1 0,1-1 0,-2 2 0,-2 2 0,-29 25 0,-38 28 0,41-39 0,0-2 0,-2-1 0,0-2 0,0 0 0,-51 12 0,2-7 0,-98 10 0,86-20 0,-1-4 0,1-5 0,-115-13 0,177 11 0,0-1 0,0-2 0,1-1 0,-1-1 0,1-2 0,0-1 0,-32-16 0,56 25 0,5 1 0,1 0 0,-1 0 0,1 0 0,-1-1 0,1 1 0,-1 0 0,1 0 0,-1 0 0,1-1 0,-1 1 0,1 0 0,-1 0 0,1-1 0,-1 1 0,1 0 0,-1-1 0,1 1 0,0-1 0,-1 1 0,1 0 0,0-1 0,-1 1 0,1-1 0,0 1 0,0-1 0,-1 1 0,1-1 0,0 0 0,0 1 0,0-1 0,0 1 0,0-1 0,0 1 0,0-1 0,0 1 0,0-1 0,0 1 0,0-1 0,0 0 0,0 1 0,0-1 0,1 0 0,-2 1 0,1-3 0,11 1 0,4 3-550,0 0-1,1 1 1,28 7-1,-19-1-1561,-1 0 0,0 2 0,35 19 0,-35-15-5967,-5 1 82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5.8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0 223 6889,'5'1'1774,"1"1"0,-1-1 0,1 0-1,0 0 1,-1-1 0,1 1-1,-1-1 1,1-1 0,0 1-1,-1-1 1,7-1 0,18-11 2819,-13 3-4593,0-1 0,29-26 0,-40 31 0,1 1 0,-2-1 0,1 0 0,-1-1 0,0 0 0,0 1 0,-1-2 0,0 1 0,5-12 0,-6-1-3448,-3 16 1546,0 0-1,-1-1 1,0 1 0,1 0 0,-1-1 0,-1 1 0,1 0 0,-3-5 0,-4-6-5977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6.2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1 185 3969,'0'-5'2156,"0"1"0,0-1-1,1 1 1,0 0 0,0-1 0,0 1 0,2-5 0,18-23 5535,-14 26-7151,0 0 1,0 1 0,0-1 0,1 1 0,-1 0 0,18-6-1,3-1-887,0 2 0,1 2 0,1 0 0,41-4-1,27 1-6068,-1 5-6647,-93 6 12247,39-1-5420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7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250 9 4833,'17'-8'27686,"-15"8"-27669,0 1 0,0 0 0,0 0 0,0 0 0,-1 0 0,1 0 1,0 0-1,-1 0 0,1 1 0,-1-1 0,1 1 0,-1-1 0,0 1 0,0 0 0,0-1 0,2 4 0,4 4-59,42 40 42,-37-36 0,0-1 0,1 0 0,0-1 0,27 18 0,-14-14 0,-7-3 0,1-1 0,1-1 0,0 0 0,0-2 0,29 8 0,-42-14 0,0 0 0,1-1 0,-1 0 0,1 0 0,-1-1 0,1 0 0,12-2 0,-18 1 0,1 0 0,-1 0 0,1 0 0,-1-1 0,1 1 0,-1-1 0,0 0 0,0 0 0,0 0 0,0 0 0,0-1 0,-1 1 0,1-1 0,0 1 0,-1-1 0,0 0 0,0 0 0,2-4 0,-3 6 0,0 0 0,-1 0 0,1 1 0,0-1 0,-1 0 0,1 0 0,-1 0 0,1 0 0,-1 0 0,1 0 0,-1 0 0,0 0 0,0 0 0,1 0 0,-1 0 0,0 0 0,0 0 0,0 0 0,0 0 0,0 0 0,0 0 0,0 0 0,0 0 0,-1 0 0,1 0 0,0 0 0,-1 0 0,1 0 0,-1 0 0,1 0 0,-1 1 0,1-1 0,-1 0 0,1 0 0,-1 0 0,0 1 0,0-1 0,1 0 0,-1 0 0,0 1 0,0-1 0,0 1 0,0-1 0,0 1 0,1-1 0,-3 0 0,-1 0 0,1 1 0,0-1 0,-1 1 0,1-1 0,-1 1 0,1 0 0,-1 0 0,1 1 0,-1-1 0,1 1 0,-7 1 0,2 1 0,1 1 0,-1 0 0,1 0 0,0 0 0,0 1 0,1 0 0,-1 0 0,1 0 0,0 1 0,1 0 0,-1 1 0,1-1 0,0 1 0,1 0 0,-6 10 0,-6 9 0,10-17 0,2 1 0,-1 0 0,2 0 0,-1 0 0,1 0 0,-3 21 0,4-18 0,-1-1 0,0 0 0,-1 0 0,-6 14 0,-6 23 0,15-43 0,0 0 0,0 0 0,-1 0 0,0 0 0,0-1 0,-1 1 0,0 0 0,0-1 0,-7 10 0,1-4 0,0 0 0,-1-1 0,0 0 0,-1 0 0,0-1 0,-1-1 0,0 0 0,-22 12 0,14-12-143,-22 11-3127,-54 17 0,82-32 2337,0 0 0,-1-1 0,0-1 1,0 0-1,1-1 0,-1-1 0,-28-3 0,39 3-82,1-1 0,-1 0 0,1 0 0,-1 0 0,1 0 0,-1 0 0,1-1 0,0 0 0,-1 1 0,1-1 0,-3-3 0,-10-5-3138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7.5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173 164 4425,'-9'-130'27508,"9"129"-27491,0 0-1,-1 0 1,1 0-1,0-1 0,0 1 1,0 0-1,0 0 0,1 0 1,-1-1-1,0 1 0,0 0 1,1 0-1,-1 0 0,1 0 1,-1-1-1,1 1 0,-1 0 1,1 0-1,0 0 0,-1 0 1,1 1-1,0-1 1,0 0-1,0 0 0,0 0 1,0 0-1,0 1 0,0-1 1,0 1-1,0-1 0,0 0 1,0 1-1,0 0 0,0-1 1,1 1-1,-1 0 0,0-1 1,0 1-1,0 0 0,1 0 1,-1 0-1,0 0 1,0 0-1,0 1 0,1-1 1,-1 0-1,0 0 0,0 1 1,0-1-1,2 1 0,0 0-16,1 1 0,-1-1 0,0 1 0,0-1 0,0 1 0,0 0 0,0 0 0,0 0 0,-1 1 0,1-1 0,-1 1 0,1-1 0,-1 1 0,0 0 0,3 5 0,11 23 0,3 8 0,-8-9 0,-9-25 0,0 1 0,0 0 0,0-1 0,0 1 0,-1 0 0,0 0 0,0 11 0,0 9 0,-1 1 0,-1-1 0,-2 1 0,-1-1 0,-1 0 0,-1 0 0,-1 0 0,-1-1 0,-1 0 0,-2-1 0,-13 25 0,-26 25-2596,19-34-1801,-2-2 0,-42 37 0,50-51-2178,7-4 35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7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31 976,'21'-31'30196,"-24"39"-28601,-7 12-1595,7-15 0,0 0 0,0 1 0,0-1 0,0 0 0,-1 0 0,0-1 0,-7 8 0,-92 65-1926,58-49-638,-1-2-1,-2-2 1,-80 28-1,68-32-9735,34-15 6097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8.2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765 1 3873,'-15'1'22486,"9"16"-17651,2-6-3363,-4 11-1432,1 1 1,-7 31 0,0 2-62,13-52 21,0 1 0,0 0 0,0-1 0,0 1 0,1 0 0,0 0 0,0 0 0,0 0 0,1 0 0,-1-1 0,1 1 0,0 0 0,1 0 0,-1-1 0,1 1 0,0-1 0,0 1 0,3 3 0,-3-5 0,0-1 0,0 0 0,0 1 0,0-1 0,0 0 0,0 0 0,1 0 0,-1-1 0,1 1 0,0-1 0,-1 1 0,1-1 0,0 0 0,0 0 0,0 0 0,0 0 0,0 0 0,0-1 0,0 0 0,0 1 0,0-1 0,0 0 0,0 0 0,0-1 0,0 1 0,0-1 0,0 1 0,4-2 0,-7 2 0,1 0 0,0 0 0,0-1 0,0 1 0,-1 0 0,1 0 0,0 0 0,0-1 0,-1 1 0,1 0 0,0-1 0,-1 1 0,1-1 0,0 1 0,-1-1 0,1 1 0,-1-1 0,1 1 0,-1-1 0,1 1 0,-1-1 0,1 0 0,-1 1 0,1-1 0,-1 0 0,0 1 0,1-1 0,-1 0 0,0 0 0,0 1 0,0-1 0,0 0 0,1 0 0,-1 0 0,0 1 0,0-1 0,0 0 0,-1 0 0,1 0 0,0 1 0,0-1 0,0 0 0,-1 0 0,1 1 0,0-1 0,0 0 0,-1 0 0,-1-1 0,1 0 0,0 0 0,-1 1 0,1-1 0,-1 0 0,0 1 0,1-1 0,-1 1 0,0 0 0,0-1 0,0 1 0,0 0 0,0 0 0,0 0 0,-1 1 0,-2-2 0,-3 1 0,-1 1 0,1-1 0,0 1 0,-1 1 0,1 0 0,0 0 0,-1 1 0,-7 2 0,-69 26 0,57-19 0,-1 1 0,2 1 0,0 1 0,1 2 0,-45 34 0,19-7 0,-52 56 0,85-77 0,0 0 0,2 2 0,0 0 0,2 0 0,1 2 0,0 0 0,2 0 0,1 1 0,2 0 0,0 1 0,2 0 0,1 1 0,1 0 0,2-1 0,0 2 0,3 28 0,8 257 0,-10-294-401,-1 0 0,-2 1 0,0-2 1,-1 1-1,0-1 0,-20 39 0,12-42-14590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8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1 252 856,'44'-2'6592,"57"-14"15765,-65 9-19395,89-19-2962,1 2 0,121-42 0,-214 55-1598,20-12-4930,-47 20 5440,1 0 0,-1-1 1,0 0-1,0 0 0,-1-1 1,1 1-1,-1-1 0,0 0 0,0-1 1,6-8-1,-1-6-6603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9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765 20 2961,'7'-9'26173,"-6"-1"-22540,-1 34-3633,1 5 0,-2 1 0,-6 42 0,-2 53 0,5-104 0,3-13 0,0-1 0,0 1 0,-1-1 0,-1 0 0,1 1 0,-6 10 0,6-17 0,1 1 0,0-1 0,0 1 0,0-1 0,-1 0 0,1 1 0,-1-1 0,1 0 0,-1 0 0,1 0 0,-1 0 0,0-1 0,1 1 0,-1 0 0,0-1 0,0 1 0,1-1 0,-1 1 0,0-1 0,0 0 0,0 0 0,0 0 0,0 0 0,1 0 0,-1 0 0,0-1 0,0 1 0,0 0 0,1-1 0,-1 0 0,0 1 0,0-1 0,-1-1 0,-16-6 0,1-2 0,0 0 0,1 0 0,-25-21 0,-33-20 0,70 49 0,0 0 0,0 1 0,1-1 0,-1 1 0,-1 0 0,1 0 0,0 1 0,0-1 0,0 1 0,0 1 0,0-1 0,0 1 0,0-1 0,0 1 0,0 1 0,0-1 0,0 1 0,0 0 0,0 0 0,-7 5 0,-10 5 0,0 2 0,-36 30 0,43-32 0,-212 178 0,216-182-2154,-10 7-7713,37-24-3555,-7 0 6802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9.3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1823 22 2793,'-5'-21'21957,"3"20"-21173,-7 3 5878,-4 5-5299,8-4-2372,-949 587 1244,730-445-253,53-36-3137,-192 126-10447,322-206 7157,5 0 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28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5401,'9'-10'22605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19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413 19 936,'2'-19'31426,"22"27"-31021,1 2-405,45 22 0,-10-4 0,-38-20 0,-12-4 0,0-1 0,0 2 0,0 0 0,14 8 0,-23-12 0,0 0 0,0-1 0,-1 1 0,1 0 0,0-1 0,0 1 0,-1 0 0,1 0 0,0 0 0,-1 0 0,1-1 0,-1 1 0,1 0 0,-1 0 0,1 0 0,-1 0 0,0 0 0,0 0 0,1 0 0,-1 1 0,0-1 0,0 0 0,0 0 0,0 0 0,0 0 0,0 0 0,0 0 0,-1 0 0,1 0 0,0 0 0,-1 0 0,1 0 0,0 0 0,-1 0 0,1 0 0,-1 0 0,0 0 0,1 0 0,-1-1 0,0 1 0,1 0 0,-2 1 0,-39 25 0,34-24 0,-244 119 0,134-69 0,-107 39-10846,220-91 9080,-2 2-408,-5-1-6210,-11 2 2044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20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224 194 4473,'18'-74'16738,"-11"-2"-5331,2 32-11258,-9 45-149,0-1 0,0 0 0,0 0 0,0 0 0,0 0 0,0 0 0,0 0 0,0 0 0,0 1 0,0-1 0,0 0 0,0 0 0,0 0 0,0 0 0,0 0 0,0 0 0,0 0 0,0 0 0,0 1 0,1-1 0,-1 0 0,0 0 0,0 0 0,0 0 0,0 0 0,0 0 0,0 0 0,0 0 0,0 0 0,0 0 0,0 0 0,1 0 0,-1 0 0,0 0 0,0 0 0,0 0 0,0 1 0,0-1 0,0 0 0,0 0 0,1 0 0,-1 0 0,0 0 0,0 0 0,0-1 0,0 1 0,0 0 0,0 0 0,0 0 0,0 0 0,1 0 0,-1 0 0,0 0 0,0 0 0,0 0 0,0 0 0,0 0 0,0 0 0,5 12 0,-5 510 0,-1-501-454,0 1 1,-2 0-1,0 0 0,-10 34 0,5-32-585,-1-1-1,-2 0 1,0 0-1,-1-1 1,-1-1-1,-1 0 1,-1-1-1,0 0 1,-2-2-1,0 0 0,-27 22 1,17-19-6296,-6 2 47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21.0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1786 624 496,'13'-14'2740,"1"0"-1,1 1 1,0 1 0,25-16-1,-6 8-685,2 2 0,62-23 0,-94 39-1854,0 1-1,0-1 0,0 1 1,0 0-1,0 0 0,0 1 1,0-1-1,1 1 0,-1 0 1,0 0-1,0 0 0,0 0 1,0 1-1,8 1 0,-12-1-10,1 0 0,-1 0 0,0-1 0,0 1 0,1 0 0,-1-1 0,0 1 0,0 0 0,0 0 0,0-1 0,0 1 0,0 0 0,0 0-1,0-1 1,0 1 0,-1 0 0,1 0 0,0-1 0,0 1 0,-1 0 0,1-1 0,0 1 0,-1 0 0,1-1 0,0 1 0,-1 0 0,0 0 0,-12 18 2115,-11 5-1736,-1-2 0,-29 22 0,27-24-446,-40 28-122,-104 54 0,166-99 0,0 0 0,0-1 0,0 0 0,0 0 0,0 0 0,-1 0 0,1-1 0,-7 1 0,10-3 0,1 1 0,0-1 0,-1 1 0,1-1 0,0 0 0,-1 0 0,1 1 0,0-1 0,0 0 0,0 0 0,0 0 0,0 0 0,0-1 0,0 1 0,0 0 0,0 0 0,0-1 0,1 1 0,-1 0 0,0-1 0,1 1 0,-1-1 0,1 1 0,-1-2 0,1 3 0,-5-47 0,2 11 0,-1 7 0,2-1 0,1 0 0,4-35 0,-1-1 0,-2 22 0,-1-26 0,3 0 0,2 0 0,16-72 0,-19 135 0,-1 4 0,1 0 0,-1 1 0,1-1 0,0 0 0,-1 0 0,1 0 0,1 0 0,-1 1 0,0-1 0,1 1 0,-1-1 0,1 1 0,0-1 0,2-2 0,-4 5 0,1 1 0,0-1 0,-1 0 0,1 0 0,0 0 0,-1 0 0,1 0 0,0 1 0,-1-1 0,1 0 0,-1 0 0,1 1 0,-1-1 0,1 1 0,-1-1 0,1 0 0,-1 1 0,1-1 0,-1 1 0,1-1 0,-1 1 0,0-1 0,1 1 0,-1 0 0,0-1 0,1 2 0,-1-2 0,3 12 0,-1 1 0,0-1 0,-1 1 0,-1-1 0,0 1 0,0 0 0,-1-1 0,-1 1 0,0-1 0,-1 1 0,-4 12 0,-20 63 0,-39 85 0,48-128 0,14-31 0,-2 0 0,0 0 0,-12 20 0,-3 3 0,19-31 0,-1-1 0,0 1 0,0 0 0,-1-1 0,1 0 0,-1 0 0,0 0 0,-1 0 0,1-1 0,-1 1 0,0-1 0,-8 4 0,-4 5 0,15-12 0,-1 1 0,1-1 0,0 1 0,-1-1 0,1 0 0,-1 0 0,1 0 0,-1 0 0,1-1 0,-1 1 0,0-1 0,1 1 0,-1-1 0,0 0 0,1 0 0,-1 0 0,0 0 0,-2-1 0,-21-8 0,23 9 0,-1 1 0,1 0 0,0 0 0,0 0 0,0 0 0,0 0 0,0 1 0,0 0 0,1-1 0,-1 1 0,0 0 0,1 0 0,-1 0 0,-3 5 0,2-3 0,-1 0 0,1 0 0,-1-1 0,0 0 0,0 0 0,-6 3 0,-49 28 0,45-30 0,1 1 0,-1 1 0,1 0 0,1 0 0,-20 14 0,-1 0 0,24-15 0,0 0 0,-1-1 0,1 0 0,-1-1 0,-12 2 0,14-3 0,0 1 0,-1-1 0,1 2 0,-17 7 0,-51 23 0,70-30 0,7-4 0,0 1 0,-1-1 0,1 0 0,0 0 0,0 0 0,-1 1 0,1-1 0,0 0 0,0 0 0,-1 0 0,1 0 0,0 0 0,-1 1 0,1-1 0,0 0 0,-1 0 0,1 0 0,0 0 0,0 0 0,-1 0 0,1 0 0,0 0 0,-1 0 0,1 0 0,0 0 0,-1-1 0,1 1 0,0 0 0,-1 0 0,1 0 0,0 0 0,0 0 0,-1 0 0,1-1 0,0 1 0,0 0 0,-1 0 0,1-1 0,0 1 0,0 0 0,-1 0 0,1-1 0,0 1 0,0 0 0,0 0 0,0-1 0,0 1 0,-1 0 0,1-1 0,0 1 0,-4-6 0,3 6 0,1 0 0,0-1 0,0 1 0,0 0 0,0-1 0,1 1 0,-1 0 0,0 0 0,0-1 0,0 1 0,0 0 0,0-1 0,0 1 0,0 0 0,0 0 0,1-1 0,-1 1 0,0 0 0,0 0 0,0-1 0,1 1 0,-1 0 0,0 0 0,0 0 0,0-1 0,1 1 0,-1 0 0,0 0 0,1 0 0,-1 0 0,0 0 0,0 0 0,1-1 0,-1 1 0,0 0 0,1 0 0,-1 0 0,0 0 0,0 0 0,1 0 0,-1 0 0,0 0 0,1 0 0,-1 0 0,0 1 0,1-1 0,-1 0 0,1 0 0,3-2 0,4 9 0,-1 0 0,0 0 0,0 0 0,-1 1 0,1 0 0,-2 0 0,9 16 0,-13-23 0,4 9 0,-1 0 0,0 0 0,0 1 0,-1 0 0,0-1 0,0 1 0,-2 0 0,1 0 0,-1 1 0,-1-1 0,0 0 0,-1 0 0,0 0 0,0 0 0,-1 0 0,-1 0 0,0 0 0,0 0 0,-8 16 0,0-5 0,0 0 0,-1-1 0,-1 0 0,-1-1 0,-1 0 0,0-1 0,-2-1 0,-20 17 0,4-5 0,-2-1 0,-2-3 0,0-1 0,-2-1 0,-48 21 0,67-36 0,-1-1 0,-1-1 0,1-1 0,-1 0 0,0-2 0,0-1 0,-1 0 0,1-2 0,0-1 0,-1 0 0,1-2 0,-31-6 0,35 5 0,1-2 0,0-1 0,0 0 0,-31-15 0,42 17 0,-1 0 0,1 0 0,0 0 0,0-1 0,1 1 0,-1-1 0,1-1 0,0 1 0,0-1 0,1 0 0,0 0 0,0 0 0,0-1 0,-4-9 0,5 4 0,0 0 0,0 0 0,1 0 0,1 0 0,0 0 0,1 0 0,0-1 0,0 1 0,2 0 0,2-14 0,6-16 0,24-63 0,-11 35 0,-2 9 0,2 1 0,3 1 0,2 1 0,3 1 0,64-88 0,-81 127 0,1 0 0,1 1 0,1 1 0,0 0 0,1 1 0,0 1 0,1 1 0,1 0 0,25-11 0,-12 9-2177,53-28-10860,-69 34 5654,1 3 54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21.4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82 6257,'2'-3'1563,"0"0"0,0 1-1,-1-1 1,1-1 0,-1 1-1,1 0 1,-1 0 0,0 0-1,0-1 1,-1 1 0,1-1-1,-1 1 1,1 0 0,-1-7-1,0-5 1394,0 11-2842,-5-4-114,8 16 0,2 4-3155,-5-11 2758,0-1-1,0 1 1,0 0-1,0 0 1,0-1-1,1 1 1,-1 0-1,0 0 1,0-1-1,1 1 1,-1 0-1,1-1 1,-1 1-1,0 0 1,1-1-1,-1 1 1,1-1 0,-1 1-1,1-1 1,0 1-1,-1-1 1,1 1-1,0-1 1,-1 1-1,1-1 1,0 0-1,-1 1 1,1-1-1,1 0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21.8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46 306 3465,'-16'16'4846,"-8"21"6510,23-36-10881,0 0-1,0 1 0,1-1 1,-1 1-1,1-1 0,0 1 1,-1-1-1,1 1 1,0-1-1,0 1 0,0-1 1,0 1-1,0-1 1,0 1-1,0-1 0,0 1 1,1-1-1,-1 1 0,1-1 1,-1 1-1,2 1 1,-1-1-309,0-1 0,0 0 1,1 0-1,-1 0 1,0 0-1,1 0 1,-1 0-1,1 0 1,-1-1-1,1 1 1,-1 0-1,1-1 1,-1 1-1,1-1 1,2 1-1,12 1-170,-1-1 0,0-1 1,1 0-1,-1 0 0,0-2 0,1 0 0,-1-1 0,0 0 1,0-1-1,-1-1 0,1 0 0,14-8 0,-12 5-78,0-1 0,-1-1-1,0-1 1,-1 0-1,0 0 1,-1-2 0,0 0-1,-1 0 1,16-23-1,-22 27-1032,-1-1-1,-1 0 0,0 0 1,0 0-1,-1-1 0,0 0 1,-1 1-1,0-1 0,-1-1 1,2-15-1,-4 22 768,0 0 0,0 0 0,0 0 0,-1 1 0,0-1-1,0 0 1,0 1 0,0-1 0,-1 0 0,0 1 0,-4-8 0,4 9 322,-1-1 0,0 1-1,1 0 1,-1 0 0,-1 0 0,1 0 0,0 1 0,-1-1 0,1 1 0,-1 0-1,0 0 1,1 0 0,-1 1 0,0-1 0,-5 0 0,6 1 53,-1 0 0,1 1-1,0 0 1,0-1 0,0 1 0,0 0 0,0 1-1,0-1 1,0 1 0,0-1 0,0 1 0,0 0 0,0 0-1,0 0 1,0 0 0,0 1 0,1-1 0,-1 1-1,0 0 1,-3 3 0,-20 21-1647,3 2-3382,19-22 3237,-6 13-2420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25.2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86 2120,'-1'-12'4643,"-2"-4"6950,0 0-148,2 2-8479,1-10-2966,0 21 0,0 29 0,8 198 0,1-117 0,-6-64 0,2 0 0,2 0 0,19 64 0,-17-74 0,-7 9-1256,-3-26-979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26.2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742 639 488,'1'-23'14522,"4"-1"-5462,-3 21-8350,-1 0 0,0-1 0,1 1-1,0 0 1,0 0 0,0 0-1,0 0 1,0 0 0,1 0 0,-1 1-1,6-5 1,12-8-566,-11 7-140,1 0 1,0 1-1,1 0 1,0 1-1,0 0 1,0 1-1,15-6 1,-16 8-5,0 1 0,0 0 0,1 0 0,-1 1 0,0 0 0,1 1 0,19 1 0,-25 0 0,-1 0 0,1 0 0,-1 1 0,1-1 0,-1 1 0,0 0 0,1 0 0,-1 1 0,-1-1 0,1 1 0,0 0 0,0 0 0,-1 0 0,0 0 0,0 1 0,0 0 0,0-1 0,5 9 0,-7-9 0,0 1 0,-1 0 0,1 0 0,-1-1 0,1 1 0,-1 0 0,0 0 0,-1-1 0,1 1 0,-1 0 0,1 0 0,-1-1 0,0 1 0,-1-1 0,1 1 0,0-1 0,-1 1 0,0-1 0,0 0 0,0 0 0,0 1 0,-1-2 0,1 1 0,-4 3 0,-3 1 0,-1-1 0,0 0 0,-1 0 0,1-1 0,-1-1 0,0 0 0,0 0 0,0-1 0,-1 0 0,1-1 0,-1-1 0,-12 1 0,0-1 0,-1-1 0,1-1 0,0-1 0,-45-10 0,54 8 0,1 0 0,0 0 0,0-2 0,1 1 0,0-2 0,0 0 0,0 0 0,-16-14 0,22 15 0,0 0 0,1-1 0,0 0 0,0 0 0,0 0 0,1 0 0,0-1 0,1 0 0,0 0 0,0 0 0,1-1 0,0 1 0,0-1 0,1 0 0,-2-10 0,-4-68 0,5-162 0,4 130 0,-1 559 0,4-378 0,-3-44 0,0-1 0,0 0 0,-2 1 0,-3 24 0,0 10 0,5-46 0,-1 0 0,0 1 0,0-1 0,-1 0 0,0 1 0,0-1 0,-1 0 0,1 0 0,-1 0 0,-6 12 0,4-12 0,-1 1 0,1 0 0,-1-1 0,-1 0 0,1 0 0,-1-1 0,0 0 0,0 0 0,-1 0 0,1 0 0,-1-1 0,0 0 0,-1-1 0,1 0 0,0 0 0,-1 0 0,0-1 0,1 0 0,-1-1 0,-11 2 0,6-2-449,0-1-1,0 0 1,-1 0-1,1-1 1,0-1-1,0 0 1,1-1 0,-15-5-1,21 6 197,0 0-1,0-1 0,0 0 1,0-1-1,1 1 0,-1-1 1,1 0-1,0 0 1,0-1-1,0 1 0,0-1 1,1 0-1,0 0 1,0-1-1,1 1 0,-1-1 1,-4-11-1,3 5-144,1-1 0,0 0 0,1 0 1,1 0-1,0-1 0,0 1 0,2 0 0,-1-1 0,2 1 0,3-24 0,0-10-91,-1 22 358,8-44 0,1 16 747,-5 23 2324,17-52 0,-12 46-541,-11 28-1794,2 1 0,-1-1 1,1 0-1,0 1 1,0-1-1,1 1 1,7-10-1,-8 8-605,-2 10 0,-1-1 0,1 0 0,0 0 0,0 1 0,0-1 0,0 0 0,-1 1 0,1-1 0,0 1 0,0-1 0,-1 1 0,1-1 0,0 1 0,-1 0 0,1-1 0,0 1 0,-1 0 0,1-1 0,-1 1 0,1 0 0,-1 0 0,0 0 0,1-1 0,-1 1 0,0 0 0,0 0 0,1 0 0,-1 1 0,12 33 0,-1 1 0,-3 0 0,9 63 0,-16-92 0,7 74 0,-8-67 0,0-1 0,-1 0 0,-1 1 0,0-1 0,0 0 0,-2 0 0,0 0 0,0-1 0,-8 17 0,10-26 0,-3 8 0,0-1 0,-1 0 0,0 0 0,-1-1 0,0 0 0,-1 0 0,0 0 0,-10 7 0,13-11 0,0 0 0,-1 0 0,0-1 0,0 0 0,0 0 0,-1-1 0,1 1 0,-1-1 0,0-1 0,0 1 0,0-1 0,0-1 0,-11 2 0,14-3 0,1-1 0,0 1 0,-1-1 0,1 0 0,0 0 0,-1 0 0,1-1 0,0 1 0,0-1 0,0 0 0,0 0 0,1 0 0,-1 0 0,0 0 0,1 0 0,-1-1 0,1 1 0,0-1 0,0 0 0,0 0 0,0 0 0,1 0 0,-1 0 0,1 0 0,-1 0 0,1 0 0,0-1 0,1 1 0,-2-7 0,-1-4 0,1 1 0,0-1 0,1 0 0,1 0 0,0 0 0,2-16 0,30-121 0,-14 75 0,-11 52 0,1 0 0,1 0 0,1 1 0,1 0 0,1 0 0,0 2 0,23-29 0,-33 47-506,1 1 0,0 0-1,0-1 1,0 1 0,1 0 0,-1 0 0,0 1 0,1-1-1,6-2 1,-9 4 376,-1 0 1,1-1-1,-1 1 0,1 0 0,-1-1 0,1 1 0,-1 0 0,1 0 1,-1-1-1,1 1 0,-1 0 0,1 0 0,0 0 0,-1 0 0,1 0 1,-1 0-1,1 0 0,0 0 0,-1 0 0,1 0 0,-1 0 0,1 0 1,-1 0-1,1 1 0,0-1 0,-1 0 0,1 0 0,-1 1 0,1-1 1,-1 0-1,1 1 0,-1-1 0,1 0 0,-1 1 0,0-1 0,1 1 1,-1-1-1,0 1 0,1-1 0,-1 1 0,0-1 0,1 1 0,-1-1 1,0 1-1,0-1 0,1 1 0,-1-1 0,0 1 0,0-1 0,0 1 1,0 0-1,0-1 0,0 1 0,0-1 0,0 1 0,0 0 0,0-1 1,0 1-1,-1-1 0,1 1 0,0-1 0,0 1 0,0 0 1,-1-1-1,0 1 0,-4 14-7009,3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26.6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380 407 624,'-9'7'6348,"-6"20"16409,13-16-19719,-2 9-3038,3-18 0,1-1 0,-1 1 0,1-1 0,-1 1 0,1 0 0,0-1 0,0 1 0,0-1 0,0 1 0,0 0 0,0-1 0,0 1 0,0-1 0,1 1 0,-1-1 0,0 1 0,1-1 0,-1 1 0,1-1 0,0 1 0,1 1 0,5 19 0,-7-19 0,1-1 0,-1 0 0,1 0 0,-1 0 0,1 0 0,0 0 0,0 0 0,0 0 0,0 0 0,0 0 0,2 2 0,53 69 0,-52-67 0,0 1 0,-1-1 0,1 1 0,-1-1 0,0 1 0,-1 0 0,0 0 0,0 0 0,1 14 0,-2-9 0,-1-10 0,0 1 0,1-1 0,-1 1 0,0-1 0,0 0 0,0 1 0,0-1 0,-1 0 0,1 1 0,-1-1 0,1 0 0,-1 1 0,0-1 0,0 0 0,0 0 0,0 0 0,0 0 0,-1 0 0,1 0 0,0 0 0,-1 0 0,0 0 0,1-1 0,-1 1 0,0-1 0,0 1 0,0-1 0,-2 2 0,-6 1 0,1 1 0,-1-2 0,-1 1 0,1-1 0,0-1 0,-1 0 0,0-1 0,1 0 0,-1 0 0,-12-1 0,0-2 0,-1 0 0,0-2 0,-36-9 0,51 10 0,0-1 0,-1 0 0,1 0 0,1-1 0,-1 0 0,1 0 0,-1-1 0,2 0 0,-1 0 0,1-1 0,0 0 0,0 0 0,0-1 0,1 0 0,-10-17 0,11 14 0,-1 0 0,1-1 0,1 1 0,0-1 0,1 0 0,0 0 0,1 0 0,0-1 0,1 1 0,0 0 0,1-1 0,2-19 0,8-39 0,4 1 0,29-90 0,10 45 0,-43 90-4914,-9 23 3896,0 0 1,1 0 0,-2 0 0,1 0 0,0 0-1,0 0 1,-1-1 0,1 1 0,-1 0-1,0-1 1,1 1 0,-1 0 0,0-1 0,-1 1-1,1 0 1,0-1 0,-1 1 0,1 0-1,-2-4 1,-6-8-6075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27.0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1373 8 872,'12'-8'34638,"-7"10"-37389,5 2 2753,-1 0-1,0 1 1,0 0 0,0 0-1,9 8 1,38 21-4,-30-23 2,0 0 0,0-2 0,1-1 0,1-1 0,-1-1 0,53 4 0,-79-10 0,26 1 0,-22 2 0,-20 3 0,-26 6 0,-176 54 0,63-16 0,-2-6 0,-2-7 0,-1-7 0,-254 15 0,367-42 0,1-3 0,0-1 0,0-2 0,0-2 0,1-2 0,-46-14 0,83 19 0,0-1 0,0 0 0,0 0 0,1-1 0,0 0 0,-1 0 0,2 0 0,-1-1 0,0 0 0,1 0 0,0 0 0,0-1 0,0 0 0,-5-8 0,8 10 0,0 0 0,0-1 0,0 1 0,0-1 0,1 0 0,0 0 0,0 1 0,0-1 0,0 0 0,1 0 0,-1 0 0,2 0 0,-1 0 0,0 0 0,1 0 0,0 1 0,0-1 0,0 0 0,1 0 0,-1 1 0,5-8 0,12-23-3343,34-46-13249,-36 63 8977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27.4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1 170 4489,'30'-16'5152,"48"-18"12701,-31 17-12580,8 1-7467,1 3 1,112-13-1,36-8-5252,-174 26-84,-10 3-55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462 140 5289,'2'-18'4398,"5"-9"6246,0-1-733,-5 10-7386,1 4-2525,-2 12 0,0 0 0,0 0 0,-1 0 0,1-1 0,-1 1 0,1 0 0,-1 0 0,0 0 0,1 0 0,-1-1 0,0 1 0,-1-3 0,0 1 0,-5 4 0,-2 3 0,0 0 0,1-1 0,-1 0 0,-1-1 0,1 1 0,0-2 0,0 1 0,0-1 0,-12-1 0,-26 2 0,-7 7 0,-1 3 0,1 1 0,-89 35 0,139-46 0,0 0 0,1 0 0,-1 1 0,0-1 0,1 1 0,-1-1 0,1 1 0,0 0 0,-1 0 0,1 0 0,0 0 0,0 1 0,0-1 0,-1 3 0,2-4 0,1 0 0,-1 1 0,1-1 0,0 0 0,-1 1 0,1-1 0,0 1 0,0-1 0,0 0 0,0 1 0,0-1 0,0 0 0,0 1 0,1-1 0,-1 0 0,0 1 0,1-1 0,-1 0 0,1 1 0,0-1 0,0 2 0,3 1 0,-1 0 0,1 0 0,-1 0 0,1-1 0,0 1 0,1-1 0,-1 0 0,0 0 0,1-1 0,0 1 0,0-1 0,-1 0 0,11 3 0,39 8 0,64 8 0,-16 8 0,-100-28 0,1-1 0,-1 1 0,0 0 0,1-1 0,-1 1 0,0 0 0,0 0 0,0 1 0,0-1 0,0 0 0,0 1 0,0-1 0,-1 1 0,1-1 0,0 1 0,-1 0 0,1 0 0,-1 0 0,0 0 0,1 0 0,-1 0 0,0 0 0,0 0 0,-1 0 0,1 0 0,0 1 0,-1-1 0,1 0 0,-1 1 0,0-1 0,0 0 0,0 1 0,0-1 0,0 0 0,0 1 0,-1-1 0,0 3 0,0 1 0,0 0 0,-1-1 0,1 1 0,-1-1 0,-1 1 0,1-1 0,-1 0 0,0 0 0,0 0 0,0 0 0,-1 0 0,1-1 0,-1 1 0,-5 3 0,-27 21 0,22-17 0,0-1 0,0 0 0,-1-1 0,-28 14 0,7-4 0,28-14 0,-1-1 0,1-1 0,-1 1 0,0-1 0,-15 4 0,7-3 0,16-5-188,0 0-1,0 0 1,1 0 0,-1 0 0,0 0-1,1-1 1,-1 1 0,0 0-1,1 0 1,-1-1 0,1 1 0,-1-1-1,0 1 1,1-1 0,-1 1-1,1-1 1,-1 1 0,1-1-1,-1 1 1,1-1 0,0 1 0,-1-1-1,1 0 1,0 1 0,-1-1-1,1 0 1,0 1 0,0-1 0,0 0-1,-1 1 1,1-1 0,0 0-1,0 1 1,0-1 0,0 0 0,0 0-1,0 1 1,1-1 0,-1-1-1,7-26-10859,1 19 4053,0 0 267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29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1929 203 1152,'0'-23'29346,"0"27"-27077,0 8-2269,0 0 0,-1 0 0,-1 0 0,0 0 0,-1 0 0,0-1 0,0 1 0,-1-1 0,-1 0 0,-6 12 0,-6 8 0,13-23 0,0 0 0,-1-1 0,1 1 0,-2-1 0,1 0 0,-1 0 0,-12 11 0,13-14 0,0-1 0,0 0 0,0 0 0,0 0 0,-1 0 0,1-1 0,-1 0 0,1 0 0,-1-1 0,0 0 0,0 0 0,0 0 0,0 0 0,0-1 0,0 0 0,0 0 0,0-1 0,1 0 0,-1 0 0,-7-2 0,5 1 0,-1-1 0,1 0 0,0-1 0,0 0 0,0 0 0,0 0 0,1-1 0,-1 0 0,1-1 0,1 0 0,-1 0 0,-10-13 0,8 7 0,0 2 0,0-1 0,1-1 0,0 1 0,1-1 0,0 0 0,1-1 0,1 0 0,0 0 0,-5-18 0,3-7 0,0 0 0,1 0 0,-1-50 0,11 77 0,1-4 0,-1 19 0,0 16 0,5 39 0,-9 134 0,-2-188 0,2-4 0,-1 0 0,0 0 0,0 0 0,0 0 0,0 0 0,0 0 0,0 0 0,0 0 0,0-1 0,0 1 0,-1 0 0,1-1 0,0 1 0,0-1 0,-1 1 0,1-1 0,0 0 0,0 0 0,-1 1 0,1-1 0,0 0 0,-1 0 0,-1 0 0,-1 0 0,-11 3 0,0-1 0,-31 2 0,-15 2 0,-277 81 0,226-53 0,-202 34 0,251-63 0,0-2 0,0-3 0,-110-13 0,138 7 0,0-2 0,1-2 0,-51-19 0,84 28 0,-1 0 0,1 0 0,0 0 0,-1 0 0,1 0 0,0 0 0,0 0 0,0 0 0,0 0 0,0 0 0,0-1 0,0 1 0,0-1 0,0 1 0,0 0 0,1-1 0,-1 1 0,1-1 0,-1 1 0,1-1 0,0 0 0,-1 1 0,1-1 0,0 1 0,0-1 0,0 0 0,0 1 0,0-1 0,1 1 0,-1-1 0,0 0 0,1 1 0,-1-1 0,1 1 0,0-1 0,-1 1 0,3-3 0,2-8 0,1 0 0,1 0 0,9-14 0,-13 22 0,146-209 0,-145 208-196,0 0-1,0 0 1,0 1-1,1-1 1,-1 1-1,1 1 1,0-1-1,0 0 1,1 1 0,-1 0-1,12-4 1,-10 4-329,0 1 0,1 0-1,-1 0 1,1 1 0,-1 0 0,1 0 0,0 0 0,-1 1 0,1 1 0,0-1 0,-1 1 0,1 1 0,-1-1 0,1 1 0,8 3 0,1 4-7038,0 1-50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29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0 102 1016,'7'5'1953,"-1"-1"0,1 0 0,0 0 0,0 0 0,0-1 0,1 0-1,-1 0 1,1-1 0,0 1 0,12 0 0,31 2 5210,-1-5-4040,-36 0-3159,-5 0-577,48 0-490,-27-1 2279,0-1 0,50-10 0,-67 9-1835,-1 0 1,0-1 0,0 0-1,-1-1 1,20-12-1,6-13-6872,-9-10-5330,-12 16 5829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0.1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1738 20 4929,'0'-1'361,"1"0"0,-1 1 0,0-1 0,0 1 1,0-1-1,0 0 0,0 1 0,0-1 0,0 0 0,0 1 0,0-1 0,-1 0 0,1 1 0,0-1 1,0 1-1,0-1 0,-1 0 0,1 1 0,0-1 0,-1 1 0,1-1 0,0 1 0,-1-1 1,1 1-1,-1-1 0,1 1 0,-1-1 0,1 1 0,-1 0 0,1-1 0,-1 1 0,1 0 0,-1-1 1,0 1-1,1 0 0,-1 0 0,0 0 0,-25 7 13235,20-4-13076,-795 393-520,580-274-2192,-296 177-9964,439-245 5005,1 3-60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0.5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413 538 2897,'3'0'1299,"0"-1"0,-1 1 0,1 1 1,0-1-1,0 0 0,0 0 0,-1 1 1,1 0-1,0 0 0,-1-1 0,1 1 1,-1 1-1,1-1 0,-1 0 0,1 1 1,-1-1-1,3 3 0,10 12 4870,-13-13-5927,0-2-239,-1 0-1,-1 0 1,1 0 0,0 0 0,0 1 0,0-1 0,0 0 0,-1 1 0,1-1 0,-1 0-1,1 1 1,-1-1 0,0 1 0,1-1 0,-1 1 0,0-1 0,0 0 0,0 1 0,0-1-1,0 1 1,0-1 0,-1 1 0,1 2 0,-2-1-1,1-1 0,-1 1 0,1 0 0,-1-1 0,0 1 0,0 0 0,0-1 0,0 0 0,-1 0 0,-4 4 0,-7 4-6,-2-1 0,1 0 0,-22 8 0,25-11 2,-64 32 2,33-24-1356,-5 2-5765,-60 12-1,82-24 335,0-3 7</inkml:trace>
  <inkml:trace contextRef="#ctx0" brushRef="#br0" timeOffset="1">344 40 2857,'33'-39'28334,"-32"39"-28286,0 1 1,-1-1 0,1 1 0,-1 0 0,1-1-1,-1 1 1,1-1 0,-1 1 0,1 0 0,-1-1-1,1 1 1,-1 0 0,0 0 0,1-1 0,-1 1-1,0 0 1,0 0 0,0 0 0,0-1 0,0 1-1,1 0 1,-1 0 0,-1 0 0,1-1 0,0 1-1,0 0 1,0 1 0,2 29 161,3 8-210,-4-33 0,1 0 0,-2 0 0,1 0 0,-1 1 0,0-1 0,0 0 0,-2 10 0,-10 52 0,9-44 0,-2 1 0,0 0 0,-11 26 0,11-39-482,-1 0 0,0 0 0,-1 0 0,0 0 0,-1-1 0,-1-1 0,1 1 0,-2-1 0,1-1 0,-1 1-1,-19 12 1,8-9-1050,0-1-1,-1-1 0,0-1 0,0 0 0,-40 9 0,28-11-5406,-1-6 14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1.1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2134 184 2417,'26'-9'5840,"-23"8"-4488,0 1 1,0 0 0,0 0-1,0 0 1,0 0 0,0 0-1,1 1 1,-1-1 0,0 1-1,0 0 1,0 0 0,-1 0-1,1 0 1,0 1 0,5 2-1,6 9 1516,-13-9-2868,-1 0 0,1 0 0,-1 0 0,0 1 0,-1-1 0,1 0 0,-1 0 0,0 0 0,0 0 0,0 0 0,0 0 0,-3 6 0,4-10 0,-4 8 0,0 0 0,0-1 0,-1 1 0,0-1 0,0 0 0,-1 0 0,1-1 0,-1 1 0,-1-1 0,0 0 0,1-1 0,-14 8 0,-11 5 0,-57 26 0,84-42 0,-25 8 0,-1-2 0,-1 0 0,1-2 0,-1-1 0,0-2 0,-52 0 0,76-3 0,-1 0 0,1 0 0,0-1 0,-1 0 0,1 0 0,0-1 0,0 0 0,0 0 0,-12-6 0,17 6 0,-1 0 0,0 0 0,1 0 0,-1 0 0,1 0 0,0-1 0,-1 1 0,1-1 0,1 0 0,-1 1 0,0-1 0,1 0 0,-1 0 0,1 0 0,0 0 0,0 0 0,0 0 0,0-1 0,0 1 0,1 0 0,0 0 0,-1-1 0,2-4 0,2-27 0,2 0 0,1 0 0,2 1 0,1-1 0,20-46 0,-23 66 0,0 1 0,1 1 0,9-14 0,-14 23 0,1 0 0,-1 0 0,1 1 0,0-1 0,0 1 0,0-1 0,0 1 0,0 0 0,1 1 0,-1-1 0,1 0 0,0 1 0,5-3 0,-7 5 0,0 0 0,0-1 0,-1 1 0,1 0 0,0 0 0,-1 0 0,1 1 0,0-1 0,0 0 0,-1 1 0,1-1 0,0 1 0,-1-1 0,1 1 0,-1 0 0,1-1 0,-1 1 0,1 0 0,-1 0 0,1 0 0,-1 1 0,0-1 0,0 0 0,1 0 0,-1 1 0,0-1 0,1 3 0,2 2 0,-2 1 0,1-1 0,-1 0 0,0 1 0,2 7 0,-2-3 0,0-4 0,-1 0 0,0 1 0,0-1 0,-1 1 0,0-1 0,0 1 0,0-1 0,-1 0 0,-1 1 0,1-1 0,-1 0 0,0 0 0,-1 0 0,0 0 0,0 0 0,0-1 0,-1 1 0,0-1 0,0 0 0,-1 0 0,1 0 0,-1-1 0,-1 1 0,-6 5 0,-15 11 0,0 0 0,-2-2 0,-55 30 0,39-27 0,-2-2 0,0-1 0,-1-4 0,-55 13 0,-207 31 0,241-49 0,-465 50 0,295-40 0,209-17 0,21-1 0,-1-2 0,0 1 0,0-1 0,0-1 0,1 0 0,-1 0 0,0-1 0,0 0 0,0 0 0,-18-7 0,27 8 0,0-1 0,0 0 0,0 0 0,1 0 0,-1 0 0,0 1 0,1-1 0,-1 0 0,1 0 0,-1 0 0,1 0 0,0-1 0,-1 1 0,1 0 0,0 0 0,-1 0 0,1 0 0,0 0 0,0 0 0,0 0 0,0-1 0,0 1 0,1 0 0,-1 0 0,0 0 0,0 0 0,1 0 0,-1 0 0,1 0 0,-1 0 0,1 0 0,-1 0 0,1 0 0,-1 0 0,1 0 0,1-1 0,30-38 0,-29 36 0,2-2-317,2 1 1,-1-1-1,0 1 1,1 0-1,0 1 0,0-1 1,1 1-1,-1 1 0,1 0 1,-1 0-1,1 0 1,0 1-1,12-2 0,3 1-1679,0 1-1,0 1 0,39 3 0,-28 2-5243,1 1-66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1.8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 88 3257,'0'-17'6362,"0"-24"14132,0 26-17840,0 6-2654,0 9-54,0-1 0,0 1 0,0 0 1,0 0-1,0 0 0,0 0 0,0-1 0,0 1 0,0 0 0,0 0 1,0 0-1,0 0 0,0 0 0,0-1 0,0 1 0,0 0 1,0 0-1,0 0 0,0 0 0,0 0 0,0-1 0,0 1 0,-1 0 1,1 0-1,0 0 0,0 0 0,0 0 0,0 0 0,0-1 0,0 1 1,0 0-1,-1 0 0,1 0 0,0 0 0,0 0 0,0 0 0,0 0 1,0 0-1,-1 0 0,1 0 0,0 0 0,0 0 0,0 0 1,0 0-1,0 0 0,-1 0 0,1 0 0,0 0 0,0 0 0,0 0 1,-1 0-1,1 0-72,0 0 0,0 0 0,0 0 0,0 0 0,-1 0 0,1 0 0,0 0 1,0 0-1,0 0 0,0 0 0,0 0 0,-1 0 0,1 0 0,0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2.2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 98 1768,'9'-24'28518,"-9"14"-26037,-7 4-2481,6 6 0,1 0 0,-1 0 0,1 0 0,-1 0 0,1 0 0,-1 0 0,1-1 0,0 1 0,-1 0 0,1 0 0,-1-1 0,1 1 0,0 0 0,-1 0 0,1-1 0,0 1 0,-1 0 0,1-1 0,0 1 0,-1-1 0,1 1 0,0 0 0,0-1 0,-1 1 0,1-1 0,0 1 0,0-2 0,1-2 0,5 3 0,-3-2 0,21-3 0,-15 5 0,17-11-7943,-25 11 7605,-1 0 1,0 1-1,0-1 1,0 0-1,1 1 1,-1-1-1,0 0 1,0 1-1,0-1 1,0 0-1,0 1 1,0-1-1,-1 0 1,1 0-1,0 1 1,0-1-1,0 0 1,-1 1-1,1-1 0,0 1 1,-1-1-1,1 0 1,0 1-1,-1-1 1,1 1-1,-1-1 1,1 1-1,-1-1 1,1 1-1,-1-1 1,1 1-1,-1 0 1,0-1-1,1 1 1,-2-1-1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3.5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1463 712 3977,'73'-77'6304,"112"-88"-2887,-178 158-3235,0 1 215,-1 1 0,1-1 0,0 1 0,0 1 0,0-1 1,13-5-1,-19 10-348,-1 0 0,1 0 0,-1 0 0,1-1 0,-1 1 1,1 0-1,-1 0 0,1 0 0,-1 0 0,1 0 1,-1 0-1,1 0 0,-1 1 0,1-1 0,-1 0 0,1 0 1,-1 0-1,1 0 0,-1 1 0,0-1 0,1 0 1,-1 0-1,1 1 0,-1-1 0,0 0 0,1 1 0,-1-1 1,0 0-1,1 1 0,-1-1 0,0 0 0,1 1 1,-1-1-1,0 2 0,3 22 1319,-10 25 605,6-47-1869,-4 21 703,-2 0-1,-1 0 1,0-1 0,-2 0-1,0-1 1,-18 27 0,22-39-513,0-1 0,0 1 0,0-1 0,-1-1 0,0 1 0,-1-1 1,0 0-1,0-1 0,0 0 0,-1 0 0,0-1 0,0 0 0,0-1 0,0 0 1,-1 0-1,0-1 0,-12 3 0,18-6-294,1 1 0,0-1 0,-1 0 0,1-1 0,-1 1 0,1 0 0,-1-1 0,1 0 0,0 0 0,0 0 0,-1 0 0,1 0 0,0-1 0,0 0 0,0 1 0,0-1 0,-3-2 0,1-1 0,0 0 0,0 0 0,0-1 0,1 1 0,0-1 0,0 0 0,-6-13 0,4 6 0,0 0 0,1-1 0,1 1 0,0-1 0,1 0 0,1-1 0,-2-22 0,3-64 0,9-198 0,-6 108 0,-7 279 0,-26 149 0,22-185 0,-14 38 0,3-20 0,19-64 0,-1 0 0,-1 0 0,1 0 0,-1-1 0,0 1 0,0-1 0,-1 0 0,0 0 0,-8 9 0,9-11 0,0 0 0,0 0 0,0 0 0,0 0 0,-1-1 0,1 0 0,-1 0 0,0 0 0,1 0 0,-1 0 0,0-1 0,0 0 0,0 1 0,0-1 0,-7 0 0,7-1 0,1-1 0,0 1 0,-1-1 0,1 0 0,0 0 0,0 0 0,0-1 0,0 1 0,0-1 0,0 0 0,0 0 0,0 0 0,1 0 0,-1 0 0,1 0 0,0-1 0,-1 1 0,1-1 0,0 0 0,-2-3 0,-3-3 0,6 5 0,2 0 0,-9-8 0,6 9 0,2 6 0,-1 2 0,-1-1 0,0 0 0,0 0 0,0 0 0,0 0 0,-1-1 0,0 1 0,1-1 0,-1 1 0,-1-1 0,-4 5 0,-1 0 0,-7 10 0,0-1 0,-1 0 0,-1-2 0,-1 0 0,-32 20 0,17-15 0,27-14 0,-1 0 0,0-1 0,-1 0 0,1-1 0,-1 0 0,0 0 0,0-1 0,0 0 0,0-1 0,-19 3 0,27-5 0,0 0 0,0 0 0,-1 0 0,1 0 0,0 0 0,0-1 0,0 1 0,-1-1 0,1 1 0,0-1 0,0 1 0,0-1 0,0 1 0,0-1 0,0 0 0,0 0 0,0 0 0,0 1 0,0-1 0,0 0 0,1 0 0,-1 0 0,0 0 0,1 0 0,-1-1 0,0 1 0,1 0 0,0 0 0,-1 0 0,1 0 0,0-1 0,-1 1 0,1 0 0,0 0 0,0-1 0,0 1 0,0 0 0,0 0 0,0-1 0,1 1 0,-1 0 0,1-2 0,1-10 0,1 0 0,0 0 0,7-17 0,-2 7 0,14-37 0,-7 24 0,2 12 0,-16 23 0,-1 1 0,0 0 0,0-1 0,0 1 0,1 0 0,-1 0 0,0-1 0,1 1 0,-1 0 0,0 0 0,0 0 0,1 0 0,-1-1 0,0 1 0,1 0 0,-1 0 0,0 0 0,1 0 0,-1 0 0,0 0 0,1 0 0,-1 0 0,0 0 0,1 0 0,-1 0 0,0 0 0,1 0 0,-1 0 0,0 0 0,1 0 0,-1 0 0,0 0 0,1 0 0,-1 1 0,0-1 0,1 0 0,-1 0 0,0 0 0,1 1 0,-1-1 0,0 0 0,0 0 0,1 1 0,-1-1 0,0 0 0,0 0 0,0 1 0,0-1 0,1 1 0,7 12 0,-3 7 0,-1 1 0,-1-1 0,-1 1 0,-1 0 0,0-1 0,-5 31 0,2 11 0,2-17 0,-3 0 0,-1-1 0,-3 0 0,-1 0 0,-21 63 0,24-94 0,-1 0 0,0 0 0,-1-1 0,0 0 0,-1 0 0,0 0 0,-1-1 0,0-1 0,-1 1 0,0-1 0,-1-1 0,0 0 0,0-1 0,-20 12 0,0-3 0,-1-2 0,0-1 0,-1-1 0,-61 15 0,45-17 0,0-1 0,-1-3 0,0-2 0,0-2 0,-88-6 0,130 2 0,1-1 0,-1 1 0,1-1 0,0 0 0,0-1 0,-1 1 0,1-2 0,1 1 0,-9-6 0,12 7 0,0 0 0,0 0 0,0 0 0,1-1 0,-1 1 0,0-1 0,1 0 0,0 0 0,0 0 0,0 0 0,0 0 0,0 0 0,1 0 0,-1-1 0,1 1 0,0-1 0,0 1 0,0-1 0,0 1 0,0-7 0,3-21 0,0 0 0,2 0 0,1 1 0,1-1 0,2 1 0,17-43 0,8-17 0,1-6 0,71-138 0,-97 221 17,0 1-1,0 1 1,1-1-1,1 2 1,0-1-1,1 1 1,-1 1-1,2 0 1,-1 0 0,26-12-1,-10 7-336,1 1 1,0 2-1,1 1 0,33-7 1,-51 14-2840,0 2 1,0-1 0,-1 2 0,17 0 0,-9 0-1914,8 0-2511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4.2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8 295 3265,'-5'-5'5623,"5"4"-4819,-1 0-1,1 0 0,0 0 1,-1 0-1,1 0 0,0 0 1,0 0-1,-1 0 1,1 0-1,0-2 0,8-13 7953,26-8-2658,10 3-6042,1 2 0,0 2 0,68-16 0,18-6-92,-96 27-978,-17 7-743,0-1 0,0 0 0,-1-2 0,0 0 0,0 0 0,-1-2 0,16-11 0,-22 8-4738,-1 2-138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7.4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1763 48 3969,'8'-32'25836,"-7"20"-22874,-3 8-2962,-3 4 0,2 3 0,-4-1 0,4-1 0,1 0 0,0 0 0,0 0 0,0 0 0,0 1 0,0-1 0,0 1 0,0-1 0,1 1 0,-1 0 0,0-1 0,1 1 0,0 0 0,-3 4 0,-1 1 0,-79 106 0,66-86 0,-1-1 0,-1 0 0,-1-2 0,-32 30 0,14-22 0,-2-2 0,-1-2 0,-89 45 0,98-58 0,-2-1 0,1-2 0,-2-1 0,1-1 0,-1-3 0,-42 5 0,41-9 0,8 0 0,-1-1 0,-46-3 0,66 0 0,1-1 0,-1 0 0,1 0 0,0-1 0,0 0 0,0 0 0,0-1 0,1 0 0,-1-1 0,1 0 0,-15-12 0,20 14 0,1 0 0,-1 0 0,1 0 0,0 0 0,0 0 0,0-1 0,0 1 0,1-1 0,-1 1 0,1-1 0,0 0 0,0 1 0,0-1 0,1 0 0,-1 0 0,1 0 0,0-5 0,4 35 0,-3-23 0,-1-1 0,1 0 0,-1 1 0,1-1 0,-1 0 0,0 1 0,0-1 0,0 0 0,0 1 0,-1-1 0,1 1 0,-1-1 0,1 0 0,-1 0 0,-1 4 0,-8 38 0,2-32 0,-1-1 0,0 1 0,0-1 0,-1-1 0,-1 0 0,0-1 0,0 1 0,-13 6 0,-107 58 0,61-37 0,3 0-378,-105 43 0,127-66-9723,14-5-697,12-3 2487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1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75 186 1280,'9'-19'30169,"-8"19"-29226,5 0-568,2 6-375,1-1 0,-1-1 0,1 0 0,1 0 0,-1-1 0,0 0 0,1-1 0,0 1 0,-1-2 0,14 1 0,-6 0 0,3 0 0,-1-1 0,0-1 0,1 0 0,-1-2 0,0 0 0,0-1 0,0-1 0,0-1 0,0 0 0,-1-1 0,19-10 0,-33 14 0,0-1 0,-1 0 0,1 1 0,0-1 0,-1 0 0,0-1 0,0 1 0,0-1 0,0 1 0,-1-1 0,1 0 0,-1 0 0,0 0 0,0 0 0,0 0 0,-1 0 0,1-1 0,0-6 0,-2 8 0,1 0 0,-1 1 0,0-1 0,0 0 0,0 0 0,-1 0 0,1 1 0,-1-1 0,1 0 0,-1 1 0,0-1 0,0 0 0,0 1 0,-1-1 0,1 1 0,0-1 0,-1 1 0,0 0 0,1 0 0,-1 0 0,0 0 0,0 0 0,0 0 0,-1 0 0,1 0 0,0 1 0,-1-1 0,1 1 0,-1 0 0,-2-1 0,-8-3 0,-1 1 0,1 1 0,-1 0 0,0 1 0,0 0 0,0 1 0,0 1 0,0 0 0,1 1 0,-25 4 0,16-1 0,-1 2 0,1 0 0,0 1 0,0 2 0,-35 18 0,48-21 0,0 0 0,1 1 0,0 0 0,0 0 0,0 1 0,1 0 0,0 0 0,0 1 0,1 0 0,0 0 0,1 1 0,0 0 0,0-1 0,-3 12 0,-3 5 0,9-22 0,0 0 0,1-1 0,-1 1 0,1 0 0,-1 0 0,1 0 0,0 0 0,0 6 0,-2 13 0,2-22 0,1 1 0,-1 0 0,1-1 0,0 1 0,-1 0 0,1 0 0,0-1 0,0 1 0,0 0 0,1 0 0,-1-1 0,0 1 0,1 0 0,-1 0 0,1-1 0,1 3 0,0 9 0,6 3 0,17 11 0,-21-21 0,1-1 0,0 1 0,-1-1 0,2-1 0,-1 1 0,8 4 0,15 7 0,-17-8 0,2 0 0,-1-2 0,1 1 0,0-2 0,0 0 0,1 0 0,27 5 0,6-3 0,-28-4 0,1 0 0,-1-1 0,1-1 0,34-3 0,-35 3 0,-16 0 0,0-1 0,0 1 0,1-1 0,-1 0 0,0 0 0,0 0 0,0-1 0,1 1 0,-1-1 0,0 0 0,0 0 0,0 0 0,6-2 0,-2-2 0,-7 5-50,1-1 0,-1 1 1,0 0-1,1-1 0,-1 1 0,0 0 1,1-1-1,-1 1 0,0 0 0,0-1 1,1 1-1,-1 0 0,0-1 0,0 1 1,1-1-1,-1 1 0,0-1 0,0 1 0,0 0 1,0-1-1,0 1 0,0-1 0,0 1 1,0-1-1,0 1 0,0-1 0,0 1 1,0-1-1,0 1 0,0 0 0,0-1 0,-1 1 1,1-1-1,0 1 0,0-1 0,0 1 1,-1 0-1,1-1 0,0 1 0,-1 0 1,1-1-1,0 1 0,-1 0 0,1-1 1,0 1-1,-1 0 0,1 0 0,0-1 0,-1 1 1,1 0-1,-1 0 0,1 0 0,-1-1 1,-25-4-5311,22 5 3677,-13-4-10422,8 4 5790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8.1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1721 30 192,'27'-28'32083,"-19"27"-31591,-8 1-492,1 0 0,-1 1 0,1-1 0,-1 0 0,1 0 0,-1 1 0,1-1 0,-1 0 0,1 1 0,-1-1 0,1 1 0,-1-1 0,0 0 0,1 1 0,-1-1 0,0 1 0,1-1 0,-1 1 0,0 0 0,0-1 0,1 1 0,-1-1 0,0 1 0,0-1 0,0 1 0,0-1 0,0 1 0,0 0 0,0-1 0,0 1 0,0 1 0,-1 19 0,1-19 0,-3 19 0,0 1 0,-2 0 0,-1-1 0,0 0 0,-2-1 0,0 1 0,-1-1 0,-22 33 0,24-39 0,-2-1 0,1 0 0,-2 0 0,1-1 0,-14 11 0,-19 18 0,31-29 0,0 0 0,-1-1 0,0-1 0,-1 0 0,0-1 0,-20 11 0,-10 5 0,-17 8 0,56-31 0,0 0 0,-1-1 0,1 1 0,0-1 0,-1 0 0,1 0 0,-1-1 0,1 1 0,-1-1 0,1 0 0,-7-1 0,7 0 0,0-1 0,1 1 0,-1-1 0,1 0 0,0 0 0,0 0 0,-1 0 0,1-1 0,1 1 0,-1-1 0,0 0 0,1 0 0,-1 0 0,1 0 0,0 0 0,0 0 0,0-1 0,0 1 0,1-1 0,-1 1 0,1-1 0,0 0 0,0 0 0,0 1 0,1-1 0,-1-5 0,-9-23 0,3 32 0,4 1 0,1 0 0,-1 0 0,0 1 0,1-1 0,0 1 0,-1 0 0,1-1 0,0 1 0,0 0 0,0 1 0,0-1 0,0 0 0,1 0 0,-4 6 0,-2 2 0,-4 1 0,0-2 0,-1 1 0,0-1 0,-20 10 0,-9 4 0,-71 28 0,93-44 0,-1-1 0,0 0 0,0-2 0,0 0 0,-1-1 0,-22 0 0,41-3 0,-1 0 0,1 0 0,0 0 0,0 0 0,0 0 0,0-1 0,-1 1 0,1-1 0,0 1 0,0-1 0,0 0 0,0 0 0,0 0 0,0 0 0,0 0 0,1 0 0,-1 0 0,0-1 0,1 1 0,-1-1 0,1 1 0,-1-1 0,1 0 0,-1 0 0,1 1 0,0-1 0,0 0 0,0 0 0,0 0 0,1 0 0,-1 0 0,0 0 0,1 0 0,-1-1 0,1 1 0,0 0 0,0 0 0,0 0 0,0 0 0,0-1 0,0 1 0,1 0 0,-1 0 0,1 0 0,-1 0 0,1 0 0,0 0 0,0 0 0,0 0 0,0 0 0,0 0 0,2-3 0,12-21 0,-13 21 0,0 1 0,0 0 0,1-1 0,-1 1 0,1 1 0,0-1 0,0 0 0,5-4 0,-6 6 0,-1 1 0,1 0 0,0 0 0,0 0 0,-1 0 0,1 1 0,0-1 0,0 0 0,0 1 0,0-1 0,3 0 0,-4 1 0,-1 0 0,1 1 0,-1-1 0,1 0 0,-1 0 0,1 0 0,-1 0 0,1 0 0,-1 1 0,1-1 0,-1 0 0,0 0 0,1 1 0,-1-1 0,1 0 0,-1 0 0,0 1 0,1-1 0,-1 1 0,0-1 0,1 0 0,-1 1 0,0-1 0,0 1 0,1-1 0,-1 1 0,0-1 0,0 1 0,0-1 0,1 0 0,-1 1 0,0-1 0,0 1 0,0-1 0,0 1 0,0-1 0,0 1 0,0 0 0,0-1 0,-1 0 0,1 1 0,0-1 0,0 1 0,0-1 0,0 1 0,-1-1 0,1 1 0,0-1 0,0 1 0,-1-1 0,1 0 0,-1 1 0,0 2 0,-10 30 0,-2 0 0,-1-1 0,-21 36 0,2-17 0,-73 86 0,42-64 15,-126 134 34,156-175-134,-1-1 0,-1-2 0,-78 48 0,74-60-3716,29-13-183,0-2 1,0 1-1,-20 1 1,-3-4-4924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8.4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0 378 1984,'18'-22'6465,"39"-22"15032,-39 33-18676,273-122-2821,-157 78 0,-57 18-2338,35-25-5962,-88 48 6509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8.8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1431 119 5585,'-1'-3'1594,"1"-1"0,-1 1 1,0-1-1,0 1 0,0-1 0,0 1 0,-1 0 0,1-1 0,-4-3 1,-4-14 7402,6 8-6754,4 9-2243,0 4 0,0 1 0,0 0 0,-1-1 0,1 1 0,0 0 0,-1 0 0,1-1 0,-1 1 0,1 0 0,-1 0 0,1 0 0,-1 0 0,0 0 0,1 0 0,-1 0 0,0 0 0,0 0 0,0-1 0,0 1 0,0 0 0,0 0 0,0 0 0,0 0 0,0 2 0,0-2 0,4 18 0,-1 0 0,-1 0 0,0 0 0,-2 1 0,0-1 0,-1 0 0,-8 38 0,5-25 0,-25 122 0,8-53 0,12-52 0,-3-1 0,-1-1 0,-3 0 0,-1-1 0,-3-1 0,-1 0 0,-3-2 0,-1-1 0,-57 73 0,61-92 0,0-1 0,-2-1 0,0-1 0,-1-1 0,-31 19 0,7-10 0,0-2 0,-53 19 0,65-32 0,0-1 0,0-2 0,0-2 0,-1-1 0,-1-2 0,1-2 0,-1-1 0,1-2 0,-1-1 0,1-2 0,-1-2 0,1-1 0,-64-21 0,90 23 0,1 0 0,-1-1 0,2 0 0,-1-1 0,0 0 0,1-1 0,0 0 0,1 0 0,0-1 0,0 0 0,0 0 0,1-1 0,0 0 0,1 0 0,-9-17 0,9 13 0,1-1 0,1 1 0,0-1 0,0 0 0,2 0 0,-1 0 0,2 0 0,0 0 0,1 0 0,0-1 0,1 1 0,3-14 0,9-46 0,3 1 0,3 1 0,3 0 0,4 2 0,2 1 0,60-105 0,-59 125 0,5-11 0,56-73 0,-76 116 0,-1 1 0,2 1 0,0 0 0,1 0 0,1 2 0,0 0 0,0 1 0,33-16 0,-32 20-1987,17 0-6020,-32 7 7280,-1 1-1,0-1 1,1 1 0,-1 0-1,1 0 1,-1 0 0,1 0-1,-1 0 1,0 0 0,1 1-1,-1-1 1,1 1 0,-1 0-1,0-1 1,0 1 0,1 0 0,-1 1-1,4 1 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39.2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0 1392,'0'24'28522,"0"-14"-25669,1-6-2853,5-4 0,-3-3 0,3 1 0,-3-3-1609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45.7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81 139 1832,'0'-6'4255,"0"-31"22389,0 41-26608,1 42-36,0-31 0,-1 1 0,0-1 0,-1 1 0,-1-1 0,-4 22 0,1 16 0,1-5 0,-4 53 0,-1-17 0,2-54 0,5-22 0,0 0 0,0-1 0,0 1 0,-1-1 0,-5 11 0,7-13 0,-1 0 0,-3-2 0,4-3 0,0 0 0,0 0 0,1-1 0,-1 1 0,0-1 0,0 1 0,1-1 0,-1 1 0,1-1 0,-1 1 0,0-1 0,1 0 0,-1 1 0,1-1 0,-1 0 0,1 1 0,0-1 0,-1 0 0,1 0 0,0 0 0,-1 1 0,1-1 0,0 0 0,0 0 0,0 0 0,0 1 0,0-1 0,0 0 0,0 0 0,0 0 0,0 0 0,0 1 0,0-1 0,0 0 0,1 0 0,-1 0 0,1 0 0,6-34 0,-6 34 0,3-14 0,12-41 0,2 1 0,38-79 0,-17 58 0,-25 43 0,2 2 0,2 0 0,0 1 0,34-40 0,-43 56 0,-9 12 0,1 1 0,0-1 0,0 1 0,-1-1 0,1 1 0,0 0 0,1-1 0,-1 1 0,0 0 0,0 0 0,0 0 0,1 0 0,1-2 0,3 0 0,-5 1 0,1 1 0,-1 0 0,1-1 0,0 1 0,0 0 0,0 0 0,0 0 0,0 0 0,0 0 0,0 1 0,0-1 0,0 0 0,0 1 0,0 0 0,0-1 0,0 1 0,0 0 0,1 0 0,-1 0 0,0 1 0,0-1 0,0 0 0,0 1 0,0-1 0,0 1 0,0 0 0,0 0 0,0 0 0,0 0 0,2 1 0,1 3 0,1 0 0,-2 0 0,1 0 0,0 0 0,-1 1 0,0 0 0,-1 0 0,1 0 0,-1 0 0,0 0 0,-1 1 0,1-1 0,-1 1 0,-1 0 0,1 0 0,-1 0 0,0 0 0,-1 0 0,1 0 0,-2 0 0,1 0 0,-1 0 0,0-1 0,-2 9 0,-2 9 0,-8 25 0,-22 56 0,9-23 0,2 20 0,23-101-123,1 1 0,-1-1-1,0 1 1,1-1 0,-1 1 0,1-1 0,0 1 0,-1 0-1,1-1 1,0 1 0,0-1 0,0 1 0,0 0-1,0-1 1,1 1 0,-1-1 0,0 1 0,1 0 0,-1-1-1,1 1 1,0-1 0,-1 1 0,2 1 0,-2-3 34,1 0 1,-1 1-1,0-1 1,1 0-1,-1 0 0,0 0 1,1 1-1,-1-1 1,0 0-1,1 0 1,-1 0-1,0 0 1,1 0-1,-1 0 1,0 0-1,1 0 0,-1 0 1,1 0-1,-1 0 1,0 0-1,1 0 1,-1 0-1,0 0 1,1 0-1,-1 0 1,1 0-1,-1 0 0,0-1 1,1 1-1,-1 0 1,0 0-1,1-1 1,12-20-3109,4-7-10514,-1 14 6659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46.4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165 444 704,'-3'19'29083,"15"-18"-26103,0-3-2980,0 0 0,0-1 0,0-1 0,-1 0 0,1 0 0,-1-1 0,0 0 0,0-1 0,17-13 0,3 0 0,-20 12 0,-1 0 0,0 0 0,0-1 0,-1-1 0,0 0 0,0 0 0,-1-1 0,0 0 0,-1 0 0,0-1 0,-1 0 0,6-12 0,-5 7 0,0-1 0,-1 0 0,-1-1 0,-1 1 0,0-1 0,-2 0 0,2-35 0,-4 50 0,0 0 0,0-1 0,0 1 0,-1-1 0,1 1 0,-1 0 0,0-1 0,0 1 0,0 0 0,0-1 0,-1 1 0,1 0 0,-1 0 0,0 0 0,0 1 0,0-1 0,0 0 0,0 1 0,-1-1 0,1 1 0,-1 0 0,0-1 0,1 1 0,-1 1 0,0-1 0,0 0 0,-6-1 0,4 1 0,-1 1 0,1 0 0,-1 0 0,0 0 0,1 1 0,-1 0 0,1 0 0,-1 1 0,0-1 0,1 1 0,-1 0 0,1 1 0,0-1 0,-1 1 0,1 0 0,0 0 0,-6 5 0,-22 10 0,2 1 0,0 2 0,1 1 0,1 2 0,2 0 0,0 2 0,1 1 0,-38 51 0,57-64 0,2 0 0,-1 0 0,2 0 0,0 0 0,0 1 0,1 0 0,1-1 0,1 1 0,0 0 0,0 0 0,3 21 0,-2-29 0,0-1 0,1-1 0,0 1 0,0 0 0,0-1 0,0 1 0,1-1 0,0 0 0,0 1 0,0-1 0,0 0 0,1 0 0,0 0 0,-1-1 0,1 1 0,1 0 0,-1-1 0,0 0 0,1 0 0,0 0 0,0 0 0,0-1 0,0 0 0,0 1 0,0-1 0,8 2 0,-6-3 0,0-1 0,0 0 0,0 0 0,0 0 0,0-1 0,0 0 0,0 0 0,0 0 0,0-1 0,5-2 0,59-29 0,-38 17 0,-11 5 0,-1 0 0,0-2 0,-1 0 0,-1-1 0,20-19 0,76-89 0,-80 83 0,-23 25 0,-1 0 0,-1-1 0,15-30 0,-2 2 0,-21 29 0,-2 11 0,0 3 0,0 0 0,0 0 0,0 0 0,0 1 0,0-1 0,0 0 0,0 0 0,0 1 0,0-1 0,0 1 0,0-1 0,0 1 0,0-1 0,0 1 0,0 0 0,0 0 0,1-1 0,-1 1 0,0 0 0,0 0 0,1 0 0,-1 0 0,1-1 0,-1 1 0,1 0 0,-1 0 0,1 0 0,-1 2 0,-1 1 0,-31 47 0,20-34 0,1 2 0,-14 29 0,16-28 0,2 1 0,1 0 0,0 0 0,-6 39 0,12-54 0,0 0 0,1 0 0,0 1 0,0-1 0,0 0 0,0 0 0,1 1 0,0-1 0,1 0 0,-1 0 0,1 0 0,0 0 0,1-1 0,0 1 0,-1 0 0,2-1 0,-1 0 0,1 0 0,-1 0 0,1 0 0,8 7 0,-8-10-313,1 1 1,0-1-1,0 1 1,0-1-1,0-1 1,0 1-1,1-1 0,-1 0 1,1 0-1,-1 0 1,0-1-1,1 0 1,-1 0-1,1 0 1,-1-1-1,1 1 0,-1-1 1,0-1-1,1 1 1,-1-1-1,6-2 1,0 0-783,0-1 0,0 0 1,0-1-1,0 0 1,-1 0-1,0-1 1,-1 0-1,16-16 0,-13 6-5026,4 2-44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47.1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 3497,'-12'2'26014,"16"16"-23033,-13 126-2706,-8-28-275,8-50 0,-8 4 0,17-70 0,0 0 0,0 0 0,0 0 0,0 1 0,0-1 0,0 0 0,0 0 0,-1 0 0,1 0 0,0 1 0,0-1 0,0 0 0,0 0 0,0 0 0,0 0 0,-1 0 0,1 0 0,0 1 0,0-1 0,0 0 0,0 0 0,-1 0 0,1 0 0,0 0 0,0 0 0,0 0 0,0 0 0,-1 0 0,1 0 0,0 0 0,0 0 0,0 0 0,-1 0 0,1 0 0,0 0 0,0 0 0,0 0 0,-1 0 0,1 0 0,0 0 0,0 0 0,0 0 0,0 0 0,-1 0 0,1-1 0,0 1 0,0 0 0,0 0 0,0 0 0,0 0 0,-1 0 0,1 0 0,0-1 0,0 1 0,0 0 0,0 0 0,0 0 0,0 0 0,0-1 0,0 1 0,0 0 0,0 0 0,0 0 0,0-1 0,-1 1 0,1 0 0,2-9 0,0 0 0,0 0 0,1 0 0,0 0 0,1 1 0,-1 0 0,9-13 0,9-23 0,-7 14 0,2 2 0,1-1 0,1 2 0,24-28 0,-36 47 0,0 1 0,-1 0 0,1 1 0,0 0 0,1 0 0,-1 0 0,1 1 0,0 0 0,0 0 0,1 1 0,0 0 0,-1 1 0,1-1 0,1 1 0,-1 1 0,15-4 0,-21 6 0,0 0 0,-1 1 0,1-1 0,0 0 0,0 1 0,0-1 0,-1 1 0,1-1 0,0 1 0,0 0 0,-1-1 0,1 1 0,-1 0 0,1 0 0,-1 0 0,1 1 0,-1-1 0,1 0 0,-1 1 0,0-1 0,0 0 0,0 1 0,0-1 0,0 1 0,0 0 0,0-1 0,0 1 0,-1 0 0,1 0 0,-1-1 0,1 1 0,-1 0 0,0 0 0,1 0 0,-1-1 0,0 1 0,0 0 0,-1 0 0,1 0 0,-1 3 0,-1 10 0,0 1 0,-1-1 0,-9 27 0,8-29 0,-9 13 0,11-23 0,0 1 0,0-1 0,1 0 0,-1 1 0,1 0 0,-1-1 0,1 1 0,-1 6 0,-15 33 0,17-43 0,0 0 0,0 0 0,0 0 0,0 0 0,1 0 0,-1 0 0,0 0 0,0 0 0,0 0 0,0 0 0,0 0 0,0 0 0,0 0 0,0 0 0,0 0 0,0 0 0,0 0 0,0 0 0,0 0 0,1 0 0,-1 0 0,0 1 0,0-1 0,5-12 0,15-22 0,-11 16 0,2-1 0,1 2 0,15-20 0,2 2 0,-22 24 0,1 1 0,1 0 0,-1 1 0,16-13 0,-17 17 0,-4 2 0,1 0 0,0 0 0,1 0 0,-1 1 0,0-1 0,8-2 0,-12 5 0,1 0 0,-1 0 0,1 0 0,-1 0 0,1 0 0,0 0 0,-1 0 0,1 0 0,-1 0 0,1 0 0,-1 0 0,1 0 0,-1 0 0,1 0 0,-1 0 0,1 1 0,-1-1 0,1 0 0,-1 0 0,1 1 0,-1-1 0,0 0 0,1 1 0,-1-1 0,1 1 0,4 22 0,-8 16 0,-3-1 0,-1 0 0,-1 0 0,-3-1 0,-15 39 0,24-73 0,1-1 0,0 0 0,0 0 0,0 0 0,0 0 0,1 0 0,-1 0 0,0 0 0,1 0 0,0 0 0,-1 0 0,1 0 0,0 0 0,0 0 0,0 0 0,0 0 0,1 0 0,-1 0 0,0 0 0,1 0 0,1 4 0,-1-6 0,-1 1 0,1-1 0,0 0 0,0 1 0,-1-1 0,1 0 0,0 0 0,0 1 0,-1-1 0,1 0 0,0 0 0,0 0 0,0 0 0,-1 0 0,1 0 0,0 0 0,0-1 0,0 1 0,-1 0 0,1 0 0,0 0 0,0-1 0,-1 1 0,1-1 0,0 1 0,-1 0 0,1-1 0,0 1 0,-1-1 0,1 1 0,0-2 0,1 1 0,26-14-3901,10-18-9461,-13 9 5482,-6 9 1176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47.52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193 207 5337,'-13'10'14645,"2"3"-6074,2-2-4429,9-11-4141,-1 0 1,1 1-1,-1-1 1,1 0-1,0 0 0,-1 1 1,1-1-1,0 1 1,-1-1-1,1 0 1,0 1-1,-1-1 0,1 1 1,0-1-1,0 0 1,0 1-1,-1-1 1,1 1-1,0-1 0,0 1 1,0-1-1,0 1 1,0-1-1,0 1 0,0-1 1,0 1-1,0-1 1,0 1-1,0-1 1,0 1-1,0-1 0,0 1 1,0-1-1,1 1 1,-1-1-1,0 0 0,0 1 1,1-1-1,-1 1 1,0-1-1,0 0 1,1 1-1,-1-1 0,0 1 1,1-1-1,-1 0 1,1 0-1,-1 1 0,0-1 1,1 0-1,-1 0 1,1 1-1,-1-1 1,1 0-1,-1 0 0,1 0 1,-1 0-1,1 0 1,-1 0-1,1 0 0,0 0 1,31 2-12,-30-2 4,9-2 6,0-1 0,-1 0 0,1-1 0,-1-1 0,0 1 0,0-1 0,-1-1 0,1 0 0,-1 0 0,-1-1 0,1 0 0,-1-1 0,0 0 0,-1 0 0,9-11 0,-13 14 0,0-1 0,-1 1 0,1 0 0,-1-1 0,0 0 0,0 1 0,-1-1 0,0 0 0,0 0 0,0 0 0,-1 0 0,1 0 0,-2 0 0,1 0 0,-1 0 0,1 1 0,-3-9 0,2 11 0,0 1 0,0-1 0,0 0 0,0 1 0,0-1 0,0 1 0,-1-1 0,1 1 0,-1 0 0,1 0 0,-1-1 0,0 1 0,0 0 0,0 1 0,0-1 0,0 0 0,-1 1 0,1-1 0,0 1 0,-1-1 0,1 1 0,-1 0 0,0 0 0,1 0 0,-1 1 0,0-1 0,1 1 0,-1-1 0,0 1 0,0 0 0,0 0 0,1 0 0,-1 0 0,0 1 0,0-1 0,1 1 0,-1 0 0,-2 0 0,-10 4 0,1 1 0,0 0 0,0 1 0,0 0 0,1 1 0,0 0 0,1 1 0,0 1 0,0 0 0,1 1 0,-14 16 0,12-11 0,0 2 0,0 0 0,2 0 0,0 1 0,2 1 0,0 0 0,-10 31 0,13-30 0,2 1 0,0 0 0,-2 39 0,6-48 0,0 0 0,1 0 0,0 0 0,1 0 0,0 0 0,1-1 0,8 23 0,-1-9 0,-9-21 0,1-1 0,0 1 0,0 0 0,0-1 0,1 0 0,-1 1 0,1-1 0,0 0 0,0 0 0,6 5 0,-4-5-357,1 1 0,0-1-1,0-1 1,0 1 0,0-1 0,1 0-1,-1 0 1,1-1 0,0 0 0,0 0-1,0 0 1,0-1 0,0 0 0,0-1-1,0 0 1,10 0 0,13-3-3125,-1-1 1,50-13 0,-44 9 1399,8-5-5141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48.1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83 784,'12'-9'14765,"12"-11"-4829,-16 10-9164,-6 7-512,0 0 1,0 0-1,0 0 0,1 0 1,0 0-1,-1 1 1,1-1-1,0 1 0,0 0 1,0 0-1,0 0 1,1 0-1,-1 0 1,0 1-1,1-1 0,-1 1 1,1 0-1,0 0 1,-1 0-1,1 1 0,0-1 1,0 1-1,-1 0 1,7 0-1,-6 2-260,0-1 0,0 1 0,1 0 0,-1 0 0,0 0 0,-1 0 0,1 1 0,0 0 0,-1 0 0,1 0 0,-1 0 0,0 0 0,0 0 0,0 1 0,0 0 0,-1-1 0,0 1 0,1 0 0,-1 0 0,-1 1 0,1-1 0,-1 0 0,1 1 0,-1-1 0,0 5 0,1-2 0,-1 0 0,0 1 0,0-1 0,-1 0 0,0 0 0,0 0 0,-1 1 0,0-1 0,0 0 0,0 0 0,-1 0 0,0 0 0,-1-1 0,0 1 0,-3 7 0,-6 1-824,0 0 1,0 0-1,-2-1 1,1-1-1,-2-1 1,-19 14-1,1-4-3996,-69 34-1,74-41-2989,-5-1 19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49.9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110 502 176,'-7'12'13409,"0"0"-3323,7-12-9963,0 0-1,1 1 1,-1-1-1,0 1 1,1-1-1,-1 1 1,1-1 0,-1 0-1,1 1 1,-1-1-1,1 0 1,-1 0 0,1 1-1,-1-1 1,1 0-1,-1 0 1,1 0-1,-1 0 1,1 1 0,-1-1-1,1 0 1,0 0-1,-1 0 1,1 0 0,-1 0-1,1-1 1,-1 1-1,1 0 1,0 0 0,15-1 168,0-1 0,-1 0 1,0-1-1,1-1 1,-1 0-1,-1-1 1,28-13-1,-14 4-307,-1-1 0,-1-2 0,25-20 0,-39 25 6,0 0 1,-1-1-1,-1 0 1,0-1 0,16-28-1,-21 32-13,-2 3-18,0 0 1,-1 1-1,0-1 0,0-1 1,-1 1-1,0 0 1,0 0-1,-1-12 1,-6-60-733,4 70 686,0 0 0,-1 1 1,0-1-1,0 1 0,-1-1 0,0 1 0,0 0 1,-1 1-1,0-1 0,-11-11 0,13 15 116,0 1 0,0 0 0,0 0 0,-1 0 0,1 1 0,-1-1 0,0 1 0,0 0 0,1 0 0,-1 0 0,-1 1 0,1-1 0,0 1 0,0 0 0,0 0 0,-1 0 0,1 1 0,0-1 0,-1 1 0,1 0 0,-1 1 0,1-1 0,-8 2 0,2 1 273,1 0 0,0 1 0,0-1 0,0 2-1,0-1 1,1 1 0,0 0 0,0 1 0,0 0-1,1 0 1,0 1 0,-13 15 0,-11 18-126,1 2 0,2 1 0,-39 82 0,52-92-176,7-18 0,1 1 0,1 0 0,0 0 0,-4 18 0,9-27 0,-1 0 0,1 0 0,1-1 0,-1 1 0,1 0 0,0 0 0,1 0 0,0 0 0,0 0 0,3 10 0,-3-15 0,0 1 0,1-1 0,-1 1 0,1-1 0,0 0 0,-1 1 0,1-1 0,0 0 0,0 0 0,1 0 0,-1-1 0,0 1 0,0 0 0,1-1 0,-1 1 0,1-1 0,0 0 0,-1 0 0,1 0 0,0 0 0,0-1 0,-1 1 0,1-1 0,0 1 0,0-1 0,0 0 0,5-1 0,6 0 0,1-1 0,-1 0 0,1-1 0,-1-1 0,0 0 0,0-1 0,-1 0 0,19-10 0,2-4 0,62-45 0,-75 46 0,-1-2 0,-1 0 0,-1-1 0,0-1 0,22-37 0,-36 53 0,-1-1 0,1 0 0,-1-1 0,-1 1 0,1-1 0,1-10 0,7-21 0,-10 39 0,-1 0 0,0 0 0,1-1 0,-1 1 0,0 0 0,0-1 0,1 1 0,-1-1 0,0 1 0,0 0 0,0-1 0,0 1 0,1-1 0,-1 1 0,0-1 0,0 1 0,0 0 0,0-1 0,0 1 0,0-1 0,0 1 0,0-1 0,0 1 0,0-1 0,-1 1 0,1 0 0,0-1 0,0 1 0,0-1 0,0 1 0,-1 0 0,1-1 0,0 1 0,0-1 0,-1 1 0,1 0 0,-1-1 0,1 1 0,0-1 0,0 1 0,-1 0 0,1-1 0,0 1 0,-1 0 0,1 0 0,0-1 0,-1 1 0,1 0 0,0 0 0,-1-1 0,1 1 0,0 0 0,-1 0 0,1 0 0,-1 0 0,1 0 0,0 0 0,-1 0 0,1 0 0,-1 0 0,1 0 0,-1 0 0,1 0 0,0 0 0,-1 0 0,1 0 0,-1 0 0,1 0 0,0 0 0,-1 0 0,1 1 0,-1-1 0,1 0 0,0 0 0,-1 0 0,1 1 0,0-1 0,-1 0 0,1 1 0,0-1 0,-1 1 0,-7 8 0,-1 3 0,0 0 0,1 1 0,0 0 0,1 1 0,1 0 0,0 0 0,1 0 0,0 0 0,1 1 0,1 0 0,-2 19 0,-5 14 0,10-40 0,0 0 0,1 0 0,0-1 0,0 1 0,0 0 0,1 0 0,0-1 0,1 1 0,-1-1 0,1 0 0,1 0 0,0 0 0,7 10 0,-10-15-37,1-1 0,-1 0 1,1 1-1,0-1 0,-1 0 0,1 0 0,0 0 0,-1-1 1,1 1-1,0 0 0,0-1 0,0 1 0,0-1 0,0 1 1,0-1-1,0 0 0,0 0 0,0 0 0,0 0 0,0 0 1,0-1-1,0 1 0,0-1 0,-1 1 0,1-1 0,0 1 1,3-3-1,5 0-601,-1-1 0,0 0 0,-1 0 0,12-8 0,3-4-10036,39-36 1,-44 29 4898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2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363 67 3721,'-4'-15'8244,"-7"-3"-510,10 16-6849,0 1-1,0-1 1,-1 1-1,1-1 1,0 0-1,1 0 1,-1 1-1,0-1 0,0 0 1,1 0-1,-1 0 1,1-2-1,0 4-855,0-1 0,0 1 0,0 0 0,-1-1 0,1 1-1,0 0 1,0-1 0,0 1 0,0 0 0,0-1 0,-1 1 0,1 0-1,0-1 1,0 1 0,0 0 0,-1-1 0,1 1 0,0 0-1,-1 0 1,1-1 0,0 1 0,0 0 0,-1 0 0,1 0 0,0 0-1,-1-1 1,1 1 0,-1 0 0,1 0 0,0 0 0,-1 0 0,1 0-1,0 0 1,-1 0 0,1 0 0,0 0 0,-1 0 0,1 0 0,-1 0-1,1 0 1,-1 0 0,-13 4 326,14-4-352,-46 15-3,0 1 0,1 3 0,-49 28 0,87-43 0,0 0 0,1 1 0,-1 0 0,1 0 0,0 0 0,1 1 0,-1 0 0,1 0 0,0 1 0,-7 11 0,11-16 0,0 0 0,0 1 0,0-1 0,0 0 0,1 1 0,-1-1 0,0 0 0,1 1 0,0-1 0,-1 1 0,1-1 0,0 1 0,1-1 0,-1 0 0,0 1 0,1-1 0,-1 1 0,1-1 0,-1 0 0,1 1 0,0-1 0,0 0 0,0 0 0,1 0 0,-1 0 0,0 0 0,1 0 0,-1 0 0,1 0 0,0 0 0,0-1 0,0 1 0,0 0 0,0-1 0,0 0 0,0 0 0,4 2 0,7 4 0,1-1 0,0-1 0,0 0 0,0-1 0,1-1 0,-1 0 0,19 1 0,109 0 0,-107-4 0,-26-1 0,4 1 0,1 1 0,0-1 0,16 4 0,-28-3 0,-1-1 0,1 0 0,0 0 0,0 1 0,0-1 0,0 1 0,0 0 0,-1-1 0,1 1 0,0 0 0,-1 0 0,1 0 0,-1 0 0,1 1 0,-1-1 0,1 0 0,-1 0 0,0 1 0,1-1 0,-1 1 0,0-1 0,0 1 0,0 0 0,0 0 0,-1-1 0,1 1 0,0 0 0,-1 0 0,1 0 0,0 3 0,3 24 0,-2-25 0,-1 0 0,0 1 0,0-1 0,-1 0 0,1 1 0,-1-1 0,0 1 0,0-1 0,-1 1 0,1-1 0,-2 6 0,-1-2 0,-3 10 0,-1-1 0,-14 27 0,17-37 0,0-1 0,0-1 0,-1 1 0,0-1 0,0 1 0,0-1 0,-1-1 0,0 1 0,0-1 0,-7 4 0,-10 6 0,17-10 0,0 1 0,-1-1 0,0-1 0,0 1 0,0-1 0,0-1 0,0 1 0,-1-1 0,1 0 0,-1-1 0,-14 2 0,13-4 0,8 1-122,0 0 0,1-1 0,-1 1 0,0 0 0,0 0 0,0 0 0,0-1 0,1 1 0,-1 0 0,0-1 0,0 1 0,1-1 0,-1 1 0,0-1 0,1 1 0,-1-1 0,0 1 0,1-1 0,-1 0 0,1 1 0,-1-1-1,1 0 1,-1 1 0,1-1 0,0 0 0,-1 0 0,1 0 0,0 1 0,0-1 0,-1 0 0,1 0 0,0 0 0,0 0 0,0 1 0,0-1 0,0 0 0,0 0 0,0 0 0,0 0 0,1 0 0,-1 1 0,0-1 0,0 0 0,1 0 0,0 0 0,21-29-8530,-19 27 7640,23-18-8246,-9 8 4403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0.4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289 77 2785,'6'-16'6050,"-6"14"-4992,0-1 0,1 1-1,-1-1 1,0 1 0,0-1 0,0 1-1,0-1 1,-1 1 0,1-1 0,-1 1-1,1-1 1,-1 1 0,0 0-1,0-1 1,0 1 0,0 0 0,-1 0-1,1 0 1,-2-3 0,-17-6 1719,18 11-2777,0 1 0,0-1 0,0 0 0,0 1 0,0 0 0,0-1 0,0 1 0,0 0 0,0 0 0,0 0 0,0 0 0,0 0 0,0 1 0,0-1 0,1 0 0,-1 1 0,1-1 0,-1 1 0,-1 3 0,-26 36 0,-13 49 0,36-74 0,0 0 0,1 0 0,1 0 0,-4 30 0,3-16 0,4-25 0,1 0 0,0 0 0,0 0 0,0 1 0,0-1 0,1 0 0,0 0 0,0 0 0,3 7 0,-3-9 0,0 0 0,0-1 0,0 1 0,1 0 0,-1 0 0,1-1 0,0 1 0,-1-1 0,1 1 0,0-1 0,1 0 0,-1 0 0,0 0 0,1 0 0,-1 0 0,1 0 0,3 1 0,0-2 0,0 0 0,0 0 0,0 0 0,0-1 0,0 0 0,0-1 0,0 1 0,0-1 0,0 0 0,0-1 0,0 1 0,0-1 0,0-1 0,-1 1 0,1-1 0,-1 1 0,0-2 0,0 1 0,0-1 0,5-3 0,5-5 0,0-1 0,0 0 0,-1-1 0,-1-1 0,12-16 0,-6 6 0,15-27 0,-13 12 0,-12 23 0,0 1 0,-1-1 0,5-20 0,4-2 0,-27 93 0,4-34 0,0 1 0,1 0 0,1 0 0,1 0 0,-1 24 0,-1 4 0,-1 34 0,5 132 0,5-156 0,-3 1 0,-3 0 0,-3-1 0,-22 111 0,22-150 0,-1-1 0,-1 1 0,-1-1 0,-1 0 0,-12 18 0,15-28 0,-1 0 0,0 0 0,0 0 0,-1-1 0,0-1 0,0 1 0,-1-1 0,0-1 0,0 1 0,-20 9 0,15-9 0,-1-1 0,0 0 0,-1-1 0,1-1 0,-31 5 0,39-8 0,1-1 0,-1 0 0,1 0 0,0 0 0,-1-1 0,1 0 0,0-1 0,0 1 0,-1-1 0,1 0 0,1-1 0,-1 1 0,0-1 0,0 0 0,1-1 0,0 1 0,0-1 0,-5-5 0,6 5 0,0-1 0,1 0 0,0-1 0,0 1 0,0 0 0,1-1 0,0 1 0,0-1 0,0 0 0,1 0 0,-1 0 0,1 0 0,1 0 0,-1 0 0,1 0 0,0 0 0,1 0 0,1-10 0,2-10 0,1 0 0,16-46 0,5 10-3610,-5 25-4823,43-61 0,-31 58 1967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0.8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28 243 896,'-6'6'2807,"-14"22"14334,19-28-16773,1 1 0,0-1 0,0 1 0,0-1 0,0 1 0,-1 0 0,1-1 0,0 1 0,0-1 0,0 1 0,0 0 0,1-1 0,-1 1 0,0 0 0,0-1 0,0 1 0,0-1 0,1 1 0,-1-1 0,0 1 0,0-1 0,1 1 0,-1-1 0,0 1 0,1 0 0,15 7 1987,-3-6-2355,0-1 0,1 0 0,0-1 0,-1-1 0,1 0 0,-1 0 0,0-1 0,1-1 0,-1-1 0,17-6 0,0 0 0,-1-1 0,-1-1 0,32-20 0,-49 26 0,0-1 0,-1-1 0,-1 0 0,1 0 0,-1-1 0,0 0 0,-1 0 0,0-1 0,-1 0 0,11-20 0,-16 27 0,0-1 0,-1 1 0,1-1 0,-1 1 0,0-1 0,0 0 0,0 1 0,0-1 0,-1 0 0,1 0 0,-1 0 0,0 1 0,0-1 0,-1 0 0,1 0 0,-1 0 0,-1-4 0,1 6 0,0 0 0,-1 0 0,1 0 0,-1 0 0,1 0 0,-1 0 0,0 0 0,0 0 0,0 1 0,0-1 0,0 1 0,0-1 0,0 1 0,-1 0 0,1 0 0,0 0 0,-1 0 0,1 0 0,-1 1 0,1-1 0,-1 1 0,1-1 0,-1 1 0,0 0 0,1 0 0,-5 1 0,-2-1 0,0 0 0,0 1 0,-1 1 0,1 0 0,0 0 0,0 0 0,1 1 0,-1 1 0,1-1 0,-1 1 0,1 1 0,-10 7 0,6-3 0,1 0 0,1 1 0,-1 0 0,2 1 0,0 0 0,0 0 0,-10 18 0,5-3 0,1 0 0,1 2 0,1-1 0,2 2 0,1-1 0,1 1 0,-4 34 0,8-42 0,1-1 0,2 1 0,0 0 0,5 37 0,-4-50 0,1-1 0,-1 0 0,1 1 0,1-1 0,0 0 0,0 0 0,0 0 0,1 0 0,-1-1 0,2 0 0,-1 1 0,1-2 0,0 1 0,0 0 0,1-1 0,6 6 0,-5-7-304,0 0 0,0 0 0,0 0 0,0-1 0,1 0 0,-1-1 0,1 0 0,0 0 0,0 0 0,0-1 0,0 0 0,0-1 0,0 0 0,10 0 0,-2-3-858,0 1 0,-1-2 0,1 0 0,-1-1-1,1 0 1,16-9 0,-8 3-6107,-5 2-61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1.1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98 6569,'0'0'19694,"52"-15"-13190,-40 12-6629,46-14-3280,-31 9-1278,-1-2 0,50-24-1,-52 24-3309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1.9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457 192 1704,'0'0'26289,"-9"-5"-21515,9 0-4774,0 0 0,0 0 0,0 0 0,-1 1 0,-6-5 0,5 8 0,-30-9 0,14 7 0,13 4 0,1-1 0,-1 0 0,1 0 0,-1-1 0,0 1 0,1-1 0,0 0 0,-1 0 0,-6-3 0,11 3 0,0 1 0,0-1 0,0 0 0,-1 1 0,1-1 0,0 1 0,0-1 0,0 0 0,0 1 0,0-1 0,0 1 0,0-1 0,1 0 0,-1 1 0,0-1 0,0 1 0,0-1 0,1 0 0,-1 1 0,0-1 0,0 1 0,1-1 0,-1 1 0,1-1 0,-1 1 0,0 0 0,1-1 0,0 0 0,11-15 0,56-76 0,-64 84 0,-7 11 0,12 45 0,-10-35 0,0-1 0,-1 1 0,-1-1 0,0 0 0,0 0 0,-1 0 0,-1 0 0,0-1 0,0 0 0,-11 16 0,-1-1 0,-2-1 0,0-1 0,-26 24 0,-23 16-2433,39-41-1044,-1 0 0,0-2 0,-62 31 0,59-40-5195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2.4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504 111 6649,'1'-3'1529,"-1"0"0,0 0 0,-1 0 0,1-1 0,0 1 0,-1 0 0,0 0-1,0 0 1,0 0 0,0 0 0,0 0 0,0 0 0,-3-3 0,-10-12 3184,11 14-4713,0 0 0,-1 1 0,1-1 0,-1 1 0,1 0 0,-1 0 0,0 0 0,0 0 0,0 1 0,-1 0 0,1 0 0,-1 0 0,1 0 0,-1 1 0,1-1 0,-1 1 0,0 0 0,0 1 0,0-1 0,1 1 0,-1 0 0,0 0 0,0 1 0,0-1 0,0 1 0,1 0 0,-1 0 0,0 1 0,1-1 0,-1 1 0,-7 4 0,-23 16 0,1 0 0,1 3 0,1 1 0,1 1 0,2 1 0,1 2 0,-31 40 0,53-61 0,0 1 0,0 0 0,1 0 0,0 0 0,0 1 0,1 0 0,1 0 0,0 0 0,0 0 0,1 0 0,1 0 0,-1 18 0,2-24 0,1 1 0,-1-1 0,1 1 0,0-1 0,1 0 0,-1 1 0,1-1 0,0 0 0,0 0 0,1 0 0,0 0 0,-1-1 0,2 1 0,-1-1 0,0 0 0,1 1 0,0-2 0,0 1 0,0 0 0,0-1 0,1 0 0,-1 0 0,1 0 0,0 0 0,0-1 0,0 0 0,9 3 0,8 0 0,1-1 0,0-1 0,0-1 0,0-2 0,0 0 0,0-1 0,0-1 0,0-1 0,35-10 0,-38 7-1214,0-1-1,-1-1 1,0-1 0,0-1-1,22-15 1,4-2-1598,-30 18 547,0-2 0,-1 0 0,0-1 1,0 0-1,-2-1 0,0 0 0,18-26 0,-11 5-853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2.8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164 170 2577,'2'-35'4331,"4"-15"7419,1 0-536,-5 15-8319,-36 103-2895,6 6 0,3 1 0,-22 118 0,43-177 0,-21 134 0,17-100 0,2 0 0,2 1 0,4 53 0,0-65 0,8-2-5542,-7-36 5259,-1 0 0,0 0 0,1 0 0,-1 0 0,1 0 0,-1-1 0,1 1 0,-1 0 0,1 0 0,0 0 0,-1-1 0,1 1 0,0 0 0,0-1 0,-1 1 0,1-1 0,0 1 0,0-1 0,0 1 0,0-1 0,0 1 0,0-1 0,0 0 0,0 0 0,0 1 0,-1-1 0,1 0 0,0 0 0,0 0 0,0 0 0,0 0 0,2-1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3.2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133 322 2961,'10'9'23048,"-1"-8"-17744,-3-2-4167,19-7-1071,-1 0 0,-1-1 0,0-2 0,0 0 0,24-17 0,-38 22-71,0 0 0,0-1-1,-1 0 1,0 0 0,0-1 0,-1 0-1,0 0 1,0-1 0,-1 0-1,0 0 1,0 0 0,-1-1 0,0 0-1,4-15 1,-8 21 5,0 1 0,0-1 0,-1 0 0,0 1 0,0-1 0,0 0 0,0 1 0,0-1 0,-1 0 0,1 1 0,-1-1 0,0 1 0,0-1 0,0 1 0,-1-1 0,1 1 0,-1 0 0,0 0 0,0-1 0,0 1 0,0 0 0,-1 1 0,1-1 0,-1 0 0,0 1 0,-4-4 0,2 3 0,0-1 0,-1 2 0,1-1 0,0 1 0,-1-1 0,1 2 0,-1-1 0,0 1 0,0-1 0,0 1 0,0 1 0,1-1 0,-1 1 0,0 0 0,0 1 0,-7 1 0,-1 1 0,1 1 0,-1 0 0,1 1 0,0 1 0,1 0 0,-1 0 0,1 2 0,0-1 0,1 2 0,0-1 0,0 2 0,-16 17 0,11-8 0,0 1 0,2 0 0,0 1 0,1 1 0,2 0 0,-13 30 0,22-45 0,0 0 0,0 0 0,0 0 0,1 0 0,0 0 0,0 0 0,1 11 0,0-16 0,0-1 0,0 1 0,0-1 0,0 1 0,0 0 0,1-1 0,-1 1 0,0-1 0,1 1 0,-1-1 0,1 1 0,0-1 0,-1 1 0,1-1 0,0 0 0,0 1 0,0-1 0,0 0 0,0 0 0,0 0 0,0 1 0,0-1 0,1 0 0,-1-1 0,0 1 0,1 0 0,-1 0 0,1 0 0,-1-1 0,1 1 0,-1-1 0,1 1 0,-1-1 0,1 0 0,-1 0 0,3 1 0,15-2 0,1-1 0,0 0 0,0-1 0,-1-2 0,0 0 0,0-1 0,0 0 0,31-17 0,-19 6 0,-1-1 0,-1-1 0,-1-2 0,27-25 0,-48 38 0,-1 1 0,0-1 0,0 0 0,-1 0 0,7-13 0,15-21 0,-23 34 0,-8 7 0,-12 10 0,7 2 0,0 0 0,1 1 0,1 0 0,0 0 0,0 1 0,1 0 0,1 0 0,-4 14 0,6-18 0,1 1 0,0 0 0,0 0 0,1 0 0,0 0 0,1 0 0,0 0 0,1 0 0,0 0 0,1 0 0,-1-1 0,5 11 0,-6-18-33,1 1 0,0-1 0,0 0 1,1 0-1,-1 1 0,0-1 0,1 0 0,-1 0 0,1 0 0,0-1 1,0 1-1,0 0 0,0-1 0,0 1 0,0-1 0,0 1 0,0-1 0,5 2 1,-3-2-133,1 0 0,0 0 0,0 0 0,-1 0 1,1-1-1,0 0 0,0 0 0,0 0 0,6-2 1,7-2-840,0-1 1,-1 0-1,1-2 1,18-9-1,17-12-11540,-20 13 5788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3.6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369 1 2553,'-27'2'6581,"-38"11"14614,46-9-18757,4 0-2438,1 1 0,-1 0 0,1 1 0,0 0 0,0 1 0,1 1 0,0 0 0,0 1 0,1 1 0,0-1 0,0 2 0,1 0 0,1 0 0,0 1 0,-14 22 0,22-31 0,-1 0 0,1 0 0,1 0 0,-1 0 0,0 0 0,1 1 0,0-1 0,-1 1 0,1-1 0,1 1 0,-1-1 0,0 1 0,1-1 0,0 1 0,0 0 0,0-1 0,0 1 0,1 0 0,-1-1 0,1 1 0,0-1 0,0 1 0,0-1 0,1 1 0,-1-1 0,1 0 0,-1 0 0,1 0 0,0 0 0,1 0 0,-1 0 0,0 0 0,1 0 0,0-1 0,4 4 0,17 5 0,1-1 0,1-1 0,0-1 0,0-1 0,42 5 0,-40-6 0,-26-6 0,-1 0 0,1 0 0,-1 0 0,1 0 0,-1 0 0,1 1 0,-1-1 0,1 1 0,-1-1 0,1 1 0,-1-1 0,0 1 0,1 0 0,-1 0 0,0 0 0,0-1 0,0 1 0,1 1 0,-1-1 0,0 0 0,0 0 0,-1 0 0,1 0 0,0 1 0,0-1 0,0 0 0,-1 1 0,1-1 0,-1 1 0,1-1 0,-1 1 0,0-1 0,1 0 0,-1 1 0,0 0 0,0-1 0,0 1 0,0-1 0,0 1 0,-1-1 0,1 1 0,0-1 0,-1 1 0,1-1 0,-1 0 0,1 1 0,-1-1 0,0 0 0,-1 3 0,-5 9 0,-1-1 0,0 1 0,-1-1 0,-13 13 0,6-7 0,-3 4 0,-1 0 0,-38 31 0,15-15 0,37-32-37,-1-2 0,1 1 1,-1-1-1,0 0 0,0 0 0,0-1 0,-1 0 1,1 0-1,-1 0 0,1-1 0,-17 2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3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9 6177,'-18'-8'23445,"10"11"-20427,7-3-2891,-21 8-127,1 1 0,0 0 0,0 1 0,1 2 0,-27 19 0,40-26 0,2 1 0,-1-1 0,0 1 0,1 0 0,0 0 0,1 1 0,-1-1 0,1 1 0,0 0 0,1 0 0,0 1 0,0-1 0,0 1 0,1 0 0,0-1 0,1 1 0,0 0 0,0 0 0,0 10 0,2-11 0,0 1 0,0-1 0,0 0 0,1 0 0,0 0 0,1 0 0,0 0 0,0 0 0,0-1 0,1 1 0,-1-1 0,2 0 0,4 6 0,6 6 0,1-1 0,33 28 0,-47-43 0,1 1 0,0 1 0,-1-1 0,0 0 0,0 1 0,0-1 0,0 1 0,-1-1 0,1 1 0,-1 0 0,0 0 0,0 0 0,0 0 0,-1-1 0,1 1 0,-1 0 0,0 7 0,-1-3 0,1 0 0,-1 0 0,0 0 0,-1 0 0,0-1 0,0 1 0,-7 14 0,-7 4 0,-1-2 0,-1 1 0,-1-2 0,-1-1 0,-2 0 0,0-2 0,-1 0 0,0-1 0,-2-2 0,-36 21 0,-2-11-3078,-38-1-6941,74-25 1981,-6-1 47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5.5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370 0 4785,'0'0'18569,"-44"15"-9156,3-1-9413,0 1 0,2 3 0,0 1 0,1 1 0,1 3 0,-37 28 0,73-49 0,-1-1 0,1 1 0,-1 0 0,1 0 0,-1 0 0,1 0 0,0 0 0,0 0 0,0 0 0,0 0 0,0 0 0,1 0 0,-1 0 0,0 4 0,2-5 0,-1 0 0,1 0 0,-1 0 0,1 0 0,-1-1 0,1 1 0,-1 0 0,1 0 0,0-1 0,0 1 0,-1-1 0,1 1 0,0 0 0,0-1 0,0 1 0,0-1 0,0 0 0,-1 1 0,1-1 0,0 0 0,0 0 0,0 1 0,0-1 0,0 0 0,0 0 0,0 0 0,0 0 0,1 0 0,37 1 0,-33-1 0,65-4 0,-51 1 0,0 2 0,0 0 0,0 2 0,25 3 0,-41-3 0,0 0 0,0 0 0,0 0 0,-1 1 0,1 0 0,-1 0 0,1 0 0,-1 0 0,0 0 0,0 1 0,0-1 0,0 1 0,0 0 0,0 0 0,-1 0 0,1 0 0,-1 1 0,0-1 0,0 1 0,0-1 0,-1 1 0,1 0 0,-1-1 0,0 1 0,0 0 0,1 8 0,0-3 0,-1 1 0,-1-1 0,0 1 0,0-1 0,-1 1 0,0-1 0,0 0 0,-1 1 0,0-1 0,-4 9 0,6-18 0,-4 13 0,-1 0 0,0 0 0,-1-1 0,-1 0 0,1-1 0,-2 1 0,0-1 0,0 0 0,-12 11 0,-31 26 0,3-13 0,33-22 0,-1-1 0,-1-1 0,0-1 0,-24 11 0,37-21 0,-1 1 0,-12 17 0,37-41-3443,36-46-13180,-39 45 9539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24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15 4497,'-9'0'7346,"1"0"135,-1 5-39,1-5-2145,-1 5-4593,-8-5-704,8 0 0,1 0 0,-1 0 0,0 0 0,1-5 0,-1 0-2096,1-10-10107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2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290 109 1944,'0'-3'1132,"0"0"-1,1 0 1,0 0-1,-1 0 0,1 0 1,0 1-1,0-1 1,1 0-1,-1 1 0,4-5 1,-4 6-468,0-1 0,0 1 0,0-1 0,0 1 0,0-1 0,-1 1-1,1-1 1,0 0 0,-1 1 0,1-1 0,-1 0 0,1 1 0,-1-1 0,0 0 0,0 0 0,0 1 0,0-1 0,0 0 0,0 0 0,0 1 0,-1-1 0,1 0-1,-1 0 1,1 1 0,-1-1 0,-1-2 0,2 3-651,0-1-1,-1 1 1,0 0-1,1-1 1,-1 1-1,0-1 1,0 1-1,0 0 1,1 0-1,-1-1 1,-1 1-1,1 0 1,0 0 0,0 0-1,0 0 1,0 0-1,-1 1 1,1-1-1,-1 0 1,1 0-1,0 1 1,-1-1-1,1 1 1,-1-1-1,1 1 1,-1 0-1,1 0 1,-1 0-1,1-1 1,-1 1-1,0 1 1,1-1-1,-1 0 1,1 0-1,-3 1 1,-12 5-13,0 1 0,1 0 0,0 1 0,1 1 0,0 0 0,0 1 0,1 0 0,0 1 0,-21 24 0,15-15 0,12-13 0,1-1 0,-1 1 0,2 0 0,-1 0 0,1 1 0,0 0 0,0 0 0,1 0 0,-4 12 0,-3 4 0,10-22 0,0 0 0,-1 0 0,1-1 0,0 1 0,1 0 0,-1 0 0,0 0 0,1 0 0,-1 1 0,1-1 0,-1 0 0,1 0 0,0 0 0,0 0 0,0 0 0,0 1 0,0-1 0,1 0 0,-1 0 0,1 0 0,1 4 0,-1-3 0,0 1 0,0-1 0,1 1 0,-1-1 0,1 0 0,0 1 0,0-1 0,1 0 0,-1 0 0,1 0 0,-1-1 0,1 1 0,0-1 0,0 1 0,0-1 0,0 0 0,0 0 0,0 0 0,1-1 0,-1 1 0,1-1 0,-1 0 0,1 1 0,6 0 0,127 17 0,-27-4 0,-107-14 0,-1 0 0,1-1 0,0 1 0,0 0 0,-1 1 0,1-1 0,-1 0 0,1 1 0,3 3 0,-5-5 0,-1 1 0,1-1 0,-1 1 0,1-1 0,-1 1 0,1 0 0,-1-1 0,1 1 0,-1 0 0,0-1 0,1 1 0,-1 0 0,0-1 0,0 1 0,0 0 0,0 0 0,1-1 0,-1 1 0,0 0 0,0 0 0,0-1 0,0 1 0,-1 0 0,1 0 0,0-1 0,0 1 0,0 0 0,-1 0 0,1-1 0,0 1 0,-1 0 0,1-1 0,0 1 0,-1 0 0,1-1 0,-1 1 0,1-1 0,-1 1 0,1-1 0,-1 1 0,0-1 0,1 1 0,-2 0 0,-42 50 0,-101 66 0,122-101 0,-7 7 0,2 2 0,24-22 0,-1 1 0,1-1 0,0 1 0,0 0 0,1 0 0,-1 0 0,1 1 0,0-1 0,-4 9 0,3-10 0,3-2 0,0-1 0,0 1 0,0 0 0,1-1 0,-1 1 0,0 0 0,0 0 0,0 0 0,1 0 0,-1 0 0,1 0 0,-1-1 0,0 1 0,1 1 0,0-1 0,-1 0 0,1 0 0,0 0 0,-1 0 0,1 0 0,0 0 0,0 0 0,0 0 0,0 0 0,0 1 0,0-1 0,0 0 0,0 0 0,1 0 0,-1 0 0,0 0 0,1 0 0,0 1 0,-1-1-43,1 0 0,0-1 0,-1 1 0,1-1 0,0 0-1,0 1 1,0-1 0,-1 0 0,1 1 0,0-1 0,0 0 0,0 0 0,0 0 0,0 1 0,-1-1 0,1 0 0,0 0-1,0 0 1,0-1 0,0 1 0,0 0 0,0 0 0,-1 0 0,1-1 0,0 1 0,0 0 0,0-1 0,-1 1-1,1-1 1,1 0 0,31-18-3098,-25 14 1646,32-27-10592,-27 21 8468,11-9-2173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6.16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164 245 224,'-12'11'10650,"10"-9"-8559,1 1 0,-1 0 0,1-1 0,0 1 0,-1 0-1,1 0 1,1 0 0,-2 4 0,0 11 984,5-19-3075,0 0 0,0 0 0,0 0 0,0 0 0,0 0 0,0-1 0,-1 1 0,1-1 0,-1 0 0,1 0 0,2-2 0,-5 4 0,14-11 0,-1 0 0,0-1 0,0 0 0,-1-1 0,19-27 0,-26 32 0,0-1 0,0 0 0,-1 0 0,0 0 0,0-1 0,-1 1 0,0-1 0,-1 0 0,0 0 0,-1 0 0,1-15 0,-2 23 0,0 0 0,0-1 0,0 1 0,0 0 0,0 0 0,0-1 0,-1 1 0,1 0 0,-1 0 0,0 0 0,1 0 0,-1 0 0,0 0 0,0 0 0,-1 0 0,1 0 0,0 0 0,-1 0 0,1 1 0,-1-1 0,1 0 0,-1 1 0,0 0 0,-2-3 0,0 3 0,1 0 0,-1 0 0,1 0 0,-1 0 0,0 1 0,1-1 0,-1 1 0,0 0 0,1 0 0,-1 1 0,0-1 0,1 1 0,-6 1 0,-4 1 0,1 1 0,-1 1 0,1 0 0,1 0 0,-1 1 0,1 1 0,-14 10 0,14-8 0,1 0 0,0 1 0,1 0 0,0 0 0,0 1 0,1 0 0,1 1 0,0 0 0,0 0 0,1 0 0,1 1 0,0 0 0,1 0 0,0 0 0,1 0 0,1 1 0,0 0 0,-1 23 0,3-33 0,0 0 0,0 0 0,0 0 0,1 0 0,0 0 0,-1 0 0,1 0 0,0 0 0,1-1 0,-1 1 0,1 0 0,0 0 0,0-1 0,0 0 0,0 1 0,4 4 0,-3-6 0,0 0 0,-1 0 0,1-1 0,0 1 0,0-1 0,1 0 0,-1 1 0,0-1 0,0-1 0,0 1 0,1 0 0,-1-1 0,0 0 0,1 0 0,-1 0 0,1 0 0,-1 0 0,0 0 0,1-1 0,-1 0 0,3-1 0,16-5 0,-1-1 0,-1-1 0,1-1 0,-2-1 0,1-1 0,-2 0 0,0-2 0,0 0 0,-1-1 0,29-32 0,-40 39 0,1 1 0,-2-1 0,1 0 0,-1 0 0,0-1 0,-1 1 0,0-1 0,0 0 0,-1 0 0,0-1 0,0 1 0,-1-1 0,1-14 0,-3 24 0,0 0 0,0-1 0,0 1 0,0 0 0,0-1 0,0 1 0,-1 0 0,1 0 0,0-1 0,0 1 0,0 0 0,0 0 0,-1-1 0,1 1 0,0 0 0,0 0 0,0 0 0,-1-1 0,1 1 0,0 0 0,0 0 0,-1 0 0,1 0 0,0-1 0,0 1 0,-1 0 0,1 0 0,0 0 0,-1 0 0,1 0 0,0 0 0,0 0 0,-1 0 0,1 0 0,0 0 0,-1 0 0,1 0 0,0 0 0,-1 0 0,1 0 0,0 0 0,0 1 0,-1-1 0,1 0 0,0 0 0,0 0 0,-1 0 0,1 0 0,0 1 0,0-1 0,-1 0 0,1 0 0,0 0 0,0 1 0,0-1 0,0 0 0,-1 0 0,1 1 0,0-1 0,0 0 0,0 0 0,0 1 0,-20 18 0,17-17 0,-6 8 0,1 0 0,0 0 0,1 1 0,0 0 0,1 0 0,0 1 0,-6 16 0,0 2 0,-13 59 0,23-82 0,0 0 0,1 0 0,0 0 0,1 0 0,-1 1 0,1-1 0,1 0 0,-1 0 0,3 10 0,0-9 0,-3-6 0,0-1 0,1 1 0,-1 0 0,1-1 0,0 1 0,-1-1 0,1 1 0,0-1 0,0 1 0,0-1 0,0 0 0,0 1 0,0-1 0,1 0 0,-1 0 0,0 0 0,0 0 0,1 0 0,-1 0 0,1 0 0,-1-1 0,1 1 0,-1 0 0,1-1 0,0 1 0,-1-1 0,1 0 0,1 1 0,4 1 0,1-1 0,-1 1 0,0-2 0,1 1 0,-1-1 0,1 0 0,-1 0 0,0-1 0,1 0 0,12-3 0,77-27 0,-74 22 0,65-27-1763,-69 27 639,1-1 1,-2 0-1,1-2 0,-2 0 1,0-2-1,0 1 0,-1-2 1,19-23-1,0-9-12317,-18 27 6959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6.6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792 33 1040,'22'-10'4586,"16"-13"20347,-39 25-24814,-1 0 1,1 0 0,-1-1 0,0 1-1,0 0 1,1-1 0,-1 0 0,0 1 0,0-1-1,0 0 1,0 0 0,-1 0 0,1 0-1,0 0 1,0-1 0,0 1 0,-4 0 0,1 0-68,-95 45-52,-58 23 0,104-49 0,-97 52 0,130-54 0,21-17 0,0-1 0,-1 1 0,1-1 0,0 1 0,0 0 0,0-1 0,-1 1 0,1-1 0,0 1 0,0 0 0,0-1 0,0 1 0,0-1 0,0 1 0,0 0 0,0-1 0,1 1 0,-1-1 0,0 1 0,0 0 0,0-1 0,1 1 0,-1-1 0,0 1 0,1 0 0,1 1 0,0-1 0,0 1 0,0-1 0,0 0 0,1 1 0,-1-1 0,0 0 0,1 0 0,-1 0 0,1-1 0,-1 1 0,1-1 0,-1 1 0,1-1 0,-1 0 0,1 0 0,3 0 0,31-2 0,-31 0 0,0 1 0,0 0 0,1 1 0,-1-1 0,0 1 0,0 1 0,1-1 0,-1 1 0,0 0 0,0 1 0,0-1 0,0 1 0,0 0 0,-1 1 0,11 5 0,-14-6 0,-1-1 0,1 1 0,-1 0 0,0 0 0,0 0 0,0 1 0,0-1 0,0 0 0,-1 0 0,1 0 0,-1 1 0,1-1 0,-1 0 0,0 1 0,0-1 0,0 0 0,0 1 0,0-1 0,0 0 0,-1 0 0,1 1 0,-2 1 0,-18 59 0,13-47 0,-3 8 0,-1-2 0,-1 1 0,-27 37 0,-1 0 0,22-29 0,-3 0 0,0-2 0,-2 0 0,-1-2 0,-1-1 0,-2 0 0,-37 27 0,59-50-316,0 0-1,0 0 1,0-1 0,0 1 0,0-1-1,-1-1 1,1 1 0,-1-1-1,-6 1 1,7-1-172,1-1-1,0 0 1,0 0 0,-1 0-1,1 0 1,0-1-1,0 1 1,-1-1 0,1 0-1,0 0 1,0-1-1,0 1 1,0-1 0,0 0-1,1 0 1,-1 0-1,0-1 1,1 1 0,-6-6-1,-1-7-6835,1 1 29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6.9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33 5593,'1'-1'961,"0"-1"0,0 1 0,-1 0 0,1 0-1,0-1 1,-1 1 0,1 0 0,-1 0 0,0-1 0,1 1 0,-1-1-1,0 1 1,0 0 0,0-1 0,-7-11 9424,-3 16-8009,6-1-2376,2-1 0,0-1 0,1 1 0,-1 0 0,1 0 0,-1 0 0,1 0 0,-1 0 0,1 0 0,-1 0 0,1 0 0,0 0 0,0 1 0,0-1 0,-1 0 0,1 1 0,1-1 0,-1 1 0,0-1 0,0 1 0,0 0 0,1-1 0,-1 1 0,0 3 0,2-5-196,-1 1 1,0 0-1,0 0 0,1 0 0,-1 0 1,1 0-1,-1 0 0,1-1 0,-1 1 1,1 0-1,-1 0 0,1-1 0,0 1 1,-1 0-1,1-1 0,0 1 0,0-1 1,-1 1-1,1-1 0,0 1 0,0-1 1,0 1-1,0-1 0,0 0 0,-1 0 1,1 1-1,0-1 0,0 0 0,0 0 1,2 0-1,36 2-10211,-32-2 8633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7.3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259 102 3081,'0'1'393,"1"0"0,0-1 0,-1 1 0,1-1 0,0 1 0,0-1 0,0 1 0,-1-1 1,1 1-1,0-1 0,0 0 0,0 1 0,0-1 0,0 0 0,0 0 0,0 0 0,0 0 0,-1 0 1,1 0-1,0 0 0,0 0 0,0 0 0,0 0 0,0 0 0,0-1 0,1 1 0,27-7 7058,-28 6-7246,1 0 0,-1 0 0,0 0 0,1 0 0,-1 0 0,0-1 0,0 1 0,0-1 0,0 1 0,0-1 0,0 1 0,0-1 1,0 1-1,-1-1 0,1 0 0,-1 1 0,1-1 0,-1 0 0,0 0 0,1 1 0,-1-1 0,0 0 0,0 0 0,0 1 0,-1-1 1,1 0-1,0 0 0,-1 0 0,0-1 0,0 0 83,1 1 0,-1-1 0,0 0-1,0 1 1,0 0 0,-1-1 0,1 1 0,-1 0 0,1-1 0,-1 1 0,0 0 0,0 0 0,0 0-1,0 1 1,0-1 0,0 0 0,0 1 0,-4-3 0,-2 2-288,-1 0 0,1 0 0,0 1 0,0 0 0,-1 0 0,1 1 0,0 0 0,-1 0 0,1 1 0,0 0 0,-1 0 0,1 1 0,0 1 0,0-1 0,0 1 0,1 0 0,-1 1 0,1 0 0,-1 0 0,1 0 0,1 1 0,-1 0 0,1 1 0,-9 9 0,6-6 0,0 0 0,1 1 0,0 0 0,0 0 0,2 1 0,-1 0 0,1 0 0,1 1 0,0 0 0,0 0 0,1 0 0,1 0 0,0 1 0,1-1 0,-1 21 0,2-28 0,1 1 0,0 0 0,1-1 0,0 1 0,-1 0 0,2-1 0,-1 1 0,1-1 0,0 0 0,0 1 0,4 6 0,-4-10 0,0 1 0,0-1 0,0-1 0,0 1 0,0 0 0,1 0 0,-1-1 0,1 1 0,-1-1 0,1 0 0,0 0 0,-1 0 0,1 0 0,0 0 0,0-1 0,0 1 0,-1-1 0,1 0 0,0 1 0,0-1 0,0-1 0,0 1 0,0 0 0,5-2 0,6-2 0,1 0 0,-1-1 0,0-1 0,0 0 0,0-1 0,15-10 0,-13 8 0,17-11 0,-1-1 0,-1-1 0,-1-2 0,-1-1 0,28-32 0,-57 57 0,0 0 0,0 0 0,0 0 0,-1 0 0,1 0 0,0 0 0,0 0 0,0 0 0,0 0 0,-1 0 0,1 0 0,0 0 0,0 0 0,0 0 0,0 0 0,-1 0 0,1-1 0,0 1 0,0 0 0,0 0 0,0 0 0,0 0 0,0 0 0,-1 0 0,1-1 0,0 1 0,0 0 0,0 0 0,0 0 0,0 0 0,0-1 0,0 1 0,0 0 0,0 0 0,0 0 0,0-1 0,0 1 0,0 0 0,0 0 0,0 0 0,0 0 0,0-1 0,0 1 0,0 0 0,0 0 0,0 0 0,0 0 0,0-1 0,0 1 0,0 0 0,0 0 0,1 0 0,-1 0 0,0-1 0,0 1 0,0 0 0,0 0 0,0 0 0,0 0 0,1 0 0,-1 0 0,-13 2 0,13-2 0,-10 7 0,1-1 0,0 1 0,1 0 0,0 1 0,0 0 0,1 0 0,0 0 0,0 1 0,1 0 0,0 1 0,0-1 0,1 1 0,-5 16 0,3-7 0,1 1 0,0-1 0,2 1 0,0 0 0,2 1 0,-1 29 0,3-46-13,0-1 0,0 0 0,0 0 0,0 1 0,1-1 0,-1 0 0,1 0 0,0 0 0,0 1 0,0-1-1,0 0 1,1 0 0,-1 0 0,1-1 0,0 1 0,0 0 0,0-1 0,0 1 0,0-1 0,1 1 0,2 1 0,-1-2-51,0 0 1,0 0-1,1 0 1,-1 0-1,1-1 0,0 0 1,-1 0-1,1 0 1,0 0-1,-1-1 1,1 0-1,0 0 0,4 0 1,11-3-475,-1 0 0,-1-1 1,1-1-1,-1-1 0,1 0 1,19-11-1,51-33-17617,-56 28 11853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7.7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341 623 1768,'-4'-35'4316,"3"32"-3307,0-1 0,0 1 0,0 0-1,-1 0 1,1 0 0,-1 0 0,0 0 0,1 1-1,-1-1 1,-1 0 0,-2-2 0,2 3 44,0-1-1,0 1 1,0 0 0,0 0 0,0 1-1,-1-1 1,1 1 0,-1-1 0,1 1-1,-5-1 1,-29-1 1944,28 3-2997,1 1 0,-1 1 0,1-1 0,-1 1 0,1 1 0,-1 0 0,1 0 0,0 1 0,0-1 0,1 2 0,-1-1 0,1 1 0,0 0 0,0 1 0,1 0 0,-1 0 0,-7 10 0,5-5 0,0 0 0,1 1 0,0 0 0,1 0 0,1 0 0,0 1 0,0 0 0,1 1 0,1-1 0,-3 16 0,5-16 0,-10 77 0,11-86 0,1 0 0,0 0 0,0 0 0,0 1 0,0-1 0,1 0 0,0 0 0,0 0 0,0 0 0,0 0 0,1 0 0,-1 0 0,1-1 0,0 1 0,0 0 0,0-1 0,4 5 0,-4-7 0,0 0 0,0 0 0,-1 0 0,1-1 0,0 1 0,0 0 0,0-1 0,0 0 0,0 1 0,0-1 0,0 0 0,0 0 0,0 0 0,0 0 0,0-1 0,0 1 0,0 0 0,0-1 0,0 1 0,0-1 0,0 0 0,0 0 0,0 0 0,2-2 0,46-31 0,-46 31 0,25-21 0,-2-1 0,0-1 0,-2-2 0,0-1 0,-3-1 0,0 0 0,-2-2 0,-1 0 0,-2-2 0,-1 0 0,-1 0 0,-2-2 0,-2 1 0,9-48 0,-5 10 0,-9 48 0,-1-1 0,-1 0 0,0-32 0,5-115 0,-20 189 0,-4 16 0,2-1 0,4-10 0,-12 44 0,-2 21 0,9-37 0,-10 71 0,12-68-1994,-2 19-3898,13-67 5400,1 0 1,-1 1 0,1-1-1,0 0 1,1 1 0,-1-1-1,1 0 1,0 0 0,0 1-1,0-1 1,0 0 0,3 5-1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8.05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3 2144,'-26'-2'26981,"19"5"-23339,-62 82-3642,-62 47 0,96-98-1632,28-25 134,-2 0 1,1-1 0,-1 0-1,-17 11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8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482 111 3873,'3'-4'1522,"-1"-1"0,1 1 0,-1-1 1,0 0-1,0 1 0,0-1 0,-1 0 0,2-10 1,10-24 6759,-10 19-4311,-3 20-3922,0 1 0,0-1 0,0 0 0,-1 0 0,1 0 0,0 1 0,0-1 0,0 0 0,0 0 0,0 0 0,0 0 0,0 1 0,0-1 0,-1 0 0,1 0 0,0 0 0,0 0 0,0 0 0,0 0 0,-1 0 0,1 1 0,0-1 0,0 0 0,0 0 0,-1 0 0,1 0 0,0 0 0,0 0 1,0 0-1,-1 0 0,1 0 0,0 0 0,0 0 0,0 0 0,-1 0 0,1 0 0,0 0 0,0 0 0,0 0 0,0 0 0,-1 0 0,1-1 0,0 1 0,0 0 0,0 0 0,0 0 0,-1 0 0,1 0 0,0 0 0,0 0 0,0-1 0,0 1 0,0 0 0,-1 0 0,1 0 0,0 0 0,0-1 0,0 1 0,0 0 0,-17 23-49,-1-1 0,0 0 0,-2-1 0,-31 25 0,19-17 0,-88 72-6240,103-88 4619,-1-2-1,-1 0 0,0-1 0,0 0 1,-29 9-1,-1-5-5490,5 1-84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9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17 3377,'0'-1'464,"0"1"0,0-1 0,0 0 0,0 1 1,0-1-1,0 0 0,0 1 0,0-1 0,0 0 0,0 0 1,0 1-1,0-1 0,-1 1 0,1-1 0,0 0 1,-4-4 3712,2 4-3713,-14 6 5170,-22 30-2321,29-25-1301,-22 15-595,0-2 1,-1-1-1,-71 36 0,45-26-723,-54 27-694,110-55 0,2 1 0,1-3 0,-1 1 0,1-1 0,-1 0 0,1 0 0,0 0 0,0 0 0,0 0 0,0 0 0,0 0 0,0 0 0,1 0 0,2 2 0,6 11 0,3 41 0,-2 0 0,4 65 0,-11-83 0,13 228 0,-15-224 0,-7 68 0,1-11 0,-13 142 0,16-208 0,2 0 0,1-1 0,1 1 0,16 60 0,-16-83 0,1 1 0,0 0 0,1-1 0,0 0 0,1 0 0,0 0 0,1-1 0,-1 0 0,2 0 0,-1-1 0,1 0 0,1 0 0,-1 0 0,2-1 0,-1-1 0,0 0 0,17 8 0,-8-6 0,0-1 0,1-1 0,0-1 0,0-1 0,0 0 0,34 1 0,123-7 0,-71-1 0,120-3-2532,-141 0-1698,166-35 0,-128 15-10213,-55 8 7255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2:59.9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285 98 1248,'-4'-16'9906,"1"-5"6718,8 4-11635,-1 7-4989,-3 8 0,-1 0 0,1 0 0,0 0 0,-1 0 0,1 1 0,0-1 0,0 0 0,0 0 0,1 1 0,-1-1 0,0 1 0,1-1 0,-1 1 0,0-1 0,1 1 0,0 0 0,-1 0 0,4-2 0,-5 3 0,1 0 0,-1 0 0,0-1 0,1 1 0,-1 0 0,1 0 0,-1 0 0,0 0 0,1 0 0,-1-1 0,1 1 0,-1 0 0,1 0 0,-1 0 0,0 0 0,1 0 0,-1 0 0,1 1 0,-1-1 0,1 0 0,-1 0 0,0 0 0,1 0 0,-1 0 0,1 1 0,-1-1 0,0 0 0,1 0 0,-1 0 0,0 1 0,1-1 0,-1 0 0,0 1 0,1-1 0,-1 0 0,0 1 0,0-1 0,1 0 0,-1 1 0,0-1 0,0 1 0,0-1 0,0 0 0,0 1 0,1-1 0,-1 1 0,0-1 0,0 1 0,0-1 0,0 0 0,0 1 0,0-1 0,0 1 0,0 17 0,-1-4 0,-1 0 0,0 0 0,0-1 0,-2 0 0,0 1 0,0-1 0,-1-1 0,0 1 0,-2-1 0,1 0 0,-16 22 0,-9 6 0,-66 67 0,82-92 0,-8 7-2418,-41 22-11347,31-29 5207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00.79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137 23 424,'-19'-17'29276,"14"14"-26209,4 0-3067,-1 12 0,-1 0 0,0 1 0,0-1 0,1 1 0,0 0 0,1 0 0,-1 19 0,3-3 0,-1 0 0,-1 1 0,-2-1 0,0 0 0,-2 0 0,-9 29 0,-12 42 0,7-26 0,16-53 0,-2 0 0,-10 28 0,14-42-2046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2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72 3073,'51'-66'28031,"-50"64"-26601,0-1-1197,-12 65-233,-23 44 0,8-24 0,11-32 0,11-40 0,0 0 0,2 0 0,-1 0 0,1 1 0,-1 14 0,-6 57 0,10-81-223,-1-1 0,0 0 1,1 1-1,-1-1 0,1 0 0,-1 1 1,1-1-1,-1 0 0,1 0 0,-1 0 1,1 0-1,0 1 0,-1-1 0,1 0 1,-1 0-1,1 0 0,-1 0 0,1 0 1,-1 0-1,1 0 0,-1 0 0,1-1 1,-1 1-1,1 0 0,0 0 0,-1 0 1,1-1-1,-1 1 0,0 0 0,1 0 1,-1-1-1,1 1 0,-1 0 0,1-1 1,-1 1-1,1-1 0,15-13-12475,-8 5 6008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01.41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569 30 768,'-21'-22'29010,"16"19"-26021,-3 2-2989,0-1 0,-1 2 0,1-1 0,0 1 0,0 0 0,-1 1 0,1-1 0,0 2 0,-14 3 0,-75 29 0,66-22 0,-2 0 0,1 3 0,1 0 0,0 2 0,-47 35 0,77-52 0,0 1 0,0 0 0,1-1 0,-1 1 0,0 0 0,0-1 0,0 1 0,1 0 0,-1 0 0,0 0 0,1 0 0,-1 0 0,1 0 0,-1 0 0,1 0 0,-1 0 0,1 0 0,0 0 0,0 0 0,-1 0 0,1 0 0,0 0 0,0 0 0,0 0 0,0 0 0,0 0 0,0 1 0,1-1 0,-1 0 0,0 0 0,0 0 0,1 0 0,-1 0 0,1 0 0,0 1 0,0-1 0,0 1 0,0-1 0,0 0 0,1 1 0,-1-1 0,1 0 0,-1 0 0,0 0 0,1 0 0,0 0 0,-1 0 0,1 0 0,0-1 0,-1 1 0,1 0 0,0-1 0,0 0 0,0 1 0,-1-1 0,4 0 0,9-1 0,1 0 0,-1-2 0,19-4 0,-19 3 0,1 1 0,-1 1 0,20-1 0,-33 3 0,0 0 0,-1 0 0,1 0 0,0 0 0,-1 0 0,1 0 0,0 1 0,-1-1 0,1 0 0,-1 0 0,1 1 0,0-1 0,-1 0 0,1 1 0,-1-1 0,1 0 0,-1 1 0,1-1 0,-1 1 0,0-1 0,1 1 0,-1-1 0,1 1 0,-1-1 0,0 1 0,1 0 0,-1 0 0,3 25 0,-15 38 0,8-47 0,1 5 0,2 0 0,0 0 0,3 26 0,-1 1 0,8 77 0,-18-102 0,8-20 0,-6-4 0,6 0 0,0-1 0,0 1 0,1-1 0,-1 1 0,0-1 0,1 0 0,-1 1 0,1-1 0,-1 0 0,0 0 0,1 1 0,0-1 0,-1 0 0,1 0 0,-1 0 0,1 0 0,0 0 0,0 0 0,-1 0 0,1 1 0,0-1 0,0 0 0,0 0 0,0 0 0,0 0 0,0 0 0,0 0 0,1 0 0,-1 0 0,0 0 0,1-1 0,-1 1 0,1-7 0,1 0 0,-1-1 0,2 1 0,-1 0 0,1 1 0,0-1 0,0 0 0,1 1 0,0-1 0,1 1 0,7-9 0,-1 1 0,1 1 0,1 0 0,27-24 0,-39 38 0,68-49 0,-65 47 0,1-1 0,-1 1 0,1 0 0,0 0 0,0 0 0,0 0 0,0 1 0,0 0 0,0 0 0,0 0 0,0 1 0,0 0 0,8 0 0,-10 1 0,0 0 0,-1 0 0,1 0 0,-1 1 0,0-1 0,1 0 0,-1 1 0,0-1 0,0 1 0,0 0 0,0 0 0,0 0 0,0 0 0,0 0 0,-1 0 0,1 1 0,-1-1 0,1 0 0,-1 1 0,0-1 0,0 1 0,0 0 0,-1-1 0,1 1 0,0 0 0,-1-1 0,0 1 0,0 3 0,1 9 0,0-1 0,-2 0 0,-3 27 0,-1-13 0,-1 0 0,-2-1 0,-1 0 0,-1 0 0,-2-1 0,0 0 0,-2-1 0,-24 35 0,9-20 0,-1-2 0,-3 0 0,0-3 0,-44 36 0,62-59-453,0-1 1,-1 0-1,-21 11 0,21-15-626,-1 0 0,1-1 0,-1 0 0,0-1 0,0-1-1,-23 2 1,38-6-66,-10 1-4441,-18-1-11029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01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457 1 5841,'11'0'5003,"22"5"11985,-19 0-12053,-10-3-4935,-2-1 0,1 1 0,0 0 0,0 0 0,-1 1 0,1-1 0,-1 1 0,0-1 0,1 1 0,-1 0 0,0-1 0,-1 1 0,1 0 0,0 0 0,-1 1 0,0-1 0,2 6 0,-2-3 0,0-1 0,-1 1 0,0 0 0,0 0 0,0 0 0,-1 0 0,0 0 0,0-1 0,-3 11 0,-2 2 0,-1-1 0,-1 1 0,-1-2 0,-1 1 0,-17 23 0,5-11-867,-1-2 0,-2 0-1,-43 36 1,41-41-736,-2-2-1,0 0 1,-2-3 0,0 0-1,0-2 1,-50 17 0,38-21-7185,0-1 285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03.0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370 7 2328,'-7'-7'14036,"7"7"-13730,-17 8 8586,-11 16-2070,-99 140-6392,65-88-477,53-65-155,-11 16-4346,-2-1-1,-39 36 1,53-56-1784,-1 3-247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03.9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1146 4337,'-19'-25'4775,"15"20"-2293,-1-1 1,1 1-1,-1-1 1,0 1-1,-9-7 0,-11 2 3733,-6 13-3669,17 3-2546,-1 1 0,2 1 0,-1 0 0,1 1 0,1 0 0,-19 18 0,22-20 0,-12 15 0,1 0 0,1 1 0,1 1 0,1 0 0,2 2 0,0 0 0,-22 53 0,29-61 0,1-1 0,1 2 0,0-1 0,1 1 0,1-1 0,1 1 0,-2 37 0,5-56 0,0 1 0,0-1 0,0 0 0,0 0 0,0 1 0,0-1 0,1 0 0,-1 1 0,0-1 0,0 0 0,0 0 0,0 1 0,0-1 0,1 0 0,-1 0 0,0 0 0,0 1 0,0-1 0,1 0 0,-1 0 0,0 0 0,0 1 0,1-1 0,-1 0 0,0 0 0,0 0 0,1 0 0,-1 0 0,0 0 0,1 0 0,-1 0 0,0 0 0,0 0 0,1 0 0,-1 0 0,0 0 0,1 0 0,-1 0 0,0 0 0,20-4 0,14-12 0,20-27 0,-1-1 0,-2-3 0,-2-2 0,-2-2 0,-3-2 0,-2-2 0,-3-1 0,38-71 0,-72 117 0,153-327 0,28-115 0,-91 214 0,-95 238 0,0-1 0,0 1 0,1 0 0,-1 0 0,0 0 0,0 0 0,0-1 0,0 1 0,0 0 0,0 0 0,1 0 0,-1-1 0,0 1 0,0 0 0,0 0 0,0 0 0,0-1 0,0 1 0,0 0 0,0 0 0,0 0 0,0-1 0,0 1 0,0 0 0,0 0 0,0-1 0,0 1 0,0 0 0,0 0 0,0 0 0,-1-1 0,1 1 0,0 0 0,0 0 0,0 0 0,0-1 0,0 1 0,0 0 0,-1 0 0,1 0 0,0 0 0,0 0 0,0-1 0,0 1 0,-1 0 0,1 0 0,0 0 0,0 0 0,-1 0 0,-12 6 0,-14 17 0,-1 11 0,2 1 0,1 2 0,2 0 0,-31 68 0,19-22 0,-32 112 0,-46 122 0,46-136 0,32-87 0,10-31 0,2 2 0,-16 84 0,38-145 0,-1 4 0,1 0 0,0 1 0,0-1 0,1 0 0,1 11 0,-1-18 0,0 1 0,0-1 0,1 1 0,-1-1 0,0 0 0,1 0 0,-1 1 0,1-1 0,0 0 0,-1 0 0,1 1 0,0-1 0,0 0 0,-1 0 0,1 0 0,0 0 0,0 0 0,0 0 0,0 0 0,1-1 0,-1 1 0,0 0 0,0 0 0,0-1 0,1 1 0,-1-1 0,0 1 0,1-1 0,-1 0 0,0 0 0,1 1 0,-1-1 0,0 0 0,1 0 0,-1 0 0,1 0 0,-1 0 0,0-1 0,3 0 0,27-6-4038,-20 2-669,0 0 1,1-1 0,19-13-1,-7 4-2395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04.4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106 331 3777,'11'-5'20140,"-1"0"-17268,29-14-569,-22 9-1536,0-1 0,30-25 0,-41 31-758,0 0-1,-1-1 1,0 0 0,0 0 0,0 0 0,-1-1 0,1 1 0,-2-1 0,1 0 0,3-11 0,-6 16 2,0-1 1,0 0-1,0 0 0,0 0 1,-1 0-1,0 0 0,1 0 1,-1 0-1,0 0 1,0 0-1,-1 0 0,1 0 1,-1 0-1,1 0 1,-1 1-1,0-1 0,-2-5 1,1 6 10,1 0 0,-1 1-1,1-1 1,-1 1 0,1 0 0,-1 0 0,0-1 0,0 1 0,1 0 0,-1 0 0,0 1 0,0-1 0,0 0-1,0 1 1,0-1 0,0 1 0,0-1 0,0 1 0,-3 0 0,-6 0 57,1 1 0,-1 0 0,0 1 0,1 0 1,0 1-1,-1 0 0,-18 8 0,18-5-79,1 0 0,0 1 0,0 1 0,1-1 0,0 1 0,1 1 0,-1-1 0,2 2 0,-1-1 0,1 1 0,1 0 0,-1 0 0,-5 16 0,-3-1 0,11-17 0,1 1 0,0-1 0,0 1 0,1-1 0,0 1 0,0 0 0,1 0 0,1 0 0,-1 0 0,1 0 0,1 0 0,2 17 0,-2-23 0,0-1 0,1 1 0,-1 0 0,1 0 0,0-1 0,0 1 0,0-1 0,0 0 0,0 1 0,1-1 0,-1 0 0,0 0 0,1 0 0,0-1 0,-1 1 0,1-1 0,0 1 0,0-1 0,0 0 0,0 0 0,0 0 0,0-1 0,0 1 0,0-1 0,0 1 0,1-1 0,-1 0 0,0 0 0,0-1 0,0 1 0,0-1 0,5 0 0,12-4 0,-1 0 0,0-1 0,36-15 0,-43 15 0,11-3 0,-1-2 0,0 0 0,0-2 0,-1 0 0,-1-1 0,0-2 0,-1 0 0,0 0 0,-2-2 0,0-1 0,27-37 0,-33 38-22,-4 8-33,0-1 1,0 0-1,-1-1 1,-1 1 0,0-1-1,0 0 1,-1-1 0,-1 1-1,0-1 1,-1 1 0,2-24-1,-4 35 59,0 1 1,0 0-1,0 0 0,0 0 1,0-1-1,0 1 0,0 0 1,0 0-1,0 0 0,0-1 1,0 1-1,0 0 0,0 0 0,0 0 1,0-1-1,0 1 0,0 0 1,0 0-1,0 0 0,0-1 1,0 1-1,0 0 0,0 0 0,-1 0 1,1 0-1,0-1 0,0 1 1,0 0-1,0 0 0,0 0 1,-1 0-1,1 0 0,0 0 0,0-1 1,0 1-1,0 0 0,-1 0 1,1 0-1,0 0 0,0 0 1,0 0-1,-1 0 0,1 0 1,0 0-1,0 0 0,-1 0 0,-10 8 218,-7 15 29,10-5-251,2 1 0,0 0 0,2 0 0,0 1 0,1 0 0,1-1 0,0 35 0,2-41 0,1 1 0,1 0 0,0-1 0,0 1 0,1-1 0,10 25 0,-12-34 0,1 0 0,-1 0 0,1 0 0,0-1 0,0 1 0,1-1 0,-1 1 0,1-1 0,0 0 0,0 0 0,0 0 0,0 0 0,0 0 0,0-1 0,1 1 0,0-1 0,-1 0 0,1 0 0,0-1 0,0 1 0,0-1 0,0 0 0,0 0 0,0 0 0,9 1 0,-9-3-422,0 0-1,1 0 1,-1 0 0,0 0-1,0 0 1,1-1 0,-1 0-1,0 0 1,-1 0 0,1-1-1,0 1 1,5-6 0,42-40-9098,-40 36 7454,6-10-4554,-7 2 150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04.8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1 4961,'-12'1'15848,"11"0"-15261,-12 15 7226,-2 24-4292,5 7-3512,2 1 0,3-1 1,0 53-1,-12 113-9,15-183 0,-10 58 0,2-23 0,-33 195 0,33-191 0,15-81 0,1 0 0,0 1 0,1-1 0,0 1 0,14-15 0,13-21 0,-8 9 0,1 0 0,3 2 0,33-33 0,-44 50 0,2 1 0,0 1 0,1 1 0,0 0 0,2 2 0,36-18 0,-57 31 0,0 0 0,0-1 0,0 1 0,1 0 0,-1 1 0,0-1 0,0 1 0,1-1 0,-1 1 0,0 0 0,1 0 0,-1 0 0,0 1 0,0-1 0,1 1 0,-1 0 0,0 0 0,0 0 0,0 0 0,0 0 0,0 1 0,0-1 0,0 1 0,0 0 0,-1 0 0,1 0 0,-1 0 0,1 0 0,-1 1 0,0-1 0,4 6 0,-4-4 0,1 1 0,0 0 0,-1 0 0,0 0 0,0 0 0,-1 0 0,0 0 0,1 1 0,-2-1 0,1 0 0,0 1 0,-1-1 0,0 1 0,-1-1 0,1 0 0,-1 1 0,0-1 0,-3 10 0,-7 21 0,-11 25 0,5-32 0,-1-1 0,-1 0 0,-30 32 0,18-23-5766,26-28 752,21-22 529,-6-1-3042,-2 0 73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05.2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16 404 3393,'-12'19'6036,"11"-16"-4821,1-1-1,-1 1 1,1-1-1,-1 1 1,1 0-1,0-1 1,0 1-1,0-1 1,0 1-1,0 0 0,1-1 1,-1 1-1,1-1 1,0 1-1,0-1 1,1 3-1,6 11 1478,-7-14-2692,1 0 0,-1 0 0,1 0 0,-1 0 0,1-1 0,0 1 0,-1-1 0,1 1 0,0-1 0,0 1 0,0-1 0,0 0 0,1 0 0,-1 0 0,0 0 0,0-1 0,1 1 0,4 0 0,-1 0 0,0-1 0,0 0 0,0 0 0,0 0 0,0-1 0,0 0 0,8-3 0,1-1 0,0 0 0,-1-1 0,0-1 0,0 0 0,16-11 0,-19 10-532,-1-1-1,0 1 1,-1-2-1,0 1 1,-1-1-1,0-1 1,0 1-1,11-22 1,-2-3-2954,19-60 0,-27 70 2847,-5 13-405,-1 0-1,0 0 1,-1-1-1,0 0 0,0-24 1,-10-28 286,8 63 936,-1 0 1,0 1-1,1-1 1,-1 0-1,0 1 1,0-1-1,0 0 1,0 1-1,-1-1 1,1 1-1,0 0 1,-1-1-1,1 1 1,-1 0-1,1 0 1,-1 0-1,1 0 0,-1 0 1,0 0-1,0 0 1,1 1-1,-1-1 1,0 1-1,0-1 1,0 1-1,0 0 1,1-1-1,-1 1 1,0 0-1,0 0 1,0 1-1,0-1 1,0 0-1,0 1 1,1-1-1,-4 2 1,-6 1 1452,0 0 0,1 0 1,0 2-1,-17 8 0,18-8-1417,0 1 0,1 0 0,0 1 0,1-1 0,-1 1 0,1 1 0,0-1 0,1 1 0,0 1 0,0-1-1,-7 15 1,0 5 426,2 1 0,-12 43-1,9-26-457,6-20-2130,3 12-5880,5-34 6996,0-1-1,1 1 1,-1-1 0,1 1-1,0 0 1,-1-1 0,2 1-1,-1-1 1,0 0 0,1 1 0,-1-1-1,1 0 1,0 0 0,0 0-1,3 4 1,4 3-6249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05.7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1 2993,'-1'4'25607,"-6"16"-21751,-8 32-3470,12-41-404,0 0-1,0 0 0,-10 20 0,-104 177 19,109-195 0,1-1 0,1 1 0,1 1 0,0-1 0,0 1 0,-4 23 0,10-36 0,-1-1 0,0 0 0,1 1 0,-1-1 0,1 0 0,-1 1 0,1-1 0,-1 0 0,1 0 0,-1 0 0,1 0 0,-1 1 0,1-1 0,-1 0 0,1 0 0,0 0 0,-1 0 0,1 0 0,-1 0 0,1 0 0,-1-1 0,1 1 0,-1 0 0,1 0 0,-1 0 0,1 0 0,-1-1 0,1 1 0,-1 0 0,1 0 0,-1-1 0,1 0 0,-1 1 0,13-9 0,0-1 0,-1 0 0,-1-1 0,0-1 0,0 0 0,16-24 0,-3 5 0,87-117-2825,-63 86-1948,-10 27 4588,-38 34 230,0 1 1,0-1-1,0 1 0,1 0 1,-1-1-1,0 1 0,0-1 0,1 1 1,-1 0-1,0-1 0,1 1 1,-1 0-1,0 0 0,1-1 1,-1 1-1,1 0 0,-1 0 0,1-1 1,-1 1-1,0 0 0,1 0 1,-1 0-1,1 0 0,-1 0 1,1 0-1,-1-1 0,1 1 1,-1 0-1,1 0 0,-1 1 0,1-1 1,-1 0-1,1 0 0,-1 0 1,0 0-1,1 0 0,-1 0 1,1 1-1,-1-1 0,1 0 1,-1 0-1,0 1 0,1-1 0,-1 0 1,0 1-1,1-1 0,-1 0 1,0 1-1,1-1 0,-1 0 1,0 1-1,0-1 0,1 1 0,-1-1 1,0 0-1,0 1 0,0-1 1,0 1-1,1-1 0,-1 1 1,0-1-1,0 1 0,0-1 1,0 1-1,0 0 0,-3 42 3998,2-28-3293,-7 20-750,-1 6 0,9-40 0,1-1 0,-1 1 0,1-1 0,-1 1 0,1-1 0,0 0 0,-1 1 0,1-1 0,-1 0 0,1 0 0,0 1 0,0-1 0,-1 0 0,1 0 0,0 0 0,-1 0 0,1 0 0,0 0 0,0 0 0,-1 0 0,1 0 0,0 0 0,1-1 0,-2 1 0,11-4 0,1-2 0,-1 1 0,0-2 0,-1 1 0,0-2 0,0 1 0,13-14 0,24-15 0,74-47 0,-120 83 0,-1-1 0,1 1 0,-1-1 0,1 1 0,-1 0 0,1-1 0,0 1 0,-1 0 0,1-1 0,0 1 0,-1 0 0,1 0 0,-1-1 0,1 1 0,0 0 0,0 0 0,-1 0 0,1 0 0,0 0 0,-1 0 0,1 0 0,0 0 0,-1 0 0,1 1 0,0-1 0,-1 0 0,1 0 0,0 0 0,-1 1 0,1-1 0,-1 0 0,1 1 0,-1-1 0,1 1 0,0-1 0,0 1 0,-1 1 0,1 0 0,0 0 0,-1 0 0,0 0 0,1 0 0,-1 1 0,0-1 0,0 0 0,0 0 0,0 0 0,-1 4 0,-17 57 0,14-55 10,3-4-29,-1 0 0,1 0 1,-1 0-1,0 0 1,-1 0-1,1-1 1,-1 1-1,1 0 0,-1-1 1,-4 4-1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06.1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54 3153,'22'-29'15080,"-2"4"-5166,-124 154-4295,53-62-4753,-3-1-4307,17-24-2392,0-3-3634,20-24 1950,0 0 47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06.6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697 214 1032,'25'-7'19900,"1"-6"-9296,-8 4-9522,96-36-1008,212-56 1,-286 86-75,-30 11 0,0 0 0,1 0 0,-1 1 0,1 1 0,0-1 0,-1 2 0,13-1 0,-22 2 0,0 1 0,0 0 0,0 0 0,0 0 0,-1 0 0,1-1 0,0 1 0,0 0 0,-1 0 0,1 1 0,-1-1 0,1 0 0,-1 0 0,1 0 0,-1 0 0,0 0 0,0 0 0,1 1 0,-1-1 0,0 0 0,0 0 0,0 0 0,0 1 0,0-1 0,-1 0 0,1 0 0,0 0 0,-1 1 0,0 0 0,-8 42 0,-12 28 0,8-17 0,-28 94 0,-30 223 0,43-113 0,20-163 0,-3-1 0,-27 104 0,19-137 0,-4-2 0,-2 0 0,-2-1 0,-43 67 0,62-112 0,-1-1 0,0 0 0,0-1 0,-20 20 0,24-27 0,-1-1 0,1 0 0,-1 1 0,0-2 0,-1 1 0,1-1 0,-1 0 0,0 0 0,1-1 0,-1 0 0,0 0 0,-9 1 0,-17-1 0,0-1 0,-57-5 0,-4-1 0,-25 7-1034,31 0-4378,-168-16-1,213 6-3937,7 2 289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3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2128,'17'-48'30127,"-16"47"-30100,-1 0 0,1 0 0,-1 0 0,1 0 0,-1 0 0,1 0 0,0 0 0,0 0-1,-1 0 1,1 1 0,0-1 0,0 0 0,0 1 0,0-1 0,0 0 0,0 1 0,0-1 0,1 0 0,12-3-2101,6 7-6264,-19-3 8126,-1 0-1,0 0 1,1 0-1,-1 0 1,1 0-1,-1 0 1,0 0-1,1 0 1,-1 0 0,0 0-1,1 1 1,-1-1-1,0 0 1,1 0-1,-1 0 1,0 0-1,0 1 1,1-1-1,-1 0 1,0 0-1,0 1 1,1-1 0,-1 0-1,0 1 1,0-1-1,0 0 1,1 1-1,-1-1 1,0 0-1,0 1 1,0-1-1,0 0 1,0 1 0,0-1-1,0 0 1,0 1-1,0-1 1,0 0-1,0 1 1,0-1-1,0 0 1,0 1-1,0-1 1,0 0-1,0 1 1,0-1 0,0 0-1,-1 1 1,1-1-1,0 0 1,0 1-1,0-1 1,-1 0-1,1 1 1,0-1-1,0 0 1,-1 0 0,1 1-1,0-1 1,0 0-1,-1 0 1,1 0-1,0 0 1,-1 1-1,1-1 1,-1 0-1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1.4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0 330 224,'3'1'440,"-1"0"0,1 0 1,-1 0-1,1-1 0,-1 1 0,1-1 0,-1 1 1,1-1-1,0 0 0,-1 0 0,1 0 0,-1 0 1,1-1-1,0 1 0,-1-1 0,1 1 0,-1-1 0,4-1 1,40-24 5772,-33 18-1266,-12 7-4546,0 0 0,0-1 1,0 1-1,0 0 0,0 0 0,0 0 0,-1-1 0,1 1 0,0 0 0,-1-1 1,1 1-1,-1 0 0,0-1 0,1 1 0,-1-1 0,0 1 0,0-1 0,0-2 0,0 2 49,1 0 0,-1 0 0,0 0 0,1 0-1,-1-1 1,1 1 0,0 0 0,0 0 0,0 0-1,0 0 1,1-1 0,29-51-450,-29 50 0,-2-1 0,0 2 0,-7 11 0,5-5 0,0-1 0,0 0 0,1 1 0,-1-1 0,1 1 0,0-1 0,0 1 0,0 0 0,0 0 0,0-1 0,0 1 0,1 0 0,-1 3 0,-2 8 0,-6 13 0,2 0 0,1 1 0,1 0 0,2 0 0,0 55 0,3-81 0,0 0 0,0 0 0,1 0 0,-1 0 0,1 0 0,-1 0 0,1 0 0,0 0 0,0 0 0,-1 0 0,2 0 0,-1 0 0,0-1 0,0 1 0,0 0 0,1-1 0,-1 1 0,1-1 0,0 1 0,-1-1 0,1 0 0,0 0 0,0 0 0,-1 1 0,1-2 0,0 1 0,0 0 0,0 0 0,0-1 0,0 1 0,1-1 0,-1 0 0,0 1 0,0-1 0,0 0 0,4-1 0,1 1 0,1 0 0,-1 0 0,0-1 0,1 0 0,-1-1 0,0 0 0,0 0 0,0 0 0,10-6 0,3-4 0,-1 0 0,0-2 0,-1 0 0,-1-2 0,0 1 0,-1-2 0,-1 0 0,-1-1 0,0-1 0,-1 0 0,12-25 0,-22 38 0,1 0 0,-1-1 0,0 1 0,0 0 0,-1-1 0,0 1 0,0-1 0,2-10 0,-4 17 0,0 0 0,0 0 0,0 0 0,0 0 0,0 1 0,0-1 0,0 0 0,0 0 0,0 0 0,0 0 0,0 0 0,0 0 0,0 0 0,0 0 0,0 0 0,0 0 0,0 1 0,0-1 0,0 0 0,1 0 0,-1 0 0,0 0 0,0 0 0,0 0 0,0 0 0,0 0 0,0 0 0,0 0 0,0 0 0,0 0 0,1 0 0,-1 0 0,0 0 0,0 0 0,0 0 0,0 0 0,0 0 0,0 0 0,0 0 0,0 0 0,1 0 0,-1 0 0,0 0 0,0 0 0,0 0 0,0 0 0,0 0 0,0 0 0,0 0 0,0 0 0,0 0 0,1 0 0,-1-1 0,0 1 0,0 0 0,4 9 0,-2 7 0,0-1 0,2 0 0,8 26 0,-7-25 0,-3-7 0,0 0 0,1 0 0,1 0 0,0 0 0,0 0 0,1-1 0,0 1 0,9 10 0,-14-18 0,0-1 0,0 1 0,1-1 0,-1 0 0,0 1 0,1-1 0,-1 1 0,0-1 0,1 0 0,-1 1 0,1-1 0,-1 0 0,0 1 0,1-1 0,-1 0 0,1 0 0,-1 1 0,1-1 0,-1 0 0,1 0 0,-1 0 0,1 0 0,0 0 0,-1 0 0,1 0 0,-1 0 0,1 0 0,-1 0 0,1 0 0,-1 0 0,1 0 0,-1 0 0,1 0 0,-1 0 0,1-1 0,-1 1 0,1 0 0,-1 0 0,1-1 0,8-6 0,0-1 0,0 0 0,-1-1 0,0 1 0,0-1 0,-1-1 0,-1 0 0,0 0 0,7-14 0,7-9 0,5-10 0,26-59 0,-15 26 0,-27 60 0,-7 13 0,1-1 0,-1 0 0,0 0 0,0 0 0,0 0 0,-1-1 0,2-5 0,-2 16-600,-1-1-1,1 1 1,1 0-1,-1-1 1,1 1-1,0-1 1,5 9-1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1.87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0 160 4345,'7'-5'23874,"3"0"-19845,-5 5-3988,-1 1 0,1 0 0,-1-1-1,0 1 1,1 1 0,-1-1 0,0 0-1,0 1 1,0 0 0,0 0 0,0 0-1,-1 1 1,1-1 0,6 7 0,33 42-133,-42-49 91,25 48 1,-23-45 0,0 1 0,-1-1 0,0 1 0,0 0 0,0 0 0,-1 0 0,0 0 0,0 0 0,0 0 0,-1 0 0,0 0 0,-1 9 0,1-9 0,0-5 0,-1 0 0,1 0 0,0 0 0,-1 0 0,1 0 0,-1-1 0,0 1 0,1 0 0,-1 0 0,0 0 0,1-1 0,-1 1 0,0 0 0,0-1 0,0 1 0,0 0 0,0-1 0,0 1 0,1-1 0,-1 0 0,0 1 0,0-1 0,0 0 0,-1 1 0,1-1 0,0 0 0,0 0 0,0 0 0,0 0 0,0 0 0,-1 0 0,-1 0 0,1 0 0,0 0 0,0 0 0,-1 0 0,1 0 0,0-1 0,0 1 0,-1-1 0,1 1 0,0-1 0,0 0 0,0 0 0,-3-2 0,2 1 0,1 0 0,0 0 0,0-1 0,0 1 0,0-1 0,0 1 0,0-1 0,1 0 0,0 0 0,-1 0 0,1 0 0,0 0 0,0 0 0,1 0 0,-1 0 0,1 0 0,-1 0 0,1 0 0,0 0 0,0-1 0,0 1 0,1 0 0,-1 0 0,1 0 0,0 0 0,-1 0 0,2 0 0,-1 0 0,3-5 0,6-8 0,1 0 0,0 1 0,2 0 0,-1 1 0,2 1 0,0 0 0,0 1 0,23-15 0,40-36 0,-40 33-7360,-3 2-2598,-19 14 3082,-5-1 127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2.2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60 513 5313,'24'25'22295,"-22"-10"-17136,-1 17-5159,0-12 0,-1 0 0,-1 0 0,-7 38 0,0-9 0,7-41 0,0 1 0,0 0 0,-1-1 0,0 1 0,0-1 0,-1 0 0,0 1 0,0-1 0,-1 0 0,-9 13 0,3-19-4521,8-3 3060,0 0 0,0 0 0,1 0 0,-1 0 0,0 0 0,-11-14-10228,11 5 4858</inkml:trace>
  <inkml:trace contextRef="#ctx0" brushRef="#br0" timeOffset="1">138 39 3089,'2'-30'26857,"3"22"-24157,-5 8-2694,-1 1 0,1-1 1,0 1-1,-1-1 0,1 1 0,0-1 1,0 1-1,0 0 0,0-1 1,-1 1-1,1-1 0,0 1 0,0 0 1,0-1-1,0 1 0,0-1 1,0 1-1,1 0 0,-1-1 1,0 1-1,0-1 0,0 1 0,1 0 1,-1 0-8,0-1 0,0 0 0,1 1 0,-1-1 1,0 1-1,0-1 0,0 1 0,0-1 0,0 1 0,0-1 1,0 1-1,0-1 0,0 1 0,0-1 0,0 0 1,0 1-1,0-1 0,0 1 0,0-1 0,-1 1 0,1-1 1,0 1-1,0-1 0,0 1 0,-1-1 0,1 0 0,0 1 1,-1-1-1,1 0 0,0 1 0,-1-1 0,1 0 1,0 1-1,-1-1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2.5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1 112,'4'5'27168,"0"15"-21980,13 90-4889,-4 53-299,0 3 0,-14-27 0,-6 0 0,-28 147 0,-6 6 0,39-214 0,2-83-1952,0-7-5951,0-11-6215,0 5 6468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2.9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4 218 4937,'-4'-1'18089,"16"-1"-9701,-2 0-7156,48-18-1161,61-28 0,-40 14-92,-24 6-2933,-44 20 1103,1 0-1,-1-1 0,-1 0 1,15-15-1,-11 10-5331,-4 3-140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3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186 254 2657,'-16'17'26438,"33"-14"-22766,10-6-3672,-1 0 0,1-2 0,-1 0 0,0-2 0,32-13 0,17-4 0,-65 21 0,-1 0 0,1 0 0,-1-1 0,0 0 0,0-1 0,-1 0 0,1 0 0,-1-1 0,0 0 0,-1 0 0,0-1 0,0 0 0,0 0 0,-1-1 0,0 0 0,0 0 0,-1 0 0,0-1 0,0 0 0,-1 0 0,4-12 0,-7 19-14,0 1-1,-1-1 1,1 0 0,-1 0-1,1 1 1,-1-1 0,0 0-1,1 0 1,-1 0-1,0 1 1,0-1 0,-1 0-1,1 0 1,0 1 0,0-1-1,-1 0 1,1 0 0,-1 1-1,0-1 1,0 0 0,1 1-1,-1-1 1,0 1-1,-2-4 1,0 4-35,1 0 0,0-1 0,0 1-1,-1 0 1,1 0 0,0 1 0,-1-1 0,1 0-1,-1 1 1,1 0 0,-1-1 0,1 1 0,-1 0-1,1 0 1,-5 1 0,-6 1-138,-1 0 1,1 1-1,0 0 0,0 1 1,-17 9-1,-13 10 565,1 3-1,1 1 1,2 2 0,1 2-1,-52 54 1,69-61-378,1 0 0,0 0 0,2 2 0,1 1 0,2 0 0,0 1 0,-21 58 0,33-76 0,0 0 0,0 1 0,1 0 0,1 0 0,0-1 0,0 1 0,1 0 0,0 0 0,1 0 0,0 0 0,1-1 0,0 1 0,1-1 0,4 12 0,-4-15 0,-1-1 0,1 0 0,1 0 0,-1 0 0,1 0 0,0 0 0,1-1 0,-1 0 0,1 0 0,0 0 0,0 0 0,1-1 0,-1 0 0,1 0 0,0 0 0,0-1 0,0 0 0,0 0 0,1-1 0,-1 1 0,1-2 0,0 1 0,7 1 0,-2-2-588,0 0-1,0-1 1,0-1-1,1 0 1,13-2 0,-10 0-804,0-1 1,0-1-1,-1 0 1,0-1-1,0 0 1,0-2-1,-1 1 1,0-2-1,-1 0 1,0 0-1,19-18 1,-7-1-5315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3.63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63 1600,'24'-10'13592,"2"3"-5065,6 4-2660,14 5-2751,-39-1-3112,0 1 0,0 0 0,-1 0 0,1 0 0,-1 1 0,1 0 0,-1 1 0,0-1 0,0 1 0,0 1 1,-1-1-1,1 1 0,-1-1 0,0 2 0,0-1 0,-1 0 0,0 1 0,0 0 0,5 10 0,3 5-7,-2 1 0,-1 0 0,-1 1-1,8 32 1,-13-43 3,-1-1 0,-1 1 0,0 0 0,0 0 0,-1-1 0,-1 1 0,-2 18 0,-4 2 0,-16 46 0,15-59 0,0 1 0,-2-1 0,-13 19 0,11-18 0,12-20 0,0 0 0,0 1 0,0-1 0,0 0 0,-1 0 0,1 1 0,0-1 0,0 0 0,0 0 0,0 1 0,0-1 0,0 0 0,-1 0 0,1 0 0,0 1 0,0-1 0,0 0 0,0 0 0,-1 0 0,1 1 0,0-1 0,0 0 0,-1 0 0,1 0 0,0 0 0,0 0 0,-1 0 0,1 0 0,0 0 0,0 0 0,-1 0 0,1 0 0,0 1 0,0-1 0,-1-1 0,1 1 0,0 0 0,0 0 0,-1 0 0,1 0 0,0 0 0,0 0 0,-1 0 0,1 0 0,0 0 0,0 0 0,-1-1 0,1 1 0,0 0 0,0 0 0,0 0 0,0 0 0,-1-1 0,1 1 0,0 0 0,0 0 0,0 0 0,0-1 0,-1 1 0,1 0 0,0 0 0,0-1 0,0 1 0,0 0 0,0 0 0,0-1 0,0 1 0,0 0 0,0-1 0,-4-17 0,5 9 0,1 1 0,0 0 0,0 0 0,0 0 0,1 0 0,1 0 0,-1 0 0,6-7 0,7-21 0,32-84-2318,-14 37-4000,64-110 0,-74 150-970,-5 3 68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4.0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318 317 3737,'-18'7'3209,"17"-5"-2463,-1-1-1,1 1 0,-1 0 0,1 0 0,0 0 1,0 0-1,0 0 0,0 0 0,1 0 0,-1 1 1,0-1-1,0 2 0,-2 59 14351,4-49-14059,-2-13-1037,1 1 0,0 0 0,0 0 0,0 0 0,1-1 0,-1 1 0,0 0 0,1 0 0,-1-1 0,1 1 0,-1 0 0,1 0 0,0-1 0,0 1 0,0-1 0,0 1 0,0-1 0,0 1 0,0-1 0,0 0 0,1 0 0,-1 1 0,0-1 0,4 2 0,-2-2 0,0 0 0,0 0 0,0-1 0,0 1 0,0-1 0,0 0 0,0 1 0,0-1 0,1-1 0,-1 1 0,0 0 0,0-1 0,4-1 0,4-1 0,0 0 0,-1-1 0,1-1 0,-1 0 0,0 0 0,0-1 0,13-10 0,-14 8 0,0 1 0,0-2 0,0 1 0,-1-1 0,-1-1 0,0 1 0,0-1 0,-1 0 0,0-1 0,0 1 0,-1-1 0,-1-1 0,0 1 0,0 0 0,-1-1 0,-1 0 0,0 0 0,-1 0 0,0 0 0,0 0 0,-2 0 0,1 0 0,-1 0 0,-1 1 0,0-1 0,-7-21 0,6 26 0,0 0 0,-1 0 0,0 1 0,0-1 0,0 1 0,-1 0 0,1 0 0,-1 0 0,-1 1 0,1 0 0,-1 0 0,0 0 0,0 1 0,-1-1 0,1 1 0,-1 1 0,0 0 0,0 0 0,0 0 0,0 1 0,-1-1 0,1 2 0,-1-1 0,1 1 0,-1 0 0,1 1 0,-1 0 0,0 0 0,1 1 0,-1 0 0,1 0 0,-1 1 0,1-1 0,0 2 0,-1-1 0,1 1 0,0 0 0,1 1 0,-1-1 0,0 1 0,-10 9 0,-11 10 0,2 0 0,0 1 0,2 2 0,0 0 0,2 2 0,1 0 0,2 2 0,0 0 0,-26 61 0,43-84 0,0 0 0,0 1 0,0-1 0,1 1 0,0 0 0,1-1 0,0 1 0,0 0 0,1 0 0,-1-1 0,2 1 0,-1-1 0,4 10 0,-4-15 0,0 0 0,0 1 0,0-1 0,1 0 0,-1 0 0,1 0 0,0 0 0,-1-1 0,1 1 0,0 0 0,0-1 0,0 1 0,0-1 0,0 0 0,1 1 0,-1-1 0,0 0 0,0 0 0,1-1 0,-1 1 0,1 0 0,-1-1 0,1 0 0,-1 1 0,1-1 0,-1 0 0,1 0 0,-1 0 0,4-1 0,9-1 0,-1 0 0,0-1 0,24-8 0,-37 10 0,54-21-4077,68-48-14763,-87 46 11975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4.4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 44 6217,'-19'3'4914,"16"-2"-3389,0 0 1,0 0-1,0 1 0,0 0 0,1-1 1,-1 1-1,0 0 0,1 0 1,0 1-1,-5 3 0,-8 15 3333,11-14-4858,1 0 0,0-1 0,0 1 0,1 0 0,0 0 0,0 1 0,1-1 0,-1 8 0,-2 59 0,4-58 0,-1-5 0,0 0 0,2 1 0,-1-1 0,1 0 0,1-1 0,0 1 0,0 0 0,1 0 0,5 11 0,0-9 0,-5-7 0,0 0 0,0 0 0,1-1 0,0 1 0,8 7 0,-11-12 0,1 1 0,-1-1 0,1 0 0,-1 0 0,1 0 0,0-1 0,0 1 0,-1 0 0,1 0 0,0-1 0,0 1 0,0-1 0,-1 0 0,1 0 0,0 1 0,0-1 0,0 0 0,0-1 0,0 1 0,0 0 0,0 0 0,-1-1 0,1 1 0,4-2 0,4-1 0,0-1 0,-1 0 0,1 0 0,-1-1 0,0 0 0,0 0 0,0-1 0,-1 0 0,1-1 0,-2 0 0,1 0 0,-1-1 0,10-13 0,3-6 0,-15 20 0,1 0 0,-1-1 0,0 1 0,-1-1 0,0 0 0,0-1 0,4-11 0,3-7 0,-9 25 0,0-1 0,-1 0 0,1 0 0,-1 0 0,0 0 0,0 0 0,0 0 0,0 0 0,-1 0 0,1-5 0,-6 77 0,3-52 0,0 0 0,1 1 0,1-1 0,0 0 0,2 1 0,5 27 0,-5-32 0,-1-9 0,-1 0 0,1 0 0,0 0 0,0 0 0,1 0 0,-1 0 0,3 5 0,-3-8 0,0 0 0,0 0 0,-1 0 0,1 0 0,0-1 0,0 1 0,0 0 0,0 0 0,0-1 0,0 1 0,0-1 0,1 1 0,-1-1 0,0 1 0,0-1 0,0 0 0,1 1 0,-1-1 0,0 0 0,0 0 0,0 0 0,1 0 0,-1 0 0,0 0 0,0 0 0,1-1 0,-1 1 0,0 0 0,0-1 0,0 1 0,1-1 0,0 0 0,7-3 0,-1-1 0,0 0 0,0 0 0,-1-1 0,1 0 0,-1 0 0,0-1 0,10-13 0,0 0 0,25-42 0,-26 35 0,95-177 0,-106 194 0,0 0 0,-1 0 0,0 0 0,0 0 0,3-18 0,-17 47-3320,-14 20-6830,16-30 2657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4.7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292 3 4169,'-55'-1'8913,"-15"0"6259,24 3-10659,40 0-4513,-1 0 0,1-1 0,0 2 0,0-1 0,0 1 0,0 0 0,1 0 0,-1 1 0,1-1 0,0 1 0,0 0 0,0 1 0,0-1 0,1 1 0,-8 10 0,9-12 0,1 1 0,-1 0 0,1-1 0,-1 1 0,1 0 0,0 1 0,1-1 0,-1 0 0,1 0 0,-1 1 0,1-1 0,1 1 0,-1-1 0,1 1 0,0-1 0,0 1 0,0-1 0,0 1 0,1-1 0,0 1 0,-1-1 0,2 1 0,1 4 0,0-3 0,-1 1 0,2-1 0,-1 0 0,1 0 0,0 0 0,0-1 0,1 0 0,-1 1 0,1-1 0,0-1 0,1 1 0,-1-1 0,1 0 0,0 0 0,0-1 0,0 1 0,0-1 0,1-1 0,0 1 0,-1-1 0,12 2 0,147 24 0,-49-11 0,-115-17 0,0 0 0,0 0 0,0 0 0,0 1 0,1-1 0,-1 0 0,0 1 0,0-1 0,0 1 0,0-1 0,0 1 0,0-1 0,0 1 0,0 0 0,0-1 0,0 1 0,0 0 0,-1 0 0,1 0 0,0 0 0,0 1 0,0-1 0,-1 0 0,0 0 0,0 0 0,0 0 0,0 0 0,0 0 0,0 0 0,-1 0 0,1 0 0,0 0 0,0 0 0,-1 0 0,1 0 0,0 0 0,-1-1 0,1 1 0,-1 0 0,0 0 0,0 1 0,-7 7 0,1-1 0,-1-1 0,-16 13 0,12-11 0,-50 42 0,31-29 0,2 2 0,1 1 0,-44 52 0,71-76 0,-4 6-40,0-1 1,0 0-1,1 1 0,-1 0 0,2 0 0,-1 0 0,1 1 0,0-1 0,-4 16 0,23-51-23734,-14 18 16452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3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42 449 1328,'-1'-1'1230,"-22"-21"10635,5 16 1269,34 60-7924,-16-53-5210,0 0 0,0 0 0,1 1 0,-1-1 0,0 0 0,1 0 0,-1 0 0,1 0 0,-1 1 0,1-1 0,0 0 0,-1 0 0,1 0 0,0 0 0,0 0 0,-1-1 0,1 1 0,0 0 0,0 0 0,0 0 0,0-1 0,2 2 0,34 11 0,40-7 0,-46-7 0,-1-2 0,1 0 0,-1-3 0,0 0 0,-1-2 0,0-1 0,0-1 0,41-21 0,-62 26 0,1 1 0,-1-1 0,0-1 0,-1 0 0,1 0 0,-1 0 0,0-1 0,0 0 0,-1 0 0,0-1 0,-1 0 0,1 0 0,-1 0 0,-1-1 0,0 1 0,0-1 0,-1 0 0,0 0 0,0-1 0,-1 1 0,0 0 0,-1-1 0,0 0 0,0 1 0,-1-1 0,0 1 0,-3-17 0,0 15 0,1 0 0,-1 0 0,-1 0 0,0 1 0,-1 0 0,0 0 0,0 0 0,-1 0 0,0 1 0,-1 0 0,0 0 0,0 0 0,-1 1 0,0 1 0,0-1 0,-12-7 0,13 11 0,0-1 0,-1 1 0,1 1 0,-1-1 0,0 1 0,0 0 0,0 1 0,0 0 0,-1 0 0,1 1 0,-1 0 0,1 1 0,-1 0 0,1 0 0,-1 0 0,1 1 0,-1 1 0,1-1 0,0 1 0,0 1 0,-16 6 0,14-5 0,0 1 0,1 0 0,-1 0 0,1 1 0,0 0 0,0 1 0,1 0 0,0 0 0,0 1 0,1 0 0,0 0 0,0 1 0,1 0 0,0 0 0,0 0 0,1 1 0,-7 18 0,11-20 0,0 0 0,0 0 0,0 0 0,1 0 0,0 1 0,1-1 0,0 0 0,0 0 0,1 0 0,0 0 0,0 0 0,1 0 0,0-1 0,1 1 0,6 11 0,0 1 0,-5-8 0,-1-3 0,1 0 0,-2 0 0,1 1 0,-1 0 0,-1 0 0,1 0 0,-2 0 0,0 0 0,1 18 0,-3-10-3823,-8 20-14015,1-27 11045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5.58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0 257 2713,'11'-5'2434,"0"0"0,0 0 0,0 1 0,22-4 0,5 1 1328,51-1 0,-19 2-73,833-80 2982,-457 57-6671,-413 28 0,-27 2 0,0-1 0,0 0 0,1-1 0,-1 1 0,0-1 0,0 0 0,7-3 0,-5-4-2222,-6-17-6596,-11-14-5315,8 25 8011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5.9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 0 32,'5'12'25255,"0"0"-20421,1 4-2429,-4-7-2365,-1 0 0,0 0 0,0 1 1,-1-1-1,0 0 0,-2 16 0,0 11-80,1-17 40,-1 0 0,0 0 0,-2 0 0,0 0 0,-8 21 0,-41 94 0,29-79 0,17-36-290,2-5-934,0-1 0,-1 0 0,0 0-1,-1-1 1,-1 0 0,1 0 0,-2 0-1,-11 11 1,3-13-6407,-7-4-100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9.1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1755 102 912,'17'-25'30984,"-17"21"-30209,0-1-679,0 0-96,-6-2 0,2 5 0,3 2 0,1 0 0,-1 0 0,0 0 0,1 0 0,-1 0 0,0 0 0,1 0 0,-1 0 0,1 0 0,-1 1 0,0-1 0,1 0 0,-1 0 0,0 1 0,1-1 0,-1 0 0,1 1 0,-1-1 0,1 1 0,-1-1 0,1 0 0,-1 1 0,1-1 0,-1 1 0,1-1 0,0 1 0,-1 0 0,1-1 0,0 1 0,0-1 0,-1 1 0,1 0 0,0-1 0,0 1 0,0 0 0,-1 0 0,-5 23 0,5-19 0,0-1 0,0 1 0,-1-1 0,0 1 0,1-1 0,-1 0 0,-1 0 0,1 0 0,-1 0 0,-5 7 0,-35 36 0,39-44 0,-1 1 0,1-1 0,-1 0 0,0 0 0,0 0 0,0-1 0,0 1 0,0-1 0,-1-1 0,-9 3 0,12-4 0,0 1 0,0-1 0,0 0 0,0-1 0,0 1 0,-1 0 0,1-1 0,0 0 0,0 1 0,0-1 0,1 0 0,-1-1 0,0 1 0,0-1 0,0 1 0,1-1 0,-1 0 0,1 0 0,0 0 0,-1 0 0,-2-4 0,-19-20 0,13 15 0,0-1 0,0 0 0,1-1 0,1 0 0,0 0 0,1-1 0,-9-21 0,11 25 0,5 8 0,0 0 0,0 0 0,1 0 0,-1 0 0,1 0 0,-1 0 0,1 0 0,-1 0 0,1 0 0,0 0 0,0 0 0,0 0 0,1 0 0,0-4 0,-3 2 0,-8 14 0,6-2 0,-5 46 0,-8 6 0,16-52 0,0-1 0,-1 1 0,0-1 0,0 0 0,0 1 0,-1-1 0,0 0 0,-1-1 0,0 1 0,-8 11 0,-2-4 0,-2-1 0,1 0 0,-1-1 0,-1-1 0,0 0 0,-1-2 0,0 0 0,0 0 0,-36 9 0,0-2 0,0-3 0,-75 8 0,-5-10 0,0-6 0,0-6 0,-218-29 0,271 14 0,76 15 0,0 0 0,1-1 0,-1 0 0,0 0 0,1 0 0,0 0 0,-1-1 0,1 0 0,0 1 0,1-2 0,-1 1 0,0 0 0,-5-8 0,8 10 0,1-1 0,0 1 0,0-1 0,-1 0 0,1 1 0,0-1 0,0 1 0,1-1 0,-1 0 0,0 1 0,0-1 0,1 1 0,-1-1 0,1 1 0,-1-1 0,1 1 0,0 0 0,0-1 0,0 1 0,-1 0 0,1-1 0,0 1 0,1 0 0,0-2 0,32-31 0,-28 29 0,4-3 7,1 0 0,-1 1 0,1 0 0,1 1 0,-1 1-1,1 0 1,0 0 0,0 1 0,0 0 0,1 1 0,-1 1 0,1 0 0,13 0 0,25-1-178,97 9 0,-121-4 24,22 4-5415,23 13-11773,-47-6 10193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9.4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39 2256,'3'21'6427,"-2"-18"-4906,0 0 0,0-1 0,0 1 0,0-1 1,1 1-1,-1-1 0,1 0 0,0 1 0,-1-1 0,1 0 1,0 0-1,0 0 0,4 2 0,9 6 1267,-4-6-2788,0-1 0,1 0 0,-1-1 0,1 0 0,-1-1 0,1 0 0,-1-1 0,1-1 0,-1 1 0,21-5 0,-4 2 0,4 1 47,-13 2-156,0-1 0,0-1 0,0-1 0,-1-1 0,1 0 0,-1-1-1,0-1 1,23-11 0,46-32-19290,-54 30 11871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19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1634 20 5825,'-33'-10'4929,"16"6"754,0 2-1,-30-2 0,-1 5-716,-32 7-4953,1 3 0,-83 23 0,-154 56-21,5-1-235,148-50-4513,-84 16-11306,238-52 15487,-96 21-6770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0.1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1147 160 3297,'9'1'24484,"-10"6"-24307,0-1-1,0 0 1,-1 0 0,0 0 0,0 1 0,0-2 0,-1 1 0,0 0 0,0 0 0,-1-1 0,1 0 0,-1 0 0,0 0 0,-1 0 0,1 0 0,-10 7 0,-11 8 464,-1 0 1,-30 16 0,40-26-589,-54 31-53,-2-3 0,-1-2 0,-2-5 0,-116 34 0,160-57 0,-1-2 0,1 0 0,-1-3 0,0 0 0,0-2 0,0-2 0,0-1 0,1-1 0,-36-8 0,59 9 0,-1-1 0,1 0 0,0 0 0,0-1 0,0 0 0,0 0 0,1-1 0,0 0 0,0 0 0,0-1 0,0 0 0,-8-10 0,11 12 0,0-1 0,1 0 0,0 0 0,0-1 0,0 1 0,0-1 0,1 1 0,0-1 0,0 0 0,0 0 0,1 0 0,0 0 0,0 0 0,1 0 0,-1 0 0,1-1 0,2-10 0,5-12 0,1 0 0,1 1 0,1 1 0,26-48 0,-23 49 0,0 1 0,2 1 0,1 0 0,1 1 0,37-38 0,-51 58-221,0 1-1,0 0 1,0 0 0,0 0 0,1 0-1,-1 1 1,1 0 0,-1-1-1,1 1 1,0 0 0,-1 0 0,1 1-1,0-1 1,0 1 0,-1 0-1,5 0 1,-6 0 20,0 1-1,0-1 1,-1 0-1,1 0 1,0 1-1,0 0 1,0-1 0,-1 1-1,1 0 1,0-1-1,-1 1 1,1 0-1,-1 0 1,1 0-1,-1 1 1,0-1-1,1 0 1,-1 1-1,0-1 1,0 0 0,0 1-1,0-1 1,0 1-1,0 0 1,0-1-1,0 1 1,-1 0-1,1 0 1,-1-1-1,1 1 1,-1 0 0,0 0-1,0 0 1,0-1-1,0 4 1,-1 31-14290,-6-21 7373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0.6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965 261 256,'-1'-1'778,"-1"0"0,1-1 0,0 1 0,1-1 0,-1 0 0,0 1 0,0-1 1,1 1-1,-1-1 0,1 0 0,-1 0 0,1 1 0,0-1 0,0 0 0,0 0 0,0 1 0,0-5 0,14-32 6540,-6 24-4700,1 1 1,21-24-1,-9 14-1507,1 0 0,37-28 0,-40 32-1111,-18 18 0,0 0 0,-1 0 0,1 1 0,0-1 0,0 0 0,-1 1 0,1-1 0,0 1 0,0-1 0,0 1 0,0-1 0,0 1 0,0 0 0,0-1 0,0 1 0,0 0 0,0 0 0,0 0 0,0 0 0,0-1 0,0 1 0,0 1 0,0-1 0,0 0 0,0 0 0,0 0 0,0 0 0,0 1 0,-1-1 0,1 1 0,0-1 0,0 0 0,2 2 0,-2-1 0,0 1 0,0-1 0,-1 1 0,1-1 0,0 1 0,0-1 0,-1 1 0,1 0 0,-1-1 0,0 1 0,1 0 0,-1 0 0,0-1 0,0 1 0,0 0 0,0-1 0,0 1 0,0 0 0,-1 0 0,0 1 0,0 3 0,-1 1 0,-1-1 0,1 0 0,-1 0 0,-6 8 0,1-1 0,-2 0 0,1-1 0,-1-1 0,-15 14 0,-4-4 0,-2-1 0,1-2 0,-2-1 0,-49 20 0,44-21 0,28-12 0,0 0 0,0 0 0,0-1 0,-1 0 0,0-1 0,1 0 0,-1 0 0,-19 0 0,28-3 0,0 1 0,1 0 0,-1 0 0,1-1 0,-1 1 0,1 0 0,-1-1 0,1 1 0,-1-1 0,1 1 0,-1-1 0,1 1 0,-1-1 0,1 1 0,0-1 0,-1 1 0,1-1 0,0 1 0,-1-1 0,1 0 0,0 1 0,0-1 0,0 1 0,0-1 0,0 0 0,-1 1 0,1-1 0,0 0 0,0 1 0,0-1 0,1 0 0,-1 1 0,0-1 0,0 0 0,1 0 0,4-37 0,-1 18 0,-4 19 0,0-1 0,0 1 0,0-1 0,-1 1 0,1-1 0,0 1 0,0 0 0,-1-1 0,1 1 0,-1-1 0,0 1 0,1 0 0,-1-1 0,0 1 0,1 0 0,-1 0 0,0 0 0,0-1 0,0 1 0,0 0 0,-1 0 0,1 0 0,0 1 0,0-1 0,-2-1 0,-5 1 0,1 1 0,-1 0 0,0 0 0,1 1 0,-1-1 0,1 2 0,-1-1 0,1 1 0,-1 0 0,1 1 0,-8 3 0,-5 4 0,1 0 0,-32 22 0,46-28 0,0 0 0,1 0 0,-1 0 0,1 1 0,0 0 0,0 0 0,0 0 0,1 0 0,0 1 0,0-1 0,0 1 0,0 0 0,1 0 0,-2 7 0,4-10 0,-1 1 0,0-1 0,1 1 0,-1 0 0,1-1 0,0 1 0,1 0 0,-1-1 0,0 1 0,1 0 0,0-1 0,0 1 0,0-1 0,0 1 0,1-1 0,-1 0 0,1 1 0,0-1 0,0 0 0,0 0 0,0 0 0,1 0 0,-1-1 0,1 1 0,5 3 0,-1-1 0,0-1 0,0 0 0,0 0 0,13 4 0,32 16 0,-51-23 0,-1-1 0,1 0 0,-1 1 0,1-1 0,-1 0 0,1 1 0,-1-1 0,1 1 0,-1-1 0,1 1 0,-1-1 0,1 1 0,-1-1 0,0 1 0,0 0 0,1-1 0,-1 1 0,0-1 0,0 1 0,1 0 0,-1-1 0,0 1 0,0-1 0,0 1 0,0 0 0,0-1 0,0 1 0,0 0 0,0-1 0,0 1 0,0 0 0,-1-1 0,1 1 0,0-1 0,0 1 0,-1 0 0,-21 27 0,-39 15 0,47-35 0,-1 0 0,0 0 0,0-2 0,0 0 0,-1 0 0,0-2 0,0 0 0,0-1 0,-1 0 0,1-1 0,-1-1 0,0-1 0,1 0 0,-1-1 0,1-1 0,-24-5 0,22 2 0,-1 0 0,1-1 0,0-1 0,0-1 0,1 0 0,0-1 0,0-1 0,-27-22 0,38 27 0,1 0 0,0 0 0,0 0 0,0-1 0,1 0 0,-1 0 0,2 0 0,-1 0 0,1 0 0,-1-1 0,2 0 0,-1 0 0,1 1 0,0-1 0,1-1 0,-1 1 0,1 0 0,1 0 0,-1 0 0,1-1 0,1 1 0,-1 0 0,1 0 0,0 0 0,1-1 0,3-8 0,2-9 0,-4 16 0,-1 0 0,1 1 0,0 0 0,1-1 0,7-11 0,12-19 0,-21 33 0,1 0 0,0 1 0,0-1 0,0 1 0,1-1 0,0 1 0,0 0 0,0 0 0,1 1 0,0-1 0,0 1 0,0 0 0,0 0 0,0 1 0,1-1 0,0 1 0,-1 1 0,8-4 0,10-6-3791,10-17-8266,-21 17 8326,-2-1-3320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1.0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929 23 3881,'23'-9'10146,"5"-2"4392,-8 8-10336,-16 7-4202,-5-3 0,1 0 0,0 0 0,-1 0 0,1 0 0,-1 0 0,0 0 0,1 0 0,-1 0 0,0 0 0,0 0 0,1-1 0,-1 1 0,0 0 0,0 0 0,0-1 0,0 1 0,0 0 0,0-1 0,0 1 0,0-1 0,0 0 0,-1 1 0,-1 0 0,2-1 0,-22 10-3110,-32 1-14672,37-8 13911,-15 2-2845</inkml:trace>
  <inkml:trace contextRef="#ctx0" brushRef="#br0" timeOffset="1">0 279 848,'9'-4'5449,"8"4"-408,0-5-848,1 5-680,7-10-440,1 5-289,9 0-319,-1 1-465,0-1-671,9-5-993,-8 0-1145,8 1-1095,-9-1-1129,-8 0-1720,8 1-1024,-16-6-528,7 5-185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1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1193 17 4233,'14'-17'25103,"-13"17"-24347,9 3 1919,0 36-2675,-13 53 0,1-46 0,2 0 0,6 55 0,-2-75 0,1 0 0,1-1 0,11 28 0,18 65 0,-17-52 0,-15-55 0,0 0 0,-1 1 0,0-1 0,-1 1 0,0-1 0,-1 1 0,0-1 0,-1 1 0,-4 22 0,3-26 0,0-1 0,-1 1 0,0 0 0,0-1 0,-1 0 0,0 0 0,0 0 0,-1 0 0,0-1 0,0 1 0,0-1 0,-1-1 0,0 1 0,-12 8 0,3-4 0,-1-1 0,0-1 0,-1 0 0,1-2 0,-33 9 0,-94 14 0,140-28 0,-66 9 0,-1-2 0,1-4 0,-1-3 0,-89-10 0,112 4 0,0-3 0,1-1 0,0-3 0,0-2 0,2-1 0,0-3 0,-49-26 0,83 38 0,0 1 0,1-2 0,0 1 0,0-1 0,1 0 0,-1-1 0,2 0 0,-1 0 0,-11-18 0,16 20 0,0 0 0,0 0 0,0-1 0,1 1 0,0-1 0,0 0 0,1 1 0,0-1 0,0 0 0,0 0 0,1 0 0,0 0 0,1 0 0,-1 1 0,1-1 0,3-11 0,4-7 0,1 0 0,1 1 0,1 1 0,0 0 0,2 0 0,1 2 0,1-1 0,1 2 0,19-21 0,6-1 0,0 3 0,3 2 0,50-34 0,-19 21-2094,106-59-9894,-155 95 4447,-7 3 62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2.0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0 408,'0'36'29335,"0"-23"-26311,0-13-3093,0 0 0,0 0-1,0 0 1,0 0 0,0 1 0,0-1 0,0 0-1,0 0 1,0 0 0,0 0 0,0 1 0,0-1 0,0 0-1,0 0 1,0 0 0,0 0 0,0 1 0,0-1-1,0 0 1,0 0 0,0 0 0,-1 0 0,1 1-1,0-1 1,0 0 0,0 0 0,0 0 0,0 0-1,0 0 1,-1 0 0,1 0 0,0 1 0,0-1-1,0 0 1,0 0 0,-1 0 0,1 0 0,0 0 0,0 0-1,0 0 1,0 0 0,-1 0 0,1 0 0,0 0-1,0 0 1,0 0 0,0 0 0,-1 0 0,1 0-1,0 0 1,0 0 0,0 0 0,-1-1 0,-11-6-7745,3 1 1807,-7 5-1793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4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67 2072,'8'-28'14601,"-6"26"-13180,-1 0-1,0-1 1,0 1 0,0-1-1,0 1 1,-1-1 0,1 0 0,-1 1-1,1-6 1,-1 5 162,0 16-1279,-2 24-304,-2 0 0,-1-1 0,-19 66 0,23-97 0,-5 15 0,-1-1 0,-1 1 0,-19 32 0,26-49 0,1-3 0,1 0 0,-1 1 0,0-1 0,0 0 0,0 1 0,0-1 0,0 0 0,0 1 0,0-1 0,0 0 0,0 1 0,0-1 0,0 0 0,0 1 0,0-1 0,0 0 0,0 1 0,0-1 0,0 0 0,0 1 0,-1-1 0,1 0 0,0 1 0,0-1 0,0 0 0,0 0 0,-1 1 0,1-1 0,0 0 0,0 0 0,-1 1 0,1-1 0,0 0 0,-1 0 0,1 0 0,0 1 0,0-1 0,-1 0 0,1 0 0,0 0 0,-1 0 0,1 0 0,-1 0 0,1 0 0,0 0 0,-1 0 0,1 0 0,0 0 0,-1 0 0,0-1 0,1 0 0,-1 0 0,1 0 0,0 0 0,-1-1 0,1 1 0,0 0 0,0 0 0,0-1 0,0 1 0,0 0 0,0 0 0,0-1 0,0 1 0,1 0 0,-1-2 0,1 1 0,0-4 0,0 0 0,0 0 0,1 0 0,0 0 0,1 1 0,-1-1 0,1 0 0,0 1 0,1 0 0,-1 0 0,7-8 0,48-51 0,-37 43 0,2 1 0,1 0 0,0 2 0,1 1 0,1 0 0,1 2 0,0 1 0,1 2 0,0 0 0,1 2 0,36-8 0,-61 17 0,0 0 0,1 1 0,-1-1 0,1 1 0,-1 0 0,1 0 0,-1 0 0,1 1 0,-1 0 0,1 0 0,-1 0 0,1 0 0,-1 0 0,0 1 0,0 0 0,0 0 0,7 4 0,-9-3 0,1-1 0,-1 0 0,0 0 0,0 1 0,0-1 0,0 1 0,0-1 0,-1 1 0,1 0 0,-1 0 0,0 0 0,0 0 0,0 0 0,0 0 0,0 0 0,-1 0 0,1 0 0,-1 0 0,0 1 0,0-1 0,0 0 0,0 0 0,0 0 0,-1 1 0,0-1 0,0 3 0,-13 64 0,10-46 0,-1 0 0,-14 44 0,-1 0 0,17-54 0,0 0 0,-1 0 0,-1-1 0,-10 22 0,5-6 0,8-20 0,4-23-12625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2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30 1880,'-9'-13'24964,"2"6"-19041,6 3-5923,2 0 0,0 4 0,0-1 0,0 1 0,0 0 0,1-1 0,-1 1 0,0 0 0,0 0 0,0 0 0,0 0 0,0 0 0,0 1 0,1-1 0,-1 0 0,0 0 0,0 1 0,0-1 0,0 0 0,0 1 0,0-1 0,0 1 0,0 0 0,0-1 0,0 1 0,-1 0 0,2 0 0,3 3 0,16 3 0,-1 2 0,-1 1 0,1 0 0,-1 1 0,-1 1 0,17 15 0,-10-9 0,0 0 0,30 14 0,143 65 0,-127-66 0,2-2 0,92 22 0,-152-46 0,-11-4 0,0 0 0,0-1 0,0 1 0,0 0 0,0-1 0,0 1 0,0-1 0,0 1 0,0-1 0,1 0 0,-1 0 0,0 0 0,0 0 0,0 0 0,0-1 0,0 1 0,3-2 0,-5 2 0,0 0 0,0 0 0,0 0 0,-1 0 0,1 0 0,0 0 0,0 0 0,0 0 0,0 0 0,-1 0 0,1 0 0,0 0 0,0 0 0,0 0 0,0 0 0,0 0 0,-1 0 0,1 0 0,0 0 0,0-1 0,0 1 0,0 0 0,0 0 0,0 0 0,0 0 0,-1 0 0,1-1 0,0 1 0,0 0 0,0 0 0,0 0 0,0 0 0,0 0 0,0-1 0,0 1 0,0 0 0,0 0 0,0 0 0,0 0 0,0-1 0,0 1 0,0 0 0,0 0 0,0 0 0,0 0 0,0 0 0,0-1 0,0 1 0,0 0 0,1 0 0,-1 0 0,0 0 0,0 0 0,0-1 0,0 1 0,0 0 0,0 0 0,0 0 0,0 0 0,1 0 0,-1 0 0,0 0 0,0 0 0,0-1 0,0 1 0,0 0 0,1 0 0,-1 0 0,-23-11 0,-29-4 0,48 14 0,0 0 0,1 1 0,-1-1 0,0 1 0,0 0 0,0 0 0,0 1 0,0-1 0,0 1 0,0 0 0,0 0 0,1 0 0,-1 1 0,0-1 0,1 1 0,-1 0 0,1 0 0,0 0 0,-1 0 0,1 1 0,0-1 0,-3 5 0,-3 4 0,0 0 0,1 1 0,1 1 0,-12 24 0,11-21 0,-12 39 0,18-46 0,-1 1 0,-1 0 0,1-1 0,-2 1 0,1-1 0,-7 10 0,4-11 0,0 0 0,-1 0 0,0-1 0,0 0 0,0 0 0,-1-1 0,0 0 0,-1 0 0,1-1 0,-1 0 0,-18 5 0,-14 3 0,-71 13 0,52-14 0,60-11-1,-23 4-1297,0 0 1,-32 1-1,50-6 831,-1 0 0,0 0 0,1 0 0,-1-1 0,0 0 0,1 0 0,-1-1 0,1 0 0,0 0 0,0-1 0,0 1 0,0-1 0,-9-6 0,-11-12-11654,16 8 5820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3.1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216 231 4177,'0'-34'5176,"1"14"-686,-1 0 1,-1-1-1,-6-38 0,4 30-1368,3 26-2910,0 1 0,0-1 0,0 0 0,0 1 0,0-1 0,-1 0 0,0 1-1,1-1 1,-1 0 0,-2-4 0,-2-4-212,4 9 0,-2 6 0,0 1 0,-3 11 0,0 1 0,0 1 0,2-1 0,0 1 0,1 0 0,1 0 0,0 23 0,-5 22 0,-39 276 0,20-219 0,9-53 0,8-44-2958,-14 6-7442,5-8 3710,10-10-188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3.5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230 3 5153,'8'-3'30222,"-10"32"-32960,-1-4 2767,-2 1 0,-1-1-1,-1 0 1,-20 47 0,9-24-43,10-27 11,-2 1-1,0-2 1,-1 1 0,-1-1-1,-1-1 1,-1 0 0,-30 31-1,31-40 71,-21 5-20093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3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215 44 3857,'10'5'13712,"-1"5"-4637,-1 3-4076,-2-2-3923,-5-7-1074,1 0-1,0 0 1,-1 0 0,0 0-1,0 0 1,0 0 0,0 0-1,-1 1 1,0-1 0,0 0-1,0 1 1,0-1 0,0 0-1,-1 0 1,0 1-1,0-1 1,0 0 0,-1 0-1,1 0 1,-1 0 0,0 0-1,0-1 1,0 1 0,-1 0-1,1-1 1,-1 0 0,0 0-1,-6 6 1,6-7-2,0 0 0,-1 0 0,1-1 0,-1 0 0,0 1 0,1-1 0,-1 0 0,0-1 0,0 1 0,0-1 0,1 1 0,-1-1 0,0 0 0,-6-1 0,-57-11 0,65 12 0,-7-2 0,0 0 0,0-1 0,1 0 0,-1 0 0,1-1 0,-14-8 0,21 11 0,-1 0 0,1 0 0,0 0 0,0 0 0,-1 0 0,1 0 0,0-1 0,0 1 0,0 0 0,0-1 0,1 1 0,-1 0 0,0-1 0,0 1 0,1-1 0,-1 0 0,1 1 0,0-1 0,-1 1 0,1-1 0,0 0 0,0 1 0,0-1 0,0 0 0,0 1 0,0-1 0,1 0 0,-1 1 0,0-1 0,1 1 0,-1-1 0,1 1 0,0-1 0,-1 1 0,1-1 0,0 1 0,0 0 0,0-1 0,0 1 0,0 0 0,0 0 0,1-1 0,1 0 0,37-33-3499,32-5-8256,-29 18 6167,-18 8-1488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4.3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23 4281,'0'-20'28443,"0"18"-28400,9 68-43,-21 79 0,7-108 0,2-1 0,1 1 0,5 70 0,14 121 0,-14-206 0,13 160 0,-15-151-1899,0 36-7323,-1-63 8654,0 0 0,0-1 0,-1 1 0,0 0 0,0-1-1,0 1 1,0-1 0,0 1 0,-1-1 0,0 0 0,1 0 0,-1 0-1,0 0 1,-4 4 0,-8 4-5732,4-2 332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4.6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766 83 1816,'-9'-18'6189,"8"13"-3065,-1 0 0,1 0 0,0 0 0,0 0 0,0-1 0,0-6 1,1-9-232,-1 31-2893,-1 0 0,0 0 0,0-1 0,-1 1 0,-1 0 0,1-1 0,-1 0 0,-1 0 0,0 0 0,0 0 0,-1-1 0,0 0 0,-13 14 0,0-3 0,0 0 0,-1 0 0,-1-2 0,-31 19 0,0-2-252,-148 85-4311,165-101 2796,-2-1 0,1-3-1,-77 20 1,72-24-6080,5 0 68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4.9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86 2481,'-1'-13'6211,"0"8"-3281,1 0 0,-1-1 0,1 1 1,0 0-1,1 0 0,0-7 0,7-4 634,-6 6-3564,-2 7 0,-9 11 0,4-5-154,-12 6-3549,-9-2-11791,20-6 13847,-17 3-5929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5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1136 559 3713,'0'0'25705,"17"20"-22356,0 58-3349,-18-67 0,0 0 0,-1 0 0,0 0 0,0-1 0,-2 1 0,1 0 0,-1-1 0,-1 0 0,1 0 0,-2 0 0,0-1 0,0 0 0,0 0 0,-1 0 0,-1-1 0,1 0 0,-1 0 0,-14 9 0,2-1 0,0-2 0,-1-1 0,-1 0 0,-1-2 0,1 0 0,-2-2 0,-30 9 0,42-14 0,0-2 0,0 1 0,0-1 0,0-1 0,-1 0 0,1-1 0,0 0 0,-18-3 0,29 3 0,-1 0 0,1 0 0,0-1 0,0 1 0,-1 0 0,1 0 0,0-1 0,0 1 0,0-1 0,-1 1 0,1-1 0,0 1 0,0-1 0,0 0 0,0 0 0,0 1 0,0-1 0,0 0 0,0 0 0,1 0 0,-1 0 0,0 0 0,0 0 0,1 0 0,-1 0 0,1 0 0,-1-1 0,0 0 0,1 0 0,0-1 0,1 1 0,-1 0 0,1 0 0,-1 0 0,1-1 0,-1 1 0,1 0 0,0 0 0,0 0 0,0 0 0,0 0 0,1 1 0,1-4 0,5-4 0,0-1 0,1 1 0,0 1 0,14-11 0,43-23 0,-60 39 0,0 0 0,1 0 0,-1 0 0,1 1 0,-1 0 0,1 0 0,0 1 0,13-2 0,-19 3 0,-1 0 0,1 0 0,-1 0 0,1 0 0,-1 0 0,1 0 0,-1 1 0,1-1 0,-1 0 0,1 0 0,-1 0 0,1 0 0,-1 1 0,1-1 0,-1 0 0,1 0 0,-1 1 0,1-1 0,-1 0 0,0 1 0,1-1 0,-1 0 0,1 1 0,-1-1 0,0 1 0,0-1 0,1 1 0,-1-1 0,0 1 0,0-1 0,1 1 0,-4 21 0,-18 21 0,10-27 0,0 0 0,-1-1 0,0-1 0,-1 0 0,-19 15 0,-82 59 0,19-16 0,17-9 0,-3-4 0,-121 67 0,144-98-3491,35-18 84,0-2 0,-1 0 0,1-2 0,-31 5 0,18-10-4073</inkml:trace>
  <inkml:trace contextRef="#ctx0" brushRef="#br0" timeOffset="1">1153 80 1864,'2'-15'5680,"5"-8"7304,-1 5-3184,-4 7-7361,-2 11-2439,1-1 0,-1 0 0,0 0 0,1 1 0,-1-1 0,1 0 0,-1 1 0,1-1 0,-1 0 0,1 1 0,-1-1 0,1 1 0,0-1 0,-1 1 0,1-1 0,0 1 0,-1-1 0,1 1 0,0 0 0,0-1 0,-1 1 0,1 0 0,0 0 0,0-1 0,0 1 0,-1 0 0,1 0 0,0 0 0,0 0 0,0 0 0,0 0 0,-1 1 0,1-1 0,0 0 0,0 0 0,0 0 0,-1 1 0,1-1 0,0 0 0,-1 1 0,1-1 0,0 1 0,0-1 0,-1 1 0,1-1 0,-1 1 0,1-1 0,0 2 0,0 4-2043,-8 4-6154,-13 4-5649,4-6 6709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25.7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835 1 296,'-28'7'3282,"-99"34"20984,77-18-19343,49-22-4923,0-1 0,0 1 0,0-1 0,0 1 0,0 0 0,0-1 0,0 1 0,0 0 0,0 0 0,0 0 0,0 0 0,0 0 0,0 0 0,1 0 0,-1 0 0,0 0 0,1 0 0,-1 0 0,1 0 0,-1 0 0,1 1 0,-1-1 0,1 0 0,0 0 0,0 1 0,0-1 0,0 0 0,0 0 0,0 1 0,0-1 0,0 0 0,0 0 0,0 1 0,1-1 0,-1 0 0,0 0 0,1 0 0,-1 1 0,1-1 0,0 0 0,-1 0 0,1 0 0,0 0 0,0 0 0,0 0 0,0 1 0,3 1 0,-1 1 0,1-1 0,0 1 0,0-1 0,0 0 0,1-1 0,-1 1 0,1-1 0,-1 0 0,7 2 0,7 2 0,0-1 0,0-1 0,1-1 0,-1 0 0,1-2 0,0 0 0,-1-1 0,1-1 0,0 0 0,-1-2 0,20-4 0,-32 6 0,-12 2 0,-31 12 0,0 2 0,1 2 0,1 1 0,1 1 0,1 2 0,-55 45 0,-86 89 0,133-117 0,-9 12 0,1 2 0,4 1 0,1 3 0,3 2 0,-48 90 0,76-123 0,1 1 0,1 0 0,1 1 0,2 1 0,1-1 0,0 1 0,3 0 0,0 1 0,2-1 0,0 1 0,5 37 0,-2-56 0,0-1 0,1 1 0,0 0 0,1-1 0,0 1 0,1-1 0,-1 0 0,2 0 0,0 0 0,0 0 0,0-1 0,1 0 0,0 0 0,1-1 0,-1 1 0,2-1 0,-1-1 0,1 1 0,0-1 0,0-1 0,0 0 0,1 0 0,0 0 0,0-1 0,14 4 0,18 4 0,0-2 0,0-2 0,1-1 0,69 1 0,-84-7 0,120 7-35,1-6 1,226-27-1,-280 11-2611,-53 6-5170,55-18 1,-34 2-1026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0.3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2840 82 3577,'0'-1'775,"-1"-1"1,1 1-1,0-1 1,-1 1-1,1-1 1,-1 1-1,0-1 1,1 1-1,-1 0 1,0-1-1,0 1 1,0 0-1,0 0 1,-1-2-1,0 2-40,1-1 0,0 1-1,-1-1 1,1 0 0,0 1-1,0-1 1,0 0 0,0 0 0,0 0-1,1 0 1,-1 0 0,0 0-1,1 0 1,0 0 0,-1-2-1,2 0 880,-1 3-1453,0 1 0,0-1 0,0 0 0,0 1 0,0-1 0,0 0 1,0 1-1,-1-1 0,1 1 0,0-1 0,0 0 0,0 1 0,-1-1 0,1 0 1,0 1-1,-1-1 0,1 1 0,-1-1 0,1 1 0,0-1 0,-1 1 0,1-1 1,-1 1-1,1 0 0,-2-2 0,1-2-161,-1 0 0,-4 4 0,6 1 0,-1 1 0,1 0 0,-1 0 0,1-1 0,0 1 0,-1 0 0,1 0 0,0 0 0,0-1 0,0 1 0,1 0 0,0 3 0,-1-2 0,-9 54 0,8-27 0,-10 47 0,5-33 0,-26 123 0,28-138 0,-3 19 0,0 59 0,5-76 0,0 0 0,-2-1 0,-1 1 0,-10 29 0,13-53 0,0 0 0,-1-1 0,0 0 0,0 1 0,-1-1 0,0 0 0,0-1 0,0 1 0,-1-1 0,1 0 0,-9 7 0,5-11 0,3-1 0,-9-3 0,-10-13 0,17 11 0,7 5 0,-1 1 0,0-1 0,1 0 0,-1 0 0,1 1 0,-1-1 0,0 0 0,1 1 0,-1-1 0,1 1 0,-1-1 0,1 1 0,-1-1 0,1 1 0,0-1 0,-1 1 0,1-1 0,0 1 0,-1 0 0,1-1 0,0 1 0,0-1 0,-1 1 0,1 0 0,0-1 0,0 1 0,0 0 0,0 0 0,-7 24 0,6-23 0,1 1 0,-1-1 0,0 1 0,0-1 0,0 1 0,0-1 0,0 0 0,0 0 0,0 1 0,-3 2 0,2-3 0,1 0 0,-1 0 0,1 0 0,0 0 0,0 1 0,0-1 0,0 0 0,0 1 0,0-1 0,0 4 0,-3 13 0,4-18 0,-1 1 0,1-1 0,-1 1 0,1-1 0,-1 1 0,1-1 0,0 1 0,0-1 0,0 1 0,0-1 0,0 1 0,0-1 0,1 1 0,-1-1 0,0 1 0,1-1 0,-1 1 0,1-1 0,-1 0 0,2 3 0,13 17 0,-11-17 0,0 1 0,-1-1 0,0 1 0,0 0 0,0-1 0,-1 2 0,1-1 0,2 9 0,-1 2 0,-3-15 0,-1 0 0,1 0 0,-1-1 0,0 1 0,1 0 0,-1 0 0,0 0 0,0 0 0,1 0 0,-1 0 0,0 0 0,0 0 0,0 0 0,0 0 0,0 0 0,0 0 0,-1 0 0,1 0 0,0 0 0,0 0 0,-1-1 0,1 1 0,0 0 0,-1 0 0,1 0 0,-1 0 0,1 0 0,-1-1 0,-1 2 0,-3 3 0,0-1 0,0 1 0,-1-1 0,0 0 0,0-1 0,0 0 0,0 0 0,-1 0 0,1 0 0,-1-1 0,-8 2 0,-2-1 0,0 0 0,0-1 0,-25 0 0,40-2 0,0 0 0,1 0 0,-1 0 0,0 0 0,0 0 0,1-1 0,-1 1 0,0-1 0,1 1 0,-1-1 0,0 0 0,1 1 0,-1-1 0,1 0 0,-1 0 0,1 0 0,-1-1 0,1 1 0,0 0 0,0 0 0,0-1 0,0 1 0,0 0 0,0-1 0,-1-2 0,-9-39 0,8 23 0,0 10 0,1 0 0,1 0 0,-1 0 0,2 0 0,-1 0 0,2-13 0,0-6 0,-3 25 0,2 4 0,-1 0 0,1-1 0,-1 1 0,1 0 0,-1 0 0,1 0 0,-1 0 0,1 0 0,-1 0 0,1 0 0,-1 0 0,1 0 0,-1 0 0,1 0 0,-1 0 0,1 0 0,-1 0 0,1 0 0,-1 0 0,1 1 0,-1-1 0,1 0 0,-1 0 0,1 1 0,-1-1 0,1 0 0,0 1 0,-1-1 0,1 0 0,0 1 0,-1-1 0,1 1 0,0-1 0,-1 0 0,1 1 0,0-1 0,-1 2 0,0 0 0,-56 27 0,-2-3 0,0-2 0,-123 32 0,-198 17 0,94-32 0,-1-13 0,-1-12 0,-372-28 0,600 6 0,48-1 0,16 1 0,-3 6 0,20-5-472,1 2 1,-1 0-1,1 1 0,0 2 0,0 0 1,0 1-1,0 1 0,30 7 0,-20-2-745,0 1-1,-1 2 0,0 1 1,-1 2-1,30 16 0,2 9-11633,-27-18 6671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9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772 54 2088,'18'-13'4343,"-4"-8"7639,-13 20-11628,-1 1 1,0-1-1,0 1 0,0-1 0,0 1 1,0-1-1,0 0 0,-1 1 0,1-1 0,0 1 1,0-1-1,0 1 0,0-1 0,-1 1 1,1-1-1,0 1 0,-1-1 0,1 1 0,-1-2 1063,0 2-1062,1 0-1,-1-1 0,1 1 0,-1-1 0,-27-4 4082,-144 6-4436,1 9 0,-205 36 0,336-30 0,39-16 0,1 0 0,-1 0 0,1 0 0,-1 0 0,1 1 0,-1-1 0,1 0 0,-1 0 0,1 1 0,-1-1 0,1 0 0,0 0 0,-1 1 0,1-1 0,-1 1 0,1-1 0,0 0 0,-1 1 0,1-1 0,0 1 0,0-1 0,-1 1 0,1-1 0,0 1 0,0-1 0,0 1 0,0-1 0,-1 1 0,1-1 0,0 1 0,0-1 0,0 1 0,0-1 0,0 1 0,0-1 0,0 1 0,1-1 0,-1 1 0,0-1 0,0 1 0,0-1 0,0 1 0,1-1 0,-1 1 0,0-1 0,0 1 0,1-1 0,-1 0 0,0 1 0,1-1 0,-1 1 0,1-1 0,-1 0 0,0 1 0,1-1 0,-1 0 0,2 1 0,-1-1-149,0 1 0,0 0 0,1-1 0,-1 0 1,1 1-1,-1-1 0,0 0 0,1 1 0,-1-1 0,1 0 0,-1 0 0,1 0 1,-1-1-1,0 1 0,1 0 0,-1 0 0,2-1 0,4 0-1811,23-8-10589,-16 3 5954,2 1 1133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0.7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232 1472 2737,'35'46'12055,"-2"-4"1983,-6-15-10101,-22-21-3937,-4-5 0,0 0 0,0 1 0,0-1 0,0 0 0,1 0 0,-1 0 0,0 0 0,1 0 0,-1-1 0,0 1 0,1 0 0,-1-1 0,1 1 0,-1-1 0,1 1 0,0-1 0,-1 0 0,1 1 0,-1-1 0,1 0 0,0 0 0,-1 0 0,1 0 0,2-1 0,-2 1-1,1-1-1,-1 1 1,1-1-1,-1 0 1,0 0-1,1 0 1,-1 0 0,0 0-1,0 0 1,1-1-1,-1 1 1,0-1-1,0 1 1,-1-1 0,1 0-1,0 0 1,0 0-1,1-3 1,30-49-1044,-15 24-822,-2-10-11625,-13 31 11115,5-20-5949</inkml:trace>
  <inkml:trace contextRef="#ctx0" brushRef="#br0" timeOffset="1">181 233 1688,'-33'-5'4844,"-43"-9"8722,70 12-12160,0 1 1,0-1 0,0-1 0,0 1 0,0-1 0,1 0-1,-1 0 1,-9-8 0,14 10-1407,0 1 0,1-1 1,-1 0-1,0 0 0,1 1 0,-1-1 0,0 0 1,1 0-1,-1 0 0,1 0 0,0 0 0,-1 0 1,1 0-1,0 0 0,-1 0 0,1 0 0,0 0 1,0 0-1,0 0 0,0 0 0,0 0 0,0 0 1,0 0-1,0 0 0,0 0 0,0 0 0,1 0 1,-1 0-1,0 1 0,1-1 0,-1 0 0,1 0 1,-1 0-1,1 0 0,-1 0 0,1 0 0,0 1 1,-1-1-1,1 0 0,0 1 0,0-1 0,-1 0 1,1 1-1,0-1 0,0 1 0,0-1 0,0 1 1,0-1-1,1 1 0,5-4 0,0 0-1,1 1 1,-1 0 0,1 1-1,9-2 1,408-52-3352,-98 19-2454,-239 22-2025,-2 1-153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1.48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345 568 2633,'-2'0'26064,"-6"0"-22326,3 1-3709,0 1 0,1 0 0,-1 0 0,1 0 0,0 1 0,0-1 0,0 1 0,0 0 0,0 0 0,0 0 0,1 1 0,-6 6 0,-8 7-74,5-6 45,-1 0 0,0-1 0,0 0 0,-1-1 0,0 0 0,0-2 0,-1 1 0,-31 9 0,43-16 0,0 0 0,0-1 0,0 1 0,0-1 0,0 0 0,0 0 0,-1 0 0,1 0 0,0 0 0,0-1 0,0 1 0,0-1 0,0 0 0,0 0 0,0 0 0,0 0 0,0-1 0,1 1 0,-1-1 0,0 0 0,1 1 0,-1-1 0,1 0 0,0-1 0,0 1 0,-1 0 0,1-1 0,1 1 0,-1-1 0,0 1 0,1-1 0,-3-5 0,0-5 0,1 0 0,0 0 0,1 0 0,0 0 0,1-18 0,2-30 0,3 0 0,3 1 0,15-63 0,-10 49 0,-10 53 0,1 0 0,1 1 0,1-1 0,12-30 0,-13 41 0,-2 4 0,1-1 0,0 1 0,0 0 0,1-1 0,6-7 0,-9 13 0,-1 0 0,1 1 0,0-1 0,0 0 0,-1 1 0,1-1 0,0 1 0,0-1 0,0 1 0,0-1 0,0 1 0,0 0 0,0-1 0,-1 1 0,1 0 0,0 0 0,0 0 0,0 0 0,0-1 0,0 2 0,0-1 0,0 0 0,0 0 0,0 0 0,0 0 0,0 0 0,0 1 0,0-1 0,0 0 0,0 1 0,0-1 0,0 1 0,0-1 0,-1 1 0,1 0 0,0-1 0,0 1 0,-1 0 0,1-1 0,0 1 0,-1 0 0,1 0 0,-1 0 0,1 0 0,-1-1 0,1 1 0,-1 0 0,1 1 0,5 8-680,1 0 0,-2 1 0,9 20-1,-7-11-1685,-2 1-1,0-1 1,-1 1-1,-1 0 1,1 41-1,-4-24-5020,0 1 247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1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20 3849,'0'20'2969,"-1"-14"-1004,1-1 0,0 1 0,0-1 0,0 1 1,1-1-1,0 0 0,3 11 0,-4-15-1481,1 1 1,0-1-1,0 0 0,0 1 0,0-1 1,0 0-1,0 0 0,0 0 0,0 0 1,0 0-1,0 0 0,1 0 0,-1 0 1,0 0-1,1-1 0,2 2 0,23 2 1512,10-6-1996,0-2 0,66-15 0,30-4 0,-117 21-97,24-1-2764,0-2-1,0-2 1,70-21 0,-83 15-4856,-1 3-54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2.2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585 847 4185,'4'-11'5878,"1"6"-1240,-4 4-3865,0 1 0,0-1 0,0 0 0,0 1 0,0-1 1,0 1-1,0-1 0,0 1 0,0-1 0,0 1 0,0 0 0,0 0 0,1-1 0,-1 1 0,0 0 0,0 0 0,0 0 0,0 0 0,2 1 0,6 7 1832,-9-5-2605,-1 1 0,0-1 0,0 0 0,0 0 0,0 0 0,-1 0 0,1 0 0,-1 0 0,1-1 0,-1 1 0,0 0 0,0-1 0,-3 3 0,-6 9 0,2-1 0,-1-1 0,0 0 0,-1-1 0,-1 0 0,0 0 0,-25 16 0,-8 7 0,37-27 0,-1-1 0,0 0 0,0 0 0,0-1 0,-1-1 0,1 1 0,-1-1 0,0-1 0,-1 0 0,1 0 0,0-1 0,-1-1 0,0 1 0,1-2 0,-1 1 0,0-2 0,1 1 0,-1-2 0,1 1 0,-1-1 0,-10-4 0,9 2 0,1 0 0,-1-1 0,1 0 0,0-1 0,0 0 0,0-1 0,1 0 0,0-1 0,0 0 0,1-1 0,0 0 0,1 0 0,0 0 0,0-1 0,1-1 0,0 1 0,-8-20 0,9 17 0,0 0 0,1-1 0,0 1 0,2-1 0,-1 0 0,2 0 0,0 0 0,0 0 0,1 0 0,1-1 0,0 1 0,1 0 0,1 0 0,4-16 0,1 5-286,1 0 0,2 0 0,0 0 0,2 2 0,1-1 0,0 1 0,2 1 0,1 1-1,0 0 1,1 1 0,2 0 0,0 2 0,1 0 0,0 2 0,40-25 0,-16 8-14304,-19 23 6871</inkml:trace>
  <inkml:trace contextRef="#ctx0" brushRef="#br0" timeOffset="1">662 126 3793,'40'-28'5880,"-19"17"931,1 0 0,46-15 0,-31 16-4150,8-2-2957,1 2 0,-1 3 0,70-4 0,-105 12-1164,0 1-4056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2.9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1325 354 2689,'16'-5'11932,"-14"4"-10877,-1 1 0,1-1 0,-1 0 0,1 1 0,-1-1 0,1 1 0,-1 0 0,1-1 0,-1 1 0,1 0 0,0 0 0,-1 0 0,1 0 0,0 0 0,-1 0 0,3 1 0,-3 0-1047,0-1-1,0 1 1,0 0 0,-1-1-1,1 1 1,0 0-1,0 0 1,0 0 0,0-1-1,-1 1 1,1 0-1,-1 0 1,1 0 0,0 0-1,-1 0 1,0 1-1,1-1 1,-1 0 0,0 0-1,1 0 1,-1 0-1,0 0 1,0 0 0,0 1-1,0-1 1,0 0-1,0 0 1,0 0 0,0 0-1,-1 1 1,1-1-1,0 0 1,-1 1 0,-22 38-42,15-29 20,-9 13 14,0-2 0,-2 0 0,0-1 0,-1-1 0,-45 34 0,33-27 0,28-24 0,3-2 0,0 0 0,0 0 0,0 0 0,0 0 0,0 0 0,-1 0 0,1 0 0,0 0 0,-1-1 0,1 1 0,0-1 0,-1 1 0,1-1 0,-1 1 0,1-1 0,-1 0 0,1 0 0,-1 0 0,1 0 0,-1 0 0,1 0 0,-1 0 0,1 0 0,0 0 0,-1-1 0,1 1 0,-2-1 0,1-1 0,0 0 0,0 1 0,1-1 0,-1 0 0,0 0 0,1 0 0,0 0 0,-1 0 0,1-1 0,0 1 0,0 0 0,0 0 0,0-1 0,1 1 0,-1-1 0,1 1 0,-1-1 0,1 1 0,0-4 0,-4-54 0,-12-258 0,13 278 0,3-62 0,2 41 0,-4 56 0,2 5 0,0 0 0,-1 0 0,1 0 0,-1 0 0,1 0 0,0 0 0,-1 0 0,1 0 0,0 1 0,-1-1 0,1 0 0,0 0 0,-1 0 0,1 1 0,0-1 0,-1 0 0,1 0 0,0 1 0,0-1 0,-1 0 0,1 1 0,0-1 0,0 0 0,0 1 0,-1-1 0,1 0 0,0 1 0,0-1 0,0 0 0,0 1 0,0-1 0,0 0 0,0 1 0,0-1 0,0 1 0,0-1 0,0 1 0,-7 23 0,5-19 0,-7 28 0,1 0 0,1 0 0,2 0 0,2 1 0,0-1 0,3 1 0,1 0 0,7 52 0,12 147 0,-14-154 0,-4 1 0,-3 0 0,-14 99 0,-64 233 0,68-362 0,7-26 0,-1-1 0,-15 40 0,17-56 0,-1 1 0,0-1 0,0 0 0,-1 0 0,1 0 0,-2-1 0,1 0 0,-1 0 0,0 0 0,0 0 0,-13 8 0,-1-3 0,0 0 0,-1-1 0,-1-1 0,0-1 0,0-1 0,0-1 0,-1-1 0,1-1 0,-1-1 0,0-1 0,-1-1 0,-35-4 0,26 1 0,-1-3 0,1 0 0,1-2 0,-1-2 0,1-1 0,1-1 0,0-2 0,-32-18 0,46 22 0,1-1 0,1-1 0,-1 0 0,2-2 0,-1 1 0,2-2 0,0 0 0,-17-23 0,22 25 0,1 0 0,0 0 0,1-1 0,0 0 0,1-1 0,1 1 0,0-1 0,1 0 0,0 1 0,1-2 0,1 1 0,0-14 0,1 2 0,2 0 0,1 0 0,1 0 0,1 0 0,1 1 0,1 0 0,2 0 0,0 1 0,2 0 0,0 0 0,2 1 0,1 1 0,0 0 0,2 1 0,0 1 0,1 0 0,25-21 0,-5 7-793,2 2-1,55-36 1,-37 33-1890,0 3 0,120-48 0,-99 53-11383,-42 21 7186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3.32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47 136 3449,'-17'21'5083,"-6"20"6220,22-37-10366,0-1 0,-1 0 1,2 0-1,-1 0 0,0 1 0,1-1 0,-1 0 0,1 1 0,0-1 0,0 5 1,1-6-764,-1-1 1,1 1 0,-1-1 0,1 1 0,-1-1 0,1 1 0,-1-1 0,1 0 0,0 1 0,0-1-1,0 0 1,0 0 0,0 0 0,2 2 0,1 0-175,1 0 0,0-1 0,0 1 0,0-1 0,0 0 0,0-1 0,0 1 0,0-1 0,1 0 0,-1 0 0,0 0 0,1-1 0,-1 0 0,1 0 0,8-2 0,12-1 0,48-14 0,-52 12 0,7-2 0,0-1 0,46-21 0,-69 26 0,1 0 0,-1 0 0,1 0 0,-1-1 0,0 0 0,-1 0 0,1-1 0,-1 0 0,0 0 0,0 0 0,0 0 0,-1-1 0,0 0 0,0 0 0,0 0 0,5-12 0,-9 16 0,1 0 1,-1 0-1,0-1 1,0 1-1,0 0 0,0 0 1,0-1-1,0 1 1,0 0-1,-1 0 0,1-1 1,-1 1-1,0 0 0,1 0 1,-1 0-1,0 0 1,0 0-1,-1 0 0,1 0 1,0 0-1,-1 1 1,1-1-1,-1 0 0,1 1 1,-1-1-1,0 1 1,0-1-1,0 1 0,1 0 1,-1 0-1,0 0 1,-4-1-1,-9-5-325,0 1 0,-1 1 0,-26-5 0,16 4-871,-53-10-13947,29 7 6947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3.8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661 48 3457,'11'-17'18021,"-5"5"-8966,2-2-6821,-5 9-2234,-3 5 0,0 1 0,1-1 0,-1 0 0,0 0 0,1 0 0,-1 0 0,0 0 0,1 0 0,-1 1 0,0-1 0,1 0 0,-1 0 0,0 0 0,0 1 0,1-1 0,-1 0 0,0 0 0,0 1 0,1-1 0,-1 0 0,0 1 0,0-1 0,0 0 0,1 1 0,-1-1 0,0 0 0,0 1 0,0-1 0,0 0 0,0 1 0,0-1 0,0 0 0,0 1 0,0-1 0,0 0 0,0 1 0,0 0 0,1 12 0,3 1 0,-1 0 0,-1 0 0,0 1 0,-1-1 0,0 1 0,-1-1 0,-3 25 0,0 10 0,-5 14 0,8-62 0,0 0 0,0 0 0,0 0 0,0 0 0,0 0 0,0 0 0,0 0 0,0 0 0,-1 0 0,1 0 0,0 0 0,-1 0 0,1 0 0,0-1 0,-1 1 0,1 0 0,-1 0 0,0 0 0,1-1 0,-1 1 0,1 0 0,-1-1 0,0 1 0,0 0 0,1-1 0,-1 1 0,-1 0 0,0-1 0,0 1 0,0-1 0,0 0 0,0 0 0,0 0 0,0 0 0,0 0 0,0 0 0,0 0 0,0-1 0,0 1 0,-4-2 0,-8-4 0,1 0 0,-26-17 0,28 16 0,5 5 0,1 0 0,-1 0 0,1 1 0,-1-1 0,0 1 0,0 0 0,1 1 0,-1 0 0,0-1 0,0 2 0,0-1 0,0 1 0,1 0 0,-1 0 0,0 1 0,1-1 0,-1 1 0,1 0 0,-1 1 0,1 0 0,-5 3 0,-17 10 0,1 1 0,-42 35 0,48-36 0,-139 131 0,55-47 0,61-48-3978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4.2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2082 85 728,'29'-29'10511,"-20"21"-5254,-1 0 0,1-1 1,12-18-1,-21 27-5248,0 0 0,0 0 0,0 1 0,0-1 0,-1 0 0,1 0 0,0 0-1,0 0 1,0 0 0,0 0 0,0 0 0,0 0 0,-1 0 0,1 0 0,0 0 0,0 1 0,0-1 0,0 0-1,0 0 1,-1 0 0,1 0 0,0 0 0,0 0 0,0 0 0,0 0 0,-1 0 0,1 0 0,0 0 0,0-1-1,0 1 1,0 0 0,0 0 0,-1 0 0,1 0 0,0 0 0,0 0 0,0 0 0,0 0 0,0 0-1,0 0 1,-1-1 0,1 1 0,0 0 0,0 0 0,0 0 0,0 0 0,0 0 0,0 0 0,0-1 0,0 1-1,0 0 1,0 0 0,0 0 0,0 0 0,0 0 0,0-1 0,0 1 0,0 0 0,0 0 0,0 0-1,0 0 1,0-1 0,0 1 0,0 0 0,0 0 0,0 0 0,0 0 0,0 0 0,0-1 0,-11 5-134,-166 83 125,104-53 0,-287 144 0,-130 60 0,407-200-140,-718 363-9506,696-338-3676,54-34 6512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5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46 4385,'0'-44'28373,"1"44"-28373,-1 0 0,0 0 0,1-1 1,-1 1-1,0 0 0,1 0 1,-1 0-1,1 0 0,-1-1 0,0 1 1,1 0-1,-1 0 0,1 0 0,-1 0 1,0 0-1,1 0 0,-1 0 0,1 0 1,-1 0-1,0 0 0,1 0 0,-1 0 1,1 1-1,-1-1 0,0 0 1,1 0-1,-1 0 0,1 0 0,-1 1 1,0-1-1,1 0 0,-1 0 0,0 1 1,0-1-1,1 0 0,-1 1 0,0-1 1,0 0-1,1 1 0,-1-1 0,0 0 1,0 1-1,1 0 0,19 16-2,-18-15 2,17 13 0,2-1 0,-1 0 0,2-1 0,0-2 0,0 0 0,32 10 0,3-3 0,88 15 0,-100-32 0,-48 5 0,-15 10 0,-21 14 0,-219 164 0,204-151 0,-2-3 0,-65 36 0,99-67-3579,-25-3-13396,37-6 10147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5.5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250 192 112,'17'-66'11884,"8"-23"8068,-24 73-19131,-1 16-821,0-1 0,-1 0 0,1 1 0,0-1 0,0 0 0,0 0 0,0 1-1,0-1 1,0 0 0,0 1 0,0-1 0,0 0 0,0 1 0,1-1 0,-1 0 0,0 1 0,0-1 0,1 0 0,-1 1 0,0-1 0,1 0 0,-1 1 0,0-1 0,1 1 0,-1-1-1,1 1 1,-1-1 0,1 1 0,-1-1 0,1 1 0,0 0 0,-1-1 0,2 1 0,-5 2 0,1 1 0,0 0 0,1 0 0,-1 0 0,0 0 0,1 0 0,0 1 0,0-1 0,0 0 0,0 1 0,0 4 0,-7 16 0,-10 18 0,2 0 0,2 1 0,2 1 0,-7 47 0,-5 19 0,12-64 0,-2-1 0,-22 48 0,14-50-4352,11-27-646,-1 0 0,0 0-1,-24 23 1,19-24-2096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9.7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1 1536,'3'2'12763,"1"6"-6478,-8-2-4986,1 1-1,0 0 1,0 0 0,1 1-1,0-1 1,1 0-1,-2 15 1,-2 3 495,-19 91-1794,-37 141 0,47-211 0,-25 101 0,20-83 0,14-53 0,1-1 0,1 1 0,0 0 0,1 0 0,-1 1 0,1 13 0,-2-3 0,3-20 0,1-1 0,-1 0 0,1 1 0,0-1 0,-1 1 0,1-1 0,0 1 0,0-1 0,0 1 0,0-1 0,0 1 0,0-1 0,1 1 0,-1-1 0,0 1 0,1-1 0,-1 0 0,1 1 0,0-1 0,0 2 0,4 7-470,-4-9 235,-1 0-1,0 0 1,1 0 0,-1 0-1,1 0 1,-1 0 0,1 0-1,-1 0 1,1 0 0,0-1-1,0 1 1,-1 0-1,1 0 1,0-1 0,0 1-1,0 0 1,0-1 0,0 1-1,0 0 1,0-1 0,0 0-1,0 1 1,0-1 0,0 0-1,0 1 1,0-1-1,0 0 1,0 0 0,0 0-1,1 0 1,-1 0 0,0 0-1,0 0 1,0 0 0,0 0-1,0-1 1,0 1-1,0 0 1,0-1 0,0 1-1,0-1 1,0 1 0,0-1-1,1 0 1,8-2-4174,6-1-5337,0-4 2803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6.1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1437 555 3337,'0'-2'284,"0"0"1,0 0 0,1 0-1,-1 1 1,0-1 0,1 0-1,0 0 1,-1 0 0,1 0-1,0 1 1,0-1 0,0 0-1,0 1 1,2-3 0,-1 2 539,0 0 1,1 0 0,-1-1 0,1 1-1,0 1 1,-1-1 0,1 0-1,0 1 1,0-1 0,0 1 0,1 0-1,-1 0 1,3 0 0,-2 0 77,0 0 1,-1 1-1,1 0 1,0 0-1,-1 0 1,1 0-1,0 0 1,0 1-1,-1-1 1,1 1-1,6 3 1,-8-4-689,0 1 0,-1 0 0,1 1 1,0-1-1,0 0 0,0 0 0,-1 1 0,1-1 0,-1 1 1,1 0-1,-1-1 0,2 4 0,-1 3-214,-1 0 0,0 0 0,0 0 0,-1 0 0,0 0 0,-1 0 0,0 0 0,-2 9 0,-1-5 0,-1-1 0,-1 1 0,0-2 0,0 1 0,-1-1 0,-1 0 0,0 0 0,0-1 0,-1 0 0,-10 8 0,14-13 0,0 0 0,-1-1 0,0 0 0,0 0 0,0 0 0,0-1 0,0 0 0,-1 0 0,1 0 0,-1-1 0,1 0 0,-1 0 0,1-1 0,-1 0 0,-11-1 0,8-1 0,-1 0 0,1-1 0,0 0 0,-1 0 0,1-1 0,1-1 0,-1 1 0,1-2 0,-12-7 0,9 5 0,1-1 0,0 0 0,0-1 0,1 0 0,1-1 0,-1 0 0,2 0 0,-1-1 0,2 0 0,0-1 0,0 1 0,1-1 0,1-1 0,0 1 0,-4-17 0,6-5 0,1 0 0,2 0 0,1 0 0,2 0 0,8-34 0,-4 13 0,-4 42 0,0 0 0,1 0 0,9-20 0,7-29 0,-9 36 0,-9 23 0,0 0 0,0-1 0,0 1 0,-1 0 0,0 0 0,0-1 0,0 1 0,1-8 0,-2 8 0,-3 15 0,-1-3 0,-5 44 0,-70 228 0,53-153 0,0 3 0,9-47 0,-7 95 0,16-97 0,-39 311 0,47-386 0,-1 0 0,-1 0 0,1 0 0,-1 0 0,0 0 0,0 0 0,-1-1 0,0 1 0,0-1 0,0 0 0,-1 0 0,1 0 0,-1 0 0,0-1 0,-1 1 0,-6 5 0,4-6 0,-1 1 0,1-1 0,-1 0 0,0-1 0,0 0 0,0 0 0,0-1 0,-1 0 0,1 0 0,-14 0 0,-6-1 0,-1-2 0,1-1 0,-1-1 0,1-1 0,-53-15 0,26 0 0,0-2 0,1-3 0,2-1 0,0-3 0,2-3 0,-69-53 0,107 75 0,-1-1 0,1 0 0,1-1 0,0 0 0,1-1 0,0 0 0,1-1 0,0 0 0,1 0 0,0-1 0,1 0 0,1 0 0,0-1 0,1 1 0,-4-19 0,8 24 0,1 0 0,0 0 0,0 0 0,1 0 0,1 0 0,-1 0 0,1 0 0,1 1 0,-1-1 0,2 1 0,-1-1 0,1 1 0,0 0 0,1 0 0,0 1 0,0-1 0,11-11 0,10-8 0,1 0 0,59-43 0,-59 49 0,182-123-864,-65 50-1639,9-12-17454,-108 72 12842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6.50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46 312,'9'-31'30545,"-9"18"-28635,0 13-1924,0 0 0,0 1 0,0-1 0,0 0 0,-1 0 0,1 0 0,0 0 0,0 0 0,0 0 0,0 0 0,0 0 0,0 0 0,-1 0 0,1 0-1,0 0 1,0 0 0,0 0 0,0 0 0,0 0 0,0 0 0,-1 0 0,1 0 0,0 0 0,0 0 0,0 0 0,0 0 0,0 0 0,0 0 0,-1 0 0,1 0 0,0 0 0,0 0 0,0 0 0,0 0 0,0 0 0,0 0 0,0 0 0,-1 0 0,1 0 0,0-1 0,0 1 0,0 0 0,0 0-1,0 0 1,0 0 0,0 0 0,0 0 0,0 0 0,0-1 0,0 1 0,0 0 0,0 0 0,0 0 0,0 0 0,0 0 0,0 0 0,0-1 0,0 1 0,-10 13-2763,8-8 210,-17 8-12667,3-8 7458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6.87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97 1536,'14'-19'5043,"11"-7"7313,-1 2-1338,-11 7-8204,-2 7-2814,-11 10 0,1 0 0,-1 0 0,0 0 0,0 0 0,1 0 0,-1 0 0,0 0 0,1 0 0,-1 0 0,0 0 0,0 0 0,1 0 0,-1 0 0,0 0 0,0 1 0,1-1 0,-1 0 0,0 0 0,0 0 0,0 0 0,1 0 0,-1 1 0,0-1 0,0 0 0,0 0 0,1 0 0,-1 1 0,0-1 0,0 0 0,0 0 0,0 0 0,0 1 0,0-1 0,0 0 0,1 0 0,-1 1 0,0-1 0,0 0 0,0 1 0,0-1 0,0 0 0,0 0 0,0 1 0,0-1 0,0 0 0,0 0 0,0 1 0,-1-1 0,1 11 0,-17 278 0,26-85 0,-9-187-1080,1-1 0,1 0 1,1 1-1,0-1 0,6 17 0,-8-31 272,0-1-1,0 1 0,0-1 1,0 0-1,0 1 0,1-1 1,-1 0-1,0 0 0,0 0 1,1 0-1,-1 0 0,1 0 1,-1 0-1,2 0 0,0 1-737,7 3-5553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7.2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1231 95 872,'-2'-28'5076,"1"25"-3852,1 0 1,-1 1-1,0-1 0,0 0 1,0 1-1,0-1 0,0 1 1,-1-1-1,-2-3 0,-23-13 10364,0 9-8600,9 7-2988,1 1 0,-1 0 0,0 1 0,0 1 0,1 1 0,-27 5 0,-14-1 0,-284 23 0,256-15 0,-163 44 0,233-51-611,1 0 0,-1 1 0,-17 11 1,7-1-1882,0 1 0,2 1 1,0 1-1,-38 43 0,45-44-3861,0 0-110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7.6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1276 271 1920,'-11'-15'26523,"15"21"-22199,0 3-4324,0 1 0,-1-1 0,0 1 0,-1 0 0,0-1 0,0 1 0,-1 0 0,-1 0 0,0 18 0,-12 94 0,7-88 0,-1 0 0,-1 0 0,-2-1 0,-2 0 0,-1 0 0,-1-1 0,-2-1 0,-1 0 0,-29 41 0,19-37 0,-2-1 0,-62 58 0,76-80 0,-1-1 0,0-1 0,-1 0 0,0-1 0,-1 0 0,0-1 0,0-1 0,0-1 0,-31 7 0,21-9 0,0-1 0,0-2 0,0 0 0,-1-2 0,1-1 0,0-1 0,0-1 0,0-1 0,-35-13 0,-8-6 0,1-3 0,-79-43 0,127 59 0,1 0 0,0-2 0,0 0 0,1-1 0,-31-30 0,44 38 0,0-1 0,1 0 0,0 0 0,0-1 0,0 1 0,1-1 0,0 0 0,0 0 0,1 0 0,0-1 0,1 1 0,0-1 0,0 0 0,1 0 0,0 1 0,0-1 0,1 0 0,1-13 0,3-1 0,2 1 0,0 0 0,1 0 0,1 0 0,1 1 0,1 0 0,1 1 0,1 0 0,0 0 0,26-28 0,19-18 0,92-82 0,-142 142 0,98-87-2788,-63 59-1886,87-51 0,-113 78-3106,-6 2 58</inkml:trace>
  <inkml:trace contextRef="#ctx0" brushRef="#br0" timeOffset="1">649 552 6385,'-16'22'22448,"14"-10"-18514,4-8-3934,-2-4 0,1 0 0,-1 0 0,1 0 0,-1 0 0,1 0 0,-1 0 0,1 0 0,-1 0 0,1 0 0,-1 0 0,1 0 0,-1 0 0,1 0 0,-1 0 0,1-1 0,-1 1 0,1 0 0,-1 0 0,1 0 0,-1-1 0,1 1 0,-1 0 0,0-1 0,1 1 0,0-1 0,3-4 0,-3 4-242,0 0 1,-1 1-1,1-1 1,0 0-1,0 0 0,-1 0 1,1 0-1,-1 0 1,1 0-1,-1 0 0,1 0 1,-1 0-1,0 0 1,1 0-1,-1 0 0,0 0 1,0 0-1,0 0 1,0 0-1,0 0 0,0 0 1,0 0-1,0 0 1,0 0-1,0 0 0,-1-1 1,1 1-1,0 0 1,-1 0-1,1 0 0,-1 1 1,0-3-1,-2 0-1275,0 0-1,-1 0 1,1 0-1,0 0 1,-1 1 0,1 0-1,-6-3 1,-8-5-6745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8.5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499 24 5433,'1'-19'25053,"0"14"-23093,5 5-1639,-7 1-321,1-1 0,-1 0 0,1 0 0,-1 1 0,1-1 0,0 0 0,-1 1 0,1-1 0,-1 0 0,1 1 0,0-1 0,-1 0 0,1 1 0,0-1 0,0 1 0,-1-1 0,1 1 0,0-1 0,0 0 0,0 1 0,0-1 0,-1 1 0,1-1 0,0 1 0,0-1 0,0 1 0,0-1 0,0 1 0,0-1 0,0 1 0,0-1 0,1 1 0,-1 0 0,-1 17 0,1-7 0,-1-1 0,-1 0 0,0 0 0,0 0 0,-1 0 0,0 0 0,-9 17 0,-41 64 0,38-68-761,-1-1 0,-1 0 0,-1-1 0,-1-1 0,-1-1 0,-32 25 1,44-38 338,-1-1 0,1 1 0,-1-2 0,0 1 1,0-1-1,-1-1 0,1 1 0,-1-2 0,0 1 1,1-1-1,-1-1 0,0 0 0,0 0 0,0-1 1,0 0-1,0-1 0,0 0 0,0-1 1,0 0-1,0 0 0,-10-5 0,-5-2-7437,7 4 206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9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396 7 2977,'-1'-7'27004,"4"14"-24218,0 0-2786,0 0 0,0 0 0,-1 1 0,0-1 0,0 1 0,0-1 0,-1 1 0,0 12 0,-3 75 0,0-41 0,1-40 0,-1 0 0,-1 0 0,0 0 0,-1 0 0,0 0 0,-1-1 0,-8 16 0,10-24 0,-1 1 0,1-1 0,-1 0 0,0 1 0,0-2 0,-1 1 0,1 0 0,-1-1 0,0 0 0,0 0 0,0 0 0,-1-1 0,0 0 0,1 0 0,-1 0 0,0-1 0,0 0 0,-13 3 0,-3 0 0,-1-1 0,1-2 0,-44 1 0,28-6-4545,-17-9-9418,33 7 10249,-2 0-3206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9.5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2581 107 2681,'3'-17'9903,"1"5"-1784,-3-3 3304,-3 39-11205,-2 1 1,-11 40 0,12-54-234,-8 44 15,9-41 0,0 0 0,-1 0 0,-1 0 0,0 0 0,-1-1 0,-1 0 0,-10 20 0,13-29 0,0-1 0,0 1 0,0-1 0,-1 1 0,1-1 0,-1 0 0,0 0 0,0-1 0,0 1 0,0-1 0,-1 0 0,1 0 0,-1 0 0,-7 2 0,2-3 0,1 1 0,0-2 0,0 1 0,0-1 0,-1 0 0,1-1 0,-11-2 0,-10-4 0,0-1 0,0-2 0,-41-19 0,24 8 0,-48-30 0,78 41 0,0-1 0,1-1 0,1 0 0,0-1 0,-25-29 0,37 38 0,0 1 0,1-1 0,0 0 0,0 0 0,0 1 0,0-1 0,0-1 0,1 1 0,0 0 0,0 0 0,0 0 0,1-1 0,-1 1 0,1 0 0,0-1 0,0 1 0,0 0 0,1-1 0,-1 1 0,1 0 0,0-1 0,1 1 0,-1 0 0,1 0 0,-1 0 0,1 0 0,1 0 0,-1 1 0,0-1 0,1 1 0,0-1 0,5-4 0,-4 3 0,1 0 0,0 1 0,0-1 0,0 1 0,1 0 0,0 1 0,0-1 0,0 1 0,0 0 0,0 1 0,0-1 0,1 1 0,-1 1 0,1-1 0,-1 1 0,1 0 0,0 0 0,0 1 0,13 1 0,-18 0 0,1 0 0,0 0 0,-1 0 0,1 1 0,-1-1 0,0 1 0,1 0 0,-1-1 0,0 1 0,0 0 0,0 0 0,0 1 0,0-1 0,-1 0 0,1 0 0,0 1 0,-1-1 0,0 1 0,0 0 0,0-1 0,0 1 0,0 0 0,0 0 0,0 4 0,2 7 0,-1 0 0,-1 1 0,1 21 0,-3-28 0,0 0 0,0 0 0,-1 1 0,0-1 0,0 0 0,-1 0 0,0-1 0,0 1 0,-1-1 0,0 1 0,0-1 0,-1 0 0,0-1 0,0 1 0,-1-1 0,1 0 0,-1 0 0,-1-1 0,1 1 0,-11 5 0,-14 9 0,-1-2 0,0-2 0,-47 18 0,68-30 0,-56 21 0,-1-3 0,-1-4 0,-132 18 0,-221-7 0,132-32 0,-329-46 0,509 29 0,109 20 0,1 0 0,0 0 0,-1 0 0,1 0 0,-1 0 0,1 0 0,0 0 0,-1 0 0,1 0 0,0 0 0,-1 0 0,1 0 0,0-1 0,-1 1 0,1 0 0,0 0 0,-1 0 0,1 0 0,0 0 0,-1-1 0,1 1 0,0 0 0,-1 0 0,1-1 0,0 1 0,0 0 0,-1-1 0,1 1 0,0 0 0,0 0 0,0-1 0,0 1 0,-1 0 0,1-1 0,0 0 0,11-6 0,20-2 0,-4 7-830,0 1 0,-1 1-1,42 6 1,-13 3-4236,103 32 1,-122-27-2355,-1 0 70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39.9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1771 376,'32'11'22856,"-17"-11"-16528,3-2-3402,-13 2-2764,203-39-43,168-13-119,-281 32-2651,-59 11-233,0-2 0,-1-2 1,-1 0-1,38-22 0,-36 15-5315</inkml:trace>
  <inkml:trace contextRef="#ctx0" brushRef="#br0" timeOffset="1">1231 82 4705,'-63'-28'12397,"8"3"-78,19 11-8973,18 3-3346,9 9 0,9 2-43,0-1 1,0 1-1,-1 0 1,1 0-1,0 0 1,0 0-1,0 0 1,-1 0-1,1 0 0,0 0 1,0 0-1,-1-1 1,1 1-1,0 0 1,0 0-1,0 0 1,-1 0-1,1 0 0,0 0 1,0 1-1,-1-1 1,1 0-1,0 0 1,0 0-1,0 0 1,-1 0-1,1 0 0,0 0 1,0 0-1,-1 0 1,1 1-1,0-1 1,0 0-1,0 0 0,0 0 1,-1 0-1,1 1 1,0-1-1,0 0 1,0 0-1,0 0 1,0 1-1,0-1 0,0 0 1,-1 0-1,1 0 1,0 1-1,0-1 1,0 0-1,0 0 1,0 1-1,0-1 0,0 0 1,0 0-1,0 1 1,0-1-1,0 0 1,0 0-1,1 0 1,-1 1-1,0-1 0,-2 7-5360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40.7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389 711 2729,'1'-7'1136,"1"1"0,0-1 0,-1 0 0,2 1 1,-1 0-1,1 0 0,0-1 0,1 1 1,-1 1-1,1-1 0,0 1 0,6-7 0,18-12 8616,-27 23-9675,0 1-1,-1 0 1,1-1-1,-1 1 1,1 0-1,0 0 1,-1 0-1,1 0 1,0 0-1,-1-1 1,1 1-1,0 0 1,-1 0-1,1 1 1,0-1-1,-1 0 1,1 0 0,-1 0-1,1 0 1,0 0-1,-1 1 1,1-1-1,-1 0 1,1 1-1,0-1 1,-1 0-1,1 1 1,-1-1-1,1 1 1,-1-1-1,0 1 1,1-1-1,-1 1 1,1-1-1,-1 1 1,0-1-1,1 2 1,8 21 2382,-8-20-2310,8 23-149,1 0 0,1-1 0,1-1 0,2 0 0,0-1 0,1 0 0,1-1 0,31 31 0,29 20 0,-77-73 0,1 0 0,0 0 0,0 0 0,-1-1 0,1 1 0,0 0 0,0 0 0,-1 0 0,1 0 0,0 0 0,-1 0 0,1 0 0,0 0 0,0 0 0,-1 0 0,1 1 0,0-1 0,-1 0 0,1 0 0,0 0 0,0 0 0,-1 0 0,1 0 0,0 1 0,0-1 0,0 0 0,-1 0 0,1 0 0,0 1 0,0-1 0,0 0 0,0 0 0,-1 0 0,1 1 0,0-1 0,0 0 0,0 0 0,0 1 0,0-1 0,0 0 0,0 0 0,0 1 0,-1-1 0,1 0 0,0 1 0,0-1 0,0 0 0,0 0 0,1 1 0,-1-1 0,0 0 0,0 1 0,0-1 0,0 0 0,0 0 0,0 1 0,0-1 0,0 0 0,1 0 0,-1 1 0,0-1 0,0 0 0,0 0 0,0 0 0,1 1 0,-1-1 0,0 0 0,0 0 0,1 0 0,-20-1 0,-14-8 0,1-2 0,-60-28 0,79 32 0,0 0 0,1-2 0,0 1 0,1-1 0,0-1 0,0 0 0,1 0 0,0-1 0,-12-19 0,18 24 0,1-1 0,0 0 0,0 0 0,0 0 0,1-1 0,0 1 0,1-1 0,0 1 0,0-1 0,0 1 0,1-1 0,0 1 0,1-1 0,-1 0 0,2 1 0,-1-1 0,1 1 0,0 0 0,0-1 0,1 1 0,0 0 0,0 1 0,1-1 0,0 0 0,0 1 0,1 0 0,-1 0 0,1 0 0,1 1 0,-1-1 0,1 1 0,6-4 0,-11 8 0,0 0 0,0 1 0,0-1 0,1 1 0,-1-1 0,0 1 0,0-1 0,0 1 0,1 0 0,-1 0 0,0-1 0,0 1 0,1 0 0,-1 0 0,0 0 0,0 0 0,1 1 0,-1-1 0,0 0 0,0 0 0,1 1 0,-1-1 0,0 1 0,0-1 0,2 2 0,-1 0 0,0 0 0,0 0 0,0 0 0,-1 0 0,1 0 0,-1 0 0,1 1 0,-1-1 0,0 0 0,0 1 0,2 4 0,-1 1 0,0-1 0,-1 1 0,0 0 0,0-1 0,0 1 0,-1 0 0,0 0 0,-2 11 0,-1-7 0,-1 1 0,0-1 0,0 0 0,-1 0 0,-1-1 0,0 1 0,0-1 0,-1 0 0,-1-1 0,-9 11 0,12-16 0,0 0 0,-1 0 0,1 0 0,-1-1 0,0 0 0,0 0 0,0 0 0,-1-1 0,1 0 0,-1 0 0,0-1 0,0 0 0,0 0 0,0-1 0,0 0 0,0 0 0,0 0 0,-1-1 0,-12-1 0,9-1 0,1-1 0,0 0 0,0-1 0,0 0 0,0 0 0,1-1 0,0 0 0,0-1 0,-11-9 0,-4-1 0,9 6 0,2 0 0,-1-1 0,1 0 0,1-1 0,0-1 0,1 0 0,0-1 0,1 0 0,0 0 0,-11-24 0,16 27 0,0-1 0,0 0 0,1 0 0,1 0 0,0-1 0,1 1 0,0-1 0,1 1 0,0-1 0,1 1 0,1-1 0,0 0 0,0 1 0,1-1 0,5-15 0,3-4 0,-4 9 0,2 0 0,0 0 0,2 1 0,16-29 0,4 0 0,33-48 0,14-1 0,-110 118-26950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0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34 4089,'6'-29'22993,"-3"27"-22186,14 0 4071,-14 2-4878,1 1 0,0-1 0,0 1 0,-1 0 0,1 0 0,-1 1 0,1-1 0,-1 1 0,1 0 0,-1-1 0,0 2 0,0-1 0,0 0 0,0 1 0,0-1 0,0 1 0,-1 0 0,1 0 0,-1 0 0,3 4 0,1 4 0,0-1 0,0 1 0,-1 0 0,-1 0 0,4 13 0,-7-18 0,0 1 0,-1 0 0,0 0 0,0 0 0,-1 0 0,0-1 0,0 1 0,0 0 0,-1-1 0,0 1 0,0-1 0,-1 1 0,0-1 0,0 0 0,0 0 0,-1 0 0,0-1 0,0 1 0,-1-1 0,-6 7 0,-4 4 0,0-1 0,-1 0 0,0-1 0,-1-1 0,-29 16 0,-32 20 0,71-46 0,8-4 0,0 1 0,0-1 0,0 0 0,0 0 0,0 0 0,0 1 0,0-1 0,0 0 0,0 0 0,-1 0 0,1-1 0,0 1 0,-1 0 0,1 0 0,-1 0 0,1-3 0,4-4 0,8-6 0,0 2 0,2-1 0,-1 2 0,1 0 0,19-10 0,91-42 0,-63 33 0,-12 9 0,103-31 0,12-4 0,-120 41 0,-98 43 0,25-14 0,1 1 0,-41 31 0,59-39 0,2-1 0,-1 2 0,1-1 0,0 1 0,1 0 0,0 0 0,0 1 0,1 0 0,0 0 0,0 0 0,1 1 0,-3 11 0,5-17 0,1 0 0,-1 0 0,1 0 0,0 0 0,0 0 0,1 0 0,-1 0 0,1 0 0,0 1 0,0-1 0,1 0 0,-1 0 0,1 0 0,0 0 0,0 1 0,0-1 0,0 0 0,1-1 0,0 1 0,0 0 0,0 0 0,0-1 0,0 1 0,1-1 0,0 0 0,-1 0 0,1 0 0,0 0 0,1 0 0,-1 0 0,0-1 0,1 0 0,0 0 0,-1 0 0,1 0 0,6 2 0,5 1 0,-1-2 0,1 0 0,0 0 0,-1-1 0,1-1 0,0 0 0,0-1 0,0-1 0,16-3 0,38-14-3784,-55 13 1859,0-2 0,0 0 0,0 0 0,-1-1 0,0-1-1,-1 0 1,0-1 0,19-20 0,-14 10-4235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41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2263 14 2192,'-17'-10'30094,"8"6"-29613,7 5-481,0-1 0,-1 1 0,1 0 0,0 0 0,-1 0 0,1 0 0,0 0 0,0 0 0,0 0 0,0 1 0,0-1 0,0 1 0,1-1 0,-1 1 0,0 0 0,1 0 0,-1 0 0,1 0 0,0 0 0,-2 3 0,1-3 0,-92 124 0,46-54 0,-69 117 0,17-32 0,22-40 0,-109 172 0,149-234 0,-181 240 0,161-227 0,-3-2 0,-74 61 0,97-97 0,-2-2 0,0-2 0,-2-2 0,-1-2 0,0-1 0,-2-2 0,0-3 0,-1-1 0,-1-2 0,0-3 0,-1-1 0,0-3 0,0-1 0,0-3 0,-65-5 0,97 1 10,-17-1 77,0-1 1,-43-12-1,69 14-168,-1 0 1,1 0-1,0-1 0,0 0 1,1 0-1,-1-1 0,1 0 1,-1 0-1,1 0 1,1-1-1,-1 0 0,0 0 1,1-1-1,0 1 0,1-1 1,-6-8-1,8 10-1320,1-1 0,-1 1 0,1-1 0,-1 1 0,2-1 0,-1 0 0,0 1 1,1-1-1,0-9 0,0 11 819,0-31-8317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41.8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379 260 1208,'-16'-47'5669,"-17"-21"7248,4 7-2549,14 21-7763,5-1-2605,10 41 0,0 1 0,0-1 0,0 0 0,0 0 0,1 0 0,-1 0 0,0 0 0,0 0 0,0 0 0,0 0 0,0 0 0,0 0 0,0 0 0,0 0 0,1 0 0,-1 0 0,0 0 0,0 0 0,0 0 0,0 0 0,0 0 0,0 0 0,0 0 0,0 0 0,1 0 0,-1 0 0,0 0 0,0 0 0,0 0 0,0 0 0,0-1 0,0 1 0,0 0 0,0 0 0,0 0 0,0 0 0,0 0 0,1 0 0,-1 0 0,0 0 0,0 0 0,0 0 0,0 0 0,0-1 0,0 1 0,0 0 0,0 0 0,0 0 0,0 0 0,0 0 0,0 0 0,0 0 0,0 0 0,0-1 0,0 1 0,0 0 0,0 0 0,0 0 0,0 0 0,0 0 0,0 0 0,0-1 0,8 14 0,4 16 0,-8-2 0,-1 0 0,-2 0 0,0 1 0,-2-1 0,-1 0 0,-10 45 0,1 8 0,4-34 0,-26 85 0,-4 25 0,30-124 0,-2-1 0,0-1 0,-16 33 0,16-40 0,-15 20-2911,16-34 1110,0 0 0,-1 0 1,0 0-1,0-1 1,-1-1-1,0 0 1,-15 8-1,8-6-4793,0-3 210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42.2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611 615 3129,'-6'-10'6125,"-4"-22"14674,9 20-18085,0 12-2714,1 0 0,0 0 0,-1 0 0,1-1 0,0 1 0,0 0 0,-1 0 0,1 0 0,0 0 0,-1 0 0,1-1 0,0 1 0,-1 0 0,1 0 0,-1 0 0,1 0 0,0 0 0,-1 0 0,1 0 0,0 0 0,-1 0 0,1 1 0,0-1 0,-1 0 0,1 0 0,0 0 0,-1 0 0,1 0 0,0 0 0,-1 1 0,1-1 0,0 0 0,0 0 0,-1 1 0,1-1 0,0 0 0,0 0 0,-1 1 0,-12 8 0,-52 50 0,-34 26 0,-30 1-3558,97-68 1371,0-2 0,-1-2 0,0-1 0,-53 14 1,54-22-5789,5 0 204</inkml:trace>
  <inkml:trace contextRef="#ctx0" brushRef="#br0" timeOffset="1">490 82 6545,'0'-74'21535,"0"66"-16848,-5 46-6870,2-26 102,-1 1 0,-1-1 0,0 0 0,-1-1-1,-10 17 1,2-9-5735,4 1 112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42.6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1204 28 872,'-20'-23'26887,"7"19"-21879,5 45-5008,-2 2 0,7-27 0,0 0 0,-1-1 0,-11 25 0,13-35 0,-11 23 0,-1-1 0,-1 0 0,-28 36 0,33-50 0,0-1 0,-1-1 0,0 0 0,-1 0 0,0-1 0,0-1 0,-1 0 0,-1 0 0,1-2 0,-1 1 0,-1-2 0,1 0 0,-1-1 0,0 0 0,0-1 0,-1-1 0,1 0 0,-1-1 0,0-1 0,1 0 0,-1-2 0,-28-3 0,33 3 0,-58-13 0,64 13 0,0-1 0,1 0 0,0 0 0,-1 0 0,1 0 0,0-1 0,0 1 0,0-1 0,1 0 0,-1 0 0,1-1 0,-6-6 0,8 8 0,1 0 0,-1 0 0,0-1 0,1 1 0,0-1 0,-1 1 0,1 0 0,0-1 0,0 1 0,0-1 0,1 1 0,-1 0 0,0-1 0,1 1 0,0 0 0,-1-1 0,1 1 0,0 0 0,0 0 0,0 0 0,1 0 0,-1 0 0,0 0 0,1 0 0,0 0 0,2-2 0,3-5 0,0 1 0,1 0 0,0 0 0,18-12 0,-18 14 0,60-34 0,-63 37 0,0 1 0,0 0 0,0 0 0,1 1 0,-1 0 0,1 0 0,-1 0 0,0 0 0,1 1 0,0 0 0,-1 0 0,6 1 0,-9 0 0,0-1 0,-1 1 0,1-1 0,-1 1 0,1 0 0,-1 0 0,1 0 0,-1 0 0,1 0 0,-1 0 0,0 0 0,0 0 0,1 0 0,-1 1 0,0-1 0,0 1 0,0-1 0,-1 0 0,1 1 0,0-1 0,0 1 0,-1 0 0,1-1 0,-1 1 0,0 0 0,1-1 0,-1 1 0,0 0 0,0-1 0,0 1 0,0 0 0,0-1 0,0 1 0,-1 0 0,1-1 0,0 1 0,-2 2 0,0 4 0,0 0 0,0 1 0,-1-2 0,0 1 0,-1 0 0,-5 9 0,-27 32 0,-2-2 0,-2-1 0,-2-2 0,-2-2 0,-2-1 0,-1-3 0,-99 60 0,63-56-4404,41-26-2413,0-2-1,-83 16 1,73-20-766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42.9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95 140 2128,'9'-26'6700,"-7"19"-4052,0 1-1,-1-1 1,0 0-1,0 0 1,-1 0-1,1 0 1,-2-10 0,-5-4 110,6 21-2758,-1-2 0,1 1 0,-1-1 0,1 1 0,0-1 0,-1 0 0,1 1 0,0-1 0,0 0 0,0 1 0,1-1 0,-1 0 0,0 1 0,0-1 0,1 1 0,0-3 0,-1 4 0,0 1 0,0-1 0,0 0 0,0 0 0,-1 0 0,1 0 0,0 0 0,0 1 0,0-1 0,0 0 0,0 0 0,0 0 0,0 0 0,0 1 0,0-1 0,0 0 0,0 0 0,0 0 0,0 0 0,0 1 0,0-1 0,0 0 0,0 0 0,0 0 0,0 0 0,1 0 0,-1 1 0,0-1 0,0 0 0,0 0 0,0 0 0,0 0 0,0 0 0,0 1 0,0-1 0,1 0 0,-1 0 0,0 0 0,0 0 0,0 0 0,0 0 0,0 0 0,1 0 0,-1 0 0,0 0 0,0 0 0,0 0 0,0 0 0,1 1 0,-1-1 0,0 0 0,0 0 0,0 0 0,0-1 0,1 1 0,-1 0 0,0 0 0,-4 9 0,-4 12 136,7-18-195,0 0-1,0 0 0,0 0 1,0 0-1,0-1 0,-1 1 1,1 0-1,-1-1 1,0 1-1,1-1 0,-1 0 1,-3 3-1,-9 9-3563,-23 19-11858,12-18 7546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43.3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715 0 3073,'-82'9'6410,"-112"23"14202,128-14-17940,48-12-2672,0 0 0,1 1 0,-22 13 0,34-17 0,0 0 0,0 0 0,1 0 0,0 0 0,-1 1 0,1 0 0,1 0 0,-1 0 0,0 0 0,1 0 0,0 1 0,0 0 0,0-1 0,1 1 0,-4 9 0,5-10 0,0-1 0,1 1 0,-1-1 0,1 1 0,0-1 0,0 1 0,0 0 0,0-1 0,1 1 0,0-1 0,-1 1 0,1-1 0,0 1 0,1-1 0,-1 0 0,1 1 0,3 5 0,-1-4 0,0 0 0,1 0 0,-1 0 0,1-1 0,0 1 0,1-1 0,-1 0 0,12 6 0,6 0 0,0 0 0,0-2 0,46 11 0,-21-9 0,1-2 0,0-2 0,64 0 0,-129-3 0,1 1 0,0 0 0,-1 1 0,2 1 0,-26 13 0,1-2 0,14-5 0,-1 1 0,2 1 0,0 1 0,0 1 0,2 1 0,0 1 0,1 1 0,-24 27 0,11-4 0,2 1 0,2 1 0,-36 70 0,40-61 0,3 2 0,2 1 0,3 0 0,-13 70 0,26-103 0,2 1 0,1 0 0,1 0 0,1-1 0,1 1 0,1 0 0,1 0 0,1-1 0,1 1 0,1-1 0,1 0 0,1-1 0,1 0 0,17 30 0,-13-29 0,1-1 0,1-1 0,1 0 0,1-1 0,1-1 0,0-1 0,1 0 0,1-1 0,1-1 0,1-1 0,0-1 0,47 21 0,-11-12 0,1-3 0,2-3 0,-1-2 0,85 9 0,253-2 0,-311-23-57,1-4 0,-1-4 0,-1-3-1,0-4 1,0-4 0,125-47 0,-132 29-3526,-50 21-4250,52-40 1,-29 15-662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54.9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430 505 6025,'-10'0'26531,"4"1"-26320,5 3-211,0 0 0,0-1 0,-1 1 0,1-1 0,-1 1 0,1-1 0,-1 1 0,0-1 0,0 0 0,-1 0 0,-2 4 0,-1 1 0,-5 8 0,-2-1 0,0 0 0,0-1 0,-2-1 0,0 0 0,-17 11 0,18-15 0,-1 0 0,-1-1 0,1-1 0,-1-1 0,-1 0 0,1-2 0,-1 1 0,0-2 0,0 0 0,-29 0 0,42-3 0,1 0 0,-1 0 0,0-1 0,1 1 0,-1-1 0,1 0 0,-1 0 0,1 0 0,-1-1 0,1 1 0,0-1 0,-1 0 0,-3-3 0,6 4 0,-1 0 0,1-1 0,0 1 0,0 0 0,0 0 0,0-1 0,1 1 0,-1 0 0,0-1 0,1 1 0,-1-1 0,0 1 0,1-1 0,0 1 0,-1-1 0,1 1 0,0-1 0,0 1 0,0-1 0,0 0 0,0 1 0,0-1 0,0 1 0,1-1 0,-1 1 0,0-1 0,1 1 0,-1-1 0,1 1 0,0-1 0,-1 1 0,1-1 0,1 0 0,40-86 0,-32 68 0,0 0 0,-1-1 0,-1 0 0,-1-1 0,7-36 0,9-116 0,-15 100 0,-7 60 0,2-12 0,1 0 0,11-40 0,-15 63 0,2-19 0,-2 21 0,0 1 0,0 0 0,0 0 0,0-1 0,0 1 0,0 0 0,0 0 0,0-1 0,0 1 0,-1 0 0,1 0 0,0-1 0,1 1 0,-1 0 0,0 0 0,0-1 0,0 1 0,0 0 0,0 0 0,0-1 0,0 1 0,0 0 0,0 0 0,0-1 0,1 1 0,-1 0 0,0 0 0,0 0 0,0-1 0,0 1 0,1 0 0,-1 0 0,0 0 0,0 0 0,1-1 0,-1 1 0,0 0 0,0 0 0,0 0 0,1 0 0,-1 0 0,0 0 0,1 0 0,-1 0 0,0 0 0,0 0 0,1 0 0,-1 0 0,0 0 0,0 0 0,1 0 0,-1 0 0,0 0 0,0 0 0,1 0 0,-1 0 0,0 0 0,0 0 0,1 0 0,-1 1 0,0-1-65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55.3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1 113 2945,'16'-15'6501,"28"-12"14145,-28 20-17971,132-38-2675,-97 32 0,-45 9-2724,-14 2-3678,-16 4-6827,7 7 5105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55.8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1015 309 3841,'5'5'20433,"0"2"-15417,1 1-1791,-4-1-3189,0 0 0,0 0 0,-1 1 0,0-1 0,0 1 0,0 11 0,-2-8-36,0 1 0,-1 0 0,0 0 0,-1 0 0,0-1 0,0 0 0,-2 1 0,-10 20 0,8-22 0,-1 1 0,0-1 0,0 0 0,-1 0 0,-1-1 0,-14 11 0,20-17 0,0 1 0,0-1 0,0 0 0,-1-1 0,1 1 0,-1-1 0,0 0 0,0 0 0,0 0 0,0-1 0,0 0 0,0 0 0,0 0 0,0 0 0,0-1 0,-1 0 0,1 0 0,-7-1 0,9 0 0,0 0 0,0 0 0,0-1 0,1 1 0,-1-1 0,0 0 0,1 0 0,-1 1 0,1-2 0,-1 1 0,1 0 0,0 0 0,0-1 0,0 1 0,0-1 0,1 0 0,-1 0 0,1 1 0,-2-5 0,-1-4 0,0-1 0,1-1 0,-3-18 0,3 12 0,1 4 0,1 0 0,1 0 0,0 0 0,1 0 0,3-17 0,1-34 0,12-94 0,0 6 0,-15 146 0,2 11 0,-2 21 0,-61 217 0,51-211 0,-16 53 0,-14 110 0,12-96 0,17-51 0,-3-1 0,-1-1 0,-2 0 0,-21 42 0,29-72 0,-1 0 0,0-1 0,-1 0 0,-1-1 0,0 0 0,-1 0 0,0-1 0,0 0 0,-1-1 0,-1-1 0,0 0 0,0 0 0,0-1 0,-1-1 0,-1-1 0,-25 9 0,24-9 0,-1-1 0,0-1 0,0-1 0,-1 0 0,1-1 0,-1-1 0,1-1 0,-1 0 0,1-1 0,0-1 0,-1-1 0,1-1 0,0 0 0,-30-12 0,43 15 0,0-1 0,-1 0 0,1-1 0,0 1 0,0-1 0,0 1 0,1-1 0,-1 0 0,1-1 0,0 1 0,0-1 0,0 1 0,0-1 0,0 0 0,1 0 0,0 0 0,-1 0 0,2-1 0,-4-8 0,4 6 0,0 0 0,1 0 0,0 0 0,0 0 0,1 0 0,-1 0 0,1 0 0,1 0 0,0 0 0,0 0 0,0 1 0,6-12 0,14-32 0,4 1 0,1 2 0,2 0 0,2 2 0,2 1 0,2 1 0,2 3 0,2 0 0,50-39 0,-34 41-3124,-39 28 657,0 1-1,0 1 1,26-10 0,-24 11-5128,0 6 33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56.17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48 111 3073,'-13'5'5273,"-22"6"15164,57-17-16453,34-9-3984,-21 7 0,-1-2 0,-1-1 0,58-27 0,-90 38-137,0-1-1,-1 1 1,1 0 0,-1-1-1,1 1 1,-1-1 0,1 1-1,-1 0 1,1-1 0,-1 1-1,0-1 1,1 0 0,-1 1-1,1-1 1,-1 1 0,0-1-1,0 1 1,1-1 0,-1 0-1,0 1 1,0-1 0,0 0-1,0 1 1,0-1 0,0 0-1,0 1 1,0-1 0,0 0-1,0 1 1,0-1 0,0 1-1,0-1 1,0 0 0,0 1-1,-1-1 1,1 0 0,0 1-1,-1-1 1,1 1 0,0-1-1,-1 1 1,1-1 0,-1 0-1,-4-12-4911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0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267 264 3641,'10'-24'4687,"26"-44"0,-24 48-1038,-2 0 1,0-1-1,8-24 1,-6 20-1068,-10 22-2368,-1 1 1,1-1-1,-1 0 0,0 0 1,1 0-1,-1 1 0,-1-1 1,1 0-1,0 0 0,-1 0 1,1-4-1,-5 5-214,-4 10 0,-5 10 0,-40 108 0,-11 43 0,-2 10 0,30-69 0,18-58 0,-13 61 0,1-7 0,21-77 0,0 1 0,-4 33 0,1-17 0,9-38 0,0 1 0,1-1 0,0 0 0,1 1 0,-1 9 0,-6 76 0,9-86 0,0-8 0,-1 1 0,0-1 0,1 1 0,0-1 0,-1 1 0,1-1 0,-1 1 0,1-1 0,-1 0 0,1 1 0,0-1 0,-1 0 0,1 0 0,0 1 0,-1-1 0,1 0 0,0 0 0,-1 0 0,1 0 0,0 0 0,0 0 0,-1 0 0,1 0 0,0 0 0,-1 0 0,1 0 0,0 0 0,-1-1 0,1 1 0,0 0 0,-1-1 0,1 1 0,0 0 0,-1-1 0,1 1 0,-1-1 0,1 0 0,3 0-30,0-1 1,-1 0-1,1 0 1,-1 0-1,1 0 1,-1-1-1,0 0 0,0 1 1,0-1-1,0 0 1,-1 0-1,1-1 1,-1 1-1,0 0 0,0-1 1,0 0-1,0 1 1,1-8-1,4-7-744,-1-2-1,4-27 0,-9 41 430,5-19-5074,4-36-12162,-10 41 11637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56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226 667 4537,'5'4'12283,"6"8"-4315,-10-10-7569,0 1 0,0 0 0,0 0 0,-1 1-1,1-1 1,-1 0 0,0 0 0,0 0 0,0 0 0,0 0 0,-1 4 0,1-6-285,0 1 0,-1 0 0,1-1 0,0 1 0,-1 0 0,1-1 0,-1 1 0,0-1 0,0 1 0,1-1 0,-1 1 0,0-1 0,0 1 0,0-1 0,0 0 0,-1 0 0,1 1 0,0-1 0,-1 0 0,1 0 0,0 0 0,-1-1 0,1 1 0,-1 0 0,1 0 0,-1-1 0,-2 1 0,-4 0-114,-1 0 0,0-1 0,1 0 0,-1 0 0,1-1 0,-1 0 0,1-1 0,-1 0 0,1 0 0,0-1 0,-1 0 0,1 0 0,1-1 0,-1 0 0,1 0 0,-1-1 0,1 0 0,1 0 0,-1-1 0,1 0 0,0 0 0,0-1 0,0 1 0,-6-12 0,9 12 0,0-1 0,0 0 0,0 0 0,1 0 0,0 0 0,1 0 0,0-1 0,0 1 0,0 0 0,1-1 0,1-10 0,2-12 0,11-46 0,-2 8 0,0 4 0,2 1 0,45-119 0,-32 123 0,-26 57 0,0 0 0,0 0 0,0 1 0,0-1 0,1 0 0,-1 1 0,0-1 0,1 1 0,-1-1 0,1 1 0,-1-1 0,1 1 0,0 0 0,0 0 0,-1 0 0,1 0 0,0 0 0,0 1 0,0-1 0,0 0 0,0 1 0,0 0 0,0-1 0,0 1 0,0 0 0,1 0 0,2 0 0,-3 1 0,-1 0 0,1 0 0,-1 0 0,1 0 0,-1 0 0,1 0 0,-1 1 0,0-1 0,0 0 0,1 1 0,-1-1 0,0 1 0,0-1 0,0 1 0,-1 0 0,1-1 0,0 1 0,-1 0 0,1 0 0,-1-1 0,1 1 0,-1 0 0,0 0 0,0 0 0,0-1 0,0 4 0,0 2 0,0-1 0,0 1 0,-1-1 0,0 1 0,0-1 0,-3 8 0,-8 20-2122,4-8-3736,-1-1 0,-1 0 0,-21 35 1,7-26-957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56.85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54 1616,'7'16'14156,"8"-6"-4565,4-5-3868,-2-2-4024,-15-3-1796,34 4 122,-1-2-1,0-2 1,44-5-1,107-20-42,-154 19 17,5-1-3377,-31 5 1995,1 1 0,-1-2 0,1 1 0,-1-1 0,0 1 1,0-2-1,0 1 0,-1-1 0,1 0 0,-1 0 1,5-5-1,-1-1-6043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57.4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1849 34 1704,'7'-8'4905,"10"-6"7078,0 3-709,-8 11-8373,-34 47-2901,-19 15 0,30-45 0,1 0 0,-12 23 0,-8 18 0,19-36 0,1 1 0,-20 48 0,15-27 0,11-29 0,1-1 0,-7 29 0,-6 8 0,15-43 0,0-1 0,1 1 0,0 0 0,1 0 0,0-1 0,0 2 0,-1 11 0,-2-5 0,5-14 0,0-1 0,-1 0 0,1 1 0,0-1 0,-1 1 0,1-1 0,0 0 0,0 1 0,-1-1 0,1 1 0,0-1 0,0 1 0,0-1 0,0 1 0,0-1 0,0 1 0,0-1 0,0 1 0,0-1 0,0 1 0,0-1 0,0 1 0,0-1 0,0 1 0,0-1 0,0 1 0,0-1 0,1 1 0,-1-1 0,0 1 0,0-1 0,1 0 0,-1 1 0,0-1 0,1 1 0,-1-1 0,0 0 0,1 1 0,-1-1 0,0 0 0,1 0 0,-1 1 0,1-1 0,0 1 0,22 10 0,-20-11 0,-1 1 0,1 0 0,-1 1 0,1-1 0,-1 0 0,0 1 0,0-1 0,0 1 0,0 0 0,0 0 0,0-1 0,0 1 0,0 1 0,-1-1 0,1 0 0,1 3 0,-3-3 0,1-1 0,-1 0 0,0 1 0,0-1 0,0 0 0,0 1 0,0-1 0,0 0 0,-1 1 0,1-1 0,0 0 0,-1 1 0,1-1 0,-1 0 0,1 0 0,-1 1 0,0-1 0,1 0 0,-1 0 0,-1 2 0,-23 29 0,15-20 0,-5 6 0,-5 8 0,16-21 0,1-1 0,0 0 0,-1 1 0,0-2 0,0 1 0,0 0 0,-1-1 0,-6 4 0,-13 12 0,22-17 0,1 0 0,-1 0 0,1-1 0,-1 1 0,1-1 0,-1 1 0,0-1 0,0 0 0,0 0 0,0 0 0,0 0 0,0 0 0,0 0 0,0 0 0,0 0 0,0-1 0,0 1 0,-1-1 0,1 0 0,0 0 0,0 0 0,-1 0 0,1 0 0,0 0 0,0 0 0,0-1 0,-1 1 0,-2-2 0,4 1 0,-1 0 0,0-1 0,1 1 0,-1 0 0,1-1 0,0 1 0,-1-1 0,1 1 0,0-1 0,0 0 0,0 0 0,0 0 0,0 1 0,0-1 0,0 0 0,1 0 0,-1 0 0,1 0 0,-1-4 0,-2-5 0,-1-2 0,4 11 0,-1 0 0,1 1 0,0-1 0,-1 1 0,1-1 0,-1 0 0,1 1 0,-1-1 0,0 1 0,0-1 0,0 1 0,0-1 0,0 1 0,0 0 0,0-1 0,0 1 0,0 0 0,-2-1 0,0 1 0,1 0 0,-1 1 0,0-1 0,1 1 0,-1 0 0,1-1 0,-1 1 0,0 1 0,1-1 0,-1 0 0,1 1 0,-1-1 0,1 1 0,-1 0 0,1-1 0,-1 1 0,1 0 0,-5 3 0,2-1 0,-150 48 0,-3-7 0,-2-7 0,-1-7 0,-175 11 0,284-36 0,15 0 0,-1-2 0,0-1 0,0-2 0,-53-6 0,86 4 0,0 1 0,0-1 0,0 0 0,0-1 0,0 1 0,0-1 0,1 0 0,-8-5 0,10 6 0,0 0 0,-1 1 0,1-1 0,0 0 0,0-1 0,1 1 0,-1 0 0,0-1 0,1 1 0,-1 0 0,1-1 0,0 0 0,0 1 0,0-1 0,0 0 0,0 0 0,0-3 0,-2-12 0,-1-18 0,4 35 0,0 0 0,0 0 0,1 0 0,-1 1 0,0-1 0,0 0 0,1 0 0,-1 0 0,1 0 0,-1 1 0,1-1 0,-1 0 0,1 0 0,-1 1 0,1-1 0,0 0 0,-1 1 0,1-1 0,0 1 0,0-1 0,-1 1 0,1-1 0,0 1 0,0-1 0,0 1 0,0 0 0,0 0 0,-1-1 0,1 1 0,0 0 0,0 0 0,0 0 0,0 0 0,0 0 0,1 0 0,14 6-2026,4 17-6156,-18-19 6598,1 1 0,-1-1 1,-1 0-1,1 0 0,0 1 0,-1-1 0,0 1 0,1 9 0,-2 5-6368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57.8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 1472 3489,'4'0'1100,"21"-1"3983,31-3 12828,-22-6-12727,0-4-5184,44-26 0,-58 20-2713,-17 14 1243,-1 1 0,0-1 0,0 1 0,0-1 0,-1 1 1,1-1-1,-1 0 0,-1 0 0,1-9 0,-1 0-6827</inkml:trace>
  <inkml:trace contextRef="#ctx0" brushRef="#br0" timeOffset="1">0 102 5817,'36'-16'5333,"-13"10"3505,44-8-1,-21 6-4895,100-16-8910,35-9-5613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59.5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173 189 2128,'-9'1'22644,"6"5"-21464,0 0 0,0 0 1,0-1-1,-1 1 0,-7 7 0,4-3-266,-27 31-914,25-32 0,1 1 0,0 0 0,1 1 0,0 0 0,-6 13 0,5-7 0,1-1 0,1 1 0,0 0 0,2 0 0,0 0 0,1 0 0,0 1 0,1 30 0,1-46 0,1-1 0,0 0 0,0 0 0,0 1 0,0-1 0,1 0 0,-1 0 0,0 1 0,0-1 0,1 0 0,-1 0 0,1 0 0,-1 1 0,1-1 0,-1 0 0,1 0 0,0 0 0,0 0 0,-1 0 0,1 0 0,0 0 0,0 0 0,0-1 0,0 1 0,0 0 0,0 0 0,0-1 0,3 2 0,-1-2 0,0 1 0,0-1 0,0 1 0,0-1 0,0 0 0,0-1 0,0 1 0,0 0 0,0-1 0,0 0 0,5-1 0,2-2 0,0 0 0,0 0 0,-1-1 0,0 0 0,0-1 0,11-8 0,32-32 0,-29 27 0,31-33 0,-48 51 0,-3 12 0,-2 16 0,-1-26 0,-9 97 0,9-84 0,-1-4 0,1-1 0,1 1 0,-1-1 0,1 1 0,1-1 0,0 0 0,3 12 0,-4-19 0,0 0 0,1 0 0,-1-1 0,0 1 0,1 0 0,-1 0 0,1-1 0,-1 1 0,1-1 0,0 0 0,-1 1 0,1-1 0,0 0 0,0 0 0,0 0 0,0 0 0,0 0 0,1-1 0,-1 1 0,0 0 0,0-1 0,0 0 0,0 1 0,1-1 0,-1 0 0,0 0 0,0-1 0,1 1 0,-1 0 0,0-1 0,0 1 0,0-1 0,0 0 0,0 1 0,0-1 0,3-2 0,11-4 0,0-1 0,-1 0 0,24-17 0,-27 17 0,23-17 0,0-2 0,-2-1 0,58-63 0,70-112 0,-59 71 0,-16 24 0,-112 181-7951,16-35-5288,2-18 6295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3:59.9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29 200 4369,'11'5'21229,"13"9"-14333,-17-7-6869,0 1 0,-1 0 1,0 1-1,0-1 0,0 1 1,-1 0-1,-1 0 0,0 1 1,6 19-1,0 3-27,-7-21 0,0-1 0,0 1 0,-1 0 0,0 0 0,0 15 0,-2-21 0,0 0 0,0 0 0,0 0 0,-1 0 0,1 0 0,-1 0 0,0-1 0,-1 1 0,1 0 0,-1 0 0,0-1 0,0 1 0,-1-1 0,1 1 0,-1-1 0,-4 5 0,4-7 0,0 0 0,0 0 0,0 0 0,0-1 0,0 0 0,0 1 0,0-1 0,0 0 0,-1-1 0,1 1 0,0-1 0,0 1 0,-1-1 0,1 0 0,-1 0 0,1 0 0,0-1 0,-1 1 0,1-1 0,0 0 0,0 0 0,-1 0 0,1 0 0,-4-2 0,4 1 0,1 0 0,-1 0 0,0 0 0,1 0 0,-1-1 0,1 1 0,0-1 0,-1 1 0,1-1 0,1 0 0,-1 0 0,0 0 0,1 0 0,-1 0 0,1 0 0,0 0 0,0 0 0,0-1 0,0 1 0,1 0 0,-1-1 0,1 1 0,0 0 0,1-6 0,-2-3 0,2 0 0,0 0 0,0-1 0,1 1 0,5-17 0,0 9 0,1 0 0,1 1 0,0 0 0,2 0 0,0 1 0,1 0 0,1 1 0,0 0 0,1 1 0,1 1 0,1 0 0,17-12 0,-18 16 0,11-9 0,1 2 0,0 1 0,32-15 0,-43 25-720,-12 4-108,0 1 1,1 0-1,-1 0 1,0 0-1,1 1 1,-1-1-1,1 1 1,0 0-1,-1 0 1,1 1-1,0-1 1,-1 1-1,1 0 1,0 0-1,8 2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0.28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113 560 1824,'-5'21'20509,"2"-10"-13119,2 0-4983,-16 101-1770,0-5-637,16-97 0,0 0 0,0 0 0,-1 0 0,0 0 0,0-1 0,-8 19 0,3-19 0,-2-5 0,-5-4-1612,1-13-4929,6-12-5122,7 11 4665</inkml:trace>
  <inkml:trace contextRef="#ctx0" brushRef="#br0" timeOffset="1">224 57 2417,'10'-23'18683,"-2"3"-7409,-7 15-10881,5 0-393,-5 2 0,-1 6 0,0 1-319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0.6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310 2 4529,'0'-2'23459,"0"10"-17687,0 1-6776,-10 44 1017,2-14-15,-1 17 2,2-16 0,-2 67 0,7-58 0,-11 59 0,1-5 0,-28 227 0,3 55 0,17-297 0,5-30 0,13-52-420,0-1 0,-1 1 1,1-1-1,-1 0 0,-1 0 0,1 0 1,-1 0-1,1-1 0,-1 1 0,-6 4 1,9-8 185,0 1 0,-1-1 0,1 0 0,0 1 0,-1-1 0,1 0 0,-1 0 0,1 0 0,-1 0 0,1 0 0,-1 0 0,0 0 0,1-1 0,-1 1 0,0-1 0,0 1 1,1-1-1,-1 0 0,0 1 0,0-1 0,0 0 0,0 0 0,0 0 0,1 0 0,-1-1 0,0 1 0,0-1 0,0 1 0,1-1 0,-1 1 0,0-1 0,1 0 0,-1 0 0,0 0 0,1 0 0,-3-2 0,-20-15-15706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1.0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1 155 1840,'4'-7'3676,"1"1"0,-1-1 0,1 1 0,1 0 0,-1 1 0,8-7-1,4 0 945,1 0-4108,22-7-1761,60-13 3800,-58 19-7106,-1 0-7915,-31 9 5561,-2 3-81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1.3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76 170 232,'3'1'18162,"13"3"-9476,-8-4-8316,23 1 516,-1-2 0,1 0 0,-1-2 1,0-2-1,39-10 0,-50 9-886,-2 1 0,-1-1 0,26-13 0,-37 16 0,-1 0 0,0 0 0,1 0 0,-1 0 0,0-1 0,-1 1 0,1-1 0,-1 0 0,0 0 0,0-1 0,0 1 0,4-10 0,-6 13-18,0 0 1,0-1-1,0 1 1,-1 0-1,1-1 1,0 1-1,-1-1 0,0 0 1,1 1-1,-1-1 1,0 1-1,0-1 1,0 1-1,0-1 0,0 0 1,0 1-1,0-1 1,0 1-1,-1-1 1,1 0-1,-1 1 0,1-1 1,-1 1-1,1 0 1,-1-1-1,0 1 1,0-1-1,0 1 0,0 0 1,0 0-1,0-1 1,0 1-1,0 0 1,-1 0-1,1 0 0,0 0 1,0 0-1,-1 1 1,1-1-1,-1 0 1,1 1-1,-1-1 0,1 1 1,-1-1-1,1 1 1,-1 0-1,0-1 1,1 1-1,-1 0 0,-2 0 1,-17 1 73,0 1 0,-1 1 0,1 1 0,0 0 0,1 2 0,-1 0 0,1 1 0,0 2 0,1 0 0,0 1 0,0 0 0,1 2 0,1 0 0,0 1 0,-29 29 0,35-32-56,1 1 0,1 1 0,0-1 0,0 2 0,1-1 0,1 1 0,0 0 0,-7 20 0,12-25 0,0-1 0,0 0 0,0 1 0,1-1 0,1 1 0,-1 0 0,1-1 0,0 1 0,1-1 0,0 1 0,0 0 0,0-1 0,1 0 0,1 1 0,-1-1 0,1 0 0,0 0 0,5 8 0,-2-6 0,0-1 0,1 0 0,0 0 0,0-1 0,1 1 0,0-2 0,0 1 0,1-1 0,-1 0 0,1-1 0,1 0 0,-1 0 0,1-1 0,-1-1 0,1 1 0,0-1 0,18 2 0,-12-2 0,1-2 0,-1 1 0,0-2 0,1 0 0,-1-1 0,1-1 0,-1-1 0,0 0 0,0-1 0,29-11 0,-12-6-3999,7-24-9403,-17 15 6858,-7 16-822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0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1664,'1'-15'22027,"25"10"-13752,5-2-8142,0 0 0,0 2 1,1 1-1,0 2 0,62 3 1,-45-1-133,-16 5-469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1.72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77 228 2809,'0'0'13611,"18"20"13,-10-10-10901,10 15-2723,-8-14 0,-1 2 0,-1-1 0,1 1 0,-2 1 0,0-1 0,-1 1 0,0 0 0,-1 1 0,6 25 0,-8-22 0,0 0 0,-1 0 0,-1 0 0,-1 0 0,-1 1 0,0-1 0,-1 0 0,-1 0 0,-1 0 0,0-1 0,-9 21 0,11-34 0,-1 5 0,0-1 0,-1 0 0,-1-1 0,1 1 0,-1-1 0,-6 8 0,9-14 0,0 1 0,0 0 0,0-1 0,0 1 0,0-1 0,0 0 0,-1 0 0,1 0 0,0 0 0,-1 0 0,1 0 0,-1 0 0,1-1 0,0 1 0,-1-1 0,1 0 0,-1 0 0,1 0 0,-1 0 0,0 0 0,1 0 0,0-1 0,-1 1 0,1-1 0,-1 0 0,-3-2 0,1 2 0,1-1 0,-1 0 0,1 0 0,0 0 0,0 0 0,0-1 0,0 1 0,0-1 0,1 0 0,-1-1 0,1 1 0,0-1 0,0 1 0,0-1 0,1 0 0,-1 0 0,-3-7 0,4 5 0,1 0 0,-1 0 0,1 0 0,0 0 0,1 0 0,0 0 0,-1 0 0,2 0 0,-1-1 0,1 1 0,3-11 0,4-10 0,2 1 0,1 0 0,1 0 0,26-40 0,-36 62 0,18-27 0,2 0 0,1 2 0,1 0 0,34-30 0,-4 10 0,69-47 0,-52 48-2580,-42 30-1791,53-23 0,-65 37-3083,1 3-80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2.05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2 250 5489,'3'14'4964,"15"26"12299,-3-20-12212,-8-14-5051,0 0 0,0 0 0,1-1 0,-1 1 0,1-2 0,0 1 0,1-1 0,-1 0 0,1-1 0,0 0 0,0 0 0,0-1 0,0 0 0,0-1 0,0 0 0,1 0 0,10-1 0,-6-1 0,-1 0 0,1 0 0,-1-1 0,1-1 0,-1 0 0,0-1 0,0-1 0,0 0 0,-1 0 0,0-1 0,0-1 0,0 0 0,16-13 0,-22 15 0,0-1 0,0 0 0,0 0 0,-1 0 0,0 0 0,0-1 0,0 0 0,-1 0 0,0 0 0,0 0 0,-1-1 0,0 1 0,-1-1 0,1 0 0,-1 0 0,-1 0 0,0 0 0,0 0 0,0-1 0,-1 1 0,0 0 0,-1 0 0,-2-12 0,2 13 0,-1 1 0,0-1 0,0 1 0,-1-1 0,1 1 0,-1 0 0,-1 0 0,1 0 0,-1 1 0,0-1 0,-1 1 0,1 0 0,-1 0 0,0 0 0,0 1 0,0 0 0,-1 0 0,0 0 0,0 1 0,0-1 0,0 1 0,0 1 0,0-1 0,-9-1 0,6 2 0,1 0 0,-1 1 0,0 0 0,1 1 0,-1 0 0,0 0 0,1 0 0,-1 1 0,0 1 0,1 0 0,0 0 0,-1 0 0,1 1 0,0 0 0,0 1 0,0 0 0,1 0 0,-1 1 0,-6 5 0,-2 2 0,1 1 0,0 0 0,1 1 0,0 0 0,1 2 0,1-1 0,0 1 0,2 1 0,0 0 0,0 1 0,2 0 0,0 0 0,-7 27 0,12-19-4240,2-22 3012,2-1 1,-1 1-1,0-1 0,1 1 0,-1-1 0,1 1 0,0-1 1,0 0-1,1 1 0,-1-1 0,0 0 0,1 0 0,0 0 1,0 0-1,3 3 0,3 4-6006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2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43 150 3969,'-1'-9'28513,"-2"14"-28481,0-1 0,1 1 1,-1-1-1,1 1 0,0 0 0,1 0 1,-1 0-1,1 0 0,-1 9 1,-3 6-71,1-7 38,1 0 0,0 1 0,1-1 0,0 1 0,1 0 0,1 0 0,1 17 0,0-24 0,0 0 0,1 0 0,-1 0 0,1 0 0,1 0 0,0 0 0,0-1 0,0 1 0,1-1 0,-1 0 0,2 0 0,-1 0 0,0-1 0,1 1 0,9 7 0,-11-11 0,-1-1 0,1 0 0,0 0 0,0 1 0,-1-2 0,1 1 0,0 0 0,0 0 0,0-1 0,0 0 0,-1 0 0,1 1 0,0-2 0,0 1 0,0 0 0,0-1 0,0 1 0,0-1 0,0 0 0,-1 0 0,1 0 0,0 0 0,-1 0 0,1-1 0,-1 1 0,1-1 0,2-2 0,7-4 0,-1 0 0,-1-1 0,0 0 0,12-13 0,-3-2 0,0-1 0,-2-1 0,18-37 0,-4 8 0,-29 45 0,-3 12 0,0 1 0,0 0 0,0-1 0,1 1 0,-1 0 0,1 0 0,-1-1 0,1 1 0,0 0 0,0 0 0,0 0 0,0-1 0,1 1 0,-1 0 0,1 0 0,-1-1 0,3 6 0,21 50 0,-23-57 0,0 1 0,0-1 0,0 0 0,1 0 0,-1 0 0,0 0 0,0 0 0,1 0 0,-1 0 0,0 0 0,1 0 0,-1 0 0,1-1 0,-1 1 0,1-1 0,-1 1 0,1-1 0,0 0 0,2 1 0,40-6 0,-28 1 0,-1-2 0,0 0 0,20-11 0,-7-1 0,0-1 0,-2-1 0,0-1 0,-2-2 0,0 0 0,35-47 0,-53 64 0,-1-1 0,-1-1 0,1 1 0,-1-1 0,0 0 0,4-14 0,-12 12-2183,-12 2-6535,14 7 7610,-1 1 1,1 0-1,0 0 1,0-1-1,0 2 1,-1-1-1,1 0 1,0 0-1,0 1 1,0-1-1,0 1 1,-4 1-1,-2 3-5768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2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15 2577,'-7'-15'27381,"-1"15"-24902,6 0-2517,-15 2 60,1 0-1,-1 0 1,1 2 0,0 0-1,0 1 1,1 1-1,-1 0 1,1 1 0,0 0-1,1 2 1,0 0 0,0 0-1,1 1 1,0 1 0,1 0-1,-14 16 1,23-24-22,0 1 0,1-1 0,-1 1 0,1 0 0,0 0 0,0 0 0,1 0 0,-1 0 0,-1 8 0,2-10 0,1 0 0,0 0 0,0 0 0,-1 0 0,1 0 0,0 0 0,1 0 0,-1 0 0,0 0 0,0 0 0,1 0 0,-1-1 0,1 1 0,0 0 0,0 0 0,-1 0 0,1-1 0,0 1 0,1 0 0,-1-1 0,0 1 0,3 2 0,7 4 0,1 0 0,1 0 0,-1-1 0,1-1 0,0 0 0,1-1 0,16 4 0,-10-3 0,-1 1 0,30 16 0,-48-23 0,-1 0 0,1 1 0,0-1 0,-1 1 0,1-1 0,-1 0 0,1 1 0,-1-1 0,1 1 0,-1-1 0,1 1 0,-1 0 0,0-1 0,1 1 0,-1-1 0,0 1 0,1 0 0,-1-1 0,0 1 0,0 0 0,0 0 0,0-1 0,0 1 0,1 0 0,-1-1 0,0 1 0,-1 0 0,1 1 0,-12 21 0,-28 14 0,-63 40 0,49-38 57,38-26-121,-1-1 0,0 0 0,0-2 0,-1 0 0,-1 0 0,1-2 0,-40 12 0,36-21-5133,3-2-7628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4.0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487 58 3185,'1'-1'544,"0"1"0,0 0 0,0-1 1,0 1-1,0-1 0,0 0 0,0 1 1,0-1-1,-1 0 0,1 1 0,0-1 0,0 0 1,-1 0-1,1 0 0,0 0 0,-1 0 1,1 1-1,-1-1 0,1 0 0,-1 0 1,1 0-1,-1-2 0,1 2-99,0 0 0,-1 0 0,1 0-1,0 0 1,0 0 0,0 0 0,-1 1 0,1-1-1,0 0 1,0 1 0,0-1 0,1 0 0,-1 1 0,0-1-1,0 1 1,0-1 0,0 1 0,0 0 0,3-1 0,34-5 7723,-30 7-8168,-8 2 0,-8-2 0,-162 13 0,151-13 0,1 0 0,0 2 0,-26 6 0,22-4 0,-1-1 0,0-1 0,-35 0 0,55-2 0,3-1 0,-16-10 0,10 10 0,5 5 0,1-1 0,-1 0 0,-31 7 0,23-5 0,7-5 0,0 0 0,0 0 0,1 0 0,-1 0 0,0 0 0,1 1 0,-1-1 0,1 0 0,-1 1 0,1 0 0,0-1 0,0 1 0,0 0 0,0-1 0,0 1 0,0 0 0,0 0 0,0 0 0,1 0 0,-1 0 0,1 0 0,0 0 0,-1 0 0,1 0 0,0 0 0,0 0 0,0 0 0,0 0 0,1 3 0,8 114 0,-9-89 0,1-27 0,5-6 0,2-5-223,0 1-1,0-1 1,1 2-1,0-1 1,0 1-1,0 1 1,1-1-1,0 2 1,14-5-1,12-3-1990,51-9 0,-12 4-193,-21 0-6933,-24 1 6057,-27 14 3415,0 0 0,0-1 1,-1 1-1,1-1 1,-1 1-1,1-1 1,-1 0-1,0 0 1,2-3-1,-3 2 824,1 1-1,0-1 0,-1 0 1,0 0-1,0 0 1,0 0-1,-1 0 1,1 0-1,-1-6 1,1 5 395,0-1 1,0 1 0,0-1 0,1 1 0,0 0-1,0-1 1,4-4 0,-6 10-1352,2-2 0,-10-11 0,7 13 0,0-1 0,-1 1 0,1-1 0,0 1 0,0 0 0,0-1 0,-1 1 0,1 0 0,0 0 0,0 0 0,-1 0 0,1 0 0,0 0 0,0 0 0,-1 0 0,1 0 0,0 1 0,0-1 0,-2 1 0,-31 11 0,24-8 0,-1 0 0,0 0 0,0 0 0,1 1 0,0 0 0,0 1 0,0 0 0,-15 14 0,-1 3 0,-27 33 0,6-6 0,25-24 0,0 0 0,2 2 0,-27 49 0,39-63 0,-7 14 0,1 0 0,2 1 0,1 0 0,1 1 0,1 1 0,-6 40 0,6-4 0,-1 127 0,8-105 0,-1-45 0,7 75 0,0-76 0,-2-15 0,1 0 0,2-1 0,0 1 0,11 28 0,-13-47 0,1-1 0,0 1 0,1-1 0,0 0 0,0 0 0,1 0 0,0-1 0,0 0 0,0 0 0,1 0 0,0-1 0,1 0 0,-1 0 0,1-1 0,0 0 0,11 5 0,60 22 0,1-3 0,96 21 0,-91-27 0,121 35 0,-193-56 0,-14-7 0,-19-12 0,11 9 0,4 2-135,0 0 0,1 0 0,-1-1 0,1 1 0,1-1-1,-1 0 1,1 0 0,0 0 0,1-1 0,0 1 0,0-1 0,0 1 0,1-1 0,0 0 0,1-14 0,1 11-395,0 0 0,1 0 0,0 0 1,1 1-1,0 0 0,1-1 1,0 1-1,1 0 0,0 1 1,0-1-1,9-10 0,8-4-7841,-4-1 103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5.0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722 11 2072,'-8'-9'19901,"4"8"-16774,3 1-2895,1 0 0,0-1 1,-1 1-1,1 0 0,-1 0 1,1 0-1,-1 0 0,1 0 1,-1 0-1,1 0 0,0 0 1,-1 1-1,1-1 0,-1 0 1,1 0-1,-1 0 0,1 0 1,0 1-1,-1-1 1,1 0-1,-1 0 0,1 1 1,0-1-1,-1 0 0,1 0 1,0 1-1,0-1 0,-1 1 1,1-1-1,0 0 0,0 1 1,-1-1-1,-4 5-232,0 0 0,-1 0 0,1-1 0,-1 0 0,0 0 0,0 0 0,0-1 0,-1 0 0,-8 3 0,-68 16 0,15-5 0,-20 2 0,14-4 0,65-13 0,8-2 0,0 0 0,0 0 0,0 0 0,0 0 0,0 1 0,0-1 0,0 0 0,0 0 0,0 1 0,0-1 0,0 1 0,0-1 0,0 1 0,0-1 0,0 1 0,0-1 0,1 1 0,-1 0 0,0-1 0,0 1 0,1 0 0,-1 0 0,1 0 0,-1 0 0,1-1 0,-1 1 0,1 0 0,-1 0 0,1 0 0,0 0 0,-1 0 0,1 0 0,0 0 0,0 0 0,0 0 0,0 0 0,0 0 0,0 0 0,0 2 0,-9 39 0,1 16 0,6-38 0,0-1 0,-2 0 0,0 0 0,-7 19 0,-2 13 0,-13 51 0,0-16 0,22-72 0,-1 0 0,-1 0 0,-1 0 0,0-1 0,-13 20 0,9-14 0,-31 39 0,14-10 0,23-42 0,0 1 0,1-1 0,0 1 0,0 0 0,1 0 0,0 0 0,0 0 0,0 1 0,1-1 0,-2 16 0,0-1 0,3-20 0,1-1 0,-1 1 0,1-1 0,-1 0 0,1 1 0,0-1 0,0 1 0,0-1 0,0 1 0,0-1 0,0 1 0,0-1 0,0 1 0,1-1 0,-1 0 0,0 1 0,1-1 0,-1 1 0,1-1 0,1 3 0,5 18 0,3 3 0,-9-24 0,-1-1 0,1 0 0,-1 0 0,0 1 0,1-1 0,-1 0 0,0 1 0,1-1 0,-1 1 0,0-1 0,0 0 0,1 1 0,-1-1 0,0 1 0,0-1 0,0 1 0,0-1 0,1 0 0,-1 1 0,0-1 0,0 1 0,0-1 0,0 1 0,0-1 0,0 1 0,0-1 0,0 1 0,0-1 0,-1 1 0,1 0 0,4 5 0,-3-2 0,0-2 0,0-1 0,0-1 0,0 1 0,0 0 0,0 0 0,0 0 0,0 0 0,1-1 0,-1 1 0,0 0 0,0-1 0,1 1 0,-1-1 0,0 0 0,0 1 0,1-1 0,-1 0 0,0 0 0,1 0 0,2 0 0,27 3 0,134 11 0,136 6 0,-253-19-539,-28 0-667,-1 0 0,0-2 0,0 0 0,0 0 0,0-2 0,0-1 0,0 0 0,21-9 0,-23 7-8285,0-3 353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6.9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586 126 504,'5'-2'13338,"14"-7"3661,-13 8-15614,14-7-844,-15 5-541,1 1 0,-1 0 0,1 0 0,-1 1 0,1 0 0,0 0 0,0 0 0,-1 1 0,1-1 0,6 2 0,16-3 0,53-8 0,-40 7 0,-1-3 0,1-1 0,-2-2 0,63-22 0,-86 26 0,20-10 0,-28 11 0,-8 4 0,0 0 0,0 0 0,0 1 0,0-1 0,0 0 0,0 0 0,0 0 0,-1 1 0,1-1 0,0 0 0,0 0 0,0 0 0,0 1 0,0-1 0,0 0 0,0 0 0,0 1 0,0-1 0,0 0 0,0 0 0,0 0 0,0 1 0,1-1 0,-1 0 0,0 0 0,0 0 0,0 1 0,0-1 0,0 0 0,0 0 0,0 0 0,1 0 0,-1 1 0,0-1 0,0 0 0,0 0 0,0 0 0,1 0 0,-1 0 0,0 0 0,0 1 0,0-1 0,0 0 0,1 0 0,-1 0 0,0 0 0,0 0 0,1 0 0,-1 0 0,0 0 0,0 0 0,0 0 0,1 0 0,-1 0 0,0 0 0,0 0 0,0 0 0,1 0 0,-1 0 0,0 0 0,0 0 0,0-1 0,1 1 0,-1 0 0,0 0 0,0 0 0,-5 7 0,0 3 0,1-1 0,0 1 0,-5 19 0,7-19 0,-1 1 0,-1-1 0,-8 18 0,-40 92 0,-77 146 0,116-232 0,1 1 0,2 0 0,2 0 0,1 1 0,1 0 0,3 1 0,1 72 0,19 47 0,-17-148 0,0 1 0,0-1 0,-1 1 0,-1-1 0,1 1 0,-1-1 0,0 1 0,-1-1 0,0 0 0,0 0 0,-1-1 0,0 1 0,0-1 0,-1 1 0,0-1 0,0-1 0,-1 1 0,-12 10 0,-42 37 0,55-50 0,-1 0 0,1 1 0,0-1 0,0 1 0,1 1 0,-1-1 0,1 1 0,0-1 0,1 1 0,-1 0 0,1 1 0,1-1 0,-4 12 0,-4 6 0,5-18 0,0-1 0,-1 1 0,1-1 0,-1 0 0,0 0 0,-1-1 0,1 1 0,-1-2 0,1 1 0,-1-1 0,0 0 0,0 0 0,-1-1 0,-8 2 0,-59 5 0,-1-4 0,0-4 0,0-2 0,-82-13 0,101 1 0,54 13 0,-1-1 0,1-1 0,-1 1 0,1 0 0,0-1 0,-1 0 0,1 1 0,0-1 0,0 0 0,0-1 0,0 1 0,-4-6 0,6 7-263,1 0 1,-1-1-1,1 1 1,0-1-1,0 1 1,0 0-1,0-1 1,0 1-1,0-1 1,0 1-1,0 0 0,0-1 1,1 1-1,-1 0 1,1-1-1,-1 1 1,1 0-1,-1-1 1,1 1-1,0 0 0,-1 0 1,1 0-1,0 0 1,1-2-1,26-24-10903,-5 16 2154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7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1188 188 2801,'86'-72'25257,"-76"61"-24599,-6 7-456,0 0 1,-1 0-1,1 0 1,-1 0 0,0 0-1,0-1 1,0 1-1,-1-1 1,0 0-1,0 1 1,0-1 0,0 0-1,-1 0 1,0-1-1,0 1 1,0 0-1,-1 0 1,1-1-1,-2-5 1,-1 7-203,-3 10 0,-4 10 0,8-15 0,-3 7 0,0 0 0,1 1 0,0 0 0,0-1 0,-1 11 0,-11 26 0,7-24 0,1 0 0,1 0 0,0 0 0,2 1 0,-3 38 0,5 116 0,-1 0 0,-4-77 0,1-16 0,-16 82 0,16-137 0,-1 0 0,-2 0 0,0 0 0,-2-1 0,-1-1 0,-26 43 0,17-41-241,0 0 1,-2-1-1,-1-1 1,-1-1-1,-1-2 0,-1 0 1,-2-2-1,0-1 1,0-1-1,-2-2 1,-1 0-1,-43 15 0,-15-1-1764,-1-4-1,-1-4 0,-130 15 1,118-24-7596,-6-4 394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8.85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560 12 216,'6'-11'17175,"-11"13"-15419,-18 8 333,0 0 1,0-2-1,-1 0 0,-50 8 1,-10 3 1083,-45 11-3173,122-26 0,6 1 0,1 0 0,0 0 0,1 0 0,0-4 0,0 0 0,0 0 0,0 0 0,0 0 0,0 1 0,-1-1 0,1 0 0,-1 1 0,1-1 0,-1 1 0,1-1 0,-1 0 0,0 1 0,1-1 0,-1 1 0,0-1 0,0 1 0,0-1 0,0 1 0,0-1 0,-1 1 0,1-1 0,0 0 0,-1 1 0,1-1 0,-1 1 0,1-1 0,-1 0 0,0 1 0,0-1 0,0 1 0,-2 3 0,-119 361 0,114-338 0,0 1 0,2 1 0,1-1 0,-2 54 0,-2 48 0,1-93 0,16 16 0,-7-52 0,-1 0 0,1-1 0,-1 1 0,1 0 0,0 0 0,0 0 0,0 0 0,-1-1 0,2 1 0,-1-1 0,0 1 0,0 0 0,1-1 0,-1 0 0,0 1 0,1-1 0,-1 0 0,1 0 0,0 0 0,-1 0 0,1 0 0,0 0 0,0 0 0,0 0 0,0-1 0,0 1 0,-1-1 0,1 0 0,0 1 0,0-1 0,0 0 0,0 0 0,3-1 0,11 2 0,1 0 0,29-5 0,-38 3 0,90-9 0,121-30 0,-205 37-844,0-1 0,-1 0 0,1-1 0,-1-1 0,13-8 1,-21 12 302,0-2 1,-1 1 0,1 0 0,-1-1 0,0 0 0,0 0 0,0 0-1,0-1 1,-1 1 0,0-1 0,0 0 0,0 0 0,0 0 0,-1 0 0,3-7-1,-4-2-6687,-1 4 44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9.49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58 952,'13'-8'1408,"20"-10"3711,17-4 6876,2 12-1375,-12 14-7947,-11 0-2673,1 0 0,0-2 0,37-2 0,-50 0 0,-16 0 0,-1 0 0,1 1 0,-1-1 0,1 0 0,-1 0 0,1 1 0,-1-1 0,0 0 0,1 1 0,-1-1 0,1 1 0,-1-1 0,0 0 0,1 1 0,-1-1 0,0 1 0,1-1 0,-1 1 0,0-1 0,0 1 0,0-1 0,1 1 0,-1-1 0,0 1 0,0 0 0,0-1 0,0 1 0,0-1 0,0 1 0,0-1 0,0 1 0,0-1 0,0 1 0,0 0 0,-1-1 0,1 1 0,0-1 0,0 1 0,0-1 0,-1 1 0,1-1 0,-1 1 0,-13 37 0,6-19 0,-3 33 0,1 0 0,3 0 0,0 63 0,7-89 0,1 4 0,-1 0 0,-1 1 0,-1-2 0,-2 1 0,-1 0 0,-2-1 0,-10 31 0,-24 26 0,29-66 0,2 1 0,0 0 0,2 1 0,0 0 0,-5 24 0,9-15 0,1 0 0,0 36 0,12-8 0,-11-55 0,-2-2 0,-1 0 0,0-1 0,0 1 0,1-1 0,-1 0 0,0-1 0,0 1 0,0-1 0,-9-1 0,-4 2 0,-37 6 0,-104 1 0,158-8-191,1 0 0,-1 0-1,1 0 1,-1 0 0,1-1 0,-1 1 0,0 0 0,1 0-1,-1-1 1,1 1 0,-1 0 0,1-1 0,0 1-1,-1 0 1,1-1 0,-1 1 0,1-1 0,0 1 0,-1-1-1,1 1 1,0 0 0,-1-1 0,1 0 0,0 1 0,0-1-1,-1 1 1,1-1 0,0 1 0,0-1 0,0 1-1,0-1 1,0 0 0,0 1 0,0-1 0,0 1 0,0-1-1,0 1 1,0-1 0,0 0 0,1 0 0,9-24-11989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5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732 256 2529,'13'-12'5477,"0"-1"1,21-26-1,-31 34-4677,25-35 10004,-18 24-8705,-8 14-2049,-1 0-46,0 0 1,0 0-1,0 0 0,0 0 0,0 0 0,-1 0 0,1 0 0,-1 0 0,1 0 0,-1 0 0,0 0 0,1-2 0,-3 0-4,-7 13 0,4 0 0,-205 470 0,126-331 0,51-93 0,-39 79 0,22-41 0,49-90 0,-4 7 0,0-1 0,-1 0 0,1 0 0,-14 15 0,17-82 0,11-63-3937,6-103-11054,-12 195 14016,0 11 616,1 0 1,1 1-1,0-1 1,1 1-1,1 0 0,1 0 1,11-17-1,4-4 57,51-63-1,-13 34 511,80-68-1,-78 78 1060,-15 3 2419,-27 29 1715,-21 25-5214,0 0-1,1 0 1,-1-1-1,0 1 1,1 0 0,-1-1-1,0 1 1,0 0-1,1-1 1,-1 1 0,0 0-1,0-1 1,0 1 0,0 0-1,1-1 1,-1 1-1,0-1 1,0 1 0,0 0-1,0-1 1,0 1-1,0-1 1,0 1 0,0-1-1,0 1 1,0 0 0,0-1-1,0 1 1,0-1-1,-1 1 1,1 0 0,0-1-1,0 1 1,0 0-1,-1-1 1,1 0 0,-17-6 3883,-18 5-2446,-87 22-1620,-202 62 1,279-67-5,2 2 0,0 3 0,1 1 0,-61 40 0,97-57 0,1 0 0,-1 1 0,0-1 0,1 1 0,0 0 0,0 1 0,0-1 0,1 1 0,0 0 0,0 0 0,0 0 0,1 1 0,0-1 0,0 1 0,1 0 0,0-1 0,0 1 0,0 0 0,0 14 0,2-18 0,1 0 0,0 0 0,0 0 0,0 0 0,0-1 0,0 1 0,1 0 0,-1-1 0,1 1 0,0-1 0,0 1 0,0-1 0,0 0 0,0 0 0,0 0 0,1 0 0,4 3 0,0 0 0,1 0 0,0 0 0,0-1 0,15 7 0,14-1 0,0-1 0,0-1 0,1-2 0,67 1 0,156-15 0,-201 5 0,-12 0 0,-1-1 0,1-2 0,-1-3 0,71-22 0,-82 12 0,-36 16 0,-1 6 0,-8 6-76,7-8-93,1 0 1,0 1-1,0-1 1,0 0-1,0 0 0,0 0 1,0 1-1,0-1 1,0 0-1,0 1 1,0-1-1,1 1 1,-1-1-1,1 1 1,-1 0-1,1-1 1,0 1-1,-1-1 1,1 1-1,0 3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1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44 2809,'0'-1'579,"-1"0"1,1-1-1,-1 1 1,0 0-1,1 0 1,-1 0-1,0 0 1,0 1-1,1-1 1,-1 0-1,0 0 1,0 0-1,0 1 0,0-1 1,0 0-1,0 1 1,0-1-1,0 1 1,-2-1-1,-30-13 6901,15 6 2980,18 7-10042,2-2-407,5 2-11,1 1 0,4 1 0,0-1 0,0 2 0,19 4 0,7 1 0,903 26 0,-800-33 0,40-5 0,-175 4 0,-16-3 0,5 4 0,-16 1 61,0 1-1,-29 7 1,30-5-364,1 0 0,-29 0 0,29-9-15077,11 1 8822,-1 3-15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09.89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250 41 5537,'4'-2'13346,"5"-4"-5941,21-10-971,-25 13-6430,1 0-1,0 1 1,0 0 0,0 0 0,0 1 0,1 0 0,-1 0-1,0 0 1,1 1 0,-1 0 0,10 1 0,-5-1-5,-10 0 1,-1 0 0,1 1 0,-1-1 0,1 0 0,-1 0 0,1 0 0,-1 1 0,1-1 0,-1 0 0,1 1 0,-1-1 0,1 0 0,-1 1 0,0-1 0,1 1 0,-1-1 0,0 1 0,1-1 0,-1 1 0,0-1 0,0 1 0,1-1 0,-1 1 0,0-1 0,0 1 0,0-1 0,0 1 0,0-1 0,0 1 0,0 0 0,0-1 0,0 1 0,0-1 0,0 1 0,0 0 0,-3 17 0,-10 5 0,-1 0 0,-1 0 0,-2-2 0,0 0 0,-39 37 0,1 0 0,10-13-2276,10-15-4197,-47 31 0,62-47-1542,-5 1 149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10.4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585 34 1544,'15'-7'6458,"31"-19"17263,-45 25-22789,3 1-820,-110 52-112,-2-5 0,-165 48 0,259-90 0,10-3 0,-1-1 0,0 1 0,0-1 0,0 0 0,0 0 0,0 0 0,-7-1 0,16 2 0,-1 0 0,1 0 0,0 1 0,-1-1 0,1 1 0,-1 0 0,0-1 0,0 1 0,0 1 0,0-1 0,3 6 0,37 50 0,-41-55 0,0 1 0,0-1 0,-1 1 0,1-1 0,-1 1 0,0 0 0,-1-1 0,1 1 0,-1 0 0,1-1 0,-2 1 0,1 0 0,0 0 0,-1-1 0,-1 7 0,-4 9 0,0 0 0,-12 25 0,-4 14 0,-46 120 0,51-127 0,2 0 0,3 1 0,2 1 0,-6 101 0,7 101 0,9-197 0,1-59 0,-1 1 0,0 0 0,0-1 0,0 1 0,0-1 0,1 1 0,-1-1 0,0 1 0,1-1 0,-1 1 0,0-1 0,1 0 0,-1 1 0,0-1 0,1 1 0,-1-1 0,1 0 0,-1 1 0,1-1 0,-1 0 0,1 1 0,-1-1 0,1 0 0,-1 0 0,1 0 0,-1 0 0,1 1 0,-1-1 0,1 0 0,-1 0 0,1 0 0,0 0 0,-1 0 0,1 0 0,-1 0 0,1 0 0,0-1 0,23-3 0,-22 4 0,495-30 0,-273 24 0,-79-4-2722,-97 4-409,0-2 1,67-20 0,-66 13-4911,-5 1 117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11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472 20 400,'6'-7'4418,"18"-1"8161,10 4-381,-12 4-9026,-10 2-3172,-1 0 0,1 1 0,-1 0 0,0 1 0,0 0 0,19 10 0,17 6 0,-7-8 0,61 8 0,-62-13 0,-31-8 0,-7 1 0,0 0 0,0-1 0,0 1 0,0 0 0,0 0 0,1 0 0,-1 0 0,0 0 0,0 0 0,0 0 0,0 0 0,0 1 0,1-1 0,-1 0 0,0 1 0,0-1 0,0 1 0,0-1 0,0 1 0,0 0 0,0-1 0,0 1 0,1 1 0,-2-1 0,0 0 0,0 0 0,0 0 0,0 0 0,0 1 0,0-1 0,-1 0 0,1 0 0,0 0 0,-1 0 0,1 0 0,0 0 0,-1 1 0,1-1 0,-1 0 0,0 0 0,1 0 0,-1-1 0,0 1 0,0 0 0,1 0 0,-1 0 0,0 0 0,0-1 0,-2 2 0,1 0 0,-86 127 0,47-52 0,-47 117 0,66-139 0,-45 120 0,59-148 0,1 0 0,2 0 0,1 1 0,-2 50 0,6 57 0,0-133 0,0-1 0,-1 1 0,1 0 0,-1-1 0,1 1 0,-1 0 0,0-1 0,1 1 0,-1-1 0,0 1 0,0-1 0,0 0 0,-1 1 0,1-1 0,0 0 0,0 0 0,-1 0 0,1 0 0,-1 0 0,1 0 0,-1 0 0,1 0 0,-1 0 0,1-1 0,-1 1 0,0-1 0,1 1 0,-4-1 0,-57 10 0,46-9 0,-394 22 0,376-27 0,33 4-31,1 0 1,0 0-1,-1 0 0,1 0 1,-1 0-1,1 0 0,0-1 0,-1 1 1,1 0-1,0 0 0,-1 0 1,1-1-1,0 1 0,-1 0 1,1-1-1,0 1 0,-1 0 1,1 0-1,0-1 0,0 1 1,-1-1-1,1 1 0,0 0 0,0-1 1,0 1-1,0 0 0,-1-1 1,1 1-1,0-1 0,0 1 1,0-1-1,0 1 0,0 0 1,0-1-1,0 1 0,0-1 1,0 1-1,0 0 0,1-1 0,-1 1 1,0-1-1,0 1 0,0 0 1,0-1-1,1 1 0,-1-1 1,0 1-1,0 0 0,1-1 1,-1 1-1,0 0 0,0 0 1,1-1-1,-1 1 0,0 0 0,1 0 1,-1-1-1,0 1 0,1 0 1,-1 0-1,1 0 0,17-16-5882,17-4-10433,-10 11 8525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11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 40 2288,'3'-22'25910,"-2"21"-25218,14-4 3185,57-5-3877,-66 9 0,0 1 0,0-1 0,1 2 0,-1-1 0,0 1 0,0 0 0,-1 0 0,1 0 0,0 1 0,6 2 0,-9-2 0,0-1 0,0 1 0,0 0 0,-1 0 0,1 0 0,-1 0 0,1 0 0,-1 0 0,0 1 0,0-1 0,0 1 0,0 0 0,-1-1 0,1 1 0,0 0 0,-1 0 0,0 0 0,0 0 0,0 0 0,0 0 0,-1 1 0,1-1 0,-1 0 0,1 0 0,-1 1 0,0-1 0,-1 0 0,1 0 0,0 1 0,-1-1 0,0 0 0,0 0 0,-2 5 0,-3 7 0,-1 0 0,-1-1 0,0 0 0,-1 0 0,-13 14 0,21-27 0,-21 25-54,-2-1 1,0-1-1,-2-2 1,-46 33-1,42-33-490,-14 2-20773,27-14 12967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11.9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1282 1 5185,'-7'6'11050,"-12"-1"-5229,-16-2 614,-4-3-5712,-230 6 2830,236-4-3553,1 1 0,0 1 0,0 2 0,1 1 0,0 1 0,0 2 0,1 1 0,-37 19 0,65-28 0,0 0 0,-1 1 0,1-1 0,0 0 0,0 1 0,0-1 0,0 1 0,1-1 0,-1 1 0,1 0 0,-1 0 0,1 0 0,0 0 0,0-1 0,0 2 0,1-1 0,-1 0 0,1 0 0,-1 0 0,1 0 0,1 6 0,-1-4 0,-1 1 0,1-1 0,-1 0 0,0 1 0,-1-1 0,1 0 0,-1 0 0,0 1 0,-4 6 0,-69 111 0,-31 44 0,-46 75 0,42 3 0,91-200 0,-5 24 0,15-41 0,-19 41 0,24-61 0,0 0 0,0 0 0,1 0 0,0 0 0,1 1 0,0 0 0,0-1 0,0 11 0,3-17 0,-1-1 0,1 0 0,0 1 0,0-1 0,-1 0 0,1 0 0,0 0 0,0 0 0,0 0 0,1 0 0,-1 0 0,0 0 0,0 0 0,0 0 0,1-1 0,-1 1 0,0-1 0,1 1 0,-1-1 0,1 1 0,1 0 0,33 8 0,359 11 0,-327-24-2042,-1-2 0,99-24 0,22-2-4609,-128 26-1686,0 1 173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12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1024 0 5177,'-10'7'4348,"-4"8"6508,11-1-981,11-5-7364,4-1-2511,-9-6 0,0 0 0,-1 0 0,1 0 0,0 0 0,0-1 0,0 1 0,0-1 0,0 0 0,0 1 0,0-2 0,1 1 0,-1 0 0,0-1 0,5 1 0,147-1 0,-153 0 0,0-1 0,0 1 0,0 0 0,0 0 0,1 0 0,-1 0 0,0 0 0,0 1 0,0-1 0,0 1 0,0-1 0,0 1 0,0 0 0,0 0 0,0 0 0,0 0 0,-1 0 0,1 0 0,0 0 0,0 1 0,-1-1 0,1 0 0,-1 1 0,0 0 0,1-1 0,-1 1 0,0 0 0,0 0 0,0-1 0,0 1 0,0 0 0,0 0 0,-1 0 0,1 0 0,0 0 0,-1 1 0,0-1 0,0 0 0,1 0 0,-1 0 0,0 0 0,-1 0 0,1 0 0,0 0 0,-1 1 0,1-1 0,-2 2 0,-3 13 0,0 0 0,-1 0 0,-1-1 0,-14 24 0,17-33 0,-76 135 0,32-61 0,-62 146 0,67-97 0,25-61 0,16-59 0,0 1 0,0 0 0,-1-1 0,-1 1 0,1-1 0,-9 14 0,5-12 0,0-1 0,-1 0 0,-1 0 0,0-1 0,0 0 0,-1-1 0,0 0 0,0 0 0,-1-1 0,-1-1 0,1 1 0,-1-2 0,0 0 0,-1 0 0,1-1 0,-1-1 0,-17 4 0,-255 60 0,5-1 0,265-62 0,1 0 0,-26 15 0,-22 7 0,71-29 308,14-11-1847,5-10-13363,-11 13 6310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34:12.98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24 560,'5'-12'13872,"17"5"2339,-6 2-14087,-9 5-2124,-7 4 0,-6-4-13,5 0-1204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5T13:31:46.42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1:47.0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293 62 1736,'7'-9'5888,"-5"-21"16035,-2 11-18703,0 16-3220,-17 16 0,11-10 0,0 0 0,1 0 0,-1 1 0,1 0 0,0 0 0,0 0 0,0 0 0,1 1 0,-1-1 0,1 1 0,0 0 0,-4 8 0,-27 28 0,23-30 0,2 0 0,0 0 0,-12 19 0,-12 13 0,22-30 0,1 1 0,1 0 0,0 1 0,1 0 0,0 0 0,-9 25 0,15-32 0,0 1 0,1 0 0,0-1 0,0 1 0,1 0 0,0 0 0,0 0 0,1 1 0,1-1 0,-1 0 0,1 0 0,1 0 0,0 0 0,3 10 0,-3-13 0,1 0 0,0 0 0,0 0 0,0 0 0,1 0 0,-1-1 0,2 1 0,-1-1 0,0 0 0,1 0 0,0-1 0,0 0 0,0 1 0,1-2 0,6 5 0,-3-4 0,0 0 0,1 0 0,-1-1 0,1 0 0,-1-1 0,1 0 0,0-1 0,0 0 0,15 0 0,-8-2 0,1 0 0,0-1 0,0-1 0,-1-1 0,0 0 0,0-2 0,0 0 0,0 0 0,-1-2 0,0 0 0,16-11 0,-18 7 0,-1 0 0,0-1 0,-1-1 0,0 0 0,-1 0 0,-1-2 0,0 1 0,-1-1 0,0 0 0,-2-1 0,0 0 0,-1 0 0,0-1 0,-2 1 0,0-1 0,-1 0 0,-1-1 0,1-20 0,5-93 0,1 170 0,-9-18 0,0-1 0,-2 0 0,0 1 0,-1-1 0,0 0 0,-13 35 0,-18 54 0,28-96 0,1 1 0,1 0 0,0 0 0,1 1 0,1-1 0,0 1 0,1-1 0,0 1 0,1 17 0,4-16 0,-4-11 0,1 0 0,0-1 0,0 1 0,0 0 0,0-1 0,0 1 0,1-1 0,-1 0 0,1 1 0,0-1 0,0 0 0,0 0 0,1 0 0,-1 0 0,1 0 0,0-1 0,3 3 0,-1-1-390,1-1 0,-1 1 0,1-1 0,0 0 0,1-1 0,-1 0 0,0 0 0,1 0 0,-1 0 0,1-1 0,-1 0 0,1-1 0,0 0 0,-1 0 0,1 0 0,-1-1 0,1 1 0,8-4 0,-3 1-584,-1 0 1,0-1-1,0-1 1,0 0-1,-1 0 1,0-1-1,0-1 1,0 1-1,12-13 1,-16 14-644,-1-1 0,0 1 1,0-2-1,0 1 0,5-10 0,7-16-3216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1:47.4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57 392 3793,'120'-212'24133,"-98"170"-21708,-16 29-1942,1 0 0,0 0 1,1 1-1,10-11 0,19-40-483,-54 141 0,-33 132 0,14-68 0,-62 278 0,86-369 0,-35 169 0,42-191 0,0-2 0,0 0 0,2 1 0,1-1 0,1 1 0,4 39 0,-1-34 0,-2-27 0,0 0 0,0-1 0,1 1 0,0 0 0,0 0 0,0-1 0,0 1 0,1 0 0,0-1 0,5 11 0,0-7-372,4 4-3033,-11-13 3258,1-1-1,-1 1 1,1 0 0,-1 0-1,1 0 1,-1-1-1,1 1 1,-1 0-1,1 0 1,-1-1-1,0 1 1,1-1-1,-1 1 1,1 0-1,-1-1 1,0 1-1,1-1 1,-1 1 0,0-1-1,0 1 1,1-1-1,-1 1 1,0-1-1,0 1 1,0-1-1,0 1 1,1-2-1,6-29-9197,-6-21 1358,-2 23 4620,1 1 605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1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 2721,'3'-8'4815,"1"-29"20221,2 45-24812,-5-5-226,0-1-1,0 1 1,1-1-1,0 0 1,-1 0 0,1 0-1,0 1 1,0-2-1,0 1 1,0 0-1,3 2 1,32 20 2,-27-16 0,0-1 0,1-1 0,0 0 0,12 5 0,61 22 0,-38-13 0,1-3 0,1-1 0,79 15 0,-41-22 0,-80-10 0,23 7 0,-29-5 0,0-1 0,0 0 0,0 1 0,1-1 0,-1 0 0,0 1 0,0-1 0,0 1 0,0-1 0,0 0 0,0 1 0,0-1 0,0 1 0,0-1 0,0 0 0,0 1 0,0-1 0,0 1 0,0-1 0,0 0 0,-1 1 0,1-1 0,0 0 0,0 1 0,0-1 0,0 1 0,-1-1 0,1 0 0,0 0 0,-1 1 0,1-1 0,0 0 0,0 1 0,-1-1 0,1 0 0,-1 1 0,-19 21 0,9-9 0,-12 14 0,-1 0 0,-1-1 0,-35 26 0,19-16 0,-37 30 0,31-26 0,-59 62 0,105-101 0,0-1 0,1 1 0,-1 0 0,0 0 0,0 0 0,1-1 0,-1 1 0,1 0 0,-1 0 0,1 0 0,-1 0 0,1 0 0,-1 0 0,1 0 0,0 0 0,0 0 0,-1 0 0,1 0 0,0 0 0,0 2 0,0-3 0,1 1 0,-1-1 0,1 1 0,-1-1 0,1 1 0,-1-1 0,1 0 0,-1 1 0,1-1 0,0 0 0,-1 0 0,1 1 0,-1-1 0,1 0 0,0 0 0,-1 0 0,1 0 0,-1 0 0,1 0 0,0 0 0,-1 0 0,1 0 0,0 0 0,0 0 0,4 0 0,1-1 0,-1 0 0,0 0 0,0-1 0,0 1 0,9-5 0,8-9-4319,-17 11 1777,0-1-1,0 0 0,0 0 1,-1 0-1,0-1 0,0 0 1,4-6-1,0-7-5356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1:47.8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34 257 280,'0'-5'954,"0"-1"-1,-1 0 1,1 1-1,-1-1 1,0 0-1,-1 1 1,1-1-1,-1 1 1,0 0-1,-4-7 1,-7-16 17660,12 28-18108,1-1 0,-1 1 0,0 0 0,0 0 0,44 15 348,-28-13-833,0-1 1,0-1-1,0-1 1,0 0-1,0 0 1,0-2-1,0 1 1,0-2-1,16-6 1,-10 3-201,0-2 0,-1 0 0,0-1 0,-1-1 0,29-21 0,-22 7-7362,-6-5-3472,-4 7 3636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1:48.1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397 569 56,'25'18'10911,"6"3"5897,-9-12-11816,-12-7-4992,0-1 0,0 0 0,0 0 0,0-1 0,1 0 0,-1 0 0,0-1 0,0-1 0,0 0 0,-1 0 0,1-1 0,0 0 0,-1-1 0,0 0 0,0 0 0,0-1 0,0 0 0,-1-1 0,1 0 0,-1 0 0,7-8 0,0-3 0,-8 11 0,0-1 0,-1 0 0,0 0 0,-1 0 0,0-1 0,0 1 0,0-1 0,-1 0 0,0-1 0,-1 1 0,0-1 0,0 0 0,3-16 0,-2-44-1735,-6 43-368,0-1-1,-2 1 1,-1 0-1,-1 0 0,-14-39 1,-14-11-462,9 40 2370,-6 9 3400,29 26-2842,0 0 1,0 0 0,0 0-1,0 0 1,-1 0 0,1 0 0,0 1-1,0 0 1,-1-1 0,1 1-1,0 0 1,-1 0 0,1 0-1,0 0 1,-1 0 0,1 1-1,0-1 1,0 1 0,-1 0-1,1-1 1,0 1 0,0 0-1,0 0 1,0 0 0,0 1-1,0-1 1,0 0 0,0 1 0,0-1-1,1 1 1,-1 0 0,-2 3-1,-6 11-126,1-1 1,0 2-1,1-1 0,1 2 0,1-1 0,0 0 0,-5 28 0,7-29-224,-87 307-13,-136 316 0,66-183 0,140-347 0,16-82 0,4 31 250,1-56-292,0-1 0,0 1 1,0 0-1,0 0 1,0-1-1,0 1 0,0 0 1,1-1-1,-1 1 1,1 0-1,-1-1 0,1 1 1,0-1-1,-1 1 0,1-1 1,0 1-1,0-1 1,0 0-1,0 1 0,0-1 1,1 0-1,-1 0 0,0 1 1,1-1-1,-1 0 1,0-1-1,1 1 0,-1 0 1,4 1-1</inkml:trace>
  <inkml:trace contextRef="#ctx0" brushRef="#br0" timeOffset="1">130 1459 496,'17'-8'5043,"33"-4"16613,-27 10-16334,-17 1-5072,54-7-250,-1-3 0,0-2 0,-1-3 0,-1-3 0,103-47 0,-119 40-3927,-34 20 2190,0 1 0,0-2 0,-1 1 1,0-1-1,0 0 0,0 0 0,-1 0 1,0-1-1,-1 0 0,6-13 0,-7-3-6518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18.6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51 170 2184,'-17'-20'28244,"9"11"-25905,8 5-2339,5 3 0,-11 0 0,-3-2 0,1 2 0,1 1 0,7-3 0,2 3 0,-1 0 0,1 1 0,0-1 0,0 0 0,0 1 0,0-1 0,-1 1 0,1-1 0,0 1 0,0 0 0,-1 0 0,4 2 0,2 0 0,3 0 0,1-2 0,-1 1 0,1-1 0,0-1 0,0 0 0,-1 0 0,1-1 0,0-1 0,-1 0 0,1 0 0,-1-1 0,13-5 0,13-7 0,-1-1 0,33-22 0,-48 27 0,-19 11-186,0-1 0,-1 1 0,1-1 0,0 1 0,-1-1 0,1 1 0,-1-1 0,1 0 0,0 1 0,-1-1 0,0 0 0,1 1 0,-1-1 0,1 0 1,-1 0-1,0 1 0,1-1 0,-1 0 0,0 0 0,0 0 0,0 1 0,0-1 0,0 0 0,0 0 0,0 0 0,0 0 0,0 1 0,0-1 0,0 0 0,0 0 0,-1 0 0,1 1 0,0-1 0,0 0 0,-1-1 0,0 1-380,0-1-1,0 1 0,0 0 0,0-1 1,0 1-1,0 0 0,0 0 0,0 0 1,0-1-1,-1 1 0,1 0 1,0 1-1,-1-1 0,1 0 0,-1 0 1,1 1-1,-1-1 0,-2 0 1,-12 0-7553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19.34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61 423 1096,'17'-22'27077,"-7"24"-22483,3 5-4594,-5-2 0,0 0 0,0-1 0,0 0 0,0 0 0,1-1 0,-1 0 0,1 0 0,0-1 0,0-1 0,0 1 0,13-1 0,1-2 0,-1-1 0,0-2 0,0 0 0,0-1 0,0-2 0,-1 0 0,0-1 0,-1-1 0,1-1 0,-2-1 0,1 0 0,-2-2 0,26-20 0,-31 19 0,-1 0 0,-1 0 0,0-1 0,0 0 0,-2-1 0,10-21 0,-11 21 0,-4 8 0,-1 0 0,0-1 0,0 1 0,-1-1 0,0 0 0,-1 0 0,0 0 0,0 0 0,-1 0 0,0 0 0,-1 1 0,0-1 0,0 0 0,-1 0 0,-4-13 0,5 20 0,-1 0 0,1 0 0,-1 0 0,0 0 0,1 0 0,-1 0 0,0 1 0,0-1 0,0 1 0,-1-1 0,1 1 0,0 0 0,0 0 0,-1 0 0,1 0 0,0 0 0,-1 1 0,1-1 0,-1 1 0,1-1 0,-1 1 0,0 0 0,1 0 0,-1 0 0,1 0 0,-1 1 0,1-1 0,-5 2 0,-5 0 0,0 1 0,-1 1 0,1 0 0,-16 7 0,-240 143 0,237-134 0,7-5 0,1 1 0,0 1 0,-21 23 0,35-32 0,1 1 0,0 0 0,1 0 0,0 1 0,1 0 0,-1 0 0,2 0 0,0 1 0,0 0 0,-4 12 0,9-20 0,0-1 0,-1 0 0,1 1 0,0-1 0,0 0 0,0 1 0,0-1 0,0 0 0,1 1 0,-1-1 0,1 0 0,-1 0 0,1 1 0,0-1 0,0 0 0,0 0 0,0 0 0,0 0 0,1 0 0,1 2 0,1 0 0,0 0 0,0 0 0,1 0 0,0 0 0,0-1 0,0 1 0,10 4 0,-1-2 0,0-1 0,1 0 0,0 0 0,-1-2 0,28 4 0,15-2 0,68 14 0,-108-15 0,-1 0 0,1 1 0,-1 0 0,-1 1 0,1 1 0,-1 1 0,0 0 0,24 18 0,-32-19 0,-1-1 0,0 1 0,0 0 0,0 1 0,-1-1 0,0 1 0,0 0 0,-1 0 0,0 0 0,0 1 0,3 12 0,-3-4 0,0 1 0,-1-1 0,-1 1 0,0 30 0,-2-38 0,-1-1 0,0 0 0,-1 1 0,0-1 0,0 0 0,-1 0 0,0 0 0,0-1 0,-1 1 0,0-1 0,-1 1 0,0-1 0,0-1 0,-1 1 0,0-1 0,0 0 0,-1 0 0,1-1 0,-2 0 0,1 0 0,-1 0 0,-12 6 0,7-5 0,-1 0 0,0-1 0,0 0 0,-1-1 0,0-1 0,0 0 0,0-1 0,0-1 0,0 0 0,0-1 0,-1-1 0,-29-3 0,43 3 0,-1 0 0,1-1 0,0 1 0,0-1 0,0 0 0,0 0 0,0 0 0,0 0 0,1 0 0,-1 0 0,0 0 0,0-1 0,1 1 0,-1-1 0,1 1 0,-1-1 0,1 1 0,0-1 0,-1 0 0,1 0 0,0 0 0,0 0 0,0 0 0,1 0 0,-1 0 0,0 0 0,1 0 0,-1 0 0,1 0 0,0 0 0,0 0 0,0-1 0,0 1 0,0 0 0,0 0 0,1-3 0,0-3 0,0 0 0,1-1 0,0 1 0,0 0 0,1 0 0,0 0 0,7-14 0,17-22 0,2 1 0,55-64 0,35-13 0,-72 86-3526,-37 28 1677,1 0-1,0 1 1,0 0-1,0 1 0,15-3 1,-16 6-6540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19.7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27 121 5625,'-8'-6'5178,"-7"-21"11851,12 7-12094,46 25-4935,18 7 0,0-1 0,90 2 0,-132-12 0,113 2 0,247-27 0,-296 16 0,-71 7 0,-2 1 0,1-1 0,-1 0 0,0-1 0,0 0 0,0-1 0,0 0 0,17-8 0,-27 11-206,1-1 0,-1 1-1,0-1 1,0 1 0,0-1 0,0 0-1,0 1 1,0-1 0,0 1 0,0-1-1,0 0 1,0 1 0,0-1 0,0 1-1,0-1 1,0 1 0,0-1 0,0 0-1,-1 1 1,1-1 0,0 1 0,0-1-1,-1 1 1,1-1 0,0 1 0,-1-1-1,1 1 1,-1 0 0,0-1 0,-15-21-10784,12 17 7596,-5-9-3529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0.1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164 20 3305,'7'-12'8801,"-5"11"-7420,-1 0 0,1 0 1,0 0-1,-1 0 0,1 1 1,0-1-1,0 0 0,0 1 1,-1 0-1,1-1 0,0 1 1,3 0-1,5 1 1323,-7 1-2704,0 0 0,0-1 0,0 2 0,0-1 0,0 0 0,0 0 0,0 1 0,-1 0 0,1-1 0,-1 1 0,0 0 0,0 0 0,0 0 0,2 5 0,23 50 0,-26-56 0,3 13 0,-1 0 0,0 0 0,-1 0 0,-1 0 0,0 1 0,-1-1 0,-1 0 0,0 1 0,-1-1 0,-1 0 0,-7 25 0,1-20 0,0 0 0,-1 0 0,-1-1 0,-1-1 0,-1 0 0,0 0 0,-29 28 0,10-18-3136,20-20 370,1 0-1,-2-1 1,1 0-1,-1-2 1,-22 9-1,9-9-6104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3.3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169 312 3585,'-2'-3'26498,"11"11"-23814,-2-5-2684,1-1 0,0 1 0,0-1 0,14 2 0,-5-5 0,-1-1 0,1 0 0,-1-1 0,1-1 0,-1-1 0,0 0 0,-1-1 0,1-1 0,-1 0 0,0-1 0,-1 0 0,0-2 0,-1 1 0,1-2 0,11-12 0,-16 12 0,-2 0 0,1-1 0,-2 1 0,1-2 0,-2 1 0,1 0 0,5-25 0,-1 7 0,-10 27 0,0 0 0,0 1 0,0-1 0,0 0 0,-1 1 0,1-1 0,-1 1 0,0-1 0,1 1 0,-1-1 0,0 1 0,-1-1 0,1 1 0,0 0 0,-1 0 0,1 0 0,-1 0 0,0 0 0,0 0 0,0 0 0,0 0 0,0 0 0,0 1 0,0-1 0,-3 0 0,1 0 0,0 0 0,0 0 0,-1 1 0,1 0 0,-1 0 0,1 0 0,-1 0 0,1 1 0,-1 0 0,0 0 0,-8 1 0,-56 13 0,20-3 0,37-8 0,0 0 0,1 1 0,0 1 0,-1 0 0,2 0 0,-1 1 0,-15 11 0,14-9 0,-1 0 0,0-1 0,0-1 0,-21 8 0,19-7 0,-1 0 0,1 0 0,0 2 0,1 0 0,0 1 0,-17 15 0,29-23 0,-1 0 0,1 0 0,0 0 0,0 0 0,1 1 0,-1-1 0,0 0 0,1 1 0,-1 0 0,1-1 0,0 1 0,0 0 0,0 0 0,0 0 0,0 0 0,0 5 0,-1 11 0,1-17 0,0 1 0,1-1 0,0 0 0,-1 1 0,1-1 0,0 1 0,0-1 0,0 1 0,1-1 0,-1 1 0,1-1 0,-1 0 0,2 4 0,9 53 0,-8-53 0,0 3 0,1 0 0,0-1 0,1 1 0,0-1 0,0 0 0,1 0 0,8 10 0,29 26 0,-1-8 0,73 47 0,-31-24 0,-73-50 0,0 0 0,0 0 0,17 20 0,-26-27 0,0 1 0,0-1 0,0 1 0,0-1 0,-1 1 0,1 0 0,-1-1 0,0 1 0,0 0 0,0 0 0,0 0 0,0 0 0,0 0 0,-1 0 0,0 1 0,0-1 0,1 0 0,-2 0 0,1 0 0,0 0 0,-1 0 0,1 0 0,-3 6 0,1-6 0,-1 1 0,1-1 0,-1 0 0,0 1 0,0-1 0,0-1 0,0 1 0,-1 0 0,1-1 0,-1 0 0,0 0 0,1 0 0,-1 0 0,0 0 0,0-1 0,0 1 0,-7 0 0,-75 12 0,86-14 0,-3 0 0,-29 3 0,-60-2 0,84-1 0,-1-1 0,1 0 0,-1-1 0,1 0 0,-1 0 0,1-1 0,0 1 0,0-2 0,0 1 0,1-2 0,-1 1 0,-8-7 0,14 10 0,1-1 0,-1 1 0,1-1 0,0 1 0,-1-1 0,1 0 0,0 0 0,0 1 0,0-1 0,0 0 0,0 0 0,1 0 0,-1 0 0,1 0 0,-1 0 0,1 0 0,0 0 0,-1-1 0,1 1 0,0 0 0,1-2 0,-1-1 0,2-1 0,-1 1 0,0 0 0,1 0 0,0 0 0,0 0 0,1 0 0,3-6 0,3-1 0,-1 0 0,2 1 0,0 0 0,0 0 0,20-15 0,-20 18 0,1 0 0,0 0 0,1 1 0,0 1 0,0 0 0,0 1 0,18-6 0,-13 5-6225,8-1-9184,-15 6 7757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3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 5481,'7'-19'22314,"3"13"-17342,4 4-4972,-1 1 0,1 0 0,0 0 0,0 2 0,-1-1 0,21 5 0,6-1 0,36 2 0,122 12 0,-143-13-2157,-31-6-747,-1 0-1,0-2 1,34-7 0,-34 3-3748,-4 1-72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4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0 2152,'0'0'12151,"7"18"3069,-5-12-11976,-2 6-3244,0-1 0,0 1 0,-1-1 0,-1 0 0,0 1 0,-1-1 0,0 0 0,0 0 0,-1-1 0,-1 1 0,0-1 0,0 0 0,-1 0 0,0 0 0,-1-1 0,0 0 0,0 0 0,-12 9 0,3-2-530,-4 3-3387,-1-1-1,0-1 1,-1-1 0,-34 19 0,22-20-3973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4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47 180 1656,'-9'17'28392,"9"-10"-25673,1-5-2719,-1 0 0,1 0 0,-1-1 0,1 1 0,0 0 0,0 0 0,0-1 0,0 1 0,0-1 0,0 1 0,0-1 0,0 1 0,1-1 0,-1 1 0,0-1 0,1 0 0,-1 0 0,1 0 0,0 0 0,-1 0 0,1 0 0,0 0 0,0-1 0,-1 1 0,1-1 0,0 1 0,0-1 0,0 1 0,0-1 0,0 0 0,3 0 0,2 1 0,1-1 0,0 1 0,-1-1 0,1-1 0,11-1 0,-2-3 0,0-1 0,0 0 0,-1-1 0,28-17 0,-36 19 0,-1 0 0,0 0 0,0-1 0,0 0 0,-1 0 0,0-1 0,0 0 0,-1 0 0,0 0 0,0-1 0,5-12 0,-1 6 0,8-15 0,-16 28 0,-1 0 0,1 0 0,-1 0 0,0 0 0,1-1 0,-1 1 0,0 0 0,0 0 0,0 0 0,0 0 0,0-1 0,0 1 0,0 0 0,0 0 0,0 0 0,-1 0 0,1-1 0,0 1 0,-1 0 0,1 0 0,-1 0 0,1 0 0,-1 0 0,-1-1 0,-1-1 0,1 0 0,-1 1 0,-1-1 0,1 1 0,0 0 0,0 0 0,-1 0 0,1 1 0,-1-1 0,0 1 0,0 0 0,1-1 0,-8 0 0,-52 0 0,43 3 0,-6 2 0,-33 3 0,54-3 0,0-1 0,0 1 0,0-1 0,0 1 0,0 1 0,1-1 0,-5 5 0,8-7 0,-14 8 0,1 1 0,1 0 0,0 1 0,-16 17 0,25-21-2975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50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26 153 1816,'14'-23'4622,"-12"14"-1454,-1 0-1,1 0 0,-2 0 1,1 0-1,-1 0 0,-1-10 1,-1-25 989,1 41-4157,1 3 0,1-1 0,-1 1 0,1-1 0,-1 0 0,1 1 0,-1-1 0,1 1 0,-1 0 0,1-1 0,0 1 0,-1 0 0,1-1 0,0 1 0,0 0 0,-1-1 0,1 1 0,0 0 0,-1 0 0,1 0 0,0 0 0,0 0 0,0 0 0,-1 0 0,1 0 0,0 0 0,1 1 0,2-4 0,-16 6 0,12-1 0,-1 0 0,1 0 0,-1 1 0,1-1 0,0 0 0,0 0 0,0 0 0,0 0 0,0 0 0,0 0 0,1 4 0,8 85 0,-10-44 0,1 19 0,8 68 0,-3-70 0,-6 104 0,-2-62 0,-1-60-2428,3-36 1115,-1-1 0,0 1 0,0-1 0,-1 1 0,-1-1 0,1 0 0,-2 0 0,1 0 0,-10 13 0,5-13-6094,-7 5 110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5.0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8 126 80,'-7'-5'24692,"19"-3"-22170,-8 5-1975,0 1 0,0 0 1,0-1-1,0 2 0,0-1 1,0 0-1,0 1 0,1 0 1,8-2-1,82-4-547,0 4 0,148 14 0,-112-4 0,186 4 0,-286-12 0,-1 0 0,38-8 0,-67 9-52,-1 0-1,1 0 1,-1 0-1,1 0 1,-1 0-1,0 0 1,1-1-1,-1 1 1,1 0-1,-1 0 1,1-1-1,-1 1 1,0 0-1,1 0 1,-1-1-1,0 1 1,1-1-1,-1 1 1,0 0-1,1-1 1,-1 1-1,0-1 1,0 1-1,0 0 1,1-1-1,-1 1 1,0-1-1,0 1 1,0-1-1,0 1 1,0-1-1,0 1 1,0-1-1,0 1 1,0-1-1,0 1 1,0 0-1,0-1 1,0 1-1,0-1 1,0 1-1,-1-1 1,1 1-1,0-1 1,0 1-1,0 0 1,-1-1-1,1 1 1,0-1-1,-1 1 1,1 0-1,0-1 1,-1 1 0,1 0-1,0-1 1,-1 1-1,1 0 1,-1-1-1,-28-26-6071,23 21 3808,-22-26-10341,11 18 6420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5.41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10 1672,'11'-10'28159,"-6"15"-25223,12 44-2936,79 216 0,-87-238 0,-3-10 0,0 1 0,5 31 0,-10-43 0,0-1 0,-1 1 0,0-1 0,0 1 0,-1-1 0,1 1 0,-1-1 0,0 1 0,-1-1 0,1 0 0,-1 0 0,0 0 0,-5 8 0,2-5-245,0 0 0,-1 0 0,0-1 0,0 0 0,-1 0 0,0-1 0,0 0 0,-13 9 1,12-10-494,-1 0 1,1-1-1,-1 0 1,0 0-1,0-1 1,-1-1-1,1 1 1,-16 1-1,2-3-8116,5-1 160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5.8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10 211 2993,'-3'-15'9310,"-2"-16"6455,4 8-11066,2 18-4699,0 1 0,1-1 0,0 0 0,0 0 0,0 1 0,0-1 0,1 1 0,0-1 0,0 1 0,0 0 0,0 0 0,1 1 0,-1-1 0,1 1 0,0-1 0,0 1 0,4-2 0,8-9 0,-6 8 0,0 0 0,0 0 0,0 1 0,0 1 0,1 0 0,0 0 0,0 1 0,18-3 0,-12 3 0,1 1 0,0 0 0,-1 2 0,1 0 0,0 1 0,0 1 0,-1 0 0,1 2 0,-1 0 0,0 0 0,0 2 0,-1 0 0,30 16 0,-42-20 0,-1 0 0,1 0 0,-1 0 0,1 0 0,-1 1 0,0-1 0,0 1 0,0 0 0,-1 0 0,1 0 0,-1 0 0,1 0 0,-1 1 0,0-1 0,-1 1 0,1 0 0,0-1 0,-1 1 0,2 6 0,-3-6 0,0 1 0,0 0 0,0 0 0,-1 0 0,0 0 0,0 0 0,0-1 0,0 1 0,-1 0 0,1-1 0,-1 1 0,0-1 0,-5 8 0,-4 4 0,-1-1 0,-1 0 0,0 0 0,-1-1 0,-1-1 0,-24 18 0,2-5 0,-101 79 0,125-93 0,1 0 0,0 0 0,0 1 0,1 1 0,1-1 0,0 2 0,-11 23 0,19-35 0,0 1 0,1 0 0,-1 0 0,1-1 0,0 1 0,1 0 0,-1 0 0,1 0 0,-1 0 0,1 0 0,0 0 0,1 0 0,-1-1 0,1 1 0,-1 0 0,1 0 0,0 0 0,1 0 0,-1-1 0,3 5 0,0-2 0,0-1 0,0 1 0,0-1 0,1 0 0,0-1 0,0 1 0,0-1 0,0 0 0,1 0 0,11 6 0,6 0 0,0-1 0,1-1 0,-1 0 0,1-2 0,35 4 0,-23-5 0,-1-1 0,0-2 0,1-2 0,60-6 0,-91 4-505,0 1 1,0-1-1,0 0 1,0 0-1,-1 0 1,1 0-1,-1-1 1,0 0-1,0 0 0,0 0 1,0 0-1,0-1 1,4-4-1,-2 0-1337,1 0 1,-1 0-1,0-1 0,-1 0 0,5-10 0,-1-1-6097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6.48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35 446 5529,'-1'0'338,"-10"-21"4454,-8-26 12338,15 9-12152,6 34-4978,-1 4 0,0-1 0,0 1 0,0 0 0,0 0 0,0 0 0,1 1 0,-1-1 0,0 0 0,0 0 0,0 1 0,0-1 0,0 0 0,0 1 0,0-1 0,0 1 0,0-1 0,0 1 0,0 0 0,0-1 0,0 1 0,-1 0 0,2 1 0,7 1 0,0 1 0,0-1 0,1-1 0,-1 1 0,1-2 0,-1 1 0,1-1 0,0-1 0,18-1 0,90-13 0,-110 13 0,18-3 0,-1-2 0,0 0 0,0-2 0,36-16 0,-52 21 0,-1-2 0,0 1 0,0-1 0,0 0 0,-1-1 0,1 1 0,-1-2 0,-1 1 0,1-1 0,-1 0 0,0 0 0,-1-1 0,0 1 0,0-1 0,7-17 0,-9 17 0,0 0 0,-1 1 0,0-1 0,-1-1 0,1 1 0,-2 0 0,1 0 0,-1-13 0,-1 18 0,0-1 0,0 0 0,0 0 0,0 0 0,0 1 0,-1-1 0,0 1 0,1-1 0,-1 1 0,-1-1 0,1 1 0,0 0 0,-1 0 0,0 0 0,1 1 0,-1-1 0,0 1 0,-1-1 0,1 1 0,-6-3 0,-1 0 0,-1 0 0,-1 1 0,1 0 0,0 1 0,-1 0 0,0 1 0,1 0 0,-1 0 0,0 2 0,0 0 0,0 0 0,0 1 0,0 0 0,1 1 0,-1 0 0,0 1 0,1 0 0,0 1 0,0 1 0,0-1 0,-11 8 0,3-2 0,0 2 0,1 0 0,0 1 0,1 1 0,0 0 0,1 1 0,1 1 0,0 1 0,2 0 0,-18 28 0,26-37 0,1 0 0,1 0 0,-1 0 0,2 0 0,-1 1 0,1-1 0,0 1 0,1 0 0,0 0 0,0 0 0,1-1 0,0 1 0,0 0 0,1 0 0,1 0 0,-1 0 0,1-1 0,4 10 0,-1-5 0,1 0 0,0 0 0,1 0 0,0-1 0,1 0 0,0 0 0,1-1 0,0 0 0,1 0 0,15 12 0,121 112 0,-139-129 0,30 25 0,46 50 0,-73-70 0,-1 0 0,-1 0 0,1 1 0,-2 0 0,0 1 0,-1-1 0,0 1 0,0 0 0,4 22 0,-9-30 0,-1 0 0,1 0 0,-1 1 0,-1-1 0,1 0 0,-1 0 0,0 0 0,0 0 0,0 0 0,-1 0 0,0 0 0,0 0 0,0-1 0,0 1 0,-1-1 0,0 1 0,0-1 0,0 0 0,0 0 0,-1 0 0,0-1 0,0 1 0,0-1 0,0 0 0,-6 4 0,-8 4 0,1 0 0,-2-1 0,1-1 0,-38 13 0,42-18 0,0 0 0,0-1 0,-23 3 0,34-6 0,1 1 0,-1-1 0,0 0 0,0 0 0,1 0 0,-1 0 0,0 0 0,0 0 0,1-1 0,-1 1 0,0-1 0,1 0 0,-1 0 0,0 0 0,1 0 0,-1 0 0,1-1 0,0 1 0,-1-1 0,1 0 0,0 1 0,0-1 0,0 0 0,0 0 0,-2-4 0,2-1 0,0 1 0,1-1 0,0 0 0,0 0 0,0 0 0,1 0 0,0 0 0,1 0 0,-1 0 0,1 0 0,1 0 0,-1 1 0,4-9 0,6-17 0,19-42 0,-24 62 0,0-2-604,1 0-1,0 1 1,1 0 0,1 1 0,0 0-1,0 0 1,1 1 0,1 0 0,18-14-1,-23 20 98,0 1 0,1 0-1,0 0 1,0 0 0,1 1-1,-1 0 1,1 0-1,-1 1 1,1 0 0,0 0-1,0 1 1,0-1 0,-1 2-1,1 0 1,0 0-1,0 0 1,0 1 0,0 0-1,13 3 1,-4 2-7664,0 3 173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6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 84 7746,'-1'-14'20734,"3"8"-16447,2 1-4287,0 0 0,0 1 0,0 0 0,1-1 0,0 1 0,-1 1 0,2-1 0,-1 1 0,0-1 0,1 2 0,-1-1 0,1 1 0,0-1 0,0 2 0,0-1 0,0 1 0,6-1 0,6-1 0,1 1 0,-1 1 0,0 0 0,31 4 0,-47-3-129,0 0 0,1 0 0,-1 1 0,0-1 0,1 1-1,-1-1 1,0 1 0,1 0 0,-1 0 0,0 0 0,0 0 0,0 0 0,0 1 0,0-1 0,0 0 0,0 1-1,-1 0 1,1-1 0,0 1 0,-1 0 0,0 0 0,1 0 0,-1 0 0,0 0 0,2 3 0,-3-2-123,0-1 1,0 0 0,1 1-1,-2-1 1,1 1 0,0-1-1,0 0 1,-1 1-1,1-1 1,-1 0 0,0 0-1,0 1 1,0-1 0,0 0-1,0 0 1,0 0 0,0 0-1,-1 0 1,1 0 0,-1 0-1,1-1 1,-1 1 0,0 0-1,0-1 1,-2 2 0,-47 32-13092,26-16 6835</inkml:trace>
  <inkml:trace contextRef="#ctx0" brushRef="#br0" timeOffset="1">20 331 584,'-2'6'1848,"-1"-2"-110,1 1 0,0-1 1,0 1-1,0 0 1,0-1-1,1 1 1,0 0-1,0 0 1,0 0-1,1 0 0,-1 0 1,1 0-1,1 9 1,2-5-8,-3-7-1584,0-1 1,0 1-1,0-1 0,1 0 0,-1 1 0,0-1 0,1 0 0,-1 0 0,1 1 0,0-1 0,-1 0 0,1 0 1,0 0-1,0 0 0,0 0 0,0 0 0,0 0 0,0 0 0,0 0 0,0 0 0,0 0 0,0-1 0,0 1 1,0 0-1,1-1 0,-1 1 0,0-1 0,3 1 0,19 2-147,0 0 0,1-2 0,-1-1 0,0-1 0,1 0 0,-1-2 0,37-9 0,-26 2-3002,17-10-7985,-7 3 2008,-9 6 564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7.7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61 147 3801,'-13'1'6287,"-13"-1"10861,6-7-11617,18 3-5531,3 0 0,0 0 0,0-1 0,0 1 0,1 0 0,0 0 0,-1 0 0,1 0 0,1 0 0,-1 0 0,0 0 0,1 1 0,0-1 0,0 1 0,0 0 0,0-1 0,4-1 0,5-5 0,0 0 0,26-15 0,-28 21 0,0 0 0,1 0 0,-1 1 0,0 0 0,1 1 0,0 0 0,0 1 0,-1 0 0,1 1 0,0 0 0,0 0 0,0 2 0,0-1 0,13 4 0,-5 0 0,1 1 0,-1 0 0,0 1 0,0 1 0,-1 1 0,32 21 0,-43-25 0,-1 1 0,1 0 0,-1 0 0,-1 0 0,1 1 0,-1 0 0,0 0 0,-1 0 0,0 0 0,0 1 0,0 0 0,3 13 0,-2-7 0,-4-10 0,1 1 0,0 0 0,-1-1 0,0 1 0,0 0 0,-1 0 0,1 0 0,-1 0 0,0 0 0,0 0 0,-1-1 0,1 1 0,-1 0 0,-2 6 0,0-2 0,0 1 0,-1-1 0,0 0 0,-1 0 0,0-1 0,0 0 0,-1 1 0,0-2 0,-1 1 0,1-1 0,-1 0 0,-1 0 0,1-1 0,-1 0 0,0 0 0,-1-1 0,1 0 0,-1 0 0,0-1 0,0 0 0,-11 3 0,-61 20 0,-43 18 0,110-39 0,0 1 0,1 0 0,0 1 0,0 0 0,1 1 0,0 1 0,-18 17 0,30-26 0,0 0 0,0 0 0,0 0 0,0 0 0,0 0 0,0 0 0,0 0 0,1 0 0,-1 0 0,0 0 0,0 0 0,1 0 0,-1 0 0,1 0 0,-1 0 0,1 0 0,-1-1 0,1 1 0,-1 0 0,1 0 0,0-1 0,0 1 0,-1 0 0,1-1 0,0 1 0,0-1 0,0 1 0,-1-1 0,2 1 0,24 17 0,9-2 0,0-2 0,1-1 0,0-2 0,0-1 0,1-2 0,52 4 0,46 11 0,-22 1 0,-106-23 0,1-2-3744,10-10-9180,-6 2 5108,4 1 725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8.3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630 72 1192,'-3'-17'6506,"2"14"-4292,0 0 1,0 0-1,-1 0 0,0 1 0,-5-9 6642,0 5-6642,-3-3 714,6 7-2928,1 0 0,-1 0 0,1 1 0,-1-1 0,0 1 0,1 0 0,-1 0 0,0 0 0,0 0 0,0 1 0,0-1 0,0 1 0,-5 1 0,-59 5 0,46-3 0,-38 4 0,0 2 0,0 3 0,-67 22 0,81-15 0,42-18 0,10 3 0,-1-2 0,-1 0 0,1 0 0,0 1 0,-1-1 0,0 1 0,1 0 0,-1 1 0,-1-1 0,1 1 0,0-1 0,-1 1 0,0 0 0,0 1 0,0-1 0,3 7 0,5 9 0,-2 0 0,9 27 0,-10-25 0,-2 0 0,0 1 0,-1 0 0,-2 0 0,0 1 0,-1-1 0,-2 1 0,-2 25 0,0-31 0,-1 0 0,0 0 0,-2 0 0,0-1 0,-1 1 0,-1-1 0,0 0 0,-1-1 0,-1 0 0,-20 27 0,19-33 0,1-1 0,-2 0 0,0 0 0,-13 8 0,19-13 0,-7 3 0,0 1 0,0-2 0,0 1 0,-15 3 0,27-10 0,0 0 0,0 0 0,0 0 0,1 0 0,-1 0 0,0 0 0,0-1 0,0 1 0,0 0 0,0 0 0,0 0 0,0 0 0,0 0 0,0 0 0,0-1 0,0 1 0,0 0 0,0 0 0,0 0 0,0 0 0,0 0 0,0-1 0,-1 1 0,1 0 0,0 0 0,0 0 0,0 0 0,0 0 0,0 0 0,0-1 0,0 1 0,0 0 0,0 0 0,0 0 0,-1 0 0,1 0 0,0 0 0,0 0 0,0 0 0,0 0 0,0 0 0,0 0 0,-1 0 0,13-10 0,81-45 0,-46 26 0,1 1 0,1 3 0,1 1 0,57-17 0,-94 38 0,-1 1 0,0 0 0,1 0 0,-1 1 0,1 1 0,-1 0 0,1 1 0,-1 0 0,1 1 0,-1 0 0,0 1 0,0 0 0,0 1 0,0 0 0,-1 1 0,1 1 0,-1 0 0,0 0 0,-1 1 0,0 0 0,0 1 0,0 0 0,-1 1 0,0 0 0,-1 0 0,0 1 0,-1 0 0,1 0 0,-2 1 0,0 0 0,7 17 0,-8-19 0,-2 1 0,1 1 0,-1-1 0,-1 0 0,0 1 0,0-1 0,0 18 0,-3-22 0,0 1 0,0-1 0,0 0 0,-1 1 0,0-1 0,0 0 0,-1 0 0,0 0 0,0-1 0,0 1 0,0-1 0,-1 0 0,0 1 0,-6 4 0,1-1 0,-1 0 0,0-1 0,-1 0 0,1-1 0,-2 0 0,1-1 0,-1 0 0,0-1 0,0 0 0,-15 3 0,-25 6 0,-58 7 0,93-18 0,-51 9 48,24-3-178,0-1-1,-57 1 1,101-9 9,-28-1-5503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8.8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328 165 2889,'23'-26'6093,"30"-45"14937,-42 48-18275,-8 17-2755,1 0 0,-1 0 0,1 1 0,0-1 0,10-9 0,-124 149 0,-97 158 0,185-259 0,2 2 0,-29 64 0,41-79 0,1 1 0,1 0 0,1 0 0,1 1 0,0-1 0,0 38 0,4-53 0,0 0 0,0 0 0,1 0 0,0-1 0,0 1 0,1 0 0,-1-1 0,1 1 0,0 0 0,1-1 0,-1 0 0,1 0 0,0 0 0,1 0 0,-1 0 0,1 0 0,5 4 0,-2-3 0,0 0 0,0-1 0,1 0 0,0-1 0,0 0 0,0 0 0,1 0 0,-1-1 0,1 0 0,11 1 0,4 0 0,1-1 0,0-1 0,-1-1 0,1-1 0,0-2 0,0 0 0,32-8 0,-37 6 0,1-1 0,-1-1 0,0-1 0,0 0 0,-1-2 0,0 0 0,0-1 0,-1-1 0,-1-1 0,0 0 0,0-1 0,-1-1 0,15-17 0,-28 26 0,1 0 0,0 0 0,-1-1 0,0 1 0,0-1 0,0 0 0,-1 0 0,0 0 0,0 0 0,-1 0 0,0 0 0,0-1 0,1-11 0,-2 16 0,0-1 0,0 0 0,-1 1 0,1-1 0,0 0 0,-1 1 0,0-1 0,0 0 0,1 1 0,-1-1 0,-1 1 0,1-1 0,0 1 0,-1 0 0,1-1 0,-1 1 0,0 0 0,0 0 0,1 0 0,-2 0 0,1 1 0,0-1 0,0 1 0,0-1 0,-1 1 0,1-1 0,-1 1 0,1 0 0,-1 0 0,1 1 0,-1-1 0,1 0 0,-1 1 0,-4-1 0,-7 0 0,1 1 0,0 0 0,0 1 0,-1 1 0,1 0 0,0 0 0,0 1 0,1 1 0,-1 0 0,1 1 0,-1 1 0,2 0 0,-1 0 0,0 1 0,1 0 0,1 1 0,-1 0 0,1 1 0,1 0 0,-14 18 0,13-16-120,1 0-711,0 1 0,1 0 1,-7 13-1,13-21 436,0 0 0,1-1 0,-1 1 0,1 0-1,0 0 1,0 0 0,0 0 0,1 0 0,0 0 0,-1 0 0,1 0 0,1 0 0,-1 0-1,0 0 1,3 7 0,5 3-7601,8 1-25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29.84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264 576 5161,'-14'-11'5930,"13"10"-4832,0-1 1,0 1 0,0 0 0,0-1 0,0 1 0,0-1 0,0 0 0,1 1 0,-1-1 0,1 0-1,-1 1 1,1-1 0,0 0 0,-1-1 0,0-20 4094,2 13-5193,1 0 0,-1 0 0,2 1 0,-1-1 0,1 1 0,1 0 0,0 0 0,0 0 0,0 0 0,1 1 0,1-1 0,0 1 0,0 0 0,0 1 0,9-8 0,16-16 0,2 2 0,39-27 0,-57 46 0,-12 7 0,0 1 0,0-1 0,0 1 0,0 0 0,1 0 0,-1 1 0,1-1 0,0 1 0,-1-1 0,1 1 0,0 0 0,0 1 0,0-1 0,0 1 0,0-1 0,0 1 0,0 0 0,0 1 0,-1-1 0,8 2 0,-6 0 0,0 1 0,0-1 0,0 1 0,-1 0 0,1 0 0,-1 1 0,0-1 0,0 1 0,0 0 0,-1 0 0,1 0 0,-1 1 0,0-1 0,3 7 0,24 44 0,-24-40 0,2-1 0,0 1 0,0-1 0,2-1 0,0 1 0,0-2 0,1 1 0,0-1 0,15 11 0,-3-5 0,-16-12 0,0-1 0,0 0 0,0 0 0,0 0 0,1-1 0,0 0 0,0-1 0,13 4 0,-14-2 0,-7-5 0,0 1 0,0-1 0,0 1 0,0-1 0,0 1 0,0-1 0,0 1 0,0-1 0,0 1 0,0-1 0,0 1 0,-1-1 0,1 1 0,0-1 0,0 1 0,0-1 0,-1 1 0,1-1 0,0 0 0,-1 1 0,1-1 0,-1 1 0,1-1 0,0 0 0,-1 1 0,1-1 0,-1 0 0,1 0 0,-1 1 0,1-1 0,-1 0 0,1 0 0,-1 0 0,1 1 0,-1-1 0,0 0 0,-24 10 0,-99 23 0,-1-5 0,-190 18 0,272-43 0,15 0 0,0-1 0,0-1 0,0-2 0,-31-4 0,57 5 0,0-1 0,0 1 0,0-1 0,0 1 0,0-1 0,0 0 0,0 0 0,0 0 0,1 0 0,-1 0 0,0 0 0,1-1 0,-1 1 0,1-1 0,-1 1 0,1-1 0,0 1 0,-1-1 0,1 0 0,0 1 0,0-1 0,0 0 0,0 0 0,1 0 0,-1 0 0,0 0 0,1 0 0,0 0 0,-1 0 0,1 0 0,0 0 0,0 0 0,0 0 0,0-1 0,0 1 0,1 0 0,-1 0 0,1 0 0,-1 0 0,2-3 0,3-10 0,0 0 0,1 1 0,0-1 0,10-14 0,-11 20 0,5-11 0,-3 7 0,0 0 0,1 1 0,13-17 0,55-81 0,29-31 0,-55 73 0,-33 40 0,10-11 0,-14 20 0,-13 17 0,1 1 0,0-1 0,0 0 0,0 1 0,0-1 0,0 1 0,0-1 0,0 1 0,0-1 0,1 1 0,-1 0 0,0 0 0,1-1 0,0 1 0,2-1 0,-3 2 0,-1 0 0,0 0 0,1 0 0,-1 0 0,0 0 0,1 0 0,-1 0 0,0 0 0,1 0 0,-1 0 0,0 0 0,1 0 0,-1 0 0,0 0 0,1 1 0,-1-1 0,0 0 0,1 0 0,-1 0 0,0 1 0,0-1 0,1 0 0,-1 0 0,0 1 0,0-1 0,0 0 0,1 1 0,-1-1 0,0 0 0,0 1 0,0-1 0,0 0 0,0 1 0,0-1 0,0 0 0,0 1 0,1-1 0,-1 0 0,0 1 0,0-1 0,0 0 0,-1 1 0,1-1 0,0 0 0,0 1 0,0-1 0,0 0 0,0 1 0,0-1 0,0 0 0,-1 1 0,1-1 0,0 0 0,0 0 0,-1 1 0,-4 14 0,-13 18-3646,8-21 129,-1-1 0,0 0 0,-1-1 0,-14 10 0,1-1-3930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0.3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2062 44 4041,'-8'-44'26187,"-1"88"-23648,7-27-2539,-2 1 0,1-1 0,-2 1 0,-1-2 0,0 1 0,-1 0 0,0-1 0,-13 19 0,1 3 0,2-7 0,-2-1 0,-1-1 0,-43 49 0,51-65 0,-1 0 0,0-1 0,-1-1 0,0 0 0,0-1 0,-19 9 0,27-15 0,0-1 0,-1 1 0,0-2 0,0 1 0,0-1 0,0 0 0,0-1 0,0 1 0,0-1 0,-1-1 0,1 1 0,0-1 0,-1-1 0,1 1 0,0-1 0,0-1 0,-9-2 0,14 3 0,-1 0 0,1 0 0,-1 0 0,1-1 0,0 1 0,0-1 0,0 1 0,0-1 0,0 0 0,0 0 0,0 0 0,1 0 0,-1 0 0,1-1 0,-1 1 0,1 0 0,0-1 0,0 1 0,0-1 0,0 1 0,0-1 0,1 1 0,-1-1 0,1 0 0,-1 1 0,1-1 0,0 0 0,0 1 0,1-1 0,-1 0 0,0 1 0,2-5 0,1-8 0,1 0 0,1 0 0,1 0 0,8-17 0,-9 20 0,11-12 0,-18 20 0,1 4 0,0 0 0,0 0 0,0 0 0,0 0 0,0 0 0,0 0 0,1 1 0,-1-1 0,0 0 0,0 0 0,0 1 0,0-1 0,0 1 0,0-1 0,0 0 0,0 1 0,0 0 0,1-1 0,-1 1 0,0 0 0,0-1 0,1 1 0,-1 0 0,1 0 0,-1-1 0,0 1 0,0 2 0,-12 10 0,0-1 0,-1 0 0,-1 0 0,0-2 0,-31 17 0,-89 32 0,53-33 0,-1-3 0,-2-5 0,0-3 0,0-3 0,-121 0 0,105-11 0,1-5 0,-197-32 0,249 25 0,-93-35 0,140 46-268,0-1 0,-1 1 0,1-1 0,0 1 0,0-1 0,-1 1 0,1-1 1,0 0-1,0 1 0,0-1 0,0 0 0,0 0 0,0 0 0,0 0 0,0 0 0,0 0 0,0 0 0,1 0 0,-1 0 0,0 0 0,1-1 0,-1 1 0,1 0 1,-1-2-1,1 1-404,0 0 0,1 0 0,-1 0 0,0 0 0,1 0 1,0 1-1,-1-1 0,1 0 0,0 0 0,0 1 0,0-1 1,0 1-1,0-1 0,0 1 0,3-3 0,5-6-7373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51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1016 1155 2697,'0'-2'869,"0"0"1,1 0-1,-1-1 1,1 1-1,0 0 1,0 0-1,0 0 1,0 0-1,0 0 1,0 0-1,0 1 1,2-3-1,37-36 5323,-31 32-4797,4-2-613,0 1-1,0 1 1,1 1 0,0 0-1,0 0 1,0 2-1,23-7 1,26-11 1348,-21 5-1633,-25 12-242,-1-1 1,0 0-1,0-2 1,0 1 0,-1-2-1,-1 0 1,0-1-1,21-19 1,-21 15-256,-1 0 0,0-1 0,-1-1 0,-1 1 0,0-2 0,-1 0 0,-1 0 0,-1 0 0,-1-1 0,0 0 0,4-24 0,-8 24 0,0 0 0,-2-1 0,0 1 0,-1-1 0,-1 1 0,-1 0 0,-1-1 0,-1 1 0,0 0 0,-1 1 0,-1-1 0,-1 1 0,-10-20 0,4 16 0,2 3 0,0 0 0,-1 1 0,-26-29 0,17 25 0,-1 2 0,0 0 0,-2 2 0,0 0 0,-1 2 0,-1 0 0,0 2 0,-1 1 0,-1 1 0,-47-13 0,30 13 0,-1 3 0,-1 2 0,0 2 0,0 1 0,0 3 0,0 2 0,0 2 0,1 2 0,-78 19 0,97-19 0,1 1 0,0 2 0,0 0 0,1 2 0,0 1 0,1 1 0,0 1 0,0 1 0,-41 33 0,55-37 0,-108 107 0,94-88 0,1 1 0,1 0 0,1 2 0,-18 40 0,27-48 0,5-13 0,0 1 0,1 0 0,1 0 0,0 1 0,1 0 0,0 0 0,1 0 0,0 0 0,1 0 0,0 18 0,3-8 0,2 0 0,0 0 0,2-1 0,0 1 0,2-1 0,0 0 0,1-1 0,1 0 0,2 0 0,0-1 0,1-1 0,0 1 0,2-2 0,15 17 0,16 23 0,-35-42 0,1-1 0,1-1 0,0 0 0,26 23 0,-18-22 0,-12-8 0,1-1 0,0 0 0,0 0 0,0-1 0,1 0 0,11 4 0,16 3-4192,18-1-8577,-44-9 10739,-1 2-6049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0.6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35 6601,'1'-1'209,"82"-20"21052,-47 14-16565,10 3-4696,0 3 0,-1 1 0,1 2 0,55 9 0,-83-9-3433,6-7-7518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1.1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163 999 328,'29'1'16040,"-29"0"-15609,0-1 0,1 2 0,0 19 11567,-5-6-8890,1-5-3108,0 0 0,-1-1 0,0 1 0,-1-1 0,0 0 0,0 0 0,-1 0 0,0-1 0,-1 0 0,1 0 0,-10 7 0,14-13-105,0 0-1,-1-1 1,1 1-1,0-1 1,-1 1-1,1-1 1,-1 0 0,0 0-1,1 0 1,-1 0-1,0-1 1,1 1 0,-1-1-1,0 1 1,0-1-1,0 0 1,1 0-1,-1-1 1,0 1 0,0 0-1,1-1 1,-1 0-1,0 1 1,-5-3-1,5 1-121,-1 0 0,0-1-1,0 1 1,1-1 0,0 1 0,-1-1-1,1 0 1,0 0 0,0 0-1,1-1 1,-1 1 0,1-1-1,-1 1 1,-1-6 0,4 5-208,1-1 0,-1 0 0,1 0 0,0 1 0,0-1 0,1 1 0,-1-1 0,1 1 0,0-1 0,0 1 0,1 0 0,4-7 0,-6 9 216,10-14-930,0 1 0,19-20 0,-17 22 553,-1-2 0,15-22 0,6-2 1991,-16 22 1521,-10 4 4652,-7 13-7465,0 0 1,1 0-1,-1-1 1,0 1-1,0 0 1,0 0-1,0-1 1,0 1-1,0 0 0,0 0 1,-1-1-1,1 1 1,0 0-1,0 0 1,0-1-1,0 1 1,0 0-1,0 0 0,0 0 1,0-1-1,-1 1 1,1 0-1,0 0 1,0 0-1,0-1 1,0 1-1,-1 0 0,1 0 1,0 0-1,0 0 1,0 0-1,-1-1 1,1 1-1,0 0 1,0 0-1,-1 0 0,1 0 1,0 0-1,0 0 1,-1 0-1,1 0 1,0 0-1,0 0 1,-1 0-1,1 0 0,0 0 1,0 0-1,-1 0 1,1 0-1,-1 0-100,1 0-1,0 0 0,0 0 1,-1 0-1,1 0 0,0 0 1,-1 0-1,1 0 0,0 0 1,0 0-1,-1 0 0,1 0 1,0 0-1,-1 0 0,1 1 1,0-1-1,0 0 0,-1 0 1,1 0-1,0 0 0,0 0 1,-1 1-1,1-1 0,0 0 1,0 0-1,0 1 0,-1-1 1,1 0-1,0 0 0,0 0 1,0 1-1,0-1 0,0 0 1,-1 1-1,1-1 0,0 0 1,0 0-1,0 1 0,0-1 1,0 0-1,0 1 0,0-1 1,0 1-1,-5 2-2,4-2 0,0 0 0,-1-1 0,1 1 0,0 0 0,-1 0 0,1-1 0,-1 1 0,0-1 0,1 1 0,-1-1 0,1 0 0,-1 0 0,0 0 0,1 0 0,-1 0 0,-2 0 0,3 0 0,0 0 0,0-1 0,0 1 0,0 0 0,0-1 0,0 1 0,0 0 0,0-1 0,0 0 0,0 1 0,0-1 0,0 1 0,0-1 0,1 0 0,-1 0 0,0 1 0,0-1 0,1 0 0,-1 0 0,1 0 0,-1 0 0,0 0 0,1 0 0,0 0 0,-1 0 0,1 0 0,0 0 0,-1-1 0,-1-25 0,13-17 0,-7 27 0,1-1 0,1 0 0,8-17 0,9-16 0,-3-1 0,26-100 0,6-113 0,-38 186 0,0 25 0,-8 30 0,-6 22 0,-3 10 0,-29 69-2744,16-46-814,-1 0 0,-1-1 0,-35 43 0,26-40-3821,-6 1 39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1.6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783 88 3849,'26'5'4598,"-24"-5"-3934,-1 1-1,0 0 1,1 0-1,-1 0 0,1 0 1,-1 0-1,0 0 1,0 0-1,1 0 0,-1 0 1,0 1-1,0-1 1,0 0-1,-1 1 0,1-1 1,1 3-1,-1-1 376,0-1 0,-1 1 0,1 0 0,-1-1-1,1 1 1,-1 0 0,0 0 0,0-1 0,-1 6 0,-5 15 1614,-15 25-5580,17-42 2028,1 0-1,0 0 1,0 0-1,1 1 0,-1 0 1,2-1-1,-3 14 1,9-34-5364,7-4 3722,4-8 969,-15 21 1594,1 0-1,-1 0 1,0 0 0,-1 0-1,1 0 1,-1-1 0,0 1 0,0 0-1,-1 0 1,1 0 0,-1 0-1,0 0 1,-1 0 0,1 0-1,-1 0 1,0 1 0,-3-6 0,4 8 220,0 0 1,-1 0 0,0 0-1,1 0 1,-1 0-1,0 1 1,0-1 0,0 0-1,0 1 1,0 0 0,0-1-1,0 1 1,-1 0 0,1 0-1,0 0 1,-1 0 0,1 1-1,0-1 1,-1 1 0,1-1-1,-1 1 1,1 0 0,-1 0-1,1 0 1,-1 0 0,1 0-1,-1 1 1,1-1-1,-1 1 1,1 0 0,-1 0-1,1-1 1,0 2 0,0-1-1,-1 0 1,1 0 0,-3 3-1,-4 1 363,0 0 0,1 1 0,-1 0 0,1 1 0,1 0 0,-1 0-1,1 1 1,1-1 0,-1 1 0,1 1 0,0-1 0,1 1 0,0 0 0,1 1-1,0-1 1,0 1 0,-4 20 0,-1 8-605,4-18 0,1 1 0,1 0 0,-1 28 0,7 0 0,-1-39 0,-1 1 0,-1 0 0,0 0 0,0 0 0,-4 20 0,1 0 0,3-28 0,0 1 0,0-1 0,0 0 0,-1 0 0,1 0 0,-1 1 0,1-1 0,-1 0 0,0 0 0,-2 4 0,-1 0 0,1-1 0,-1 1 0,0-1 0,-1 0 0,0 0 0,1 0 0,-2 0 0,1-1 0,-1 0 0,0 0 0,0-1 0,0 1 0,-1-2 0,1 1 0,-1 0 0,0-1 0,0 0 0,0-1 0,-1 0 0,1 0 0,0 0 0,-1-1 0,-14 0 0,0 1 0,-1-1 0,1-1 0,-1-1 0,1-1 0,0-1 0,0-1 0,0-1 0,0-1 0,0-1 0,1-1 0,0 0 0,1-2 0,0-1 0,-35-24 0,50 31 0,0-1 0,0 1 0,1-1 0,0 0 0,0 0 0,0-1 0,-4-9 0,6 12 0,0-1 0,1 1 0,-1 0 0,1-1 0,0 0 0,0 1 0,0-1 0,1 0 0,-1 1 0,1-1 0,0 0 0,0 0 0,0 1 0,0-1 0,2-5 0,4-7 0,1 0 0,0 1 0,1-1 0,1 2 0,0-1 0,1 1 0,19-19 0,95-84 0,-102 98 0,9-7-1114,45-28 0,99-47-6563,-108 63 4861,-48 25-3818,-2 3-233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2.10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1213 1 4209,'0'1'657,"-3"27"22037,-1-18-17487,-12 19-5207,11-19 0,0 0 0,-1 0 0,0-1 0,-8 9 0,-1-1 0,1 0 0,-1-1 0,0 0 0,-2-1 0,-22 16 0,25-21 0,-2-1 0,1 0 0,-2-1 0,1 0 0,-1-1 0,0-1 0,0-1 0,0-1 0,-1 0 0,0-1 0,0-1 0,-30 0 0,47-2 0,-1 1 0,0-1 0,1 0 0,-1 0 0,0 0 0,1 0 0,-1 0 0,1 0 0,-1-1 0,0 1 0,1-1 0,-1 1 0,1-1 0,-1 1 0,0-1 0,1 0 0,0 0 0,-1 0 0,1 0 0,0 0 0,-1 0 0,1 0 0,0 0 0,0 0 0,0-1 0,0 1 0,0 0 0,0-1 0,0 1 0,0-1 0,1 1 0,-1-1 0,0 1 0,1-1 0,0 1 0,-1-1 0,1 0 0,0 1 0,0-1 0,0 0 0,0 1 0,0-1 0,0 0 0,0 1 0,0-1 0,1 0 0,-1 1 0,1-3 0,1 0 0,-1 1 0,1-1 0,0 0 0,0 0 0,0 0 0,0 1 0,0-1 0,1 1 0,0 0 0,0 0 0,0 0 0,0 0 0,0 0 0,0 1 0,1-1 0,0 1 0,-1 0 0,1 0 0,7-2 0,-11 3 0,0 1 0,0 0 0,1 0 0,-1 0 0,0-1 0,1 1 0,-1 0 0,1 0 0,-1 0 0,0 0 0,1-1 0,-1 1 0,0 0 0,1 0 0,-1 0 0,1 0 0,-1 0 0,0 0 0,1 0 0,-1 0 0,1 0 0,-1 0 0,0 0 0,1 1 0,-1-1 0,0 0 0,1 0 0,-1 0 0,1 0 0,-1 1 0,0-1 0,0 0 0,1 0 0,-1 1 0,0-1 0,1 0 0,-1 0 0,0 1 0,0-1 0,1 0 0,-1 1 0,0-1 0,0 0 0,0 1 0,0-1 0,1 0 0,-1 1 0,0-1 0,0 1 0,0-1 0,0 0 0,0 1 0,0-1 0,0 1 0,-7 18 0,6-16 0,-4 8 0,-1 1 0,0-1 0,-1-1 0,0 1 0,-1-1 0,0 0 0,0-1 0,-1 0 0,0 0 0,-13 8 0,-20 15 0,-49 27 0,71-47 0,-199 111-414,177-104-245,0-1 0,-1-2 0,-67 15 0,54-27-9831,19-7 493,18 3 2615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2.4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0 116 3081,'36'-22'15971,"4"-3"-5206,5 9-7851,226-12-3566,-243 27 13,25-5-5377,22-7-9710,-55 8 8901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2.8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508 50 1128,'5'-23'12088,"-1"-3"4410,-4 26-16452,0 0 1,-1 0-1,1 0 0,0 0 0,0 0 0,-1 0 0,1 0 1,0 0-1,0 0 0,-1 0 0,1 0 0,0 0 0,0 0 0,0 0 1,-1 0-1,1 0 0,0 0 0,0 0 0,-1 0 0,1 0 0,0 0 1,0 0-1,-1 0 0,1 1 0,0-1 0,0 0 0,0 0 0,-1 0 1,1 0-1,0 1 0,0-1 0,0 0 0,0 0 0,0 0 0,-1 0 1,1 1-1,0-1 0,0 0 0,0 0 0,0 1 0,0-1 0,0 0 1,0 0-1,0 1 0,0-1 0,0 0 0,0 0 0,0 1 0,0-1 1,0 0-1,0 1 0,-9 13 607,-58 145-653,31-67 0,1-6 48,-59 129 66,78-184-290,-1-1 0,-2 0 0,-1-2 1,-39 44-1,21-38-4881,-26 9-8232,30-22 5698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3.2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1635 133 4425,'28'4'22747,"-25"-2"-21595,0 11 3291,-4-5-4443,0-1 0,-1 1 0,0-1 0,0 0 0,-1 1 0,0-1 0,0-1 0,-1 1 0,0 0 0,0-1 0,0 0 0,-1 0 0,0 0 0,0 0 0,0-1 0,-1 0 0,0 0 0,-8 5 0,3-1 0,-1-1 0,-1 0 0,1-1 0,-1-1 0,0 0 0,0 0 0,-1-1 0,0-1 0,-15 3 0,11-5 0,0-1 0,1-1 0,-1-1 0,0 0 0,1-1 0,-1-1 0,1-1 0,-22-7 0,37 11-2,-1-1 0,1 0-1,0 0 1,-1 0 0,1-1 0,0 1 0,0-1 0,0 1-1,0-1 1,0 0 0,0 1 0,0-1 0,0 0 0,1 0-1,-1 0 1,1-1 0,0 1 0,-1 0 0,1 0 0,0-1-1,0 1 1,1-1 0,-1 1 0,0-1 0,1 1 0,-1-1-1,1 1 1,0-1 0,0-5 0,2-4-32,0 0 0,1 0 0,0 0 0,1 0 0,6-13 0,6-24-180,-12 33-208,-2 11 378,-1 1-1,0-1 1,0 0 0,0 1 0,0-1 0,-1 0-1,1 0 1,-1 1 0,-1-1 0,1 0 0,-1 0 0,1 1-1,-1-1 1,-1 0 0,1 1 0,-3-7 0,3 9 91,0 0 0,-1 1 1,1-1-1,0 0 0,-1 1 1,1-1-1,-1 1 0,0-1 1,1 1-1,-1-1 0,0 1 1,0 0-1,0 0 0,0 0 1,0 0-1,0 1 0,0-1 0,0 0 1,0 1-1,0-1 0,0 1 1,-1 0-1,1 0 0,0 0 1,0 0-1,0 0 0,-1 0 1,1 1-1,0-1 0,0 1 1,0-1-1,0 1 0,0 0 1,-3 1-1,-13 5-47,0 1 0,1 1 0,0 1 0,0 0 0,1 1 0,1 1 0,0 0 0,-20 22 0,15-16 0,7-6 0,0 1 0,0 1 0,-19 28 0,28-35 0,0-1 0,0 1 0,0 1 0,1-1 0,0 0 0,0 1 0,1-1 0,0 1 0,0 0 0,1 0 0,0 8 0,2-8 0,0 0 0,0 0 0,1 0 0,1 0 0,-1-1 0,1 1 0,1-1 0,-1 0 0,1 1 0,0-2 0,1 1 0,0 0 0,0-1 0,0 0 0,1 0 0,0 0 0,0-1 0,0 0 0,1 0 0,-1-1 0,1 0 0,0 0 0,1 0 0,14 4 0,3 4 0,-21-9 0,1-1 0,-1 0 0,0 0 0,1 0 0,0 0 0,0-1 0,-1 0 0,1 0 0,0 0 0,0-1 0,0 1 0,8-2 0,-7 1 0,-12 0 0,-38 0 0,-6-1 0,0 3 0,-55 8 0,59-2 0,0 2 0,1 2 0,-58 24 0,77-24 0,0 0 0,1 2 0,1 0 0,0 2 0,1 1 0,-36 34 0,22-15 0,2 0 0,2 3 0,2 1 0,1 1 0,2 1 0,2 2 0,2 0 0,-25 65 0,-21 69 0,46-109-511,15-48-299,2 0 0,0 1 0,1 0 0,1 0 0,1 0 0,-1 31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3.6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1 142 1680,'0'-29'6470,"0"-38"15283,0 42-18889,8 6-2864,-5 18 0,2 7 0,3 8 0,1 12-4353,-7-20 2147,0 1 0,0 0 0,-1-1 1,0 1-1,0 0 0,-1 0 0,0 0 1,-1 10-1,-6 2-4692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4.0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5705,'17'9'5833,"9"1"-175,0 0-2354,17-5-1991,0-5-1609,0 0-1409,9 0-1776,-1-5-1103,1 5-650,-1-5-279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4.36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1153 21 1896,'-19'-20'24632,"3"31"-18393,0 6-6239,0 1 0,1 0 0,0 1 0,-19 35 0,-15 19 0,43-65 0,-1 2 0,0-1 0,-1 0 0,0 0 0,-16 13 0,20-19 0,-1 1 0,0 0 0,0-1 0,0 0 0,0 0 0,0-1 0,-1 1 0,1-1 0,-11 2 0,14-4 0,-1 0 0,1 0 0,-1-1 0,1 1 0,-1-1 0,1 0 0,0 1 0,0-1 0,-1 0 0,1 0 0,0-1 0,0 1 0,0 0 0,0-1 0,0 1 0,0-1 0,0 0 0,1 1 0,-1-1 0,1 0 0,-1 0 0,1 0 0,0 0 0,-1-1 0,0-2 0,-1-1-331,0 1 1,1-1-1,0 1 0,0-1 1,0 0-1,-1-11 0,1-2-2442,1 0 0,2-28-1,1 33 1562,-2 0 0,0 0-1,0 0 1,-1 0-1,-5-22 1,4 30 1015,2 5 235,-1-1 0,1 0 0,0 1 0,-1-1 1,1 0-1,-1 1 0,0-1 0,1 1 0,-1-1 0,0 1 1,0-1-1,0 1 0,0 0 0,-2-2 0,1 3 79,0-1-1,0 1 1,1 0 0,-1 0-1,0 0 1,0 1 0,0-1-1,0 0 1,1 1 0,-1-1-1,0 1 1,0 0 0,1-1-1,-1 1 1,-2 1 0,-12 8 951,1-1 1,0 2 0,1 0 0,0 1 0,-18 18-1,2-1 664,-33 27-76,-126 105 4211,106-105-8139,50-36-6,0-2 0,-1-2 0,-1 0 0,-44 12 0,43-23-9493,26-5 5725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53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674 997 3345,'4'-32'9468,"12"-17"-4169,-1 3-2484,11-25-825,-18 42-1450,23-52 0,-2 7-273,-24 57-263,1 0 0,1 0 0,0 0 0,2 1 0,0 0 1,0 1-1,1 0 0,1 0 0,1 1 0,22-21 0,-19 19-4,5-1 2,0 8-50,-13 5 138,1 0 0,0 1 1,1 0-1,-1 0 0,0 1 1,16-3-1,-23 5-15,0 0 1,1 0-1,-1 0 1,1 1-1,-1-1 1,1 0-1,-1 1 1,0-1-1,1 0 1,-1 1-1,0 0 1,1-1-1,-1 1 0,0 0 1,0-1-1,0 1 1,0 0-1,1 0 1,0 1-1,-1 1 129,1-1 0,-1 0-1,0 1 1,0-1 0,0 1-1,0 0 1,0-1 0,-1 1-1,1 0 1,-1-1 0,1 1-1,-1 0 1,-1 4 0,0 10 513,-1-1 0,0 1 1,-10 29-1,2-7-75,4-21-642,0 0 0,-2 0 0,0-1 0,-1 0 0,0 0 0,-17 20 0,21-29 0,-8 8 0,0 0 0,-1-1 0,0-1 0,-1 0 0,-23 15 0,-19 17 0,-17 12 0,51-42 0,1 1 0,-38 37 0,23-17 0,29-30 0,0-1 0,1 2 0,0-1 0,0 1 0,1 0 0,0 0 0,1 1 0,-6 9 0,11-17 0,-1 0 0,0 1 0,1-1 0,-1 0 0,1 0 0,0 0 0,-1 1 0,1-1 0,0 0 0,-1 0 0,1 1 0,0-1 0,0 0 0,0 1 0,0-1 0,1 0 0,-1 0 0,0 1 0,0-1 0,1 0 0,-1 0 0,1 1 0,-1-1 0,1 1 0,1-1 0,-1 0 0,1 0 0,-1 0 0,1-1 0,-1 1 0,1 0 0,-1-1 0,1 1 0,-1-1 0,1 0 0,0 1 0,-1-1 0,1 0 0,0 0 0,-1 0 0,1 0 0,0-1 0,-1 1 0,3-1 0,21-4 0,-1-1 0,0-1 0,34-16 0,45-12 0,118-24 0,-176 47 0,-20 5 0,0 1 0,0 1 0,1 1 0,27 0 0,-52 4 0,0 0 0,0 0 0,0-1 0,0 2 0,0-1 0,0 0 0,0 0 0,0 0 0,0 0 0,-1 0 0,1 1 0,0-1 0,0 0 0,0 1 0,0-1 0,0 1 0,-1-1 0,1 1 0,0 0 0,0-1 0,-1 1 0,1-1 0,0 1 0,-1 0 0,1 0 0,-1-1 0,1 1 0,-1 0 0,1 2 0,0-1 0,-1 0 0,0 1 0,0-1 0,0 0 0,0 1 0,0-1 0,-1 1 0,1-1 0,-1 0 0,1 0 0,-3 5 0,-3 6 0,0-1 0,-1 1 0,-11 15 0,-24 35-9298,36-53 6977,-1 1-1,2-1 1,-8 19-1,-9 16-1819,20-40 3852,0-1-1,-1 0 0,2 0 1,-1 1-1,0-1 1,1 1-1,-2 7 0,3-11 336,0 0 0,0 0 0,0 0 0,0 0 0,0 0-1,0 0 1,0 0 0,0 0 0,1-1 0,-1 1-1,0 0 1,0 0 0,1 0 0,-1 0 0,1 0-1,-1-1 1,1 1 0,-1 0 0,1 0 0,-1-1 0,1 1-1,-1 0 1,1-1 0,0 1 0,0-1 0,-1 1-1,1-1 1,0 1 0,0-1 0,0 1 0,-1-1-1,1 0 1,0 1 0,0-1 0,0 0 0,0 0 0,0 0-1,0 0 1,0 1 0,-1-1 0,1-1 0,2 1-1,17 0 1332,1-2 0,28-5-1,86-29 11165,-16 3-6140,37 7-6401,-101 19 0,-1-2 0,0-2 0,91-33 0,-130 37-36,0-1 0,0-1-1,-1 0 1,-1-1 0,17-15 0,-24 18-731,0 0 0,0 0 0,-1-1 0,0 0 0,-1 0 1,0 0-1,0-1 0,0 0 0,-1 1 0,-1-1 0,0 0 1,0-1-1,0 1 0,0-17 0,11-48-1803,-3 32 1914,-2 0 1,4-60-1,-6 37 483,-3 43 253,-2 0-1,0 0 1,-1 0 0,-1 0 0,-1 0-1,-2 0 1,0 0 0,-9-29 0,6 33 167,0 1 1,-2 0 0,1 1-1,-2-1 1,0 2 0,-1-1-1,-1 2 1,0-1 0,-1 2-1,-15-13 1,2 5 1,0 2-1,-2 1 1,0 1-1,-1 1 1,-1 1 0,0 2-1,-1 2 1,0 0-1,-1 2 1,-41-6 0,-20 1 1923,0 5 1,-124 2 0,121 9-1078,-123 17 0,168-11-786,0 2 0,1 2 0,0 3 0,-51 22 0,70-23-309,1 1 0,0 2 0,1 1 0,1 1 0,1 1 0,1 2 0,-25 25 0,30-26 0,1 2 0,1 0 0,1 1 0,-24 41 0,23-34 0,-44 55 0,40-56 0,-36 60 0,41-59 0,-14 30 0,28-50 0,0 0 0,1 0 0,1 0 0,-1 1 0,2-1 0,0 1 0,0-1 0,1 1 0,0 0 0,1-1 0,1 1 0,-1-1 0,2 1 0,0-1 0,6 16 0,4 4 0,2-1 0,1 0 0,25 33 0,-21-20 0,-5-8 0,14 23 0,-24-44 0,2 0 0,0-1 0,9 15 0,-12-24 0,0 1 0,0-1 0,0 0 0,0 0 0,1 0 0,-1 0 0,1-1 0,0 0 0,0 0 0,0 0 0,10 4 0,23 3-3370,-30-10 1522,1 1-1,-1-1 1,1-1 0,-1 0 0,0 0-1,1 0 1,-1-1 0,9-3 0,0 0-5698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4.74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1359 49 3625,'9'-17'4609,"-9"16"-4116,-1 0 1,1 0 0,0 0 0,0 0 0,-1 0-1,1 0 1,0 0 0,-1 0 0,1 0-1,-1 0 1,1 0 0,-1 1 0,0-1 0,1 0-1,-1 0 1,0 1 0,0-1 0,1 0-1,-1 1 1,0-1 0,0 1 0,-1-1 0,-27-9 9999,10 8-7810,-15 5-2683,-1 1 0,1 2 0,0 1 0,1 2 0,-42 16 0,2-1 0,-293 101-4257,44-13-2166,124-50-6927,97-33 6453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5.10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1583 8 4681,'-11'-7'24236,"-11"21"-22226,12-7-374,-9 7-1588,0 0 0,0 1 0,2 0 0,-29 33 0,-6 6-84,-119 97 36,150-133 0,12-10 0,-1-1 0,1 1 0,-1-2 0,-1 1 0,-18 8 0,25-14 0,0 0 0,0 0 0,0 0 0,0 0 0,1-1 0,-1 0 0,0 0 0,0 0 0,0 0 0,0 0 0,0-1 0,0 0 0,0 0 0,1 0 0,-1 0 0,0-1 0,1 1 0,-1-1 0,1 0 0,0 0 0,-1 0 0,-3-4 0,-19-14 0,15 11 0,1 0 0,-1 1 0,-1 1 0,0 0 0,-19-9 0,25 15 0,1 0 0,0-1 0,0 2 0,0-1 0,-1 1 0,1-1 0,0 1 0,-1 1 0,1-1 0,0 1 0,0 0 0,0 0 0,-1 1 0,1-1 0,0 1 0,1 0 0,-1 0 0,-7 5 0,-27 19 0,2 1 0,0 3 0,2 0 0,-57 65 0,-19 16 0,40-42 0,39-36 0,-2-1 0,-1-2 0,-1-2 0,-41 25 0,38-35-3879,32-15 2572,1-1 0,0 0 0,-1 0-1,1-1 1,-1 0 0,1 0 0,-1-1 0,1 1 0,-1-1-1,0-1 1,1 1 0,-1-1 0,-11-3 0,6-5-5912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5.4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0 503 4721,'21'-6'22809,"-16"-3"-17572,-6 5-5237,-11-2-3824</inkml:trace>
  <inkml:trace contextRef="#ctx0" brushRef="#br0" timeOffset="1">748 314 3625,'-49'-1'12636,"1"-1"-5283,2-3-2873,-51-10 1,67 8-4401,1-1 0,-28-11 0,47 15-85,-1-1-1,1 0 1,0 0 0,0-1-1,1-1 1,0 1 0,0-1-1,-11-12 1,18 17 6,0 0 0,0 0 0,1 0-1,-1-1 1,1 1 0,-1 0 0,1-1 0,0 1 0,0-1 0,0 1-1,0-1 1,0 0 0,0 1 0,1-1 0,0 0 0,-1 0-1,1 1 1,0-1 0,0 0 0,1-3 0,0 2 0,0 1 1,1-1-1,-1 0 1,1 1-1,0-1 1,0 1-1,0 0 1,1 0-1,-1-1 1,1 2 0,0-1-1,4-4 1,9-5-34,1 1 0,0 0 0,0 2 0,27-12 0,-38 19 3,32-10-2526,3 5-5188,-11 2-1546,-21 5 3004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5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929 54 1072,'10'-12'5588,"3"-5"7289,-2 2-2312,-3 6-7900,-15 52-2665,-29 34 0,-3-2 0,-3-1 0,-3-3 0,-4-1 0,-58 65 0,69-99-3981,25-25 268,-1-1 1,0-1-1,0 0 1,-31 13 0,28-16-3263</inkml:trace>
  <inkml:trace contextRef="#ctx0" brushRef="#br0" timeOffset="1">336 722 2825,'-17'9'4681,"-9"1"-1001,9 0-991,-9-1-681,0 1-399,0-5-249,0 4-256,1 1-416,-1 0-608,0-1-704,9 1-752,-9-5-832,9-5-1385,0 0-784,-1 0-448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6.2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1625 1 904,'-3'1'9136,"-18"4"-4262,-2 0-2033,0 2 0,0 1 0,-31 16 1,-39 12 3646,46-23-6488,0-3 0,0-1 0,-1-3 0,-54 1 0,89-7 0,0 0 0,1 1 0,-1 1 0,-18 4 0,26-4 0,0-1 0,0 1 0,0 0 0,1 0 0,-1 1 0,0 0 0,1-1 0,0 1 0,0 1 0,0-1 0,0 1 0,0-1 0,-4 8 0,-3 4 0,0 0 0,1 1 0,1 0 0,0 1 0,2 0 0,0 1 0,0-1 0,2 1 0,0 0 0,1 1 0,1-1 0,1 1 0,0 0 0,2-1 0,0 1 0,1 0 0,1 0 0,0-1 0,2 1 0,10 33 0,0-12 0,-1-3 0,-2 1 0,9 50 0,-18-78 0,-1 1 0,0-1 0,-1 0 0,0 1 0,-1-1 0,0 1 0,0-1 0,-1 0 0,0 0 0,-1 0 0,0 0 0,-1 0 0,-8 15 0,8-20 0,0 1 0,0-1 0,0-1 0,-1 1 0,0-1 0,0 0 0,0 0 0,-1 0 0,1-1 0,-1 0 0,0 0 0,0 0 0,-9 3 0,-8 1 0,0-1 0,-30 4 0,14-4 0,-1-2 0,1-2 0,-1-1 0,0-2 0,1-2 0,-1-2 0,1-1 0,0-2 0,1-2 0,0-2 0,0-1 0,1-1 0,1-3 0,1-1 0,-42-27 0,71 41 0,0 0 0,1-1 0,-1 0 0,1 0 0,0 0 0,0-1 0,0 1 0,1-1 0,0 0 0,0-1 0,1 1 0,0-1 0,0 1 0,0-1 0,1 0 0,0 0 0,0 0 0,1 0 0,-1-1 0,2 1 0,-1 0 0,1 0 0,0-1 0,1 1 0,-1 0 0,2-1 0,-1 1 0,1 0 0,0 0 0,0 0 0,7-12 0,10-12-658,1 0 0,2 2 0,1 0 1,1 2-1,1 0 0,2 2 0,47-35 0,19-5-3186,112-56 1,-198 117 3744,79-48-10454,-51 31 4973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6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1943 1 2192,'-11'10'6447,"-6"13"8270,9-9-8047,-1-3-3929,-51 63-2741,-23 25 0,62-77 0,4-3 0,0-1 0,-2-1 0,0 0 0,0-2 0,-2 0 0,0-1 0,-40 20 0,40-25 20,-1-2 0,0 0 1,0-1-1,0-1 0,-27 2 0,43-7-42,1 1-1,-1-1 1,0 0-1,1 0 1,-1 0 0,0-1-1,0 0 1,1 0-1,-1-1 1,1 1-1,-1-1 1,1 0-1,0-1 1,0 1-1,0-1 1,0 0-1,0 0 1,0-1-1,1 0 1,0 1-1,0-1 1,0-1-1,0 1 1,1-1-1,-1 1 1,-2-7 0,1 1-2016,1 0 0,1 0 0,0-1 1,0 0-1,1 0 0,-1-11 0,0-36-2171,3 57 4524,-19 21 3288,12-11-2398,-1-1-1,0 0 1,0-1-1,-1 0 1,0 0-1,0-1 0,-19 9 1,3-6-755,0 0 1,-1-2-1,0-1 1,0-2-1,-1 0 0,0-2 1,1 0-1,-1-2 1,0-1-1,1-1 1,-35-8-1,59 9-450,0 1 0,0-1 0,0 1 0,0 0 0,1-1 0,-1 1 0,0 0 0,0 0 0,0 0 0,0 0 0,0 1 0,0-1 0,0 0 0,0 1 0,1-1 0,-1 1 0,0 0 0,0 0 0,1 0 0,-1 0 0,0 0 0,1 0 0,-1 0 0,1 0 0,-2 2 0,2-1 0,0 1 0,0-1 0,0 1 0,0-1 0,1 1 0,-1-1 0,1 1 0,-1-1 0,1 1 0,0 0 0,0-1 0,0 1 0,1 0 0,-1-1 0,2 5 0,2 8 0,1 0 0,0 0 0,2 0 0,12 22 0,-7-16 0,0-1 0,2 0 0,0-1 0,1 0 0,1-1 0,1-1 0,29 24 0,-36-32 0,-8-7 0,0 0 0,0 0 0,0-1 0,1 1 0,-1 0 0,1-1 0,-1 1 0,1-1 0,-1 0 0,1 0 0,0 0 0,3 0 0,-26-5 0,0 1 0,-1 0 0,1 1 0,0 2 0,-1 0 0,-25 3 0,1 3 0,-86 22 0,113-22 0,1 1 0,1 0 0,-1 2 0,1-1 0,1 2 0,0 0 0,0 1 0,1 1 0,0 0 0,1 0 0,-14 18 0,-9 14 0,3 2 0,-37 64 0,-64 150 0,73-138 0,-2 8 0,57-118-1877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7.2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17 97 4049,'-8'-18'5270,"0"-31"12819,7 19-12730,15 35-7778,15 11-5926,-20-7 985,-1 5-225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7.6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2154 1432,'17'14'16052,"1"-9"-7811,-1-5-1199,9-5-7042,-1 0 0,10 0 0,8-4 0,-9-6 0,18 6 0,-9-6 0,8-4 0,10-1 0,-1 1-3913,0-5-3168,0 0-577,0 4-120</inkml:trace>
  <inkml:trace contextRef="#ctx0" brushRef="#br0" timeOffset="1">3097 54 4537,'-35'-15'6721,"-8"1"185,0 4-73,0 1-2400,0 9-1736,-9-5-2057,1 10-640,-9-1 0,8 6 0,-8 5 0,0-1 0,8 6-728,0-6-3785,-8 10-1272,9-4-793,-1 4-479,-8 0-129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39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1497 35 256,'16'-34'32371,"-34"50"-32330,0-1 0,-1-1-1,-24 14 1,-7 5-64,-409 234 23,386-229 0,-136 68 0,-181 103 0,288-135-2723,70-49-918,-49 30 0,62-50-12184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0.9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558 91 392,'-42'-24'5497,"41"24"-5123,-39-2 2109,26 1-2029,-1 1 0,1 0 0,-1 0-1,1 2 1,-20 3 0,13-1-197,1 0 0,-1-2 0,0-1 0,-29-2 0,19 1 64,-10-5 3480,39 4-3079,0-1 0,1 1 1,-1-1-1,1 0 0,-1 0 1,1 0-1,0 0 0,0 0 1,0 0-1,0 0 0,0 0 1,0 0-1,0 0 0,1 0 1,-1-1-1,1 1 0,0 0 1,-1 0-1,1-1 0,0 1 1,1-4-1,-4 0-722,-3-12 0,6 14 0,0 18 0,-1 2 0,0 0 0,-2 0 0,-6 21 0,-4 28 0,-4-2 0,1-11 0,-15 72 0,17-75 0,-11 78 0,23-110 0,0 1 0,1 0 0,1-1 0,1 1 0,3 23 0,-3-36 0,0 0 0,1 0 0,-1 0 0,1 0 0,0 0 0,0-1 0,0 1 0,1-1 0,-1 0 0,1 0 0,0 1 0,1-2 0,-1 1 0,1 0 0,-1-1 0,1 0 0,0 1 0,0-1 0,1-1 0,-1 1 0,0-1 0,1 0 0,7 3 0,4-1 0,0-1 0,0 0 0,0-1 0,0-1 0,0-1 0,0 0 0,1-1 0,-1 0 0,26-7 0,-6-1 0,0-1 0,-1-2 0,38-19 0,-48 19 0,0-2 0,-2-1 0,1 0 0,-2-2 0,0-1 0,-1 0 0,-1-2 0,24-28 0,-19 15 0,-1-2 0,-1 0 0,-2-1 0,30-72 0,-44 93 0,-1-1 0,0 0 0,-1 0 0,-1 0 0,4-32 0,-10 65 0,-1 0 0,-8 29 0,-6 35 0,-2 300 0,20-367 0,0 0 0,1 0 0,0 0 0,1 0 0,0 0 0,2-1 0,-1 1 0,2-1 0,-1-1 0,2 1 0,0-1 0,0 0 0,10 12 0,1-12-1679,-15-11 998,0-1-1,0 1 1,0-1-1,0 1 1,0-1-1,0 0 1,0 0-1,0 0 1,3-1 0,-1 0-424,-1 0 1,0 0 0,0 0 0,0-1 0,0 1 0,0-1 0,0 0 0,0 0 0,-1-1 0,7-4 0,0-7-6152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54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1 117 3329,'0'-72'13531,"10"51"2340,-8 20-15868,1-1-1,0 1 1,-1-1 0,1 1 0,0 0-1,0 0 1,-1 0 0,1 0 0,0 0-1,0 1 1,0 0 0,0-1 0,0 1-1,5 0 1,2 1-8,36-7 5,-1 2 0,1 2 0,50 5 0,-1 0 0,95-5 0,376 18 0,-551-16 0,-11 0 0,-1 0 0,1 0 0,0 1 0,-1-1 0,1 1 0,-1 0 0,1 0 0,-1 0 0,0 0 0,1 1 0,2 1 0,-57 11-121,44-12-28,-28 5-7341,-1 3-8024,20-5 9502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1.3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465 82 88,'13'-35'12123,"7"-11"8032,-39 147-19754,-31 93-401,-112 278 0,69-234 0,59-147 0,5 2 0,-31 172 0,53-243-4067,5-18 2330,0 0-1,-1-1 1,1 1 0,0 0 0,-1-1-1,0 1 1,0-1 0,0 0 0,0 0-1,-6 4 1,0-2-5645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1.6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0 243 4849,'0'-2'577,"1"1"-1,-1 0 1,0-1 0,1 1-1,-1-1 1,1 1-1,0 0 1,-1 0 0,1-1-1,0 1 1,0 0-1,0 0 1,0 0 0,0 0-1,0 0 1,0 0 0,0 0-1,0 0 1,1 0-1,1-1 1,35-15 13207,-25 11-11759,28-9-2656,1 1 1,72-14-1,-83 23-209,0-2 0,-1-1-1,0-2 1,-1 0-1,0-2 1,0-1-1,28-19 1,-55 32 116,-1-1 1,0 0 0,0 0-1,1 0 1,-1 0 0,0 0-1,0 0 1,0 0 0,0 0-1,0 0 1,0-1 0,0 1-1,-1 0 1,1-1 0,0 1-1,-1 0 1,1-1-1,-1 1 1,1-3 0,6-10-6690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2.02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499 816 6385,'23'17'22905,"-11"-15"-19428,4-4-3477,0-1 0,-1 0 0,1-2 0,-1 1 0,0-2 0,0 0 0,22-13 0,-26 14 0,21-10 0,-1-1 0,-1-1 0,0-2 0,-1-1 0,-1-1 0,-1-2 0,47-50 0,-64 57 0,-1 0 0,-1 0 0,0-1 0,-1 0 0,-1-1 0,-1 1 0,0-1 0,3-28 0,-4 24 0,1-4 0,-2 1 0,-1 0 0,-1-1 0,-1 1 0,-1-1 0,-1 1 0,-2 0 0,0-1 0,-2 1 0,-14-39 0,19 61 0,0-1 0,0 1 0,0 0 0,-1 0 0,1 0 0,-1 0 0,0 0 0,0 0 0,0 0 0,-1 1 0,1-1 0,0 1 0,-1 0 0,0-1 0,0 1 0,1 0 0,-1 1 0,0-1 0,-1 0 0,1 1 0,-4-2 0,3 3 0,-1 0 0,1-1 0,0 2 0,-1-1 0,1 0 0,0 1 0,0 0 0,-1 0 0,1 0 0,0 0 0,0 1 0,0 0 0,0 0 0,-6 4 0,-6 4 0,1 2 0,0 0 0,1 1 0,0 0 0,1 1 0,-17 23 0,0 7 0,2 2 0,-39 84 0,-27 105 0,36-85 0,-155 450 0,186-518 0,-63 232 0,8-25 0,54-221 0,28-67-162,-1-1 0,1 0-1,-1 1 1,1-1 0,-1 0 0,1 0 0,-1 1 0,0-1-1,1 0 1,-1 0 0,0 0 0,1 0 0,-1 1-1,1-1 1,-1 0 0,0 0 0,1 0 0,-1-1-1,0 1 1,1 0 0,-1 0 0,1 0 0,-1 0 0,0-1-1,1 1 1,-1 0 0,1 0 0,-1-1 0,1 1-1,-1 0 1,1-1 0,-1 1 0,1-1 0,-1 1 0,1-1-1,-1 1 1,1-1 0,0 1 0,-1-1 0,-22-24-10849,20 21 9001,-7-10-5376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2.3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0 257 5849,'21'-24'5508,"-7"12"617,1 0 1,29-15-1,-20 13-3172,-20 12-2872,30-15-81,0 2 0,58-17 0,29-11 0,-96 30-2715,29-19-11726,-37 19 6512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2.7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49 3017,'0'0'6369,"8"0"128,1-4-1103,8 4-1410,-8 0-1207,8 0-969,0 0-639,0 4-313,0-4-184,9-4-448,9 4-224,-10-5-536,10 0-1168,-9 0-953,8 0-1184,0-4-1384,-8-1-840,0 5-433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4.85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0 106 1360,'26'-15'10490,"10"-5"631,7 2-4563,9 4-6181,1 1 0,1 4 0,0 1 0,0 3 0,59 2 0,276 27 590,-351-20-958,82 15-9,-83-11 0,1-2 0,59 3 0,-84-11-3197,12-9-14776,-18 7 14600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5.22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250 1 1408,'0'25'13930,"-1"-1"-5100,-5 23-558,1-29-8231,0-2 0,-1 1 0,-1-1-1,0 0 1,-1 0 0,-1-1 0,-1 0-1,0 0 1,0-1 0,-2-1 0,-18 18-1,-9 2-3538,-3-6-3716,18-13-77,5 1-289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5.73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35 216 3249,'-12'-5'27753,"-2"5"-25988,14 0-1765,-1 0 0,1 0 0,0 0 0,-1 0 0,1 0 0,-1 0 0,1-1 0,0 1 0,-1 0 0,1 0 0,0-1 0,-1 1 0,1 0 0,0 0 0,-1-1 0,1 1 0,0 0 0,0-1 0,-1 1 0,1 0 0,0-1 0,0 1 0,-1-1 0,1 1 0,0 0 0,0-1 0,0 1 0,0-1 0,0 1 0,0 0 0,0-1 0,0 1 0,0-1 0,0 1 0,0-1 0,0 1 0,0 0 0,0-1 0,0 1 0,0-1 0,1 1 0,-1-1 0,0 1 0,0 0 0,0-1 0,1 1 0,-1 0 0,0-1 0,0 1 0,1 0 0,-1-1 0,1 1 0,12-21 0,0 8 0,1 0 0,0 2 0,0 0 0,2 0 0,-1 1 0,1 1 0,0 1 0,1 0 0,28-8 0,9-1 0,99-15 0,-123 27 0,1 1 0,-1 1 0,1 2 0,0 1 0,-1 2 0,1 0 0,-1 2 0,1 2 0,-1 1 0,51 18 0,-79-24 0,1 0 0,0 1 0,0-1 0,-1 1 0,1-1 0,-1 1 0,1 0 0,-1 0 0,0 0 0,0 0 0,0 0 0,0 1 0,0-1 0,0 1 0,-1-1 0,1 1 0,-1 0 0,0-1 0,2 6 0,-2-3 0,-1-1 0,0 0 0,1 0 0,-2 1 0,1-1 0,0 0 0,-1 0 0,0 1 0,0-1 0,0 0 0,0 0 0,-4 6 0,-2 4 0,-1 0 0,0-1 0,-1 0 0,-1 0 0,0-1 0,-15 15 0,-185 148 0,141-121 0,2 2 0,-69 75 0,101-95 0,27-29 0,0 0 0,0 1 0,1 0 0,0 0 0,1 1 0,-1 0 0,2 0 0,-1 1 0,1-1 0,-5 16 0,10-23 0,-1 0 0,1 1 0,-1-1 0,1 0 0,0 0 0,0 1 0,0-1 0,0 0 0,1 0 0,-1 0 0,1 1 0,-1-1 0,1 0 0,0 0 0,0 0 0,0 0 0,0 0 0,0 0 0,0 0 0,0 0 0,1-1 0,-1 1 0,1 0 0,-1-1 0,1 1 0,0-1 0,-1 1 0,1-1 0,0 0 0,0 0 0,0 0 0,0 0 0,0 0 0,0 0 0,0-1 0,5 2 0,11 3 0,1 0 0,-1-2 0,31 3 0,-21-3 0,64 5 0,1-4 0,159-14 0,-209 7 0,-25 2-971,0 0-1,0-2 1,0 0-1,19-7 1,-29 7 201,1 0 1,-1-1-1,0 0 0,0-1 1,-1 1-1,1-1 1,-1-1-1,0 0 0,-1 0 1,8-8-1,2-8-6537,-6 2-21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6.3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87 256,'-24'-15'7017,"22"14"-5949,-1 0 0,1-1 0,0 1 0,0-1 0,0 0 0,-1 0 0,2 0 0,-1 0 0,0 0 0,0 0 0,1 0 0,-3-5 0,22-1 2758,29 1-3360,-43 6-179,65-12 142,-52 9-438,-1 0 0,1 2 0,1 0 0,-1 0 0,0 2 0,0 0 0,27 4 1,-31-2-10,8 2-1,0 0 1,-1 1-1,29 12 1,-44-15 21,0 0 1,0 1-1,0-1 1,-1 1-1,1 0 1,-1 1-1,0-1 1,1 1-1,-1 0 1,-1 0-1,1 0 1,-1 0-1,1 1 1,-1 0-1,-1-1 1,1 1-1,-1 0 1,3 8-1,1 4 31,-5-15 3,0 0 0,0 0 0,0 0 0,0 1 0,0-1 0,-1 0 0,1 0 0,-1 1 0,1-1 0,-1 0 0,0 1-1,0-1 1,0 0 0,0 1 0,-1-1 0,1 0 0,-1 1 0,1-1 0,-1 0 0,0 0 0,0 1 0,0-1 0,0 0 0,0 0 0,0 0 0,-1 0 0,1 0 0,-2 1 0,-9 8 471,0-1 1,-1 0-1,0-1 1,0 0-1,-1-1 1,0-1-1,-1 0 1,0-1-1,0 0 1,-21 4-1,36-10-508,-1 0 0,1 0 0,0 0 0,-1 0 0,1 0 0,0 0 0,0 0 0,-1 0 0,1 0 0,0 0 0,-1 0 0,1 0 0,0 1 0,0-1 0,-1 0 0,1 0 0,0 0 0,0 0 0,-1 1 0,1-1 0,0 0 0,0 0 0,0 0 0,-1 1 0,1-1 0,0 0 0,0 0 0,0 1 0,0-1 0,0 0 0,0 0 0,-1 1 0,1-1 0,0 0 0,0 1 0,0-1 0,0 0 0,0 0 0,0 1 0,0-1 0,0 0 0,0 1 0,0-1 0,0 0 0,0 0 0,1 1 0,-1-1 0,0 0 0,0 1 0,17 12 0,26 8 0,-18-13 0,0 1 0,0 1 0,-1 1 0,-1 2 0,42 28 0,-58-36 0,-1 1 0,0-1 0,0 1 0,0 0 0,-1 0 0,0 1 0,0 0 0,0 0 0,-1 0 0,0 0 0,-1 1 0,0-1 0,0 1 0,0 0 0,-1 0 0,0 0 0,-1 0 0,0 0 0,0 1 0,0-1 0,-1 0 0,-2 17 0,-6 7 0,0 1 0,-3-1 0,0-1 0,-2 0 0,-1-1 0,-24 38 0,30-54 0,-2 3 0,-1 0 0,0-1 0,-1 0 0,-1 0 0,-1-1 0,0-1 0,-1-1 0,-1 0 0,0-1 0,0 0 0,-1-1 0,-23 10 0,4-5 0,0-2 0,-2-1 0,1-2 0,-1-2 0,-53 6 0,66-11 0,-25 3 0,-65 2 0,116-10-16,-1 1 0,0 0-1,1 0 1,-1 0 0,0-1 0,0 1-1,1 0 1,-1-1 0,0 1 0,0 0-1,1 0 1,-1-1 0,0 1 0,0 0 0,0-1-1,0 1 1,0 0 0,1-1 0,-1 1-1,0-1 1,0 1 0,0 0 0,0-1-1,0 1 1,0 0 0,0-1 0,0 1 0,0-1-1,0 1 1,-1 0 0,1-1 0,0 1-1,0 0 1,0-1 0,0 1 0,0 0-1,-1-1 1,1 1 0,0 0 0,0-1-1,-1 1 1,1 0 0,0 0 0,0-1 0,-1 1-1,1 0 1,0 0 0,-1 0 0,1-1-1,0 1 1,-1 0 0,1 0 0,0 0-1,-1 0 1,1 0 0,-1 0 0,1 0 0,0 0-1,-1 0 1,1 0 0,0 0 0,-1 0-1,1 0 1,-1 0 0,1 0 0,0 0-1,-1 0 1,1 0 0,-1 1 0,21-19-4305,29-7-10876,-24 10 7373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6.77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132 84 64,'-9'-5'3096,"4"3"-367,0-1 1,0 1-1,1-1 1,-1 0-1,1-1 1,0 1 0,0-1-1,-4-4 1,1-13 2311,11 19-5041,-1 0 0,1 1 0,-1-1 0,1 1 0,0-1 0,0 1 0,0 1 0,0-1 0,0 0 0,-1 1 0,7 0 0,-8-1 0,55-5 0,1 2 0,-1 3 0,1 2 0,-1 2 0,0 3 0,79 19 0,-133-24 0,0-1 0,0 1 0,0 0 0,0 1 0,-1-1 0,1 0 0,-1 1 0,1-1 0,-1 1 0,1 0 0,-1 0 0,0 0 0,0 0 0,3 4 0,-4-5 0,0 1 0,-1 0 0,1-1 0,-1 1 0,1 0 0,-1-1 0,0 1 0,0 0 0,1 0 0,-1-1 0,0 1 0,-1 0 0,1 0 0,0-1 0,0 1 0,-1 0 0,1-1 0,-1 1 0,1 0 0,-1-1 0,0 1 0,0-1 0,0 1 0,0-1 0,0 1 0,0-1 0,-2 2 0,-54 72 0,-201 289 0,206-258 0,49-93 0,-2-5 0,3-3 0,-6 0 0,-17 3 0,0 1 0,1 2 0,1 0 0,0 1 0,0 2 0,-39 31 0,57-42 0,1 2 0,0-1 0,0 0 0,1 1 0,-1 0 0,1 0 0,0 0 0,0 0 0,1 0 0,0 0 0,0 1 0,-2 7 0,3-9 0,0 0 0,0 0 0,0 0 0,1 0 0,-1 1 0,1-1 0,0 0 0,1 0 0,-1 0 0,1 0 0,0 1 0,0-1 0,0 0 0,0 0 0,1 0 0,-1-1 0,5 8 0,-4-9-423,1 0-1,0 0 1,0 0 0,-1 0 0,1 0-1,0-1 1,1 1 0,-1-1 0,0 0-1,0 0 1,1 0 0,-1 0 0,0-1-1,1 1 1,-1-1 0,1 0-1,5 0 1,62-6-11105,-69 6 11364,32-5-7491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55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4065,'0'-26'19348,"9"24"-12731,9 6-3880,334 141-2737,-323-133 0,-18-8 0,0 0 0,-1 0 0,0 2 0,0-1 0,0 1 0,0 0 0,16 15 0,-25-19 0,0-1 0,1 0 0,-1 0 0,0 0 0,1 0 0,-1 0 0,1 0 0,-1 0 0,1-1 0,-1 1 0,1 0 0,0-1 0,-1 1 0,1-1 0,3 1 0,-11-5 0,-14 4 0,-1 14 0,1 1 0,1 0 0,0 2 0,1 0 0,-29 38 0,25-29 0,-2 0 0,-37 31 0,-22 10 0,23-18 0,55-46 0,1 1 0,0 0 0,0 0 0,0 0 0,1 1 0,-1-1 0,1 1 0,0 0 0,1 0 0,-1 0 0,-3 9 0,6-13-222,1-1 0,-1 0 0,0 1 0,0-1 0,0 0 0,0 1 0,0-1 0,1 0 0,-1 0 0,2 2-1776,-2-2 1776,1 0 0,-1 1 0,0-1 1,1 0-1,-1 0 0,0 0 0,1 0 0,-1 0 0,0 0 0,1 0 0,-1 0 0,0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7.30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4593,'0'0'6707,"25"6"10975,-15-3-13897,18 3-3785,0-2 0,53 3 0,-28-4 0,916 99 0,-864-93 0,349 26 0,-305-30 0,158-16 0,-13-29 0,-244 32 0,-40 6-434,1 1 0,-1-2 1,0 0-1,-1 0 0,12-5 0,-17 6 88,-1 0 0,0 0 0,0 0 0,-1 0 0,1 0 0,0 0 0,-1-1 0,1 1 0,-1-1 0,0 0 0,0 1 0,0-1 0,0 0 0,0 0 0,-1-1 0,0 1 0,1 0 0,0-4 0,4-11-7705,-5 2-54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7.66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1 5673,'16'9'11904,"-3"3"-4595,-8-8-6193,-1 1 0,0 0 0,0 0-1,0 1 1,0-1 0,2 7-1,-1-2-1107,-1-1 0,0 1-1,-1 0 1,0-1 0,-1 1-1,0 0 1,-1 1 0,0-1-1,0 0 1,-2 14 0,-2 4-10,-1 0 1,-11 37-1,-3 19-7,3-36-2815,11-42 1745,1 0 0,-1 0-1,0 0 1,0 0-1,0-1 1,-1 1-1,0-1 1,-10 8-1,0-3-7305,5-1-25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09.50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1953 126 1864,'-21'-11'7926,"-44"-15"0,43 19-934,-42-22-1,48 21-6889,-2 0 0,1 2-1,-1 0 1,0 1 0,-1 0 0,1 1 0,-20 0 0,-134-3 151,150 9-253,0 0 0,0 2 0,0 1 0,0 0 0,-24 10 0,-5 1 0,-63 15 0,0-5 0,-2-5 0,0-5 0,-155 1 0,-65-32 0,295 10 0,33 5 0,24 0 0,17-5 0,-1 2 0,52 2 0,-79 1 0,2 0 0,-7 3 0,1 0 0,0-1 0,-1 1 0,0 0 0,1-1 0,-1 1 0,0 0 0,-1-1 0,1 1 0,-1 3 0,10 102 0,-9 82 0,-26 195 0,6-222 0,-55 312 0,20-205 0,-26 98 0,30-165-652,49-177-8061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0.0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612 4 984,'-43'-4'6160,"34"5"-4277,0 1 1,1-1 0,-1 1-1,1 1 1,0-1 0,-1 2-1,1-1 1,1 1 0,-1 0 0,0 1-1,-6 5 1,-10 16 1135,18-11-3019,0 0 0,0 0 0,2 0 0,0 1 0,0 0 0,2 0 0,0 0 0,1 0 0,0 1 0,4 28 0,-5 49 0,0-78 0,-10 110 0,-33 153 0,-25 98 0,45-229 0,-85 579 0,5 153 0,81-648 0,14-58 0,10-174-214,0 1 1,-1-1-1,1 0 1,0 1-1,0-1 0,0 1 1,0-1-1,0 0 1,0 1-1,0-1 1,0 0-1,0 1 0,0-1 1,0 1-1,0-1 1,0 0-1,1 1 0,-1-1 1,0 1-1,0-1 1,0 0-1,0 1 1,1-1-1,-1 0 0,0 1 1,0-1-1,1 0 1,-1 0-1,0 1 0,1-1 1,-1 0-1,0 0 1,1 1-1,-1-1 1,0 0-1,1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0.3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2149 170 624,'-5'-6'2677,"0"-1"0,-1 2 0,0-1 0,0 0 0,0 1 0,-1 1 0,0-1 0,-11-5 0,-10-8 2831,11 9-5001,0 1 0,-1 0 0,0 1-1,-34-8 1,45 13-499,-46-11-8,-1 3 0,0 2 0,-69-2 0,-168 11 0,226 1 0,-359 12 0,-360 5 0,707-14 0,90-9-1811,67-22-10724,-44 17 4988,5 0 18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1.1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2073 49 48,'-8'-38'29841,"8"28"-26963,24 74-2878,-17-31 0,4 56 0,-3-14 0,-6-49 0,-1 0 0,-2 0 0,0 0 0,-1 0 0,-2 0 0,-1-1 0,-11 36 0,15-58 0,-1 0 0,1 0 0,-1 0 0,0 0 0,1 0 0,-1-1 0,-1 1 0,1-1 0,0 1 0,-1-1 0,1 0 0,-1 0 0,1 0 0,-1 0 0,0 0 0,0-1 0,0 1 0,0-1 0,0 0 0,0 0 0,-1 0 0,1 0 0,0-1 0,0 1 0,-1-1 0,1 0 0,0 0 0,-1 0 0,1 0 0,-4-1 0,-1 0 0,1 1 0,-1-1 0,1-1 0,0 0 0,-1 0 0,1 0 0,0-1 0,0 0 0,1 0 0,-1-1 0,0 0 0,-7-7 0,5 3 0,-43-44 0,50 51 0,0 0 0,1-1 0,-1 1 0,1-1 0,0 1 0,-1-1 0,1 0 0,0 1 0,0-1 0,0 0 0,0 0 0,0 0 0,1 0 0,-1 0 0,1 0 0,-1 0 0,1 0 0,0 0 0,-1 0 0,1 0 0,0-2 0,-5 12 0,-1 0 0,0-1 0,-1 1 0,0-1 0,0 0 0,-1-1 0,-10 7 0,-62 36 0,78-48 0,2 0 0,-1-1 0,0 1 0,1-1 0,-1 1 0,0-1 0,1 0 0,-1 1 0,0-1 0,1 0 0,-1 0 0,0 0 0,0 1 0,1-1 0,-1 0 0,0 0 0,0 0 0,1 0 0,-1 0 0,0 0 0,0 0 0,1-1 0,-1 1 0,0 0 0,0 0 0,1 0 0,-1-1 0,0 1 0,1-1 0,-1 1 0,0 0 0,1-1 0,-1 1 0,1-1 0,-1 1 0,0-1 0,1 1 0,-1-1 0,1 0 0,0 1 0,-1-1 0,1 0 0,0 1 0,-1-1 0,1 0 0,0 1 0,-1-1 0,1 0 0,0 0 0,0 1 0,0-1 0,0 0 0,0 0 0,0 1 0,0-1 0,0-1 0,3-56 0,-1 41 0,-1 4 0,0 0 0,1 1 0,7-23 0,-6 22 0,0 1 0,0 0 0,1-22 0,4-25 0,-52 94 0,20-15 0,-1-1 0,-1-1 0,0-1 0,-1-2 0,-1 0 0,-38 14 0,-185 51 0,-779 141 0,987-214 0,21-2 0,1-2 0,-32 2 0,126-20 0,-8 1 0,-11 7-2915,95 1 1,-121 6 1293,-1 2 0,0 1 0,0 2 0,-1 0 0,39 14 0,-28-2-6184,5 3 126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1.56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654 102 7530,'0'-2'1171,"-1"1"0,0-1 1,-6-6 5856,5 7-5857,1 0 1,-1 0-1,1 0 0,-1 0 1,1 0-1,-1 0 0,0 1 1,1-1-1,-1 1 1,0-1-1,-2 0 0,0 0-532,-49-15-639,-15-6 0,47 17 166,15 5-1636,-6-1-4592,0 2-3058,-4 3 545</inkml:trace>
  <inkml:trace contextRef="#ctx0" brushRef="#br0" timeOffset="1">1 358 5521,'2'-18'21156,"4"7"-15753,9-6-5303,0 0 0,0 2 0,2 0 0,0 1 0,0 1 0,2 0 0,22-12 0,-19 12-257,0-1 1,-1-1-1,0-1 0,28-29 0,-33 28-2430,30-38-13211,-29 30 7968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1.9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27 121 4913,'-17'-10'5785,"17"1"-384,-9 4-1888,18-5-1216,-1 10-721,9-10-576,9 6-336,0-1-192,8 5-79,1-5-113,8 0-480,0 0-681,8 0-759,1-4-969,-9-1-1343,9 0-1057,-1 1-561,-8-1-263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2.6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 1046 4545,'-11'-12'4309,"10"10"-3748,1 1 0,0 0-1,0 0 1,0 0 0,0 0-1,0 0 1,0 0-1,0-1 1,0 1 0,0 0-1,0 0 1,1 0 0,-1 0-1,0 0 1,1 0 0,-1 0-1,1 0 1,0-2-1,18-20 9542,-4 9-7005,-13 12-3035,34-28-62,1 2 0,60-36 0,-9 7 0,41-25 0,4 5 0,3 6 0,283-104 0,-216 110 0,319-60 0,221 11 0,-686 106 0,376-42 0,-409 50 0,-20 0 0,0 1 0,0-1 0,-1 0 0,1-1 0,0 1 0,0 0 0,0-1 0,0 0 0,-1 0 0,5-2 0,-8 3-68,0 0 0,1 0 0,-1 0-1,0 0 1,0 0 0,0-1 0,1 1 0,-1 0 0,0 0-1,0 0 1,0 0 0,0-1 0,1 1 0,-1 0 0,0 0 0,0 0-1,0-1 1,0 1 0,0 0 0,0 0 0,0 0 0,0-1-1,0 1 1,0 0 0,0 0 0,0 0 0,0-1 0,0 1 0,0 0-1,0 0 1,0-1 0,0 1 0,0 0 0,0 0 0,0 0-1,0-1 1,0 1 0,0 0 0,0 0 0,0 0 0,-1-1 0,1 1-1,0 0 1,0 0 0,0 0 0,0-1 0,0 1 0,-1 0-1,1 0 1,0 0 0,0 0 0,0 0 0,-1 0 0,1 0 0,0-1-1,0 1 1,0 0 0,-1 0 0,1 0 0,0 0 0,0 0-1,-1 0 1,1 0 0,0 0 0,0 0 0,0 0 0,-1 0 0,1 0-1,-14-4-8336,-3 3 887,-1-3-46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2.9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353 0 2176,'17'17'29998,"-8"69"-29405,-9-48-593,-1 1 0,-2-1 0,-10 44 0,8-59-66,0-1 0,-2 0 0,0 0 0,-2-1 0,0 0 0,-2-1 0,0 0 1,-1 0-1,-1-1 0,0-1 0,-2 0 0,0-1 0,-1-1 0,0 0 0,-28 19 0,11-12-4222,-52 26-12091,50-30 8543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16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318 162 1744,'16'-20'26611,"-16"16"-25138,2-10 1466,-11-15-2939,9 25 0,1 0 0,0-1 0,0 1 0,0 0 0,0-1 0,0 1 0,1 0 0,0 0 0,0 0 0,0 0 0,1 1 0,-1-1 0,1 0 0,0 1 0,0 0 0,0 0 0,0 0 0,0 0 0,1 0 0,-1 0 0,1 1 0,0 0 0,0 0 0,0 0 0,0 0 0,0 1 0,0-1 0,1 1 0,-1 0 0,0 0 0,1 1 0,-1-1 0,0 1 0,1 0 0,-1 0 0,1 1 0,-1-1 0,7 2 0,-8-1 0,0 0 0,-1 0 0,1 0 0,-1 1 0,1-1 0,-1 1 0,0-1 0,1 1 0,-1 0 0,0 0 0,0-1 0,0 2 0,-1-1 0,1 0 0,0 0 0,-1 0 0,1 1 0,-1-1 0,0 1 0,0-1 0,0 1 0,0 0 0,0-1 0,-1 1 0,1 0 0,-1-1 0,0 5 0,1 0 0,0-1 0,-1 1 0,0-1 0,0 1 0,-1-1 0,0 1 0,0-1 0,-1 0 0,1 1 0,-5 8 0,-1 0 0,0-1 0,-1 0 0,-1 0 0,-1 0 0,0-1 0,0-1 0,-1 1 0,-1-2 0,0 0 0,-1 0 0,-25 16 0,-38 13-3017,-39 16-7814,5-3 2349,68-33 2062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3.4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141 249 3585,'-16'5'4736,"-8"9"6604,7 5-900,13-4-7774,2 8-2666,2-20 0,-1 1 0,1-1 0,-1 0 0,1 0 0,0 0 0,1 0 0,-1 0 0,0 0 0,2 4 0,2 18 0,-4-23 0,0 0 0,0 1 0,0-1 0,1 0 0,-1 1 0,1-1 0,0 0 0,0 0 0,-1 1 0,1-1 0,1 0 0,-1 0 0,0 0 0,0 0 0,4 3 0,-1-1 0,-1 2 0,1-1 0,0 0 0,1 0 0,-1 0 0,1-1 0,0 0 0,0 0 0,0 0 0,1 0 0,-1-1 0,1 0 0,0 0 0,0 0 0,0-1 0,0 0 0,0 0 0,1-1 0,-1 1 0,10-1 0,-3-1 0,1-1 0,-1 0 0,1-1 0,-1-1 0,0 0 0,0-1 0,0 0 0,-1-1 0,1-1 0,-1 1 0,0-2 0,-1 0 0,20-16 0,-17 12 0,-2-1 0,0-1 0,0 0 0,-2 0 0,1-1 0,-2-1 0,0 0 0,0 0 0,-2 0 0,9-24 0,-12 27 0,0 0 0,-1 1 0,-1-1 0,0 0 0,0-1 0,-1 1 0,-1 0 0,0 0 0,-2-16 0,1 23 0,0 0 0,0 0 0,0 1 0,-1-1 0,0 0 0,1 1 0,-2-1 0,1 1 0,0 0 0,-1-1 0,0 1 0,0 0 0,0 1 0,-1-1 0,1 1 0,-1-1 0,0 1 0,0 0 0,0 0 0,0 1 0,0-1 0,-1 1 0,1 0 0,-1 0 0,-7-2 0,-7 0 0,0 0 0,0 1 0,-1 0 0,1 2 0,-1 0 0,1 2 0,-1 0 0,-20 4 0,26-3 0,0 2 0,-1-1 0,1 2 0,1 0 0,-1 0 0,1 1 0,0 1 0,0 0 0,1 1 0,0 1 0,-14 11 0,16-10 0,1 1 0,1-1 0,-1 2 0,2-1 0,0 1 0,0 0 0,1 1 0,0-1 0,-5 22 0,7-22 0,-10 43 0,14-54 0,0 0 0,0 1 0,-1-1 0,1 0 0,0 0 0,0 0 0,0 0 0,1 0 0,-1 0 0,0 1 0,0-1 0,1 0 0,-1 0 0,1 0 0,-1 0 0,1 0 0,-1 0 0,1 0 0,-1 0 0,1 0 0,0 0 0,0-1 0,-1 1 0,1 0 0,0 0 0,0-1 0,0 1 0,0 0 0,0-1 0,0 1 0,0-1 0,0 1 0,0-1 0,0 1 0,0-1 0,0 0 0,0 0 0,1 0 0,-1 1 0,0-1 0,2-1 0,8 0-3086,9-6-8295,-1 2 768,-9 1 3350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3.83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448 79 208,'0'-50'15677,"0"27"-6547,4 18-7067,5 11-665,5 13 232,-10-11-1514,0 1 0,-1-1-1,0 1 1,-1 0 0,0 0-1,0 0 1,-1 0 0,0 1 0,-1-1-1,0 0 1,0 0 0,-1 1-1,0-1 1,-1 0 0,0 0-1,0 0 1,-1 0 0,0-1-1,-1 1 1,0-1 0,0 0-1,-10 15 1,-86 114-2112,46-74-1853,-3-2-1,-112 93 1,129-124-3673,4-1-90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4.4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79 53 4153,'-8'-5'3049,"-20"-8"12510,13 14-7501,8 8-6110,3-1-1948,0 1 0,1 0 0,1 0 0,0 0 0,0 0 0,0 0 0,1 1 0,1-1 0,0 0 0,1 14 0,-1-7 0,0-14 0,0 0 0,0-1 0,0 1 0,0 0 0,0-1 0,1 1 0,-1-1 0,1 1 0,-1 0 0,1-1 0,0 1 0,-1-1 0,1 0 0,0 1 0,0-1 0,0 1 0,0-1 0,0 0 0,0 0 0,0 0 0,1 0 0,-1 0 0,0 0 0,1 0 0,1 1 0,1 0 0,0-1 0,0 0 0,0 0 0,1 0 0,-1 0 0,0-1 0,0 0 0,1 1 0,7-2 0,2-1 0,1 0 0,-1-1 0,1-1 0,-1 0 0,13-7 0,-4 1 0,-2-2 0,0 0 0,0-1 0,-1-1 0,-1-1 0,0-1 0,-1 0 0,-1-2 0,0 0 0,20-29 0,-86 120 0,22-13 0,-37 125 0,2 71 0,43-174 0,-32 253 0,33-186 0,17-141-258,0-1 1,1 1-1,-1-1 0,1 1 1,1-1-1,0 1 1,0-1-1,0 1 0,1-1 1,4 11-1,-5-15 29,0-1-1,1 1 1,-1-1-1,1 1 1,0-1-1,0 0 1,0 0 0,0 0-1,0 0 1,0 0-1,0 0 1,1-1 0,-1 1-1,1-1 1,-1 1-1,1-1 1,-1 0-1,1 0 1,0 0 0,0-1-1,0 1 1,-1 0-1,1-1 1,0 0-1,0 0 1,0 0 0,0 0-1,0 0 1,3-1-1,14-2-7958,5 2-9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4.78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878 0 1680,'-26'2'18017,"-1"3"-8083,2-1-7035,-100 24-2609,44-8-343,-309 49 53,308-56 0,43-12-2269,-9-12-6156,34 7 5684,-7-6-14383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5.31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575 42 3057,'7'-25'27370,"-41"11"-25030,34 11-2340,-2 3 0,0 1 0,1-1 0,-1 1 0,1-1 0,-1 1 0,0 0 0,1 0 0,-1-1 0,1 1 0,-1 0 0,1 0 0,0 0 0,0 1 0,-1-1 0,1 0 0,0 0 0,0 1 0,0-1 0,0 1 0,0-1 0,0 2 0,-2 2 0,3-5 0,-37 42 0,-1-2 0,-69 57 0,100-93 0,0 1 0,0-1 0,0 0 0,0 0 0,-1-1 0,1 0 0,-1-1 0,0 1 0,0-1 0,0-1 0,0 0 0,0 0 0,-1 0 0,1-1 0,0 0 0,0-1 0,0 0 0,0 0 0,0-1 0,0 0 0,0 0 0,0-1 0,0 0 0,1 0 0,0-1 0,-1 0 0,1 0 0,1-1 0,-1 1 0,1-2 0,-1 1 0,-9-12 0,-3-4 0,12 15 0,0-1 0,1 0 0,0-1 0,0 0 0,-9-16 0,12 19 0,-3-8 0,6 13 0,0 0 0,0 0 0,0 0 0,0 0 0,0 0 0,1 0 0,-1 0 0,0 1 0,0-1 0,0 0 0,0 0 0,0 0 0,0 0 0,0 0 0,1 0 0,-1 0 0,0 0 0,0 0 0,0 0 0,0 0 0,0 0 0,0 0 0,1 0 0,-1 0 0,0 0 0,0 0 0,0 0 0,0 0 0,0 0 0,1 0 0,-1 0 0,0 0 0,0 0 0,0 0 0,0 0 0,0 0 0,0 0 0,1 0 0,-1 0 0,0 0 0,0 0 0,0 0 0,0-1 0,0 1 0,0 0 0,0 0 0,0 0 0,1 0 0,-1 0 0,0 0 0,0 0 0,0-1 0,0 1 0,0 0 0,0 0 0,0 0 0,0 0 0,0 0 0,0-1 0,0 1 0,0 0 0,0 0 0,0 0 0,5 4 0,0 1 0,-1-1 0,0 1 0,0 0 0,0 0 0,0 1 0,-1-1 0,4 8 0,-1-2 0,7 10 0,7 12 0,-1 2 0,22 54 0,-21-33 0,62 197 0,-77-223 0,4 60 0,-6-51 0,-4 40-3902,-3-47-893,-1 0 0,-3-1 1,-17 52-1,9-49-3715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5.8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276 393 952,'0'-6'918,"0"1"0,1-1 0,0 0 0,0 1-1,1-1 1,-1 1 0,1 0 0,1 0 0,2-7 0,1 3-296,0-1 0,0 1 0,1 0-1,10-9 1,-2 3-249,1 1 0,0 1 0,1 0 0,25-14 0,-33 23-156,-1 0 0,1 1 1,0 0-1,-1 0 0,1 1 1,1 0-1,-1 0 1,0 1-1,0 0 0,0 1 1,1 0-1,-1 1 1,0-1-1,1 2 0,-1-1 1,11 5-1,13 4 595,-1 3 0,0 1 0,32 18 0,22 10-535,-40-22-170,6 3-138,1-2-1,70 17 1,-118-37-103,0 0 1,1 0-1,-1 1 0,0 0 0,0 0 0,0 0 1,0 0-1,0 1 0,0 0 0,-1 0 1,1 1-1,3 3 0,-7-6 102,-1-1-1,0 1 1,0 0-1,0-1 1,0 1 0,0 0-1,0 0 1,-1-1-1,1 1 1,0 0 0,0-1-1,0 1 1,-1 0-1,1-1 1,0 1 0,0-1-1,-1 1 1,1 0-1,-1-1 1,1 1 0,-1-1-1,1 1 1,-1-1-1,1 1 1,-1-1-1,1 1 1,-2 0 0,-19 14-305,17-13 267,-22 13 54,-1-1 0,-1-2 0,-1-1-1,1-1 1,-2-1 0,-30 5 0,32-7 93,-29 8 949,0-3 0,-1-2-1,0-2 1,0-3-1,-67-3 1,89-5-106,0-2 1,0-2-1,0-1 1,1-1-1,0-3 1,1 0-1,-45-24 1,72 32-921,-1-1 0,1 1 0,0-2 0,0 1 0,1-1 0,0 0 0,0 0 0,0 0 0,0-1 0,1 0 0,1 0 0,-1-1 0,1 1 0,0-1 0,1 0 0,-3-8 0,4 6 0,-3-10 0,1 0 0,2 1 0,0-1 0,0 0 0,4-40 0,4 32 0,0 1 0,12-31 0,4-12 0,-20 64 0,1 0 0,0 0 0,0-1 0,1 2 0,5-9 0,-9 14 0,-3 17 0,0 0 0,-2-1 0,0 1 0,-1-1 0,-1 0 0,-8 15 0,-2 1-2219,-9 23-6782,9-24 1546,-8 2-180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6.3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1669 59 3625,'-5'-9'5399,"-9"-23"12908,10 20-12871,4 11-5436,0 1 0,1 0 0,-1-1 0,0 1 0,0 0 0,1 0 0,-1-1 0,0 1 0,0 0 0,1-1 0,-1 1 0,0 0 0,1 0 0,-1 0 0,0-1 0,1 1 0,-1 0 0,1 0 0,-1 0 0,0 0 0,1 0 0,-1 0 0,0 0 0,1 0 0,-1 0 0,1 0 0,-1 0 0,1 0 0,-1 0 0,0 0 0,1 0 0,-1 0 0,0 0 0,1 0 0,-1 0 0,1 1 0,-1-1 0,0 0 0,1 0 0,-1 1 0,0-1 0,9 5 0,-1 1 0,0 0 0,-1 0 0,1 1 0,-1 0 0,-1 0 0,1 1 0,-1 0 0,0 0 0,5 11 0,5 12 0,19 51 0,-21-48 0,-8-19 0,-1 0 0,-1 1 0,0-1 0,-1 1 0,-1 0 0,0 0 0,-1 0 0,-1 0 0,0 0 0,-2 0 0,1-1 0,-2 1 0,0 0 0,-8 21 0,8-31 0,0-1 0,0 0 0,0 0 0,-1-1 0,1 1 0,-1-1 0,0 0 0,-1 0 0,1 0 0,-1 0 0,0-1 0,0 0 0,0 0 0,0 0 0,0 0 0,-1-1 0,1 0 0,-1 0 0,0-1 0,1 1 0,-1-1 0,0-1 0,0 1 0,0-1 0,0 0 0,0 0 0,1 0 0,-1-1 0,0 0 0,0 0 0,0-1 0,1 0 0,-1 0 0,1 0 0,-1 0 0,1-1 0,0 0 0,0 0 0,0 0 0,1-1 0,-1 0 0,1 0 0,-1 0 0,1 0 0,1-1 0,-1 1 0,1-1 0,-5-7 0,-1-6 0,3 7 0,0 0 0,0 0 0,1-1 0,1 0 0,0 0 0,0 0 0,1 0 0,-1-16 0,2 22 0,2 6 0,0-1 0,-1 1 0,1 0 0,-1-1 0,1 1 0,0 0 0,-1 0 0,1-1 0,-1 1 0,1 0 0,-1 0 0,1 0 0,-1 0 0,1-1 0,0 1 0,-1 0 0,1 0 0,-1 0 0,1 0 0,-1 0 0,1 0 0,-1 0 0,1 0 0,-1 0 0,1 1 0,-1-1 0,1 0 0,-1 0 0,1 0 0,-1 1 0,1-1 0,-1 0 0,1 0 0,0 1 0,-1-1 0,1 0 0,-1 1 0,-144 62 0,17-24 0,-2-6 0,-156 20 0,-269-5 0,295-42 0,309-15-2906,-31 2-491,-1 0 1,25-13-1,-29 10-5401,3 0 229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6.71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1 107 2697,'17'-5'7369,"0"5"377,0-4 31,18-1-1959,-10 0-4458,10 0-1360,-1 0 0,9 0 0,0 1 0,0-1 0,0 0 0,0-5 0,9 1 0,-1-1-2264,-8 0-4594,9 1-656,-9-1-359,0 10-1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18.19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51 4229 5657,'-4'-6'3658,"1"3"-1094,-1-1 1,1 1 0,0 0-1,-1 0 1,0 1-1,1-1 1,-1 1 0,-7-3-1,4 0-2193,6 2-371,5 6 0,2 1 0,-1 1 0,0 0 0,0 0 0,-1 1 0,1-1 0,-1 1 0,0 0 0,-1 0 0,6 13 0,7 11 0,11 13 0,2-1 0,2-2 0,61 62 0,-57-70 0,1-1 0,2-2 0,1-2 0,1-2 0,1-1 0,1-2 0,1-2 0,0-1 0,2-3 0,0-2 0,1-1 0,82 10 0,27-7 0,1-7 0,0-7 0,294-34 0,-411 26 0,-2-1 0,1-2 0,-1-1 0,0-2 0,-1-2 0,-1-1 0,0-2 0,-1-1 0,-1-2 0,48-36 0,-17 2 0,-3-3 0,72-84 0,239-337 0,-222 279 0,209-300 0,-357 496 0,65-92 0,237-376 0,-165 229 0,66-139 0,-192 356 0,3-9 0,2 0 0,1 2 0,44-58 0,-53 77 0,-1 0 0,0-1 0,-1-1 0,-1 1 0,0-1 0,-1-1 0,-1 1 0,6-27 0,19-134 0,7-3 0,-21 135 0,-13 38 0,0 0 0,-1 1 0,0-1 0,0 0 0,0 0 0,-1 0 0,1-10 0,2 5 0,-4 9 0,1 1 0,0 0 0,-1 0 0,1 0 0,-1 0 0,1-1 0,-1 1 0,1 0 0,-1 0 0,0-1 0,0 1 0,0 0 0,0-1 0,0 1 0,0 0 0,0-3 0,0 1 0,1 0 0,-1 0 0,1 0 0,0 0 0,0 0 0,0 0 0,0 0 0,0 0 0,1 1 0,-1-1 0,4-3 0,-4 5 0,3-8 0,0 1 0,-1-1 0,0 1 0,0-1 0,-1 0 0,0 0 0,2-17 0,-2-72 0,-2 66 0,-2 13 0,0 0 0,-1 1 0,-1 0 0,-1 0 0,-14-35 0,18 49 0,-5-10 0,0 0 0,-1 1 0,0 0 0,-1 0 0,-15-18 0,8 18 0,0 0 0,-1 1 0,0 1 0,-1 0 0,-34-15 0,-37-23 0,-100-72 0,174 112 0,6 3 0,0 1 0,1-1 0,0-1 0,0 1 0,-9-13 0,14 14 0,1 1 0,-5 2 0,3-2 0,-4-1 0,-2 0 0,1 1 0,6 4 0,1 1 0,-1-1 0,1 0 0,-1 0 0,0 1 0,1-1 0,-1 1 0,1-1 0,0 1 0,-1 0 0,1-1 0,-1 1 0,1 0 0,0 0 0,0 0 0,-1 0 0,1 0 0,0 0 0,0 1 0,0-1 0,0 0 0,1 0 0,-1 1 0,0-1 0,0 1 0,1-1 0,-2 3 0,1-2 0,-56 115 0,47-94 0,-2 0 0,0-1 0,-1-1 0,-1 0 0,-29 33 0,-76 69 0,82-88 0,-50 43 0,133-189 0,-32 84 0,2-2 0,22-56 0,-14 19 0,54-176 0,-51 141 0,-21 73 0,1 1 0,2 0 0,18-43 0,-25 46 0,-1 32 0,0-1 0,1 0 0,0 0 0,0 0 0,1 0 0,0 0 0,0-1 0,1 1 0,0-1 0,0 0 0,0 0 0,1 0 0,0 0 0,7 6 0,9 8 0,0 0 0,36 24 0,11-1 0,1-2 0,2-4 0,1-3 0,2-3 0,1-3 0,1-4 0,150 28 0,-157-38 0,-63-13 0,-12-2 0,0-1-223,-1 1 0,0 0 0,0 0 0,0 0 0,0 1 0,0 0 0,0 0 0,0 1 0,1 0 0,-11 3 0,5 0-1476,-1 0 0,1 1 0,-22 13 0,20-10-7000,4-3 105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3.0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117 461 88,'13'-1'3202,"28"1"944,-40 0-4008,0 0 1,0 0-1,0 0 1,-1 0-1,1 0 0,0 0 1,0 0-1,0 0 1,0 1-1,0-1 1,0 0-1,-1 0 1,1 1-1,0-1 1,0 1-1,0-1 1,-1 1-1,1-1 1,0 1-1,-1-1 0,1 1 1,0 0-1,-1-1 1,1 1-1,-1 0 1,1-1-1,-1 1 1,1 0-1,-1 0 1,1 0-1,-1 1 1,0-1 93,1-1 1,-1 1-1,0 0 1,1 0-1,-1 0 1,1 0-1,-1 0 1,1-1-1,0 1 1,-1 0-1,1 0 1,-1-1-1,1 1 1,0 0-1,0-1 1,0 1-1,-1-1 1,1 1 0,0-1-1,0 1 1,0-1-1,0 0 1,0 1-1,0-1 1,0 0-1,-1 0 1,1 0-1,0 0 1,0 1-1,0-1 1,0-1-1,0 1 1,0 0-1,0 0 1,0 0-1,0 0 1,1-1 0,41-7 10958,-38 7-10318,7-2-873,1 0 0,-1 0 0,0-2 0,0 1 0,0-2 0,13-7 0,67-46 0,-69 43 0,-11 8 0,0-1 0,-1 0 0,0 0 0,-1-2 0,14-15 0,-20 21 0,0 0 0,-1-1 0,0 0 0,1 1 0,-2-1 0,1-1 0,-1 1 0,0 0 0,0-1 0,-1 1 0,1-1 0,-1 1 0,-1-8 0,0 8 0,-2 1 0,1 0 0,0 0 0,-1 0 0,0 0 0,0 0 0,-1 0 0,-4-5 0,-8-23 0,11 22 0,0 1 0,-1-1 0,0 0 0,0 1 0,-1 0 0,-11-14 0,15 21 0,-1 0 0,0 0 0,0 0 0,-1 1 0,1-1 0,-1 1 0,1 0 0,-1 0 0,0 0 0,1 1 0,-1-1 0,0 1 0,0 0 0,0 0 0,0 0 0,-1 0 0,1 1 0,0-1 0,0 1 0,0 1 0,0-1 0,-6 1 0,-22 6 0,0 1 0,0 1 0,1 2 0,0 1 0,1 2 0,0 1 0,1 1 0,1 1 0,1 1 0,-32 28 0,50-38 0,1 0 0,0 0 0,0 1 0,-8 12 0,14-19 0,1 0 0,-1 0 0,1 1 0,-1-1 0,1 0 0,0 1 0,0-1 0,0 1 0,0 0 0,0-1 0,1 1 0,-1 0 0,1-1 0,0 1 0,0 0 0,0 0 0,0-1 0,0 1 0,1 0 0,-1-1 0,1 1 0,-1 0 0,1-1 0,1 4 0,-1-5 0,0 0 0,-1 0 0,1 0 0,0 0 0,0 0 0,-1 0 0,1-1 0,0 1 0,0 0 0,0 0 0,0-1 0,0 1 0,0 0 0,0-1 0,1 1 0,-1-1 0,0 1 0,0-1 0,0 0 0,0 0 0,1 1 0,1-1 0,5 0 0,0 1 0,-7 1 0,-1-11-3591,0 1-2595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17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0 2985,'17'11'20737,"-17"-8"-20508,0 0 0,-1-1 0,1 1-1,-1 0 1,0-1 0,0 1-1,0-1 1,0 1 0,0-1 0,0 1-1,-1-1 1,1 0 0,-3 3-1,-33 28-1649,23-24-1105,-1 0 0,0-1 0,-26 9 0,5-6-2697,-6-2-384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4.0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131 224 712,'3'-29'9012,"9"8"-6065,-7 16-2754,0 0 0,0 1-1,1 0 1,0 0 0,0 0 0,6-3-1,-9 6-142,23-15 617,1 1-1,0 2 1,1 0-1,1 2 1,46-11-1,14 2 1372,61-8 432,-147 27-2373,0 1 0,0-1-1,0 1 1,0 0 0,0 0 0,0 0 0,0 1 0,0-1 0,0 0 0,0 1-1,0 0 1,0 0 0,0 0 0,0 0 0,0 0 0,-1 1 0,1-1-1,0 1 1,-1 0 0,3 2 0,-3-1 108,0-1 0,-1 1 0,1-1 0,-1 1 0,0 0-1,1 0 1,-1 0 0,-1 0 0,1 0 0,0 0 0,-1 0 0,1 0 0,-1 0 0,0 0-1,0 0 1,-1 4 0,-1 8 456,-1 0 0,0-1 0,-1 0 0,-1 0 0,0 0-1,-14 24 1,-84 138-602,82-144-62,-2-1 0,-1-2 0,-37 36 0,22-27 3,17-16 0,0-1 0,-1-1 0,-2-1 0,-42 26 0,84-54 0,0 1 0,0 1 0,1 0 0,25-6 0,-24 10 0,0 0 0,0 1 0,0 1 0,0 1 0,0 0 0,22 4 0,-33-2 0,0-1 0,-1 1 0,0 0 0,1 1 0,-1 0 0,0 0 0,0 0 0,0 1 0,-1 0 0,1 0 0,-1 1 0,0 0 0,-1 0 0,1 0 0,-1 1 0,0 0 0,0 0 0,5 9 0,-4-6 0,-1 1 0,-1 0 0,0 0 0,0 1 0,-1-1 0,0 1 0,-1 0 0,0 0 0,-1 0 0,0 0 0,-1 0 0,0 0 0,-1 0 0,0 0 0,-1 0 0,0 0 0,0-1 0,-1 1 0,-1-1 0,0 1 0,0-1 0,-7 10 0,1-1 0,-1-1 0,-2-1 0,1 0 0,-2-1 0,0-1 0,-1 0 0,-1 0 0,0-2 0,-1 0 0,-35 21 0,-27 10 0,-2-3 0,-2-3 0,-120 35 0,203-72-29,0-1 0,0 0 0,0 0 0,-1 0 0,1 0 0,0 1 0,0-1 1,-1 0-1,1 0 0,0 0 0,0 0 0,0 0 0,-1 0 0,1 0 0,0 0 0,0 0 0,-1 0 0,1 0 0,0 0 0,0 0 0,-1 0 1,1 0-1,0 0 0,0 0 0,-1 0 0,1 0 0,0 0 0,0 0 0,0 0 0,-1 0 0,1 0 0,0-1 0,0 1 0,0 0 0,-1 0 1,1 0-1,0 0 0,0-1 0,0 1 0,0 0 0,-1 0 0,1 0 0,0-1 0,0 1 0,0 0 0,0 0 0,0 0 0,0-1 0,0 1 1,0 0-1,0 0 0,-1-1 0,1 1 0,0 0 0,0 0 0,0-1 0,0 1 0,1 0 0,-1-1 0,12-21-4279,33-35-6628,-34 45 7897,8-16-5132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3:44.51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191 198 5041,'-37'-10'5132,"-47"-16"12341,34 9-12352,49 17-5121,0 0 0,0 0 0,0-1 0,1 1 0,-1 0 0,0-1 0,0 1 0,0 0 0,0-1 0,0 1 0,1-1 0,-1 0 0,0 1 0,1-1 0,-1 1 0,0-1 0,1 0 0,-1 0 0,0 1 0,1-1 0,0 0 0,-1 0 0,1 0 0,-1 0 0,1 0 0,0 1 0,-1-1 0,1 0 0,0 0 0,0 0 0,0-1 0,1 0 0,-1 0 0,1 0 0,0 0 0,0 0 0,0 0 0,0 0 0,0 1 0,1-1 0,-1 0 0,1 1 0,-1-1 0,1 1 0,2-2 0,4-4 0,2 1 0,-1 0 0,1 1 0,12-6 0,20-4-121,0 3 0,1 1 0,60-7 0,-74 14 26,1 2-1,-1 2 1,0 0-1,1 2 1,56 10 0,-78-10 128,-1 0 0,1 0 0,-1 0 0,0 1 0,0 0 0,0 1 0,0-1 0,0 1 0,-1 1 0,1-1 0,-1 1 0,0 0 0,-1 1 0,1-1 0,-1 1 0,0 0 0,-1 0 0,1 1 0,-1-1 0,0 1 0,-1 0 0,0 0 0,0 0 0,0 1 0,-1-1 0,0 1 0,-1-1 0,0 1 0,0 0 0,0 0 0,-1 12 0,-2 1-33,0 0 0,-1-1 0,-2 1 0,0-1 0,0 0 0,-2 0 0,-1-1 0,0 0 0,-15 23 0,-1-1 0,-2-1 0,-2-1 0,-33 34 0,-21 14 0,48-54 0,1 2 0,-50 71 0,75-94 0,-2 3 0,0 0 0,1 1 0,-13 32 0,20-43 0,1 1 0,0-1 0,-1 1 0,2-1 0,-1 1 0,1 0 0,0-1 0,0 1 0,0-1 0,1 1 0,0 0 0,0-1 0,0 1 0,1-1 0,0 0 0,4 10 0,0-5-146,0 0 0,1-1 0,0 0 1,1 0-1,-1 0 0,2-1 0,-1-1 0,1 1 0,0-1 0,1-1 0,0 0 1,0 0-1,0-1 0,0 0 0,1-1 0,0 0 0,0 0 0,0-1 1,14 1-1,-4 0-558,0-2 1,0-1-1,0 0 1,0-1 0,0-2-1,0 0 1,0-1-1,0-1 1,34-11 0,-22 1-7586,-6 0 43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4:21.2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181 280 456,'0'0'4532,"25"-5"2771,-47-16-388,11 4 2969,9 18-9684,1-1 0,0 1-1,0 0 1,0 0 0,0-1-1,0 1 1,0 0 0,0 0-1,1 0 1,-1 0 0,0 0-1,0 1 1,1-1 0,-1 0-1,1 0 1,-1 0 0,0 2-1,1-2-116,-23 39-83,-67 104 0,57-72 0,23-38 0,11-30 0,5-3 0,4 3 0,0-1 0,0 0 0,0-1 0,1 0 0,0 0 0,-1-1 0,1-1 0,-1 0 0,20-2 0,3 1 0,31 1 0,69 1 0,219-26 0,-190 11 0,-83 9 0,190-1 0,-193 7 0,218-21 0,-63 10 0,-227 11 0,1-1 0,-1-1 0,0 1 0,1-1 0,-1 0 0,0 0 0,0 0 0,7-3 0,4-1 0,20-6 0,-22 7 0,0 0 0,1 0 0,-1 2 0,1 0 0,13-1 0,-25 3 0,-1 0 0,1 0 0,-1-1 0,1 1 0,-1 0 0,1-1 0,-1 1 0,0-1 0,1 0 0,-1 1 0,1-1 0,-1 0 0,0 0 0,0 0 0,0 0 0,1 0 0,-1 0 0,0 0 0,0 0 0,0 0 0,0 0 0,-1-1 0,1 1 0,0 0 0,0-1 0,-1 1 0,1 0 0,-1-1 0,1 1 0,-1-1 0,0 1 0,0-1 0,1-1 0,14-41 0,-14 41 0,-1 1 0,1-1 0,-1 1 0,0-1 0,0 1 0,0-1 0,0 1 0,0-1 0,0 1 0,-1-1 0,0 1 0,1-1 0,-1 1 0,0-1 0,0 1 0,-3-5 0,-4-23 0,-1-125 0,18 25 0,-11 126 0,1 4 0,0 0 0,-1 0 0,1 0 0,0 0 0,0 0 0,-1 0 0,1 1 0,0-1 0,0 1 0,0-1 0,0 1 0,0-1 0,-1 1 0,1-1 0,0 1 0,0 0 0,0 0 0,1 0 0,-1-1 0,0 1 0,0 0 0,0 0 0,1 0 0,-1 0 0,0 1 0,1-1 0,-1 0 0,1 0 0,-1 0 0,0 2 0,-2 3 0,0-2 0,0 1 0,0-1 0,1 1 0,-1 0 0,1 0 0,-3 10 0,-7 14 0,7-24 0,1 2 0,3 25 0,17-18 0,4 6-2305,-19-18 1768,1-1-1,0 0 1,-1 0 0,1 0-1,0-1 1,0 1 0,0 0-1,0-1 1,0 1 0,0-1-1,0 0 1,-1 1 0,1-1-1,0 0 1,3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33.7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439 38 3089,'-3'-8'6123,"-3"-22"17113,6 47-23178,-1-1-1,-1 0 0,-1 0 1,0 1-1,-5 15 0,1-6-82,-11 95 25,14-88 0,-2 42 0,-1 11 0,-13 116 0,17-170 0,-2 1 0,-1-2 0,-1 1 0,-2-1 0,-1 0 0,-1-1 0,-22 41 0,-7-8 0,-2-1 0,-74 83 0,99-125 0,-28 42 0,38-56 0,33-60 0,9-15 0,69-142 0,-90 180 0,2 1 0,1 0 0,2 1 0,0 1 0,2 1 0,35-35 0,-42 50 0,0 1 0,0 0 0,2 1 0,-1 0 0,1 1 0,0 1 0,1 1 0,30-10 0,-10 7 0,1 1 0,0 2 0,43-2 0,-64 7 0,0 1 0,1 0 0,-1 1 0,1 1 0,-1 1 0,1 1 0,-1 0 0,0 1 0,0 1 0,30 13 0,-45-17 0,0 0 0,-1 0 0,1 1 0,0-1 0,-1 0 0,1 1 0,-1-1 0,0 1 0,1 0 0,-1-1 0,0 1 0,0 0 0,0 0 0,0 0 0,-1 0 0,1-1 0,0 1 0,-1 0 0,1 0 0,-1 0 0,0 0 0,0 1 0,0-1 0,0 0 0,0 0 0,0 0 0,0 0 0,-1 0 0,1 0 0,-1 2 0,-2 5 0,0 0 0,-1 0 0,0 0 0,-9 16 0,-43 69 0,-3-2 0,-93 108 0,150-198 0,-7 10 0,-1 0 0,0-1 0,-1-1 0,0 0 0,0 0 0,-1-1 0,0 0 0,-1-1 0,0-1 0,-21 9 0,21-11 0,-1-1 0,0 0 0,1-1 0,-2-1 0,1 0 0,0-1 0,0 0 0,0-1 0,-1-1 0,-26-5 0,16 0 0,1-1 0,0-1 0,0-1 0,1-2 0,-28-16 0,50 27 0,1 0 0,-1 0 0,1-1 0,-1 1 0,1 0 0,-1 0 0,1 0 0,0-1 0,-1 1 0,1 0 0,0-1 0,-1 1 0,1 0 0,-1-1 0,1 1 0,0 0 0,0-1 0,-1 1 0,1-1 0,0 1 0,0-1 0,0 1 0,-1 0 0,1-1 0,0 1 0,0-1 0,0 1 0,0-1 0,0 1 0,0-1 0,0 1 0,0-1 0,0 1 0,0-1 0,0 1 0,0-1 0,0 1 0,1-1 0,-1 1 0,0-1 0,0 1 0,0 0 0,1-1 0,-1 1 0,0-1 0,0 1 0,1 0 0,-1-1 0,0 1 0,1 0 0,-1-1 0,1 1 0,-1 0 0,0 0 0,1-1 0,-1 1 0,1 0 0,-1 0 0,1 0 0,-1-1 0,1 1 0,35-15 0,-29 13 0,41-14-3256,70-12-13138,-52 14 8574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30.75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4429 1 2905,'-44'15'2639,"30"-11"-2396,0 0-1,0 2 1,0-1-1,1 2 1,0-1-1,0 2 1,0 0 0,1 0-1,-14 14 1,-17 22-113,2 2 1,3 1 0,1 3-1,3 1 1,1 1 0,4 2 0,1 1-1,-32 92 1,41-84 53,3-1 0,-11 93 0,1 131-110,21-224-79,1 53-50,3-62-44,-11 83 1,8-112 79,4-19 25,-1 0 0,1 0 0,-1 0 0,-1 0 0,1 0 0,-1-1 0,-3 9 0,4-12 0,-1 1 0,0 0 1,1 0-1,-1-1 1,0 1-1,0-1 0,0 1 1,0-1-1,0 0 1,0 0-1,0 0 0,-1 0 1,1 0-1,0-1 0,0 1 1,-1-1-1,1 1 1,-1-1-1,-2 0 0,-15 1 24,1-2-1,-1 0 1,1-2-1,0 0 0,0-1 1,0-1-1,-22-8 1,-26-6 49,-122-29 408,83 18 348,0 5-1,-206-20 0,-127-13 2162,296 33-2652,-170-8 0,-317 43-2036,4 61-5034,471-40 3298,-187 65 1,246-63 2765,70-24 65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32.1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398 341 2729,'2'-7'1853,"0"0"1,0 0 0,0 1-1,1-1 1,0 1 0,1 0 0,-1-1-1,1 2 1,1-1 0,-1 0-1,6-5 1,6-9 3630,11-10-3930,-23 27-1479,0 0 1,0-1 0,-1 0-1,1 0 1,-1 0 0,0 0-1,-1 0 1,1 0-1,2-6 1,35-53-76,-38 60 0,-1 0 0,1 0 0,0 1 0,-1-1 0,0 0 0,0 0 0,0-1 0,0 1 0,0 0 0,-1 0 0,0 0 0,1-1 0,-1 1 0,0 0 0,0 0 0,-1-1 0,1 1 0,-2-3 0,-1-10 0,4 15 0,-1 0 0,0-1 0,0 1 0,0 0 0,-1 0 0,1 0 0,0 0 0,0 0 0,0 0 0,-1 0 0,1 0 0,-1 0 0,1 0 0,-1 0 0,1 0 0,-1 1 0,1-1 0,-1 0 0,0 0 0,1 0 0,-2 0 0,-1 0 0,0 0 0,0 1 0,1 0 0,-1-1 0,0 1 0,0 0 0,0 0 0,0 1 0,0-1 0,0 1 0,0-1 0,1 1 0,-1 0 0,0 0 0,0 0 0,-4 3 0,1-2 0,-28 10 0,0 0 0,2 3 0,-1 0 0,2 2 0,0 2 0,1 0 0,1 2 0,0 1 0,2 2 0,1 0 0,1 2 0,-28 37 0,43-51 0,-4 5 0,1 0 0,-19 31 0,30-43 0,-1 0 0,1 0 0,0 0 0,0 0 0,0 1 0,1-1 0,0 0 0,0 1 0,0-1 0,0 1 0,1-1 0,0 1 0,0-1 0,1 1 0,2 10 0,-2-13 0,1-1 0,0 1 0,-1 0 0,1-1 0,1 1 0,-1-1 0,0 1 0,0-1 0,1 0 0,0 0 0,-1 0 0,1 0 0,0-1 0,0 1 0,0-1 0,0 1 0,0-1 0,5 1 0,4 2 0,0-1 0,0-1 0,20 3 0,21-4 0,1-2 0,0-2 0,-1-2 0,0-3 0,0-2 0,-1-3 0,-1-2 0,83-35 0,-108 40 0,0-2 0,-1-1 0,-1-1 0,39-28 0,-59 37 0,-1 3 0,-1 0 0,1 0 0,-1 0 0,0 0 0,1-1 0,-1 1 0,-1-1 0,1 0 0,0 1 0,-1-1 0,1 0 0,-1 0 0,0 0 0,0 0 0,0 0 0,0-1 0,0 1 0,0-6 0,-29 52 0,25-33 0,1 0 0,0 1 0,0-1 0,1 0 0,1 1 0,0-1 0,0 1 0,1-1 0,0 0 0,0 1 0,1-1 0,1 0 0,0 0 0,0 0 0,7 13 0,-4-12 0,1 1 0,0-1 0,1-1 0,0 1 0,1-1 0,0-1 0,0 0 0,1 0 0,0-1 0,1 0 0,20 12 0,-12-11 0,1 0 0,0-1 0,33 9 0,-53-18 0,0 1 0,0 0 0,0 0 0,-1-1 0,1 1 0,0 0 0,0 0 0,0-1 0,0 1 0,0 0 0,0-1 0,0 1 0,0 0 0,0 0 0,0-1 0,0 1 0,0 0 0,0-1 0,0 1 0,0 0 0,0 0 0,0-1 0,0 1 0,0 0 0,1 0 0,-1-1 0,0 1 0,0 0 0,0 0 0,0-1 0,0 1 0,1 0 0,-1 0 0,0 0 0,0-1 0,1 1 0,-1 0 0,0 0 0,0 0 0,0 0 0,1 0 0,-1 0 0,0-1 0,1 1 0,-1 0 0,0 0 0,0 0 0,1 0 0,-1 0 0,0 0 0,0 0 0,1 0 0,-1 0 0,0 0 0,1 0 0,-1 0 0,0 0 0,0 0 0,1 1 0,-1-1 0,0 0 0,0 0 0,1 0 0,-1 0 0,0 0 0,1 1 0,-9-12 0,1-2-2030,-6-4-5861,-3-5-1671,7 7 1751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34.61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567 223 4593,'-2'-3'840,"0"0"0,1 0 0,0-1 0,0 1 0,0-1 0,0 1 0,0 0 0,1-1 0,0 0 0,0 1 0,0-1 0,0 1 0,0-1 0,1-4 1,17-48 13237,-12 39-12583,-4 12-1495,0 1 0,-1-1 0,0 0 0,0 1 0,0-1 0,0 0 0,-1 0 0,0 1 0,0-1 0,0 0 0,-1-7 0,0 11 0,0-1 0,0 0 0,0 0 0,0 1 0,0-1 0,0 0 0,0 1 0,0-1 0,-1 1 0,1-1 0,0 1 0,-1 0 0,1 0 0,-1 0 0,0 0 0,1 0 0,-1 0 0,0 0 0,0 0 0,0 0 0,1 1 0,-1-1 0,0 1 0,0 0 0,0-1 0,0 1 0,0 0 0,0 0 0,0 0 0,-3 1 0,-18 0 0,-1 1 0,0 2 0,1 0 0,-1 2 0,1 0 0,1 1 0,-1 2 0,1 0 0,-31 19 0,27-13 0,2 1 0,-1 1 0,2 1 0,1 1 0,0 1 0,1 1 0,-25 33 0,37-41 0,0-1 0,1 1 0,1 1 0,0-1 0,1 1 0,0 1 0,1-1 0,-4 19 0,8-29 0,0 0 0,1 0 0,-1 1 0,1-1 0,0 1 0,0-1 0,1 0 0,-1 1 0,1-1 0,0 0 0,0 0 0,0 1 0,1-1 0,-1 0 0,1 0 0,0 0 0,0 0 0,0-1 0,1 1 0,0-1 0,-1 1 0,1-1 0,0 0 0,1 0 0,-1 0 0,0 0 0,1-1 0,-1 1 0,1-1 0,0 0 0,0 0 0,6 2 0,12 3 0,-1-1 0,1-1 0,0-1 0,1 0 0,-1-2 0,1-1 0,39-2 0,-16-3 0,-1-2 0,84-22 0,-98 19 0,-1-1 0,-1-1 0,0-1 0,31-20 0,-48 25 0,-1 0 0,1-1 0,-2-1 0,1 0 0,-1 0 0,0-1 0,-1 0 0,-1-1 0,1 0 0,-2 0 0,14-25 0,-6 3 0,-9 23 0,0-1 0,-1 1 0,-1-1 0,0 0 0,0-1 0,-1 1 0,-1-1 0,2-11 0,-4 21 0,0-2 0,0 1 0,0-1 0,0 1 0,1-1 0,-1 1 0,1-1 0,0 1 0,0 0 0,1 0 0,-1-1 0,1 1 0,-1 0 0,4-5 0,0 10 0,1 13 0,3 22 0,-9-33 0,16 85 0,-12-58 0,2-1 0,0 1 0,2-2 0,13 32 0,20 64 0,-36-113 0,0 0 0,-1 0 0,0 1 0,-1-1 0,2 20 0,11 7 0,-15-36-1096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36.0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147 77 1128,'-41'-27'13462,"31"20"-9154,-1-1 0,0 2 1,-18-9-1,2 1-3364,27 14-944,-1 0 0,1 0 0,-1 1 0,1-1 0,0 0 0,-1 0 0,1 0 0,-1 0 0,1 0 0,0 1 0,-1-1 0,1 0 0,0 0 0,-1 1 0,1-1 0,0 0 0,-1 1 0,1-1 0,0 0 0,0 1 0,-1-1 0,1 0 0,0 1 0,0-1 0,0 0 0,-1 1 0,1-1 0,0 1 0,0-1 0,0 0 0,0 1 0,0-1 0,0 1 0,0-1 0,0 1 0,0-1 0,0 0 0,0 1 0,0 0 0,0 19 0,1-19 0,-1 48 0,1 11 0,-10 76 0,8-108 0,0 0 0,2-1 0,6 45 0,-4-47 0,55 291 0,2 12 0,-60-324 0,3 20 0,-1 1 0,-1-1 0,-5 49 0,0-29 0,3-30 0,0-1 0,-1 0 0,0 0 0,-5 15 0,-3 6 0,9-31 0,-7-7 0,7 0 0,-2-3 0,-1 0 0,2-1 0,-1 1 0,1 0 0,0-1 0,0 1 0,1-1 0,0 1 0,0-1 0,1-11 0,12-87 0,-1 10 0,-9 67 0,1 0 0,2 0 0,1 0 0,15-42 0,-7 22 0,-10 35 0,0 1 0,1 0 0,1 0 0,0 0 0,0 1 0,1 0 0,1 0 0,0 0 0,1 1 0,0 1 0,0-1 0,21-15 0,-17 16 0,1 1 0,0 0 0,1 1 0,0 1 0,0 0 0,1 2 0,0-1 0,0 2 0,0 0 0,26-3 0,6 1 0,0 3 0,61 1 0,-90 4 0,1 0 0,0 1 0,-1 0 0,0 2 0,0 1 0,0 0 0,-1 1 0,26 14 0,-29-13 0,-1 1 0,-1 0 0,1 1 0,-2 0 0,1 1 0,-1 0 0,15 21 0,-22-27 0,-1 1 0,-1 0 0,1 0 0,-1 0 0,0 0 0,-1 1 0,1-1 0,-1 1 0,-1-1 0,1 1 0,-1 0 0,0 0 0,-1 0 0,1 0 0,-1 0 0,-1-1 0,1 1 0,-1 0 0,-1 0 0,-2 11 0,-6 15 0,-13 35 0,9-44 0,0-1 0,-2-1 0,0 0 0,-1-1 0,-2 0 0,0-2 0,-1 0 0,-36 26 0,-21 8 0,-94 49 0,-11-9 0,180-92-138,0 0-1,0 1 1,-1-1-1,1 0 1,0 0-1,-1-1 1,1 1 0,0 0-1,-1-1 1,1 0-1,-1 1 1,1-1-1,-1 0 1,1 0-1,-3-1 1,2 0-390,0 0 1,1 0-1,0 0 0,-1-1 1,1 0-1,0 1 1,0-1-1,0 0 0,0 0 1,0 0-1,0 0 0,0 0 1,1 0-1,-1-1 0,-1-2 1,-9-12-3563,-4 3-5248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37.1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610 135 736,'-13'-19'6410,"-1"-13"9300,7 15-8690,0 2-4129,5 6-2891,2 0 0,-1 6 0,-2 8 0,-2 10 0,4-13 0,-27 61 0,-147 304 0,51-101 0,65-150 0,51-101 0,5-11 0,1 0 0,0 0 0,0 0 0,0 0 0,0 0 0,1 0 0,-2 7 0,3-11 0,0 0 0,1 0 0,-1 1 0,0-1 0,0 0 0,1 0 0,-1 0 0,0 0 0,1 0 0,-1 0 0,1 0 0,-1 0 0,0 0 0,1 0 0,-1 0 0,0 0 0,1 0 0,-1 0 0,0 0 0,1 0 0,-1 0 0,0 0 0,1 0 0,-1 0 0,0-1 0,0 1 0,1 0 0,-1 0 0,0 0 0,1 0 0,-1-1 0,0 1 0,0 0 0,1 0 0,-1-1 0,0 1 0,0 0 0,0-1 0,1 1 0,-1-1 0,13-10 0,9-19 0,21-29-2,-3-1 0,55-110-1,-58 89-1460,-11 28-1355,-3-1-1,20-68 1,-13 16 1394,-11 43 2905,-2 1 3339,-16 50-2903,-1 9-1656,0 1 0,1-1 0,-1 1 0,1 0 0,-1-1 0,1 1-1,0 0 1,-1 0 0,1-1 0,1 1 0,1-4 0,-1 7-261,-1 0 0,0-1 0,1 1 0,-1 0 0,0-1 0,0 1 0,0 0 0,1 0 0,-1 0 0,0 0 0,0 0 0,0 1 0,-1-1 0,1 0 0,0 0 0,0 1 0,-1-1 0,1 0 0,0 1 0,0 1 0,26 46 0,-24-43 0,28 43 0,2 0 0,2-2 0,56 58 0,-16-19 0,106 108 0,-112-121 0,-34-37 0,50 64 0,-85-99 0,12 18 0,-12-11 0,-14-9 0,-118-61 0,88 40 0,-89-33 0,59 34 0,-1 3 0,0 4 0,-1 2 0,0 5 0,-1 2 0,0 4 0,-149 17 0,203-13 0,0 2 0,-45 14 0,63-18 0,0 1 0,0-1 0,0 1 0,1 1 0,-1-1 0,1 1 0,-1-1 0,1 1 0,0 1 0,0-1 0,1 0 0,-1 1 0,0 0 0,1 0 0,0 0 0,0 0 0,0 1 0,1-1 0,0 1 0,-3 6 0,5-8 1,0 0-1,0 0 1,0 0 0,0 0-1,0 0 1,1-1 0,-1 1-1,1 0 1,0 0-1,0 0 1,0 0 0,1-1-1,-1 1 1,0 0 0,1-1-1,0 1 1,0-1 0,-1 0-1,2 0 1,-1 1 0,0-1-1,0-1 1,0 1-1,1 0 1,-1 0 0,1-1-1,0 0 1,-1 1 0,1-1-1,4 1 1,9 5-438,0-1 0,1-1 0,29 5 0,112 8-16724,-133-16 14279,50 2-4657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38.3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326 142 4905,'-21'-14'3495,"3"-1"4197,1-1 0,-25-30 1,28 30-6403,6 6-1290,-17-14 0,25 24 0,-1 0 0,0 0 0,1 0 0,-1 0 0,0 0 0,0 1 0,1-1 0,-1 0 0,0 0 0,1 1 0,-1-1 0,0 1 0,1-1 0,-1 0 0,1 1 0,-1-1 0,1 1 0,-1-1 0,1 1 0,-1 0 0,1-1 0,-1 1 0,1-1 0,0 1 0,-1 0 0,1-1 0,0 1 0,0 0 0,-1 0 0,1-1 0,0 2 0,-14 36 0,9-23 0,-15 38 0,3 0 0,2 1 0,-11 80 0,18-88 0,-1 9 0,3 1 0,2 98 0,24 112 0,-9-199 0,-6-44 0,-1 0 0,0 33 0,5 56 0,-11-117 0,1 5 0,0-1 0,1 0 0,-1 0 0,1 1 0,-1-1 0,1 0 0,0 0 0,-1 0 0,1 1 0,0-1 0,-1 0 0,1 0 0,0 0 0,0 0 0,0 0 0,0 0 0,0 1 0,0-1 0,0 0 0,0 0 0,0 0 0,1-1 0,6-15 0,1 1 0,0 0 0,1 1 0,1 0 0,1 0 0,0 1 0,0 1 0,17-15 0,116-93 0,-126 107 0,13-9 0,0 2 0,2 1 0,62-28 0,-78 40 0,0 2 0,0 0 0,1 1 0,0 0 0,0 2 0,0 0 0,0 1 0,0 1 0,0 0 0,19 3 0,-34-2 0,0 1 0,0 0 0,0 0 0,0 0 0,0 0 0,0 1 0,0-1 0,0 1 0,-1-1 0,1 1 0,-1 0 0,1 0 0,-1 0 0,0 1 0,0-1 0,0 0 0,0 1 0,0-1 0,0 1 0,-1 0 0,1 0 0,-1-1 0,0 1 0,0 0 0,0 0 0,0 0 0,0 0 0,-1 1 0,1-1 0,-1 0 0,0 3 0,1 13 0,-1 0 0,-1 0 0,-1-1 0,-4 20 0,3-22 0,-5 24 0,-20 58 0,14-52 0,11-34 0,-2 1 0,1-1 0,-2-1 0,1 1 0,-2-1 0,1 0 0,-2 0 0,1-1 0,-1 0 0,-1 0 0,0-1 0,-19 16 0,15-16 0,0-1 0,-1-1 0,0 1 0,0-2 0,-1 0 0,1-1 0,-1 0 0,-1-1 0,1-1 0,-21 2 0,-9 0 0,-1-1 0,0-2 0,-1-3 0,1-1 0,0-2 0,1-2 0,-79-22 0,122 28-49,1-1-1,0 1 1,0 0 0,-1 0-1,1-1 1,0 1 0,0-1-1,-1 0 1,1 1 0,0-1-1,0 0 1,0 1 0,0-1 0,0 0-1,0 0 1,0 0 0,0 0-1,1 0 1,-1 0 0,0 0-1,1 0 1,-1 0 0,0-1-1,0-1 1,1 2-115,1-1-1,-1 1 1,0-1 0,1 1-1,-1 0 1,1 0 0,0-1-1,-1 1 1,1 0 0,0 0 0,0 0-1,0 0 1,-1-1 0,1 1-1,0 1 1,1-1 0,-1 0-1,1-1 1,9-5-1948,0 0 0,0 1 0,17-7 0,8 0-6063,5 2 155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17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1 2689,'-9'14'9186,"1"1"-5842,-1-1-719,1 1-529,-1 4-303,0 5-185,1 1-192,-1 4-271,1 0-473,8 0-656,0 5-744,0 0-713,0-1-727,8-4-1209,1 5-1280,-1 0-680,1-5-288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38.8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10 112 5905,'-5'-52'14986,"2"20"-5508,2 10-7080,4 17-2398,4 12 0,7 17 0,-12-21 0,1 4 0,0 1 0,0 0 0,-1-1 0,0 1 0,0 0 0,-1 0 0,1 12 0,6 28 0,2-1 0,-3 0 0,3 50 0,-4-32 0,-5-28 0,-2 1 0,-1-1 0,-2 0 0,-14 62 0,-1 15 0,-1-33 0,15-66 0,0 1 0,1 0 0,1 0 0,-2 30 0,5-45-106,0 0 0,0 1 1,0-1-1,0 1 0,0-1 0,1 0 0,-1 1 1,0-1-1,1 0 0,-1 1 0,1-1 1,-1 0-1,1 0 0,0 0 0,-1 1 0,1-1 1,1 1-1,-1-1-242,1 0 0,-1-1 0,0 1 0,1 0 1,-1-1-1,1 1 0,-1-1 0,1 0 0,-1 1 0,1-1 1,-1 0-1,1 0 0,-1 0 0,1 0 0,-1 0 0,1 0 0,-1-1 1,1 1-1,-1 0 0,1-1 0,0 0 0,6-2-1514,0 0-1,0-1 1,-1 1-1,1-2 1,-1 1-1,9-9 1,2-4-5062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39.43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118 55 3977,'4'-5'418,"1"0"0,0 0 1,1 1-1,-1 0 0,1 0 0,0 0 0,0 1 1,0 0-1,0 0 0,1 1 0,-1-1 1,12-1-1,-5 1 981,-1 2 0,1 0-1,0 0 1,0 2 0,-1-1 0,19 4 0,-4 2 2195,1 0-1,46 19 0,-1 6-812,-67-28-2781,6 2 0,0 0 0,0 1 0,-1 0 0,1 1 0,-2 0 0,1 1 0,-1 0 0,0 0 0,13 16 0,-21-22 0,-1 0 0,1-1 0,-1 1 0,0 0 0,0 0 0,0 0 0,0 0 0,0 0 0,0 0 0,0 1 0,-1-1 0,1 0 0,-1 0 0,1 0 0,-1 4 0,-1-4 0,0 1 0,0-1 0,0 0 0,-1 1 0,1-1 0,-1 0 0,1 0 0,-1 0 0,0 0 0,0 0 0,1-1 0,-4 3 0,-8 7 0,-1-1 0,0-1 0,-1 0 0,-29 13 0,31-16 0,0 0 0,0 1 0,1 0 0,0 1 0,0 0 0,-19 19 0,30-26 0,1 0 0,0 0 0,-1 0 0,1 0 0,0 0 0,-1 0 0,1 0 0,0 0 0,0 0 0,0 0 0,0 0 0,0 0 0,0 0 0,0 0 0,1 0 0,-1 0 0,0 0 0,1 0 0,-1 0 0,0 0 0,1 0 0,-1 0 0,1 0 0,-1-1 0,1 1 0,0 0 0,-1 0 0,1 0 0,0-1 0,0 1 0,-1 0 0,1-1 0,0 1 0,0-1 0,2 2 0,33 22 0,-34-23 0,40 22 0,16 9 0,66 48 0,-103-64 0,0 2 0,19 19 0,-34-30 0,0 0 0,0 0 0,-1 0 0,0 0 0,0 1 0,-1 0 0,0 0 0,0 0 0,-1 0 0,3 11 0,-6-15 0,1-1 0,-1 1 0,1 0 0,-1 0 0,0 0 0,-1 0 0,1 0 0,-1 0 0,0 0 0,0-1 0,0 1 0,0 0 0,-1 0 0,1-1 0,-3 5 0,-1-1 0,0 1 0,-1-1 0,0 0 0,0-1 0,0 1 0,-10 7 0,-9 4 0,-1-1 0,-51 25 0,-40 10 0,-145 43 0,143-54 0,72-27 0,32-10 0,-1 0 0,1 1 0,-21 11 0,33-16 0,-1-1 0,-12 8 0,49-3 0,24-14-2989,29-14-7361,-41 11 5337,7-2-2953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40.28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767 180 4145,'-8'-8'2400,"0"0"0,1-1 0,0 1 0,-8-15 0,-24-27 3517,32 43-5466,1 1 0,-1-1-1,-1 1 1,1 1 0,-1-1 0,0 1-1,0 1 1,0-1 0,-1 1 0,0 1-1,1 0 1,-1 0 0,-1 1 0,1 0-1,0 0 1,-18 0 0,5 1-276,0 1 0,-1 1-1,1 1 1,0 1 0,0 1 0,0 1 0,0 1-1,1 1 1,-39 17 0,34-11-13,1 1 0,0 1-1,1 1 1,0 1 0,1 0 0,2 2-1,-24 26 1,39-38-162,0 0 0,1 0 0,0 0 0,0 1 0,1-1 0,0 1 0,0 1 0,1-1 0,0 0 0,1 1 0,-1 0 0,2-1 0,-1 1 0,1 0 0,1 0 0,-1 0 0,1 0 0,1 0 0,0-1 0,2 12 0,-1-12 0,1-1 0,0 0 0,0 0 0,0 0 0,1 0 0,-1 0 0,2-1 0,-1 1 0,1-1 0,0 0 0,0-1 0,1 1 0,0-1 0,0 0 0,0 0 0,0-1 0,1 0 0,-1 0 0,1 0 0,0-1 0,1 0 0,-1-1 0,12 3 0,26 5 0,1-3 0,-1-2 0,1-2 0,0-1 0,1-3 0,-1-2 0,-1-2 0,1-2 0,-1-1 0,0-3 0,0-2 0,-2-1 0,0-3 0,71-37 0,-59 17 0,-40 26 0,0 0 0,2 1 0,28-13 0,-43 22 0,0 1 0,-1-1 0,1 1 0,0-1 0,0 1 0,-1 0 0,1 0 0,0 0 0,0 0 0,0 0 0,-1 0 0,1 0 0,0 1 0,0-1 0,-1 0 0,1 1 0,0 0 0,-1-1 0,1 1 0,0 0 0,-1 0 0,1 0 0,-1 0 0,1 0 0,-1 0 0,0 0 0,1 1 0,-1-1 0,0 0 0,0 1 0,0-1 0,0 1 0,0-1 0,0 1 0,-1 0 0,2 1 0,3 9 0,-1 1 0,0 0 0,0 0 0,1 14 0,2 5 0,6 21 0,7 66 0,-12-64 0,-4-40 0,-2 1 0,0 0 0,-1-1 0,0 1 0,-1 0 0,-1 0 0,-5 25 0,4-14 0,3-1 0,-1-26 13,0 0-27,0 0-1,0 1 1,0-1-1,0 0 1,-1 0-1,1 0 1,0 1-1,0-1 1,0 0-1,0 0 1,0 0-1,0 1 1,0-1-1,0 0 1,1 0-1,-1 0 0,0 0 1,0 1-1,0-1 1,0 0-1,0 0 1,0 0-1,0 0 1,0 1-1,0-1 1,1 0-1,-1 0 1,0 0-1,0 0 1,0 0-1,0 1 1,0-1-1,1 0 0,-1 0 1,0 0-1,0 0 1,0 0-1,0 0 1,1 0-1,-1 0 1,0 0-1,0 0 1,0 0-1,1 0 1,-1 0-1,0 0 1,0 0-1,0 0 1,0 0-1,1 0 0,-1 0 1,0 0-1,0 0 1,0 0-1,1 0 1,-1 0-1,0 0 1,0 0-1,0 0 1,0 0-1,1-1 1,-1 1-1,0 0 1,0 0-1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41.7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287 83 3249,'-15'-18'4984,"-7"-9"7216,3 4-2341,8 9-7384,9 16-2475,1-1 0,0 1 0,-1 0 0,1 0 0,0 0 0,0 0 0,1 0 0,-1 0 0,0 0 0,1 0 0,-1 0 0,1 0 0,0 0 0,-1 1 0,1-1 0,1 3 0,-8 61 0,6-49 0,-1 0 0,-1 0 0,-5 20 0,-5 29 0,-25 121 0,17-93 0,-22 65 0,10-58 0,-1 4 0,32-101-110,1 0 0,1 0 0,-1 0-1,1 0 1,-1 0 0,1 0 0,1 0 0,-1 0 0,0 0-1,1 0 1,1 6 0,-1-9-27,0 0 1,0 0-1,-1 1 0,1-1 0,0 0 1,0 0-1,0 0 0,0 0 0,1-1 1,-1 1-1,0 0 0,0 0 0,1-1 1,-1 1-1,0 0 0,1-1 0,-1 1 1,0-1-1,1 0 0,-1 1 0,1-1 1,-1 0-1,0 0 0,1 0 0,-1 0 1,1 0-1,-1 0 0,1-1 0,-1 1 1,0 0-1,1-1 0,2 0 0,39-13-14272,-19 5 6959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42.16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 64 2417,'-19'-24'6711,"17"22"-5451,0 1 1,1-1 0,-1 0-1,0 0 1,1 0 0,0 0-1,-1 0 1,1 0 0,0 0-1,0 0 1,-1-5 0,10-1 4797,21 5-3605,-15 2-2453,0 2 0,0 0 0,0 0 0,0 1 0,-1 1 0,1 0 0,-1 1 0,1 1 0,-1 0 0,0 0 0,-1 2 0,0-1 0,0 2 0,0-1 0,-1 2 0,0-1 0,0 2 0,-1-1 0,0 1 0,-1 1 0,0 0 0,-1 0 0,0 1 0,6 13 0,1 13 0,-2 1 0,-2 1 0,-1 0 0,-2 0 0,3 64 0,-1-28 0,-8-43 0,-2 60 0,-1-40 0,1-52-198,0 0 0,0 0 0,0 1 0,0-1 0,0 0 1,0 1-1,0-1 0,0 0 0,0 0 0,1 1 0,-1-1 0,0 0 0,1 0 0,-1 0 0,1 1 0,0-1 0,-1 0 1,1 0-1,0 0 0,0 0 0,1 2 0,-1-3-243,0 0 0,0 0 0,0 0 0,0 0 0,0 0 0,0 0 0,0 0 0,0 0 0,0 0 0,0 0 0,0 0 0,0-1 0,0 1 0,-1 0 0,1-1 0,0 1 0,0-1 0,0 1 0,0-1 0,-1 1 0,2-2 0,26-25-11165,-17 10 7923,-2 2 1293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42.5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843 90 792,'-4'-5'400,"1"0"-1,-1 0 0,0 0 1,0 1-1,0-1 1,-1 1-1,1 0 1,-1 0-1,-6-3 0,0 1 1169,0 1 0,0 0-1,0 1 1,-1 0 0,0 1-1,0 0 1,-13-1 0,-5 0 4555,-56 1 1,18 6-2932,61-3-3192,-212 18 0,188-14 0,0 2 0,0 1 0,1 2 0,-57 23 0,38-1-2295,48-30 2101,-1 0 0,1 0 1,-1 0-1,1 0 0,0 0 1,-1 1-1,1-1 0,0 1 1,0-1-1,0 1 0,0-1 1,0 1-1,0-1 0,0 1 1,1 0-1,-1 0 0,1-1 1,-1 1-1,1 0 1,0 0-1,-1 0 0,1-1 1,0 1-1,0 0 0,0 0 1,0 0-1,1 3 0,0-4-468,0 0 0,0 0 0,0 0 0,-1 0 0,1 0 0,0-1 0,0 1-1,1 0 1,-1 0 0,0-1 0,0 1 0,0 0 0,0-1 0,1 1 0,-1-1 0,0 0-1,0 1 1,1-1 0,-1 0 0,2 0 0,14 1-6666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42.90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198 38 2689,'-3'-8'6096,"-16"-18"15103,14 22-18416,5 4-2783,-1 0 0,1 1 0,-1-1 0,1 0 0,-1 0 0,1 1 0,-1-1 0,1 0 0,0 1 0,-1-1 0,1 0 0,-1 1 0,1-1 0,0 1 0,-1-1 0,1 0 0,0 1 0,0-1 0,-1 1 0,1-1 0,0 1 0,0-1 0,0 1 0,0-1 0,0 1 0,-1-1 0,1 1 0,0-1 0,0 1 0,0 0 0,0-1 0,1 1 0,-1-1 0,0 1 0,0 0 0,0 3 0,-3 5 0,1-1 0,0 1 0,0 0 0,1 0 0,0 9 0,-3 16 0,-6 46 0,-7 38 0,1-32 0,10-49 0,-1 0 0,-14 39 0,-22 55 0,37-113 0,0 0 0,-4 26 0,6-27 0,3 2-1603,1-18 1241,0 0-1,1 1 1,-1-1 0,0 0-1,1 0 1,-1 0 0,0 0-1,1 0 1,0 0 0,-1 0-1,1 0 1,0-1 0,-1 1-1,1 0 1,0 0 0,0 0-1,0 0 1,2 0-421,-1 0 0,0 0 0,1 0 0,-1 0 0,0 0 0,1-1 0,-1 1-1,1-1 1,-1 0 0,1 0 0,-1 0 0,1 0 0,-1 0 0,5-1 0,10-3-6432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43.24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59 59 4649,'-10'-6'2203,"5"4"-665,0-1 1,1 1-1,-1-1 1,1 0-1,0 0 1,-1-1-1,1 1 1,1-1-1,-7-6 1,10 9-1425,0 1 0,0-1 1,1 1-1,-1-1 0,0 0 1,0 1-1,0-1 0,0 1 1,0-1-1,1 1 0,-1-1 1,0 1-1,0-1 0,1 1 1,-1-1-1,0 1 0,1 0 1,-1-1-1,0 1 0,1-1 1,-1 1-1,1 0 0,-1-1 1,1 1-1,-1 0 0,1 0 1,-1-1-1,1 1 0,-1 0 0,1 0 1,-1 0-1,1-1 0,-1 1 1,1 0-1,-1 0 0,1 0 1,-1 0-1,1 0 0,0 0 1,-1 0-1,1 0 0,0 1 1,24-4 923,73 9-447,-1 4 1,-1 4-1,162 44 0,-237-52-582,74 21-17,-85-24 10,0 1 0,-1 0 1,1 1-1,-1 0 0,0 0 0,-1 1 0,9 7 1,-16-12 22,0 0 0,0 0 0,0 0 1,0 0-1,0 0 0,-1 1 0,1-1 1,0 0-1,0 1 0,-1-1 1,1 0-1,-1 1 0,0-1 0,1 1 1,-1-1-1,0 0 0,0 1 1,0-1-1,0 1 0,0-1 0,0 1 1,0-1-1,0 1 0,-1-1 1,1 0-1,0 1 0,-1-1 0,1 1 1,-1-1-1,0 0 0,0 1 0,1-1 1,-1 0-1,0 0 0,0 0 1,0 0-1,0 0 0,0 0 0,0 0 1,0 0-1,-1 0 0,1 0 1,-2 0-1,-5 6 191,-1-2 0,0 1 0,0-1 0,-17 7 0,-7 0-216,-58 11 0,59-16 0,1 1 0,-49 20 0,71-24 0,-32 18 0,40-22 0,0 1 0,0 0 0,1-1 0,-1 1 0,0 0 0,1 0 0,-1-1 0,1 1 0,-1 0 0,1 0 0,-1 0 0,1 0 0,-1 0 0,1 0 0,0 0 0,0 0 0,-1 0 0,1 0 0,0 0 0,0 0 0,0 0 0,0 0 0,0 0 0,0 0 0,1-1 0,-1 1 0,0 0 0,0 0 0,1 0 0,-1 0 0,0 0 0,1 0 0,-1 0 0,1 0 0,-1 0 0,1-1 0,0 1 0,-1 0 0,1 0 0,0-1 0,0 1 0,-1-1 0,3 2 0,13 11 0,0-1 0,1-1 0,1 0 0,26 11 0,-30-16 0,0 0 0,0 2 0,-1-1 0,0 2 0,0 0 0,-1 0 0,0 1 0,-1 0 0,17 20 0,-23-23 0,-1-1 0,0 1 0,0 0 0,0 0 0,-1 1 0,0-1 0,3 11 0,-6-15 0,0 1 0,0 0 0,0-1 0,0 1 0,-1 0 0,1-1 0,-1 1 0,0-1 0,0 1 0,0-1 0,-1 1 0,1-1 0,-1 0 0,1 1 0,-1-1 0,0 0 0,-1 0 0,-2 3 0,-8 9 0,0-2 0,-1 1 0,0-1 0,-1-1 0,-18 11 0,-87 47 0,75-45 0,-35 16 0,51-28 0,0 2 0,1 1 0,1 1 0,-36 30 0,36-28 0,-9 11 0,31-26 0,12-3 0,11-5-2580,8-9-6918,-2 0 1573,-7 4 250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04.9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435 223 2513,'16'-27'21602,"-15"25"-19931,-1 1 0,0-1 0,1 0 0,-1-4 0,7-3-1374,-7 5-297,-6 4 0,5 4 0,0-2 0,0 1 0,0-1 0,0 0 0,0 0 0,0 0 0,-1 0 0,1-1 0,-1 1 0,1 0 0,-1 0 0,-2 1 0,-4 6 0,-43 76 0,-77 100 0,32-59 0,-25 29 0,94-120 0,27-36 0,0 1 0,0 0 0,0 0 0,0 0 0,0 0 0,0 0 0,0 0 0,0 0 0,0 0 0,0-1 0,0 1 0,0 0 0,0 0 0,0 0 0,0 0 0,-1 0 0,1 0 0,0 0 0,0 0 0,0 0 0,0-1 0,0 1 0,0 0 0,0 0 0,0 0 0,0 0 0,0 0 0,-1 0 0,1 0 0,0 0 0,0 0 0,0 0 0,0 0 0,0 0 0,0 0 0,0 0 0,0 0 0,-1 0 0,1 0 0,0 0 0,0 0 0,0 0 0,0 0 0,0 0 0,0 0 0,0 0 0,0 0 0,-1 0 0,1 0 0,3-13 0,-2 10 0,21-30-9,1 2 0,2 0-1,30-29 1,28-33-299,-11-3-3602,32-51 2592,-31 42 1711,22-25 4684,-88 116-4962,-6 11-116,0 1 0,0 0 0,0-1 1,1 1-1,-1 0 0,1 0 1,-1-1-1,1 1 0,0 0 0,0 1 1,0-1-1,0 0 0,0 0 0,0 1 1,3-2-1,-2 10 1,-1 1 0,1-1 0,-1 1 0,0-1 0,-1 1 0,0 0 0,0 11 0,3 29 0,1-1 0,3 1 0,2-1 0,18 56 0,-14-54 0,-4-20 0,1 0 0,16 31 0,11 26 0,4 6 0,-36-76 0,1 0 0,-7-16 0,0 0 0,-1 0 0,1 0 0,0 0 0,0 0 0,0 0 0,0 0 0,0 0 0,0 0 0,0 0 0,0 0 0,0 0 0,0 0 0,0 1 0,0-1 0,0 0 0,0 0 0,-1 0 0,1 0 0,0 0 0,0 0 0,0 0 0,0 0 0,0 0 0,0 0 0,0 0 0,0 0 0,0 1 0,0-1 0,0 0 0,0 0 0,0 0 0,0 0 0,0 0 0,0 0 0,-4-7-116,0 0 0,1 0-1,-1-1 1,1 1 0,1-1 0,0 0 0,0 0 0,0 0-1,1 0 1,0 0 0,0 0 0,1 0 0,0 0 0,2-9-1,-2 3-7,-9-26 1988,9 39-1864,0 1 1,0-1-1,-1 0 0,1 0 0,0 0 0,-1 1 0,1-1 0,-1 0 0,1 0 0,-1 1 0,1-1 1,-1 0-1,1 1 0,-1-1 0,0 1 0,1-1 0,-1 1 0,0-1 0,0 1 0,1-1 0,-1 1 1,0 0-1,0-1 0,0 1 0,1 0 0,-1 0 0,0 0 0,0-1 0,0 1 0,0 0 0,1 0 1,-3 0-1,-34 1-1,28 0 1,-30 2 0,0 2 0,1 1 0,0 2 0,-43 16 0,40-12 0,6 0 0,0 1 0,1 2 0,0 1 0,-58 39 0,69-37-4092,17-12 175,-1 1 0,2 0 1,-1 0-1,-8 13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07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284 18 3657,'9'-15'27142,"-9"12"-25463,0 12-1390,-2 11-289,-1 0 0,-1 0 0,-1 0 0,-1 0 0,-1-1 0,0 0 0,-1 0 0,-15 23 0,-22 59 0,20-32 0,-72 229 0,47-51 0,47-225-160,-3 8-2253,5-25-795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7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353 530 2176,'-7'-7'3725,"0"0"-1,-1 0 1,0 0-1,0 1 1,0 0-1,-14-8 0,9 8-3272,0-1 0,1-1 0,0 0 0,0-1 0,1-1 0,0 1 0,0-2 0,1 1 0,-15-23 0,22 29-452,0 0 0,1-1 0,0 1 0,0-1 0,0 1 0,0-1 0,1 0 0,0 0 0,0 0 0,0 0 0,1 0 0,-1 0 0,1 0 0,1-6 0,0 1 0,1 1 0,0-1 0,0 1 0,1 0 0,0 0 0,1 0 0,5-10 0,-1 5 0,1 0 0,1 0 0,0 1 0,0 0 0,1 0 0,1 2 0,0-1 0,19-12 0,-15 13 0,0 2 0,0 0 0,1 1 0,1 0 0,-1 2 0,1 0 0,0 1 0,0 1 0,1 0 0,-1 1 0,1 2 0,0 0 0,36 2 0,-52 0 0,0-1 0,0 0 0,0 1 0,0 0 0,0 0 0,0 0 0,0 0 0,0 0 0,0 0 0,0 1 0,-1 0 0,1-1 0,0 1 0,-1 0 0,0 0 0,1 1 0,-1-1 0,0 0 0,0 1 0,2 3 0,-2-2 0,0 1 0,0 0 0,0 0 0,-1 0 0,0 0 0,0 0 0,0 0 0,0 0 0,-1 1 0,0-1 0,-1 8 0,-1 3 0,0 0 0,-2 0 0,0 0 0,-1 0 0,-1 0 0,-14 29 0,2-16 0,-1 0 0,-1-1 0,-1-1 0,-39 37 0,-113 87 0,165-145 0,-46 37 0,-89 92 0,134-126 0,2 0 0,-1 0 0,1 1 0,0 0 0,1 0 0,0 1 0,1 0 0,-8 21 0,13-29 0,0 0 0,-1 0 0,1 0 0,0 0 0,0 1 0,1-1 0,-1 0 0,1 0 0,-1 0 0,1 0 0,0 0 0,0-1 0,0 1 0,1 0 0,-1 0 0,1-1 0,0 1 0,-1 0 0,1-1 0,0 0 0,0 1 0,1-1 0,-1 0 0,0 0 0,1 0 0,-1-1 0,1 1 0,4 2 0,11 1 0,0 0 0,0 0 0,1-2 0,0 0 0,33 0 0,97-11 0,-130 7 0,61-7 0,79-4 0,-147 9 0,-10 2 0,0 0 0,0 1 0,0-1 0,0 0 0,0 1 0,0 0 0,0-1 0,0 1 0,0 0 0,0 0 0,0 0 0,1 1 0,-1-1 0,0 0 0,0 1 0,4 1 0,-24 2-2188,16-4 1043,0 0 1752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0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256 312 1624,'-5'-6'4701,"8"3"-2379,-3 3-2154,0 0 1,1 0-1,-1-1 0,0 1 0,0 0 0,0 0 1,0-1-1,0 1 0,0 0 0,0 0 0,0-1 1,0 1-1,0 0 0,0 0 0,0 0 0,0-1 1,0 1-1,0 0 0,-2-3 2523,2 3-2522,-1-1-1,1 1 0,0 0 0,0 0 0,-1 0 1,1 0-80,0 0 1,-1 0 0,1-1 0,0 1-1,0 0 1,-1 0 0,1 0 0,0 0-1,0-1 1,0 1 0,-1 0 0,1 0 0,0 0-1,0-1 1,0 1 0,-1 0 0,1 0-1,0-1 1,0 1 0,0 0 0,0 0-1,0-1 1,0 1 0,0 0 0,0-1-1,0 1 1,0 0 0,0 0 0,0-1-1,0 1 1,0 0 0,0-1 0,0 1-1,0 0 1,0-1 0,0 1 0,0 0-1,0 0 1,0-1 0,0 1 0,1 0 0,-1 0-1,0-1 1,0 1 0,2-2 334,0 0 1,-1 0-1,0 0 1,1-1-1,-1 1 1,0 0-1,0 0 1,0-1-1,-1 1 1,1-1 0,-1 1-1,1-1 1,-1 1-1,0-1 1,0-2-1,2-50 5931,-2 52-6318,-8-56-37,8 56 0,0 0 0,0-1 0,1 1 0,0-1 0,-1 1 0,1 0 0,0 0 0,1-1 0,-1 1 0,1 0 0,-1 0 0,1 0 0,0 1 0,0-1 0,0 0 0,0 1 0,4-4 0,0 1 0,0 0 0,1 0 0,0 1 0,0 0 0,0 0 0,0 1 0,10-3 0,9-2 0,1 1 0,1 1 0,41-3 0,-55 8 0,0 0 0,0 1 0,0 0 0,0 1 0,0 1 0,0 0 0,0 1 0,0 0 0,-1 1 0,0 1 0,0 0 0,0 0 0,0 2 0,-1 0 0,0 0 0,0 1 0,-1 0 0,0 1 0,-1 0 0,17 19 0,-24-24 0,1 0 0,-1 0 0,0 0 0,0 1 0,0-1 0,0 1 0,-1 0 0,0-1 0,0 1 0,0 1 0,-1-1 0,0 0 0,0 0 0,0 0 0,0 1 0,-1-1 0,0 0 0,-1 10 0,-1-6 0,0-1 0,-1 0 0,0 0 0,0 0 0,0 0 0,-1 0 0,-1-1 0,1 0 0,-1 0 0,-11 12 0,-4 1 0,0-1 0,-2-1 0,0 0 0,-1-2 0,0-1 0,-41 19 0,21-14 0,-81 24 0,122-42 0,-8 0 0,5-2 0,20-4 0,42-6 0,84-5 0,-117 14 0,-1 2 0,1 0 0,0 1 0,0 2 0,0 0 0,28 10 0,-48-13 0,-1 0 0,0 1 0,0-1 0,1 1 0,-1 0 0,0 0 0,0 0 0,0 0 0,-1 0 0,1 1 0,0 0 0,-1-1 0,0 1 0,0 0 0,1 0 0,-2 0 0,1 0 0,0 0 0,-1 1 0,1-1 0,-1 0 0,0 1 0,0-1 0,0 1 0,-1-1 0,1 1 0,-1 0 0,0-1 0,0 1 0,0-1 0,0 1 0,-1 0 0,0-1 0,1 1 0,-1-1 0,-2 5 0,-8 12 0,0 0 0,-2 0 0,0-1 0,-2 0 0,0-2 0,-1 1 0,0-2 0,-1 0 0,-1-1 0,-35 22 0,-13 3 0,-134 61 0,62-45 0,64-27 0,-86 46 0,160-75 5,-1 0 0,1 0-1,-1 0 1,0 1 0,1-1 0,-1 0-1,1 0 1,-1 0 0,0 1 0,1-1 0,-1 0-1,1 1 1,-1-1 0,1 1 0,0-1-1,-1 0 1,1 1 0,-1-1 0,1 1 0,0-1-1,-1 1 1,1-1 0,0 1 0,-1-1 0,1 1-1,0 0 1,0-1 0,0 1 0,-1-1-1,1 1 1,0 0 0,0-1 0,0 1 0,0 0-1,0-1 1,0 1 0,0-1 0,0 1-1,1 0 1,-1-1 0,0 1 0,0-1 0,1 2-1,0-1-65,1 0-1,-1-1 0,1 1 0,-1 0 0,1 0 0,-1-1 0,1 1 0,0-1 1,-1 0-1,1 1 0,0-1 0,-1 0 0,1 0 0,0 0 0,0 0 0,2-1 1,101-18-19801,-64 10 12103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07.59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483 93 1680,'27'-37'7083,"-4"6"2134,-21 23-5257,4-5 4331,4 10-5755,0 3-2536,-1 1 0,0 0 0,0 0 0,0 1 0,0 0 0,10 4 0,21 5 0,101 18 0,-123-24 0,0 1 0,0 1 0,0 0 0,-1 2 0,26 16 0,-39-23 0,-1 1 0,1-1 0,-1 1 0,0 0 0,0 0 0,0 0 0,0 1 0,-1-1 0,1 1 0,-1-1 0,0 1 0,2 5 0,-3-7 0,0 1 0,-1-1 0,1 1 0,-1-1 0,0 1 0,0-1 0,0 1 0,0-1 0,-1 1 0,1-1 0,0 1 0,-1-1 0,0 1 0,0-1 0,1 0 0,-2 1 0,1-1 0,0 0 0,0 0 0,-1 0 0,-1 3 0,-5 5 0,4-4 0,0 0 0,0-1 0,-1 0 0,0 1 0,0-2 0,0 1 0,-1-1 0,-10 7 0,-56 28 0,-113 43 0,184-81 0,0-1 0,0 0 0,0 0 0,0 1 0,0-1 0,1 1 0,-1-1 0,0 1 0,0-1 0,0 1 0,0-1 0,0 1 0,1 0 0,-1 0 0,0-1 0,1 1 0,-1 0 0,1 0 0,-1 0 0,0 0 0,1-1 0,0 1 0,-1 0 0,1 0 0,0 0 0,-1 0 0,1 0 0,0 0 0,0 0 0,0 0 0,0 0 0,0 0 0,0 0 0,0 1 0,0-1 0,0 0 0,1 0 0,-1 1 0,25 39 0,-6-11 0,-16-23 0,0 1 0,0 0 0,-1 0 0,0 0 0,0 0 0,-1 1 0,0-1 0,-1 0 0,0 1 0,0-1 0,-1 0 0,0 0 0,0 1 0,-1-1 0,-3 9 0,-1-3 0,0-1 0,-2 0 0,0-1 0,0 1 0,-1-2 0,0 1 0,-1-1 0,0-1 0,-1 1 0,0-2 0,-1 0 0,0 0 0,0-1 0,-1 0 0,-21 8 0,-3 1 0,0-3 0,-2 0 0,1-3 0,-1-1 0,-1-2 0,-65 5 0,-60-13 0,191 0-1718,-6-1-2323,0 1 0,0 0 1,0 2-1,36 7 0,-29 1-2499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09.29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61 1 2433,'-23'7'30600,"19"-5"-31018,0 2 73,1 0 0,0 0 1,0 1-1,0-1 0,1 1 0,-1-1 1,1 1-1,-2 6 0,-1 14-6470,4 6-4416,1-16 4982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03.69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43 42 1456,'-32'-14'28322,"23"4"-25333,7 5-2989,2 0 0,0 0 0,0 2 0,19 11 0,13-6 0,53 9 0,13 1 0,494 32 0,-85 3 0,-469-39 0,-22-4 0,1-1 0,-1-1 0,1 0 0,17-1 0,-28-1 0,-12-2 0,1 1 0,0 0 0,0 0 0,-1 0 0,1 1 0,0 0 0,-9 0 0,-2-6-4009,-6-11-9344,9 7 7514,-3 0-2223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05.71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129 316 1552,'8'-7'2850,"-1"0"1,-1-1-1,1 0 0,7-13 0,20-24 6274,-20 32-8253,-1 0 0,0-2 0,-1 1 0,-1-2 0,0 1 1,-1-2-1,-1 1 0,10-24 0,-18 38-871,0 0 0,0 0 0,0 0 0,0-1 0,0 1 0,-1 0 0,1 0 0,-1-1 0,0 1 0,0 0 0,1-1 0,-1 1 0,-1 0 0,1 0 0,0-1 0,0 1 0,-1 0 0,0-1 0,1 1 0,-2-2 0,1 3 0,0 0 0,0 0 0,0 0 0,0 0 0,0 0 0,0 1 0,0-1 0,0 0 0,0 1 0,0-1 0,0 1 0,0-1 0,-1 1 0,1 0 0,0-1 0,0 1 0,0 0 0,-1 0 0,1 0 0,0 0 0,-2 0 0,-33 11 0,19 0 0,0 0 0,1 1 0,0 0 0,0 2 0,2-1 0,0 2 0,-16 21 0,15-20 0,-4 6 0,-29 43 0,43-58 0,1 1 0,-1-1 0,1 1 0,1 0 0,0 1 0,0-1 0,1 0 0,-1 1 0,2-1 0,-2 14 0,3-21 0,0 1 0,0-1 0,1 1 0,-1-1 0,0 0 0,0 1 0,1-1 0,-1 1 0,1-1 0,0 0 0,-1 1 0,1-1 0,0 0 0,0 1 0,-1-1 0,1 0 0,0 0 0,0 0 0,1 0 0,-1 0 0,2 2 0,0-2 0,1 1 0,-1 0 0,1-1 0,-1 0 0,1 0 0,-1 0 0,1 0 0,6 0 0,7 0 0,-1-1 0,1 0 0,17-4 0,-27 3 0,10-1 0,-1-1 0,0-1 0,0-1 0,0 0 0,0-1 0,-1-1 0,0-1 0,19-12 0,9-9 0,51-47 0,-72 58 0,-11 10 0,-7 13 0,-12 22 0,1 2 0,-11 97 0,18-110 0,0-11 0,-1 0 0,1 0 0,0 0 0,1 0 0,-1 0 0,1-1 0,0 1 0,0 0 0,4 9 0,-4-5 0,-2-9 0,1 0 0,0 1 0,0-1 0,0 0 0,0 0 0,0 1 0,-1-1 0,1 0 0,0 1 0,0-1 0,0 0 0,0 1 0,0-1 0,0 0 0,0 1 0,0-1 0,0 0 0,0 1 0,0-1 0,0 0 0,0 1 0,1-1 0,-1 0 0,0 0 0,0 1 0,0-1 0,0 0 0,0 1 0,1-1 0,-1 0 0,0 0 0,0 1 0,1-1 0,-1 0 0,0 0 0,0 0 0,1 1 0,-1-1 0,0 0 0,0 0 0,1 0 0,-1 0 0,0 0 0,1 0 0,-1 1 0,0-1 0,1 0 0,-1 0 0,0 0 0,1 0 0,-1 0 0,0 0 0,1 0 0,-1 0 0,0 0 0,0-1 0,1 1 0,-1 0 0,0 0 0,1 0 0,-1 0 0,0 0 0,1-1 0,6-1 0,1-1 0,-1 1 0,0 0 0,1 1 0,0 0 0,-1 0 0,15 1 0,23-4 0,27-13-6747,19-4-7212,-39 11 5819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06.55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27 8,'6'-2'20172,"24"-6"-10894,22 0-8916,0 3-1,0 2 1,1 2-1,85 10 1,214 50 940,-183-27-1103,6-1-199,346 15 0,-497-45 0,-11-1 0,1 0 0,-1 0 0,1-1 0,20-4 0,-34 4-67,1 1-1,0 0 1,-1 0 0,1 0-1,-1 0 1,1 0 0,0-1-1,-1 1 1,1 0 0,0-1-1,-1 1 1,1 0 0,-1-1-1,1 1 1,-1-1 0,1 1-1,-1-1 1,1 1 0,-1-1-1,0 1 1,1-1 0,-1 1-1,0-1 1,1 1 0,-1-1-1,0 0 1,1 1 0,-1-1-1,0 0 1,0 1 0,0-1-1,0 0 1,0 1 0,0-2-1,0 0-398,-1 0 0,0 0 0,0 0 0,0 0 1,0 0-1,0 0 0,0 0 0,0 0 0,-1 1 0,1-1 0,-2-1 0,-5-5-1939,0 1 1,-1 0 0,0 0 0,-9-5-1,1 2-5671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08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285 382 560,'1'-44'6335,"0"29"-1770,1 0-1,0 1 0,1-1 1,8-22-1,3 4-1514,-7 20-3050,0-1 0,-2 1 0,0-1 0,0 0 0,-1 0 0,-1-1 0,0 1 0,-1-1 0,0-14 0,-2 27 0,1 0 0,-1 0 0,-1-1 0,1 1 0,0 0 0,0 0 0,-1 0 0,1 0 0,-1 0 0,0 0 0,1 1 0,-1-1 0,0 0 0,0 0 0,0 0 0,0 1 0,-1-1 0,1 0 0,0 1 0,-1-1 0,1 1 0,-1 0 0,1-1 0,-3 0 0,0 0 0,1 1 0,-1 0 0,1 0 0,-1 0 0,0 1 0,1-1 0,-1 1 0,0 0 0,0 0 0,1 0 0,-1 0 0,-5 2 0,-6 1 0,-1 1 0,1 1 0,0 1 0,1 0 0,-18 9 0,17-6 0,-1 1 0,2 0 0,-1 1 0,2 0 0,-1 2 0,1-1 0,-12 17 0,18-20 0,1 0 0,0 0 0,1 0 0,0 1 0,1-1 0,-1 1 0,2 0 0,0 1 0,0-1 0,1 1 0,0-1 0,0 1 0,1 13 0,1-20 0,0 0 0,0 1 0,0-1 0,1 0 0,-1 0 0,1 0 0,0 0 0,0 0 0,1 0 0,-1 0 0,1 0 0,0 0 0,0 0 0,0-1 0,1 1 0,-1-1 0,1 1 0,0-1 0,0 0 0,0 0 0,0-1 0,6 5 0,-2-3 0,1-1 0,0 0 0,0 0 0,0 0 0,1-1 0,-1 0 0,0-1 0,1 0 0,0 0 0,13-1 0,9-1 0,1-1 0,0-1 0,-1-2 0,0-1 0,0-2 0,0-1 0,-1-1 0,-1-1 0,37-20 0,2-3 0,-67 33 0,0 1 0,0 0 0,0 0 0,0 0 0,0 0 0,0 0 0,0 0 0,0 0 0,0 0 0,0 0 0,-1 0 0,1 0 0,0 0 0,0 1 0,0-1 0,0 0 0,0 1 0,-1-1 0,1 1 0,0-1 0,0 1 0,0-1 0,-1 1 0,1-1 0,0 1 0,-1 0 0,1 0 0,-1-1 0,1 1 0,-1 0 0,1 0 0,-1-1 0,1 1 0,-1 0 0,0 0 0,1 0 0,-1 0 0,0 0 0,0 0 0,0 1 0,13 50 0,-11-42 0,66 232 0,-35-131 0,-30-97 0,2 1 0,-3-10 0,-2-2 0,-16-26 0,12-3-3310,5 17 492,-1 0 0,1 0-1,1 0 1,0 0 0,3-11 0,4-4-5473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10.9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268 15 4113,'0'-15'17752,"-7"24"-13278,5-8-4253,1 1 1,0-1-1,-1 0 1,1 0-1,0 1 0,0-1 1,0 1-1,0-1 1,0 1-1,1-1 0,-1 1 1,0 0-1,1-1 1,-1 1-1,1 0 0,-1-1 1,1 3-1,0-3-68,0 1-1,-1-1 1,1 1 0,0-1 0,-1 0-1,1 0 1,-1 1 0,1-1-1,-1 0 1,1 0 0,-1 0-1,0 1 1,0-1 0,0 0-1,-1 1 1,-18 35-153,2-9 0,10-17 0,1 0 0,0 0 0,1 1 0,-9 23 0,-26 68 0,7-23 0,22-46 0,-2-1 0,2 0 0,2 1 0,1 0 0,2 1 0,1 0 0,-2 47 0,8-70 0,-1-7 0,1-1 0,0 0 0,0 0 0,1 1 0,-1-1 0,1 0 0,0 0 0,0 0 0,0 0 0,2 5 0,5 9 0,-8-16 0,0-1 0,1 1 0,-1-1 0,0 0 0,1 1 0,0-1 0,-1 0 0,1 0 0,0 1 0,-1-1 0,1 0 0,0 0 0,0 0 0,0 0 0,0 0 0,0 0 0,0 0 0,0 0 0,0-1 0,1 1 0,-1 0 0,1 0 0,43 18 0,64-1 0,214 5 0,112-40 0,64 12 0,-1 43 0,224 6 0,136 9 0,-638-33 0,-126-15 0,138-10 0,95-27 0,-80 6 0,-139 22 0,214 20 0,-244-10 0,-52-3 0,-18-1 0,0-1 0,0 0 0,0 0 0,0-1 0,0 0 0,0 0 0,0-1 0,0 0 0,15-4 0,-20 3 0,-1 0 0,0 0 0,0 0 0,0-1 0,0 1 0,0-1 0,0 1 0,-1-1 0,1 0 0,-1 0 0,0 1 0,1-1 0,0-4 0,12-49 0,-9 34 0,0 9 0,0 0 0,1 1 0,0 0 0,2 0 0,-1 0 0,1 1 0,1 0 0,0 0 0,18-16 0,28-36 0,-19 27 0,4-1 0,-40 36 0,1 1-64,-1 0-1,1-1 0,-1 1 1,1 0-1,-1-1 0,1 1 1,-1-1-1,0 1 0,1-1 1,-1 1-1,0 0 0,1-1 1,-1 1-1,0-1 1,0 1-1,1-1 0,-1 0 1,0 1-1,0-1 0,0 1 1,0-1-1,0 1 0,0-1 1,0 1-1,0-1 0,0 0 1,0 1-1,0-1 0,0 1 1,0-1-1,0 1 1,0-1-1,-1 0 0,1 1 1,0-1-1,0 1 0,-1-1 1,1 1-1,0 0 0,-1-1 1,1 1-1,0-1 0,-1 1 1,1-1-1,-1 1 0,1 0 1,-1-1-1,1 1 1,-1 0-1,1 0 0,-1-1 1,0 1-1,-30-15-15600,13 7 7342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13.5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7 288,'10'-6'7390,"-6"5"-5627,-8 4-2307,-5 8 734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19.66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1422 10 3361,'-9'-10'26553,"-42"25"-23700,40-10-2853,-1 0 0,1-1 0,0-1 0,-1 1 0,0-2 0,0 1 0,-20 0 0,-98-2 0,70-2 0,-530-14 0,167 15 0,388 5 0,34-4 0,1-1 0,-1 0 0,1 0 0,0 0 0,-1 0 0,1 0 0,-1 0 0,1 1 0,-1-1 0,1 0 0,0 0 0,-1 1 0,1-1 0,-1 0 0,1 0 0,0 1 0,-1-1 0,1 0 0,0 1 0,0-1 0,-1 1 0,1-1 0,0 0 0,0 1 0,-1-1 0,1 1 0,0-1 0,0 1 0,0-1 0,0 0 0,0 1 0,0-1 0,0 1 0,0-1 0,0 1 0,0-1 0,0 1 0,0-1 0,0 1 0,0-1 0,0 1 0,0-1 0,0 0 0,1 1 0,-1-1 0,0 1 0,0-1 0,0 0 0,1 1 0,-1-1 0,0 1 0,1-1 0,0 1-143,-1-1 0,1 1 1,-1 0-1,1-1 0,0 1 0,-1-1 0,1 0 0,0 1 0,-1-1 1,1 0-1,0 1 0,0-1 0,0 0 0,-1 0 0,1 1 1,0-1-1,0 0 0,0 0 0,1 0 0,15-6-8824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20.0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428 13 624,'0'0'340,"0"-1"0,-1 0 0,1 1 0,0-1 0,0 1 0,0-1 0,0 1 0,-1-1 0,1 1 0,0-1 0,0 1 0,-1-1 0,1 1 0,0 0 0,-1-1 0,1 1 0,0-1 0,-1 1 0,1 0 0,-1-1 0,1 1 0,-1 0 0,1 0 0,-1-1 0,1 1 0,-1 0 0,1 0 0,-1 0 0,1-1 0,-1 1 0,-25-1 6722,19 2-4901,1 0 0,-1 0-1,0 1 1,1 0 0,-10 4 0,-26 22-1899,1 1 1,2 2 0,1 2 0,1 2-1,-42 51 1,72-77-263,0 0 0,0 0 0,1 1 0,0 0 0,1 1 0,0-1 0,1 1 0,0 0 0,0 0 0,1 0 0,1 0 0,0 0 0,0 1 0,1-1 0,1 1 0,0 0 0,0-1 0,1 1 0,1-1 0,0 1 0,0-1 0,1 0 0,1 0 0,0 0 0,0 0 0,1-1 0,0 0 0,1 0 0,0 0 0,1 0 0,0-1 0,1 0 0,-1-1 0,2 0 0,9 8 0,-11-9-1175,1-1 0,1-1-1,-1 1 1,16 6 0,-21-10 704,0-1 0,0 0 0,0 0 0,0 0 0,0 0 0,0-1 0,0 1 0,0-1 0,0 0 0,0 0 0,1 0 0,-1 0 0,0 0 0,0-1 0,0 1 0,0-1-1,0 0 1,0 0 0,3-2 0,3-4-6711,-1 1-1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1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1484 1857 6033,'-13'-14'14994,"25"1"-5620,-4 6-7008,33-20-2366,0 2 0,79-35 0,31-17 0,-133 66 0,0-2 0,0 0 0,-2 0 0,0-2 0,27-30 0,-32 32 0,-1 1 0,0-2 0,-1 1 0,0-2 0,-1 1 0,-1-1 0,0 0 0,-1 0 0,5-20 0,5-28 0,-8 36 0,-2 0 0,5-39 0,27-268-1718,2-9-162,-40 325 2018,1 0 1,-2 0-1,0-1 0,-2 1 1,0 1-1,0-1 1,-2 0-1,0 1 0,-1 0 1,-1 0-1,-1 0 1,0 1-1,-1 0 0,-1 1 1,0 0-1,-1 1 1,0 0-1,-2 0 0,1 1 1,-2 1-1,1 0 0,-2 1 1,0 0-1,0 1 1,-26-12-1,11 6-138,0 2 0,-1 1 0,0 2 0,-1 0 0,0 3 0,-1 0 0,0 2 0,0 2 0,0 1 0,-1 1 0,1 2 0,-40 5 0,21 4 0,1 2 0,0 2 0,0 3 0,2 2 0,0 2 0,-70 39 0,22 0 0,4 3 0,-87 77 0,-266 243 0,419-354 0,1 1 0,1 2 0,1 0 0,2 2 0,2 0 0,1 1 0,1 1 0,2 1 0,-19 66 0,31-88 0,1 1 0,0-1 0,1 0 0,1 1 0,0 0 0,1-1 0,1 1 0,0-1 0,1 1 0,6 21 0,5 12 0,35 80 0,-37-103 0,7 14 0,39 59 0,-29-52 0,-22-36 0,0 0 0,1 0 0,0 0 0,1-1 0,0 0 0,0-1 0,1 0 0,0 0 0,0 0 0,17 9 0,-5-14-1891,15-13-5774,16-19-5912,-33 12 5615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20.43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18 283 4473,'-9'0'12095,"9"0"-11919,-9 20 5291,9-19-5443,0-1 0,1 1-1,-1 0 1,0 0 0,0-1-1,0 1 1,0 0-1,1-1 1,-1 1 0,0 0-1,1 0 1,-1-1-1,1 1 1,-1-1 0,1 1-1,-1 0 1,1-1-1,-1 1 1,1-1 0,-1 1-1,1-1 1,0 1 0,-1-1-1,1 0 1,0 1-1,-1-1 1,2 0 0,27 4 252,-23-4-246,1-1 1,-1 1-1,0-2 1,1 1-1,-1-1 1,10-3-1,11-10 26,-16 10-64,0 0 0,-1-2 0,1 1 0,-1-1 0,-1-1 0,1 1 0,-1-2 0,12-14 0,-12 13 36,-1 0 0,-1-1-1,0 1 1,0-1 0,-1-1 0,0 1-1,-1-1 1,0 0 0,-1-1 0,-1 1-1,0-1 1,-1 1 0,2-26-1,-4 36 31,0 1 0,0-1 0,0 1 0,-1 0 0,1-1 0,0 1 0,-1 0 0,1-1 0,-1 1 0,0 0 0,1-1 0,-1 1 0,0 0 0,0 0 0,0 0 0,0 0 0,0 0 0,0 0 0,0 0 0,0 0 0,0 0 0,0 0 0,0 1 0,-1-1 0,1 0 0,0 1 0,-1-1 0,1 1 0,0 0 0,-1-1 0,1 1 0,-1 0 0,1 0 0,0 0 0,-1 0 0,1 0 0,-1 0 0,1 0 0,0 0 0,-1 1 0,1-1 0,-2 1 0,-10 1 571,1 1-1,0 0 0,-18 7 1,28-9-462,-6 2-20,-3 1 265,0-1 0,1 2 1,0-1-1,0 2 0,0-1 1,0 1-1,1 1 1,-11 8-1,19-14-673,0 0 0,1 0 0,-1 0-1,0 1 1,1-1 0,-1 0 0,0 0 0,1 0 0,-1 1-1,1-1 1,0 0 0,0 0 0,-1 1 0,1-1 0,0 0-1,0 1 1,0 0 0,0 0-464,1 0 0,-1-1 0,1 1 0,-1 0 0,1-1-1,-1 1 1,1-1 0,0 1 0,0-1 0,0 1 0,0-1 0,0 1 0,0-1 0,0 0-1,0 0 1,1 0 0,-1 0 0,0 0 0,1 0 0,-1 0 0,3 1 0,14 2-3513,-9-4-1117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20.94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1143 35 3105,'-17'-29'23627,"16"29"-23513,1-1 1,-1 1-1,0-1 0,0 1 0,1-1 0,-1 1 0,0-1 0,0 1 0,0 0 0,1-1 0,-1 1 0,0 0 0,0 0 0,0-1 1,0 1-1,0 0 0,0 0 0,1 0 0,-1 0 0,0 0 0,0 1 0,0-1 0,0 0 0,0 0 0,0 0 0,1 1 1,-1-1-1,0 1 0,0-1 0,-1 1 0,-33 10 2384,-136 42-2498,137-44 0,-20 5 0,-2-4 0,1-1 0,-1-3 0,-66-1 0,-224-24 0,297 15 0,-71-6-699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21.28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756 39 1328,'-22'-17'6212,"14"13"-3031,0 0 0,0 1 0,0 1 0,-1-1 0,1 1 0,-17-2 0,1 5-221,3 3-2960,0 2 0,0 1 0,1 0 0,0 1 0,0 1 0,-28 19 0,-13 4 0,11-3 0,1 1 0,-66 54 0,38-25 0,66-51 0,0 1 0,0 0 0,1 0 0,1 2 0,0-1 0,0 1 0,1 0 0,0 0 0,1 1 0,0 1 0,-5 13 0,12-24 0,0 0 0,0 0 0,0 0 0,1 0 0,-1 1 0,1-1 0,-1 0 0,1 0 0,0-1 0,0 1 0,-1 0 0,1 0 0,1 0 0,-1 0 0,0-1 0,0 1 0,1-1 0,-1 1 0,1-1 0,-1 1 0,1-1 0,1 1 0,42 29 0,10-13-3604,-32-13-631,-1 0 0,1-2 0,42 0 0,-46-3-2419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21.64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354 145 1936,'-12'-24'7098,"1"-14"8992,6 21-10625,0 0-3287,2-8-2178,4 6 0,-2 15 0,-1 6 0,0 0 0,1 0 0,0 0 0,-1 0 0,1 0 0,0 1 0,0-1 0,0 1 0,0-1 0,0 4 0,0-5 0,-24 97 0,-37 160 0,-26 149 0,57-317-1818,4-19-2825,15-35-3418,-19 39 1,5-18 11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14.70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23 1208,'6'-7'2986,"6"-9"-1856,-12 16-1136,0 0-1,0 1 0,0-1 0,0 0 0,0 0 1,0 0-1,0 0 0,0 1 0,0-1 0,0 0 0,0 0 1,0 0-1,1 0 0,-1 1 0,0-1 0,0 0 0,0 0 1,0 0-1,0 0 0,0 1 0,0-1 0,0 0 1,0 0-1,0 0 0,1 0 0,-1 0 0,0 0 0,0 0 1,0 1-1,0-1 0,0 0 0,1 0 0,-1 0 1,0 0-1,0 0 0,0 0 0,0 0 0,1 0 0,-1 0 1,0 0-1,0 0 0,0 0 0,0 0 0,1 0 0,-1 0 1,0 0-1,0 0 0,0 0 0,0 0 0,1 0 1,-1 0-1,0 0 0,0 0 0,0-1 0,0 1 0,0 0 1,1 0-1,-1 0 0,0 0 0,0 0 0,0 0 1,0 0-1,0-1 0,0 1 0,-18 15-3620,11-10 2501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15.42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628 23 1560,'16'-9'17945,"-32"9"-4683,7 4-13262,1 0 0,1-4 0,4-3 0,1 2 0,1 1 0,0-1 0,0 0 0,-1 1 0,1-1 0,0 1 0,-1-1 0,1 1 0,0 0 0,-1-1 0,1 1 0,0 0 0,-1 0 0,1 0 0,-1 0 0,-1 1 0,-2-1 0,9-1 0,-11-8 0,7 6 0,-2 5 0,-117 57 0,81-41 0,-1-1 0,-1-2 0,-49 12 0,71-22 0,-1 0 0,0-2 0,1 0 0,-1-1 0,0 0 0,-1-2 0,1 0 0,-36-6 0,53 6 0,0-1 0,0 1 0,0-1 0,1 0 0,-1 1 0,0-1 0,1 0 0,-1 0 0,0 0 0,1 0 0,-1-1 0,1 1 0,0 0 0,-1-1 0,1 1 0,0 0 0,0-1 0,0 0 0,0 1 0,0-1 0,0 1 0,0-1 0,1 0 0,-2-3 0,2 2 0,2 4 0,0 1 0,-1 0 0,1 0 0,-1 0 0,0 0 0,0 0 0,1 0 0,-1 0 0,0 0 0,-1 1 0,1-1 0,0 0 0,-1 1 0,1-1 0,-1 0 0,0 5 0,2 0 0,7 36 0,-3 0 0,-1 0 0,-1 80 0,5 216 0,15 448 0,-19-672-3838,7 69-8998,-10-154 4209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24.51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408 47 752,'-15'-25'28190,"13"7"-24365,0 14-3825,-4 8 0,-12 30 0,-68 62 0,44-58 0,33-28 0,-1 0 0,0-1 0,-1 0 0,1-1 0,-2-1 0,1 1 0,-1-2 0,0 0 0,-21 8 0,30-14 0,0 1 0,0-1 0,0 0 0,1-1 0,-1 1 0,0 0 0,0-1 0,0 1 0,1-1 0,-1 0 0,0 0 0,1 0 0,-1-1 0,1 1 0,-1 0 0,1-1 0,0 0 0,-1 1 0,1-1 0,0 0 0,0 0 0,-1-3 0,-2 1 0,1-2 0,-1 1 0,1 0 0,1-1 0,-1 0 0,1 1 0,0-2 0,-2-5 0,-4-41 0,8 50 0,1 0 0,0-1 0,0 1 0,0 0 0,0 0 0,0 0 0,1 0 0,-1 0 0,1-1 0,0 1 0,0 0 0,0 1 0,4-7 0,-1-3 0,0 5 0,5 17 0,-4 1 0,0-1 0,-1 1 0,0 0 0,0 0 0,-2 0 0,1 0 0,-1 1 0,-1-1 0,0 1 0,-1 15 0,-2 19 0,-12 61 0,2-7 0,3 25-214,-12 302-3263,23-358 2152,2 0 0,3-1 0,3 1 0,23 76 0,-11-71-7470,-3 3 220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25.01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78 21 968,'-16'-8'6496,"-7"4"8172,3 0-6098,2-1-6505,67 15-2065,81 3 0,-110-11 0,439 63 0,-361-48 0,-2 0-2835,49 16-6757,-122-25 1536,-11-2 69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25.3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45 27 6233,'-21'-5'9203,"-1"0"4167,22 5-13337,0 0 0,0 0-1,0 0 1,0 0 0,0 0 0,0 0-1,1-1 1,-1 1 0,0 0-1,0 0 1,0 0 0,0 0 0,0 0-1,0 0 1,0 0 0,0 0 0,0 0-1,0 0 1,0-1 0,0 1 0,0 0-1,0 0 1,0 0 0,0 0-1,0 0 1,0 0 0,0 0 0,0 0-1,0 0 1,0-1 0,0 1 0,0 0-1,0 0 1,0 0 0,0 0 0,0 0-1,0 0 1,0 0 0,-1 0-1,1 0 1,0 0 0,0-1 0,0 1-1,0 0 1,0 0 0,0 0 0,0 0-1,0 0 1,0 0 0,0 0 0,0 0-1,-1 0 1,1 0 0,0 0-1,0 0 1,0 0 0,0 0 0,0 0-1,0 0 1,0 0 0,0 0 0,0 0-1,-1 0 1,1 0 0,0 0 0,12-4 1157,12-1-580,49 2-564,81 6-1,-29 1-641,4-4-6400,63 0-9812,-108 0 9302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26.54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405 10 4657,'4'-7'26643,"-1"4"-25929,-3 48 39,-14 8-753,11-39 0,-1 1 0,0-1 0,-1 0 0,-8 15 0,-24 42 0,4 2 0,-26 79 0,19-57 0,4-16 0,-6 45 0,4 2 0,-38 248 0,74-361 0,0-7 0,1 0 0,0 0 0,0 0 0,0 0 0,1 0 0,0 0 0,1 0 0,-1 0 0,1 0 0,0 1 0,0-2 0,1 1 0,3 8 0,5-7-1708,13-7-5252,13-16-5647,-21 7 4780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2.3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2905,'-20'2'11829,"6"0"-4176,3-1 328,176 13-5582,-133-12-2399,64 11 0,-37-1 0,0-3 0,1-3 0,0-3 0,64-3 0,-65-3-1678,40-3-5765,-90 4 6672,0 0 1,0 0-1,0-1 0,0 0 1,-1 0-1,1-1 0,-1 0 1,11-8-1,-8 1-4941,-2 2-117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27.699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800 40 440,'9'-34'29286,"-2"28"-26245,-16 12-3041,-38 31 0,11-11 0,3 4 0,-54 64 0,76-81 0,1 1 0,1 0 0,0 0 0,1 1 0,1 0 0,0 1 0,1-1 0,-5 21 0,10-32 0,0 1 0,0 0 0,0 0 0,1-1 0,-1 1 0,1 0 0,0 0 0,1 0 0,-1 0 0,1 0 0,0-1 0,0 1 0,1 0 0,-1-1 0,1 1 0,0-1 0,0 1 0,0-1 0,1 0 0,0 0 0,0 0 0,0 0 0,0-1 0,0 1 0,1-1 0,-1 0 0,1 0 0,0 0 0,0 0 0,0 0 0,1-1 0,-1 0 0,1 0 0,6 2 0,5 0 0,1-1 0,0-1 0,-1-1 0,1 0 0,0-1 0,-1-1 0,1 0 0,0-1 0,-1-1 0,0-1 0,1 0 0,-2-1 0,1-1 0,28-14 0,-86 16 0,19 6 0,-1 0 0,-38 9 0,-18 2 0,-90-5 0,150-8 0,0-2 0,0 0 0,0-1 0,0-2 0,0 0 0,-25-10 0,37 11 0,1-1 0,0 0 0,1-1 0,-1 0 0,1 0 0,0 0 0,1 0 0,-1-1 0,1 0 0,1 0 0,-5-9 0,7 11 0,0 0 0,0 0 0,1 0 0,0-1 0,0 1 0,0 0 0,1 0 0,-1-1 0,2-5 0,17 54 0,-15-33 0,-2-1 0,1 0 0,-1 1 0,-1 0 0,0-1 0,0 1 0,-1-1 0,0 1 0,0-1 0,-4 13 0,-6 12 0,-21 49 0,5-16 0,-101 368-3574,124-418-2106,-1-1 1,-12 27 0,0-8-3091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46.66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1 302 1608,'19'-24'5886,"-18"23"-5594,0 0 1,0 0 0,0 0-1,1 0 1,-1 0 0,0 0-1,0-1 1,-1 1 0,1 0-1,0-1 1,0 1 0,-1-1-1,1 1 1,0-1 0,-1 1-1,0-1 1,1 1 0,-1-1-1,0-3 1120,-26-14 14838,48 17-15783,-1-1 1,38-11-1,29-6 182,1116-105-649,-1138 120 0,-1-3 0,96-24 0,-161 32 0,1 0 0,-1 0 0,0 0 0,0 1 0,1-1 0,-1 0 0,0 0 0,0 0 0,1 0 0,-1 0 0,0-1 0,0 1 0,0 0 0,1 0 0,-1 0 0,0 0 0,0 0 0,1 0 0,-1 0 0,0 0 0,0 0 0,0-1 0,1 1 0,-1 0 0,0 0 0,0 0 0,0 0 0,0 0 0,1-1 0,-1 1 0,0 0 0,0 0 0,0 0 0,0-1 0,0 1 0,0 0 0,0 0 0,0-1 0,0 1 0,0 0 0,0 0 0,1-1 0,-1 1 0,0 0 0,0 0 0,-1 0 0,1-1 0,0 1 0,0 0 0,0 0 0,0-1 0,0 1 0,0 0 0,0 0 0,0 0 0,0-1 0,0 1 0,-1 0 0,1 0 0,0 0 0,0-1 0,0 1 0,0 0 0,-1 0 0,-12-8 0,13 7 0,-4 1 0,1-1 0,-1 1 0,0-1 0,1 1 0,-1 0 0,1 1 0,-1-1 0,0 0 0,1 1 0,-1 0 0,1 0 0,-1 0 0,-3 2 0,-17 4 0,16-7 0,7 4 0,2 27 0,1-3-3689,-2-25 2788,1 0 0,0 0-1,-1 0 1,1 0 0,0 0 0,1 0 0,-1 0 0,0 0-1,1 0 1,0-1 0,0 1 0,-1-1 0,2 1 0,-1-1 0,0 0-1,0 1 1,1-1 0,3 2 0,10 2-5494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47.67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314 165 456,'-65'4'1794,"45"-2"-1512,-1 0 0,-38-4 1,47 1-235,-61-12 689,69 12-582,0 0 0,0-1-1,0 1 1,0-1 0,0 0 0,1 0 0,-1 0 0,0-1 0,1 0 0,0 1 0,0-1-1,0 0 1,0 0 0,0-1 0,-2-3 0,3 1 481,1 0 1,0 0-1,0 0 0,1 0 1,-1 0-1,2 0 0,-1 0 1,2-9-1,-1-9 8235,1 22-7967,-1 0 0,0 0 1,1 0-1,-1 0 0,1 1 1,0-1-1,0 0 0,0 1 0,0-1 1,0 1-1,0 0 0,3-2 1,4-1-852,-1 3-53,1 1 0,5 0 0,0 0 0,1 1 0,-1 0 0,0 1 0,0 1 0,0 0 0,-1 1 0,1 0 0,-1 2 0,0-1 0,0 1 0,0 1 0,-1 0 0,0 1 0,20 17 0,164 140 0,63 41 0,-124-103 0,195 142 0,149 123 0,-420-310 0,-40-38 0,1-1 0,29 22 0,-34-25 0,-14-13 0,1-1 0,0 1 0,0-1 0,0 1 0,1-1 0,-1 0 0,1 0 0,-1 0 0,1 0 0,3 2 0,3 0 0,-1-3 0,0-2 0,-7-3 0,-1-1 0,0 0 0,0 0 0,0 5 0,0 0 0,0 0 0,0-1 0,-1 1 0,1 0 0,0 0 0,0 0 0,0-1 0,0 1 0,0 0 0,0 0 0,0-1 0,0 1 0,0 0 0,0 0 0,0 0 0,0-1 0,0 1 0,0 0 0,0 0 0,0-1 0,0 1 0,0 0 0,0 0 0,0-1 0,0 1 0,1 0 0,-1 0 0,0 0 0,0-1 0,0 1 0,0 0 0,0 0 0,1 0 0,-1 0 0,0-1 0,0 1 0,0 0 0,1 0 0,-1 0 0,0 0 0,0 0 0,0 0 0,1 0 0,-1 0 0,0-1 0,0 1 0,1 0 0,-1 0 0,0 0 0,1 0 0,-1 0 0,0 0 0,1 0 0,-1 0 0,0 0 0,0 0 0,1 0 0,-1 0 0,0-1 0,0 1 0,1 0 0,-1 0 0,0 0 0,0 0 0,0-1 0,1 1 0,-1 0 0,0 0 0,0 0 0,0-1 0,0 1 0,0 0 0,1 0 0,-1-1 0,0 1 0,0 0 0,0-1 0,0 1 0,0 0 0,0 0 0,0-1 0,0 1 0,0 0 0,0 0 0,0-1 0,0 1 0,0 0 0,0-1 0,0 1 0,0 0 0,0 0 0,0-1 0,-1 1 0,1 0 0,0 0 0,0-1 0,0 1 0,43 10-21,-38-11-945,10 0-5767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48.63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44 1273 600,'-4'-2'1608,"0"0"0,-1 1 0,0 0 0,1-1 0,-1 2 0,-9-2 0,12 2-693,2 11 2160,0-9-2143,0 0-1,-1 1 1,1-1 0,0 0-1,1 1 1,-1-1 0,0 0-1,1 0 1,-1 1 0,1-1-1,0 0 1,-1 0 0,1 1-1,3 3 1,-3 8 2014,-1-11-2946,0-6 0,0-2 0,0 1 0,1-1 0,0 1 0,-1-1 0,2 1 0,-1-1 0,0 1 0,1 0 0,0-1 0,0 1 0,0 0 0,1 0 0,4-6 0,41-41 0,-34 38 0,250-212 0,-55 54 0,-200 163 0,74-65 0,-3-3 0,-3-4 0,70-94 0,23-73 0,-144 206 0,-21 31 0,1 1 0,0 0 0,1 0 0,12-14 0,-6 9 0,-12 12 0,0 0 0,1 0 0,-1 0 0,1 1 0,-1-1 0,1 0 0,0 1 0,0 0 0,-1-1 0,1 1 0,0 0 0,1 0 0,-1 0 0,0 0 0,0 0 0,0 0 0,0 1 0,1-1 0,-1 1 0,0 0 0,1-1 0,-1 1 0,3 0 0,-4 0 0,1 0 0,-1 0 0,0 0 0,1 0 0,-1 0 0,1 0 0,-1 1 0,0-1 0,1 0 0,-1 1 0,0-1 0,1 1 0,-1-1 0,0 1 0,0-1 0,1 1 0,-1 0 0,0 0 0,0 0 0,0 0 0,1 1 0,10 8 0,-10-6 0,-1 1 0,3-2-510,0 1-1,0 0 1,1-1 0,-1 0 0,1 0-1,-1 0 1,1-1 0,0 0 0,0 0-1,0 0 1,9 2 0,58 6-10208,-47-8 7717,-7-1-3651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3:55:49.2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60 20 1824,'1'-1'480,"-2"1"0,1-1 0,0 0 0,0 0-1,0 1 1,0-1 0,0 0 0,0 1 0,-1-1 0,1 0-1,0 1 1,-1-1 0,-2-3 3358,2 3-3358,0 1 0,1-1 0,-1 1 0,1 0 0,-1-1-1,0 1 1,1 0 0,-1-1 0,0 1 0,1 0-1,-2 0 1,-33-2 13017,24 2-11956,80 30-1470,379 58-71,-113-27 0,-13 17 0,-229-51 0,127 56 0,-217-81 0,-1-2 0,1 1 0,0 0 0,-1 0 0,1 0 0,-1 1 0,1-1 0,-1 1 0,0-1 0,1 1 0,-1 0 0,0 0 0,0 0 0,0 0 0,-1 0 0,1 0 0,0 0 0,1 4 0,-20 3 0,8-6 0,3-1 0,0-1 0,-1 1 0,1-1 0,0 0 0,-1-1 0,-6 1 0,6-1 0,31 0 0,0-8-3135,31-13-12634,-31 11 8219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2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16 4089,'-4'-13'15878,"18"10"-5676,-5 4-7604,24 5-2598,197 46 0,116 31 0,-328-80 0,58 8 0,-68-10 0,-8-1 0,0 0 0,0 1 0,0-1 0,0 0 0,1 0 0,-1 0 0,0 1 0,0-1 0,0 0 0,0 0 0,0 1 0,0-1 0,0 0 0,0 0 0,1 1 0,-1-1 0,0 0 0,0 1 0,0-1 0,0 0 0,0 0 0,-1 1 0,1-1 0,0 0 0,0 0 0,0 1 0,0-1 0,0 0 0,0 0 0,0 1 0,0-1 0,-1 0 0,1 0 0,0 1 0,0-1 0,0 0 0,0 0 0,-1 0 0,1 1 0,0-1 0,0 0 0,-1 0 0,1 0 0,0 0 0,0 0 0,-1 0 0,1 1 0,0-1 0,-1 0 0,-12 8 0,12-8 0,-16 10 0,-11 5 0,0 2 0,1 0 0,-35 31 0,-204 198 0,172-155 0,5 3 0,3 4 0,-72 111 0,138-171-2403,16-31 1154,1 0 0,1 0 1,0 0-1,0 0 0,0 0 0,-1 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4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530 78 3849,'12'-13'6151,"18"-21"4124,-21 12 1993,-9 22-12261,0-1 1,0 1-1,0 0 1,-1-1-1,1 1 0,0-1 1,0 1-1,-1-1 1,1 1-1,0 0 1,0-1-1,-1 1 0,1 0 1,0-1-1,-1 1 1,1 0-1,-1-1 0,1 1 1,-1 0-1,1 0 1,0 0-1,-1-1 1,1 1-1,-1 0 0,1 0 1,-1 0-1,1 0 1,-1 0-1,1 0 0,-1 0 1,1 0-1,-1 0 1,1 0-1,-1 0 1,1 0-1,-1 0 0,-23 4-41,18-3 18,-42 7 16,1 2 0,1 1 0,0 3 0,1 2 0,0 2 0,-72 40 0,102-50 0,3-2 0,0 0 0,1 0 0,0 1 0,0 1 0,0 0 0,1 1 0,0 0 0,1 0 0,-16 20 0,25-27 0,-1 0 0,1 0 0,0-1 0,-1 1 0,1 0 0,0 0 0,0-1 0,0 1 0,0 0 0,1 0 0,-1 0 0,0-1 0,1 1 0,-1 0 0,1-1 0,-1 1 0,1 0 0,0-1 0,0 1 0,0-1 0,0 1 0,0-1 0,0 1 0,0-1 0,0 0 0,1 0 0,-1 1 0,1-1 0,-1 0 0,0 0 0,1 0 0,0-1 0,2 2 0,6 5 0,0-2 0,0 1 0,21 7 0,32 9 0,-1 3 0,-1 3 0,77 49 0,-124-67 0,-2 0 0,1 1 0,-1 1 0,-1 0 0,0 0 0,-1 1 0,0 0 0,-1 1 0,-1 0 0,13 29 0,-19-36 0,0 0 0,-1 1 0,1-1 0,-2 1 0,1-1 0,-1 1 0,0 0 0,0-1 0,-1 1 0,0-1 0,-1 1 0,0-1 0,0 0 0,0 1 0,-1-1 0,0 0 0,0-1 0,-1 1 0,0 0 0,0-1 0,0 0 0,-1 0 0,-7 7 0,-2 2 0,-1 0 0,0 0 0,-1-2 0,-1 0 0,0-1 0,-1 0 0,-23 10 0,-33 15 0,29-13 0,-1-3 0,-82 28 0,115-46-34,-26 6-868,39-9 877,0 0 0,0 0 0,-1 0-1,1 0 1,0 0 0,0 0 0,0 0 0,-1 0-1,1-1 1,0 1 0,0 0 0,0 0-1,-1 0 1,1 0 0,0 0 0,0 0 0,0 0-1,0-1 1,-1 1 0,1 0 0,0 0-1,0 0 1,0 0 0,0-1 0,0 1 0,0 0-1,-1 0 1,1 0 0,0-1 0,0 1-1,0 0 1,0 0 0,0 0 0,0-1 0,0 1-1,0 0 1,0 0 0,0-1 0,0 1-1,0 0 1,0 0 0,0 0 0,0-1-1,0 1 1,1 0 0,13-21-1797,28-35-19152,-25 36 13827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4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594 34 4585,'-13'-14'14576,"12"13"-13251,1-1 0,-1 0 0,0 1 1,1-1-1,0 0 0,-1 1 0,1-1 0,0 0 0,0-3 0,0 6-1317,-1-1-1,1 0 1,0 0-1,0 0 1,0 0-1,0 0 1,0 0-1,0 0 1,1 1-1,-1-1 1,0 0-1,0 0 1,0 0-1,0 0 1,0 0 0,0 0-1,0 0 1,0 0-1,0 1 1,0-1-1,0 0 1,0 0-1,0 0 1,0 0-1,0 0 1,0 0-1,1 0 1,-1 0-1,0 0 1,0 0-1,0 0 1,0 0-1,0 0 1,0 0-1,0 0 1,0 0-1,1 1 1,-1-1-1,0 0 1,0 0-1,0 0 1,0 0-1,0 0 1,0 0-1,0-1 1,1 1-1,-1 0 1,0 0 0,0 0-1,0 0 1,0 0-1,0 0 1,0 0-1,0 0 1,0 0-1,1 0 1,-1 0-1,0 0 1,4 12-97,-7 7 89,-1-1 0,0 1 0,-1-1 0,-2 0 0,1 0 0,-2 0 0,-18 29 0,-1 2 0,-168 332 0,-19 62 0,193-404 0,-44 58 0,91-134-23453,-17 17 16604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4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740 1 2048,'-16'2'1298,"-1"2"-1,1 0 0,0 1 0,0 1 0,-19 9 0,15-7-520,-48 21 2577,2 2 0,-75 49 0,105-57-1352,1 2 0,2 1 0,0 2 0,2 1 0,-32 37 0,46-45-1967,1 1 1,-23 41-1,35-56-36,1 0-1,0 0 1,0 0-1,0 1 1,1-1-1,-1 1 1,2 0-1,-1 0 1,1-1-1,1 1 1,0 0-1,0 0 1,1 11-1,1-12 2,1 0 0,0-1 0,0 0 0,0 0 0,1 0 0,-1 0 0,2-1 0,-1 1 0,0-1 0,1 0 0,0 0 0,0-1 0,1 1 0,-1-1 0,1 0 0,0-1 0,0 1 0,0-1 0,7 2 0,12 5 0,0-1 0,0-1 0,44 8 0,-9-6-164,77 3 0,-109-12-129,0-1 0,0-1 0,0-2 0,54-12 1,-41 1-9338,-19 0-1326,-13 9 5416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5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644 97 216,'43'-53'15214,"-24"29"-8581,-2 5 3743,-70 95-10048,-109 127-328,95-114 0,4 2 0,-65 126 0,46-54 0,-16 28 0,63-133 0,9-5 0,18-24 0,9-29 0,0 1 0,0 0 0,0 0 0,0-1 0,0 1 0,0-1 0,0 1 0,0-1 0,1 0 0,-1 1 0,0-1 0,0 0 0,1 0 0,-1 1 0,0-1 0,0 0 0,0 0 0,1-1 0,-1 1 0,0 0 0,0 0 0,1-1 0,-1 1 0,0 0 0,2-2 0,-2 2 0,57-20-4843,35-24-11780,-56 22 12014,-10 3-1523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5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291 14 4041,'35'-10'28161,"-34"6"-27596,-38 62-565,5-17 0,-11 14 0,2 1 0,3 2 0,-48 94 0,45-80 0,40-68 35,1-3-42,1-1 1,-1 1 0,0-1-1,-1 0 1,1 1-1,0-1 1,0 1 0,0-1-1,0 0 1,0 1-1,0-1 1,0 0 0,-1 1-1,1-1 1,0 1-1,0-1 1,0 0 0,-1 0-1,1 1 1,0-1-1,0 0 1,-1 1 0,1-1-1,0 0 1,-1 0-1,1 1 1,0-1-1,-1 0 1,1 0 0,-1 0-1,1 0 1,0 0-1,-1 1 1,0-1 0,7-25-14443,-3 12 7274,4-2 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6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2601,'28'-17'24694,"-15"20"-19222,-12-3-5481,0 1 0,0 0 0,-1-1 0,1 1 0,0-1 0,-1 1 0,1 0 0,0-1 1,-1 1-1,1 0 0,-1 0 0,1-1 0,-1 1 0,0 0 0,1 0 0,-1 0 0,0 0 0,0 0 0,1-1 0,-1 1 0,0 0 0,0 0 0,0 0 0,0 0 0,0 0 1,-1 2-1,6-2-2153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37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61 1848,'7'-17'13343,"1"0"433,-6-7-9976,0 21-3800,9 11 0,-8-3 0,2 8-2093,-15 10-6266,-19 4-5477,4-13 7221</inkml:trace>
  <inkml:trace contextRef="#ctx0" brushRef="#br0" timeOffset="1">18 453 3001,'18'17'4011,"-11"-11"-1299,0 1 1,0-1-1,0 0 1,1-1-1,0 0 1,0 0-1,10 4 1,23-2 1342,-26-14-6582,-13 5 1951,-1 1-1,0 0 1,-1-1-1,1 1 0,0-1 1,0 1-1,0-1 1,-1 1-1,1-1 0,-1 0 1,1 1-1,-1-1 1,0 0-1,0-2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6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999 18 4337,'9'-17'25883,"-10"34"-23336,-1 6-2547,-2 1 0,0-1 0,-1 1 0,-2-1 0,0-1 0,-16 32 0,15-33 0,-31 65 0,-3-1 0,-4-2 0,-4-3 0,-101 127 0,-116 109 0,107-130 0,116-133 0,-59 97 0,86-117 0,-9 12 0,25-42 0,2 3 0,1-7 0,0 1 0,0-1 0,-1 0 0,1 0 0,0 0 0,-1 0 0,1 0 0,-1 0 0,1 0 0,-1-1 0,1 1 0,-1 0 0,0-1 0,2-2 0,20-14 0,7-8 0,-3-8-2920,-14 19-1580,-1-1 0,0-1 1,17-32-1,-12 11-3219</inkml:trace>
  <inkml:trace contextRef="#ctx0" brushRef="#br0" timeOffset="1">302 913 5265,'16'11'8980,"3"2"5354,-1-8-10146,21 3-4188,1-3 0,52 1 0,-39-4-1425,-40-1 326,0 0-1,0 0 1,0-1-1,0-1 1,0 0 0,0-1-1,0 0 1,0-1-1,-1 0 1,1-1 0,17-8-1,-16 5-5652,-4-2-60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6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114 223 440,'14'17'26119,"0"-15"-20912,1-1-4345,31-2-804,0-1 0,67-13 0,-91 10-63,0 0 0,0-2 0,-1 0 0,1-1 0,-2-1 0,40-24 0,-52 27 5,0-1 0,0 0 0,0 0 0,-1-1 0,0 0 0,0 0 0,-1 0 0,0-1 0,-1 0 0,0 0 0,6-16 0,-11 25 0,0-1 0,1 0 0,-1 0 0,0 0 0,0 0 0,1 0 0,-1 0 0,0 0 0,0 1 0,0-1 0,0 0 0,0 0 0,-1 0 0,1 0 0,0 0 0,0 0 0,-1 0 0,1 0 0,0 1 0,-1-1 0,1 0 0,-1 0 0,1 0 0,-1 1 0,1-1 0,-1 0 0,1 1 0,-1-1 0,-1-1 0,-1 1 0,0-1 0,1 1 0,-1-1 0,0 1 0,0 0 0,0 0 0,0 0 0,-1 1 0,-2-1 0,-8-1 0,0 1 0,0 1 0,-15 2 0,9 0 0,1 2 0,-1 1 0,1 0 0,0 1 0,0 1 0,-24 12 0,5 2 0,-64 45 0,80-48 0,0 1 0,2 1 0,0 1 0,1 0 0,1 1 0,2 2 0,0-1 0,1 2 0,2 0 0,0 1 0,-10 29 0,21-46 0,-1 0 0,2-1 0,-1 1 0,1 0 0,0 0 0,1 0 0,0 0 0,2 14 0,-2-19 0,1-1 0,-1 1 0,1-1 0,0 0 0,0 1 0,0-1 0,0 0 0,1 0 0,-1 0 0,1 0 0,-1 0 0,1 0 0,0 0 0,1 0 0,-1-1 0,0 1 0,1-1 0,-1 0 0,1 1 0,0-1 0,0-1 0,-1 1 0,2 0 0,4 2 0,15 3 0,-10-3 0,0-1 0,0 0 0,0 0 0,24 1 0,61-3 0,188-8 0,-247 0-6755,-38 6 6376,0 1 0,0-1 0,0 1 0,0-1 0,0 0 0,-1 1 0,1-1 0,0 0 0,0 0 0,0 1 0,-1-1 0,1 0-1,0 0 1,-1 0 0,1 0 0,-1 0 0,1 0 0,-1 0 0,1 0 0,-1 0 0,0 0 0,0 0 0,1 0 0,-1 0 0,0-1 0,0-1 0,-2-6-6589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7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6 416,'-7'-5'32307,"14"5"-32263,455 34-44,-339-20 0,921 135 0,-885-124 0,375 72 0,-513-93 0,53 7 0,-74-11 0,0 0 0,1 0 0,-1 0 0,0 0 0,0 1 0,0-1 0,0 0 0,1 0 0,-1 0 0,0 0 0,0 0 0,0 0 0,1 0 0,-1 0 0,0 0 0,0 0 0,0 0 0,1 0 0,-1 0 0,0 0 0,0 0 0,1 0 0,-1 0 0,0 0 0,0 0 0,0 0 0,1 0 0,-1 0 0,0 0 0,0 0 0,0 0 0,0-1 0,1 1 0,-1 0 0,0 0 0,0 0 0,0 0 0,0 0 0,1-1 0,-1 1 0,0 0 0,0 0 0,0 0 0,0 0 0,0-1 0,0 1 0,0 0 0,0 0 0,0 0 0,0-1 0,0 1 0,0 0 0,1 0 0,-1-1 0,0 1 0,-1 0 0,1 0 0,0 0 0,0-1 0,0 1 0,0 0 0,0 0 0,0 0 0,0-1 0,0 1 0,0 0 0,0 0 0,-9-8 0,9 8 0,-8-3 0,1-1 0,0 2 0,-1-1 0,0 1 0,1 0 0,-1 0 0,-15 0 0,6-1-2263,-4-9-5957,9 4 3170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28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416 44 1616,'-1'-5'4432,"3"-29"21764,5 30-25673,-5 4-523,0 0 0,-1 0 0,1 0 0,-1 0 0,1 0 0,0 0 0,-1 0 0,1 0 0,-1 1 0,1-1 0,-1 1 0,1-1 0,0 1 0,-1 0 0,0-1 0,1 1 0,1 1 0,2 1 0,85 27 0,131 64 0,-155-64 0,-23-8 0,-26-13 0,0-1 0,1 0 0,-1-1 0,27 6 0,-38-12 0,-12-1 0,-3 0 0,-1 1 0,1 0 0,-1 1 0,1 0 0,0 1 0,0 0 0,0 0 0,1 1 0,-1 0 0,-10 7 0,-5 5 0,-41 34 0,58-43 0,-31 27 0,1 2 0,-53 69 0,-51 92 0,95-131 0,-230 321 0,225-319 0,-10 18 0,60-85 0,-1 4 0,-1 0 0,0 0 0,0-1 0,-1 1 0,1-1 0,-1 0 0,0 0 0,-5 4 0,9-8 0,-1 0 0,0-1 0,1 1 0,-1 0 0,1 0 0,-1-1 0,1 1 0,0 0 0,-1 0 0,1-1 0,-1 1 0,1-1 0,0 1 0,-1 0 0,1-1 0,0 1 0,-1-1 0,1 1 0,0-1 0,-1 1 0,1-1 0,0 1 0,0-1 0,0 1 0,0-1 0,-1 0 0,1 0 0,0 0 0,0 0 0,1-1 0,-1 1 0,0 0 0,0 0 0,1 0 0,-1 0 0,1 0 0,-1-1 0,1 1 0,-1 0 0,1 0 0,-1 0 0,1 0 0,0 0 0,0 1 0,0-1 0,-1 0 0,1 0 0,0 0 0,0 1 0,0-1 0,0 0 0,0 1 0,0-1 0,0 1 0,2-1 0,14-7-215,1 0 0,0 2 0,0 0 0,24-4-1,44-16-2543,15-12-15667,-74 24 11809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59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737 232 88,'-2'-24'7662,"1"-21"11252,5 23-12811,-3 20-6103,1 0 0,-1 1 0,-1-1 0,1 0 0,0 0 0,0-1 0,-1 1 0,1 0 0,-1 0 0,0 0 0,0 0 0,0 0 0,0-1 0,0 1 0,0 0 0,0 0 0,-1 0 0,1 0 0,-1 0 0,1 0 0,-1 0 0,0 0 0,0 0 0,-2-3 0,-7-24 0,10 27 0,0 1 0,-1-1 0,0 0 0,1 0 0,-1 1 0,0-1 0,0 0 0,1 1 0,-1-1 0,-1 1 0,1-1 0,0 1 0,0 0 0,0-1 0,-1 1 0,1 0 0,-1 0 0,1 0 0,-1 0 0,1 0 0,-1 0 0,-1 0 0,-29-11 0,-2 6 0,1 2 0,0 2 0,-1 1 0,1 1 0,-36 5 0,46-2 0,1 1 0,-1 1 0,1 1 0,0 1 0,0 1 0,1 1 0,0 0 0,-25 17 0,34-17 0,1 0 0,-1 1 0,2 1 0,-1 0 0,2 0 0,-1 1 0,-11 19 0,0 6 0,-24 54 0,36-68 0,1 2 0,1-1 0,0 1 0,2 1 0,2-1 0,0 1 0,1 41 0,-1-18 0,2-36 0,0-1 0,0 1 0,2 0 0,2 24 0,0-26 0,-1 0 0,1 0 0,1 0 0,0 0 0,1-1 0,0 1 0,11 16 0,-12-21 0,1 0 0,0-1 0,1 1 0,-1-1 0,1 0 0,0 0 0,0-1 0,0 0 0,1 0 0,-1 0 0,1-1 0,0 0 0,7 2 0,22 6 0,-1-3 0,2 0 0,-1-3 0,1 0 0,-1-3 0,1-1 0,59-6 0,-79 5 0,-15 1 0,0-1 0,1 0 0,-1 0 0,1 1 0,-1-2 0,1 1 0,-1 0 0,0 0 0,1-1 0,-1 1 0,1-1 0,-1 0 0,0 0 0,0 0 0,1 0 0,-1 0 0,0 0 0,0-1 0,0 1 0,0-1 0,2-1 0,-4 2 0,1 1 0,-1 0 0,0-1 0,0 1 0,1 0 0,-1-1 0,0 1 0,0-1 0,1 1 0,-1 0 0,0-1 0,0 1 0,0-1 0,0 1 0,1 0 0,-1-1 0,0 1 0,0-1 0,0 1 0,0-1 0,0 1 0,0-1 0,0 1 0,0-1 0,-1 1 0,1 0 0,0-1 0,0 1 0,0-1 0,0 1 0,-1 0 0,1-1 0,0 0 0,-16-9 0,-20 1 0,-42 0-7080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59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472 161 2160,'43'-35'7871,"-19"17"-3684,-1-2 0,21-23-1,-6 9 5465,-38 34-9638,-1-1 0,1 0 1,0 1-1,0-1 1,-1 1-1,1-1 1,-1 1-1,1-1 1,0 0-1,-1 1 0,1-1 1,-1 1-1,1 0 1,-1-1-1,1 1 1,-1-1-1,0 1 1,1 0-1,-1-1 0,1 1 1,-1 0-1,0 0 1,1 0-1,-1-1 1,0 1-1,1 0 1,-1 0-1,0 0 1,1 0-1,-1 0 0,0 0 1,1 0-1,-1 0 1,0 0-1,0 1 1,-28 3 30,26-3-47,-52 11 3,1 2 0,0 3 0,1 2 0,-54 29 0,35-17 0,28-14 0,-38 17 0,75-31 0,0 1 0,1 0 0,0 0 0,-1 0 0,1 1 0,1 0 0,-1 0 0,-8 11 0,14-15 0,-1 0 0,0 0 0,0 0 0,1 0 0,-1 0 0,1 0 0,-1 0 0,1 0 0,-1 0 0,1 0 0,0 0 0,0 1 0,-1-1 0,1 0 0,0 0 0,0 1 0,0-1 0,0 0 0,0 0 0,1 0 0,-1 1 0,0-1 0,1 0 0,-1 0 0,0 0 0,2 1 0,-1 1 0,1-1 0,0 0 0,0 0 0,0 0 0,0 0 0,0 0 0,1 0 0,-1-1 0,0 1 0,1-1 0,2 2 0,12 3 0,0 0 0,35 8 0,-41-11 0,55 11 0,-15-3 0,62 21 0,-99-27 0,-1 0 0,1 1 0,-1 1 0,-1 0 0,1 0 0,-1 2 0,0-1 0,-1 2 0,14 13 0,-22-18 0,1 0 0,0 0 0,-1 1 0,0-1 0,-1 1 0,1 0 0,-1-1 0,0 1 0,0 0 0,-1 1 0,2 8 0,-1 76 0,-2-60 0,-1-25 0,1-1 0,-1 1 0,0-1 0,-1 0 0,1 1 0,-1-1 0,0 0 0,-1 0 0,1 0 0,-1 0 0,0-1 0,0 1 0,-1-1 0,1 1 0,-1-1 0,-5 4 0,-1 1 0,0 0 0,0-2 0,-1 1 0,0-1 0,-21 9 0,4-3 0,0-2 0,-2 0 0,1-3 0,-1 0 0,0-2 0,-61 5 0,46-6 0,36-8-307,14-3-589,8-1-2522,54-25-18365,-48 27 16132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0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10 135 5697,'-4'-32'14552,"1"12"-4585,2 4-7416,-1 5-2551,5 22 0,4 8 0,-1 0 0,0 0 0,-2 0 0,0 0 0,-1 1 0,-1 0 0,-1 24 0,8 68 0,8 4 0,-17-115 0,0 0 0,0 1 0,0-1 0,0 0 0,0 0 0,0 1 0,0-1 0,1 0 0,-1 0 0,0 1 0,1-1 0,-1 0 0,1 0 0,-1 0 0,1 0 0,0 0 0,-1 0 0,1 0 0,0 0 0,0 0 0,0 0 0,0 0 0,0 0 0,0 0 0,0-1 0,2 2 0,-1-1 0,1-1 0,0 1 0,-1-1 0,1 1 0,0-1 0,-1 0 0,1 0 0,0 0 0,-1-1 0,1 1 0,-1-1 0,4 0 0,9-4 0,0-1 0,-1 0 0,21-12 0,6-6 0,-2-3 0,-1-1 0,0-1 0,-3-2 0,0-2 0,-2-1 0,-2-2 0,-1 0 0,25-43 0,13-18 0,-61 82 0,-14 25 0,-52 76 0,24-38-2662,23-35 355,0 0 1,-2-1-1,-16 13 0,13-15-5715,-1 0-25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0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388 407 2521,'-17'-12'10962,"15"11"-9827,-1-1 1,1 0-1,0 1 1,-1-1-1,1 1 1,0-1-1,-1 1 0,0 0 1,1 0-1,-1 0 1,0 1-1,1-1 1,-1 1-1,-6-1 1806,11 1-2557,26-1-361,0-2 0,53-10 0,-48 6-29,-32 7 6,162-38 0,-145 32 0,-1 0 0,0-2 0,0 0 0,-1-1 0,0 0 0,29-23 0,-41 28 0,0 0 0,-1 0 0,1 0 0,-1 0 0,0 0 0,0-1 0,0 0 0,0 1 0,-1-1 0,0 0 0,0 0 0,-1 0 0,1-1 0,-1 1 0,0 0 0,0 0 0,-1-1 0,0 1 0,0-1 0,0 1 0,0 0 0,-1-1 0,0 1 0,0 0 0,0 0 0,-1-1 0,0 1 0,0 0 0,0 0 0,-1 1 0,1-1 0,-1 0 0,0 1 0,0 0 0,-1 0 0,1 0 0,-1 0 0,0 0 0,0 1 0,-1-1 0,1 1 0,-1 0 0,1 1 0,-1-1 0,-5-1 0,2-1 0,-1 1 0,0 0 0,-1 1 0,1 0 0,0 0 0,-1 1 0,1 0 0,-1 0 0,0 2 0,0-1 0,0 1 0,1 0 0,-1 1 0,0 0 0,0 1 0,1 0 0,-19 6 0,11 1 0,1 0 0,0 1 0,1 1 0,0 0 0,1 1 0,0 1 0,1 0 0,0 1 0,1 0 0,0 1 0,-17 30 0,-3 14 0,-47 124 0,68-156 0,-18 57 0,-29 147 0,24-86 0,26-104 0,1 1 0,1 0 0,2 71 0,4-111-238,0 0 0,0 0 0,0 1 1,0-1-1,0 0 0,0 0 0,-1 1 0,1-1 0,-1 0 0,0 0 0,1 0 1,-1 0-1,0 0 0,0 0 0,0 0 0,-1 0 0,1 0 0,0 0 1,-1-1-1,1 1 0,-1 0 0,1-1 0,-1 0 0,0 1 0,0-1 0,-3 2 1,-1-1-753,1-1 0,-1 0 0,0 0 1,1 0-1,-1-1 0,0 0 1,1 0-1,-1 0 0,-10-3 1,-1-1-6062,0-1 71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1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0 277 520,'1'-2'776,"-1"1"0,0-1 0,1 1 0,-1-1 0,1 1-1,-1 0 1,1-1 0,-1 1 0,1 0 0,0-1 0,0 1 0,0 0 0,0 0 0,2-2 0,24-19 6474,28-7 1403,314-118-3967,-350 139-4667,3 0-579,9-4-5234,61-15 1,-86 26 2822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1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10 160 3473,'15'0'3865,"-12"-1"-2215,0 1-1,-1 0 1,1 0 0,-1 0-1,1 0 1,0 1-1,-1-1 1,1 1-1,-1-1 1,1 1 0,-1 0-1,5 2 1,9 11 2334,-11-10-3984,-1 1 0,0 0 0,0 1 0,0-1 0,0 1 0,-1-1 0,0 1 0,0 0 0,-1 0 0,1 1 0,-2-1 0,1 0 0,0 1 0,-1-1 0,0 1 0,-1 0 0,0-1 0,0 1 0,0-1 0,-2 10 0,-4 10 0,4-18 0,0-1 0,0 0 0,0 1 0,-1-1 0,-7 12 0,-14 24 0,15-24 0,-1-2 0,-1 1 0,-14 16 0,15-32 175,10-2-188,0 0-1,0 0 1,-1 0-1,1 0 1,0 0-1,0 0 1,0 0-1,-1 0 1,1 0-1,0 0 1,0 0-1,0 0 1,-1 0-1,1 0 1,0 0 0,0 0-1,0 0 1,-1 0-1,1 0 1,0 0-1,0 0 1,0 0-1,0 0 1,0-1-1,-1 1 1,1 0-1,0 0 1,0 0-1,0 0 1,0 0-1,0-1 1,0 1-1,-1 0 1,1 0-1,0 0 1,0 0-1,0-1 1,0 1-1,0 0 1,0 0-1,0 0 1,0-1-1,0 1 1,0 0-1,0 0 1,0 0-1,0-1 1,0 1-1,0 0 1,0 0-1,0 0 1,0-1-1,0 1 1,0 0-1,0 0 1,1 0-1,-1 0 1,0-1-1,0 1 1,0 0-1,0 0 1,0 0-1,0 0 1,1-1 0,23-52-22170,-15 35 15573</inkml:trace>
  <inkml:trace contextRef="#ctx0" brushRef="#br0" timeOffset="1">302 83 3553,'22'-35'16456,"-2"3"-3974,-11 17-12206,-24 20-472,13-2 1912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7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3113,'15'4'4330,"0"-1"0,30 3 0,34-8 1279,78-21-3982,-91 11-233,19-7-6283,-27 5-6789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1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59 4417,'1'-3'1496,"-1"0"-1,1 0 1,0 1 0,0-1-1,0 0 1,0 0-1,0 1 1,0-1 0,1 1-1,-1-1 1,4-2 0,5-18 8795,-10 23-10289,0 0 1,0 0-1,0 0 0,0 1 0,0-1 0,1 0 0,-1 0 0,0 0 0,0 0 0,0 0 0,0 0 0,0 0 1,0 1-1,0-1 0,0 0 0,0 0 0,0 0 0,0 0 0,1 0 0,-1 0 0,0 0 0,0 0 1,0 0-1,0 0 0,0 0 0,0 0 0,0 0 0,1 0 0,-1 0 0,0 0 0,0 0 0,0 0 0,0 0 1,0 0-1,0 0 0,1 0 0,-1 0 0,0 0 0,0 0 0,0 0 0,0 0 0,0 0 0,0 0 1,0 0-1,1 0 0,-1 0 0,0 0 0,0 0 0,0 0 0,0 0 0,0-1 0,0 1 0,0 0 0,0 0 1,0 0-1,0 0 0,1 0 0,-1 0 0,0 0 0,0-1 0,0 1 0,0 0 0,0 0 0,0 0 1,0 0-1,1 15-30,-11 12 28,1 1 0,-5 29 0,-3 10 0,-2 1 0,2 0 0,-8 87 0,-1-41 0,-9 51 0,24-120 0,8-37 0,0 1 0,1-1 0,0 1 0,1 0 0,-1 9 0,-7 84 0,11-98 0,-1-3 0,-1-1 0,1 0 0,-1 0 0,1 0 0,0 1 0,-1-1 0,1 0 0,0 0 0,-1 0 0,1 0 0,0 0 0,-1-1 0,1 1 0,-1 0 0,1 0 0,0 0 0,-1 0 0,1-1 0,0 1 0,-1 0 0,1-1 0,-1 1 0,1 0 0,-1-1 0,1 1 0,0-2 0,-1 2 0,18-10-3862,-14 6 1552,1-1-1,-1 1 1,-1-1 0,1 0 0,-1 0 0,1 0 0,1-6 0,4-7-5281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2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17 188 5585,'-16'-9'27073,"21"9"-27054,0 1 0,0 0 0,0 0 1,0 0-1,0 1 0,6 2 0,15 4-44,5-3 25,-1 0 0,0-1 0,0-2 0,37-1 0,-60-1 0,0-1 0,1 0 0,-1 0 0,0 0 0,0-1 0,0 0 0,0-1 0,0 1 0,-1-1 0,1-1 0,-1 1 0,0-1 0,0 0 0,0-1 0,0 1 0,-1-1 0,0 0 0,9-10 0,-12 11 0,0-1 0,0 1 0,-1-1 0,1 1 0,-1-1 0,0 0 0,0 1 0,0-1 0,-1 0 0,0 0 0,0 1 0,0-1 0,0 0 0,-1 0 0,-1-7 0,-2-2 0,3 12 0,1 0 0,0 0 0,-1 0 0,1 1 0,-1-1 0,0 0 0,0 0 0,1 1 0,-1-1 0,0 0 0,0 1 0,-1-1 0,1 1 0,0 0 0,0-1 0,-1 1 0,1 0 0,-1 0 0,1-1 0,-1 1 0,-2-1 0,-2-1 0,-1 0 0,1 1 0,-1 0 0,0 0 0,0 0 0,0 1 0,0-1 0,0 2 0,0-1 0,0 1 0,0 0 0,0 1 0,0 0 0,0 0 0,0 0 0,-12 5 0,9-3 0,-1 1 0,1 1 0,0 0 0,0 0 0,1 1 0,-1 0 0,1 1 0,1 0 0,-1 1 0,-7 8 0,7-7 0,1 0 0,0 1 0,1 0 0,0 1 0,0 0 0,1 0 0,1 0 0,-1 0 0,2 1 0,0 0 0,0 0 0,1 0 0,1 1 0,0-1 0,0 15 0,-1 9 0,2-28 0,1-1 0,-1 1 0,2 0 0,-1-1 0,2 11 0,3 8 0,-4-17 0,0 0 0,0 0 0,1-1 0,1 1 0,-1-1 0,1 1 0,1-1 0,0 0 0,0 0 0,0 0 0,8 9 0,-2-6-132,1-1 1,1 0-1,-1 0 1,1-1-1,1-1 1,0 0-1,0-1 1,0 0-1,1-1 1,27 8-1,-20-9-476,1 0 0,-1-1 0,1-2 0,0 0 0,-1-1 0,1-1 0,22-4 0,-8-5-14539,-19 0 7463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2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1 104 1280,'8'-29'28430,"-7"19"-25373,-1 9-3057,0 0 0,1 0 0,0 0 0,-1 0 0,1 0 0,-1 0 0,1 1 0,0-1 0,0 0 0,-1 0 0,1 0 0,0 1 0,0-1 0,0 0 0,0 1 0,0-1 0,0 1 0,1-1 0,8-3 0,0 1 0,0 1 0,0-1 0,1 2 0,-1-1 0,0 2 0,20 0 0,24-4 0,130-14 0,-5 7 0,-174 9-4745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2.9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4553,'16'-20'5427,"-12"16"-2907,0 0-1,1 0 1,0 1-1,0 0 1,0 0-1,0 0 1,11-3-1,5-1 112,-18 8-2631,1 0 0,-1 0 0,0 0 0,1 1 0,-1-1 0,0 1 0,0 0 0,0 0 0,0 0 0,0 0 0,0 0 0,-1 1 0,1-1 0,-1 1 0,3 4 0,15 11 0,3 0 0,-11-8 0,0-1 0,1 0 0,0 0 0,1-2 0,18 9 0,5-1 0,1-3 0,1 0 0,53 8 0,-14-11 0,-73-5 0,-10-3 0,-4 3 0,1 0 0,1 0 0,-1 1 0,0 0 0,1 0 0,0 1 0,0 0 0,-9 10 0,-19 16 0,1-4 0,-51 56 0,58-55 0,-77 81 0,3 6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3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495 179 704,'6'-15'12089,"8"2"-4303,26-12 394,-5 4-4433,-32 19-3737,-1 1 1,1-1 0,-1-1 0,1 1 0,-1 0 0,0-1 0,0 1 0,0-1 0,0 1 0,0-1-1,-1 0 1,1 0 0,-1 0 0,0 0 0,0 0 0,0 0 0,0 0 0,0 0 0,-1 0-1,0-1 1,1 1 0,-1 0 0,-1-6 0,1 8-11,-1 0 0,1-1 0,-1 1 0,0 0 0,0 0 0,1-1 0,-1 1 0,0 0 0,0 0 0,0 0 0,0 0 0,-1 0 0,1 0 0,0 1 0,0-1 0,0 0 0,-1 1 0,1-1 0,0 0 0,-1 1 0,1 0 0,-1-1 0,1 1 0,-3 0 0,-40-9 0,40 9 0,-16-2 0,1 1 0,-1 1 0,0 0 0,0 2 0,1 0 0,-1 1 0,1 2 0,0 0 0,0 0 0,0 2 0,1 0 0,0 1 0,0 1 0,1 1 0,0 1 0,1 0 0,-24 21 0,22-16 0,1 1 0,1 0 0,0 1 0,1 1 0,2 0 0,-1 1 0,2 0 0,1 1 0,1 1 0,0 0 0,2 0 0,0 1 0,2 0 0,-5 30 0,9-41 0,1-1 0,0 0 0,1 0 0,0 1 0,1-1 0,1 0 0,-1 0 0,2 0 0,-1 0 0,2 0 0,-1 0 0,2-1 0,-1 1 0,1-1 0,1 0 0,0-1 0,0 1 0,1-1 0,0-1 0,0 1 0,15 12 0,-15-16 0,-1 0 0,1 0 0,0 0 0,0-1 0,1 0 0,-1-1 0,1 1 0,0-1 0,12 2 0,77 13 0,-81-16 0,8 1-1035,1-1 0,29-2 0,-19-3-2009,0-1 0,-1-2 1,1-1-1,58-22 0,-58 16-3711,-1 3 171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3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294 470 624,'10'18'18435,"-7"-17"-17513,27 13 7497,28-3-4072,-10-6-4339,0-2 1,68-5-1,-90-1-9,-1 0 1,0-2-1,1 0 0,-2-2 0,1-1 1,27-12-1,-43 16 1,0 0 0,-1 0 0,1-1 0,-1 0 0,0-1 0,0 0 0,-1 0 0,0 0 0,0-1 0,0 0 0,-1-1 0,0 0 0,0 0 0,-1 0 0,0 0 0,0-1 0,-1 0 0,0 0 0,-1 0 0,5-19 0,-7 18-168,0 0-1,0 0 1,0 0 0,-2 0 0,1 0-1,-1 0 1,-1 0 0,0 0-1,0 0 1,-1 0 0,0 0 0,0 1-1,-1-1 1,-1 1 0,0 0-1,0 1 1,0-1 0,-1 1 0,-1 0-1,1 0 1,-1 1 0,-1 0-1,-12-10 1,8 8-75,-2 0-1,1 1 1,-1 0 0,0 1-1,-1 1 1,0 0-1,0 1 1,0 0 0,0 1-1,-1 1 1,0 1 0,1 0-1,-1 1 1,-25 1-1,13 3 693,0 2 0,0 0 0,0 2-1,1 1 1,0 1 0,1 1 0,0 2-1,-38 22 1,23-8 281,1 1 1,1 3-1,2 1 0,-40 43 0,63-60-848,1 2 1,1-1-1,-19 32 1,28-41 31,-1 0 1,1 0-1,1 1 1,-1-1 0,1 0-1,0 1 1,0 0 0,1-1-1,-1 1 1,2 0-1,-1 0 1,1 0 0,0-1-1,2 12 1,-1-14-452,1-1 1,-1 1-1,1-1 0,0 0 1,0 0-1,1 0 0,-1 0 1,1-1-1,-1 1 0,1-1 0,0 1 1,0-1-1,0 0 0,0 0 1,0 0-1,1 0 0,-1-1 1,5 2-1,3 1-1747,-1 0 1,0-1-1,1-1 1,-1 0-1,12 1 1,13-2-3603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4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99 2248,'5'-20'13421,"-1"1"1331,-3 17-13657,3 9-371,1 7-197,-5-14-527,2 8 0,1-1 0,-2 1 0,1 0 0,-1-1 0,0 1 0,-1 0 0,0 0 0,0 0 0,0-1 0,-1 1 0,-3 11 0,-4 15 0,-15 41 0,13-46 0,1-2 0,0 4 0,-1 1 0,-2-1 0,-1-1 0,-2 0 0,-20 32 0,29-51 0,-7 12 0,8-22 0,3-13 0,4 2 0,1 0 0,1 0 0,-1 1 0,1-1 0,1 1 0,0 0 0,0 0 0,1 1 0,10-14 0,-9 12 0,114-182 0,-93 153 0,1 1 0,58-56 0,-74 82 0,0 1 0,0 0 0,1 1 0,0 0 0,1 2 0,0-1 0,1 2 0,-1 0 0,1 0 0,30-6 0,-44 12 0,0 1 0,0-1 0,1 1 0,-1 0 0,0 0 0,0 0 0,1 0 0,-1 0 0,0 0 0,1 1 0,-1-1 0,0 1 0,0-1 0,0 1 0,0 0 0,0 0 0,0 0 0,0 0 0,0 0 0,0 0 0,4 4 0,-4-3 0,0 1 0,-1 0 0,1 0 0,0 0 0,-1 0 0,0 0 0,1 1 0,-1-1 0,0 0 0,-1 0 0,1 1 0,-1-1 0,1 5 0,-1 12 0,-1 0 0,-1 0 0,-1-1 0,-5 22 0,5-28 0,1-2 0,-6 34 0,-2-2 0,-27 75 0,37-118 0,-10 18 0,4-11 0,3-12 0,4 0 0,0 0 0,0 0 0,0 0 0,1 1 0,0-1 0,0 1 0,0-1 0,0 1 0,1 0 0,0-1 0,3-3 0,43-50 0,-36 44 0,12-14 0,1 1 0,1 1 0,2 1 0,0 2 0,2 1 0,0 1 0,52-25 0,-76 43 0,44-16 0,-50 19 0,0 0 0,0 0 0,0-1 0,0 1 0,0 0 0,0 0 0,-1 0 0,1 0 0,0 0 0,0 0 0,0 0 0,0 0 0,0 0 0,0 1 0,0-1 0,0 0 0,0 1 0,-1-1 0,1 0 0,0 1 0,0-1 0,0 1 0,-1-1 0,1 1 0,0 0 0,-1-1 0,1 1 0,0 0 0,-1-1 0,1 1 0,-1 0 0,1 0 0,-1 0 0,1-1 0,-1 1 0,0 0 0,0 0 0,1 0 0,-1 0 0,0 0 0,0 0 0,0 0 0,0 0 0,0-1 0,0 3 0,0 7 0,-2-1 0,1 0 0,-1 1 0,0-1 0,-1 0 0,0 0 0,-5 10 0,-36 64 0,25-47 0,-20 46 0,-10 19 0,46-96 0,1 0 0,0 1 0,0-1 0,0 0 0,0 1 0,1-1 0,0 1 0,0 0 0,0 8 0,8-14-2607,12-13-5956,-3 2 77,-6 1 1552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5.3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207 13 936,'9'-13'28824,"-10"26"-25817,0 7-3007,-1 1 0,-2-1 0,0 0 0,-9 29 0,-7 29 0,14-54 0,-1-1 0,-1 0 0,-1 0 0,-18 31 0,-1 3 0,19-40 0,0 0 0,-23 28 0,-2 5 0,32-42 0,13-15 0,14-17 0,61-68 0,68-82 0,-133 145 0,1 1 0,2 0 0,1 2 0,1 1 0,1 1 0,51-34 0,-77 57 0,1 1 0,-1-1 0,0 0 0,0 0 0,1 1 0,-1-1 0,0 1 0,1-1 0,-1 1 0,0 0 0,1 0 0,-1-1 0,1 1 0,-1 0 0,0 0 0,1 0 0,-1 0 0,1 1 0,-1-1 0,1 0 0,-1 1 0,0-1 0,1 1 0,-1-1 0,0 1 0,0-1 0,2 2 0,-1 0 0,0 0 0,0 1 0,0-1 0,-1 1 0,1-1 0,-1 1 0,1-1 0,-1 1 0,0 0 0,0-1 0,0 1 0,0 5 0,1 3 0,-1 0 0,0 0 0,0 0 0,-1 1 0,-1-1 0,-2 16 0,0-10 0,-1 0 0,-1-1 0,-1 1 0,0-1 0,-12 22 0,6-8 0,11-25 0,-1-1 0,1 1 0,-1-1 0,0 0 0,0 1 0,0-1 0,-1 0 0,-3 3 0,7-6 0,-1-1 0,0 0 0,0 0 0,0 0 0,0 0 0,0 1 0,1-1 0,-1 0 0,0 0 0,0 0 0,0 0 0,1 0 0,-1 0 0,0 0 0,0 0 0,0 1 0,1-1 0,-1 0 0,0 0 0,0 0 0,0 0 0,1 0 0,-1 0 0,0 0 0,0 0 0,1 0 0,-1 0 0,0 0 0,0 0 0,0 0 0,1-1 0,-1 1 0,0 0 0,0 0 0,0 0 0,1 0 0,-1 0 0,0 0 0,0 0 0,0-1 0,0 1 0,1 0 0,-1 0 0,0 0 0,0-1 0,58-48 0,-45 39 0,0 0 0,-1 0 0,20-23 0,-17 15 0,2 1 0,0 1 0,1 0 0,1 2 0,0 0 0,1 1 0,0 0 0,1 2 0,0 1 0,32-11 0,-48 19 0,0 1 0,-1 0 0,1 1 0,-1-1 0,1 1 0,0 0 0,-1 0 0,1 0 0,0 1 0,-1-1 0,1 1 0,0 0 0,-1 1 0,1-1 0,-1 1 0,0 0 0,0 0 0,1 0 0,-1 1 0,-1-1 0,1 1 0,0 0 0,-1 0 0,1 0 0,-1 1 0,0-1 0,5 8 0,-4-5 0,-1 0 0,1 0 0,-1 1 0,0-1 0,-1 1 0,1 0 0,-1 0 0,-1 0 0,1 0 0,-1 0 0,0 0 0,-1 0 0,0 0 0,0 0 0,0 1 0,-1-1 0,-2 8 0,-2 8 0,3-12 0,0 0 0,-1 0 0,-1 0 0,1-1 0,-2 1 0,1-1 0,-1 1 0,-8 9 0,8-16-858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5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578 312 4001,'18'-26'7639,"22"-39"-1,-36 56-6603,1-1-1,-1 1 0,-1-1 0,0 0 0,0 0 0,-1 0 0,0 0 0,0-15 0,-2 20-964,0 0 0,0 1 1,-1-1-1,0 0 0,1 1 0,-2-1 1,1 1-1,-1-1 0,1 1 0,-1 0 1,0 0-1,-1 0 0,1 0 1,-1 0-1,0 0 0,0 0 0,0 1 1,0 0-1,-1-1 0,1 1 0,-1 0 1,0 1-1,0-1 0,0 1 1,0 0-1,0 0 0,0 0 0,-1 0 1,1 1-1,-1-1 0,1 1 0,-1 1 1,-6-2-1,-12 0 229,1 0 0,-1 2-1,0 0 1,0 1 0,-37 8 0,35-4-299,0 1 0,0 1 0,1 1 0,0 1 0,0 1 0,1 2 0,0 0 0,-24 18 0,35-22 0,0 2 0,0-1 0,1 1 0,0 1 0,1 0 0,0 0 0,1 1 0,1 0 0,-1 1 0,2 0 0,0 0 0,0 1 0,2 0 0,-1 0 0,-3 20 0,8-30 0,0 0 0,0 0 0,1 0 0,-1 0 0,1 1 0,1-1 0,-1 0 0,0 0 0,1 0 0,0 0 0,0 0 0,0 0 0,0 0 0,1 0 0,0 0 0,-1-1 0,1 1 0,1 0 0,-1-1 0,3 4 0,0-2 0,1 0 0,-1-1 0,1 0 0,0 0 0,0 0 0,0-1 0,1 1 0,-1-2 0,1 1 0,13 3 0,3-1 0,1-1 0,0-1 0,0-1 0,0-1 0,0-1 0,25-4 0,153-26 0,-167 22 0,-1-2 0,0 0 0,58-29 0,-68 27-378,0-2 0,-1-1 0,0-1 1,-1 0-1,38-39 0,-48 42 186,-1 0-1,0-1 1,0-1 0,-2 1-1,0-2 1,0 1 0,-2-1 0,0 0-1,0-1 1,5-23 0,-10 3 2459,-7 27-808,-8 18-803,9-2-656,1 0 0,0 1 0,1-1 0,-1 1 0,1 0 0,-2 12 0,-1 4 0,-2 9 0,2 0 0,1 1 0,1-1 0,4 65 0,0-39 0,7 98 0,1-118 0,-8-33 0,1-4 0,0-1 0,0 0 0,0 0 0,0-1 0,0 1 0,0 0 0,0-1 0,0 1 0,0-1 0,-1 1 0,1-1 0,0 0 0,0 0 0,-1 0 0,1 0 0,0 0 0,-1 0 0,1 0 0,1-2 0,0 1 0,0 0-291,1 0 1,-1-1-1,1 0 1,-1 1-1,0-1 0,0 0 1,0 0-1,0-1 0,-1 1 1,4-5-1,-2-1-1385,0-1-1,0 1 0,-1-1 1,0 0-1,2-13 0,-2 10 216,2-6-5798,-3 4 46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610 113 136,'34'-29'14753,"-28"25"-12427,-1 0 1,1-1-1,-1 0 0,0 0 0,0 0 0,8-11 0,1 0-1370,-7 5-443,-30 1-387,7 8-126,0 2 0,0 0 0,0 0 0,0 2 0,0 0 0,0 1 0,0 0 0,-19 8 0,14-5 0,-21 5 0,1 2 0,0 1 0,-53 28 0,80-36 0,0 0 0,0-1 0,-17 4 0,23-7 0,-1 0 0,0 0 0,0 1 0,1 0 0,-1 1 0,1 0 0,0 1 0,0-1 0,1 1 0,-9 8 0,15-12 0,1 0 0,-1 0 0,1 1 0,0-1 0,-1 0 0,1 0 0,0 0 0,0 1 0,0-1 0,0 0 0,0 0 0,0 1 0,0-1 0,0 0 0,1 0 0,-1 1 0,0-1 0,1 0 0,-1 0 0,1 0 0,-1 0 0,1 0 0,0 0 0,-1 0 0,1 0 0,0 0 0,0 0 0,0 0 0,0 0 0,0 0 0,0 0 0,0-1 0,0 1 0,0-1 0,1 2 0,41 26 0,-42-27 0,61 33 0,117 73 0,-174-104 0,0 1 0,0 1 0,-1-1 0,1 0 0,-1 1 0,0 0 0,-1 0 0,1 0 0,-1 1 0,0-1 0,4 10 0,-6-12 0,0 0 0,0 1 0,0-1 0,0 1 0,-1 0 0,1-1 0,-1 1 0,0-1 0,0 1 0,0 0 0,-1-1 0,1 1 0,-1-1 0,0 1 0,0 0 0,0-1 0,0 0 0,-1 1 0,1-1 0,-5 6 0,-1-1 0,0 0 0,-1-1 0,0 0 0,0-1 0,-1 1 0,0-1 0,0-1 0,0 0 0,-1 0 0,-19 6 0,-1-1 0,-1-1 0,-46 7 0,20-5 0,26-4 0,0-2 0,-45 1 0,68-6 0,8-1-2,0 1-1,0-1 1,0 1-1,0-1 1,0 0-1,0 1 1,0-1-1,0 1 1,0-1-1,1 1 1,-1-1-1,0 1 1,0 0 0,1-1-1,-1 1 1,0-1-1,0 1 1,1-1-1,-1 1 1,1 0-1,-1-1 1,0 1-1,1 0 1,-1-1 0,1 1-1,-1 0 1,1 0-1,0-1 1,-1 1-303,13-6-3255,1 0-1,-1 1 1,15-3-1,6-3-3844,1-2 430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3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259 693 992,'4'-13'24598,"-8"-8"-17421,5 17-7177,1 1 0,0-1 0,0 1 0,1-1 0,-1 1 0,1 0 0,-1 0 0,7-5 0,3-3 0,1 0 0,1 1 0,0 0 0,0 1 0,1 1 0,0 0 0,0 1 0,1 1 0,0 0 0,19-4 0,-23 7 0,0 1 0,0 0 0,0 0 0,0 1 0,1 1 0,-1 0 0,0 1 0,1 0 0,-1 1 0,0 0 0,0 1 0,0 0 0,-1 1 0,1 1 0,-1 0 0,0 0 0,0 1 0,16 11 0,-25-15 0,0-1 0,0 1 0,0 1 0,0-1 0,0 0 0,-1 0 0,1 1 0,-1-1 0,1 0 0,-1 1 0,0 0 0,0-1 0,0 1 0,0 0 0,-1-1 0,1 1 0,-1 0 0,0 0 0,1 0 0,-1 0 0,-1-1 0,1 1 0,0 0 0,-1 0 0,1 0 0,-1-1 0,0 1 0,0 0 0,0-1 0,0 1 0,0-1 0,0 1 0,-1-1 0,1 1 0,-1-1 0,0 0 0,0 0 0,0 0 0,0 0 0,0 0 0,0 0 0,-1-1 0,1 1 0,0-1 0,-1 1 0,-2 0 0,-52 26 0,-2-3 0,0-2 0,-111 27 0,102-32 0,51-14 0,-1-1 0,1 0 0,-1-2 0,0 0 0,1-1 0,-1-1 0,-30-5 0,46 6 0,0-1 0,0 1 0,0-1 0,0 1 0,0-1 0,0 0 0,0 0 0,0 0 0,0-1 0,0 1 0,0 0 0,1-1 0,-1 1 0,0-1 0,1 1 0,-1-1 0,1 0 0,0 1 0,0-1 0,-1 0 0,1 0 0,0 0 0,1 0 0,-1 0 0,0 0 0,1 0 0,-1-1 0,0-3 0,0-6 0,1 1 0,0-1 0,1 0 0,3-17 0,0-13 0,-4-373 0,0 388 0,2 0 0,1 1 0,1-1 0,1 1 0,1 0 0,15-38 0,-11 35 0,-27 72 0,-9-2-766,-26 47-3535,48-80 3735,0 0-1,1 0 0,0 1 0,0 0 1,1 0-1,0 0 0,0 0 0,0 11 1,2-18-201,0-1 0,0 1 1,0-1-1,0 1 1,1-1-1,-1 1 0,0-1 1,1 1-1,-1-1 1,1 1-1,0-1 1,-1 1-1,1-1 0,0 0 1,1 2-1,7 11-5582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7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335 187 4601,'-12'-7'4733,"-6"2"6237,3 8-1030,7 6-7417,7-7-2523,0 0 0,0-1 0,0 1 0,0 0 0,1 0 0,-1 0 0,1 0 0,-1-1 0,1 1 0,0 0 0,-1 0 0,1 0 0,0 0 0,0 0 0,0 0 0,1 0 0,-1 0 0,0 0 0,1 0 0,-1-1 0,1 1 0,2 4 0,-1-3 0,0 0 0,1 1 0,-1-1 0,1 0 0,0 0 0,0-1 0,0 1 0,1 0 0,-1-1 0,6 3 0,1 0 0,-1 0 0,1-1 0,0-1 0,0 1 0,0-2 0,1 1 0,-1-2 0,14 2 0,6-3 0,-1-2 0,1-1 0,-1-1 0,0-1 0,34-11 0,-53 13 0,1-1 0,-1 0 0,0 0 0,0-1 0,0 0 0,-1-1 0,0 0 0,0-1 0,0 1 0,-1-2 0,0 1 0,0-1 0,-1-1 0,0 1 0,-1-1 0,0 0 0,7-13 0,-11 17 0,0 0 0,0 0 0,-1-1 0,0 1 0,0 0 0,0-1 0,0 1 0,-1-1 0,0 1 0,0-1 0,-1 1 0,-1-10 0,1 12 0,1 1 0,-1-1 0,0 0 0,0 1 0,0-1 0,-1 0 0,1 1 0,-1 0 0,1-1 0,-1 1 0,0 0 0,0 0 0,0 0 0,0 0 0,0 0 0,0 0 0,0 0 0,-1 1 0,1-1 0,-1 1 0,1 0 0,-1 0 0,0 0 0,-4-1 0,-10-1 0,-1 1 0,0 0 0,1 2 0,-1 0 0,0 1 0,1 0 0,-1 2 0,0 0 0,1 1 0,0 1 0,0 1 0,1 0 0,-21 10 0,-13 11 0,1 2 0,-79 60 0,94-63 0,1 2 0,1 1 0,2 1 0,1 1 0,-44 62 0,70-88 0,-1 1 0,1 0 0,0 0 0,0 0 0,1 0 0,-1 1 0,2-1 0,-1 1 0,1-1 0,0 1 0,0 0 0,0-1 0,1 1 0,0 0 0,2 8 0,-1-10 0,0 0 0,1-1 0,-1 1 0,1 0 0,0-1 0,1 1 0,-1-1 0,1 1 0,0-1 0,0 0 0,0 0 0,0-1 0,1 1 0,0-1 0,0 1 0,0-1 0,0 0 0,0-1 0,0 1 0,7 2 0,11 5-345,1-2-1,0 0 1,1-1-1,0-2 1,0 0 0,29 1-1,-23-4-536,0-1 0,0-1-1,0-2 1,-1-1 0,1-2 0,-1 0-1,0-2 1,37-14 0,-15-7-12698,-32 13 6767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7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698 39 3681,'15'-17'16521,"-13"14"-13472,0-1-1,0 0 1,3-7-1,-6 34-2997,-2 0 1,0 0-1,-2-1 0,0 1 0,-2-1 1,0-1-1,-1 1 0,-15 26 0,-104 165-133,101-174 74,-239 351 8,90-100 0,168-277 0,-13 24 0,-19 50 0,36-75-2639,30-47-23792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8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0 226 2264,'30'-35'7492,"-20"22"-5711,1 0-1,1 0 1,0 1 0,0 0-1,1 1 1,25-15 0,-17 13-822,1 1-1,0 1 1,1 1 0,0 1 0,1 2-1,0 0 1,0 1 0,1 1 0,-1 2-1,29-1 1,-15 3-959,-22-1 0,-1 2 0,0 0 0,1 0 0,-1 2 0,0 0 0,24 6 0,-36-7 0,-1 0 0,0 0 0,1 0 0,-1 0 0,0 0 0,0 0 0,0 1 0,0-1 0,0 1 0,0 0 0,0-1 0,0 1 0,-1 0 0,1 0 0,0 0 0,-1 0 0,0 0 0,0 1 0,1-1 0,-1 0 0,-1 1 0,2 2 0,-1-1 0,-1 1 0,0-1 0,0 0 0,0 1 0,-1-1 0,1 0 0,-1 1 0,0-1 0,0 0 0,-1 0 0,-3 8 0,-4 5 0,-1 1 0,0-2 0,-2 0 0,-21 24 0,-13 7 0,-3-3 0,-1-1 0,-74 46 0,58-42 0,-6-1 0,45-30 0,-45 34 0,31-17-971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8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193 133 3409,'-17'1'4582,"-6"8"10792,22-9-14981,1 1 0,0-1 1,0 1-1,-1-1 0,1 1 0,0-1 0,0 1 0,0-1 0,0 1 1,0-1-1,0 1 0,-1-1 0,1 1 0,0-1 0,1 1 1,-1 0-1,6 15 2325,-1-10-2718,0 0 0,0 0 0,1-1 0,0 1 0,0-1 0,0 0 0,0-1 0,1 0 0,0 0 0,0 0 0,0-1 0,0 0 0,1 0 0,-1-1 0,1 0 0,13 2 0,4 0 0,0-1 0,0-1 0,0-1 0,28-3 0,-22 0-891,0-2 1,54-13-1,-74 14 597,0-1 0,0 0 0,0 0-1,-1-1 1,0 0 0,0-1 0,0-1 0,0 1-1,-1-1 1,14-15 0,-21 21 195,0-1 0,0 0 0,0 0 0,-1 0 0,1 0 0,-1 0 0,1 0 0,-1-1 0,0 1 0,0 0 0,0-1 0,0 1 0,-1-1 0,1 1 0,-1-1 1,1 1-1,-1-1 0,0 1 0,0-1 0,0 1 0,0-1 0,0 0 0,-1 1 0,1-1 0,-1 1 0,1-1 0,-1 1 0,0 0 0,0-1 0,0 1 0,-1 0 0,1-1 0,0 1 0,-1 0 0,0 0 0,1 0 0,-1 0 0,0 1 0,0-1 0,0 0 0,-2-1 0,-5-3 112,0 0-1,-1 1 1,1-1-1,-1 2 0,0 0 1,0 0-1,-1 0 1,-15-2-1,-6 1 349,0 1-1,-1 2 0,1 1 0,-54 6 1,58-2 797,1 1 0,0 2 1,0 1-1,1 1 0,-44 20 0,60-23-1098,1 0-1,0 2 0,0-1 1,1 1-1,0 0 0,0 1 0,0 0 1,1 0-1,0 0 0,1 1 1,0 0-1,0 0 0,1 1 0,-6 14 1,-3 12 43,2 1-1,-12 62 1,19-77-99,4-15-4,-1 0 0,2 0 0,-1 0 0,1 0 0,0 1 0,0-1 0,1 0 0,0 0 0,1 0 0,-1 0 0,1 0 0,1 0 0,3 9 0,-1-6 0,1 0 0,0 0 0,1-1 0,0 0 0,0 0 0,1 0 0,16 12 0,-5-6 0,1-1 0,0-1 0,1 0 0,1-2 0,0-1 0,0 0 0,32 8 0,-30-11 0,7 2 0,60 10 0,-85-18 0,1 0 0,0 0 0,0-1 0,-1 0 0,1 0 0,0-1 0,0 0 0,-1 0 0,1 0 0,-1-1 0,1 0 0,-1-1 0,0 1 0,0-1 0,7-4 0,14-17-4203,23-44-14622,-40 49 12759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8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39 528,'5'-3'14280,"7"9"-4844,0 5-3648,-5 0-3325,43 66-2191,-30-38-272,-14-27 0,0 0 0,0 0 0,-1 1 0,5 24 0,-1 1 0,-4-16 0,-1 0 0,-1 0 0,1 29 0,-4-40 0,-1 1 0,0-1 0,0 0 0,-2 1 0,-3 11 0,5-19 0,0 0 0,0 0 0,-1-1 0,0 1 0,0 0 0,0-1 0,0 0 0,0 1 0,-1-1 0,1 0 0,-1 0 0,0 0 0,0-1 0,0 1 0,0-1 0,-1 1 0,-5 2 0,2-2 0,0-1 0,0 1 0,0-1 0,0-1 0,0 1 0,0-1 0,0 0 0,-8-1 0,13 0 0,0 0 0,0 0 0,1 0 0,-1-1 0,0 1 0,0-1 0,1 1 0,-1-1 0,0 0 0,1 1 0,-1-1 0,1 0 0,-1 0 0,1 0 0,-1 0 0,1-1 0,0 1 0,-1 0 0,1 0 0,0-1 0,0 1 0,0-1 0,0 1 0,0-1 0,0 0 0,1 1 0,-1-1 0,0 0 0,1 1 0,-1-1 0,1 0 0,0 0 0,0 1 0,-1-1 0,1 0 0,0 0 0,1-2 0,0-3 0,0 1 0,1-1 0,-1 1 0,1 0 0,1 0 0,-1 0 0,1 0 0,0 0 0,1 0 0,-1 1 0,1-1 0,0 1 0,7-6 0,5-7 0,1 2 0,26-21 0,46-28 0,2 4 0,144-70 0,-217 121 0,30-14 0,0 2 0,60-19 0,-93 34-2395,3 0-4481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9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730 208 3753,'19'-22'7268,"-3"0"-3479,-9 10-2746,0 1-1,-1-1 1,9-24-1,-14 34-994,0 0 0,0-1 1,-1 1-1,1 0 0,-1 0 0,1 0 0,-1-1 0,0 1 1,0 0-1,0 0 0,0-1 0,0 1 0,-1 0 0,1 0 0,-1-1 1,1 1-1,-1 0 0,0 0 0,0 0 0,-2-4 0,1 4 12,0-1-1,-1 1 0,1 0 0,-1-1 0,0 1 0,0 0 0,0 1 0,1-1 1,-2 0-1,1 1 0,0-1 0,-5 0 0,-12-3 184,0 1 1,0 1-1,-40 0 0,34 2-63,-18 1 484,1 2 0,0 3 0,0 1 0,0 1 0,1 3 1,0 2-1,-56 22 0,75-24 77,0 0 0,0 1 0,-23 16-1,38-22-505,-1 1-1,1 0 0,1 1 1,-1 0-1,1 0 0,0 0 1,0 1-1,1 0 0,0 0 1,-8 15-1,13-19-234,-1-1 0,1 0 0,0 0 0,0 0 0,0 1 0,0-1 0,1 1 0,-1-1 0,1 0 0,0 1 0,0-1 0,0 1 0,0-1 0,1 1 0,-1-1 0,1 0 0,0 1 0,0-1 0,0 0 0,4 6 0,-2-4 0,1 0 0,-1-1 0,1 0 0,1 0 0,-1 0 0,0 0 0,1 0 0,0-1 0,0 0 0,0 0 0,8 3 0,10 3 0,1-1 0,0-1 0,1-1 0,41 4 0,-25-8 0,1-1 0,-1-2 0,1-2 0,-1-2 0,0-2 0,0-1 0,-1-2 0,0-2 0,64-28 0,-90 34 0,0 0 0,-1-2 0,1 1 0,-2-2 0,1 1 0,-1-2 0,0 0 0,-1 0 0,0-1 0,-1 0 0,0-1 0,0 0 0,-2-1 0,1 0 0,5-14 0,-9 16 0,9-24 0,-13 33 0,-1 1 0,1 0 0,-1-1 0,0 1 0,0-1 0,1 1 0,-1-1 0,0 1 0,0-1 0,0 1 0,-1-1 0,1 1 0,0-1 0,-1 1 0,1-1 0,0 1 0,-1-1 0,0 1 0,1 0 0,-2-2 0,2 3 0,-1-1 0,1 1 0,0 0 0,-1-1 0,1 1 0,0 0 0,-1-1 0,1 1 0,-1 0 0,1 0 0,-1-1 0,1 1 0,-1 0 0,1 0 0,-1 0 0,1 0 0,-1 0 0,1 0 0,-1 0 0,1 0 0,-1 0 0,1 0 0,-1 0 0,1 0 0,-1 0 0,1 0 0,-1 0 0,1 0 0,-1 1 0,1-1 0,-1 0 0,1 0 0,0 1 0,-1-1 0,1 0 0,-1 1 0,1-1 0,0 0 0,-1 1 0,1-1 0,-13 18 0,11-16 0,-4 7 0,1 0 0,0 0 0,1 1 0,0 0 0,0-1 0,1 1 0,0 1 0,1-1 0,-2 14 0,1 10 0,3 52 0,0-42 0,0-35-4,0 0 1,1 0-1,0 0 0,1-1 1,0 1-1,0-1 0,1 1 1,0-1-1,0 0 1,1 1-1,0-2 0,0 1 1,1 0-1,6 7 0,-7-11-46,0 0-1,0 0 0,0 0 0,1-1 1,-1 0-1,1 0 0,0 0 0,0 0 1,0-1-1,0 1 0,0-1 0,1-1 1,-1 1-1,1-1 0,-1 0 1,1 0-1,-1-1 0,1 1 0,0-1 1,-1 0-1,1-1 0,10-2 0,3-1-3698,0-1 0,0-1 0,0-1 0,-1-1 0,26-15 0,-18 9-1685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448 179 1944,'33'-144'30370,"-30"127"-29814,3-1-659,-8 22 103,0-1 0,1 1 0,0 0 0,0 0 0,0 0 0,0-1 0,0 8 0,-5 25 0,-32 68 0,-70 135 0,50-110 0,21-41 0,-45 115 0,11-23 0,61-154 0,1 0 0,-6 30 0,-6 20 0,14-51 0,2 0 0,0 1 0,1-1 0,2 1 0,1 35 0,1-60-104,-1 0-1,1 0 1,0 0-1,0 0 1,0 0-1,1 1 1,-1-1-1,0 0 1,0 0-1,0 0 1,1 0-1,-1 0 1,1 0 0,-1 0-1,1 0 1,-1 0-1,1 0 1,-1 0-1,1 0 1,1 1-1,-2-2-102,1 0 0,0 0 0,-1 0 0,1 0 0,0 0 0,-1 0 0,1 0 0,0 0 0,-1 0 0,1 0 0,0 0 0,-1 0 0,1 0 0,-1 0 0,1-1 0,0 1 0,-1 0 0,1 0 0,-1-1 0,1 1 0,-1-1 0,1 1-1,-1 0 1,2-2 0,1 0-698,-1-1-1,1 0 1,-1 0-1,1 0 1,-1 0-1,0 0 1,0 0-1,0-1 1,0 1-1,-1-1 1,2-4-1,0-11-6058,4 0 229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10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44 5841,'-3'-1'1731,"-37"-25"17578,32 15-13527,8 10-5778,0 1 0,0 0 0,1-1 0,-1 1-1,0 0 1,1-1 0,-1 1 0,0 0 0,1-1 0,-1 1 0,0 0 0,1 0 0,-1-1-1,1 1 1,-1 0 0,0 0 0,1 0 0,-1-1 0,1 1 0,-1 0 0,0 0 0,1 0-1,-1 0 1,1 0 0,-1 0 0,1 0 0,-1 0 0,1 0 0,-1 0 0,0 0 0,1 1-1,0-1 1,19 3-23,-17-2 14,283 44 5,-66-9 0,-207-34-381,3 1-2699,1-1-1,-1 0 1,1-1-1,31-3 1,-38 0-4157,-1-2 123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10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2 162 4609,'-1'3'15332,"1"8"-6623,12-3-6275,12 4-751,13-5-1683,1-2 0,0-2 0,0-1 0,0-1 0,60-9 0,-76 7 0,14-2-316,-1-1 0,50-13 0,-76 15 186,1 0 0,-1-2 0,1 1-1,-1-1 1,0 0 0,0-1 0,-1 0-1,1 0 1,-1-1 0,-1 0 0,1 0-1,-1-1 1,9-10 0,-15 15-14,1 1 0,-1-1 0,0 0 0,0 0 0,-1 0 0,1 0 0,0 1 0,-1-1 0,1 0 0,-1 0 1,1 0-1,-1 0 0,0 0 0,0 0 0,0-1 0,0 1 0,0 0 0,0 0 0,-1 0 0,1 0 0,-1 0 0,1 0 0,-1 1 1,0-1-1,0 0 0,0 0 0,0 0 0,0 1 0,0-1 0,0 0 0,0 1 0,-1-1 0,1 1 0,-1-1 0,1 1 0,-1 0 1,0 0-1,1 0 0,-1 0 0,0 0 0,0 0 0,-2-1 0,-5-3 122,-1 1 0,1 0 0,-1 1 0,0-1 0,0 2 0,0 0-1,-13-2 1,-6 2 595,-1 2 0,1 0 0,-1 2 0,1 2 0,0 0 0,0 2 0,-34 11 0,50-13-334,1 1 1,0 0 0,0 0-1,1 1 1,-1 1 0,1-1-1,1 2 1,-1 0 0,1 0-1,1 1 1,-1 0-1,1 1 1,1 0 0,0 0-1,1 1 1,-1-1 0,2 2-1,-10 21 1,10-15-240,0 0 0,2-1 0,0 2 0,-2 21 0,6-33 0,-1 1 0,1-1 0,1 0 0,-1 1 0,1-1 0,1 0 0,-1 0 0,1 0 0,0 0 0,1 0 0,0 0 0,0 0 0,4 6 0,-1-5 0,-2 0 0,1-1 0,-1 1 0,2-1 0,-1 0 0,1-1 0,0 0 0,0 0 0,1 0 0,0 0 0,0-1 0,0 0 0,13 6 0,5-3 0,-1 0 0,1-2 0,0-1 0,0-1 0,1-2 0,-1 0 0,34-2 0,-37 0-1046,1-1-1,-1-1 1,37-7 0,-53 8 689,-1 0 0,0-1-1,1 1 1,-1-1 0,0-1 0,0 1 0,-1 0 0,1-1 0,0 0 0,-1 0 0,0-1 0,0 1 0,0-1 0,0 0-1,0 0 1,-1 0 0,1-1 0,-1 1 0,-1-1 0,1 0 0,2-4 0,-4 0-7087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11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716 1260 552,'-7'-11'2737,"0"0"0,-1 0 1,-15-15-1,14 17-1576,0 1 0,0 1 0,-1 0 0,-13-8 0,15 11-761,0-1-1,0 2 0,-1-1 1,0 1-1,1 1 1,-1-1-1,0 1 0,-1 1 1,1 0-1,0 0 0,0 1 1,0 0-1,-1 1 1,-10 1-1,-3 3 230,0 1 0,0 1 0,1 1 0,0 1 0,1 1 0,-1 1-1,2 1 1,-25 18 0,-8 13-172,-74 74-1,115-105-450,6-5-4,-1 0 0,1 0 0,1 1 0,-1 0 1,1 0-1,-6 14 0,10-20 7,0-1 0,0 1 0,0 0 0,1 0 0,-1-1 0,0 1-1,1 0 1,0 0 0,-1 0 0,1 0 0,0 0 0,0 0 0,0-1 0,0 1 0,0 0 0,1 0 0,-1 0-1,0 0 1,1 0 0,0-1 0,-1 1 0,1 0 0,0 0 0,0-1 0,0 1 0,0-1 0,0 1 0,0-1-1,0 1 1,1-1 0,-1 1 0,0-1 0,1 0 0,-1 0 0,1 0 0,0 0 0,-1 0 0,3 1-1,13 4 30,0-2-1,0 1 1,0-2-1,0 0 1,0-1-1,1-1 1,-1-1 0,1 0-1,-1-1 1,0-1-1,27-6 1,-1-3 315,0-1 1,-1-2 0,52-25 0,-52 18-297,-1-2 0,-2-2 0,0-2 0,-1-1 0,-2-2 1,-1-1-1,39-46 0,-20 14-6,-3-3 1,-3-2-1,48-92 1,-60 89-52,-3-1 0,-3-2 0,24-88 0,34-237 0,-78 336 0,-10 63 0,0 0 0,1 1 0,-1-1 0,0 0 0,1 1 0,-1-1 0,0 0 0,0 0 0,1 1 0,-1-1 0,0 0 0,1 0 0,-1 0 0,0 0 0,1 1 0,-1-1 0,1 0 0,-1 0 0,0 0 0,1 0 0,-1 0 0,0 0 0,1 0 0,-1 0 0,1 0 0,-1 0 0,0 0 0,1 0 0,-1 0 0,1 0 0,-1-1 0,0 1 0,1 0 0,-1 0 0,0 0 0,1 0 0,-1-1 0,0 1 0,1 0 0,-1 0 0,0-1 0,0 1 0,1 0 0,-1-1 0,0 1 0,0 0 0,1-1 0,-1 1 0,0 0 0,0-1 0,0 1 0,0 0 0,0-1 0,0 1 0,1-1 0,-1 1 0,0 0 0,0-1 0,0 1 0,0 0 0,-1-1 0,25 33 0,-21-28 0,0 0 0,-1 1 0,1 0 0,-1 0 0,-1 0 0,1 0 0,-1 0 0,1 1 0,-1-1 0,0 10 0,-1 57 0,-1-41 0,-2 14 0,-1-1 0,-3 1 0,-1-1 0,-3-1 0,-1 0 0,-2 0 0,-31 62 0,-18 13 0,-5-3 0,-87 112 0,65-98 0,63-85-3045,24-38 2094,0 1-1,1-1 1,0 0-1,0 1 1,0-1-1,1 1 1,0 0-1,0-1 1,1 9-1,1-1-6380,6-4-110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4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1127 52 104,'103'-48'28253,"-87"44"-23843,-51 33-4410,-4-3 0,-2-3 0,0-1 0,-54 19 0,22-8 0,-333 194 0,181-93 0,147-88-3351,-75 39-9404,126-74 6159,-6 3 44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13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1 260 3865,'1'-7'5827,"15"-21"14588,-6 20-17755,-9 8-2660,-1 0 0,1 0 0,0 0 0,0 1 0,-1-1 0,1 0 0,0 0 0,-1 1 0,1-1 0,0 0 0,-1 1 0,1-1 0,-1 0 0,1 1 0,0-1 0,-1 1 0,1-1 0,-1 1 0,0 0 0,1-1 0,-1 1 0,1-1 0,-1 1 0,0 0 0,1-1 0,-1 1 0,0 0 0,0-1 0,1 2 0,1 29 0,-1-25 0,-1 0 0,1 0 0,-1 0 0,0 0 0,-1 0 0,-1 8 0,-2 6 0,1-1 0,-1 29 0,-2 16 0,4-45 0,0 0 0,1 0 0,1 0 0,1-1 0,1 1 0,6 27 0,-4-14 0,-4-27 0,0-1 0,0 1 0,1-1 0,0 1 0,0-1 0,0 0 0,2 6 0,-2-8 0,0 0 0,0 0 0,1 0 0,-1 0 0,0 0 0,1 0 0,0 0 0,-1 0 0,1-1 0,0 1 0,0-1 0,-1 1 0,1-1 0,1 0 0,-1 0 0,0 0 0,0 0 0,0 0 0,0 0 0,1-1 0,-1 1 0,0-1 0,1 1 0,-1-1 0,0 0 0,1 0 0,-1 0 0,0 0 0,1-1 0,-1 1 0,0-1 0,1 1 0,-1-1 0,0 0 0,3-1 0,12-5 0,0 0 0,0-1 0,27-19 0,-15 10 0,10-8 0,-1-1 0,-1-1 0,-2-3 0,58-60 0,109-152 0,-78 64 0,-122 174 0,1 0 0,0 1 0,0-1 0,0 1 0,1 0 0,-1 0 0,1 0 0,0 0 0,5-3 0,-8 6 0,-1 0 0,1 0 0,0-1 0,0 1 0,-1 0 0,1 0 0,0 0 0,0 0 0,-1 0 0,1 0 0,0 0 0,0 0 0,-1 0 0,1 0 0,0 1 0,0-1 0,-1 0 0,1 0 0,0 1 0,-1-1 0,1 0 0,0 1 0,1 1 0,-1-1 0,0 0 0,0 1 0,0-1 0,1 1 0,-2 0 0,1-1 0,0 1 0,0 0 0,0-1 0,-1 1 0,1 2 0,7 42-3889,-8-33 1284,-1 0 0,0 0 1,0-1-1,-1 1 0,-1 0 1,-7 19-1,2-8-4399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14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72 828 688,'4'-9'29224,"1"4"-27556,9 3-1369,0 0-1,0 1 1,25 0-1,-26 1-305,29 0 7,0-3 0,0-1 0,-1-3 0,1-1 0,40-14 0,-70 17 0,-1 0 0,1-1 0,-1 0 0,-1-1 0,1 0 0,-1-1 0,0 0 0,15-16 0,-23 22 0,0 0 0,0 0 0,0 0 0,-1-1 0,1 1 0,-1 0 0,1 0 0,-1-1 0,0 1 0,0-1 0,0 1 0,0-1 0,-1 0 0,1 1 0,-1-1 0,1 0 0,-1 0 0,0 1 0,0-6 0,-1 6 0,0-1 0,0 1 0,0 0 0,0-1 0,0 1 0,-1 0 0,1 0 0,-1 0 0,0 0 0,1 0 0,-1 0 0,0 0 0,0 1 0,0-1 0,0 1 0,-5-3 0,-3-1 0,-1 0 0,0 0 0,0 2 0,-1-1 0,1 1 0,-1 1 0,-19-2 0,2 3 0,0 1 0,0 1 0,0 1 0,1 2 0,-1 0 0,-52 17 0,68-17 0,1 1 0,-1 0 0,1 0 0,0 1 0,1 1 0,-1 0 0,1 1 0,1 0 0,-1 0 0,1 1 0,1 0 0,0 1 0,0 0 0,1 1 0,0 0 0,-12 23 0,17-30 0,1 0 0,1 0 0,-1 0 0,1 1 0,-1-1 0,1 0 0,0 1 0,0-1 0,1 0 0,0 1 0,-1-1 0,2 1 0,-1-1 0,0 1 0,1-1 0,0 0 0,0 1 0,0-1 0,0 0 0,1 1 0,0-1 0,0 0 0,0 0 0,0-1 0,0 1 0,1 0 0,0-1 0,0 1 0,0-1 0,0 0 0,0 0 0,1 0 0,-1 0 0,1-1 0,0 0 0,7 4 0,5 1 0,-1-1 0,1 0 0,0-1 0,0-1 0,1 0 0,-1-2 0,1 0 0,27 0 0,-5-2 0,0-2 0,58-11 0,-80 10 0,0-1 0,0-1 0,-1-1 0,0 0 0,0-1 0,-1-1 0,1 0 0,15-12 0,-11 5 0,0 0 0,-1-1 0,-1-1 0,0-1 0,16-21 0,-17 9 0,-18 37 0,-1 1 0,0-1 0,0 0 0,-1 1 0,-3 6 0,-11 32 0,14-29 0,0 0 0,2 0 0,-1 0 0,2 0 0,1 0 0,3 28 0,-3-39 0,0 0 0,0 0 0,0 0 0,1 0 0,0-1 0,0 1 0,0-1 0,1 1 0,0-1 0,0 0 0,0 0 0,1 0 0,0 0 0,-1 0 0,2-1 0,-1 0 0,0 0 0,1 0 0,0 0 0,0-1 0,11 6 0,-10-7-301,0-1 1,0 1-1,0-1 0,0 0 1,0-1-1,0 0 0,0 0 0,1 0 1,-1 0-1,0-1 0,0 0 1,0 0-1,0-1 0,0 0 1,0 0-1,9-5 0,6-4-1619,-1-1 0,-1-1-1,20-17 1,-17 13 899,-5 3-423,-2 0 0,0-1-1,0 0 1,-2-1 0,0-1-1,-1-1 1,20-35 0,52-144-3558,-69 158 4200,5-21 888,-3-1 0,12-81 0,10-38 9861,-29 137-4382,4-16 6783,-13 50-10495,-1 8-1801,0 0 0,-1 0 0,1 0 0,1 0 1,-1 0-1,0 0 0,0 0 0,0 0 1,0 0-1,1 1 0,-1-1 0,0 0 1,1 0-1,-1 0 0,1 0 0,-1 0 1,1 1-1,-1-1 0,1 0 0,0 1 1,-1-1-1,2 0 0,-10 15-52,1 1 0,0 0 0,2 0 0,0 1 0,0 0 0,1 0 0,-1 20 0,-8 24 0,-6 12 0,-22 98 0,-37 154 0,71-288 0,-3 0 0,-1-1 0,-1 0 0,-2 0 0,-1-2 0,-26 42 0,26-43 0,-4 4 0,34-74-5669,4 13-8416,-3 11 6881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14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53 4257,'-4'-20'14192,"0"7"-2853,3-2-8360,0 11-2979,-2 5 0,1-1 0,0 1 0,-1 0 0,1 1 0,0-1 0,0 0 0,0 0 0,0 1 0,-3 2 0,5-4 0,-17 16 0,0 1 0,1 0 0,1 1 0,1 1 0,0 0 0,1 1 0,2 1 0,-18 40 0,26-52 0,0 1 0,0-1 0,1 1 0,0 0 0,1 0 0,0-1 0,1 1 0,0 0 0,0 0 0,4 19 0,-3-25 0,0 0 0,1 0 0,-1 0 0,1 0 0,0 0 0,0-1 0,0 1 0,0-1 0,1 1 0,-1-1 0,1 0 0,0 0 0,0 0 0,0 0 0,0 0 0,1-1 0,-1 1 0,1-1 0,-1 0 0,1 0 0,0-1 0,0 1 0,0-1 0,0 1 0,0-1 0,0 0 0,0-1 0,5 1 0,8 0 0,1-1 0,-1 0 0,1-1 0,-1-1 0,1-1 0,-1 0 0,0-2 0,0 1 0,-1-2 0,24-11 0,-13 3 0,0-1 0,-1-1 0,-1-1 0,0-1 0,27-27 0,-34 25 0,-1-1 0,0-1 0,-2-1 0,-1 0 0,17-35 0,-23 38 0,8-9 0,-23 40 0,1 0 0,0 0 0,1 1 0,0 0 0,0 0 0,2 0 0,-1 1 0,2-1 0,-3 22 0,-4 14 0,8-39 0,1 1 0,1-1 0,0 0 0,0 0 0,1 0 0,0 0 0,0 0 0,1-1 0,0 1 0,0 0 0,1-1 0,8 12 0,-9-14-201,1 1-1,0-1 1,1 0 0,0 0-1,0-1 1,0 1 0,0-1-1,1 0 1,0-1 0,0 1-1,12 6 1,-11-7-256,1-1 0,0 0 1,0 0-1,0 0 0,0-1 0,0 0 1,0-1-1,1 0 0,-1 0 0,1 0 1,-1-1-1,0-1 0,1 0 0,-1 0 1,0 0-1,12-4 0,23-11-12596,-24 2 6529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14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59 368,'10'18'21086,"-10"-16"-20305,6 17 8958,12 14-8946,-7-26-793,-1 0 0,1-1 0,1 0 0,-1 0 0,1-1 0,0-1 0,0 0 0,0-1 0,1 0 0,19 2 0,19-1 0,62-1 0,-105-3 0,8 0 0,0 0 0,1-2 0,-1 0 0,0-1 0,0 0 0,30-12 0,-41 13 0,0 0 0,-1 0 0,1 0 0,-1-1 0,1 1 0,-1-1 0,0 0 0,0-1 0,-1 1 0,1-1 0,-1 1 0,1-1 0,-1 0 0,0-1 0,-1 1 0,1 0 0,-1-1 0,0 1 0,0-1 0,0 0 0,0 0 0,-1 0 0,0 0 0,0 0 0,-1 0 0,1-7 0,-1 10 0,-1-1 0,0 1 0,0-1 0,0 1 0,0 0 0,0 0 0,0-1 0,-1 1 0,1 0 0,-1 0 0,1 0 0,-1 0 0,0 1 0,1-1 0,-1 0 0,0 1 0,0-1 0,-1 1 0,1 0 0,0 0 0,0 0 0,-1 0 0,1 0 0,0 0 0,-5 0 0,-4-3 0,1 2 0,-1-1 0,0 2 0,-21-2 0,0 4 0,0 1 0,0 1 0,1 2 0,-1 1 0,1 2 0,1 1 0,-1 1 0,2 2 0,-1 1 0,2 1 0,-1 2 0,-41 30 0,47-31 0,1 2 0,1 0 0,1 1 0,0 1 0,2 1 0,-20 25 0,34-39 0,0 0 0,0 0 0,1 1 0,-1-1 0,1 1 0,1-1 0,-1 1 0,1 0 0,0 0 0,1 0 0,0 0 0,0 0 0,0 1 0,1-1 0,0 0 0,1 0 0,-1 0 0,1 0 0,1 1 0,-1-1 0,1 0 0,1-1 0,-1 1 0,1 0 0,0-1 0,0 1 0,1-1 0,5 6 0,2 2 0,1 0 0,0-1 0,1-1 0,1 0 0,0-1 0,0 0 0,1-2 0,0 1 0,1-2 0,25 11 0,-9-7 0,0-1 0,1-1 0,1-2 0,52 6 0,-55-16-2795,-22 0 379,0-1-1,0 0 1,0 0 0,-1-1-1,10-6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53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278 241 2681,'8'-10'29699,"-8"11"-29357,3 1-337,0 1 1,-1-1 0,1 0 0,0-1-1,0 1 1,0 0 0,1-1 0,3 2-1,-3-2-11,31 9 6,-20-8 0,0 0 0,0-2 0,0 0 0,0 0 0,0-2 0,0 1 0,-1-2 0,1 0 0,16-6 0,2-3 0,-1-1 0,55-31 0,-81 41 0,-1-1 0,0 0 0,0 0 0,-1 0 0,1-1 0,-1 1 0,0-1 0,0 0 0,0 0 0,-1-1 0,1 1 0,-2-1 0,5-9 0,-5 11 0,-1 1 0,0-1 0,0 1 0,0-1 0,-1 0 0,1 0 0,-1 1 0,0-1 0,0 0 0,0 0 0,0 1 0,0-1 0,-1 0 0,0 1 0,0-1 0,0 0 0,0 1 0,-1-1 0,1 1 0,-1-1 0,0 1 0,0 0 0,-3-3 0,2 4 0,0 0 0,0 0 0,0 1 0,0 0 0,0-1 0,-1 1 0,1 0 0,0 1 0,-1-1 0,1 1 0,-1-1 0,1 1 0,-1 0 0,1 0 0,-1 0 0,-4 2 0,-58 10 0,1 5 0,2 4 0,0 2 0,2 3 0,0 3 0,2 2 0,-101 72 0,155-99 0,-1 1 0,1-1 0,1 1 0,-1 0 0,1 0 0,-1 0 0,1 0 0,1 1 0,-1 0 0,1 0 0,0 0 0,1 0 0,-1 0 0,1 0 0,0 1 0,1-1 0,-2 10 0,3-12 0,0 1 0,1 0 0,-1 0 0,1-1 0,0 1 0,0-1 0,1 1 0,-1-1 0,1 1 0,0-1 0,0 0 0,1 0 0,-1 0 0,1 0 0,0 0 0,0-1 0,0 1 0,0-1 0,1 0 0,-1 0 0,1 0 0,0 0 0,0-1 0,7 4 0,25 11 0,1-2 0,0-2 0,1-1 0,69 12 0,-54-13 0,-33-6 0,0-2 0,0 0 0,0-1 0,1-1 0,-1-1 0,27-3 0,-33 1 0,0-1 0,0-1 0,0 0 0,-1 0 0,0-2 0,0 1 0,0-2 0,-1 0 0,21-15 0,-23 14 0,-1 1 0,0-2 0,0 1 0,-1-1 0,13-17 0,-10 0-3542,-9 16 284,0-1-1,0 1 1,-1-1 0,-1-11-1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54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2056,'1'-2'832,"-1"0"-1,0 0 1,1 0-1,0 0 0,-1 1 1,1-1-1,0 0 1,0 1-1,0-1 0,0 1 1,0-1-1,0 1 1,1-1-1,-1 1 0,0 0 1,1 0-1,2-2 1,-2 1 25,1 0 1,-1 0-1,1 0 1,0 0-1,0 1 1,0 0 0,0-1-1,0 1 1,0 0-1,0 0 1,1 1-1,-1-1 1,0 1-1,0 0 1,1-1 0,-1 1-1,4 1 1,1 2-824,0 0 1,0 0 0,-1 1 0,1 0 0,-1 0-1,0 1 1,0 0 0,0 0 0,0 0 0,6 8-1,3 6-64,29 41-1,-30-38 19,-10-15 12,-1-1 0,0 2 0,0-1 0,-1 0 0,0 1 0,0 0 0,-1 0 0,0-1 0,0 2 0,-1-1 0,0 0 0,0 0 0,-1 0 0,-1 10 0,1-17 0,0 0 0,0 0 0,0 0 0,0 0 0,-1-1 0,1 1 0,0 0 0,-1 0 0,1 0 0,-1 0 0,1 0 0,-1 0 0,1-1 0,-1 1 0,0 0 0,1-1 0,-2 2 0,1-1 0,0-1 0,1 1 0,-1 0 0,0 0 0,1-1 0,-1 1 0,1 0 0,-1 0 0,1 0 0,-1 0 0,1 0 0,-1-1 0,1 1 0,0 0 0,0 0 0,-1 0 0,1 2 0,0-2 0,0-1 0,0 1 0,-1 0 0,1 0 0,0 0 0,-1 0 0,1-1 0,-1 1 0,1 0 0,-1-1 0,1 1 0,-1 0 0,0-1 0,1 1 0,-1 0 0,0-1 0,1 1 0,-1-1 0,0 0 0,-1 1 0,-2 0 0,12-6 0,52-52 0,55-37 0,9-6 0,-45 28 0,-78 72 0,-1 0 0,1-1 0,-1 1 0,1 0 0,-1 0 0,1-1 0,-1 1 0,1 0 0,-1 0 0,1-1 0,-1 1 0,1-1 0,-1 1 0,0 0 0,1-1 0,-1 1 0,0-1 0,1 1 0,-1-1 0,0 1 0,1-1 0,-1 1 0,0-1 0,0 0 0,0 1 0,0-1 0,0 1 0,0-1 0,1 1 0,-1-1 0,0 0 0,-1 1 0,1-1 0,0 1 0,0-1 0,0 1 0,0-1 0,0 0 0,0 1 0,-1-1 0,1 0 0,-2 1 0,1-1 0,0 1 0,0 0 0,-1 0 0,1 0 0,0 0 0,-1 0 0,1 0 0,0 0 0,0 0 0,-1 1 0,1-1 0,0 0 0,0 1 0,-1-1 0,1 1 0,0 0 0,0-1 0,-1 2 0,-11 5 0,1 0 0,1 1 0,-1 1 0,1 0 0,1 1 0,-1 0 0,2 0 0,0 1 0,0 0 0,1 1 0,0 0 0,1 0 0,0 1 0,-10 25 0,16-32 0,-1 0 0,1 1 0,0-1 0,0 0 0,0 0 0,1 0 0,0 1 0,1-1 0,-1 0 0,1 0 0,0 0 0,1 1 0,-1-1 0,1 0 0,1-1 0,-1 1 0,1 0 0,0-1 0,0 1 0,0-1 0,1 0 0,0 0 0,0 0 0,0-1 0,0 1 0,1-1 0,10 7 0,-5-6 0,1-1 0,0 0 0,0-1 0,0 0 0,0-1 0,0 0 0,0-1 0,1 0 0,-1 0 0,1-1 0,-1-1 0,0 0 0,1-1 0,10-2 0,15-1 0,2-6-2604,-23 3-462,0-1 0,-1 0 1,19-16-1,-25 12-3767,-6 6 3480,4-2-1776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54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302 35 3865,'-13'-31'21367,"12"30"-20568,0 1 1,0-1-1,0 1 0,0-1 1,-2 1-1,-11 1 1940,3 3-2739,0 1 0,0 0 0,0 1 0,1 0 0,0 1 0,-18 15 0,-49 53 0,67-64 0,0 1 0,0 0 0,1 1 0,1 0 0,0 1 0,1 0 0,1 0 0,0 0 0,1 1 0,0 0 0,1 0 0,1 0 0,0 0 0,0 20 0,3-31 0,0-1 0,0 1 0,0 0 0,1 0 0,0-1 0,0 1 0,0 0 0,0-1 0,1 1 0,-1-1 0,1 0 0,0 1 0,0-1 0,0 0 0,0 0 0,0 0 0,1 0 0,4 3 0,-1-1 0,0-1 0,0-1 0,0 1 0,0-1 0,1 0 0,-1 0 0,1-1 0,0 0 0,9 2 0,5-1 0,0-1 0,0-1 0,0 0 0,0-2 0,36-4 0,7-9-2016,-41 8-220,-1-1-1,0-1 0,-1-1 1,26-15-1,-21 9-4575,0 1-87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55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53 581 1792,'-1'0'28066,"10"0"-25157,16 1-2909,-18 0 0,0-1 0,1 0 0,-1 0 0,0 0 0,0-1 0,0 0 0,14-4 0,13-6 0,-23 8 0,0-1 0,0 0 0,0 0 0,-1-1 0,20-12 0,-24 11-116,0 1-1,0-1 1,0 0-1,-1 0 1,1-1 0,-1 1-1,-1-1 1,0-1-1,0 1 1,0 0-1,-1-1 1,0 0 0,0 0-1,-1 0 1,0 0-1,0 0 1,-1 0 0,0 0-1,-1-1 1,0 1-1,0 0 1,-1-1-1,-2-15 1,1 20-47,1 1 0,-1-1 1,0 1-1,0-1 0,0 1 0,0-1 0,0 1 1,-1 0-1,1 0 0,-1 1 0,0-1 0,0 0 0,0 1 1,0 0-1,0-1 0,-1 1 0,1 0 0,-1 1 1,1-1-1,-5-1 0,2 1 321,1 1 0,-1-1 0,1 1 0,-1 0 0,0 0 0,1 1 0,-1-1 0,0 1 0,0 1 1,1-1-1,-1 1 0,-10 2 0,3 1 50,1 1 1,-1 0 0,1 1-1,0 1 1,0 0 0,1 0-1,0 1 1,0 0 0,1 1-1,-18 20 1,21-21-85,1 1 0,0 0 1,1 0-1,0 1 0,0 0 0,1 0 0,1 0 1,-1 0-1,2 1 0,-1-1 0,2 1 0,-1-1 1,1 1-1,1 11 0,0 8-124,2 0 0,1-1 0,8 41 0,-7-56 0,0-1 0,0 1 0,1-1 0,1 0 0,0 0 0,1-1 0,0 1 0,1-1 0,11 13 0,-16-22-35,1 0-1,0 0 1,-1-1-1,1 1 1,0-1-1,1 0 1,-1 0-1,0 0 1,1 0 0,-1-1-1,0 0 1,1 0-1,0 0 1,-1-1-1,1 1 1,0-1 0,-1 0-1,1 0 1,0-1-1,-1 1 1,1-1-1,-1 0 1,1 0-1,-1-1 1,1 1 0,5-4-1,13-5-554,-1 0 0,0-2-1,30-22 1,-36 23-1928,-1-1-1,-1-1 1,17-19-1,37-49-3840,-51 60 5408,-7 6 390,-1-1-1,-1 0 1,0-1-1,-1 0 1,-1 0 0,0-1-1,-2 1 1,0-1-1,3-24 1,6-141-1783,-14 155 3368,0 1 1,-8-39-1,6 20 3637,4 14 1696,0-2 7581,-1 34-13926,0 1 0,0-1 0,0 0-1,0 0 1,0 0 0,0 0 0,0 0 0,0 0-1,0 0 1,0 1 0,0-1 0,0 0 0,0 0 0,0 0-1,0 0 1,0 0 0,0 0 0,0 0 0,0 0-1,0 1 1,-1-1 0,1 0 0,0 0 0,0 0-1,0 0 1,0 0 0,0 0 0,0 0 0,0 0-1,0 0 1,0 0 0,-1 0 0,1 0 0,0 0-1,0 0 1,0 0 0,0 0 0,0 0 0,0 0 0,0 0-1,0 0 1,-1 0 0,1 0 0,0 0 0,0 0-1,0 0 1,0 0 0,0 0 0,0 0 0,0 0-1,-1 0 1,1 0 0,0 0 0,0 0 0,0 0-1,0 0 1,0 0 0,0 0 0,0 0 0,-5 13-90,3 21 78,-3-1 0,-1 1 0,-12 40 0,15-61 0,-13 47 0,0-3 0,-14 106 0,-1 45 0,12 68 0,19-276 0,0 0 0,0 0 0,0 0 0,0-1 0,0 1 0,0 0 0,0 0 0,0 0 0,0 0 0,0 0 0,0 0 0,0 0 0,0-1 0,0 1 0,0 0 0,0 0 0,0 0 0,0 0 0,1 0 0,-1 0 0,0 0 0,0 0 0,0 0 0,0-1 0,0 1 0,0 0 0,0 0 0,0 0 0,0 0 0,0 0 0,1 0 0,-1 0 0,0 0 0,0 0 0,0 0 0,0 0 0,0 0 0,0 0 0,0 0 0,1 0 0,-1 0 0,0 0 0,0 0 0,0 0 0,0 0 0,0 0 0,0 0 0,0 0 0,0 0 0,1 0 0,-1 0 0,0 0 0,0 0 0,0 0 0,0 0 0,0 0 0,0 0 0,0 1 0,5-14 0,-1-30-3297,10-26-8178,-5 27 5138,-2 22-1896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5:55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89 1176,'-9'-9'29469,"27"9"-27347,12 0-2122,87-4 0,-80-2 0,0-2 0,44-15 0,-22 6 0,-50 10-3493,-9-8-7751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05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76 175 3697,'-2'-29'6209,"0"19"-2160,0 0 0,-1 0-1,0 1 1,-8-17 0,0 4-1432,2 6-2617,7 12 0,0 0 0,0 0 0,-1 0 0,1 0 0,-1 0 0,0 1 0,0-1 0,0 1 0,-7-6 0,13 12 0,0 1 0,-1-1 0,1 1 0,-1-1 0,0 1 0,0 0 0,0-1 0,-1 1 0,1 0 0,-1 0 0,2 9 0,11 55 0,-14-67 0,19 113 0,-6 0 0,0 118 0,-10-117 0,0-57 0,-8 102 0,0-88 0,3-44 0,0-1 0,-9 39 0,-6-27 0,17-39-100,-1 1-1,1-1 1,0 0 0,0 1 0,-1-1-1,1 0 1,0 0 0,0 1 0,-1-1-1,1 0 1,0 0 0,-1 0 0,1 1-1,0-1 1,-1 0 0,1 0-1,-1 0 1,1 0 0,0 0 0,-1 0-1,1 1 1,-1-1 0,1 0 0,0 0-1,-1 0 1,1-1 0,-1 1 0,1 0-1,0 0 1,-1 0 0,1 0-1,0 0 1,-1-1 0,-20-30-26105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4:44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585 0 2224,'2'3'11438,"5"10"-5405,-8-8-5746,0 0 0,0 1 0,0-1 0,-1 1 0,1-1 0,-2 0 0,1 0 0,0 0 0,-1 0 0,0-1 0,0 1 0,0-1 0,-1 1-1,1-1 1,-1 0 0,0-1 0,-1 1 0,-6 4 0,-14 10 2040,-1-1 0,-33 16 0,27-15-1688,-18 9-728,-2-1 1,0-3-1,-68 20 0,73-32-6192,-2-3-8174,25-7 7476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05.6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0 243 2961,'0'-8'379,"1"0"-1,-1 0 1,1 0 0,1 1 0,0-1 0,0 1 0,0-1 0,1 1 0,0-1 0,0 1 0,0 0-1,1 1 1,1-1 0,4-6 0,-1 4 744,0 1-1,0 1 1,1-1-1,0 1 1,0 1 0,0 0-1,1 0 1,19-8-1,-3 4 1664,0 1 0,1 1 0,46-7 0,24 4 90,-78 9-2876,1 2 0,-1 1 0,1 0 0,0 1 0,-1 2 0,0-1 0,0 2 0,0 1 0,27 12 0,-43-17 0,0 1 0,0 0 0,0 0 0,-1 0 0,1 0 0,-1 1 0,1-1 0,-1 1 0,0-1 0,0 1 0,0 0 0,0 0 0,-1 0 0,1 0 0,-1 0 0,0 0 0,0 0 0,0 1 0,0-1 0,0 0 0,-1 1 0,1-1 0,-1 1 0,0-1 0,0 0 0,0 1 0,-1-1 0,1 0 0,-1 1 0,0-1 0,-1 4 0,-4 11 0,-1-1 0,0 0 0,-2 0 0,-14 23 0,7-12 0,-81 128 0,22-37 0,-27 64 0,100-180-1613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05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97 3097,'2'-18'4691,"5"-8"6834,0 1-815,-6 7-7966,0 8-2744,1 12 0,3 17 0,-3-11 0,3 16 0,-2 0 0,0 0 0,-2 0 0,-1 0 0,0 1 0,-7 33 0,1 44 0,3-49 0,-2 0 0,-3 0 0,-2-1 0,-23 70 0,25-70 0,5-36-6625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06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537 159 4297,'-7'-7'1772,"0"1"1,-1 0 0,0 0-1,0 1 1,0 0-1,-13-5 1,-32-23 4044,28 14-2402,-1 1 0,-43-22 0,68 40-3415,0-1 0,0 1 0,0-1 0,-1 1 0,1 0 0,0-1 0,0 1 0,-1 0 0,1 0 0,0 0 0,-1 0 0,1 0 0,0 0 0,-1 0 0,1 0 0,0 0 0,-1 1 0,1-1 0,0 1 0,0-1 0,0 1 0,-1-1 0,1 1 0,0 0 0,0-1 0,0 1 0,0 0 0,0 0 0,0 0 0,0 0 0,-1 2 0,-30 43 0,8-11 0,7-17 0,2 1 0,-22 34 0,-6 9 0,25-38 0,2 2 0,1 0 0,-13 32 0,26-54 0,0 0 0,0 0 0,1 0 0,-1 1 0,1-1 0,0 0 0,1 1 0,-1-1 0,1 0 0,0 1 0,0-1 0,0 1 0,0-1 0,1 0 0,0 1 0,0-1 0,0 0 0,0 1 0,3 3 0,-2-4 0,1-1 0,-1 0 0,1 0 0,0 0 0,0 0 0,0 0 0,0 0 0,0-1 0,1 1 0,-1-1 0,1 0 0,0 0 0,-1-1 0,1 1 0,0-1 0,0 0 0,0 0 0,0 0 0,0 0 0,0-1 0,5 1 0,33 0 0,0-1 0,0-2 0,0-2 0,0-2 0,-1-2 0,0-1 0,70-26 0,-105 33 0,1-1 0,-1 1 0,1-1 0,-1 0 0,0-1 0,0 0 0,-1 0 0,1 0 0,-1 0 0,0-1 0,0 0 0,0 0 0,-1-1 0,0 1 0,0-1 0,0 0 0,0 0 0,-1 0 0,0 0 0,-1-1 0,1 1 0,-1-1 0,0 0 0,1-12 0,-3 17 0,0 0 0,-1 0 0,1-1 0,-1 1 0,1 0 0,-1 0 0,0 0 0,0 0 0,0 0 0,0 0 0,0 0 0,0 0 0,-1 0 0,1 0 0,-1 1 0,1-1 0,-1 0 0,1 1 0,-1-1 0,0 1 0,-2-1 0,4 1 6,-1 1-1,0 0 1,1 0-1,-1 0 1,1-1-1,-1 1 1,0 0-1,1 0 1,-1 0-1,1 0 1,-1 0-1,0 0 1,1 0-1,-1 0 1,0 0-1,1 1 1,-1-1-1,1 0 1,-1 0-1,1 1 1,-1-1-1,1 0 1,-1 0-1,0 1 1,1-1 0,-1 1-1,0-2-731,1 0 567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07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315 526 4641,'-19'-25'24777,"37"26"-21428,1 0-3349,1-1 0,-1-1 0,0-1 0,0-1 0,1 0 0,-2-1 0,1-1 0,0-1 0,-1-1 0,0 0 0,32-19 0,-43 20-34,1 0 0,-1 0 0,-1-1 0,0 0 0,0 0 0,0 0 0,0-1 0,-1 0 0,-1 0 0,1-1 0,-1 1 0,-1-1 0,0 0 0,0 0 0,3-15 0,-4 10-38,0-1 0,0 0 0,-1 0 0,-1 0 0,-1 1 0,0-1 1,-1 0-1,0 0 0,-5-14 0,4 21 102,0-1 1,0 1-1,0 1 0,-1-1 0,0 0 1,-1 1-1,0 0 0,0 0 0,-1 0 1,1 1-1,-1 0 0,-1 0 0,1 0 1,-1 1-1,0 0 0,0 0 0,-9-4 1,10 7 0,0-1 0,0 1 0,-1 0 0,1 0 1,-1 1-1,0 0 0,0 0 0,1 0 1,-1 1-1,0 0 0,0 1 0,1-1 1,-1 1-1,0 0 0,1 1 0,-1 0 1,1 0-1,-1 0 0,1 1 0,0 0 1,0 0-1,-7 5 0,-4 5-31,1 1 0,0 0 0,1 1 0,1 0 0,0 1 0,2 1 0,-1 0 0,2 1 0,-13 26 0,-10 28 0,-27 84 0,50-126 0,-18 49 0,3 1 0,4 1 0,3 1 0,4 1 0,4 0 0,3 1 0,4 0 0,10 134 0,-3-197 0,0 0 0,11 32 0,-13-47 0,1 1 0,1-1 0,0 1 0,0-1 0,0 0 0,0 0 0,1 0 0,0 0 0,0-1 0,1 1 0,6 5 0,-9-10-220,-1 0-1,1 0 1,0 0 0,-1 0 0,1 0-1,0 0 1,0-1 0,-1 1-1,1-1 1,0 1 0,0-1 0,0 0-1,0 0 1,0 0 0,0 0-1,-1 0 1,1 0 0,0 0 0,0-1-1,0 1 1,0 0 0,0-1-1,-1 0 1,1 1 0,0-1 0,0 0-1,-1 0 1,1 0 0,-1 0-1,1 0 1,-1-1 0,1 1-1,-1 0 1,0-1 0,2-1 0,1-2-961,0 0 0,-1 0 0,0 0 1,1 0-1,-2 0 0,1-1 1,-1 1-1,1-1 0,1-8 0,-3-6-6535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07.3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0 140 2465,'9'-15'25530,"0"8"-20956,0 1-4384,10-3-15,0 1 0,1 1-1,-1 1 1,23-5 0,32-10-2696,-27 0-5753,-6 2-6758,-22 9 7442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07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84 131 152,'-11'5'4938,"-21"-1"16645,13-3-15903,12-1-5266,-2-1-414,4-2 0,20-2 0,46-3 0,92-1 0,2 1 0,14-4 0,32-5 0,-186 16-309,-12 1-80,0 0 1,0 0 0,0 0 0,0-1 0,0 1-1,-1-1 1,1 1 0,0-1 0,0 0 0,0 0 0,-1 0-1,1-1 1,0 1 0,-1 0 0,1-1 0,-1 0 0,0 0-1,1 1 1,-1-2 0,0 1 0,0 0 0,0 0 0,-1 0-1,1-1 1,-1 1 0,1-1 0,1-4 0,-1-16-13919,-2 12 7329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15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370 1 4065,'-16'0'26680,"16"0"-26669,1 0 0,-1 0-1,0 0 1,0 0 0,0 0 0,0 0-1,0 0 1,0 0 0,1 0 0,-1 0-1,0 0 1,0 0 0,0 0-1,0 0 1,0 0 0,0 0 0,1 0-1,-1 0 1,0 0 0,0 1 0,0-1-1,0 0 1,0 0 0,0 0-1,0 0 1,0 0 0,0 0 0,1 0-1,-1 1 1,0-1 0,0 0 0,0 0-1,0 0 1,0 0 0,0 0 0,0 1-1,0-1 1,0 0 0,0 0-1,0 0 1,0 0 0,0 0 0,0 1-1,0-1 1,0 0 0,0 0 0,0 0-1,0 0 1,-1 0 0,1 0-1,0 1 1,0-1 0,0 0 0,0 0-1,-9 13 565,-17 16 212,21-23-717,-156 164-70,84-83 0,77-87 0,-50 56 0,46-52 0,1 0 0,0 1 0,0-1 0,1 0 0,-1 1 0,1 0 0,0-1 0,1 1 0,-1 0 0,1 0 0,-2 10 0,4-13 0,-1-1 0,1 1 0,-1-1 0,1 1 0,0 0 0,-1-1 0,1 0 0,0 1 0,0-1 0,0 1 0,0-1 0,1 0 0,-1 0 0,0 0 0,0 0 0,1 0 0,-1 0 0,1 0 0,-1 0 0,1 0 0,-1 0 0,1-1 0,-1 1 0,1-1 0,0 1 0,-1-1 0,1 0 0,0 0 0,-1 0 0,4 0 0,62 3 0,-56-3 0,145 0 0,-148 1 0,-8 1 0,1-1 0,-1 1 0,1 0 0,-1 0 0,0-1 0,1 1 0,-1 0 0,0 0 0,0 0 0,0 0 0,-1-1 0,0 5 0,1-4 0,-9 148 0,9-141 0,0 0 0,-1 0 0,0 0 0,-1 0 0,0 0 0,0 0 0,-1 0 0,0-1 0,-1 1 0,0-1 0,0 0 0,-1 0 0,0 0 0,0-1 0,0 0 0,-1 0 0,-1 0 0,1-1 0,-1 1 0,0-2 0,0 1 0,-1-1 0,-9 6 0,-17 5 0,24-9 0,-1-2 0,0 0 0,-1 0 0,-14 3 0,26-8-31,0 0 0,0 1-1,0-1 1,-1 0 0,1 0 0,0 0-1,0 0 1,0 0 0,-1 0 0,1 0-1,0 0 1,0 0 0,0 0 0,-1-1 0,1 1-1,0 0 1,0 0 0,0 0 0,-1 0-1,1 0 1,0 0 0,0 0 0,0 0 0,-1-1-1,1 1 1,0 0 0,0 0 0,0 0-1,0 0 1,0 0 0,0-1 0,-1 1-1,1 0 1,0 0 0,0 0 0,0-1 0,0 1-1,0 0 1,0 0 0,0 0 0,0-1-1,0 1 1,0 0 0,0 0 0,0 0 0,0-1-1,2-17-3619,14-29-5698,-12 37 6884,-1-1-5010,4 2 148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16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276 573 208,'-2'-24'21277,"2"23"-21028,0-2 1807,0 2-1887,0 1 0,0 0 0,-1-1 1,1 1-1,0 0 0,0-1 0,0 1 0,0-1 1,0 1-1,0 0 0,0-1 0,0 1 1,0-1-1,0 1 0,0 0 0,0-1 0,0 1 1,0-1-1,1 1 0,-1 0 0,0-1 1,0 1-1,0 0 0,1-1 0,-1 1 0,0 0 1,0-1-1,1 1 0,-1 0 0,0-1 1,0 1-1,1 0 0,-1-1 0,5 0 154,-1-1-1,0 1 0,0 0 1,0 0-1,1 0 0,-1 1 1,0 0-1,1-1 1,6 2-1,28 0-322,-33 0 0,0-1 0,0 1 0,1-1 0,-1 0 0,0-1 0,1 0 0,-1 0 0,0 0 0,0-1 0,0 0 0,0 0 0,9-5 0,1-2 0,3-1 0,-1 0 0,0-2 0,16-14 0,-29 22 0,0-1 0,0 0 0,0-1 0,-1 1 0,0-1 0,0 0 0,0 0 0,-1 0 0,0-1 0,0 1 0,-1-1 0,4-12 0,-3 8 0,-1 0 0,0 0 0,0-1 0,-1 1 0,0 0 0,-1-1 0,0 1 0,-1 0 0,0-1 0,-1 1 0,0 0 0,-1 0 0,0 0 0,-1 1 0,0-1 0,-6-10 0,3 9 0,-1 2 0,1-1 0,-2 1 0,0 0 0,0 1 0,0 0 0,-1 1 0,-1 0 0,1 0 0,-1 1 0,-1 1 0,1-1 0,-1 2 0,0 0 0,0 0 0,-22-4 0,16 4 0,0 1 0,-1 0 0,0 2 0,0 0 0,1 1 0,-1 1 0,0 1 0,0 1 0,0 0 0,0 1 0,-19 7 0,29-7 0,1 0 0,0 1 0,0 0 0,0 1 0,0 0 0,1 0 0,0 0 0,0 1 0,0 0 0,1 0 0,0 1 0,0 0 0,0 0 0,1 0 0,0 1 0,1 0 0,-6 11 0,4-2 0,0 0 0,1 1 0,0-1 0,2 1 0,0 0 0,1 0 0,0 28 0,3-40-27,-1-1 1,1 1-1,1-1 1,-1 1-1,0-1 1,1 0-1,0 0 1,1 0-1,-1 0 1,1 0-1,0 0 1,0-1-1,0 1 1,1-1-1,-1 0 1,1 0-1,0 0 1,5 3-1,-6-4-98,1 0-1,0-1 1,0 1-1,0-1 0,0 0 1,0 0-1,1 0 1,-1 0-1,0-1 1,1 0-1,-1 0 1,1 0-1,0 0 0,-1-1 1,1 1-1,0-1 1,-1-1-1,1 1 1,0-1-1,-1 1 1,8-3-1,32-7-20249,-27 5 13097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17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28 1808,'-22'-28'26673,"18"41"-22387,3-1-4286,0 0 0,-1-1 0,-1 1 0,-5 16 0,-4 18 0,-20 70 0,32-115 0,-3 11 0,1 0 0,0 0 0,1 0 0,0 0 0,1 0 0,0 0 0,1 1 0,0-1 0,3 13 0,1-11 0,-5-12 0,1 1 0,-1-1 0,1 0 0,0 1 0,-1-1 0,1 0 0,0 1 0,1-1 0,-1 0 0,0 0 0,0 0 0,1 0 0,0 0 0,-1-1 0,1 1 0,0 0 0,0-1 0,-1 1 0,1-1 0,1 0 0,3 3 0,-2-3 0,1 0 0,0 0 0,-1-1 0,1 1 0,0-1 0,-1 0 0,1-1 0,0 1 0,-1-1 0,1 0 0,-1 0 0,1 0 0,-1 0 0,1-1 0,-1 0 0,7-4 0,10-5 0,0-2 0,20-16 0,-10 7 0,-11 5 0,0 0 0,0-1 0,-2-1 0,-1-1 0,0 0 0,-1-2 0,-1 1 0,-1-2 0,16-37 0,-22 49 0,10-20 0,-18 31 0,0 0 0,-1 0 0,1 0 0,0 0 0,0 0 0,-1 1 0,1-1 0,0 0 0,0 0 0,-1 0 0,1 0 0,0 0 0,0 0 0,-1 0 0,1 0 0,0-1 0,0 1 0,-1 0 0,1 0 0,0 0 0,0 0 0,-1 0 0,1 0 0,0 0 0,0-1 0,0 1 0,-1 0 0,1 0 0,0 0 0,0 0 0,0-1 0,0 1 0,-1 0 0,1 0 0,0 0 0,0-1 0,0 1 0,0 0 0,0 0 0,0-1 0,0 1 0,-1 0 0,1 0 0,0-1 0,0 1 0,0 0 0,0 0 0,0-1 0,0 1 0,0 0 0,1-1 0,-6 5 0,1 0 0,-1 0 0,2 0 0,-1 1 0,0-1 0,1 1 0,-1 0 0,2 0 0,-1 0 0,0 1 0,1-1 0,0 0 0,0 1 0,1 0 0,-2 9 0,-8 17 0,7-18 0,0-1 0,1 1 0,1 0 0,0 0 0,1 0 0,0 0 0,1 0 0,1 0 0,0 0 0,1-1 0,4 19 0,-4-24-77,0 0-1,1 0 1,0 0-1,0 0 1,1 0-1,0-1 1,0 0-1,1 0 1,0 0-1,0 0 1,0-1 0,1 0-1,0 0 1,0 0-1,1-1 1,-1 0-1,1 0 1,1-1-1,-1 0 1,0 0-1,1 0 1,0-1 0,0-1-1,0 1 1,0-1-1,0 0 1,0-1-1,1 0 1,-1 0-1,1-1 1,-1 0-1,0-1 1,1 1 0,-1-2-1,0 1 1,0-1-1,13-5 1,22-26-17768,-26 19 11203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5T12:36:18.0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100 735 2977,'23'-15'22403,"-10"31"-15016,-11-10-7387,0-1 0,0 1 0,-1 0 0,0-1 0,0 1 0,0 0 0,-1 0 0,0-1 0,0 1 0,0 0 0,-1 0 0,0 0 0,0-1 0,-2 8 0,-28 81 0,24-79 0,0-1 0,-1 0 0,-1-1 0,-17 22 0,-13 19 0,29-42 0,8-9 0,5-7 0,45-46 0,2 2 0,2 2 0,75-51 0,-124 95 0,1-1 0,-1 1 0,1 0 0,0 1 0,0-1 0,0 1 0,0 0 0,0 0 0,0 0 0,0 0 0,0 1 0,0-1 0,6 1 0,-9 0 0,1 1 0,-1-1 0,1 0 0,0 1 0,-1-1 0,1 1 0,-1-1 0,1 1 0,-1 0 0,1-1 0,-1 1 0,0 0 0,1 0 0,-1 0 0,0 0 0,0 0 0,0 0 0,0 1 0,0-1 0,0 0 0,0 1 0,0-1 0,0 0 0,-1 1 0,1-1 0,0 1 0,-1-1 0,1 1 0,-1 0 0,0-1 0,0 1 0,1-1 0,-1 1 0,0 0 0,-1 2 0,10 161 0,8-52 0,-17-111-147,0 1 0,0-1 0,0 0 0,0 1 0,0-1 1,1 0-1,-1 0 0,1 0 0,0 1 0,-1-1 0,1 0 0,0 0 0,0 0 0,0 0 0,0 0 0,1 0 1,-1-1-1,1 1 0,-1 0 0,1-1 0,-1 1 0,4 2 0,-2-3-391,1 1-1,-1-1 1,0 0-1,0 0 1,1 0 0,-1-1-1,1 1 1,-1-1-1,1 0 1,-1 0 0,1 0-1,-1 0 1,5-2-1,4 0-1722,0-1-1,1 0 1,21-10-1,2-5-651,-18 8 1823,84-48-2533,0-9 3604,-81 52 1153,-1-1 0,-1 0 0,0-2 0,-1 0 0,-1-1 0,-1-1 0,17-27 0,-30 44-645,-1-1 0,-1 0-1,1 1 1,0-1 0,-1 0 0,0 0-1,0 0 1,0 0 0,-1-1 0,1 1-1,-1 0 1,0 0 0,0 0 0,0 0-1,-1-1 1,1 1 0,-1 0 0,0 0-1,-3-7 1,3 8-54,-1 0 1,1 1-1,-1 0 0,1-1 0,-1 1 0,0 0 0,0 0 1,0 0-1,0 0 0,0 0 0,-1 1 0,1-1 1,0 1-1,-1-1 0,-4-1 0,3 2-235,1 0 0,-1 0-1,0 0 1,1 0 0,-1 1 0,0 0-1,0 0 1,-6 1 0,-3 0-200,1 2 0,0 0 0,1 0 0,-1 1 0,1 1 0,-1 0 0,1 0 0,1 1 0,-1 1 0,1 0 0,0 0 0,0 1 0,1 0 0,0 0 0,1 1 0,0 1 0,0-1 0,1 1 0,-9 16 0,1 2 0,1 1 0,1 0 0,1 1 0,2 0 0,1 0 0,-7 45 0,15-65 0,0 1 0,0-1 0,1 0 0,2 18 0,-2-24 0,1 0 0,0 0 0,-1-1 0,1 1 0,1 0 0,-1 0 0,1 0 0,-1-1 0,1 1 0,0-1 0,0 1 0,1-1 0,-1 0 0,4 4 0,-4-5 0,1-1 0,0 0 0,0 1 0,-1-1 0,1 0 0,0 0 0,0-1 0,0 1 0,0-1 0,0 1 0,0-1 0,0 0 0,0 0 0,0 0 0,0-1 0,0 1 0,0-1 0,0 0 0,0 1 0,0-1 0,4-3 0,65-32 0,-59 29 0,16-13 0,-1-1 0,-2-1 0,0-1 0,-1-1 0,-2-1 0,0-2 0,22-34 0,-12 11 0,-2-2 0,-3-1 0,-2-1 0,37-114 0,-17 21 0,28-163 0,-65 252 0,7-25 0,-15 72 0,-25 70 0,-38 207 0,26-96-4256,3-21-3355,23-107-1037,-6-2 149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A0A8-4457-1E7D-BEF2-E32064A64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58922-79E2-2AF8-2A02-F5E6A3656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EDE0-B975-E5D1-26F5-41ED1870B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7F1A9-0AB9-E5D9-5FFA-1EC00DF2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1EC4-A18F-5DE6-A1A5-E1CDFDE5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0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CF2B-83C4-B16D-15FF-F9B8C36B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AEA22-8B24-DFCC-8859-A1F24C17F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ECF3-3BCE-1480-D207-56AE4D42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7FD46-0E05-5A10-6A1A-B20919986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9B494-E5DC-AE45-3A3C-9DFB802B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73899-E219-3FE7-E258-5CE0FDCD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D7F61-B253-BD7B-3011-000B8DE6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9D679-FB49-CB77-5448-DFA29D73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93F6C-9412-B977-7077-7B387E5D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1AB1-8196-72E5-24B1-071163BD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07B-2233-0356-9E23-3843088D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8D62-EADA-7238-C8AE-21C99C27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730A-3B77-39A5-ACCE-FFF333C2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823B-1631-47AA-4E8F-5101DE59A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44622-B10D-5DE2-81D0-192833D7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92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B66F-A7DA-F276-ECD5-5A8D9B8A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CE95-996D-D925-4B12-470AA485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493A-C667-C821-A7D4-FF9F5EB0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BEEE-FB21-0AA9-DF0B-EBA2D987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ABC1-CE4B-20F7-9932-FBC96B01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D3DD-FDC0-A173-3409-6F6059A4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D9615-02E8-93F3-C177-5ADA1EAA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A6E9C-1271-EA7E-E63F-95ABB117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32C53-2FFD-7D3A-5BDA-A1CC382B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96A65-1AD0-CF11-2CE5-FEB2F9554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271C-398F-8F92-8B5B-97B36CD0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2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BF8-37B6-C670-3977-3425220C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C5CDA-555C-F40B-D3A7-A795C331D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513FF-2C75-6B60-48F9-607626A54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5CAD8-C83A-EFEB-599A-367226CC9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229B0-8A1F-477A-9B6A-E34A1FB4A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B9188-DBA8-2D22-4360-7941BA28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B77C7-CFBC-EE7E-7C0B-05CBAFCC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0CFD78-B6D2-8372-ECD8-AB9A63E9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3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606-1AAF-E75F-616E-2288014ED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D663D-DF57-02E1-D28A-384490A4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770A6-EDEF-34B7-4CDC-D84DFF8F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5EC81-9790-2202-06DD-F389B07F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E4DAD-7971-8FA6-79E6-AF736490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C34D8-9E11-6875-B074-03FD8D9E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6F60-A424-C631-4722-A7C8B99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26B8-E346-70D3-AF53-18BE8DB58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1AE59-52EB-BB8C-6B70-DE7542FD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A05C2-4C46-4EE8-3BED-EDDBBDB4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B4A48-E31B-2886-1CF8-0F0FCF61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AD1E6-064D-6768-891F-009D34F0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18EC1-F395-A931-EE56-AC2E6C7F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8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8A7E-E193-2C68-3ED2-AAE43679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B8796-3675-406F-DDA1-3D6DBFC6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0415-5FD5-A546-C90E-1B5E379F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928E4-0015-A1B9-E189-566193D6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E98B9-9A62-AF34-9BEF-0D44E8FF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0935F-F8E5-02CD-CE3A-B090C194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CE8CE8-2D68-F619-392B-B5871FB3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A2B9B-6DC2-1B56-8191-008AB145D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F896F-899F-C2D0-C53C-8D8E1D3A3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C02E7-3BAB-4BBE-AB7B-7260CBBB5EA2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A717-774A-E122-7F0C-E4254E1B5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180B5-8657-9BF8-881F-A576CD217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105D6-9DDA-4076-AEC1-48B9FA001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63" Type="http://schemas.openxmlformats.org/officeDocument/2006/relationships/customXml" Target="../ink/ink31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59" Type="http://schemas.openxmlformats.org/officeDocument/2006/relationships/customXml" Target="../ink/ink79.xml"/><Relationship Id="rId170" Type="http://schemas.openxmlformats.org/officeDocument/2006/relationships/image" Target="../media/image85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53" Type="http://schemas.openxmlformats.org/officeDocument/2006/relationships/customXml" Target="../ink/ink26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165" Type="http://schemas.openxmlformats.org/officeDocument/2006/relationships/customXml" Target="../ink/ink82.xml"/><Relationship Id="rId181" Type="http://schemas.openxmlformats.org/officeDocument/2006/relationships/customXml" Target="../ink/ink90.xml"/><Relationship Id="rId186" Type="http://schemas.openxmlformats.org/officeDocument/2006/relationships/image" Target="../media/image93.png"/><Relationship Id="rId216" Type="http://schemas.openxmlformats.org/officeDocument/2006/relationships/image" Target="../media/image108.png"/><Relationship Id="rId211" Type="http://schemas.openxmlformats.org/officeDocument/2006/relationships/customXml" Target="../ink/ink105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69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155" Type="http://schemas.openxmlformats.org/officeDocument/2006/relationships/customXml" Target="../ink/ink77.xml"/><Relationship Id="rId171" Type="http://schemas.openxmlformats.org/officeDocument/2006/relationships/customXml" Target="../ink/ink85.xml"/><Relationship Id="rId176" Type="http://schemas.openxmlformats.org/officeDocument/2006/relationships/image" Target="../media/image88.png"/><Relationship Id="rId192" Type="http://schemas.openxmlformats.org/officeDocument/2006/relationships/image" Target="../media/image96.png"/><Relationship Id="rId197" Type="http://schemas.openxmlformats.org/officeDocument/2006/relationships/customXml" Target="../ink/ink98.xml"/><Relationship Id="rId206" Type="http://schemas.openxmlformats.org/officeDocument/2006/relationships/image" Target="../media/image103.png"/><Relationship Id="rId201" Type="http://schemas.openxmlformats.org/officeDocument/2006/relationships/customXml" Target="../ink/ink100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4.xml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2.xml"/><Relationship Id="rId161" Type="http://schemas.openxmlformats.org/officeDocument/2006/relationships/customXml" Target="../ink/ink80.xml"/><Relationship Id="rId166" Type="http://schemas.openxmlformats.org/officeDocument/2006/relationships/image" Target="../media/image83.png"/><Relationship Id="rId182" Type="http://schemas.openxmlformats.org/officeDocument/2006/relationships/image" Target="../media/image91.png"/><Relationship Id="rId187" Type="http://schemas.openxmlformats.org/officeDocument/2006/relationships/customXml" Target="../ink/ink93.xml"/><Relationship Id="rId217" Type="http://schemas.openxmlformats.org/officeDocument/2006/relationships/customXml" Target="../ink/ink10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212" Type="http://schemas.openxmlformats.org/officeDocument/2006/relationships/image" Target="../media/image106.png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119" Type="http://schemas.openxmlformats.org/officeDocument/2006/relationships/customXml" Target="../ink/ink59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78.png"/><Relationship Id="rId177" Type="http://schemas.openxmlformats.org/officeDocument/2006/relationships/customXml" Target="../ink/ink88.xml"/><Relationship Id="rId198" Type="http://schemas.openxmlformats.org/officeDocument/2006/relationships/image" Target="../media/image99.png"/><Relationship Id="rId172" Type="http://schemas.openxmlformats.org/officeDocument/2006/relationships/image" Target="../media/image86.png"/><Relationship Id="rId193" Type="http://schemas.openxmlformats.org/officeDocument/2006/relationships/customXml" Target="../ink/ink96.xml"/><Relationship Id="rId202" Type="http://schemas.openxmlformats.org/officeDocument/2006/relationships/image" Target="../media/image101.png"/><Relationship Id="rId207" Type="http://schemas.openxmlformats.org/officeDocument/2006/relationships/customXml" Target="../ink/ink103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3.png"/><Relationship Id="rId167" Type="http://schemas.openxmlformats.org/officeDocument/2006/relationships/customXml" Target="../ink/ink83.xml"/><Relationship Id="rId188" Type="http://schemas.openxmlformats.org/officeDocument/2006/relationships/image" Target="../media/image94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162" Type="http://schemas.openxmlformats.org/officeDocument/2006/relationships/image" Target="../media/image81.png"/><Relationship Id="rId183" Type="http://schemas.openxmlformats.org/officeDocument/2006/relationships/customXml" Target="../ink/ink91.xml"/><Relationship Id="rId213" Type="http://schemas.openxmlformats.org/officeDocument/2006/relationships/customXml" Target="../ink/ink106.xml"/><Relationship Id="rId218" Type="http://schemas.openxmlformats.org/officeDocument/2006/relationships/image" Target="../media/image109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110" Type="http://schemas.openxmlformats.org/officeDocument/2006/relationships/image" Target="../media/image5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68.png"/><Relationship Id="rId157" Type="http://schemas.openxmlformats.org/officeDocument/2006/relationships/customXml" Target="../ink/ink78.xml"/><Relationship Id="rId178" Type="http://schemas.openxmlformats.org/officeDocument/2006/relationships/image" Target="../media/image89.png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73" Type="http://schemas.openxmlformats.org/officeDocument/2006/relationships/customXml" Target="../ink/ink86.xml"/><Relationship Id="rId194" Type="http://schemas.openxmlformats.org/officeDocument/2006/relationships/image" Target="../media/image97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208" Type="http://schemas.openxmlformats.org/officeDocument/2006/relationships/image" Target="../media/image104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126" Type="http://schemas.openxmlformats.org/officeDocument/2006/relationships/image" Target="../media/image63.png"/><Relationship Id="rId147" Type="http://schemas.openxmlformats.org/officeDocument/2006/relationships/customXml" Target="../ink/ink73.xml"/><Relationship Id="rId168" Type="http://schemas.openxmlformats.org/officeDocument/2006/relationships/image" Target="../media/image84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121" Type="http://schemas.openxmlformats.org/officeDocument/2006/relationships/customXml" Target="../ink/ink60.xml"/><Relationship Id="rId142" Type="http://schemas.openxmlformats.org/officeDocument/2006/relationships/image" Target="../media/image71.png"/><Relationship Id="rId163" Type="http://schemas.openxmlformats.org/officeDocument/2006/relationships/customXml" Target="../ink/ink81.xml"/><Relationship Id="rId184" Type="http://schemas.openxmlformats.org/officeDocument/2006/relationships/image" Target="../media/image92.png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Relationship Id="rId116" Type="http://schemas.openxmlformats.org/officeDocument/2006/relationships/image" Target="../media/image58.png"/><Relationship Id="rId137" Type="http://schemas.openxmlformats.org/officeDocument/2006/relationships/customXml" Target="../ink/ink68.xml"/><Relationship Id="rId158" Type="http://schemas.openxmlformats.org/officeDocument/2006/relationships/image" Target="../media/image79.png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62" Type="http://schemas.openxmlformats.org/officeDocument/2006/relationships/image" Target="../media/image31.png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32" Type="http://schemas.openxmlformats.org/officeDocument/2006/relationships/image" Target="../media/image66.png"/><Relationship Id="rId153" Type="http://schemas.openxmlformats.org/officeDocument/2006/relationships/customXml" Target="../ink/ink76.xml"/><Relationship Id="rId174" Type="http://schemas.openxmlformats.org/officeDocument/2006/relationships/image" Target="../media/image87.png"/><Relationship Id="rId179" Type="http://schemas.openxmlformats.org/officeDocument/2006/relationships/customXml" Target="../ink/ink89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27" Type="http://schemas.openxmlformats.org/officeDocument/2006/relationships/customXml" Target="../ink/ink63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52" Type="http://schemas.openxmlformats.org/officeDocument/2006/relationships/image" Target="../media/image26.png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1.png"/><Relationship Id="rId143" Type="http://schemas.openxmlformats.org/officeDocument/2006/relationships/customXml" Target="../ink/ink71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84.xml"/><Relationship Id="rId185" Type="http://schemas.openxmlformats.org/officeDocument/2006/relationships/customXml" Target="../ink/ink92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7.xml"/><Relationship Id="rId26" Type="http://schemas.openxmlformats.org/officeDocument/2006/relationships/image" Target="../media/image13.png"/><Relationship Id="rId47" Type="http://schemas.openxmlformats.org/officeDocument/2006/relationships/customXml" Target="../ink/ink23.xml"/><Relationship Id="rId68" Type="http://schemas.openxmlformats.org/officeDocument/2006/relationships/image" Target="../media/image34.png"/><Relationship Id="rId89" Type="http://schemas.openxmlformats.org/officeDocument/2006/relationships/customXml" Target="../ink/ink44.xml"/><Relationship Id="rId112" Type="http://schemas.openxmlformats.org/officeDocument/2006/relationships/image" Target="../media/image56.png"/><Relationship Id="rId133" Type="http://schemas.openxmlformats.org/officeDocument/2006/relationships/customXml" Target="../ink/ink66.xml"/><Relationship Id="rId154" Type="http://schemas.openxmlformats.org/officeDocument/2006/relationships/image" Target="../media/image77.png"/><Relationship Id="rId175" Type="http://schemas.openxmlformats.org/officeDocument/2006/relationships/customXml" Target="../ink/ink87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image" Target="../media/image8.png"/><Relationship Id="rId37" Type="http://schemas.openxmlformats.org/officeDocument/2006/relationships/customXml" Target="../ink/ink18.xml"/><Relationship Id="rId58" Type="http://schemas.openxmlformats.org/officeDocument/2006/relationships/image" Target="../media/image29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23" Type="http://schemas.openxmlformats.org/officeDocument/2006/relationships/customXml" Target="../ink/ink61.xml"/><Relationship Id="rId144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66.xml"/><Relationship Id="rId299" Type="http://schemas.openxmlformats.org/officeDocument/2006/relationships/customXml" Target="../ink/ink257.xml"/><Relationship Id="rId21" Type="http://schemas.openxmlformats.org/officeDocument/2006/relationships/customXml" Target="../ink/ink118.xml"/><Relationship Id="rId63" Type="http://schemas.openxmlformats.org/officeDocument/2006/relationships/customXml" Target="../ink/ink139.xml"/><Relationship Id="rId159" Type="http://schemas.openxmlformats.org/officeDocument/2006/relationships/customXml" Target="../ink/ink187.xml"/><Relationship Id="rId324" Type="http://schemas.openxmlformats.org/officeDocument/2006/relationships/image" Target="../media/image269.png"/><Relationship Id="rId366" Type="http://schemas.openxmlformats.org/officeDocument/2006/relationships/image" Target="../media/image290.png"/><Relationship Id="rId170" Type="http://schemas.openxmlformats.org/officeDocument/2006/relationships/image" Target="../media/image192.png"/><Relationship Id="rId226" Type="http://schemas.openxmlformats.org/officeDocument/2006/relationships/image" Target="../media/image220.png"/><Relationship Id="rId107" Type="http://schemas.openxmlformats.org/officeDocument/2006/relationships/customXml" Target="../ink/ink161.xml"/><Relationship Id="rId268" Type="http://schemas.openxmlformats.org/officeDocument/2006/relationships/image" Target="../media/image241.png"/><Relationship Id="rId289" Type="http://schemas.openxmlformats.org/officeDocument/2006/relationships/customXml" Target="../ink/ink252.xml"/><Relationship Id="rId11" Type="http://schemas.openxmlformats.org/officeDocument/2006/relationships/customXml" Target="../ink/ink113.xml"/><Relationship Id="rId32" Type="http://schemas.openxmlformats.org/officeDocument/2006/relationships/image" Target="../media/image123.png"/><Relationship Id="rId53" Type="http://schemas.openxmlformats.org/officeDocument/2006/relationships/customXml" Target="../ink/ink134.xml"/><Relationship Id="rId74" Type="http://schemas.openxmlformats.org/officeDocument/2006/relationships/image" Target="../media/image144.png"/><Relationship Id="rId128" Type="http://schemas.openxmlformats.org/officeDocument/2006/relationships/image" Target="../media/image171.png"/><Relationship Id="rId149" Type="http://schemas.openxmlformats.org/officeDocument/2006/relationships/customXml" Target="../ink/ink182.xml"/><Relationship Id="rId314" Type="http://schemas.openxmlformats.org/officeDocument/2006/relationships/image" Target="../media/image264.png"/><Relationship Id="rId335" Type="http://schemas.openxmlformats.org/officeDocument/2006/relationships/customXml" Target="../ink/ink275.xml"/><Relationship Id="rId356" Type="http://schemas.openxmlformats.org/officeDocument/2006/relationships/image" Target="../media/image285.png"/><Relationship Id="rId377" Type="http://schemas.openxmlformats.org/officeDocument/2006/relationships/customXml" Target="../ink/ink296.xml"/><Relationship Id="rId398" Type="http://schemas.openxmlformats.org/officeDocument/2006/relationships/image" Target="../media/image306.png"/><Relationship Id="rId5" Type="http://schemas.openxmlformats.org/officeDocument/2006/relationships/customXml" Target="../ink/ink110.xml"/><Relationship Id="rId95" Type="http://schemas.openxmlformats.org/officeDocument/2006/relationships/customXml" Target="../ink/ink155.xml"/><Relationship Id="rId160" Type="http://schemas.openxmlformats.org/officeDocument/2006/relationships/image" Target="../media/image187.png"/><Relationship Id="rId181" Type="http://schemas.openxmlformats.org/officeDocument/2006/relationships/customXml" Target="../ink/ink198.xml"/><Relationship Id="rId216" Type="http://schemas.openxmlformats.org/officeDocument/2006/relationships/image" Target="../media/image215.png"/><Relationship Id="rId237" Type="http://schemas.openxmlformats.org/officeDocument/2006/relationships/customXml" Target="../ink/ink226.xml"/><Relationship Id="rId258" Type="http://schemas.openxmlformats.org/officeDocument/2006/relationships/image" Target="../media/image236.png"/><Relationship Id="rId279" Type="http://schemas.openxmlformats.org/officeDocument/2006/relationships/customXml" Target="../ink/ink247.xml"/><Relationship Id="rId22" Type="http://schemas.openxmlformats.org/officeDocument/2006/relationships/image" Target="../media/image118.png"/><Relationship Id="rId43" Type="http://schemas.openxmlformats.org/officeDocument/2006/relationships/customXml" Target="../ink/ink129.xml"/><Relationship Id="rId64" Type="http://schemas.openxmlformats.org/officeDocument/2006/relationships/image" Target="../media/image139.png"/><Relationship Id="rId118" Type="http://schemas.openxmlformats.org/officeDocument/2006/relationships/image" Target="../media/image166.png"/><Relationship Id="rId139" Type="http://schemas.openxmlformats.org/officeDocument/2006/relationships/customXml" Target="../ink/ink177.xml"/><Relationship Id="rId290" Type="http://schemas.openxmlformats.org/officeDocument/2006/relationships/image" Target="../media/image252.png"/><Relationship Id="rId304" Type="http://schemas.openxmlformats.org/officeDocument/2006/relationships/image" Target="../media/image259.png"/><Relationship Id="rId325" Type="http://schemas.openxmlformats.org/officeDocument/2006/relationships/customXml" Target="../ink/ink270.xml"/><Relationship Id="rId346" Type="http://schemas.openxmlformats.org/officeDocument/2006/relationships/image" Target="../media/image280.png"/><Relationship Id="rId367" Type="http://schemas.openxmlformats.org/officeDocument/2006/relationships/customXml" Target="../ink/ink291.xml"/><Relationship Id="rId388" Type="http://schemas.openxmlformats.org/officeDocument/2006/relationships/image" Target="../media/image301.png"/><Relationship Id="rId85" Type="http://schemas.openxmlformats.org/officeDocument/2006/relationships/customXml" Target="../ink/ink150.xml"/><Relationship Id="rId150" Type="http://schemas.openxmlformats.org/officeDocument/2006/relationships/image" Target="../media/image182.png"/><Relationship Id="rId171" Type="http://schemas.openxmlformats.org/officeDocument/2006/relationships/customXml" Target="../ink/ink193.xml"/><Relationship Id="rId192" Type="http://schemas.openxmlformats.org/officeDocument/2006/relationships/image" Target="../media/image203.png"/><Relationship Id="rId206" Type="http://schemas.openxmlformats.org/officeDocument/2006/relationships/image" Target="../media/image210.png"/><Relationship Id="rId227" Type="http://schemas.openxmlformats.org/officeDocument/2006/relationships/customXml" Target="../ink/ink221.xml"/><Relationship Id="rId248" Type="http://schemas.openxmlformats.org/officeDocument/2006/relationships/image" Target="../media/image231.png"/><Relationship Id="rId269" Type="http://schemas.openxmlformats.org/officeDocument/2006/relationships/customXml" Target="../ink/ink242.xml"/><Relationship Id="rId12" Type="http://schemas.openxmlformats.org/officeDocument/2006/relationships/image" Target="../media/image113.png"/><Relationship Id="rId33" Type="http://schemas.openxmlformats.org/officeDocument/2006/relationships/customXml" Target="../ink/ink124.xml"/><Relationship Id="rId108" Type="http://schemas.openxmlformats.org/officeDocument/2006/relationships/image" Target="../media/image161.png"/><Relationship Id="rId129" Type="http://schemas.openxmlformats.org/officeDocument/2006/relationships/customXml" Target="../ink/ink172.xml"/><Relationship Id="rId280" Type="http://schemas.openxmlformats.org/officeDocument/2006/relationships/image" Target="../media/image247.png"/><Relationship Id="rId315" Type="http://schemas.openxmlformats.org/officeDocument/2006/relationships/customXml" Target="../ink/ink265.xml"/><Relationship Id="rId336" Type="http://schemas.openxmlformats.org/officeDocument/2006/relationships/image" Target="../media/image275.png"/><Relationship Id="rId357" Type="http://schemas.openxmlformats.org/officeDocument/2006/relationships/customXml" Target="../ink/ink286.xml"/><Relationship Id="rId54" Type="http://schemas.openxmlformats.org/officeDocument/2006/relationships/image" Target="../media/image134.png"/><Relationship Id="rId75" Type="http://schemas.openxmlformats.org/officeDocument/2006/relationships/customXml" Target="../ink/ink145.xml"/><Relationship Id="rId96" Type="http://schemas.openxmlformats.org/officeDocument/2006/relationships/image" Target="../media/image155.png"/><Relationship Id="rId140" Type="http://schemas.openxmlformats.org/officeDocument/2006/relationships/image" Target="../media/image177.png"/><Relationship Id="rId161" Type="http://schemas.openxmlformats.org/officeDocument/2006/relationships/customXml" Target="../ink/ink188.xml"/><Relationship Id="rId182" Type="http://schemas.openxmlformats.org/officeDocument/2006/relationships/image" Target="../media/image198.png"/><Relationship Id="rId217" Type="http://schemas.openxmlformats.org/officeDocument/2006/relationships/customXml" Target="../ink/ink216.xml"/><Relationship Id="rId378" Type="http://schemas.openxmlformats.org/officeDocument/2006/relationships/image" Target="../media/image296.png"/><Relationship Id="rId6" Type="http://schemas.openxmlformats.org/officeDocument/2006/relationships/image" Target="../media/image110.png"/><Relationship Id="rId238" Type="http://schemas.openxmlformats.org/officeDocument/2006/relationships/image" Target="../media/image226.png"/><Relationship Id="rId259" Type="http://schemas.openxmlformats.org/officeDocument/2006/relationships/customXml" Target="../ink/ink237.xml"/><Relationship Id="rId23" Type="http://schemas.openxmlformats.org/officeDocument/2006/relationships/customXml" Target="../ink/ink119.xml"/><Relationship Id="rId119" Type="http://schemas.openxmlformats.org/officeDocument/2006/relationships/customXml" Target="../ink/ink167.xml"/><Relationship Id="rId270" Type="http://schemas.openxmlformats.org/officeDocument/2006/relationships/image" Target="../media/image242.png"/><Relationship Id="rId291" Type="http://schemas.openxmlformats.org/officeDocument/2006/relationships/customXml" Target="../ink/ink253.xml"/><Relationship Id="rId305" Type="http://schemas.openxmlformats.org/officeDocument/2006/relationships/customXml" Target="../ink/ink260.xml"/><Relationship Id="rId326" Type="http://schemas.openxmlformats.org/officeDocument/2006/relationships/image" Target="../media/image270.png"/><Relationship Id="rId347" Type="http://schemas.openxmlformats.org/officeDocument/2006/relationships/customXml" Target="../ink/ink281.xml"/><Relationship Id="rId44" Type="http://schemas.openxmlformats.org/officeDocument/2006/relationships/image" Target="../media/image129.png"/><Relationship Id="rId65" Type="http://schemas.openxmlformats.org/officeDocument/2006/relationships/customXml" Target="../ink/ink140.xml"/><Relationship Id="rId86" Type="http://schemas.openxmlformats.org/officeDocument/2006/relationships/image" Target="../media/image150.png"/><Relationship Id="rId130" Type="http://schemas.openxmlformats.org/officeDocument/2006/relationships/image" Target="../media/image172.png"/><Relationship Id="rId151" Type="http://schemas.openxmlformats.org/officeDocument/2006/relationships/customXml" Target="../ink/ink183.xml"/><Relationship Id="rId368" Type="http://schemas.openxmlformats.org/officeDocument/2006/relationships/image" Target="../media/image291.png"/><Relationship Id="rId389" Type="http://schemas.openxmlformats.org/officeDocument/2006/relationships/customXml" Target="../ink/ink302.xml"/><Relationship Id="rId172" Type="http://schemas.openxmlformats.org/officeDocument/2006/relationships/image" Target="../media/image193.png"/><Relationship Id="rId193" Type="http://schemas.openxmlformats.org/officeDocument/2006/relationships/customXml" Target="../ink/ink204.xml"/><Relationship Id="rId207" Type="http://schemas.openxmlformats.org/officeDocument/2006/relationships/customXml" Target="../ink/ink211.xml"/><Relationship Id="rId228" Type="http://schemas.openxmlformats.org/officeDocument/2006/relationships/image" Target="../media/image221.png"/><Relationship Id="rId249" Type="http://schemas.openxmlformats.org/officeDocument/2006/relationships/customXml" Target="../ink/ink232.xml"/><Relationship Id="rId13" Type="http://schemas.openxmlformats.org/officeDocument/2006/relationships/customXml" Target="../ink/ink114.xml"/><Relationship Id="rId109" Type="http://schemas.openxmlformats.org/officeDocument/2006/relationships/customXml" Target="../ink/ink162.xml"/><Relationship Id="rId260" Type="http://schemas.openxmlformats.org/officeDocument/2006/relationships/image" Target="../media/image237.png"/><Relationship Id="rId281" Type="http://schemas.openxmlformats.org/officeDocument/2006/relationships/customXml" Target="../ink/ink248.xml"/><Relationship Id="rId316" Type="http://schemas.openxmlformats.org/officeDocument/2006/relationships/image" Target="../media/image265.png"/><Relationship Id="rId337" Type="http://schemas.openxmlformats.org/officeDocument/2006/relationships/customXml" Target="../ink/ink276.xml"/><Relationship Id="rId34" Type="http://schemas.openxmlformats.org/officeDocument/2006/relationships/image" Target="../media/image124.png"/><Relationship Id="rId55" Type="http://schemas.openxmlformats.org/officeDocument/2006/relationships/customXml" Target="../ink/ink135.xml"/><Relationship Id="rId76" Type="http://schemas.openxmlformats.org/officeDocument/2006/relationships/image" Target="../media/image145.png"/><Relationship Id="rId97" Type="http://schemas.openxmlformats.org/officeDocument/2006/relationships/customXml" Target="../ink/ink156.xml"/><Relationship Id="rId120" Type="http://schemas.openxmlformats.org/officeDocument/2006/relationships/image" Target="../media/image167.png"/><Relationship Id="rId141" Type="http://schemas.openxmlformats.org/officeDocument/2006/relationships/customXml" Target="../ink/ink178.xml"/><Relationship Id="rId358" Type="http://schemas.openxmlformats.org/officeDocument/2006/relationships/image" Target="../media/image286.png"/><Relationship Id="rId379" Type="http://schemas.openxmlformats.org/officeDocument/2006/relationships/customXml" Target="../ink/ink297.xml"/><Relationship Id="rId7" Type="http://schemas.openxmlformats.org/officeDocument/2006/relationships/customXml" Target="../ink/ink111.xml"/><Relationship Id="rId162" Type="http://schemas.openxmlformats.org/officeDocument/2006/relationships/image" Target="../media/image188.png"/><Relationship Id="rId183" Type="http://schemas.openxmlformats.org/officeDocument/2006/relationships/customXml" Target="../ink/ink199.xml"/><Relationship Id="rId218" Type="http://schemas.openxmlformats.org/officeDocument/2006/relationships/image" Target="../media/image216.png"/><Relationship Id="rId239" Type="http://schemas.openxmlformats.org/officeDocument/2006/relationships/customXml" Target="../ink/ink227.xml"/><Relationship Id="rId390" Type="http://schemas.openxmlformats.org/officeDocument/2006/relationships/image" Target="../media/image302.png"/><Relationship Id="rId250" Type="http://schemas.openxmlformats.org/officeDocument/2006/relationships/image" Target="../media/image232.png"/><Relationship Id="rId271" Type="http://schemas.openxmlformats.org/officeDocument/2006/relationships/customXml" Target="../ink/ink243.xml"/><Relationship Id="rId292" Type="http://schemas.openxmlformats.org/officeDocument/2006/relationships/image" Target="../media/image253.png"/><Relationship Id="rId306" Type="http://schemas.openxmlformats.org/officeDocument/2006/relationships/image" Target="../media/image260.png"/><Relationship Id="rId24" Type="http://schemas.openxmlformats.org/officeDocument/2006/relationships/image" Target="../media/image119.png"/><Relationship Id="rId45" Type="http://schemas.openxmlformats.org/officeDocument/2006/relationships/customXml" Target="../ink/ink130.xml"/><Relationship Id="rId66" Type="http://schemas.openxmlformats.org/officeDocument/2006/relationships/image" Target="../media/image140.png"/><Relationship Id="rId87" Type="http://schemas.openxmlformats.org/officeDocument/2006/relationships/customXml" Target="../ink/ink151.xml"/><Relationship Id="rId110" Type="http://schemas.openxmlformats.org/officeDocument/2006/relationships/image" Target="../media/image162.png"/><Relationship Id="rId131" Type="http://schemas.openxmlformats.org/officeDocument/2006/relationships/customXml" Target="../ink/ink173.xml"/><Relationship Id="rId327" Type="http://schemas.openxmlformats.org/officeDocument/2006/relationships/customXml" Target="../ink/ink271.xml"/><Relationship Id="rId348" Type="http://schemas.openxmlformats.org/officeDocument/2006/relationships/image" Target="../media/image281.png"/><Relationship Id="rId369" Type="http://schemas.openxmlformats.org/officeDocument/2006/relationships/customXml" Target="../ink/ink292.xml"/><Relationship Id="rId152" Type="http://schemas.openxmlformats.org/officeDocument/2006/relationships/image" Target="../media/image183.png"/><Relationship Id="rId173" Type="http://schemas.openxmlformats.org/officeDocument/2006/relationships/customXml" Target="../ink/ink194.xml"/><Relationship Id="rId194" Type="http://schemas.openxmlformats.org/officeDocument/2006/relationships/image" Target="../media/image204.png"/><Relationship Id="rId208" Type="http://schemas.openxmlformats.org/officeDocument/2006/relationships/image" Target="../media/image211.png"/><Relationship Id="rId229" Type="http://schemas.openxmlformats.org/officeDocument/2006/relationships/customXml" Target="../ink/ink222.xml"/><Relationship Id="rId380" Type="http://schemas.openxmlformats.org/officeDocument/2006/relationships/image" Target="../media/image297.png"/><Relationship Id="rId240" Type="http://schemas.openxmlformats.org/officeDocument/2006/relationships/image" Target="../media/image227.png"/><Relationship Id="rId261" Type="http://schemas.openxmlformats.org/officeDocument/2006/relationships/customXml" Target="../ink/ink238.xml"/><Relationship Id="rId14" Type="http://schemas.openxmlformats.org/officeDocument/2006/relationships/image" Target="../media/image114.png"/><Relationship Id="rId35" Type="http://schemas.openxmlformats.org/officeDocument/2006/relationships/customXml" Target="../ink/ink125.xml"/><Relationship Id="rId56" Type="http://schemas.openxmlformats.org/officeDocument/2006/relationships/image" Target="../media/image135.png"/><Relationship Id="rId77" Type="http://schemas.openxmlformats.org/officeDocument/2006/relationships/customXml" Target="../ink/ink146.xml"/><Relationship Id="rId100" Type="http://schemas.openxmlformats.org/officeDocument/2006/relationships/image" Target="../media/image157.png"/><Relationship Id="rId282" Type="http://schemas.openxmlformats.org/officeDocument/2006/relationships/image" Target="../media/image248.png"/><Relationship Id="rId317" Type="http://schemas.openxmlformats.org/officeDocument/2006/relationships/customXml" Target="../ink/ink266.xml"/><Relationship Id="rId338" Type="http://schemas.openxmlformats.org/officeDocument/2006/relationships/image" Target="../media/image276.png"/><Relationship Id="rId359" Type="http://schemas.openxmlformats.org/officeDocument/2006/relationships/customXml" Target="../ink/ink287.xml"/><Relationship Id="rId8" Type="http://schemas.openxmlformats.org/officeDocument/2006/relationships/image" Target="../media/image111.png"/><Relationship Id="rId98" Type="http://schemas.openxmlformats.org/officeDocument/2006/relationships/image" Target="../media/image156.png"/><Relationship Id="rId121" Type="http://schemas.openxmlformats.org/officeDocument/2006/relationships/customXml" Target="../ink/ink168.xml"/><Relationship Id="rId142" Type="http://schemas.openxmlformats.org/officeDocument/2006/relationships/image" Target="../media/image178.png"/><Relationship Id="rId163" Type="http://schemas.openxmlformats.org/officeDocument/2006/relationships/customXml" Target="../ink/ink189.xml"/><Relationship Id="rId184" Type="http://schemas.openxmlformats.org/officeDocument/2006/relationships/image" Target="../media/image199.png"/><Relationship Id="rId219" Type="http://schemas.openxmlformats.org/officeDocument/2006/relationships/customXml" Target="../ink/ink217.xml"/><Relationship Id="rId370" Type="http://schemas.openxmlformats.org/officeDocument/2006/relationships/image" Target="../media/image292.png"/><Relationship Id="rId391" Type="http://schemas.openxmlformats.org/officeDocument/2006/relationships/customXml" Target="../ink/ink303.xml"/><Relationship Id="rId230" Type="http://schemas.openxmlformats.org/officeDocument/2006/relationships/image" Target="../media/image222.png"/><Relationship Id="rId251" Type="http://schemas.openxmlformats.org/officeDocument/2006/relationships/customXml" Target="../ink/ink233.xml"/><Relationship Id="rId25" Type="http://schemas.openxmlformats.org/officeDocument/2006/relationships/customXml" Target="../ink/ink120.xml"/><Relationship Id="rId46" Type="http://schemas.openxmlformats.org/officeDocument/2006/relationships/image" Target="../media/image130.png"/><Relationship Id="rId67" Type="http://schemas.openxmlformats.org/officeDocument/2006/relationships/customXml" Target="../ink/ink141.xml"/><Relationship Id="rId272" Type="http://schemas.openxmlformats.org/officeDocument/2006/relationships/image" Target="../media/image243.png"/><Relationship Id="rId293" Type="http://schemas.openxmlformats.org/officeDocument/2006/relationships/customXml" Target="../ink/ink254.xml"/><Relationship Id="rId307" Type="http://schemas.openxmlformats.org/officeDocument/2006/relationships/customXml" Target="../ink/ink261.xml"/><Relationship Id="rId328" Type="http://schemas.openxmlformats.org/officeDocument/2006/relationships/image" Target="../media/image271.png"/><Relationship Id="rId349" Type="http://schemas.openxmlformats.org/officeDocument/2006/relationships/customXml" Target="../ink/ink282.xml"/><Relationship Id="rId88" Type="http://schemas.openxmlformats.org/officeDocument/2006/relationships/image" Target="../media/image151.png"/><Relationship Id="rId111" Type="http://schemas.openxmlformats.org/officeDocument/2006/relationships/customXml" Target="../ink/ink163.xml"/><Relationship Id="rId132" Type="http://schemas.openxmlformats.org/officeDocument/2006/relationships/image" Target="../media/image173.png"/><Relationship Id="rId153" Type="http://schemas.openxmlformats.org/officeDocument/2006/relationships/customXml" Target="../ink/ink184.xml"/><Relationship Id="rId174" Type="http://schemas.openxmlformats.org/officeDocument/2006/relationships/image" Target="../media/image194.png"/><Relationship Id="rId195" Type="http://schemas.openxmlformats.org/officeDocument/2006/relationships/customXml" Target="../ink/ink205.xml"/><Relationship Id="rId209" Type="http://schemas.openxmlformats.org/officeDocument/2006/relationships/customXml" Target="../ink/ink212.xml"/><Relationship Id="rId360" Type="http://schemas.openxmlformats.org/officeDocument/2006/relationships/image" Target="../media/image287.png"/><Relationship Id="rId381" Type="http://schemas.openxmlformats.org/officeDocument/2006/relationships/customXml" Target="../ink/ink298.xml"/><Relationship Id="rId220" Type="http://schemas.openxmlformats.org/officeDocument/2006/relationships/image" Target="../media/image217.png"/><Relationship Id="rId241" Type="http://schemas.openxmlformats.org/officeDocument/2006/relationships/customXml" Target="../ink/ink228.xml"/><Relationship Id="rId15" Type="http://schemas.openxmlformats.org/officeDocument/2006/relationships/customXml" Target="../ink/ink115.xml"/><Relationship Id="rId36" Type="http://schemas.openxmlformats.org/officeDocument/2006/relationships/image" Target="../media/image125.png"/><Relationship Id="rId57" Type="http://schemas.openxmlformats.org/officeDocument/2006/relationships/customXml" Target="../ink/ink136.xml"/><Relationship Id="rId262" Type="http://schemas.openxmlformats.org/officeDocument/2006/relationships/image" Target="../media/image238.png"/><Relationship Id="rId283" Type="http://schemas.openxmlformats.org/officeDocument/2006/relationships/customXml" Target="../ink/ink249.xml"/><Relationship Id="rId318" Type="http://schemas.openxmlformats.org/officeDocument/2006/relationships/image" Target="../media/image266.png"/><Relationship Id="rId339" Type="http://schemas.openxmlformats.org/officeDocument/2006/relationships/customXml" Target="../ink/ink277.xml"/><Relationship Id="rId78" Type="http://schemas.openxmlformats.org/officeDocument/2006/relationships/image" Target="../media/image146.png"/><Relationship Id="rId99" Type="http://schemas.openxmlformats.org/officeDocument/2006/relationships/customXml" Target="../ink/ink157.xml"/><Relationship Id="rId101" Type="http://schemas.openxmlformats.org/officeDocument/2006/relationships/customXml" Target="../ink/ink158.xml"/><Relationship Id="rId122" Type="http://schemas.openxmlformats.org/officeDocument/2006/relationships/image" Target="../media/image168.png"/><Relationship Id="rId143" Type="http://schemas.openxmlformats.org/officeDocument/2006/relationships/customXml" Target="../ink/ink179.xml"/><Relationship Id="rId164" Type="http://schemas.openxmlformats.org/officeDocument/2006/relationships/image" Target="../media/image189.png"/><Relationship Id="rId185" Type="http://schemas.openxmlformats.org/officeDocument/2006/relationships/customXml" Target="../ink/ink200.xml"/><Relationship Id="rId350" Type="http://schemas.openxmlformats.org/officeDocument/2006/relationships/image" Target="../media/image282.png"/><Relationship Id="rId371" Type="http://schemas.openxmlformats.org/officeDocument/2006/relationships/customXml" Target="../ink/ink293.xml"/><Relationship Id="rId9" Type="http://schemas.openxmlformats.org/officeDocument/2006/relationships/customXml" Target="../ink/ink112.xml"/><Relationship Id="rId210" Type="http://schemas.openxmlformats.org/officeDocument/2006/relationships/image" Target="../media/image212.png"/><Relationship Id="rId392" Type="http://schemas.openxmlformats.org/officeDocument/2006/relationships/image" Target="../media/image303.png"/><Relationship Id="rId26" Type="http://schemas.openxmlformats.org/officeDocument/2006/relationships/image" Target="../media/image120.png"/><Relationship Id="rId231" Type="http://schemas.openxmlformats.org/officeDocument/2006/relationships/customXml" Target="../ink/ink223.xml"/><Relationship Id="rId252" Type="http://schemas.openxmlformats.org/officeDocument/2006/relationships/image" Target="../media/image233.png"/><Relationship Id="rId273" Type="http://schemas.openxmlformats.org/officeDocument/2006/relationships/customXml" Target="../ink/ink244.xml"/><Relationship Id="rId294" Type="http://schemas.openxmlformats.org/officeDocument/2006/relationships/image" Target="../media/image254.png"/><Relationship Id="rId308" Type="http://schemas.openxmlformats.org/officeDocument/2006/relationships/image" Target="../media/image261.png"/><Relationship Id="rId329" Type="http://schemas.openxmlformats.org/officeDocument/2006/relationships/customXml" Target="../ink/ink272.xml"/><Relationship Id="rId47" Type="http://schemas.openxmlformats.org/officeDocument/2006/relationships/customXml" Target="../ink/ink131.xml"/><Relationship Id="rId68" Type="http://schemas.openxmlformats.org/officeDocument/2006/relationships/image" Target="../media/image141.png"/><Relationship Id="rId89" Type="http://schemas.openxmlformats.org/officeDocument/2006/relationships/customXml" Target="../ink/ink152.xml"/><Relationship Id="rId112" Type="http://schemas.openxmlformats.org/officeDocument/2006/relationships/image" Target="../media/image163.png"/><Relationship Id="rId133" Type="http://schemas.openxmlformats.org/officeDocument/2006/relationships/customXml" Target="../ink/ink174.xml"/><Relationship Id="rId154" Type="http://schemas.openxmlformats.org/officeDocument/2006/relationships/image" Target="../media/image184.png"/><Relationship Id="rId175" Type="http://schemas.openxmlformats.org/officeDocument/2006/relationships/customXml" Target="../ink/ink195.xml"/><Relationship Id="rId340" Type="http://schemas.openxmlformats.org/officeDocument/2006/relationships/image" Target="../media/image277.png"/><Relationship Id="rId361" Type="http://schemas.openxmlformats.org/officeDocument/2006/relationships/customXml" Target="../ink/ink288.xml"/><Relationship Id="rId196" Type="http://schemas.openxmlformats.org/officeDocument/2006/relationships/image" Target="../media/image205.png"/><Relationship Id="rId200" Type="http://schemas.openxmlformats.org/officeDocument/2006/relationships/image" Target="../media/image207.png"/><Relationship Id="rId382" Type="http://schemas.openxmlformats.org/officeDocument/2006/relationships/image" Target="../media/image298.png"/><Relationship Id="rId16" Type="http://schemas.openxmlformats.org/officeDocument/2006/relationships/image" Target="../media/image115.png"/><Relationship Id="rId221" Type="http://schemas.openxmlformats.org/officeDocument/2006/relationships/customXml" Target="../ink/ink218.xml"/><Relationship Id="rId242" Type="http://schemas.openxmlformats.org/officeDocument/2006/relationships/image" Target="../media/image228.png"/><Relationship Id="rId263" Type="http://schemas.openxmlformats.org/officeDocument/2006/relationships/customXml" Target="../ink/ink239.xml"/><Relationship Id="rId284" Type="http://schemas.openxmlformats.org/officeDocument/2006/relationships/image" Target="../media/image249.png"/><Relationship Id="rId319" Type="http://schemas.openxmlformats.org/officeDocument/2006/relationships/customXml" Target="../ink/ink267.xml"/><Relationship Id="rId37" Type="http://schemas.openxmlformats.org/officeDocument/2006/relationships/customXml" Target="../ink/ink126.xml"/><Relationship Id="rId58" Type="http://schemas.openxmlformats.org/officeDocument/2006/relationships/image" Target="../media/image136.png"/><Relationship Id="rId79" Type="http://schemas.openxmlformats.org/officeDocument/2006/relationships/customXml" Target="../ink/ink147.xml"/><Relationship Id="rId102" Type="http://schemas.openxmlformats.org/officeDocument/2006/relationships/image" Target="../media/image158.png"/><Relationship Id="rId123" Type="http://schemas.openxmlformats.org/officeDocument/2006/relationships/customXml" Target="../ink/ink169.xml"/><Relationship Id="rId144" Type="http://schemas.openxmlformats.org/officeDocument/2006/relationships/image" Target="../media/image179.png"/><Relationship Id="rId330" Type="http://schemas.openxmlformats.org/officeDocument/2006/relationships/image" Target="../media/image272.png"/><Relationship Id="rId90" Type="http://schemas.openxmlformats.org/officeDocument/2006/relationships/image" Target="../media/image152.png"/><Relationship Id="rId165" Type="http://schemas.openxmlformats.org/officeDocument/2006/relationships/customXml" Target="../ink/ink190.xml"/><Relationship Id="rId186" Type="http://schemas.openxmlformats.org/officeDocument/2006/relationships/image" Target="../media/image200.png"/><Relationship Id="rId351" Type="http://schemas.openxmlformats.org/officeDocument/2006/relationships/customXml" Target="../ink/ink283.xml"/><Relationship Id="rId372" Type="http://schemas.openxmlformats.org/officeDocument/2006/relationships/image" Target="../media/image293.png"/><Relationship Id="rId393" Type="http://schemas.openxmlformats.org/officeDocument/2006/relationships/customXml" Target="../ink/ink304.xml"/><Relationship Id="rId211" Type="http://schemas.openxmlformats.org/officeDocument/2006/relationships/customXml" Target="../ink/ink213.xml"/><Relationship Id="rId232" Type="http://schemas.openxmlformats.org/officeDocument/2006/relationships/image" Target="../media/image223.png"/><Relationship Id="rId253" Type="http://schemas.openxmlformats.org/officeDocument/2006/relationships/customXml" Target="../ink/ink234.xml"/><Relationship Id="rId274" Type="http://schemas.openxmlformats.org/officeDocument/2006/relationships/image" Target="../media/image244.png"/><Relationship Id="rId295" Type="http://schemas.openxmlformats.org/officeDocument/2006/relationships/customXml" Target="../ink/ink255.xml"/><Relationship Id="rId309" Type="http://schemas.openxmlformats.org/officeDocument/2006/relationships/customXml" Target="../ink/ink262.xml"/><Relationship Id="rId27" Type="http://schemas.openxmlformats.org/officeDocument/2006/relationships/customXml" Target="../ink/ink121.xml"/><Relationship Id="rId48" Type="http://schemas.openxmlformats.org/officeDocument/2006/relationships/image" Target="../media/image131.png"/><Relationship Id="rId69" Type="http://schemas.openxmlformats.org/officeDocument/2006/relationships/customXml" Target="../ink/ink142.xml"/><Relationship Id="rId113" Type="http://schemas.openxmlformats.org/officeDocument/2006/relationships/customXml" Target="../ink/ink164.xml"/><Relationship Id="rId134" Type="http://schemas.openxmlformats.org/officeDocument/2006/relationships/image" Target="../media/image174.png"/><Relationship Id="rId320" Type="http://schemas.openxmlformats.org/officeDocument/2006/relationships/image" Target="../media/image267.png"/><Relationship Id="rId80" Type="http://schemas.openxmlformats.org/officeDocument/2006/relationships/image" Target="../media/image147.png"/><Relationship Id="rId155" Type="http://schemas.openxmlformats.org/officeDocument/2006/relationships/customXml" Target="../ink/ink185.xml"/><Relationship Id="rId176" Type="http://schemas.openxmlformats.org/officeDocument/2006/relationships/image" Target="../media/image195.png"/><Relationship Id="rId197" Type="http://schemas.openxmlformats.org/officeDocument/2006/relationships/customXml" Target="../ink/ink206.xml"/><Relationship Id="rId341" Type="http://schemas.openxmlformats.org/officeDocument/2006/relationships/customXml" Target="../ink/ink278.xml"/><Relationship Id="rId362" Type="http://schemas.openxmlformats.org/officeDocument/2006/relationships/image" Target="../media/image288.png"/><Relationship Id="rId383" Type="http://schemas.openxmlformats.org/officeDocument/2006/relationships/customXml" Target="../ink/ink299.xml"/><Relationship Id="rId201" Type="http://schemas.openxmlformats.org/officeDocument/2006/relationships/customXml" Target="../ink/ink208.xml"/><Relationship Id="rId222" Type="http://schemas.openxmlformats.org/officeDocument/2006/relationships/image" Target="../media/image218.png"/><Relationship Id="rId243" Type="http://schemas.openxmlformats.org/officeDocument/2006/relationships/customXml" Target="../ink/ink229.xml"/><Relationship Id="rId264" Type="http://schemas.openxmlformats.org/officeDocument/2006/relationships/image" Target="../media/image239.png"/><Relationship Id="rId285" Type="http://schemas.openxmlformats.org/officeDocument/2006/relationships/customXml" Target="../ink/ink250.xml"/><Relationship Id="rId17" Type="http://schemas.openxmlformats.org/officeDocument/2006/relationships/customXml" Target="../ink/ink116.xml"/><Relationship Id="rId38" Type="http://schemas.openxmlformats.org/officeDocument/2006/relationships/image" Target="../media/image126.png"/><Relationship Id="rId59" Type="http://schemas.openxmlformats.org/officeDocument/2006/relationships/customXml" Target="../ink/ink137.xml"/><Relationship Id="rId103" Type="http://schemas.openxmlformats.org/officeDocument/2006/relationships/customXml" Target="../ink/ink159.xml"/><Relationship Id="rId124" Type="http://schemas.openxmlformats.org/officeDocument/2006/relationships/image" Target="../media/image169.png"/><Relationship Id="rId310" Type="http://schemas.openxmlformats.org/officeDocument/2006/relationships/image" Target="../media/image262.png"/><Relationship Id="rId70" Type="http://schemas.openxmlformats.org/officeDocument/2006/relationships/image" Target="../media/image142.png"/><Relationship Id="rId91" Type="http://schemas.openxmlformats.org/officeDocument/2006/relationships/customXml" Target="../ink/ink153.xml"/><Relationship Id="rId145" Type="http://schemas.openxmlformats.org/officeDocument/2006/relationships/customXml" Target="../ink/ink180.xml"/><Relationship Id="rId166" Type="http://schemas.openxmlformats.org/officeDocument/2006/relationships/image" Target="../media/image190.png"/><Relationship Id="rId187" Type="http://schemas.openxmlformats.org/officeDocument/2006/relationships/customXml" Target="../ink/ink201.xml"/><Relationship Id="rId331" Type="http://schemas.openxmlformats.org/officeDocument/2006/relationships/customXml" Target="../ink/ink273.xml"/><Relationship Id="rId352" Type="http://schemas.openxmlformats.org/officeDocument/2006/relationships/image" Target="../media/image283.png"/><Relationship Id="rId373" Type="http://schemas.openxmlformats.org/officeDocument/2006/relationships/customXml" Target="../ink/ink294.xml"/><Relationship Id="rId394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13.png"/><Relationship Id="rId233" Type="http://schemas.openxmlformats.org/officeDocument/2006/relationships/customXml" Target="../ink/ink224.xml"/><Relationship Id="rId254" Type="http://schemas.openxmlformats.org/officeDocument/2006/relationships/image" Target="../media/image234.png"/><Relationship Id="rId28" Type="http://schemas.openxmlformats.org/officeDocument/2006/relationships/image" Target="../media/image121.png"/><Relationship Id="rId49" Type="http://schemas.openxmlformats.org/officeDocument/2006/relationships/customXml" Target="../ink/ink132.xml"/><Relationship Id="rId114" Type="http://schemas.openxmlformats.org/officeDocument/2006/relationships/image" Target="../media/image164.png"/><Relationship Id="rId275" Type="http://schemas.openxmlformats.org/officeDocument/2006/relationships/customXml" Target="../ink/ink245.xml"/><Relationship Id="rId296" Type="http://schemas.openxmlformats.org/officeDocument/2006/relationships/image" Target="../media/image255.png"/><Relationship Id="rId300" Type="http://schemas.openxmlformats.org/officeDocument/2006/relationships/image" Target="../media/image257.png"/><Relationship Id="rId60" Type="http://schemas.openxmlformats.org/officeDocument/2006/relationships/image" Target="../media/image137.png"/><Relationship Id="rId81" Type="http://schemas.openxmlformats.org/officeDocument/2006/relationships/customXml" Target="../ink/ink148.xml"/><Relationship Id="rId135" Type="http://schemas.openxmlformats.org/officeDocument/2006/relationships/customXml" Target="../ink/ink175.xml"/><Relationship Id="rId156" Type="http://schemas.openxmlformats.org/officeDocument/2006/relationships/image" Target="../media/image185.png"/><Relationship Id="rId177" Type="http://schemas.openxmlformats.org/officeDocument/2006/relationships/customXml" Target="../ink/ink196.xml"/><Relationship Id="rId198" Type="http://schemas.openxmlformats.org/officeDocument/2006/relationships/image" Target="../media/image206.png"/><Relationship Id="rId321" Type="http://schemas.openxmlformats.org/officeDocument/2006/relationships/customXml" Target="../ink/ink268.xml"/><Relationship Id="rId342" Type="http://schemas.openxmlformats.org/officeDocument/2006/relationships/image" Target="../media/image278.png"/><Relationship Id="rId363" Type="http://schemas.openxmlformats.org/officeDocument/2006/relationships/customXml" Target="../ink/ink289.xml"/><Relationship Id="rId384" Type="http://schemas.openxmlformats.org/officeDocument/2006/relationships/image" Target="../media/image299.png"/><Relationship Id="rId202" Type="http://schemas.openxmlformats.org/officeDocument/2006/relationships/image" Target="../media/image208.png"/><Relationship Id="rId223" Type="http://schemas.openxmlformats.org/officeDocument/2006/relationships/customXml" Target="../ink/ink219.xml"/><Relationship Id="rId244" Type="http://schemas.openxmlformats.org/officeDocument/2006/relationships/image" Target="../media/image229.png"/><Relationship Id="rId18" Type="http://schemas.openxmlformats.org/officeDocument/2006/relationships/image" Target="../media/image116.png"/><Relationship Id="rId39" Type="http://schemas.openxmlformats.org/officeDocument/2006/relationships/customXml" Target="../ink/ink127.xml"/><Relationship Id="rId265" Type="http://schemas.openxmlformats.org/officeDocument/2006/relationships/customXml" Target="../ink/ink240.xml"/><Relationship Id="rId286" Type="http://schemas.openxmlformats.org/officeDocument/2006/relationships/image" Target="../media/image250.png"/><Relationship Id="rId50" Type="http://schemas.openxmlformats.org/officeDocument/2006/relationships/image" Target="../media/image132.png"/><Relationship Id="rId104" Type="http://schemas.openxmlformats.org/officeDocument/2006/relationships/image" Target="../media/image159.png"/><Relationship Id="rId125" Type="http://schemas.openxmlformats.org/officeDocument/2006/relationships/customXml" Target="../ink/ink170.xml"/><Relationship Id="rId146" Type="http://schemas.openxmlformats.org/officeDocument/2006/relationships/image" Target="../media/image180.png"/><Relationship Id="rId167" Type="http://schemas.openxmlformats.org/officeDocument/2006/relationships/customXml" Target="../ink/ink191.xml"/><Relationship Id="rId188" Type="http://schemas.openxmlformats.org/officeDocument/2006/relationships/image" Target="../media/image201.png"/><Relationship Id="rId311" Type="http://schemas.openxmlformats.org/officeDocument/2006/relationships/customXml" Target="../ink/ink263.xml"/><Relationship Id="rId332" Type="http://schemas.openxmlformats.org/officeDocument/2006/relationships/image" Target="../media/image273.png"/><Relationship Id="rId353" Type="http://schemas.openxmlformats.org/officeDocument/2006/relationships/customXml" Target="../ink/ink284.xml"/><Relationship Id="rId374" Type="http://schemas.openxmlformats.org/officeDocument/2006/relationships/image" Target="../media/image294.png"/><Relationship Id="rId395" Type="http://schemas.openxmlformats.org/officeDocument/2006/relationships/customXml" Target="../ink/ink305.xml"/><Relationship Id="rId71" Type="http://schemas.openxmlformats.org/officeDocument/2006/relationships/customXml" Target="../ink/ink143.xml"/><Relationship Id="rId92" Type="http://schemas.openxmlformats.org/officeDocument/2006/relationships/image" Target="../media/image153.png"/><Relationship Id="rId213" Type="http://schemas.openxmlformats.org/officeDocument/2006/relationships/customXml" Target="../ink/ink214.xml"/><Relationship Id="rId234" Type="http://schemas.openxmlformats.org/officeDocument/2006/relationships/image" Target="../media/image224.png"/><Relationship Id="rId2" Type="http://schemas.openxmlformats.org/officeDocument/2006/relationships/image" Target="../media/image1.png"/><Relationship Id="rId29" Type="http://schemas.openxmlformats.org/officeDocument/2006/relationships/customXml" Target="../ink/ink122.xml"/><Relationship Id="rId255" Type="http://schemas.openxmlformats.org/officeDocument/2006/relationships/customXml" Target="../ink/ink235.xml"/><Relationship Id="rId276" Type="http://schemas.openxmlformats.org/officeDocument/2006/relationships/image" Target="../media/image245.png"/><Relationship Id="rId297" Type="http://schemas.openxmlformats.org/officeDocument/2006/relationships/customXml" Target="../ink/ink256.xml"/><Relationship Id="rId40" Type="http://schemas.openxmlformats.org/officeDocument/2006/relationships/image" Target="../media/image127.png"/><Relationship Id="rId115" Type="http://schemas.openxmlformats.org/officeDocument/2006/relationships/customXml" Target="../ink/ink165.xml"/><Relationship Id="rId136" Type="http://schemas.openxmlformats.org/officeDocument/2006/relationships/image" Target="../media/image175.png"/><Relationship Id="rId157" Type="http://schemas.openxmlformats.org/officeDocument/2006/relationships/customXml" Target="../ink/ink186.xml"/><Relationship Id="rId178" Type="http://schemas.openxmlformats.org/officeDocument/2006/relationships/image" Target="../media/image196.png"/><Relationship Id="rId301" Type="http://schemas.openxmlformats.org/officeDocument/2006/relationships/customXml" Target="../ink/ink258.xml"/><Relationship Id="rId322" Type="http://schemas.openxmlformats.org/officeDocument/2006/relationships/image" Target="../media/image268.png"/><Relationship Id="rId343" Type="http://schemas.openxmlformats.org/officeDocument/2006/relationships/customXml" Target="../ink/ink279.xml"/><Relationship Id="rId364" Type="http://schemas.openxmlformats.org/officeDocument/2006/relationships/image" Target="../media/image289.png"/><Relationship Id="rId61" Type="http://schemas.openxmlformats.org/officeDocument/2006/relationships/customXml" Target="../ink/ink138.xml"/><Relationship Id="rId82" Type="http://schemas.openxmlformats.org/officeDocument/2006/relationships/image" Target="../media/image148.png"/><Relationship Id="rId199" Type="http://schemas.openxmlformats.org/officeDocument/2006/relationships/customXml" Target="../ink/ink207.xml"/><Relationship Id="rId203" Type="http://schemas.openxmlformats.org/officeDocument/2006/relationships/customXml" Target="../ink/ink209.xml"/><Relationship Id="rId385" Type="http://schemas.openxmlformats.org/officeDocument/2006/relationships/customXml" Target="../ink/ink300.xml"/><Relationship Id="rId19" Type="http://schemas.openxmlformats.org/officeDocument/2006/relationships/customXml" Target="../ink/ink117.xml"/><Relationship Id="rId224" Type="http://schemas.openxmlformats.org/officeDocument/2006/relationships/image" Target="../media/image219.png"/><Relationship Id="rId245" Type="http://schemas.openxmlformats.org/officeDocument/2006/relationships/customXml" Target="../ink/ink230.xml"/><Relationship Id="rId266" Type="http://schemas.openxmlformats.org/officeDocument/2006/relationships/image" Target="../media/image240.png"/><Relationship Id="rId287" Type="http://schemas.openxmlformats.org/officeDocument/2006/relationships/customXml" Target="../ink/ink251.xml"/><Relationship Id="rId30" Type="http://schemas.openxmlformats.org/officeDocument/2006/relationships/image" Target="../media/image122.png"/><Relationship Id="rId105" Type="http://schemas.openxmlformats.org/officeDocument/2006/relationships/customXml" Target="../ink/ink160.xml"/><Relationship Id="rId126" Type="http://schemas.openxmlformats.org/officeDocument/2006/relationships/image" Target="../media/image170.png"/><Relationship Id="rId147" Type="http://schemas.openxmlformats.org/officeDocument/2006/relationships/customXml" Target="../ink/ink181.xml"/><Relationship Id="rId168" Type="http://schemas.openxmlformats.org/officeDocument/2006/relationships/image" Target="../media/image191.png"/><Relationship Id="rId312" Type="http://schemas.openxmlformats.org/officeDocument/2006/relationships/image" Target="../media/image263.png"/><Relationship Id="rId333" Type="http://schemas.openxmlformats.org/officeDocument/2006/relationships/customXml" Target="../ink/ink274.xml"/><Relationship Id="rId354" Type="http://schemas.openxmlformats.org/officeDocument/2006/relationships/image" Target="../media/image284.png"/><Relationship Id="rId51" Type="http://schemas.openxmlformats.org/officeDocument/2006/relationships/customXml" Target="../ink/ink133.xml"/><Relationship Id="rId72" Type="http://schemas.openxmlformats.org/officeDocument/2006/relationships/image" Target="../media/image143.png"/><Relationship Id="rId93" Type="http://schemas.openxmlformats.org/officeDocument/2006/relationships/customXml" Target="../ink/ink154.xml"/><Relationship Id="rId189" Type="http://schemas.openxmlformats.org/officeDocument/2006/relationships/customXml" Target="../ink/ink202.xml"/><Relationship Id="rId375" Type="http://schemas.openxmlformats.org/officeDocument/2006/relationships/customXml" Target="../ink/ink295.xml"/><Relationship Id="rId396" Type="http://schemas.openxmlformats.org/officeDocument/2006/relationships/image" Target="../media/image305.png"/><Relationship Id="rId3" Type="http://schemas.openxmlformats.org/officeDocument/2006/relationships/customXml" Target="../ink/ink109.xml"/><Relationship Id="rId214" Type="http://schemas.openxmlformats.org/officeDocument/2006/relationships/image" Target="../media/image214.png"/><Relationship Id="rId235" Type="http://schemas.openxmlformats.org/officeDocument/2006/relationships/customXml" Target="../ink/ink225.xml"/><Relationship Id="rId256" Type="http://schemas.openxmlformats.org/officeDocument/2006/relationships/image" Target="../media/image235.png"/><Relationship Id="rId277" Type="http://schemas.openxmlformats.org/officeDocument/2006/relationships/customXml" Target="../ink/ink246.xml"/><Relationship Id="rId298" Type="http://schemas.openxmlformats.org/officeDocument/2006/relationships/image" Target="../media/image256.png"/><Relationship Id="rId116" Type="http://schemas.openxmlformats.org/officeDocument/2006/relationships/image" Target="../media/image165.png"/><Relationship Id="rId137" Type="http://schemas.openxmlformats.org/officeDocument/2006/relationships/customXml" Target="../ink/ink176.xml"/><Relationship Id="rId158" Type="http://schemas.openxmlformats.org/officeDocument/2006/relationships/image" Target="../media/image186.png"/><Relationship Id="rId302" Type="http://schemas.openxmlformats.org/officeDocument/2006/relationships/image" Target="../media/image258.png"/><Relationship Id="rId323" Type="http://schemas.openxmlformats.org/officeDocument/2006/relationships/customXml" Target="../ink/ink269.xml"/><Relationship Id="rId344" Type="http://schemas.openxmlformats.org/officeDocument/2006/relationships/image" Target="../media/image279.png"/><Relationship Id="rId20" Type="http://schemas.openxmlformats.org/officeDocument/2006/relationships/image" Target="../media/image117.png"/><Relationship Id="rId41" Type="http://schemas.openxmlformats.org/officeDocument/2006/relationships/customXml" Target="../ink/ink128.xml"/><Relationship Id="rId62" Type="http://schemas.openxmlformats.org/officeDocument/2006/relationships/image" Target="../media/image138.png"/><Relationship Id="rId83" Type="http://schemas.openxmlformats.org/officeDocument/2006/relationships/customXml" Target="../ink/ink149.xml"/><Relationship Id="rId179" Type="http://schemas.openxmlformats.org/officeDocument/2006/relationships/customXml" Target="../ink/ink197.xml"/><Relationship Id="rId365" Type="http://schemas.openxmlformats.org/officeDocument/2006/relationships/customXml" Target="../ink/ink290.xml"/><Relationship Id="rId386" Type="http://schemas.openxmlformats.org/officeDocument/2006/relationships/image" Target="../media/image300.png"/><Relationship Id="rId190" Type="http://schemas.openxmlformats.org/officeDocument/2006/relationships/image" Target="../media/image202.png"/><Relationship Id="rId204" Type="http://schemas.openxmlformats.org/officeDocument/2006/relationships/image" Target="../media/image209.png"/><Relationship Id="rId225" Type="http://schemas.openxmlformats.org/officeDocument/2006/relationships/customXml" Target="../ink/ink220.xml"/><Relationship Id="rId246" Type="http://schemas.openxmlformats.org/officeDocument/2006/relationships/image" Target="../media/image230.png"/><Relationship Id="rId267" Type="http://schemas.openxmlformats.org/officeDocument/2006/relationships/customXml" Target="../ink/ink241.xml"/><Relationship Id="rId288" Type="http://schemas.openxmlformats.org/officeDocument/2006/relationships/image" Target="../media/image251.png"/><Relationship Id="rId106" Type="http://schemas.openxmlformats.org/officeDocument/2006/relationships/image" Target="../media/image160.png"/><Relationship Id="rId127" Type="http://schemas.openxmlformats.org/officeDocument/2006/relationships/customXml" Target="../ink/ink171.xml"/><Relationship Id="rId313" Type="http://schemas.openxmlformats.org/officeDocument/2006/relationships/customXml" Target="../ink/ink264.xml"/><Relationship Id="rId10" Type="http://schemas.openxmlformats.org/officeDocument/2006/relationships/image" Target="../media/image112.png"/><Relationship Id="rId31" Type="http://schemas.openxmlformats.org/officeDocument/2006/relationships/customXml" Target="../ink/ink123.xml"/><Relationship Id="rId52" Type="http://schemas.openxmlformats.org/officeDocument/2006/relationships/image" Target="../media/image133.png"/><Relationship Id="rId73" Type="http://schemas.openxmlformats.org/officeDocument/2006/relationships/customXml" Target="../ink/ink144.xml"/><Relationship Id="rId94" Type="http://schemas.openxmlformats.org/officeDocument/2006/relationships/image" Target="../media/image154.png"/><Relationship Id="rId148" Type="http://schemas.openxmlformats.org/officeDocument/2006/relationships/image" Target="../media/image181.png"/><Relationship Id="rId169" Type="http://schemas.openxmlformats.org/officeDocument/2006/relationships/customXml" Target="../ink/ink192.xml"/><Relationship Id="rId334" Type="http://schemas.openxmlformats.org/officeDocument/2006/relationships/image" Target="../media/image274.png"/><Relationship Id="rId355" Type="http://schemas.openxmlformats.org/officeDocument/2006/relationships/customXml" Target="../ink/ink285.xml"/><Relationship Id="rId376" Type="http://schemas.openxmlformats.org/officeDocument/2006/relationships/image" Target="../media/image295.png"/><Relationship Id="rId397" Type="http://schemas.openxmlformats.org/officeDocument/2006/relationships/customXml" Target="../ink/ink306.xml"/><Relationship Id="rId4" Type="http://schemas.openxmlformats.org/officeDocument/2006/relationships/image" Target="../media/image3.png"/><Relationship Id="rId180" Type="http://schemas.openxmlformats.org/officeDocument/2006/relationships/image" Target="../media/image197.png"/><Relationship Id="rId215" Type="http://schemas.openxmlformats.org/officeDocument/2006/relationships/customXml" Target="../ink/ink215.xml"/><Relationship Id="rId236" Type="http://schemas.openxmlformats.org/officeDocument/2006/relationships/image" Target="../media/image225.png"/><Relationship Id="rId257" Type="http://schemas.openxmlformats.org/officeDocument/2006/relationships/customXml" Target="../ink/ink236.xml"/><Relationship Id="rId278" Type="http://schemas.openxmlformats.org/officeDocument/2006/relationships/image" Target="../media/image246.png"/><Relationship Id="rId303" Type="http://schemas.openxmlformats.org/officeDocument/2006/relationships/customXml" Target="../ink/ink259.xml"/><Relationship Id="rId42" Type="http://schemas.openxmlformats.org/officeDocument/2006/relationships/image" Target="../media/image128.png"/><Relationship Id="rId84" Type="http://schemas.openxmlformats.org/officeDocument/2006/relationships/image" Target="../media/image149.png"/><Relationship Id="rId138" Type="http://schemas.openxmlformats.org/officeDocument/2006/relationships/image" Target="../media/image176.png"/><Relationship Id="rId345" Type="http://schemas.openxmlformats.org/officeDocument/2006/relationships/customXml" Target="../ink/ink280.xml"/><Relationship Id="rId387" Type="http://schemas.openxmlformats.org/officeDocument/2006/relationships/customXml" Target="../ink/ink301.xml"/><Relationship Id="rId191" Type="http://schemas.openxmlformats.org/officeDocument/2006/relationships/customXml" Target="../ink/ink203.xml"/><Relationship Id="rId205" Type="http://schemas.openxmlformats.org/officeDocument/2006/relationships/customXml" Target="../ink/ink210.xml"/><Relationship Id="rId247" Type="http://schemas.openxmlformats.org/officeDocument/2006/relationships/customXml" Target="../ink/ink23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64.xml"/><Relationship Id="rId21" Type="http://schemas.openxmlformats.org/officeDocument/2006/relationships/customXml" Target="../ink/ink316.xml"/><Relationship Id="rId42" Type="http://schemas.openxmlformats.org/officeDocument/2006/relationships/image" Target="../media/image325.png"/><Relationship Id="rId63" Type="http://schemas.openxmlformats.org/officeDocument/2006/relationships/customXml" Target="../ink/ink337.xml"/><Relationship Id="rId84" Type="http://schemas.openxmlformats.org/officeDocument/2006/relationships/image" Target="../media/image346.png"/><Relationship Id="rId138" Type="http://schemas.openxmlformats.org/officeDocument/2006/relationships/image" Target="../media/image373.png"/><Relationship Id="rId159" Type="http://schemas.openxmlformats.org/officeDocument/2006/relationships/customXml" Target="../ink/ink385.xml"/><Relationship Id="rId170" Type="http://schemas.openxmlformats.org/officeDocument/2006/relationships/image" Target="../media/image389.png"/><Relationship Id="rId191" Type="http://schemas.openxmlformats.org/officeDocument/2006/relationships/customXml" Target="../ink/ink401.xml"/><Relationship Id="rId205" Type="http://schemas.openxmlformats.org/officeDocument/2006/relationships/customXml" Target="../ink/ink408.xml"/><Relationship Id="rId226" Type="http://schemas.openxmlformats.org/officeDocument/2006/relationships/image" Target="../media/image417.png"/><Relationship Id="rId107" Type="http://schemas.openxmlformats.org/officeDocument/2006/relationships/customXml" Target="../ink/ink359.xml"/><Relationship Id="rId11" Type="http://schemas.openxmlformats.org/officeDocument/2006/relationships/customXml" Target="../ink/ink311.xml"/><Relationship Id="rId32" Type="http://schemas.openxmlformats.org/officeDocument/2006/relationships/image" Target="../media/image320.png"/><Relationship Id="rId53" Type="http://schemas.openxmlformats.org/officeDocument/2006/relationships/customXml" Target="../ink/ink332.xml"/><Relationship Id="rId74" Type="http://schemas.openxmlformats.org/officeDocument/2006/relationships/image" Target="../media/image341.png"/><Relationship Id="rId128" Type="http://schemas.openxmlformats.org/officeDocument/2006/relationships/image" Target="../media/image368.png"/><Relationship Id="rId149" Type="http://schemas.openxmlformats.org/officeDocument/2006/relationships/customXml" Target="../ink/ink380.xml"/><Relationship Id="rId5" Type="http://schemas.openxmlformats.org/officeDocument/2006/relationships/customXml" Target="../ink/ink308.xml"/><Relationship Id="rId95" Type="http://schemas.openxmlformats.org/officeDocument/2006/relationships/customXml" Target="../ink/ink353.xml"/><Relationship Id="rId160" Type="http://schemas.openxmlformats.org/officeDocument/2006/relationships/image" Target="../media/image384.png"/><Relationship Id="rId181" Type="http://schemas.openxmlformats.org/officeDocument/2006/relationships/customXml" Target="../ink/ink396.xml"/><Relationship Id="rId216" Type="http://schemas.openxmlformats.org/officeDocument/2006/relationships/image" Target="../media/image412.png"/><Relationship Id="rId237" Type="http://schemas.openxmlformats.org/officeDocument/2006/relationships/customXml" Target="../ink/ink424.xml"/><Relationship Id="rId22" Type="http://schemas.openxmlformats.org/officeDocument/2006/relationships/image" Target="../media/image315.png"/><Relationship Id="rId43" Type="http://schemas.openxmlformats.org/officeDocument/2006/relationships/customXml" Target="../ink/ink327.xml"/><Relationship Id="rId64" Type="http://schemas.openxmlformats.org/officeDocument/2006/relationships/image" Target="../media/image336.png"/><Relationship Id="rId118" Type="http://schemas.openxmlformats.org/officeDocument/2006/relationships/image" Target="../media/image363.png"/><Relationship Id="rId139" Type="http://schemas.openxmlformats.org/officeDocument/2006/relationships/customXml" Target="../ink/ink375.xml"/><Relationship Id="rId80" Type="http://schemas.openxmlformats.org/officeDocument/2006/relationships/image" Target="../media/image344.png"/><Relationship Id="rId85" Type="http://schemas.openxmlformats.org/officeDocument/2006/relationships/customXml" Target="../ink/ink348.xml"/><Relationship Id="rId150" Type="http://schemas.openxmlformats.org/officeDocument/2006/relationships/image" Target="../media/image379.png"/><Relationship Id="rId155" Type="http://schemas.openxmlformats.org/officeDocument/2006/relationships/customXml" Target="../ink/ink383.xml"/><Relationship Id="rId171" Type="http://schemas.openxmlformats.org/officeDocument/2006/relationships/customXml" Target="../ink/ink391.xml"/><Relationship Id="rId176" Type="http://schemas.openxmlformats.org/officeDocument/2006/relationships/image" Target="../media/image392.png"/><Relationship Id="rId192" Type="http://schemas.openxmlformats.org/officeDocument/2006/relationships/image" Target="../media/image400.png"/><Relationship Id="rId197" Type="http://schemas.openxmlformats.org/officeDocument/2006/relationships/customXml" Target="../ink/ink404.xml"/><Relationship Id="rId206" Type="http://schemas.openxmlformats.org/officeDocument/2006/relationships/image" Target="../media/image407.png"/><Relationship Id="rId227" Type="http://schemas.openxmlformats.org/officeDocument/2006/relationships/customXml" Target="../ink/ink419.xml"/><Relationship Id="rId201" Type="http://schemas.openxmlformats.org/officeDocument/2006/relationships/customXml" Target="../ink/ink406.xml"/><Relationship Id="rId222" Type="http://schemas.openxmlformats.org/officeDocument/2006/relationships/image" Target="../media/image415.png"/><Relationship Id="rId12" Type="http://schemas.openxmlformats.org/officeDocument/2006/relationships/image" Target="../media/image310.png"/><Relationship Id="rId17" Type="http://schemas.openxmlformats.org/officeDocument/2006/relationships/customXml" Target="../ink/ink314.xml"/><Relationship Id="rId33" Type="http://schemas.openxmlformats.org/officeDocument/2006/relationships/customXml" Target="../ink/ink322.xml"/><Relationship Id="rId38" Type="http://schemas.openxmlformats.org/officeDocument/2006/relationships/image" Target="../media/image323.png"/><Relationship Id="rId59" Type="http://schemas.openxmlformats.org/officeDocument/2006/relationships/customXml" Target="../ink/ink335.xml"/><Relationship Id="rId103" Type="http://schemas.openxmlformats.org/officeDocument/2006/relationships/customXml" Target="../ink/ink357.xml"/><Relationship Id="rId108" Type="http://schemas.openxmlformats.org/officeDocument/2006/relationships/image" Target="../media/image358.png"/><Relationship Id="rId124" Type="http://schemas.openxmlformats.org/officeDocument/2006/relationships/image" Target="../media/image366.png"/><Relationship Id="rId129" Type="http://schemas.openxmlformats.org/officeDocument/2006/relationships/customXml" Target="../ink/ink370.xml"/><Relationship Id="rId54" Type="http://schemas.openxmlformats.org/officeDocument/2006/relationships/image" Target="../media/image331.png"/><Relationship Id="rId70" Type="http://schemas.openxmlformats.org/officeDocument/2006/relationships/image" Target="../media/image339.png"/><Relationship Id="rId75" Type="http://schemas.openxmlformats.org/officeDocument/2006/relationships/customXml" Target="../ink/ink343.xml"/><Relationship Id="rId91" Type="http://schemas.openxmlformats.org/officeDocument/2006/relationships/customXml" Target="../ink/ink351.xml"/><Relationship Id="rId96" Type="http://schemas.openxmlformats.org/officeDocument/2006/relationships/image" Target="../media/image352.png"/><Relationship Id="rId140" Type="http://schemas.openxmlformats.org/officeDocument/2006/relationships/image" Target="../media/image374.png"/><Relationship Id="rId145" Type="http://schemas.openxmlformats.org/officeDocument/2006/relationships/customXml" Target="../ink/ink378.xml"/><Relationship Id="rId161" Type="http://schemas.openxmlformats.org/officeDocument/2006/relationships/customXml" Target="../ink/ink386.xml"/><Relationship Id="rId166" Type="http://schemas.openxmlformats.org/officeDocument/2006/relationships/image" Target="../media/image387.png"/><Relationship Id="rId182" Type="http://schemas.openxmlformats.org/officeDocument/2006/relationships/image" Target="../media/image395.png"/><Relationship Id="rId187" Type="http://schemas.openxmlformats.org/officeDocument/2006/relationships/customXml" Target="../ink/ink399.xml"/><Relationship Id="rId217" Type="http://schemas.openxmlformats.org/officeDocument/2006/relationships/customXml" Target="../ink/ink4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7.png"/><Relationship Id="rId212" Type="http://schemas.openxmlformats.org/officeDocument/2006/relationships/image" Target="../media/image410.png"/><Relationship Id="rId233" Type="http://schemas.openxmlformats.org/officeDocument/2006/relationships/customXml" Target="../ink/ink422.xml"/><Relationship Id="rId238" Type="http://schemas.openxmlformats.org/officeDocument/2006/relationships/image" Target="../media/image423.png"/><Relationship Id="rId23" Type="http://schemas.openxmlformats.org/officeDocument/2006/relationships/customXml" Target="../ink/ink317.xml"/><Relationship Id="rId28" Type="http://schemas.openxmlformats.org/officeDocument/2006/relationships/image" Target="../media/image318.png"/><Relationship Id="rId49" Type="http://schemas.openxmlformats.org/officeDocument/2006/relationships/customXml" Target="../ink/ink330.xml"/><Relationship Id="rId114" Type="http://schemas.openxmlformats.org/officeDocument/2006/relationships/image" Target="../media/image361.png"/><Relationship Id="rId119" Type="http://schemas.openxmlformats.org/officeDocument/2006/relationships/customXml" Target="../ink/ink365.xml"/><Relationship Id="rId44" Type="http://schemas.openxmlformats.org/officeDocument/2006/relationships/image" Target="../media/image326.png"/><Relationship Id="rId60" Type="http://schemas.openxmlformats.org/officeDocument/2006/relationships/image" Target="../media/image334.png"/><Relationship Id="rId65" Type="http://schemas.openxmlformats.org/officeDocument/2006/relationships/customXml" Target="../ink/ink338.xml"/><Relationship Id="rId81" Type="http://schemas.openxmlformats.org/officeDocument/2006/relationships/customXml" Target="../ink/ink346.xml"/><Relationship Id="rId86" Type="http://schemas.openxmlformats.org/officeDocument/2006/relationships/image" Target="../media/image347.png"/><Relationship Id="rId130" Type="http://schemas.openxmlformats.org/officeDocument/2006/relationships/image" Target="../media/image369.png"/><Relationship Id="rId135" Type="http://schemas.openxmlformats.org/officeDocument/2006/relationships/customXml" Target="../ink/ink373.xml"/><Relationship Id="rId151" Type="http://schemas.openxmlformats.org/officeDocument/2006/relationships/customXml" Target="../ink/ink381.xml"/><Relationship Id="rId156" Type="http://schemas.openxmlformats.org/officeDocument/2006/relationships/image" Target="../media/image382.png"/><Relationship Id="rId177" Type="http://schemas.openxmlformats.org/officeDocument/2006/relationships/customXml" Target="../ink/ink394.xml"/><Relationship Id="rId198" Type="http://schemas.openxmlformats.org/officeDocument/2006/relationships/image" Target="../media/image403.png"/><Relationship Id="rId172" Type="http://schemas.openxmlformats.org/officeDocument/2006/relationships/image" Target="../media/image390.png"/><Relationship Id="rId193" Type="http://schemas.openxmlformats.org/officeDocument/2006/relationships/customXml" Target="../ink/ink402.xml"/><Relationship Id="rId202" Type="http://schemas.openxmlformats.org/officeDocument/2006/relationships/image" Target="../media/image405.png"/><Relationship Id="rId207" Type="http://schemas.openxmlformats.org/officeDocument/2006/relationships/customXml" Target="../ink/ink409.xml"/><Relationship Id="rId223" Type="http://schemas.openxmlformats.org/officeDocument/2006/relationships/customXml" Target="../ink/ink417.xml"/><Relationship Id="rId228" Type="http://schemas.openxmlformats.org/officeDocument/2006/relationships/image" Target="../media/image418.png"/><Relationship Id="rId13" Type="http://schemas.openxmlformats.org/officeDocument/2006/relationships/customXml" Target="../ink/ink312.xml"/><Relationship Id="rId18" Type="http://schemas.openxmlformats.org/officeDocument/2006/relationships/image" Target="../media/image313.png"/><Relationship Id="rId39" Type="http://schemas.openxmlformats.org/officeDocument/2006/relationships/customXml" Target="../ink/ink325.xml"/><Relationship Id="rId109" Type="http://schemas.openxmlformats.org/officeDocument/2006/relationships/customXml" Target="../ink/ink360.xml"/><Relationship Id="rId34" Type="http://schemas.openxmlformats.org/officeDocument/2006/relationships/image" Target="../media/image321.png"/><Relationship Id="rId50" Type="http://schemas.openxmlformats.org/officeDocument/2006/relationships/image" Target="../media/image329.png"/><Relationship Id="rId55" Type="http://schemas.openxmlformats.org/officeDocument/2006/relationships/customXml" Target="../ink/ink333.xml"/><Relationship Id="rId76" Type="http://schemas.openxmlformats.org/officeDocument/2006/relationships/image" Target="../media/image342.png"/><Relationship Id="rId97" Type="http://schemas.openxmlformats.org/officeDocument/2006/relationships/customXml" Target="../ink/ink354.xml"/><Relationship Id="rId104" Type="http://schemas.openxmlformats.org/officeDocument/2006/relationships/image" Target="../media/image356.png"/><Relationship Id="rId120" Type="http://schemas.openxmlformats.org/officeDocument/2006/relationships/image" Target="../media/image364.png"/><Relationship Id="rId125" Type="http://schemas.openxmlformats.org/officeDocument/2006/relationships/customXml" Target="../ink/ink368.xml"/><Relationship Id="rId141" Type="http://schemas.openxmlformats.org/officeDocument/2006/relationships/customXml" Target="../ink/ink376.xml"/><Relationship Id="rId146" Type="http://schemas.openxmlformats.org/officeDocument/2006/relationships/image" Target="../media/image377.png"/><Relationship Id="rId167" Type="http://schemas.openxmlformats.org/officeDocument/2006/relationships/customXml" Target="../ink/ink389.xml"/><Relationship Id="rId188" Type="http://schemas.openxmlformats.org/officeDocument/2006/relationships/image" Target="../media/image398.png"/><Relationship Id="rId7" Type="http://schemas.openxmlformats.org/officeDocument/2006/relationships/customXml" Target="../ink/ink309.xml"/><Relationship Id="rId71" Type="http://schemas.openxmlformats.org/officeDocument/2006/relationships/customXml" Target="../ink/ink341.xml"/><Relationship Id="rId92" Type="http://schemas.openxmlformats.org/officeDocument/2006/relationships/image" Target="../media/image350.png"/><Relationship Id="rId162" Type="http://schemas.openxmlformats.org/officeDocument/2006/relationships/image" Target="../media/image385.png"/><Relationship Id="rId183" Type="http://schemas.openxmlformats.org/officeDocument/2006/relationships/customXml" Target="../ink/ink397.xml"/><Relationship Id="rId213" Type="http://schemas.openxmlformats.org/officeDocument/2006/relationships/customXml" Target="../ink/ink412.xml"/><Relationship Id="rId218" Type="http://schemas.openxmlformats.org/officeDocument/2006/relationships/image" Target="../media/image413.png"/><Relationship Id="rId234" Type="http://schemas.openxmlformats.org/officeDocument/2006/relationships/image" Target="../media/image421.png"/><Relationship Id="rId2" Type="http://schemas.openxmlformats.org/officeDocument/2006/relationships/image" Target="../media/image1.png"/><Relationship Id="rId29" Type="http://schemas.openxmlformats.org/officeDocument/2006/relationships/customXml" Target="../ink/ink320.xml"/><Relationship Id="rId24" Type="http://schemas.openxmlformats.org/officeDocument/2006/relationships/image" Target="../media/image316.png"/><Relationship Id="rId40" Type="http://schemas.openxmlformats.org/officeDocument/2006/relationships/image" Target="../media/image324.png"/><Relationship Id="rId45" Type="http://schemas.openxmlformats.org/officeDocument/2006/relationships/customXml" Target="../ink/ink328.xml"/><Relationship Id="rId66" Type="http://schemas.openxmlformats.org/officeDocument/2006/relationships/image" Target="../media/image337.png"/><Relationship Id="rId87" Type="http://schemas.openxmlformats.org/officeDocument/2006/relationships/customXml" Target="../ink/ink349.xml"/><Relationship Id="rId110" Type="http://schemas.openxmlformats.org/officeDocument/2006/relationships/image" Target="../media/image359.png"/><Relationship Id="rId115" Type="http://schemas.openxmlformats.org/officeDocument/2006/relationships/customXml" Target="../ink/ink363.xml"/><Relationship Id="rId131" Type="http://schemas.openxmlformats.org/officeDocument/2006/relationships/customXml" Target="../ink/ink371.xml"/><Relationship Id="rId136" Type="http://schemas.openxmlformats.org/officeDocument/2006/relationships/image" Target="../media/image372.png"/><Relationship Id="rId157" Type="http://schemas.openxmlformats.org/officeDocument/2006/relationships/customXml" Target="../ink/ink384.xml"/><Relationship Id="rId178" Type="http://schemas.openxmlformats.org/officeDocument/2006/relationships/image" Target="../media/image393.png"/><Relationship Id="rId61" Type="http://schemas.openxmlformats.org/officeDocument/2006/relationships/customXml" Target="../ink/ink336.xml"/><Relationship Id="rId82" Type="http://schemas.openxmlformats.org/officeDocument/2006/relationships/image" Target="../media/image345.png"/><Relationship Id="rId152" Type="http://schemas.openxmlformats.org/officeDocument/2006/relationships/image" Target="../media/image380.png"/><Relationship Id="rId173" Type="http://schemas.openxmlformats.org/officeDocument/2006/relationships/customXml" Target="../ink/ink392.xml"/><Relationship Id="rId194" Type="http://schemas.openxmlformats.org/officeDocument/2006/relationships/image" Target="../media/image401.png"/><Relationship Id="rId199" Type="http://schemas.openxmlformats.org/officeDocument/2006/relationships/customXml" Target="../ink/ink405.xml"/><Relationship Id="rId203" Type="http://schemas.openxmlformats.org/officeDocument/2006/relationships/customXml" Target="../ink/ink407.xml"/><Relationship Id="rId208" Type="http://schemas.openxmlformats.org/officeDocument/2006/relationships/image" Target="../media/image408.png"/><Relationship Id="rId229" Type="http://schemas.openxmlformats.org/officeDocument/2006/relationships/customXml" Target="../ink/ink420.xml"/><Relationship Id="rId19" Type="http://schemas.openxmlformats.org/officeDocument/2006/relationships/customXml" Target="../ink/ink315.xml"/><Relationship Id="rId224" Type="http://schemas.openxmlformats.org/officeDocument/2006/relationships/image" Target="../media/image416.png"/><Relationship Id="rId14" Type="http://schemas.openxmlformats.org/officeDocument/2006/relationships/image" Target="../media/image311.png"/><Relationship Id="rId30" Type="http://schemas.openxmlformats.org/officeDocument/2006/relationships/image" Target="../media/image319.png"/><Relationship Id="rId35" Type="http://schemas.openxmlformats.org/officeDocument/2006/relationships/customXml" Target="../ink/ink323.xml"/><Relationship Id="rId56" Type="http://schemas.openxmlformats.org/officeDocument/2006/relationships/image" Target="../media/image332.png"/><Relationship Id="rId77" Type="http://schemas.openxmlformats.org/officeDocument/2006/relationships/customXml" Target="../ink/ink344.xml"/><Relationship Id="rId100" Type="http://schemas.openxmlformats.org/officeDocument/2006/relationships/image" Target="../media/image354.png"/><Relationship Id="rId105" Type="http://schemas.openxmlformats.org/officeDocument/2006/relationships/customXml" Target="../ink/ink358.xml"/><Relationship Id="rId126" Type="http://schemas.openxmlformats.org/officeDocument/2006/relationships/image" Target="../media/image367.png"/><Relationship Id="rId147" Type="http://schemas.openxmlformats.org/officeDocument/2006/relationships/customXml" Target="../ink/ink379.xml"/><Relationship Id="rId168" Type="http://schemas.openxmlformats.org/officeDocument/2006/relationships/image" Target="../media/image388.png"/><Relationship Id="rId8" Type="http://schemas.openxmlformats.org/officeDocument/2006/relationships/image" Target="../media/image308.png"/><Relationship Id="rId51" Type="http://schemas.openxmlformats.org/officeDocument/2006/relationships/customXml" Target="../ink/ink331.xml"/><Relationship Id="rId72" Type="http://schemas.openxmlformats.org/officeDocument/2006/relationships/image" Target="../media/image340.png"/><Relationship Id="rId93" Type="http://schemas.openxmlformats.org/officeDocument/2006/relationships/customXml" Target="../ink/ink352.xml"/><Relationship Id="rId98" Type="http://schemas.openxmlformats.org/officeDocument/2006/relationships/image" Target="../media/image353.png"/><Relationship Id="rId121" Type="http://schemas.openxmlformats.org/officeDocument/2006/relationships/customXml" Target="../ink/ink366.xml"/><Relationship Id="rId142" Type="http://schemas.openxmlformats.org/officeDocument/2006/relationships/image" Target="../media/image375.png"/><Relationship Id="rId163" Type="http://schemas.openxmlformats.org/officeDocument/2006/relationships/customXml" Target="../ink/ink387.xml"/><Relationship Id="rId184" Type="http://schemas.openxmlformats.org/officeDocument/2006/relationships/image" Target="../media/image396.png"/><Relationship Id="rId189" Type="http://schemas.openxmlformats.org/officeDocument/2006/relationships/customXml" Target="../ink/ink400.xml"/><Relationship Id="rId219" Type="http://schemas.openxmlformats.org/officeDocument/2006/relationships/customXml" Target="../ink/ink415.xml"/><Relationship Id="rId3" Type="http://schemas.openxmlformats.org/officeDocument/2006/relationships/customXml" Target="../ink/ink307.xml"/><Relationship Id="rId214" Type="http://schemas.openxmlformats.org/officeDocument/2006/relationships/image" Target="../media/image411.png"/><Relationship Id="rId230" Type="http://schemas.openxmlformats.org/officeDocument/2006/relationships/image" Target="../media/image419.png"/><Relationship Id="rId235" Type="http://schemas.openxmlformats.org/officeDocument/2006/relationships/customXml" Target="../ink/ink423.xml"/><Relationship Id="rId25" Type="http://schemas.openxmlformats.org/officeDocument/2006/relationships/customXml" Target="../ink/ink318.xml"/><Relationship Id="rId46" Type="http://schemas.openxmlformats.org/officeDocument/2006/relationships/image" Target="../media/image327.png"/><Relationship Id="rId67" Type="http://schemas.openxmlformats.org/officeDocument/2006/relationships/customXml" Target="../ink/ink339.xml"/><Relationship Id="rId116" Type="http://schemas.openxmlformats.org/officeDocument/2006/relationships/image" Target="../media/image362.png"/><Relationship Id="rId137" Type="http://schemas.openxmlformats.org/officeDocument/2006/relationships/customXml" Target="../ink/ink374.xml"/><Relationship Id="rId158" Type="http://schemas.openxmlformats.org/officeDocument/2006/relationships/image" Target="../media/image383.png"/><Relationship Id="rId20" Type="http://schemas.openxmlformats.org/officeDocument/2006/relationships/image" Target="../media/image314.png"/><Relationship Id="rId41" Type="http://schemas.openxmlformats.org/officeDocument/2006/relationships/customXml" Target="../ink/ink326.xml"/><Relationship Id="rId62" Type="http://schemas.openxmlformats.org/officeDocument/2006/relationships/image" Target="../media/image335.png"/><Relationship Id="rId83" Type="http://schemas.openxmlformats.org/officeDocument/2006/relationships/customXml" Target="../ink/ink347.xml"/><Relationship Id="rId88" Type="http://schemas.openxmlformats.org/officeDocument/2006/relationships/image" Target="../media/image348.png"/><Relationship Id="rId111" Type="http://schemas.openxmlformats.org/officeDocument/2006/relationships/customXml" Target="../ink/ink361.xml"/><Relationship Id="rId132" Type="http://schemas.openxmlformats.org/officeDocument/2006/relationships/image" Target="../media/image370.png"/><Relationship Id="rId153" Type="http://schemas.openxmlformats.org/officeDocument/2006/relationships/customXml" Target="../ink/ink382.xml"/><Relationship Id="rId174" Type="http://schemas.openxmlformats.org/officeDocument/2006/relationships/image" Target="../media/image391.png"/><Relationship Id="rId179" Type="http://schemas.openxmlformats.org/officeDocument/2006/relationships/customXml" Target="../ink/ink395.xml"/><Relationship Id="rId195" Type="http://schemas.openxmlformats.org/officeDocument/2006/relationships/customXml" Target="../ink/ink403.xml"/><Relationship Id="rId209" Type="http://schemas.openxmlformats.org/officeDocument/2006/relationships/customXml" Target="../ink/ink410.xml"/><Relationship Id="rId190" Type="http://schemas.openxmlformats.org/officeDocument/2006/relationships/image" Target="../media/image399.png"/><Relationship Id="rId204" Type="http://schemas.openxmlformats.org/officeDocument/2006/relationships/image" Target="../media/image406.png"/><Relationship Id="rId220" Type="http://schemas.openxmlformats.org/officeDocument/2006/relationships/image" Target="../media/image414.png"/><Relationship Id="rId225" Type="http://schemas.openxmlformats.org/officeDocument/2006/relationships/customXml" Target="../ink/ink418.xml"/><Relationship Id="rId15" Type="http://schemas.openxmlformats.org/officeDocument/2006/relationships/customXml" Target="../ink/ink313.xml"/><Relationship Id="rId36" Type="http://schemas.openxmlformats.org/officeDocument/2006/relationships/image" Target="../media/image322.png"/><Relationship Id="rId57" Type="http://schemas.openxmlformats.org/officeDocument/2006/relationships/customXml" Target="../ink/ink334.xml"/><Relationship Id="rId106" Type="http://schemas.openxmlformats.org/officeDocument/2006/relationships/image" Target="../media/image357.png"/><Relationship Id="rId127" Type="http://schemas.openxmlformats.org/officeDocument/2006/relationships/customXml" Target="../ink/ink369.xml"/><Relationship Id="rId10" Type="http://schemas.openxmlformats.org/officeDocument/2006/relationships/image" Target="../media/image309.png"/><Relationship Id="rId31" Type="http://schemas.openxmlformats.org/officeDocument/2006/relationships/customXml" Target="../ink/ink321.xml"/><Relationship Id="rId52" Type="http://schemas.openxmlformats.org/officeDocument/2006/relationships/image" Target="../media/image330.png"/><Relationship Id="rId73" Type="http://schemas.openxmlformats.org/officeDocument/2006/relationships/customXml" Target="../ink/ink342.xml"/><Relationship Id="rId78" Type="http://schemas.openxmlformats.org/officeDocument/2006/relationships/image" Target="../media/image343.png"/><Relationship Id="rId94" Type="http://schemas.openxmlformats.org/officeDocument/2006/relationships/image" Target="../media/image351.png"/><Relationship Id="rId99" Type="http://schemas.openxmlformats.org/officeDocument/2006/relationships/customXml" Target="../ink/ink355.xml"/><Relationship Id="rId101" Type="http://schemas.openxmlformats.org/officeDocument/2006/relationships/customXml" Target="../ink/ink356.xml"/><Relationship Id="rId122" Type="http://schemas.openxmlformats.org/officeDocument/2006/relationships/image" Target="../media/image365.png"/><Relationship Id="rId143" Type="http://schemas.openxmlformats.org/officeDocument/2006/relationships/customXml" Target="../ink/ink377.xml"/><Relationship Id="rId148" Type="http://schemas.openxmlformats.org/officeDocument/2006/relationships/image" Target="../media/image378.png"/><Relationship Id="rId164" Type="http://schemas.openxmlformats.org/officeDocument/2006/relationships/image" Target="../media/image386.png"/><Relationship Id="rId169" Type="http://schemas.openxmlformats.org/officeDocument/2006/relationships/customXml" Target="../ink/ink390.xml"/><Relationship Id="rId185" Type="http://schemas.openxmlformats.org/officeDocument/2006/relationships/customXml" Target="../ink/ink398.xml"/><Relationship Id="rId4" Type="http://schemas.openxmlformats.org/officeDocument/2006/relationships/image" Target="../media/image3.png"/><Relationship Id="rId9" Type="http://schemas.openxmlformats.org/officeDocument/2006/relationships/customXml" Target="../ink/ink310.xml"/><Relationship Id="rId180" Type="http://schemas.openxmlformats.org/officeDocument/2006/relationships/image" Target="../media/image394.png"/><Relationship Id="rId210" Type="http://schemas.openxmlformats.org/officeDocument/2006/relationships/image" Target="../media/image409.png"/><Relationship Id="rId215" Type="http://schemas.openxmlformats.org/officeDocument/2006/relationships/customXml" Target="../ink/ink413.xml"/><Relationship Id="rId236" Type="http://schemas.openxmlformats.org/officeDocument/2006/relationships/image" Target="../media/image422.png"/><Relationship Id="rId26" Type="http://schemas.openxmlformats.org/officeDocument/2006/relationships/image" Target="../media/image317.png"/><Relationship Id="rId231" Type="http://schemas.openxmlformats.org/officeDocument/2006/relationships/customXml" Target="../ink/ink421.xml"/><Relationship Id="rId47" Type="http://schemas.openxmlformats.org/officeDocument/2006/relationships/customXml" Target="../ink/ink329.xml"/><Relationship Id="rId68" Type="http://schemas.openxmlformats.org/officeDocument/2006/relationships/image" Target="../media/image338.png"/><Relationship Id="rId89" Type="http://schemas.openxmlformats.org/officeDocument/2006/relationships/customXml" Target="../ink/ink350.xml"/><Relationship Id="rId112" Type="http://schemas.openxmlformats.org/officeDocument/2006/relationships/image" Target="../media/image360.png"/><Relationship Id="rId133" Type="http://schemas.openxmlformats.org/officeDocument/2006/relationships/customXml" Target="../ink/ink372.xml"/><Relationship Id="rId154" Type="http://schemas.openxmlformats.org/officeDocument/2006/relationships/image" Target="../media/image381.png"/><Relationship Id="rId175" Type="http://schemas.openxmlformats.org/officeDocument/2006/relationships/customXml" Target="../ink/ink393.xml"/><Relationship Id="rId196" Type="http://schemas.openxmlformats.org/officeDocument/2006/relationships/image" Target="../media/image402.png"/><Relationship Id="rId200" Type="http://schemas.openxmlformats.org/officeDocument/2006/relationships/image" Target="../media/image404.png"/><Relationship Id="rId16" Type="http://schemas.openxmlformats.org/officeDocument/2006/relationships/image" Target="../media/image312.png"/><Relationship Id="rId221" Type="http://schemas.openxmlformats.org/officeDocument/2006/relationships/customXml" Target="../ink/ink416.xml"/><Relationship Id="rId37" Type="http://schemas.openxmlformats.org/officeDocument/2006/relationships/customXml" Target="../ink/ink324.xml"/><Relationship Id="rId58" Type="http://schemas.openxmlformats.org/officeDocument/2006/relationships/image" Target="../media/image333.png"/><Relationship Id="rId79" Type="http://schemas.openxmlformats.org/officeDocument/2006/relationships/customXml" Target="../ink/ink345.xml"/><Relationship Id="rId102" Type="http://schemas.openxmlformats.org/officeDocument/2006/relationships/image" Target="../media/image355.png"/><Relationship Id="rId123" Type="http://schemas.openxmlformats.org/officeDocument/2006/relationships/customXml" Target="../ink/ink367.xml"/><Relationship Id="rId144" Type="http://schemas.openxmlformats.org/officeDocument/2006/relationships/image" Target="../media/image376.png"/><Relationship Id="rId90" Type="http://schemas.openxmlformats.org/officeDocument/2006/relationships/image" Target="../media/image349.png"/><Relationship Id="rId165" Type="http://schemas.openxmlformats.org/officeDocument/2006/relationships/customXml" Target="../ink/ink388.xml"/><Relationship Id="rId186" Type="http://schemas.openxmlformats.org/officeDocument/2006/relationships/image" Target="../media/image397.png"/><Relationship Id="rId211" Type="http://schemas.openxmlformats.org/officeDocument/2006/relationships/customXml" Target="../ink/ink411.xml"/><Relationship Id="rId232" Type="http://schemas.openxmlformats.org/officeDocument/2006/relationships/image" Target="../media/image420.png"/><Relationship Id="rId27" Type="http://schemas.openxmlformats.org/officeDocument/2006/relationships/customXml" Target="../ink/ink319.xml"/><Relationship Id="rId48" Type="http://schemas.openxmlformats.org/officeDocument/2006/relationships/image" Target="../media/image328.png"/><Relationship Id="rId69" Type="http://schemas.openxmlformats.org/officeDocument/2006/relationships/customXml" Target="../ink/ink340.xml"/><Relationship Id="rId113" Type="http://schemas.openxmlformats.org/officeDocument/2006/relationships/customXml" Target="../ink/ink362.xml"/><Relationship Id="rId134" Type="http://schemas.openxmlformats.org/officeDocument/2006/relationships/image" Target="../media/image3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25F135A-B58B-DE20-108D-1410BC6ED9D3}"/>
                  </a:ext>
                </a:extLst>
              </p14:cNvPr>
              <p14:cNvContentPartPr/>
              <p14:nvPr/>
            </p14:nvContentPartPr>
            <p14:xfrm>
              <a:off x="4234951" y="850518"/>
              <a:ext cx="43560" cy="9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25F135A-B58B-DE20-108D-1410BC6ED9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26311" y="841518"/>
                <a:ext cx="612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1D242F2-F47D-206A-8004-9E2378081A35}"/>
              </a:ext>
            </a:extLst>
          </p:cNvPr>
          <p:cNvGrpSpPr/>
          <p:nvPr/>
        </p:nvGrpSpPr>
        <p:grpSpPr>
          <a:xfrm>
            <a:off x="2559871" y="293598"/>
            <a:ext cx="702720" cy="392040"/>
            <a:chOff x="2559871" y="293598"/>
            <a:chExt cx="702720" cy="3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373B34-85EF-802E-0B9B-9765CCF9EF25}"/>
                    </a:ext>
                  </a:extLst>
                </p14:cNvPr>
                <p14:cNvContentPartPr/>
                <p14:nvPr/>
              </p14:nvContentPartPr>
              <p14:xfrm>
                <a:off x="2559871" y="293598"/>
                <a:ext cx="362520" cy="392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373B34-85EF-802E-0B9B-9765CCF9EF2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51231" y="284598"/>
                  <a:ext cx="3801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C4FA00-CEF7-7854-A30A-7A18C74D8D96}"/>
                    </a:ext>
                  </a:extLst>
                </p14:cNvPr>
                <p14:cNvContentPartPr/>
                <p14:nvPr/>
              </p14:nvContentPartPr>
              <p14:xfrm>
                <a:off x="3030751" y="304398"/>
                <a:ext cx="231840" cy="34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C4FA00-CEF7-7854-A30A-7A18C74D8D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21751" y="295758"/>
                  <a:ext cx="24948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6C56D9D-5FC3-F35E-C511-B8E5864ADBC9}"/>
                  </a:ext>
                </a:extLst>
              </p14:cNvPr>
              <p14:cNvContentPartPr/>
              <p14:nvPr/>
            </p14:nvContentPartPr>
            <p14:xfrm>
              <a:off x="3460951" y="527238"/>
              <a:ext cx="62280" cy="18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6C56D9D-5FC3-F35E-C511-B8E5864ADB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51951" y="518238"/>
                <a:ext cx="799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54F65A3-301C-EFCF-0A8A-DECC65EFE5AC}"/>
                  </a:ext>
                </a:extLst>
              </p14:cNvPr>
              <p14:cNvContentPartPr/>
              <p14:nvPr/>
            </p14:nvContentPartPr>
            <p14:xfrm>
              <a:off x="3436111" y="1817478"/>
              <a:ext cx="187560" cy="25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54F65A3-301C-EFCF-0A8A-DECC65EFE5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27471" y="1808478"/>
                <a:ext cx="20520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00B566D8-8AAE-ABF2-68BC-73B76E5CDDA6}"/>
              </a:ext>
            </a:extLst>
          </p:cNvPr>
          <p:cNvGrpSpPr/>
          <p:nvPr/>
        </p:nvGrpSpPr>
        <p:grpSpPr>
          <a:xfrm>
            <a:off x="2522791" y="1005678"/>
            <a:ext cx="1987920" cy="697680"/>
            <a:chOff x="2522791" y="1005678"/>
            <a:chExt cx="1987920" cy="69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60FB324-E0BE-3B4C-EFB2-0EBD06024A53}"/>
                    </a:ext>
                  </a:extLst>
                </p14:cNvPr>
                <p14:cNvContentPartPr/>
                <p14:nvPr/>
              </p14:nvContentPartPr>
              <p14:xfrm>
                <a:off x="4039831" y="1252638"/>
                <a:ext cx="262800" cy="302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60FB324-E0BE-3B4C-EFB2-0EBD06024A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31191" y="1243998"/>
                  <a:ext cx="280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E2725F-5BBC-05FA-904B-4B8C2B81EE2D}"/>
                    </a:ext>
                  </a:extLst>
                </p14:cNvPr>
                <p14:cNvContentPartPr/>
                <p14:nvPr/>
              </p14:nvContentPartPr>
              <p14:xfrm>
                <a:off x="4061791" y="1169838"/>
                <a:ext cx="448920" cy="248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E2725F-5BBC-05FA-904B-4B8C2B81EE2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52791" y="1160838"/>
                  <a:ext cx="466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CEF8BD4-0827-EF91-57C9-EC3797AB0600}"/>
                    </a:ext>
                  </a:extLst>
                </p14:cNvPr>
                <p14:cNvContentPartPr/>
                <p14:nvPr/>
              </p14:nvContentPartPr>
              <p14:xfrm>
                <a:off x="3755071" y="1475838"/>
                <a:ext cx="213840" cy="120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CEF8BD4-0827-EF91-57C9-EC3797AB06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6431" y="1466838"/>
                  <a:ext cx="231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3CA912-06C2-B1CF-6B69-91F0835DD500}"/>
                    </a:ext>
                  </a:extLst>
                </p14:cNvPr>
                <p14:cNvContentPartPr/>
                <p14:nvPr/>
              </p14:nvContentPartPr>
              <p14:xfrm>
                <a:off x="3708631" y="1171278"/>
                <a:ext cx="116640" cy="27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3CA912-06C2-B1CF-6B69-91F0835DD50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99991" y="1162278"/>
                  <a:ext cx="134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E8316F-5A39-C992-39CC-C4BFD795C30B}"/>
                    </a:ext>
                  </a:extLst>
                </p14:cNvPr>
                <p14:cNvContentPartPr/>
                <p14:nvPr/>
              </p14:nvContentPartPr>
              <p14:xfrm>
                <a:off x="3652831" y="1566198"/>
                <a:ext cx="37800" cy="31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E8316F-5A39-C992-39CC-C4BFD795C30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44191" y="1557558"/>
                  <a:ext cx="55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0C4B697-3225-C62A-57D5-C63D1C7E1E7A}"/>
                    </a:ext>
                  </a:extLst>
                </p14:cNvPr>
                <p14:cNvContentPartPr/>
                <p14:nvPr/>
              </p14:nvContentPartPr>
              <p14:xfrm>
                <a:off x="3405511" y="1331118"/>
                <a:ext cx="214920" cy="146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0C4B697-3225-C62A-57D5-C63D1C7E1E7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96511" y="1322478"/>
                  <a:ext cx="232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157DEC2-66C1-1A7D-0569-1C7BA8591DA9}"/>
                    </a:ext>
                  </a:extLst>
                </p14:cNvPr>
                <p14:cNvContentPartPr/>
                <p14:nvPr/>
              </p14:nvContentPartPr>
              <p14:xfrm>
                <a:off x="3627991" y="1198638"/>
                <a:ext cx="45000" cy="25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157DEC2-66C1-1A7D-0569-1C7BA8591D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19351" y="1189638"/>
                  <a:ext cx="626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4A04027-AEC1-F9BD-77C2-52BF9F847DDA}"/>
                    </a:ext>
                  </a:extLst>
                </p14:cNvPr>
                <p14:cNvContentPartPr/>
                <p14:nvPr/>
              </p14:nvContentPartPr>
              <p14:xfrm>
                <a:off x="2995831" y="1151838"/>
                <a:ext cx="350640" cy="55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4A04027-AEC1-F9BD-77C2-52BF9F847DD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86831" y="1142838"/>
                  <a:ext cx="36828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396844-DAC6-3676-4FAD-6BCBC17A1636}"/>
                    </a:ext>
                  </a:extLst>
                </p14:cNvPr>
                <p14:cNvContentPartPr/>
                <p14:nvPr/>
              </p14:nvContentPartPr>
              <p14:xfrm>
                <a:off x="2522791" y="1005678"/>
                <a:ext cx="474840" cy="451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396844-DAC6-3676-4FAD-6BCBC17A163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14151" y="996678"/>
                  <a:ext cx="49248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34326CB-9133-B82F-3137-F8BDC1191C64}"/>
              </a:ext>
            </a:extLst>
          </p:cNvPr>
          <p:cNvGrpSpPr/>
          <p:nvPr/>
        </p:nvGrpSpPr>
        <p:grpSpPr>
          <a:xfrm>
            <a:off x="-31769" y="329598"/>
            <a:ext cx="2280240" cy="1317960"/>
            <a:chOff x="-31769" y="329598"/>
            <a:chExt cx="228024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3D40D5-D61D-12FD-2A38-2FE2246FD9E2}"/>
                    </a:ext>
                  </a:extLst>
                </p14:cNvPr>
                <p14:cNvContentPartPr/>
                <p14:nvPr/>
              </p14:nvContentPartPr>
              <p14:xfrm>
                <a:off x="888031" y="329598"/>
                <a:ext cx="3600" cy="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3D40D5-D61D-12FD-2A38-2FE2246FD9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9031" y="320958"/>
                  <a:ext cx="21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45431F-EA45-7BB1-3088-44485DF8B9AA}"/>
                    </a:ext>
                  </a:extLst>
                </p14:cNvPr>
                <p14:cNvContentPartPr/>
                <p14:nvPr/>
              </p14:nvContentPartPr>
              <p14:xfrm>
                <a:off x="650431" y="431118"/>
                <a:ext cx="176040" cy="203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45431F-EA45-7BB1-3088-44485DF8B9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1791" y="422118"/>
                  <a:ext cx="1936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CF9775-A189-5A41-0CD4-F0EE2C1E1169}"/>
                    </a:ext>
                  </a:extLst>
                </p14:cNvPr>
                <p14:cNvContentPartPr/>
                <p14:nvPr/>
              </p14:nvContentPartPr>
              <p14:xfrm>
                <a:off x="910711" y="444078"/>
                <a:ext cx="188280" cy="181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CF9775-A189-5A41-0CD4-F0EE2C1E116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01711" y="435438"/>
                  <a:ext cx="205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C191CC5-587A-B150-57E4-F9227E980B70}"/>
                    </a:ext>
                  </a:extLst>
                </p14:cNvPr>
                <p14:cNvContentPartPr/>
                <p14:nvPr/>
              </p14:nvContentPartPr>
              <p14:xfrm>
                <a:off x="1104391" y="485118"/>
                <a:ext cx="171720" cy="22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C191CC5-587A-B150-57E4-F9227E980B7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95391" y="476478"/>
                  <a:ext cx="189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D454A78-58E7-EEE1-0026-99AF42B9B9A5}"/>
                    </a:ext>
                  </a:extLst>
                </p14:cNvPr>
                <p14:cNvContentPartPr/>
                <p14:nvPr/>
              </p14:nvContentPartPr>
              <p14:xfrm>
                <a:off x="1338031" y="463158"/>
                <a:ext cx="129600" cy="27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D454A78-58E7-EEE1-0026-99AF42B9B9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29391" y="454158"/>
                  <a:ext cx="147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D78797F-CEFE-6018-BD63-FBCC4FB22FA5}"/>
                    </a:ext>
                  </a:extLst>
                </p14:cNvPr>
                <p14:cNvContentPartPr/>
                <p14:nvPr/>
              </p14:nvContentPartPr>
              <p14:xfrm>
                <a:off x="1563031" y="512838"/>
                <a:ext cx="41040" cy="16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D78797F-CEFE-6018-BD63-FBCC4FB22FA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54031" y="504198"/>
                  <a:ext cx="58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D6D6EF-484D-4BA4-D2BE-665DF4C78D49}"/>
                    </a:ext>
                  </a:extLst>
                </p14:cNvPr>
                <p14:cNvContentPartPr/>
                <p14:nvPr/>
              </p14:nvContentPartPr>
              <p14:xfrm>
                <a:off x="1680751" y="430758"/>
                <a:ext cx="27720" cy="2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D6D6EF-484D-4BA4-D2BE-665DF4C78D4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671751" y="421758"/>
                  <a:ext cx="45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62EDF9-E2A7-2D18-224C-98FBAA670E88}"/>
                    </a:ext>
                  </a:extLst>
                </p14:cNvPr>
                <p14:cNvContentPartPr/>
                <p14:nvPr/>
              </p14:nvContentPartPr>
              <p14:xfrm>
                <a:off x="1736911" y="441558"/>
                <a:ext cx="209160" cy="187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62EDF9-E2A7-2D18-224C-98FBAA670E8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27911" y="432918"/>
                  <a:ext cx="226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8349D39-540E-C628-D8CF-7913B672E29A}"/>
                    </a:ext>
                  </a:extLst>
                </p14:cNvPr>
                <p14:cNvContentPartPr/>
                <p14:nvPr/>
              </p14:nvContentPartPr>
              <p14:xfrm>
                <a:off x="2048311" y="518238"/>
                <a:ext cx="200160" cy="173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349D39-540E-C628-D8CF-7913B672E29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39671" y="509598"/>
                  <a:ext cx="2178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0C3DDD-420C-C171-036E-C60308BA8CFC}"/>
                    </a:ext>
                  </a:extLst>
                </p14:cNvPr>
                <p14:cNvContentPartPr/>
                <p14:nvPr/>
              </p14:nvContentPartPr>
              <p14:xfrm>
                <a:off x="498871" y="1210878"/>
                <a:ext cx="289800" cy="36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0C3DDD-420C-C171-036E-C60308BA8CF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871" y="1202238"/>
                  <a:ext cx="307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01CF64-3C71-CE45-ABC3-C973E5B4D990}"/>
                    </a:ext>
                  </a:extLst>
                </p14:cNvPr>
                <p14:cNvContentPartPr/>
                <p14:nvPr/>
              </p14:nvContentPartPr>
              <p14:xfrm>
                <a:off x="563671" y="1209078"/>
                <a:ext cx="76680" cy="327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01CF64-3C71-CE45-ABC3-C973E5B4D9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4671" y="1200438"/>
                  <a:ext cx="943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DE2F1B3-B224-A196-18F7-22B9775ABBA1}"/>
                    </a:ext>
                  </a:extLst>
                </p14:cNvPr>
                <p14:cNvContentPartPr/>
                <p14:nvPr/>
              </p14:nvContentPartPr>
              <p14:xfrm>
                <a:off x="659431" y="1374678"/>
                <a:ext cx="327960" cy="15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DE2F1B3-B224-A196-18F7-22B9775ABBA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0431" y="1366038"/>
                  <a:ext cx="345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D5512A1-67A4-DC47-117F-5BF58A49221B}"/>
                    </a:ext>
                  </a:extLst>
                </p14:cNvPr>
                <p14:cNvContentPartPr/>
                <p14:nvPr/>
              </p14:nvContentPartPr>
              <p14:xfrm>
                <a:off x="1024111" y="1142118"/>
                <a:ext cx="139680" cy="438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D5512A1-67A4-DC47-117F-5BF58A49221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15471" y="1133478"/>
                  <a:ext cx="1573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7FC179B-124B-D30D-7539-4ED7FD915E3D}"/>
                    </a:ext>
                  </a:extLst>
                </p14:cNvPr>
                <p14:cNvContentPartPr/>
                <p14:nvPr/>
              </p14:nvContentPartPr>
              <p14:xfrm>
                <a:off x="1036711" y="1410678"/>
                <a:ext cx="129960" cy="16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7FC179B-124B-D30D-7539-4ED7FD915E3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7711" y="1402038"/>
                  <a:ext cx="1476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6F14C3B-C65B-F22A-D552-52A1BF6A03F0}"/>
                    </a:ext>
                  </a:extLst>
                </p14:cNvPr>
                <p14:cNvContentPartPr/>
                <p14:nvPr/>
              </p14:nvContentPartPr>
              <p14:xfrm>
                <a:off x="1330831" y="1486278"/>
                <a:ext cx="500760" cy="23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6F14C3B-C65B-F22A-D552-52A1BF6A03F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21831" y="1477278"/>
                  <a:ext cx="518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28D75B-7B3B-C427-5018-355AD0B5EF27}"/>
                    </a:ext>
                  </a:extLst>
                </p14:cNvPr>
                <p14:cNvContentPartPr/>
                <p14:nvPr/>
              </p14:nvContentPartPr>
              <p14:xfrm>
                <a:off x="1773631" y="1402398"/>
                <a:ext cx="220680" cy="245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28D75B-7B3B-C427-5018-355AD0B5EF2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764631" y="1393398"/>
                  <a:ext cx="2383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E2DB902-7E40-C2A6-4510-44BC66EDCEDD}"/>
                    </a:ext>
                  </a:extLst>
                </p14:cNvPr>
                <p14:cNvContentPartPr/>
                <p14:nvPr/>
              </p14:nvContentPartPr>
              <p14:xfrm>
                <a:off x="234631" y="772758"/>
                <a:ext cx="26280" cy="31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E2DB902-7E40-C2A6-4510-44BC66EDCE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5631" y="764118"/>
                  <a:ext cx="439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2C44B1A-F10E-7C4B-FA36-810C93FDC1BC}"/>
                    </a:ext>
                  </a:extLst>
                </p14:cNvPr>
                <p14:cNvContentPartPr/>
                <p14:nvPr/>
              </p14:nvContentPartPr>
              <p14:xfrm>
                <a:off x="-31769" y="673398"/>
                <a:ext cx="578520" cy="447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2C44B1A-F10E-7C4B-FA36-810C93FDC1B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-40409" y="664398"/>
                  <a:ext cx="596160" cy="46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D70A653-5CC0-5797-DCAA-25048DD711D0}"/>
              </a:ext>
            </a:extLst>
          </p:cNvPr>
          <p:cNvGrpSpPr/>
          <p:nvPr/>
        </p:nvGrpSpPr>
        <p:grpSpPr>
          <a:xfrm>
            <a:off x="-47969" y="2442438"/>
            <a:ext cx="1629720" cy="495360"/>
            <a:chOff x="-47969" y="2442438"/>
            <a:chExt cx="1629720" cy="49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0687684-5BF6-C8FA-B0FD-247E84E8E88A}"/>
                    </a:ext>
                  </a:extLst>
                </p14:cNvPr>
                <p14:cNvContentPartPr/>
                <p14:nvPr/>
              </p14:nvContentPartPr>
              <p14:xfrm>
                <a:off x="-47969" y="2442438"/>
                <a:ext cx="771120" cy="495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0687684-5BF6-C8FA-B0FD-247E84E8E88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-56609" y="2433438"/>
                  <a:ext cx="78876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2EA619A-CFBC-E588-4781-33E446E22A8F}"/>
                    </a:ext>
                  </a:extLst>
                </p14:cNvPr>
                <p14:cNvContentPartPr/>
                <p14:nvPr/>
              </p14:nvContentPartPr>
              <p14:xfrm>
                <a:off x="921871" y="2734758"/>
                <a:ext cx="436320" cy="4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2EA619A-CFBC-E588-4781-33E446E22A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13231" y="2725758"/>
                  <a:ext cx="453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D575F4-474A-B5E8-27B9-924861DC6E7F}"/>
                    </a:ext>
                  </a:extLst>
                </p14:cNvPr>
                <p14:cNvContentPartPr/>
                <p14:nvPr/>
              </p14:nvContentPartPr>
              <p14:xfrm>
                <a:off x="1389511" y="2647998"/>
                <a:ext cx="192240" cy="235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D575F4-474A-B5E8-27B9-924861DC6E7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80871" y="2639358"/>
                  <a:ext cx="20988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84F3493-BECC-D996-DBBF-CCD622DBA9B4}"/>
              </a:ext>
            </a:extLst>
          </p:cNvPr>
          <p:cNvGrpSpPr/>
          <p:nvPr/>
        </p:nvGrpSpPr>
        <p:grpSpPr>
          <a:xfrm>
            <a:off x="8195311" y="1899918"/>
            <a:ext cx="464760" cy="173880"/>
            <a:chOff x="8195311" y="1899918"/>
            <a:chExt cx="464760" cy="17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D03D17D-5EC7-9CC1-406A-B36A9CEFD15D}"/>
                    </a:ext>
                  </a:extLst>
                </p14:cNvPr>
                <p14:cNvContentPartPr/>
                <p14:nvPr/>
              </p14:nvContentPartPr>
              <p14:xfrm>
                <a:off x="8195311" y="1899918"/>
                <a:ext cx="181080" cy="173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D03D17D-5EC7-9CC1-406A-B36A9CEFD15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186311" y="1890918"/>
                  <a:ext cx="198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73520B-96BA-E694-B843-1A83C73ADF9E}"/>
                    </a:ext>
                  </a:extLst>
                </p14:cNvPr>
                <p14:cNvContentPartPr/>
                <p14:nvPr/>
              </p14:nvContentPartPr>
              <p14:xfrm>
                <a:off x="8582311" y="2014038"/>
                <a:ext cx="77760" cy="52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73520B-96BA-E694-B843-1A83C73ADF9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573311" y="2005038"/>
                  <a:ext cx="9540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4F515DD-660A-DC31-C518-7D4940B94128}"/>
                  </a:ext>
                </a:extLst>
              </p14:cNvPr>
              <p14:cNvContentPartPr/>
              <p14:nvPr/>
            </p14:nvContentPartPr>
            <p14:xfrm>
              <a:off x="7857631" y="1865718"/>
              <a:ext cx="28080" cy="1587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4F515DD-660A-DC31-C518-7D4940B9412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848991" y="1857078"/>
                <a:ext cx="4572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BD7830F-000A-0789-37B5-A780DA50BD44}"/>
              </a:ext>
            </a:extLst>
          </p:cNvPr>
          <p:cNvGrpSpPr/>
          <p:nvPr/>
        </p:nvGrpSpPr>
        <p:grpSpPr>
          <a:xfrm>
            <a:off x="-73529" y="3830958"/>
            <a:ext cx="4688640" cy="1025280"/>
            <a:chOff x="-73529" y="3830958"/>
            <a:chExt cx="4688640" cy="102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6E5B0A9-A001-CC88-E08F-CFB83DF43292}"/>
                    </a:ext>
                  </a:extLst>
                </p14:cNvPr>
                <p14:cNvContentPartPr/>
                <p14:nvPr/>
              </p14:nvContentPartPr>
              <p14:xfrm>
                <a:off x="117991" y="4009158"/>
                <a:ext cx="308160" cy="422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6E5B0A9-A001-CC88-E08F-CFB83DF4329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8991" y="4000518"/>
                  <a:ext cx="3258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ACD7C4-847A-FCC4-7F00-FCF120890172}"/>
                    </a:ext>
                  </a:extLst>
                </p14:cNvPr>
                <p14:cNvContentPartPr/>
                <p14:nvPr/>
              </p14:nvContentPartPr>
              <p14:xfrm>
                <a:off x="-73529" y="3830958"/>
                <a:ext cx="785520" cy="669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ACD7C4-847A-FCC4-7F00-FCF12089017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-82529" y="3821958"/>
                  <a:ext cx="80316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DC5691F-A513-A8A4-B52E-512A3995D445}"/>
                    </a:ext>
                  </a:extLst>
                </p14:cNvPr>
                <p14:cNvContentPartPr/>
                <p14:nvPr/>
              </p14:nvContentPartPr>
              <p14:xfrm>
                <a:off x="813151" y="4478238"/>
                <a:ext cx="332280" cy="23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DC5691F-A513-A8A4-B52E-512A3995D44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4151" y="4469598"/>
                  <a:ext cx="3499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36B9828-2776-A4CD-32F4-E10A61A1A1D9}"/>
                    </a:ext>
                  </a:extLst>
                </p14:cNvPr>
                <p14:cNvContentPartPr/>
                <p14:nvPr/>
              </p14:nvContentPartPr>
              <p14:xfrm>
                <a:off x="1058311" y="4354398"/>
                <a:ext cx="328680" cy="402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36B9828-2776-A4CD-32F4-E10A61A1A1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9311" y="4345398"/>
                  <a:ext cx="3463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1439069-0478-2ABD-04DA-FDDFBBC11706}"/>
                    </a:ext>
                  </a:extLst>
                </p14:cNvPr>
                <p14:cNvContentPartPr/>
                <p14:nvPr/>
              </p14:nvContentPartPr>
              <p14:xfrm>
                <a:off x="1617031" y="4288518"/>
                <a:ext cx="209520" cy="389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1439069-0478-2ABD-04DA-FDDFBBC1170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08031" y="4279878"/>
                  <a:ext cx="2271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CE55255-F112-A35D-5FBA-FE1AD54969E9}"/>
                    </a:ext>
                  </a:extLst>
                </p14:cNvPr>
                <p14:cNvContentPartPr/>
                <p14:nvPr/>
              </p14:nvContentPartPr>
              <p14:xfrm>
                <a:off x="1919071" y="4396518"/>
                <a:ext cx="213840" cy="432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CE55255-F112-A35D-5FBA-FE1AD54969E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910071" y="4387518"/>
                  <a:ext cx="23148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3953B03-37F5-0467-1F03-152AA0465B96}"/>
                    </a:ext>
                  </a:extLst>
                </p14:cNvPr>
                <p14:cNvContentPartPr/>
                <p14:nvPr/>
              </p14:nvContentPartPr>
              <p14:xfrm>
                <a:off x="1884871" y="4264038"/>
                <a:ext cx="266760" cy="278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3953B03-37F5-0467-1F03-152AA0465B9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76231" y="4255398"/>
                  <a:ext cx="2844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DC292-22C8-C1C5-257A-7DF59CE0B6CA}"/>
                    </a:ext>
                  </a:extLst>
                </p14:cNvPr>
                <p14:cNvContentPartPr/>
                <p14:nvPr/>
              </p14:nvContentPartPr>
              <p14:xfrm>
                <a:off x="2259991" y="4177278"/>
                <a:ext cx="260280" cy="424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DC292-22C8-C1C5-257A-7DF59CE0B6C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51351" y="4168638"/>
                  <a:ext cx="27792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B8DF052-7938-4A2D-E5BD-DB5117142B5B}"/>
                    </a:ext>
                  </a:extLst>
                </p14:cNvPr>
                <p14:cNvContentPartPr/>
                <p14:nvPr/>
              </p14:nvContentPartPr>
              <p14:xfrm>
                <a:off x="2473831" y="4438638"/>
                <a:ext cx="118080" cy="182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B8DF052-7938-4A2D-E5BD-DB5117142B5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464831" y="4429638"/>
                  <a:ext cx="135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BD68377-4A20-C367-418A-885564F81FB6}"/>
                    </a:ext>
                  </a:extLst>
                </p14:cNvPr>
                <p14:cNvContentPartPr/>
                <p14:nvPr/>
              </p14:nvContentPartPr>
              <p14:xfrm>
                <a:off x="2705311" y="4247478"/>
                <a:ext cx="20520" cy="10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BD68377-4A20-C367-418A-885564F81FB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696671" y="4238838"/>
                  <a:ext cx="38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0230809-DEB4-C715-D38E-DB3C4D35E918}"/>
                    </a:ext>
                  </a:extLst>
                </p14:cNvPr>
                <p14:cNvContentPartPr/>
                <p14:nvPr/>
              </p14:nvContentPartPr>
              <p14:xfrm>
                <a:off x="2658871" y="4001958"/>
                <a:ext cx="363240" cy="563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0230809-DEB4-C715-D38E-DB3C4D35E91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650231" y="3993318"/>
                  <a:ext cx="38088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F70F067-B053-FF47-3CD2-CB62CF19AAD8}"/>
                    </a:ext>
                  </a:extLst>
                </p14:cNvPr>
                <p14:cNvContentPartPr/>
                <p14:nvPr/>
              </p14:nvContentPartPr>
              <p14:xfrm>
                <a:off x="2946511" y="4337118"/>
                <a:ext cx="230400" cy="225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F70F067-B053-FF47-3CD2-CB62CF19AAD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937511" y="4328118"/>
                  <a:ext cx="248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EA04BA8-076C-3DCA-93C7-2007AFE8E407}"/>
                    </a:ext>
                  </a:extLst>
                </p14:cNvPr>
                <p14:cNvContentPartPr/>
                <p14:nvPr/>
              </p14:nvContentPartPr>
              <p14:xfrm>
                <a:off x="3452311" y="4530438"/>
                <a:ext cx="875880" cy="120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EA04BA8-076C-3DCA-93C7-2007AFE8E40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443311" y="4521798"/>
                  <a:ext cx="8935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3A22C12-B3BC-6A91-FAF7-3ACB05F14137}"/>
                    </a:ext>
                  </a:extLst>
                </p14:cNvPr>
                <p14:cNvContentPartPr/>
                <p14:nvPr/>
              </p14:nvContentPartPr>
              <p14:xfrm>
                <a:off x="4255831" y="4365198"/>
                <a:ext cx="359280" cy="491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A22C12-B3BC-6A91-FAF7-3ACB05F1413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246831" y="4356558"/>
                  <a:ext cx="376920" cy="50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50A92E7-10DE-9693-AB31-A7F0F938B8EA}"/>
              </a:ext>
            </a:extLst>
          </p:cNvPr>
          <p:cNvGrpSpPr/>
          <p:nvPr/>
        </p:nvGrpSpPr>
        <p:grpSpPr>
          <a:xfrm>
            <a:off x="1749871" y="2326878"/>
            <a:ext cx="9672120" cy="1690920"/>
            <a:chOff x="1749871" y="2326878"/>
            <a:chExt cx="9672120" cy="169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74D8F24-DD01-FF5B-5BA6-C0ACAB7DB859}"/>
                    </a:ext>
                  </a:extLst>
                </p14:cNvPr>
                <p14:cNvContentPartPr/>
                <p14:nvPr/>
              </p14:nvContentPartPr>
              <p14:xfrm>
                <a:off x="1749871" y="2552238"/>
                <a:ext cx="268920" cy="324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74D8F24-DD01-FF5B-5BA6-C0ACAB7DB85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40871" y="2543598"/>
                  <a:ext cx="2865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826B72-93DE-90D3-FDB3-A39EFD575145}"/>
                    </a:ext>
                  </a:extLst>
                </p14:cNvPr>
                <p14:cNvContentPartPr/>
                <p14:nvPr/>
              </p14:nvContentPartPr>
              <p14:xfrm>
                <a:off x="2024911" y="2619558"/>
                <a:ext cx="232200" cy="321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826B72-93DE-90D3-FDB3-A39EFD57514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015911" y="2610558"/>
                  <a:ext cx="2498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91C5C1B-2D19-C8E6-A521-B28AC22235F2}"/>
                    </a:ext>
                  </a:extLst>
                </p14:cNvPr>
                <p14:cNvContentPartPr/>
                <p14:nvPr/>
              </p14:nvContentPartPr>
              <p14:xfrm>
                <a:off x="2317951" y="2684718"/>
                <a:ext cx="232200" cy="182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91C5C1B-2D19-C8E6-A521-B28AC22235F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08951" y="2675718"/>
                  <a:ext cx="2498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939F9B6-6D0D-F453-85E4-10583C099633}"/>
                    </a:ext>
                  </a:extLst>
                </p14:cNvPr>
                <p14:cNvContentPartPr/>
                <p14:nvPr/>
              </p14:nvContentPartPr>
              <p14:xfrm>
                <a:off x="2987191" y="2480598"/>
                <a:ext cx="306720" cy="438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939F9B6-6D0D-F453-85E4-10583C0996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978551" y="2471958"/>
                  <a:ext cx="324360" cy="45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817F9E8-3969-F80B-4EFC-3E14FAE46D53}"/>
                    </a:ext>
                  </a:extLst>
                </p14:cNvPr>
                <p14:cNvContentPartPr/>
                <p14:nvPr/>
              </p14:nvContentPartPr>
              <p14:xfrm>
                <a:off x="2950111" y="2778318"/>
                <a:ext cx="227880" cy="99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817F9E8-3969-F80B-4EFC-3E14FAE46D5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941111" y="2769678"/>
                  <a:ext cx="245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9B4856-EA88-5492-62A9-6B302BEAA323}"/>
                    </a:ext>
                  </a:extLst>
                </p14:cNvPr>
                <p14:cNvContentPartPr/>
                <p14:nvPr/>
              </p14:nvContentPartPr>
              <p14:xfrm>
                <a:off x="3243871" y="2727918"/>
                <a:ext cx="127080" cy="19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9B4856-EA88-5492-62A9-6B302BEAA32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235231" y="2719278"/>
                  <a:ext cx="1447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B98ECA7-4DB4-1A21-13BA-D30A7A1D4AF4}"/>
                    </a:ext>
                  </a:extLst>
                </p14:cNvPr>
                <p14:cNvContentPartPr/>
                <p14:nvPr/>
              </p14:nvContentPartPr>
              <p14:xfrm>
                <a:off x="3414511" y="2541438"/>
                <a:ext cx="74160" cy="352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B98ECA7-4DB4-1A21-13BA-D30A7A1D4AF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05511" y="2532798"/>
                  <a:ext cx="918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D3D3992-D19E-310A-4EF4-5172DD0967E1}"/>
                    </a:ext>
                  </a:extLst>
                </p14:cNvPr>
                <p14:cNvContentPartPr/>
                <p14:nvPr/>
              </p14:nvContentPartPr>
              <p14:xfrm>
                <a:off x="3569671" y="2684718"/>
                <a:ext cx="179280" cy="224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D3D3992-D19E-310A-4EF4-5172DD0967E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61031" y="2675718"/>
                  <a:ext cx="196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79B6274-AC2D-16FF-55E0-959747EE76F2}"/>
                    </a:ext>
                  </a:extLst>
                </p14:cNvPr>
                <p14:cNvContentPartPr/>
                <p14:nvPr/>
              </p14:nvContentPartPr>
              <p14:xfrm>
                <a:off x="3829231" y="2838798"/>
                <a:ext cx="197280" cy="37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79B6274-AC2D-16FF-55E0-959747EE76F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820591" y="2829798"/>
                  <a:ext cx="214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5F650DA-FAA2-CD16-050B-F7D628D5C34C}"/>
                    </a:ext>
                  </a:extLst>
                </p14:cNvPr>
                <p14:cNvContentPartPr/>
                <p14:nvPr/>
              </p14:nvContentPartPr>
              <p14:xfrm>
                <a:off x="4033711" y="2700558"/>
                <a:ext cx="203760" cy="236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5F650DA-FAA2-CD16-050B-F7D628D5C34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025071" y="2691558"/>
                  <a:ext cx="2214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1EF7B3-19F0-AD43-3CFC-3A689D8CAB19}"/>
                    </a:ext>
                  </a:extLst>
                </p14:cNvPr>
                <p14:cNvContentPartPr/>
                <p14:nvPr/>
              </p14:nvContentPartPr>
              <p14:xfrm>
                <a:off x="4416031" y="2578518"/>
                <a:ext cx="249840" cy="273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1EF7B3-19F0-AD43-3CFC-3A689D8CAB1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407031" y="2569878"/>
                  <a:ext cx="2674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4B5F6B-52C0-1F77-CEF0-F4D346116028}"/>
                    </a:ext>
                  </a:extLst>
                </p14:cNvPr>
                <p14:cNvContentPartPr/>
                <p14:nvPr/>
              </p14:nvContentPartPr>
              <p14:xfrm>
                <a:off x="4649671" y="2654838"/>
                <a:ext cx="343080" cy="198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4B5F6B-52C0-1F77-CEF0-F4D34611602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41031" y="2646198"/>
                  <a:ext cx="3607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378BF4E-C230-998A-BBAD-FCFA692AAD78}"/>
                    </a:ext>
                  </a:extLst>
                </p14:cNvPr>
                <p14:cNvContentPartPr/>
                <p14:nvPr/>
              </p14:nvContentPartPr>
              <p14:xfrm>
                <a:off x="5092831" y="2690838"/>
                <a:ext cx="340920" cy="216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378BF4E-C230-998A-BBAD-FCFA692AAD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83831" y="2682198"/>
                  <a:ext cx="358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5616E3-CCA0-E61B-C088-8B2BB544921D}"/>
                    </a:ext>
                  </a:extLst>
                </p14:cNvPr>
                <p14:cNvContentPartPr/>
                <p14:nvPr/>
              </p14:nvContentPartPr>
              <p14:xfrm>
                <a:off x="5454991" y="2716398"/>
                <a:ext cx="364680" cy="202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5616E3-CCA0-E61B-C088-8B2BB544921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445991" y="2707398"/>
                  <a:ext cx="382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4C9BE6F-FA5D-04CC-6E9C-08CB145C6785}"/>
                    </a:ext>
                  </a:extLst>
                </p14:cNvPr>
                <p14:cNvContentPartPr/>
                <p14:nvPr/>
              </p14:nvContentPartPr>
              <p14:xfrm>
                <a:off x="5829031" y="2697678"/>
                <a:ext cx="375480" cy="20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4C9BE6F-FA5D-04CC-6E9C-08CB145C678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820031" y="2689038"/>
                  <a:ext cx="393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7D9918C-8472-230E-11E8-C9220B22EC62}"/>
                    </a:ext>
                  </a:extLst>
                </p14:cNvPr>
                <p14:cNvContentPartPr/>
                <p14:nvPr/>
              </p14:nvContentPartPr>
              <p14:xfrm>
                <a:off x="6836311" y="2628198"/>
                <a:ext cx="255600" cy="243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7D9918C-8472-230E-11E8-C9220B22EC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27671" y="2619558"/>
                  <a:ext cx="273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FA3C05-5E09-ACBF-D923-70B627B6C493}"/>
                    </a:ext>
                  </a:extLst>
                </p14:cNvPr>
                <p14:cNvContentPartPr/>
                <p14:nvPr/>
              </p14:nvContentPartPr>
              <p14:xfrm>
                <a:off x="7136551" y="2629638"/>
                <a:ext cx="289080" cy="243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FA3C05-5E09-ACBF-D923-70B627B6C49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127551" y="2620998"/>
                  <a:ext cx="3067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0A0A9A6-F7C0-2C51-9EC7-5E92C55E8554}"/>
                    </a:ext>
                  </a:extLst>
                </p14:cNvPr>
                <p14:cNvContentPartPr/>
                <p14:nvPr/>
              </p14:nvContentPartPr>
              <p14:xfrm>
                <a:off x="7290631" y="2658438"/>
                <a:ext cx="261000" cy="471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0A0A9A6-F7C0-2C51-9EC7-5E92C55E855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281631" y="2649438"/>
                  <a:ext cx="2786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FD1C92F-238C-2124-8E2E-8307A86D20F7}"/>
                    </a:ext>
                  </a:extLst>
                </p14:cNvPr>
                <p14:cNvContentPartPr/>
                <p14:nvPr/>
              </p14:nvContentPartPr>
              <p14:xfrm>
                <a:off x="7504831" y="2620638"/>
                <a:ext cx="228600" cy="228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FD1C92F-238C-2124-8E2E-8307A86D20F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495831" y="2611998"/>
                  <a:ext cx="246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370EA4-E40A-AC1B-9A9A-CA4A5CDACB54}"/>
                    </a:ext>
                  </a:extLst>
                </p14:cNvPr>
                <p14:cNvContentPartPr/>
                <p14:nvPr/>
              </p14:nvContentPartPr>
              <p14:xfrm>
                <a:off x="7701751" y="2654118"/>
                <a:ext cx="262440" cy="260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370EA4-E40A-AC1B-9A9A-CA4A5CDACB5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693111" y="2645118"/>
                  <a:ext cx="280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49DD653-66EC-94C4-2B4A-B573AA577EEC}"/>
                    </a:ext>
                  </a:extLst>
                </p14:cNvPr>
                <p14:cNvContentPartPr/>
                <p14:nvPr/>
              </p14:nvContentPartPr>
              <p14:xfrm>
                <a:off x="8034031" y="2686158"/>
                <a:ext cx="284760" cy="207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49DD653-66EC-94C4-2B4A-B573AA577EE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25031" y="2677518"/>
                  <a:ext cx="3024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712AEE0-3A29-160D-E2CE-B5EF8FAED6EC}"/>
                    </a:ext>
                  </a:extLst>
                </p14:cNvPr>
                <p14:cNvContentPartPr/>
                <p14:nvPr/>
              </p14:nvContentPartPr>
              <p14:xfrm>
                <a:off x="8220511" y="2745558"/>
                <a:ext cx="420840" cy="191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12AEE0-3A29-160D-E2CE-B5EF8FAED6E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211871" y="2736918"/>
                  <a:ext cx="4384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998CF52-B4BB-142B-F3E1-B671E328E8CA}"/>
                    </a:ext>
                  </a:extLst>
                </p14:cNvPr>
                <p14:cNvContentPartPr/>
                <p14:nvPr/>
              </p14:nvContentPartPr>
              <p14:xfrm>
                <a:off x="8739991" y="2412918"/>
                <a:ext cx="176400" cy="508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998CF52-B4BB-142B-F3E1-B671E328E8C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30991" y="2403918"/>
                  <a:ext cx="1940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8E1DAF-01E6-B2B0-9D9E-49C4E80D976E}"/>
                    </a:ext>
                  </a:extLst>
                </p14:cNvPr>
                <p14:cNvContentPartPr/>
                <p14:nvPr/>
              </p14:nvContentPartPr>
              <p14:xfrm>
                <a:off x="8678071" y="2682558"/>
                <a:ext cx="248040" cy="34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8E1DAF-01E6-B2B0-9D9E-49C4E80D976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669431" y="2673558"/>
                  <a:ext cx="265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EAC67B7-32BE-F785-5CA1-A70ABC88AF02}"/>
                    </a:ext>
                  </a:extLst>
                </p14:cNvPr>
                <p14:cNvContentPartPr/>
                <p14:nvPr/>
              </p14:nvContentPartPr>
              <p14:xfrm>
                <a:off x="8922151" y="2697678"/>
                <a:ext cx="230400" cy="20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EAC67B7-32BE-F785-5CA1-A70ABC88AF0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13511" y="2689038"/>
                  <a:ext cx="248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8E215BB-543C-2433-09D5-50968171E238}"/>
                    </a:ext>
                  </a:extLst>
                </p14:cNvPr>
                <p14:cNvContentPartPr/>
                <p14:nvPr/>
              </p14:nvContentPartPr>
              <p14:xfrm>
                <a:off x="9191431" y="2326878"/>
                <a:ext cx="499680" cy="55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8E215BB-543C-2433-09D5-50968171E23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182791" y="2318238"/>
                  <a:ext cx="51732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0B6F5F-1706-D6CE-117A-4C9B8C11CFCB}"/>
                    </a:ext>
                  </a:extLst>
                </p14:cNvPr>
                <p14:cNvContentPartPr/>
                <p14:nvPr/>
              </p14:nvContentPartPr>
              <p14:xfrm>
                <a:off x="9950671" y="2451798"/>
                <a:ext cx="319320" cy="262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0B6F5F-1706-D6CE-117A-4C9B8C11CFC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942031" y="2443158"/>
                  <a:ext cx="3369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586BB98-B2FB-DE15-CCC5-7ACE7188232F}"/>
                    </a:ext>
                  </a:extLst>
                </p14:cNvPr>
                <p14:cNvContentPartPr/>
                <p14:nvPr/>
              </p14:nvContentPartPr>
              <p14:xfrm>
                <a:off x="10287271" y="2353518"/>
                <a:ext cx="489960" cy="404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586BB98-B2FB-DE15-CCC5-7ACE7188232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278271" y="2344878"/>
                  <a:ext cx="50760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1514A6D-70F4-22F7-C0B7-F43E67E8EB2D}"/>
                    </a:ext>
                  </a:extLst>
                </p14:cNvPr>
                <p14:cNvContentPartPr/>
                <p14:nvPr/>
              </p14:nvContentPartPr>
              <p14:xfrm>
                <a:off x="10750231" y="2573118"/>
                <a:ext cx="318600" cy="163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1514A6D-70F4-22F7-C0B7-F43E67E8EB2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741591" y="2564478"/>
                  <a:ext cx="336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35D75CC-40C4-2D33-92DA-E6FA36762811}"/>
                    </a:ext>
                  </a:extLst>
                </p14:cNvPr>
                <p14:cNvContentPartPr/>
                <p14:nvPr/>
              </p14:nvContentPartPr>
              <p14:xfrm>
                <a:off x="11149471" y="2553678"/>
                <a:ext cx="27252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35D75CC-40C4-2D33-92DA-E6FA3676281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140471" y="2545038"/>
                  <a:ext cx="290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85FDDA7-0B69-7EA6-B636-F830D78A5AD7}"/>
                    </a:ext>
                  </a:extLst>
                </p14:cNvPr>
                <p14:cNvContentPartPr/>
                <p14:nvPr/>
              </p14:nvContentPartPr>
              <p14:xfrm>
                <a:off x="2042191" y="3325878"/>
                <a:ext cx="279720" cy="208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85FDDA7-0B69-7EA6-B636-F830D78A5AD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033191" y="3316878"/>
                  <a:ext cx="2973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F1DAE94-B03B-FB7E-12BE-08161947B167}"/>
                    </a:ext>
                  </a:extLst>
                </p14:cNvPr>
                <p14:cNvContentPartPr/>
                <p14:nvPr/>
              </p14:nvContentPartPr>
              <p14:xfrm>
                <a:off x="2299951" y="3328398"/>
                <a:ext cx="313200" cy="135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F1DAE94-B03B-FB7E-12BE-08161947B16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290951" y="3319758"/>
                  <a:ext cx="330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E150E55-04B5-B5FE-CD15-3C4E939CEB43}"/>
                    </a:ext>
                  </a:extLst>
                </p14:cNvPr>
                <p14:cNvContentPartPr/>
                <p14:nvPr/>
              </p14:nvContentPartPr>
              <p14:xfrm>
                <a:off x="2575351" y="3326958"/>
                <a:ext cx="186120" cy="1681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E150E55-04B5-B5FE-CD15-3C4E939CEB4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566711" y="3318318"/>
                  <a:ext cx="2037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DB4588E-FAEE-9BC4-0925-ED73EFC1759B}"/>
                    </a:ext>
                  </a:extLst>
                </p14:cNvPr>
                <p14:cNvContentPartPr/>
                <p14:nvPr/>
              </p14:nvContentPartPr>
              <p14:xfrm>
                <a:off x="2798191" y="3172158"/>
                <a:ext cx="205920" cy="348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DB4588E-FAEE-9BC4-0925-ED73EFC1759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789551" y="3163158"/>
                  <a:ext cx="2235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AE81AA9-7951-D436-B844-6AE2402391FF}"/>
                    </a:ext>
                  </a:extLst>
                </p14:cNvPr>
                <p14:cNvContentPartPr/>
                <p14:nvPr/>
              </p14:nvContentPartPr>
              <p14:xfrm>
                <a:off x="3166471" y="3559878"/>
                <a:ext cx="140040" cy="32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AE81AA9-7951-D436-B844-6AE2402391F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57831" y="3550878"/>
                  <a:ext cx="157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A5F2A69-5F79-0784-C671-031E0CAD9A38}"/>
                    </a:ext>
                  </a:extLst>
                </p14:cNvPr>
                <p14:cNvContentPartPr/>
                <p14:nvPr/>
              </p14:nvContentPartPr>
              <p14:xfrm>
                <a:off x="3452311" y="3400038"/>
                <a:ext cx="33120" cy="414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A5F2A69-5F79-0784-C671-031E0CAD9A3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443311" y="3391038"/>
                  <a:ext cx="507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BA83C67-52D9-6CC1-4825-35418062323A}"/>
                    </a:ext>
                  </a:extLst>
                </p14:cNvPr>
                <p14:cNvContentPartPr/>
                <p14:nvPr/>
              </p14:nvContentPartPr>
              <p14:xfrm>
                <a:off x="3414511" y="3349638"/>
                <a:ext cx="234000" cy="264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BA83C67-52D9-6CC1-4825-35418062323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405511" y="3340638"/>
                  <a:ext cx="2516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00FB156-CE40-B7BA-E534-66EAB52A0992}"/>
                    </a:ext>
                  </a:extLst>
                </p14:cNvPr>
                <p14:cNvContentPartPr/>
                <p14:nvPr/>
              </p14:nvContentPartPr>
              <p14:xfrm>
                <a:off x="3757951" y="3403998"/>
                <a:ext cx="30240" cy="264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00FB156-CE40-B7BA-E534-66EAB52A099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748951" y="3394998"/>
                  <a:ext cx="478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6E0256-9F67-E8CC-C678-17B6EC26BB29}"/>
                    </a:ext>
                  </a:extLst>
                </p14:cNvPr>
                <p14:cNvContentPartPr/>
                <p14:nvPr/>
              </p14:nvContentPartPr>
              <p14:xfrm>
                <a:off x="3580471" y="3541878"/>
                <a:ext cx="218160" cy="186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6E0256-9F67-E8CC-C678-17B6EC26BB2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571831" y="3533238"/>
                  <a:ext cx="235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EEE2A27-1ABA-514F-10D5-7834639B9D73}"/>
                    </a:ext>
                  </a:extLst>
                </p14:cNvPr>
                <p14:cNvContentPartPr/>
                <p14:nvPr/>
              </p14:nvContentPartPr>
              <p14:xfrm>
                <a:off x="3883231" y="3191958"/>
                <a:ext cx="239040" cy="549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EEE2A27-1ABA-514F-10D5-7834639B9D7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874591" y="3182958"/>
                  <a:ext cx="2566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1C416EF-B04D-5181-73D1-8445D9558FF9}"/>
                    </a:ext>
                  </a:extLst>
                </p14:cNvPr>
                <p14:cNvContentPartPr/>
                <p14:nvPr/>
              </p14:nvContentPartPr>
              <p14:xfrm>
                <a:off x="3928591" y="3529278"/>
                <a:ext cx="118080" cy="50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1C416EF-B04D-5181-73D1-8445D9558FF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919591" y="3520278"/>
                  <a:ext cx="135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5F9DCF8-79AF-D673-F209-060B1F250936}"/>
                    </a:ext>
                  </a:extLst>
                </p14:cNvPr>
                <p14:cNvContentPartPr/>
                <p14:nvPr/>
              </p14:nvContentPartPr>
              <p14:xfrm>
                <a:off x="4205071" y="3581478"/>
                <a:ext cx="302760" cy="50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5F9DCF8-79AF-D673-F209-060B1F25093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96431" y="3572478"/>
                  <a:ext cx="320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D9270C-FCDE-2DDB-A2A4-05B77626C698}"/>
                    </a:ext>
                  </a:extLst>
                </p14:cNvPr>
                <p14:cNvContentPartPr/>
                <p14:nvPr/>
              </p14:nvContentPartPr>
              <p14:xfrm>
                <a:off x="4696471" y="3330558"/>
                <a:ext cx="133560" cy="317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D9270C-FCDE-2DDB-A2A4-05B77626C69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687471" y="3321918"/>
                  <a:ext cx="15120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5B132F5-9517-192F-DFFF-64094AA1CF65}"/>
                    </a:ext>
                  </a:extLst>
                </p14:cNvPr>
                <p14:cNvContentPartPr/>
                <p14:nvPr/>
              </p14:nvContentPartPr>
              <p14:xfrm>
                <a:off x="4841911" y="3416958"/>
                <a:ext cx="225000" cy="206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5B132F5-9517-192F-DFFF-64094AA1CF6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832911" y="3407958"/>
                  <a:ext cx="242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AFB371E-520C-3005-E356-40CED84F79F1}"/>
                    </a:ext>
                  </a:extLst>
                </p14:cNvPr>
                <p14:cNvContentPartPr/>
                <p14:nvPr/>
              </p14:nvContentPartPr>
              <p14:xfrm>
                <a:off x="5207311" y="3385278"/>
                <a:ext cx="250920" cy="190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AFB371E-520C-3005-E356-40CED84F79F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198671" y="3376278"/>
                  <a:ext cx="268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1D10D75-5B0B-4E3E-A619-85F6F78F8791}"/>
                    </a:ext>
                  </a:extLst>
                </p14:cNvPr>
                <p14:cNvContentPartPr/>
                <p14:nvPr/>
              </p14:nvContentPartPr>
              <p14:xfrm>
                <a:off x="5474791" y="3132198"/>
                <a:ext cx="478800" cy="453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1D10D75-5B0B-4E3E-A619-85F6F78F879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466151" y="3123198"/>
                  <a:ext cx="49644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FD036AA-CBB3-83B5-AE53-E3E45BA47082}"/>
                    </a:ext>
                  </a:extLst>
                </p14:cNvPr>
                <p14:cNvContentPartPr/>
                <p14:nvPr/>
              </p14:nvContentPartPr>
              <p14:xfrm>
                <a:off x="6108391" y="3525678"/>
                <a:ext cx="133560" cy="10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FD036AA-CBB3-83B5-AE53-E3E45BA4708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099391" y="3516678"/>
                  <a:ext cx="151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5CA4AFF8-3BB9-F3BF-ACD1-C975D6060F4E}"/>
                    </a:ext>
                  </a:extLst>
                </p14:cNvPr>
                <p14:cNvContentPartPr/>
                <p14:nvPr/>
              </p14:nvContentPartPr>
              <p14:xfrm>
                <a:off x="6451471" y="3335238"/>
                <a:ext cx="230040" cy="231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5CA4AFF8-3BB9-F3BF-ACD1-C975D6060F4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42471" y="3326238"/>
                  <a:ext cx="247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6AAEEA3-8A33-D2F2-0D62-3DDDF8508336}"/>
                    </a:ext>
                  </a:extLst>
                </p14:cNvPr>
                <p14:cNvContentPartPr/>
                <p14:nvPr/>
              </p14:nvContentPartPr>
              <p14:xfrm>
                <a:off x="6823351" y="3323358"/>
                <a:ext cx="34920" cy="243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6AAEEA3-8A33-D2F2-0D62-3DDDF850833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814711" y="3314358"/>
                  <a:ext cx="525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9564BD6-26A5-359C-062A-305C00A6D976}"/>
                    </a:ext>
                  </a:extLst>
                </p14:cNvPr>
                <p14:cNvContentPartPr/>
                <p14:nvPr/>
              </p14:nvContentPartPr>
              <p14:xfrm>
                <a:off x="6944311" y="3268278"/>
                <a:ext cx="31320" cy="190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9564BD6-26A5-359C-062A-305C00A6D97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935311" y="3259278"/>
                  <a:ext cx="48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4F9D981-FA4E-13D9-8A58-5EE94AFF2CA9}"/>
                    </a:ext>
                  </a:extLst>
                </p14:cNvPr>
                <p14:cNvContentPartPr/>
                <p14:nvPr/>
              </p14:nvContentPartPr>
              <p14:xfrm>
                <a:off x="7030351" y="3119958"/>
                <a:ext cx="328680" cy="496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4F9D981-FA4E-13D9-8A58-5EE94AFF2CA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021351" y="3110958"/>
                  <a:ext cx="3463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C07FD49-E0D8-1720-462F-6F7B186CD490}"/>
                    </a:ext>
                  </a:extLst>
                </p14:cNvPr>
                <p14:cNvContentPartPr/>
                <p14:nvPr/>
              </p14:nvContentPartPr>
              <p14:xfrm>
                <a:off x="7315471" y="3342438"/>
                <a:ext cx="183600" cy="241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C07FD49-E0D8-1720-462F-6F7B186CD49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306471" y="3333438"/>
                  <a:ext cx="201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08C2A8D-EE92-E0B7-6A66-6956312E31AE}"/>
                    </a:ext>
                  </a:extLst>
                </p14:cNvPr>
                <p14:cNvContentPartPr/>
                <p14:nvPr/>
              </p14:nvContentPartPr>
              <p14:xfrm>
                <a:off x="7555231" y="3395358"/>
                <a:ext cx="194040" cy="154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08C2A8D-EE92-E0B7-6A66-6956312E31A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546231" y="3386358"/>
                  <a:ext cx="211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88557F3-0CA0-F31B-6239-3103F40E98C1}"/>
                    </a:ext>
                  </a:extLst>
                </p14:cNvPr>
                <p14:cNvContentPartPr/>
                <p14:nvPr/>
              </p14:nvContentPartPr>
              <p14:xfrm>
                <a:off x="7899751" y="3466278"/>
                <a:ext cx="137160" cy="48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88557F3-0CA0-F31B-6239-3103F40E98C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891111" y="3457638"/>
                  <a:ext cx="1548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00666C8-D652-10AC-82C7-0148EB6F3BCA}"/>
                    </a:ext>
                  </a:extLst>
                </p14:cNvPr>
                <p14:cNvContentPartPr/>
                <p14:nvPr/>
              </p14:nvContentPartPr>
              <p14:xfrm>
                <a:off x="1800631" y="3010158"/>
                <a:ext cx="6478560" cy="1007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00666C8-D652-10AC-82C7-0148EB6F3BC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791991" y="3001158"/>
                  <a:ext cx="6496200" cy="102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425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675BFAB-EA10-C6F2-A79B-8C5CE3FFDE4F}"/>
              </a:ext>
            </a:extLst>
          </p:cNvPr>
          <p:cNvGrpSpPr/>
          <p:nvPr/>
        </p:nvGrpSpPr>
        <p:grpSpPr>
          <a:xfrm>
            <a:off x="460711" y="377478"/>
            <a:ext cx="11387880" cy="3218400"/>
            <a:chOff x="460711" y="377478"/>
            <a:chExt cx="11387880" cy="32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139B5F5-8805-4231-C071-F193570392EE}"/>
                    </a:ext>
                  </a:extLst>
                </p14:cNvPr>
                <p14:cNvContentPartPr/>
                <p14:nvPr/>
              </p14:nvContentPartPr>
              <p14:xfrm>
                <a:off x="1034191" y="712998"/>
                <a:ext cx="316800" cy="240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139B5F5-8805-4231-C071-F193570392E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25191" y="704358"/>
                  <a:ext cx="3344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EE8116-00E5-D50E-203F-8326B64448EF}"/>
                    </a:ext>
                  </a:extLst>
                </p14:cNvPr>
                <p14:cNvContentPartPr/>
                <p14:nvPr/>
              </p14:nvContentPartPr>
              <p14:xfrm>
                <a:off x="1460791" y="720558"/>
                <a:ext cx="215280" cy="198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EE8116-00E5-D50E-203F-8326B64448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451791" y="711918"/>
                  <a:ext cx="232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4B57730-6D4F-F522-FE45-1289F0884B90}"/>
                    </a:ext>
                  </a:extLst>
                </p14:cNvPr>
                <p14:cNvContentPartPr/>
                <p14:nvPr/>
              </p14:nvContentPartPr>
              <p14:xfrm>
                <a:off x="1727191" y="765198"/>
                <a:ext cx="15840" cy="168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B57730-6D4F-F522-FE45-1289F0884B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18191" y="756198"/>
                  <a:ext cx="334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39B15B-127C-206B-1C5B-3BC29C589E85}"/>
                    </a:ext>
                  </a:extLst>
                </p14:cNvPr>
                <p14:cNvContentPartPr/>
                <p14:nvPr/>
              </p14:nvContentPartPr>
              <p14:xfrm>
                <a:off x="1746271" y="458118"/>
                <a:ext cx="101880" cy="496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39B15B-127C-206B-1C5B-3BC29C589E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37271" y="449118"/>
                  <a:ext cx="1195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37E0367-0F04-159C-27AD-202251A1AC65}"/>
                    </a:ext>
                  </a:extLst>
                </p14:cNvPr>
                <p14:cNvContentPartPr/>
                <p14:nvPr/>
              </p14:nvContentPartPr>
              <p14:xfrm>
                <a:off x="1866511" y="752958"/>
                <a:ext cx="132120" cy="89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37E0367-0F04-159C-27AD-202251A1AC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7511" y="743958"/>
                  <a:ext cx="149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F9F082-B1E1-1FA0-5255-8623C5B9623B}"/>
                    </a:ext>
                  </a:extLst>
                </p14:cNvPr>
                <p14:cNvContentPartPr/>
                <p14:nvPr/>
              </p14:nvContentPartPr>
              <p14:xfrm>
                <a:off x="2006551" y="678438"/>
                <a:ext cx="225360" cy="277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F9F082-B1E1-1FA0-5255-8623C5B9623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997911" y="669438"/>
                  <a:ext cx="24300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668584-54DC-285A-B510-BA8A1D42453E}"/>
                    </a:ext>
                  </a:extLst>
                </p14:cNvPr>
                <p14:cNvContentPartPr/>
                <p14:nvPr/>
              </p14:nvContentPartPr>
              <p14:xfrm>
                <a:off x="2238031" y="766638"/>
                <a:ext cx="134280" cy="160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668584-54DC-285A-B510-BA8A1D42453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29031" y="757638"/>
                  <a:ext cx="1519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D8B851-4885-9994-EAA7-9F346CF1EF98}"/>
                    </a:ext>
                  </a:extLst>
                </p14:cNvPr>
                <p14:cNvContentPartPr/>
                <p14:nvPr/>
              </p14:nvContentPartPr>
              <p14:xfrm>
                <a:off x="2491111" y="763398"/>
                <a:ext cx="285840" cy="170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D8B851-4885-9994-EAA7-9F346CF1EF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82111" y="754398"/>
                  <a:ext cx="303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6DAF655-D2F1-A9E6-C1DC-B91D8052BF8B}"/>
                    </a:ext>
                  </a:extLst>
                </p14:cNvPr>
                <p14:cNvContentPartPr/>
                <p14:nvPr/>
              </p14:nvContentPartPr>
              <p14:xfrm>
                <a:off x="3074671" y="791118"/>
                <a:ext cx="389520" cy="66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6DAF655-D2F1-A9E6-C1DC-B91D8052BF8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6031" y="782118"/>
                  <a:ext cx="4071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7283B29-2FD6-41CE-72D0-A6AB140BDA23}"/>
                    </a:ext>
                  </a:extLst>
                </p14:cNvPr>
                <p14:cNvContentPartPr/>
                <p14:nvPr/>
              </p14:nvContentPartPr>
              <p14:xfrm>
                <a:off x="3460951" y="697878"/>
                <a:ext cx="133920" cy="21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7283B29-2FD6-41CE-72D0-A6AB140BDA2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1951" y="689238"/>
                  <a:ext cx="1515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273A7C-31C7-BCC1-B11E-541041524F25}"/>
                    </a:ext>
                  </a:extLst>
                </p14:cNvPr>
                <p14:cNvContentPartPr/>
                <p14:nvPr/>
              </p14:nvContentPartPr>
              <p14:xfrm>
                <a:off x="6235111" y="2149758"/>
                <a:ext cx="244800" cy="82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273A7C-31C7-BCC1-B11E-541041524F2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26471" y="2140758"/>
                  <a:ext cx="262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41297FB-C7B2-0D61-A350-4EA7931DB0FC}"/>
                    </a:ext>
                  </a:extLst>
                </p14:cNvPr>
                <p14:cNvContentPartPr/>
                <p14:nvPr/>
              </p14:nvContentPartPr>
              <p14:xfrm>
                <a:off x="5470471" y="2168838"/>
                <a:ext cx="34560" cy="63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41297FB-C7B2-0D61-A350-4EA7931DB0F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61471" y="2160198"/>
                  <a:ext cx="52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7F787EC-5DD5-CC53-25B5-9F34833F4904}"/>
                    </a:ext>
                  </a:extLst>
                </p14:cNvPr>
                <p14:cNvContentPartPr/>
                <p14:nvPr/>
              </p14:nvContentPartPr>
              <p14:xfrm>
                <a:off x="11656711" y="1008918"/>
                <a:ext cx="50040" cy="43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7F787EC-5DD5-CC53-25B5-9F34833F490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648071" y="1000278"/>
                  <a:ext cx="67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A08552-3FAD-15F4-C098-2956DF744703}"/>
                    </a:ext>
                  </a:extLst>
                </p14:cNvPr>
                <p14:cNvContentPartPr/>
                <p14:nvPr/>
              </p14:nvContentPartPr>
              <p14:xfrm>
                <a:off x="11504791" y="383598"/>
                <a:ext cx="254520" cy="219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A08552-3FAD-15F4-C098-2956DF74470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496151" y="374958"/>
                  <a:ext cx="2721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A754C3-B833-D7E7-BB5F-689D2BE37366}"/>
                    </a:ext>
                  </a:extLst>
                </p14:cNvPr>
                <p14:cNvContentPartPr/>
                <p14:nvPr/>
              </p14:nvContentPartPr>
              <p14:xfrm>
                <a:off x="11573551" y="397278"/>
                <a:ext cx="275040" cy="3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A754C3-B833-D7E7-BB5F-689D2BE3736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564911" y="388638"/>
                  <a:ext cx="292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24AF421-1FFA-41B0-FF95-505C306FF6AD}"/>
                    </a:ext>
                  </a:extLst>
                </p14:cNvPr>
                <p14:cNvContentPartPr/>
                <p14:nvPr/>
              </p14:nvContentPartPr>
              <p14:xfrm>
                <a:off x="11285191" y="539118"/>
                <a:ext cx="133560" cy="86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24AF421-1FFA-41B0-FF95-505C306FF6A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276551" y="530118"/>
                  <a:ext cx="151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CDAC07-701B-287E-6729-62DEE39D01C8}"/>
                    </a:ext>
                  </a:extLst>
                </p14:cNvPr>
                <p14:cNvContentPartPr/>
                <p14:nvPr/>
              </p14:nvContentPartPr>
              <p14:xfrm>
                <a:off x="10799191" y="489798"/>
                <a:ext cx="563400" cy="223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CDAC07-701B-287E-6729-62DEE39D01C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90191" y="481158"/>
                  <a:ext cx="581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8139F41-C549-BF67-A07A-43FDFFD252BB}"/>
                    </a:ext>
                  </a:extLst>
                </p14:cNvPr>
                <p14:cNvContentPartPr/>
                <p14:nvPr/>
              </p14:nvContentPartPr>
              <p14:xfrm>
                <a:off x="10882711" y="453438"/>
                <a:ext cx="238680" cy="56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8139F41-C549-BF67-A07A-43FDFFD252B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874071" y="444438"/>
                  <a:ext cx="256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086737B-8C09-A514-0C00-39F7772A129A}"/>
                    </a:ext>
                  </a:extLst>
                </p14:cNvPr>
                <p14:cNvContentPartPr/>
                <p14:nvPr/>
              </p14:nvContentPartPr>
              <p14:xfrm>
                <a:off x="9473671" y="621198"/>
                <a:ext cx="477360" cy="163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086737B-8C09-A514-0C00-39F7772A129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464671" y="612198"/>
                  <a:ext cx="495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E545355-BF7C-06A2-4E7E-2D34D6D25FF4}"/>
                    </a:ext>
                  </a:extLst>
                </p14:cNvPr>
                <p14:cNvContentPartPr/>
                <p14:nvPr/>
              </p14:nvContentPartPr>
              <p14:xfrm>
                <a:off x="9585271" y="928998"/>
                <a:ext cx="241920" cy="3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E545355-BF7C-06A2-4E7E-2D34D6D25FF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76631" y="919998"/>
                  <a:ext cx="259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723371D-5933-1A3F-3751-5ABAB3770500}"/>
                    </a:ext>
                  </a:extLst>
                </p14:cNvPr>
                <p14:cNvContentPartPr/>
                <p14:nvPr/>
              </p14:nvContentPartPr>
              <p14:xfrm>
                <a:off x="9848431" y="377478"/>
                <a:ext cx="604080" cy="166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723371D-5933-1A3F-3751-5ABAB377050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39791" y="368838"/>
                  <a:ext cx="621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E54B26-2701-D98E-A758-98C7516FFEB1}"/>
                    </a:ext>
                  </a:extLst>
                </p14:cNvPr>
                <p14:cNvContentPartPr/>
                <p14:nvPr/>
              </p14:nvContentPartPr>
              <p14:xfrm>
                <a:off x="9016111" y="542358"/>
                <a:ext cx="328320" cy="232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E54B26-2701-D98E-A758-98C7516FFE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07471" y="533358"/>
                  <a:ext cx="345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F6E9899-1411-D0EA-65F4-8AECC334C88B}"/>
                    </a:ext>
                  </a:extLst>
                </p14:cNvPr>
                <p14:cNvContentPartPr/>
                <p14:nvPr/>
              </p14:nvContentPartPr>
              <p14:xfrm>
                <a:off x="8556391" y="528678"/>
                <a:ext cx="372600" cy="322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F6E9899-1411-D0EA-65F4-8AECC334C88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47751" y="519678"/>
                  <a:ext cx="3902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600327-795E-C98E-C466-546E720FC2F1}"/>
                    </a:ext>
                  </a:extLst>
                </p14:cNvPr>
                <p14:cNvContentPartPr/>
                <p14:nvPr/>
              </p14:nvContentPartPr>
              <p14:xfrm>
                <a:off x="8727751" y="379998"/>
                <a:ext cx="334800" cy="151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9600327-795E-C98E-C466-546E720FC2F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18751" y="371358"/>
                  <a:ext cx="352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2EB370-E6FB-FF51-5A52-30E479F76E6B}"/>
                    </a:ext>
                  </a:extLst>
                </p14:cNvPr>
                <p14:cNvContentPartPr/>
                <p14:nvPr/>
              </p14:nvContentPartPr>
              <p14:xfrm>
                <a:off x="8023951" y="514278"/>
                <a:ext cx="512640" cy="413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2EB370-E6FB-FF51-5A52-30E479F76E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14951" y="505638"/>
                  <a:ext cx="5302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6D69F3E-ABF2-9C9A-92C9-6C769D3DD04D}"/>
                    </a:ext>
                  </a:extLst>
                </p14:cNvPr>
                <p14:cNvContentPartPr/>
                <p14:nvPr/>
              </p14:nvContentPartPr>
              <p14:xfrm>
                <a:off x="8378191" y="669438"/>
                <a:ext cx="9000" cy="14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6D69F3E-ABF2-9C9A-92C9-6C769D3DD04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69551" y="660438"/>
                  <a:ext cx="266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AC9938C-F714-0CE2-375A-0FF0F2F72A55}"/>
                    </a:ext>
                  </a:extLst>
                </p14:cNvPr>
                <p14:cNvContentPartPr/>
                <p14:nvPr/>
              </p14:nvContentPartPr>
              <p14:xfrm>
                <a:off x="7572871" y="671238"/>
                <a:ext cx="294480" cy="234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AC9938C-F714-0CE2-375A-0FF0F2F72A5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63871" y="662598"/>
                  <a:ext cx="3121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2262F3E-0CED-E73C-E761-8FF8CCD63862}"/>
                    </a:ext>
                  </a:extLst>
                </p14:cNvPr>
                <p14:cNvContentPartPr/>
                <p14:nvPr/>
              </p14:nvContentPartPr>
              <p14:xfrm>
                <a:off x="7575751" y="496998"/>
                <a:ext cx="86040" cy="28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2262F3E-0CED-E73C-E761-8FF8CCD638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67111" y="487998"/>
                  <a:ext cx="1036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24E9C4-BC6D-3F60-A09C-9D2857F71C44}"/>
                    </a:ext>
                  </a:extLst>
                </p14:cNvPr>
                <p14:cNvContentPartPr/>
                <p14:nvPr/>
              </p14:nvContentPartPr>
              <p14:xfrm>
                <a:off x="7430311" y="742518"/>
                <a:ext cx="124920" cy="125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24E9C4-BC6D-3F60-A09C-9D2857F71C4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421671" y="733518"/>
                  <a:ext cx="142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A266602-2C59-6A4A-F339-5392242EC35D}"/>
                    </a:ext>
                  </a:extLst>
                </p14:cNvPr>
                <p14:cNvContentPartPr/>
                <p14:nvPr/>
              </p14:nvContentPartPr>
              <p14:xfrm>
                <a:off x="7198111" y="567558"/>
                <a:ext cx="239400" cy="271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A266602-2C59-6A4A-F339-5392242EC35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89471" y="558918"/>
                  <a:ext cx="257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FE54EC2-2AB7-13EA-1093-3AE88002B4B0}"/>
                    </a:ext>
                  </a:extLst>
                </p14:cNvPr>
                <p14:cNvContentPartPr/>
                <p14:nvPr/>
              </p14:nvContentPartPr>
              <p14:xfrm>
                <a:off x="6975271" y="841878"/>
                <a:ext cx="194400" cy="129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FE54EC2-2AB7-13EA-1093-3AE88002B4B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66271" y="832878"/>
                  <a:ext cx="212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59AFE32-7F7B-1F77-2319-FD54BE3A34C9}"/>
                    </a:ext>
                  </a:extLst>
                </p14:cNvPr>
                <p14:cNvContentPartPr/>
                <p14:nvPr/>
              </p14:nvContentPartPr>
              <p14:xfrm>
                <a:off x="7105231" y="618678"/>
                <a:ext cx="52920" cy="33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59AFE32-7F7B-1F77-2319-FD54BE3A34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96591" y="610038"/>
                  <a:ext cx="70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5E5CA2-0A25-F59A-C243-6BAF81659C8C}"/>
                    </a:ext>
                  </a:extLst>
                </p14:cNvPr>
                <p14:cNvContentPartPr/>
                <p14:nvPr/>
              </p14:nvContentPartPr>
              <p14:xfrm>
                <a:off x="6541831" y="586278"/>
                <a:ext cx="316440" cy="48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5E5CA2-0A25-F59A-C243-6BAF81659C8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532831" y="577638"/>
                  <a:ext cx="3340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FC7740-64F8-53EF-911A-E27C38B7F4A2}"/>
                    </a:ext>
                  </a:extLst>
                </p14:cNvPr>
                <p14:cNvContentPartPr/>
                <p14:nvPr/>
              </p14:nvContentPartPr>
              <p14:xfrm>
                <a:off x="6384511" y="777438"/>
                <a:ext cx="557280" cy="518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FC7740-64F8-53EF-911A-E27C38B7F4A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75511" y="768438"/>
                  <a:ext cx="5749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767197-C3C1-363D-348C-4A5C30E2D08C}"/>
                    </a:ext>
                  </a:extLst>
                </p14:cNvPr>
                <p14:cNvContentPartPr/>
                <p14:nvPr/>
              </p14:nvContentPartPr>
              <p14:xfrm>
                <a:off x="6098671" y="504558"/>
                <a:ext cx="128160" cy="360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767197-C3C1-363D-348C-4A5C30E2D0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090031" y="495558"/>
                  <a:ext cx="1458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A9A8133-8CF6-8839-DFF8-1065FB37BA77}"/>
                    </a:ext>
                  </a:extLst>
                </p14:cNvPr>
                <p14:cNvContentPartPr/>
                <p14:nvPr/>
              </p14:nvContentPartPr>
              <p14:xfrm>
                <a:off x="6349951" y="464238"/>
                <a:ext cx="163800" cy="39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A9A8133-8CF6-8839-DFF8-1065FB37BA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40951" y="455598"/>
                  <a:ext cx="1814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99AF192-A994-9E5F-0BB7-079ED41BC184}"/>
                    </a:ext>
                  </a:extLst>
                </p14:cNvPr>
                <p14:cNvContentPartPr/>
                <p14:nvPr/>
              </p14:nvContentPartPr>
              <p14:xfrm>
                <a:off x="5578111" y="542358"/>
                <a:ext cx="422280" cy="603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99AF192-A994-9E5F-0BB7-079ED41BC18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69471" y="533358"/>
                  <a:ext cx="4399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E5DE83-4036-4BE1-CAEB-F6F23C325506}"/>
                    </a:ext>
                  </a:extLst>
                </p14:cNvPr>
                <p14:cNvContentPartPr/>
                <p14:nvPr/>
              </p14:nvContentPartPr>
              <p14:xfrm>
                <a:off x="6046471" y="1054278"/>
                <a:ext cx="133560" cy="117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E5DE83-4036-4BE1-CAEB-F6F23C32550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37471" y="1045278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1C5BA17-0BBE-0076-47C6-82C892C1A987}"/>
                    </a:ext>
                  </a:extLst>
                </p14:cNvPr>
                <p14:cNvContentPartPr/>
                <p14:nvPr/>
              </p14:nvContentPartPr>
              <p14:xfrm>
                <a:off x="5541751" y="472878"/>
                <a:ext cx="124560" cy="245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1C5BA17-0BBE-0076-47C6-82C892C1A98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532751" y="464238"/>
                  <a:ext cx="1422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A2CB817-AA04-71CA-30B1-00DC855B4862}"/>
                    </a:ext>
                  </a:extLst>
                </p14:cNvPr>
                <p14:cNvContentPartPr/>
                <p14:nvPr/>
              </p14:nvContentPartPr>
              <p14:xfrm>
                <a:off x="5529151" y="838278"/>
                <a:ext cx="260280" cy="99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A2CB817-AA04-71CA-30B1-00DC855B486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520511" y="829638"/>
                  <a:ext cx="277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9F4659-F95C-FDD7-AC1A-B3C95A7A149C}"/>
                    </a:ext>
                  </a:extLst>
                </p14:cNvPr>
                <p14:cNvContentPartPr/>
                <p14:nvPr/>
              </p14:nvContentPartPr>
              <p14:xfrm>
                <a:off x="4677391" y="443358"/>
                <a:ext cx="706680" cy="382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9F4659-F95C-FDD7-AC1A-B3C95A7A149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68751" y="434718"/>
                  <a:ext cx="7243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188A7FD-373C-3F36-8977-DCB7221E12D0}"/>
                    </a:ext>
                  </a:extLst>
                </p14:cNvPr>
                <p14:cNvContentPartPr/>
                <p14:nvPr/>
              </p14:nvContentPartPr>
              <p14:xfrm>
                <a:off x="5061871" y="1068318"/>
                <a:ext cx="87480" cy="83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188A7FD-373C-3F36-8977-DCB7221E12D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52871" y="1059318"/>
                  <a:ext cx="105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22CCCC9-5765-7CD2-79BE-FE10972435FE}"/>
                    </a:ext>
                  </a:extLst>
                </p14:cNvPr>
                <p14:cNvContentPartPr/>
                <p14:nvPr/>
              </p14:nvContentPartPr>
              <p14:xfrm>
                <a:off x="4956391" y="543798"/>
                <a:ext cx="189360" cy="66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22CCCC9-5765-7CD2-79BE-FE10972435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947751" y="535158"/>
                  <a:ext cx="207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53E823-D808-F657-5E62-D0FAFD3CFC6A}"/>
                    </a:ext>
                  </a:extLst>
                </p14:cNvPr>
                <p14:cNvContentPartPr/>
                <p14:nvPr/>
              </p14:nvContentPartPr>
              <p14:xfrm>
                <a:off x="10461511" y="1169478"/>
                <a:ext cx="275040" cy="267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53E823-D808-F657-5E62-D0FAFD3CFC6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452871" y="1160838"/>
                  <a:ext cx="2926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FE639FA-4BDD-898D-DFD9-38E18B379251}"/>
                    </a:ext>
                  </a:extLst>
                </p14:cNvPr>
                <p14:cNvContentPartPr/>
                <p14:nvPr/>
              </p14:nvContentPartPr>
              <p14:xfrm>
                <a:off x="10408951" y="1073718"/>
                <a:ext cx="112320" cy="289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FE639FA-4BDD-898D-DFD9-38E18B37925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400311" y="1064718"/>
                  <a:ext cx="129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0B5EAB6-D583-8709-BAA9-B2A3152C16D4}"/>
                    </a:ext>
                  </a:extLst>
                </p14:cNvPr>
                <p14:cNvContentPartPr/>
                <p14:nvPr/>
              </p14:nvContentPartPr>
              <p14:xfrm>
                <a:off x="10219951" y="1354878"/>
                <a:ext cx="181440" cy="1108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0B5EAB6-D583-8709-BAA9-B2A3152C16D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211311" y="1345878"/>
                  <a:ext cx="199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0D1763-3AA2-278D-08BE-DAF8151BC04C}"/>
                    </a:ext>
                  </a:extLst>
                </p14:cNvPr>
                <p14:cNvContentPartPr/>
                <p14:nvPr/>
              </p14:nvContentPartPr>
              <p14:xfrm>
                <a:off x="10031671" y="1243998"/>
                <a:ext cx="291240" cy="555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0D1763-3AA2-278D-08BE-DAF8151BC0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023031" y="1235358"/>
                  <a:ext cx="30888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459A32-5E76-1CF0-86DD-08CB60507E9B}"/>
                    </a:ext>
                  </a:extLst>
                </p14:cNvPr>
                <p14:cNvContentPartPr/>
                <p14:nvPr/>
              </p14:nvContentPartPr>
              <p14:xfrm>
                <a:off x="10158031" y="1766718"/>
                <a:ext cx="303840" cy="91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459A32-5E76-1CF0-86DD-08CB60507E9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49391" y="1757718"/>
                  <a:ext cx="321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6553489-1C6B-A564-04CB-FEA74AFCBCDC}"/>
                    </a:ext>
                  </a:extLst>
                </p14:cNvPr>
                <p14:cNvContentPartPr/>
                <p14:nvPr/>
              </p14:nvContentPartPr>
              <p14:xfrm>
                <a:off x="9654031" y="1393758"/>
                <a:ext cx="2786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6553489-1C6B-A564-04CB-FEA74AFCBCD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45031" y="1385118"/>
                  <a:ext cx="296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40D03E7-C0D6-FC33-14D5-1A97DF232CE7}"/>
                    </a:ext>
                  </a:extLst>
                </p14:cNvPr>
                <p14:cNvContentPartPr/>
                <p14:nvPr/>
              </p14:nvContentPartPr>
              <p14:xfrm>
                <a:off x="9762031" y="870678"/>
                <a:ext cx="656640" cy="414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40D03E7-C0D6-FC33-14D5-1A97DF232CE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753031" y="861678"/>
                  <a:ext cx="6742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FAF084-86D4-F05D-7C36-88E09C094AC3}"/>
                    </a:ext>
                  </a:extLst>
                </p14:cNvPr>
                <p14:cNvContentPartPr/>
                <p14:nvPr/>
              </p14:nvContentPartPr>
              <p14:xfrm>
                <a:off x="9480151" y="1418598"/>
                <a:ext cx="249480" cy="167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FAF084-86D4-F05D-7C36-88E09C094AC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71151" y="1409598"/>
                  <a:ext cx="2671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C7E5087-47E5-9F90-9F3F-596CDC8416ED}"/>
                    </a:ext>
                  </a:extLst>
                </p14:cNvPr>
                <p14:cNvContentPartPr/>
                <p14:nvPr/>
              </p14:nvContentPartPr>
              <p14:xfrm>
                <a:off x="9467911" y="1183158"/>
                <a:ext cx="96480" cy="359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C7E5087-47E5-9F90-9F3F-596CDC8416E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458911" y="1174158"/>
                  <a:ext cx="1141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8F92A22-45B2-4468-887B-6CE91DA71A52}"/>
                    </a:ext>
                  </a:extLst>
                </p14:cNvPr>
                <p14:cNvContentPartPr/>
                <p14:nvPr/>
              </p14:nvContentPartPr>
              <p14:xfrm>
                <a:off x="8732071" y="1267038"/>
                <a:ext cx="763920" cy="588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8F92A22-45B2-4468-887B-6CE91DA71A5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723431" y="1258038"/>
                  <a:ext cx="781560" cy="60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40FE654-1285-F133-A5A1-B0937519267F}"/>
                    </a:ext>
                  </a:extLst>
                </p14:cNvPr>
                <p14:cNvContentPartPr/>
                <p14:nvPr/>
              </p14:nvContentPartPr>
              <p14:xfrm>
                <a:off x="9532711" y="1061478"/>
                <a:ext cx="12600" cy="29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40FE654-1285-F133-A5A1-B0937519267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524071" y="1052838"/>
                  <a:ext cx="30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BF0DB27-8D71-909D-065A-3CF82861944E}"/>
                    </a:ext>
                  </a:extLst>
                </p14:cNvPr>
                <p14:cNvContentPartPr/>
                <p14:nvPr/>
              </p14:nvContentPartPr>
              <p14:xfrm>
                <a:off x="9240751" y="1090638"/>
                <a:ext cx="164160" cy="147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BF0DB27-8D71-909D-065A-3CF82861944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32111" y="1081638"/>
                  <a:ext cx="181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CAFFC75-6ED9-1595-D4E3-3FD2618888CC}"/>
                    </a:ext>
                  </a:extLst>
                </p14:cNvPr>
                <p14:cNvContentPartPr/>
                <p14:nvPr/>
              </p14:nvContentPartPr>
              <p14:xfrm>
                <a:off x="8687431" y="1432638"/>
                <a:ext cx="25200" cy="246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CAFFC75-6ED9-1595-D4E3-3FD2618888C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78791" y="1423998"/>
                  <a:ext cx="42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DC869A7-A295-5A36-C8F6-BAC8F360816A}"/>
                    </a:ext>
                  </a:extLst>
                </p14:cNvPr>
                <p14:cNvContentPartPr/>
                <p14:nvPr/>
              </p14:nvContentPartPr>
              <p14:xfrm>
                <a:off x="8219431" y="1461798"/>
                <a:ext cx="388800" cy="302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DC869A7-A295-5A36-C8F6-BAC8F360816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10791" y="1452798"/>
                  <a:ext cx="406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2FDB80A-5834-7870-3D16-FF3EB54AE501}"/>
                    </a:ext>
                  </a:extLst>
                </p14:cNvPr>
                <p14:cNvContentPartPr/>
                <p14:nvPr/>
              </p14:nvContentPartPr>
              <p14:xfrm>
                <a:off x="8052391" y="1512198"/>
                <a:ext cx="165240" cy="291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2FDB80A-5834-7870-3D16-FF3EB54AE50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043751" y="1503558"/>
                  <a:ext cx="182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274F8B7-6418-52BA-2CD9-6BE55842C545}"/>
                    </a:ext>
                  </a:extLst>
                </p14:cNvPr>
                <p14:cNvContentPartPr/>
                <p14:nvPr/>
              </p14:nvContentPartPr>
              <p14:xfrm>
                <a:off x="7580431" y="1401678"/>
                <a:ext cx="642240" cy="155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274F8B7-6418-52BA-2CD9-6BE55842C54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571431" y="1392678"/>
                  <a:ext cx="659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DE8C5D3-A66F-A050-1BA0-2C8FB081ADC1}"/>
                    </a:ext>
                  </a:extLst>
                </p14:cNvPr>
                <p14:cNvContentPartPr/>
                <p14:nvPr/>
              </p14:nvContentPartPr>
              <p14:xfrm>
                <a:off x="7776991" y="1254438"/>
                <a:ext cx="248040" cy="61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DE8C5D3-A66F-A050-1BA0-2C8FB081ADC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768351" y="1245798"/>
                  <a:ext cx="265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0E782C-6E9D-399C-F06D-AEC0D4F43ADD}"/>
                    </a:ext>
                  </a:extLst>
                </p14:cNvPr>
                <p14:cNvContentPartPr/>
                <p14:nvPr/>
              </p14:nvContentPartPr>
              <p14:xfrm>
                <a:off x="6996151" y="1636038"/>
                <a:ext cx="694800" cy="182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0E782C-6E9D-399C-F06D-AEC0D4F43AD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87151" y="1627038"/>
                  <a:ext cx="7124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920F5C7-D5E5-BDB2-CBC0-C13916647D9E}"/>
                    </a:ext>
                  </a:extLst>
                </p14:cNvPr>
                <p14:cNvContentPartPr/>
                <p14:nvPr/>
              </p14:nvContentPartPr>
              <p14:xfrm>
                <a:off x="7232311" y="1906038"/>
                <a:ext cx="210960" cy="52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920F5C7-D5E5-BDB2-CBC0-C13916647D9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23311" y="1897038"/>
                  <a:ext cx="228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2E7117-C5BD-4F36-88B4-B25758E8BD6F}"/>
                    </a:ext>
                  </a:extLst>
                </p14:cNvPr>
                <p14:cNvContentPartPr/>
                <p14:nvPr/>
              </p14:nvContentPartPr>
              <p14:xfrm>
                <a:off x="7111351" y="1195398"/>
                <a:ext cx="626040" cy="338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2E7117-C5BD-4F36-88B4-B25758E8BD6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102711" y="1186758"/>
                  <a:ext cx="6436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178B896-D461-31A4-6F54-9CEB73BACB48}"/>
                    </a:ext>
                  </a:extLst>
                </p14:cNvPr>
                <p14:cNvContentPartPr/>
                <p14:nvPr/>
              </p14:nvContentPartPr>
              <p14:xfrm>
                <a:off x="6603751" y="1682838"/>
                <a:ext cx="177120" cy="284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178B896-D461-31A4-6F54-9CEB73BACB4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594751" y="1674198"/>
                  <a:ext cx="1947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5CE722E-DF93-EFC7-B9C5-6B217636F5BC}"/>
                    </a:ext>
                  </a:extLst>
                </p14:cNvPr>
                <p14:cNvContentPartPr/>
                <p14:nvPr/>
              </p14:nvContentPartPr>
              <p14:xfrm>
                <a:off x="5829391" y="1698678"/>
                <a:ext cx="802440" cy="230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5CE722E-DF93-EFC7-B9C5-6B217636F5B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20391" y="1689678"/>
                  <a:ext cx="8200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B3DBA45-F627-D5A2-70A7-9288DDFB45C1}"/>
                    </a:ext>
                  </a:extLst>
                </p14:cNvPr>
                <p14:cNvContentPartPr/>
                <p14:nvPr/>
              </p14:nvContentPartPr>
              <p14:xfrm>
                <a:off x="6691231" y="1522638"/>
                <a:ext cx="2880" cy="31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B3DBA45-F627-D5A2-70A7-9288DDFB45C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82231" y="1513998"/>
                  <a:ext cx="20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9F85DE9-855D-D80D-72F2-8333B07C38FC}"/>
                    </a:ext>
                  </a:extLst>
                </p14:cNvPr>
                <p14:cNvContentPartPr/>
                <p14:nvPr/>
              </p14:nvContentPartPr>
              <p14:xfrm>
                <a:off x="6358951" y="1531278"/>
                <a:ext cx="25920" cy="35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9F85DE9-855D-D80D-72F2-8333B07C38F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350311" y="1522278"/>
                  <a:ext cx="43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15A7B3D-87C9-C5B7-2639-265A6CB0A6FD}"/>
                    </a:ext>
                  </a:extLst>
                </p14:cNvPr>
                <p14:cNvContentPartPr/>
                <p14:nvPr/>
              </p14:nvContentPartPr>
              <p14:xfrm>
                <a:off x="5105071" y="1484478"/>
                <a:ext cx="650880" cy="516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15A7B3D-87C9-C5B7-2639-265A6CB0A6F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96071" y="1475478"/>
                  <a:ext cx="6685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5E6637F-E949-509A-6A25-D620394071E6}"/>
                    </a:ext>
                  </a:extLst>
                </p14:cNvPr>
                <p14:cNvContentPartPr/>
                <p14:nvPr/>
              </p14:nvContentPartPr>
              <p14:xfrm>
                <a:off x="5303791" y="1453158"/>
                <a:ext cx="225720" cy="106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5E6637F-E949-509A-6A25-D620394071E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294791" y="1444158"/>
                  <a:ext cx="2433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360C840-9DB9-C028-63A2-1C1569FCD22B}"/>
                    </a:ext>
                  </a:extLst>
                </p14:cNvPr>
                <p14:cNvContentPartPr/>
                <p14:nvPr/>
              </p14:nvContentPartPr>
              <p14:xfrm>
                <a:off x="4355911" y="1625958"/>
                <a:ext cx="638280" cy="327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360C840-9DB9-C028-63A2-1C1569FCD22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46911" y="1616958"/>
                  <a:ext cx="6559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B98BB93-BEE6-5CA1-73E0-434967CE104A}"/>
                    </a:ext>
                  </a:extLst>
                </p14:cNvPr>
                <p14:cNvContentPartPr/>
                <p14:nvPr/>
              </p14:nvContentPartPr>
              <p14:xfrm>
                <a:off x="3922111" y="1585278"/>
                <a:ext cx="635400" cy="479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B98BB93-BEE6-5CA1-73E0-434967CE104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13471" y="1576638"/>
                  <a:ext cx="65304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BF1C258-2FA3-F134-83F8-99009FFA659F}"/>
                    </a:ext>
                  </a:extLst>
                </p14:cNvPr>
                <p14:cNvContentPartPr/>
                <p14:nvPr/>
              </p14:nvContentPartPr>
              <p14:xfrm>
                <a:off x="4129831" y="1461798"/>
                <a:ext cx="263520" cy="136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BF1C258-2FA3-F134-83F8-99009FFA659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120831" y="1452798"/>
                  <a:ext cx="281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4B150A1-11FB-2010-6D60-59A704C46833}"/>
                    </a:ext>
                  </a:extLst>
                </p14:cNvPr>
                <p14:cNvContentPartPr/>
                <p14:nvPr/>
              </p14:nvContentPartPr>
              <p14:xfrm>
                <a:off x="3525031" y="1591398"/>
                <a:ext cx="515160" cy="495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4B150A1-11FB-2010-6D60-59A704C4683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516391" y="1582758"/>
                  <a:ext cx="5328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329E0F-5242-B810-9FC1-C99CA1980680}"/>
                    </a:ext>
                  </a:extLst>
                </p14:cNvPr>
                <p14:cNvContentPartPr/>
                <p14:nvPr/>
              </p14:nvContentPartPr>
              <p14:xfrm>
                <a:off x="3829231" y="1754478"/>
                <a:ext cx="7200" cy="14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329E0F-5242-B810-9FC1-C99CA198068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820591" y="1745478"/>
                  <a:ext cx="24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E33F5FF-1127-2EC0-74C5-EFC73B1F50E5}"/>
                    </a:ext>
                  </a:extLst>
                </p14:cNvPr>
                <p14:cNvContentPartPr/>
                <p14:nvPr/>
              </p14:nvContentPartPr>
              <p14:xfrm>
                <a:off x="636031" y="2404638"/>
                <a:ext cx="149400" cy="232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E33F5FF-1127-2EC0-74C5-EFC73B1F50E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27391" y="2395638"/>
                  <a:ext cx="167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15A4B08-7EC5-F2C5-FB59-942C04D29A94}"/>
                    </a:ext>
                  </a:extLst>
                </p14:cNvPr>
                <p14:cNvContentPartPr/>
                <p14:nvPr/>
              </p14:nvContentPartPr>
              <p14:xfrm>
                <a:off x="797671" y="2420118"/>
                <a:ext cx="273600" cy="200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15A4B08-7EC5-F2C5-FB59-942C04D29A9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88671" y="2411478"/>
                  <a:ext cx="291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2194361-89CE-FA8B-CF66-BB6559644311}"/>
                    </a:ext>
                  </a:extLst>
                </p14:cNvPr>
                <p14:cNvContentPartPr/>
                <p14:nvPr/>
              </p14:nvContentPartPr>
              <p14:xfrm>
                <a:off x="1110871" y="2438838"/>
                <a:ext cx="204840" cy="151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2194361-89CE-FA8B-CF66-BB655964431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01871" y="2430198"/>
                  <a:ext cx="222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5E05763-39C1-5E2C-CC2A-A81EE3902BBA}"/>
                    </a:ext>
                  </a:extLst>
                </p14:cNvPr>
                <p14:cNvContentPartPr/>
                <p14:nvPr/>
              </p14:nvContentPartPr>
              <p14:xfrm>
                <a:off x="1354231" y="2392398"/>
                <a:ext cx="144000" cy="240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5E05763-39C1-5E2C-CC2A-A81EE3902BB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345591" y="2383758"/>
                  <a:ext cx="161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E7C033A-0E7D-8057-7E5B-85C24C4DCC9A}"/>
                    </a:ext>
                  </a:extLst>
                </p14:cNvPr>
                <p14:cNvContentPartPr/>
                <p14:nvPr/>
              </p14:nvContentPartPr>
              <p14:xfrm>
                <a:off x="1791991" y="2513718"/>
                <a:ext cx="118440" cy="153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E7C033A-0E7D-8057-7E5B-85C24C4DCC9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83351" y="2505078"/>
                  <a:ext cx="136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B72B7AE-1510-BED5-F8B7-C30D2E388BBA}"/>
                    </a:ext>
                  </a:extLst>
                </p14:cNvPr>
                <p14:cNvContentPartPr/>
                <p14:nvPr/>
              </p14:nvContentPartPr>
              <p14:xfrm>
                <a:off x="2269711" y="2385558"/>
                <a:ext cx="237960" cy="211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B72B7AE-1510-BED5-F8B7-C30D2E388BB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260711" y="2376558"/>
                  <a:ext cx="255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7E8CB7C-AECE-5A37-17B3-C3F3A0A35D96}"/>
                    </a:ext>
                  </a:extLst>
                </p14:cNvPr>
                <p14:cNvContentPartPr/>
                <p14:nvPr/>
              </p14:nvContentPartPr>
              <p14:xfrm>
                <a:off x="2505511" y="2353878"/>
                <a:ext cx="185400" cy="449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7E8CB7C-AECE-5A37-17B3-C3F3A0A35D9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96511" y="2344878"/>
                  <a:ext cx="2030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15AA9CD-7176-1436-00B6-44856D67DD78}"/>
                    </a:ext>
                  </a:extLst>
                </p14:cNvPr>
                <p14:cNvContentPartPr/>
                <p14:nvPr/>
              </p14:nvContentPartPr>
              <p14:xfrm>
                <a:off x="2841031" y="2341278"/>
                <a:ext cx="163440" cy="247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15AA9CD-7176-1436-00B6-44856D67DD7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832031" y="2332278"/>
                  <a:ext cx="1810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F24A1D-F6F3-453C-839E-3F64494DDC59}"/>
                    </a:ext>
                  </a:extLst>
                </p14:cNvPr>
                <p14:cNvContentPartPr/>
                <p14:nvPr/>
              </p14:nvContentPartPr>
              <p14:xfrm>
                <a:off x="3107791" y="2511918"/>
                <a:ext cx="99360" cy="35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F24A1D-F6F3-453C-839E-3F64494DDC5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099151" y="2503278"/>
                  <a:ext cx="117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8B03EA3-B691-3AB8-2C43-15949015D5D3}"/>
                    </a:ext>
                  </a:extLst>
                </p14:cNvPr>
                <p14:cNvContentPartPr/>
                <p14:nvPr/>
              </p14:nvContentPartPr>
              <p14:xfrm>
                <a:off x="3148111" y="2488518"/>
                <a:ext cx="164520" cy="185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8B03EA3-B691-3AB8-2C43-15949015D5D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139471" y="2479518"/>
                  <a:ext cx="182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AC483952-526A-8FAD-6DC9-2661802CD098}"/>
                    </a:ext>
                  </a:extLst>
                </p14:cNvPr>
                <p14:cNvContentPartPr/>
                <p14:nvPr/>
              </p14:nvContentPartPr>
              <p14:xfrm>
                <a:off x="3536551" y="2358918"/>
                <a:ext cx="246960" cy="19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C483952-526A-8FAD-6DC9-2661802CD098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527551" y="2350278"/>
                  <a:ext cx="264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74BEC35-5C8C-C2D0-93E0-D4A642AB05F8}"/>
                    </a:ext>
                  </a:extLst>
                </p14:cNvPr>
                <p14:cNvContentPartPr/>
                <p14:nvPr/>
              </p14:nvContentPartPr>
              <p14:xfrm>
                <a:off x="3810871" y="2184678"/>
                <a:ext cx="6552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74BEC35-5C8C-C2D0-93E0-D4A642AB05F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801871" y="2175678"/>
                  <a:ext cx="831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419BD38-2D0A-24B9-9771-FAC082E1D7BF}"/>
                    </a:ext>
                  </a:extLst>
                </p14:cNvPr>
                <p14:cNvContentPartPr/>
                <p14:nvPr/>
              </p14:nvContentPartPr>
              <p14:xfrm>
                <a:off x="3908791" y="2330118"/>
                <a:ext cx="245880" cy="150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419BD38-2D0A-24B9-9771-FAC082E1D7B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900151" y="2321118"/>
                  <a:ext cx="263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FC08A8-F61A-60EF-F56C-40A0105EFE21}"/>
                    </a:ext>
                  </a:extLst>
                </p14:cNvPr>
                <p14:cNvContentPartPr/>
                <p14:nvPr/>
              </p14:nvContentPartPr>
              <p14:xfrm>
                <a:off x="4226311" y="2329038"/>
                <a:ext cx="132840" cy="247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FC08A8-F61A-60EF-F56C-40A0105EFE2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17311" y="2320398"/>
                  <a:ext cx="1504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5EF44F8-A223-06E1-321F-AD44BC5E0E86}"/>
                    </a:ext>
                  </a:extLst>
                </p14:cNvPr>
                <p14:cNvContentPartPr/>
                <p14:nvPr/>
              </p14:nvContentPartPr>
              <p14:xfrm>
                <a:off x="4278511" y="2289438"/>
                <a:ext cx="220320" cy="313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5EF44F8-A223-06E1-321F-AD44BC5E0E8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269511" y="2280798"/>
                  <a:ext cx="2379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2F523FB-AD60-DCCE-6F17-36DF7EE1E98D}"/>
                    </a:ext>
                  </a:extLst>
                </p14:cNvPr>
                <p14:cNvContentPartPr/>
                <p14:nvPr/>
              </p14:nvContentPartPr>
              <p14:xfrm>
                <a:off x="702271" y="3109518"/>
                <a:ext cx="133560" cy="256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2F523FB-AD60-DCCE-6F17-36DF7EE1E98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93271" y="3100518"/>
                  <a:ext cx="151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BD545DC-5D2B-D0A8-9822-93DF1F4AD496}"/>
                    </a:ext>
                  </a:extLst>
                </p14:cNvPr>
                <p14:cNvContentPartPr/>
                <p14:nvPr/>
              </p14:nvContentPartPr>
              <p14:xfrm>
                <a:off x="894151" y="3164238"/>
                <a:ext cx="297720" cy="165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BD545DC-5D2B-D0A8-9822-93DF1F4AD49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85151" y="3155238"/>
                  <a:ext cx="315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AC31520-53C6-076A-5523-7E5753135242}"/>
                    </a:ext>
                  </a:extLst>
                </p14:cNvPr>
                <p14:cNvContentPartPr/>
                <p14:nvPr/>
              </p14:nvContentPartPr>
              <p14:xfrm>
                <a:off x="987031" y="3149838"/>
                <a:ext cx="306720" cy="3204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AC31520-53C6-076A-5523-7E575313524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78031" y="3140838"/>
                  <a:ext cx="324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9129C2A-D056-0665-6245-62A868AE4005}"/>
                    </a:ext>
                  </a:extLst>
                </p14:cNvPr>
                <p14:cNvContentPartPr/>
                <p14:nvPr/>
              </p14:nvContentPartPr>
              <p14:xfrm>
                <a:off x="1197631" y="2984598"/>
                <a:ext cx="25200" cy="2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9129C2A-D056-0665-6245-62A868AE400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88631" y="2975598"/>
                  <a:ext cx="42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7C44804-3272-86B3-06F4-415921A36BF6}"/>
                    </a:ext>
                  </a:extLst>
                </p14:cNvPr>
                <p14:cNvContentPartPr/>
                <p14:nvPr/>
              </p14:nvContentPartPr>
              <p14:xfrm>
                <a:off x="1287271" y="3168558"/>
                <a:ext cx="232560" cy="183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7C44804-3272-86B3-06F4-415921A36BF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78271" y="3159918"/>
                  <a:ext cx="250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ED24ADC-1F83-5BF4-32DC-C20BD1BC2476}"/>
                    </a:ext>
                  </a:extLst>
                </p14:cNvPr>
                <p14:cNvContentPartPr/>
                <p14:nvPr/>
              </p14:nvContentPartPr>
              <p14:xfrm>
                <a:off x="1477351" y="3001878"/>
                <a:ext cx="172440" cy="338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ED24ADC-1F83-5BF4-32DC-C20BD1BC247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68711" y="2992878"/>
                  <a:ext cx="1900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1D31A40-E6B4-339C-2CA7-91DE33527CC4}"/>
                    </a:ext>
                  </a:extLst>
                </p14:cNvPr>
                <p14:cNvContentPartPr/>
                <p14:nvPr/>
              </p14:nvContentPartPr>
              <p14:xfrm>
                <a:off x="1643311" y="2983158"/>
                <a:ext cx="118080" cy="110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1D31A40-E6B4-339C-2CA7-91DE33527CC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634671" y="2974518"/>
                  <a:ext cx="1357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0994ED2-F92D-19D8-0CED-38021174316A}"/>
                    </a:ext>
                  </a:extLst>
                </p14:cNvPr>
                <p14:cNvContentPartPr/>
                <p14:nvPr/>
              </p14:nvContentPartPr>
              <p14:xfrm>
                <a:off x="881911" y="2930238"/>
                <a:ext cx="186840" cy="132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0994ED2-F92D-19D8-0CED-38021174316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72911" y="2921238"/>
                  <a:ext cx="204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BCE92C8-6E80-32D5-3E35-A61121893DA2}"/>
                    </a:ext>
                  </a:extLst>
                </p14:cNvPr>
                <p14:cNvContentPartPr/>
                <p14:nvPr/>
              </p14:nvContentPartPr>
              <p14:xfrm>
                <a:off x="460711" y="2955438"/>
                <a:ext cx="511200" cy="640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BCE92C8-6E80-32D5-3E35-A61121893DA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51711" y="2946438"/>
                  <a:ext cx="52884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249242B-0341-5640-0BD6-A70422480019}"/>
                    </a:ext>
                  </a:extLst>
                </p14:cNvPr>
                <p14:cNvContentPartPr/>
                <p14:nvPr/>
              </p14:nvContentPartPr>
              <p14:xfrm>
                <a:off x="1890991" y="3213558"/>
                <a:ext cx="118080" cy="162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249242B-0341-5640-0BD6-A7042248001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882351" y="3204558"/>
                  <a:ext cx="1357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32D9892-D3F1-0927-D4C8-709FC5FD0185}"/>
                    </a:ext>
                  </a:extLst>
                </p14:cNvPr>
                <p14:cNvContentPartPr/>
                <p14:nvPr/>
              </p14:nvContentPartPr>
              <p14:xfrm>
                <a:off x="2303191" y="3113478"/>
                <a:ext cx="49680" cy="202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32D9892-D3F1-0927-D4C8-709FC5FD018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294191" y="3104478"/>
                  <a:ext cx="67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6E03373-9CB1-1CBB-B397-0D774AE94A4E}"/>
                    </a:ext>
                  </a:extLst>
                </p14:cNvPr>
                <p14:cNvContentPartPr/>
                <p14:nvPr/>
              </p14:nvContentPartPr>
              <p14:xfrm>
                <a:off x="2355391" y="3096918"/>
                <a:ext cx="212040" cy="392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6E03373-9CB1-1CBB-B397-0D774AE94A4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346751" y="3088278"/>
                  <a:ext cx="2296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4923E1B-97AD-958D-E5D4-6FA1D5ADB178}"/>
                    </a:ext>
                  </a:extLst>
                </p14:cNvPr>
                <p14:cNvContentPartPr/>
                <p14:nvPr/>
              </p14:nvContentPartPr>
              <p14:xfrm>
                <a:off x="2674351" y="3234798"/>
                <a:ext cx="200880" cy="204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4923E1B-97AD-958D-E5D4-6FA1D5ADB17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665711" y="3226158"/>
                  <a:ext cx="218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BCB3554-0DA5-8351-2254-F845ED497754}"/>
                    </a:ext>
                  </a:extLst>
                </p14:cNvPr>
                <p14:cNvContentPartPr/>
                <p14:nvPr/>
              </p14:nvContentPartPr>
              <p14:xfrm>
                <a:off x="3145231" y="3068838"/>
                <a:ext cx="133560" cy="149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BCB3554-0DA5-8351-2254-F845ED49775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136231" y="3059838"/>
                  <a:ext cx="151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04C7D01-0C18-54F4-7104-2D80B30AB0A1}"/>
                    </a:ext>
                  </a:extLst>
                </p14:cNvPr>
                <p14:cNvContentPartPr/>
                <p14:nvPr/>
              </p14:nvContentPartPr>
              <p14:xfrm>
                <a:off x="3324871" y="2787678"/>
                <a:ext cx="347400" cy="573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04C7D01-0C18-54F4-7104-2D80B30AB0A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15871" y="2779038"/>
                  <a:ext cx="3650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5978439-D0A0-E38F-EB62-C6F70E13B286}"/>
                    </a:ext>
                  </a:extLst>
                </p14:cNvPr>
                <p14:cNvContentPartPr/>
                <p14:nvPr/>
              </p14:nvContentPartPr>
              <p14:xfrm>
                <a:off x="3630511" y="3133278"/>
                <a:ext cx="267480" cy="1616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5978439-D0A0-E38F-EB62-C6F70E13B28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621511" y="3124638"/>
                  <a:ext cx="285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FCDEAD8-929C-7A46-37AC-8457437B3836}"/>
                    </a:ext>
                  </a:extLst>
                </p14:cNvPr>
                <p14:cNvContentPartPr/>
                <p14:nvPr/>
              </p14:nvContentPartPr>
              <p14:xfrm>
                <a:off x="3900511" y="2940318"/>
                <a:ext cx="194760" cy="369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FCDEAD8-929C-7A46-37AC-8457437B383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891871" y="2931678"/>
                  <a:ext cx="2124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74A27AC-0D62-31DF-6003-303C79620777}"/>
                    </a:ext>
                  </a:extLst>
                </p14:cNvPr>
                <p14:cNvContentPartPr/>
                <p14:nvPr/>
              </p14:nvContentPartPr>
              <p14:xfrm>
                <a:off x="4207591" y="3098358"/>
                <a:ext cx="138600" cy="184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74A27AC-0D62-31DF-6003-303C7962077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98951" y="3089358"/>
                  <a:ext cx="1562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BF7E382-127E-88CC-F3F1-9897089BBBC5}"/>
                    </a:ext>
                  </a:extLst>
                </p14:cNvPr>
                <p14:cNvContentPartPr/>
                <p14:nvPr/>
              </p14:nvContentPartPr>
              <p14:xfrm>
                <a:off x="4324951" y="3133638"/>
                <a:ext cx="232920" cy="168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BF7E382-127E-88CC-F3F1-9897089BBBC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315951" y="3124998"/>
                  <a:ext cx="250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C08E748-8D8E-4501-E902-EBF7D841F06D}"/>
                    </a:ext>
                  </a:extLst>
                </p14:cNvPr>
                <p14:cNvContentPartPr/>
                <p14:nvPr/>
              </p14:nvContentPartPr>
              <p14:xfrm>
                <a:off x="4668391" y="2957958"/>
                <a:ext cx="114480" cy="134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C08E748-8D8E-4501-E902-EBF7D841F06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659751" y="2948958"/>
                  <a:ext cx="132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1E09A7E-AEB3-4E84-C408-4D7DB6D56978}"/>
                    </a:ext>
                  </a:extLst>
                </p14:cNvPr>
                <p14:cNvContentPartPr/>
                <p14:nvPr/>
              </p14:nvContentPartPr>
              <p14:xfrm>
                <a:off x="4857391" y="2717478"/>
                <a:ext cx="487440" cy="674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1E09A7E-AEB3-4E84-C408-4D7DB6D5697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848391" y="2708838"/>
                  <a:ext cx="505080" cy="69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C2A788C6-9903-44B8-89D3-E854FBCD43A0}"/>
              </a:ext>
            </a:extLst>
          </p:cNvPr>
          <p:cNvGrpSpPr/>
          <p:nvPr/>
        </p:nvGrpSpPr>
        <p:grpSpPr>
          <a:xfrm>
            <a:off x="404911" y="3858318"/>
            <a:ext cx="11704320" cy="2630160"/>
            <a:chOff x="404911" y="3858318"/>
            <a:chExt cx="11704320" cy="263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35FA970-6F4B-9671-1228-5B49A1511D56}"/>
                    </a:ext>
                  </a:extLst>
                </p14:cNvPr>
                <p14:cNvContentPartPr/>
                <p14:nvPr/>
              </p14:nvContentPartPr>
              <p14:xfrm>
                <a:off x="404911" y="4253598"/>
                <a:ext cx="297000" cy="182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35FA970-6F4B-9671-1228-5B49A1511D5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95911" y="4244958"/>
                  <a:ext cx="314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A1874A2-19B0-BC86-F043-A6295B52A97A}"/>
                    </a:ext>
                  </a:extLst>
                </p14:cNvPr>
                <p14:cNvContentPartPr/>
                <p14:nvPr/>
              </p14:nvContentPartPr>
              <p14:xfrm>
                <a:off x="748711" y="4215438"/>
                <a:ext cx="145800" cy="140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A1874A2-19B0-BC86-F043-A6295B52A97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39711" y="4206438"/>
                  <a:ext cx="163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A59B7F-BCA3-9285-0DAF-9301375F956E}"/>
                    </a:ext>
                  </a:extLst>
                </p14:cNvPr>
                <p14:cNvContentPartPr/>
                <p14:nvPr/>
              </p14:nvContentPartPr>
              <p14:xfrm>
                <a:off x="965431" y="4028958"/>
                <a:ext cx="52560" cy="309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A59B7F-BCA3-9285-0DAF-9301375F956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6431" y="4020318"/>
                  <a:ext cx="702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B100FD0-715B-B1C3-987B-FBFE8C2C0D11}"/>
                    </a:ext>
                  </a:extLst>
                </p14:cNvPr>
                <p14:cNvContentPartPr/>
                <p14:nvPr/>
              </p14:nvContentPartPr>
              <p14:xfrm>
                <a:off x="1120231" y="3858318"/>
                <a:ext cx="31320" cy="503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B100FD0-715B-B1C3-987B-FBFE8C2C0D1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11231" y="3849678"/>
                  <a:ext cx="489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887AC2B-2F31-ED1B-F072-439DF9A24FA5}"/>
                    </a:ext>
                  </a:extLst>
                </p14:cNvPr>
                <p14:cNvContentPartPr/>
                <p14:nvPr/>
              </p14:nvContentPartPr>
              <p14:xfrm>
                <a:off x="1093951" y="4149198"/>
                <a:ext cx="153720" cy="78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887AC2B-2F31-ED1B-F072-439DF9A24FA5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84951" y="4140198"/>
                  <a:ext cx="171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3B40A4-8290-D63B-4AD8-34A6E7546295}"/>
                    </a:ext>
                  </a:extLst>
                </p14:cNvPr>
                <p14:cNvContentPartPr/>
                <p14:nvPr/>
              </p14:nvContentPartPr>
              <p14:xfrm>
                <a:off x="1375471" y="4103118"/>
                <a:ext cx="222840" cy="2854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3B40A4-8290-D63B-4AD8-34A6E7546295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366831" y="4094118"/>
                  <a:ext cx="2404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D146AE90-6415-A37D-D9BF-CA4C36EBCBC6}"/>
                    </a:ext>
                  </a:extLst>
                </p14:cNvPr>
                <p14:cNvContentPartPr/>
                <p14:nvPr/>
              </p14:nvContentPartPr>
              <p14:xfrm>
                <a:off x="1671391" y="4107438"/>
                <a:ext cx="167400" cy="223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D146AE90-6415-A37D-D9BF-CA4C36EBCBC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662391" y="4098438"/>
                  <a:ext cx="185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E2679E1-9866-E6DC-6D36-E1E28C799B85}"/>
                    </a:ext>
                  </a:extLst>
                </p14:cNvPr>
                <p14:cNvContentPartPr/>
                <p14:nvPr/>
              </p14:nvContentPartPr>
              <p14:xfrm>
                <a:off x="1962631" y="4207518"/>
                <a:ext cx="200520" cy="187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E2679E1-9866-E6DC-6D36-E1E28C799B8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953991" y="4198878"/>
                  <a:ext cx="218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423F18B-E3D0-83EC-D3E4-40178D5A6DEF}"/>
                    </a:ext>
                  </a:extLst>
                </p14:cNvPr>
                <p14:cNvContentPartPr/>
                <p14:nvPr/>
              </p14:nvContentPartPr>
              <p14:xfrm>
                <a:off x="2256031" y="4119678"/>
                <a:ext cx="239400" cy="165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423F18B-E3D0-83EC-D3E4-40178D5A6DE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47031" y="4110678"/>
                  <a:ext cx="2570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95FF9F3-2B03-0FC1-B709-4E50E711F754}"/>
                    </a:ext>
                  </a:extLst>
                </p14:cNvPr>
                <p14:cNvContentPartPr/>
                <p14:nvPr/>
              </p14:nvContentPartPr>
              <p14:xfrm>
                <a:off x="2517031" y="4113558"/>
                <a:ext cx="156240" cy="248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95FF9F3-2B03-0FC1-B709-4E50E711F75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508391" y="4104918"/>
                  <a:ext cx="173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1771BD2-88AA-3B71-93AA-9C4BEED5FE1B}"/>
                    </a:ext>
                  </a:extLst>
                </p14:cNvPr>
                <p14:cNvContentPartPr/>
                <p14:nvPr/>
              </p14:nvContentPartPr>
              <p14:xfrm>
                <a:off x="2950111" y="4156038"/>
                <a:ext cx="619920" cy="925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1771BD2-88AA-3B71-93AA-9C4BEED5FE1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941111" y="4147398"/>
                  <a:ext cx="637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6EC812E-763C-04BF-E510-3C1C55B07E0B}"/>
                    </a:ext>
                  </a:extLst>
                </p14:cNvPr>
                <p14:cNvContentPartPr/>
                <p14:nvPr/>
              </p14:nvContentPartPr>
              <p14:xfrm>
                <a:off x="3584791" y="4044798"/>
                <a:ext cx="82440" cy="230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6EC812E-763C-04BF-E510-3C1C55B07E0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576151" y="4035798"/>
                  <a:ext cx="100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12F43B6-FD41-111E-03FD-D919391A867F}"/>
                    </a:ext>
                  </a:extLst>
                </p14:cNvPr>
                <p14:cNvContentPartPr/>
                <p14:nvPr/>
              </p14:nvContentPartPr>
              <p14:xfrm>
                <a:off x="10969471" y="4250358"/>
                <a:ext cx="638280" cy="146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12F43B6-FD41-111E-03FD-D919391A867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960471" y="4241718"/>
                  <a:ext cx="655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609D11B-3939-FDA1-DFFF-152748FD4DC8}"/>
                    </a:ext>
                  </a:extLst>
                </p14:cNvPr>
                <p14:cNvContentPartPr/>
                <p14:nvPr/>
              </p14:nvContentPartPr>
              <p14:xfrm>
                <a:off x="11288431" y="4539438"/>
                <a:ext cx="201600" cy="43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609D11B-3939-FDA1-DFFF-152748FD4DC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279431" y="4530438"/>
                  <a:ext cx="219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A9E8669-E699-29AA-10A9-6818F5F776D7}"/>
                    </a:ext>
                  </a:extLst>
                </p14:cNvPr>
                <p14:cNvContentPartPr/>
                <p14:nvPr/>
              </p14:nvContentPartPr>
              <p14:xfrm>
                <a:off x="11520631" y="3964518"/>
                <a:ext cx="588600" cy="127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A9E8669-E699-29AA-10A9-6818F5F776D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511631" y="3955518"/>
                  <a:ext cx="6062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1DBFCC8-0AAD-A9DC-6B7C-BDF880EE3E08}"/>
                    </a:ext>
                  </a:extLst>
                </p14:cNvPr>
                <p14:cNvContentPartPr/>
                <p14:nvPr/>
              </p14:nvContentPartPr>
              <p14:xfrm>
                <a:off x="10519471" y="4114278"/>
                <a:ext cx="416160" cy="212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1DBFCC8-0AAD-A9DC-6B7C-BDF880EE3E08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510471" y="4105278"/>
                  <a:ext cx="433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CB8B8EF-A460-34D2-7C2B-A4D785F96486}"/>
                    </a:ext>
                  </a:extLst>
                </p14:cNvPr>
                <p14:cNvContentPartPr/>
                <p14:nvPr/>
              </p14:nvContentPartPr>
              <p14:xfrm>
                <a:off x="10046431" y="4227678"/>
                <a:ext cx="424440" cy="232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CB8B8EF-A460-34D2-7C2B-A4D785F9648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037431" y="4218678"/>
                  <a:ext cx="4420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2EE9300-6C2F-A9BA-758F-4D9DB55EB66B}"/>
                    </a:ext>
                  </a:extLst>
                </p14:cNvPr>
                <p14:cNvContentPartPr/>
                <p14:nvPr/>
              </p14:nvContentPartPr>
              <p14:xfrm>
                <a:off x="10263511" y="3963438"/>
                <a:ext cx="361440" cy="1008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2EE9300-6C2F-A9BA-758F-4D9DB55EB66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254511" y="3954438"/>
                  <a:ext cx="379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1F6003E-4715-A216-FECE-BFE30050EC77}"/>
                    </a:ext>
                  </a:extLst>
                </p14:cNvPr>
                <p14:cNvContentPartPr/>
                <p14:nvPr/>
              </p14:nvContentPartPr>
              <p14:xfrm>
                <a:off x="9431551" y="4160718"/>
                <a:ext cx="477720" cy="3592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1F6003E-4715-A216-FECE-BFE30050EC7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422551" y="4151718"/>
                  <a:ext cx="49536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0C0CC4F-8B74-7567-120C-EC5DE64B51DC}"/>
                    </a:ext>
                  </a:extLst>
                </p14:cNvPr>
                <p14:cNvContentPartPr/>
                <p14:nvPr/>
              </p14:nvContentPartPr>
              <p14:xfrm>
                <a:off x="9746551" y="4292118"/>
                <a:ext cx="15840" cy="198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0C0CC4F-8B74-7567-120C-EC5DE64B51D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737551" y="4283118"/>
                  <a:ext cx="3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82547D6-9E18-1D49-2CDD-3C599284688A}"/>
                    </a:ext>
                  </a:extLst>
                </p14:cNvPr>
                <p14:cNvContentPartPr/>
                <p14:nvPr/>
              </p14:nvContentPartPr>
              <p14:xfrm>
                <a:off x="9027991" y="4260438"/>
                <a:ext cx="306720" cy="273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82547D6-9E18-1D49-2CDD-3C599284688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019351" y="4251438"/>
                  <a:ext cx="3243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D535932-FBFD-3C50-9250-FBDA5D593501}"/>
                    </a:ext>
                  </a:extLst>
                </p14:cNvPr>
                <p14:cNvContentPartPr/>
                <p14:nvPr/>
              </p14:nvContentPartPr>
              <p14:xfrm>
                <a:off x="8935111" y="4057398"/>
                <a:ext cx="78120" cy="304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D535932-FBFD-3C50-9250-FBDA5D59350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926471" y="4048758"/>
                  <a:ext cx="957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C3E3564-8BAB-F684-AA76-798CD621842B}"/>
                    </a:ext>
                  </a:extLst>
                </p14:cNvPr>
                <p14:cNvContentPartPr/>
                <p14:nvPr/>
              </p14:nvContentPartPr>
              <p14:xfrm>
                <a:off x="8824591" y="4336398"/>
                <a:ext cx="85680" cy="168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C3E3564-8BAB-F684-AA76-798CD621842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15951" y="4327398"/>
                  <a:ext cx="103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A9B9639-B9AE-710B-5574-63278FD05AF8}"/>
                    </a:ext>
                  </a:extLst>
                </p14:cNvPr>
                <p14:cNvContentPartPr/>
                <p14:nvPr/>
              </p14:nvContentPartPr>
              <p14:xfrm>
                <a:off x="8703271" y="4351158"/>
                <a:ext cx="93240" cy="78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A9B9639-B9AE-710B-5574-63278FD05AF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694631" y="4342518"/>
                  <a:ext cx="110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4670182-6E2F-7DA2-40E4-D82C948C162A}"/>
                    </a:ext>
                  </a:extLst>
                </p14:cNvPr>
                <p14:cNvContentPartPr/>
                <p14:nvPr/>
              </p14:nvContentPartPr>
              <p14:xfrm>
                <a:off x="8359111" y="4144518"/>
                <a:ext cx="16920" cy="372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4670182-6E2F-7DA2-40E4-D82C948C162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350471" y="4135878"/>
                  <a:ext cx="34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B05763B-4981-B30E-C1A9-59CE12030580}"/>
                    </a:ext>
                  </a:extLst>
                </p14:cNvPr>
                <p14:cNvContentPartPr/>
                <p14:nvPr/>
              </p14:nvContentPartPr>
              <p14:xfrm>
                <a:off x="8003071" y="4436478"/>
                <a:ext cx="275760" cy="183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B05763B-4981-B30E-C1A9-59CE1203058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994431" y="4427838"/>
                  <a:ext cx="293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D54D9FC-604E-CAD6-14BB-9D850B0F46E7}"/>
                    </a:ext>
                  </a:extLst>
                </p14:cNvPr>
                <p14:cNvContentPartPr/>
                <p14:nvPr/>
              </p14:nvContentPartPr>
              <p14:xfrm>
                <a:off x="8219791" y="4259358"/>
                <a:ext cx="31320" cy="309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D54D9FC-604E-CAD6-14BB-9D850B0F46E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211151" y="4250718"/>
                  <a:ext cx="48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BE90AA-DDFD-F082-C18F-322986566EDE}"/>
                    </a:ext>
                  </a:extLst>
                </p14:cNvPr>
                <p14:cNvContentPartPr/>
                <p14:nvPr/>
              </p14:nvContentPartPr>
              <p14:xfrm>
                <a:off x="7588351" y="4111758"/>
                <a:ext cx="433800" cy="522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BE90AA-DDFD-F082-C18F-322986566ED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579351" y="4102758"/>
                  <a:ext cx="45144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62624A1-CA01-0BEF-56C8-3F744CF3341D}"/>
                    </a:ext>
                  </a:extLst>
                </p14:cNvPr>
                <p14:cNvContentPartPr/>
                <p14:nvPr/>
              </p14:nvContentPartPr>
              <p14:xfrm>
                <a:off x="7488991" y="4255398"/>
                <a:ext cx="514440" cy="564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62624A1-CA01-0BEF-56C8-3F744CF3341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79991" y="4246758"/>
                  <a:ext cx="5320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1876566B-BC29-7F4B-0525-F97733424753}"/>
                    </a:ext>
                  </a:extLst>
                </p14:cNvPr>
                <p14:cNvContentPartPr/>
                <p14:nvPr/>
              </p14:nvContentPartPr>
              <p14:xfrm>
                <a:off x="6538231" y="4037958"/>
                <a:ext cx="1022760" cy="486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1876566B-BC29-7F4B-0525-F9773342475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529231" y="4029318"/>
                  <a:ext cx="10404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47B106-9D47-A9A4-D3B5-0CF7AC1A28DE}"/>
                    </a:ext>
                  </a:extLst>
                </p14:cNvPr>
                <p14:cNvContentPartPr/>
                <p14:nvPr/>
              </p14:nvContentPartPr>
              <p14:xfrm>
                <a:off x="6823711" y="4156038"/>
                <a:ext cx="359280" cy="578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47B106-9D47-A9A4-D3B5-0CF7AC1A28D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815071" y="4147398"/>
                  <a:ext cx="37692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A4718ADB-64B3-151F-0C79-412FEA5C93E1}"/>
                    </a:ext>
                  </a:extLst>
                </p14:cNvPr>
                <p14:cNvContentPartPr/>
                <p14:nvPr/>
              </p14:nvContentPartPr>
              <p14:xfrm>
                <a:off x="6105151" y="4166118"/>
                <a:ext cx="124200" cy="259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A4718ADB-64B3-151F-0C79-412FEA5C93E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096511" y="4157118"/>
                  <a:ext cx="141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1189B7C-24D9-AE9A-F340-AF1390D29DB6}"/>
                    </a:ext>
                  </a:extLst>
                </p14:cNvPr>
                <p14:cNvContentPartPr/>
                <p14:nvPr/>
              </p14:nvContentPartPr>
              <p14:xfrm>
                <a:off x="6163471" y="4627998"/>
                <a:ext cx="239400" cy="42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1189B7C-24D9-AE9A-F340-AF1390D29DB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154831" y="4619358"/>
                  <a:ext cx="257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F35E2A0-3333-651D-89D6-B1558241D024}"/>
                    </a:ext>
                  </a:extLst>
                </p14:cNvPr>
                <p14:cNvContentPartPr/>
                <p14:nvPr/>
              </p14:nvContentPartPr>
              <p14:xfrm>
                <a:off x="5643991" y="4076118"/>
                <a:ext cx="403920" cy="388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F35E2A0-3333-651D-89D6-B1558241D02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634991" y="4067118"/>
                  <a:ext cx="421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2512830-9761-8820-E812-41344E558B0D}"/>
                    </a:ext>
                  </a:extLst>
                </p14:cNvPr>
                <p14:cNvContentPartPr/>
                <p14:nvPr/>
              </p14:nvContentPartPr>
              <p14:xfrm>
                <a:off x="5002831" y="4210038"/>
                <a:ext cx="498600" cy="640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2512830-9761-8820-E812-41344E558B0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4994191" y="4201398"/>
                  <a:ext cx="51624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AB87604-542F-E74D-6493-6B39DFA150B3}"/>
                    </a:ext>
                  </a:extLst>
                </p14:cNvPr>
                <p14:cNvContentPartPr/>
                <p14:nvPr/>
              </p14:nvContentPartPr>
              <p14:xfrm>
                <a:off x="5611591" y="4730958"/>
                <a:ext cx="163800" cy="102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AB87604-542F-E74D-6493-6B39DFA150B3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602591" y="4721958"/>
                  <a:ext cx="181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BC84344-F727-FA88-3769-7DEB7137CC5F}"/>
                    </a:ext>
                  </a:extLst>
                </p14:cNvPr>
                <p14:cNvContentPartPr/>
                <p14:nvPr/>
              </p14:nvContentPartPr>
              <p14:xfrm>
                <a:off x="4356271" y="4351518"/>
                <a:ext cx="255600" cy="2397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BC84344-F727-FA88-3769-7DEB7137CC5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347631" y="4342518"/>
                  <a:ext cx="2732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B3A76D9-7E74-40C5-40FF-128B332BB295}"/>
                    </a:ext>
                  </a:extLst>
                </p14:cNvPr>
                <p14:cNvContentPartPr/>
                <p14:nvPr/>
              </p14:nvContentPartPr>
              <p14:xfrm>
                <a:off x="4420711" y="3935718"/>
                <a:ext cx="776880" cy="3862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B3A76D9-7E74-40C5-40FF-128B332BB29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412071" y="3926718"/>
                  <a:ext cx="7945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B16400F-4CB7-1920-499E-0B8463413535}"/>
                    </a:ext>
                  </a:extLst>
                </p14:cNvPr>
                <p14:cNvContentPartPr/>
                <p14:nvPr/>
              </p14:nvContentPartPr>
              <p14:xfrm>
                <a:off x="11616391" y="5062878"/>
                <a:ext cx="226440" cy="215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B16400F-4CB7-1920-499E-0B846341353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607751" y="5053878"/>
                  <a:ext cx="244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0F62D74-FC17-21ED-48D6-1A1D4E85E721}"/>
                    </a:ext>
                  </a:extLst>
                </p14:cNvPr>
                <p14:cNvContentPartPr/>
                <p14:nvPr/>
              </p14:nvContentPartPr>
              <p14:xfrm>
                <a:off x="11526751" y="4896918"/>
                <a:ext cx="108720" cy="276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0F62D74-FC17-21ED-48D6-1A1D4E85E72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518111" y="4888278"/>
                  <a:ext cx="1263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A7A943A-76E4-A0E8-BFBF-925B7610095B}"/>
                    </a:ext>
                  </a:extLst>
                </p14:cNvPr>
                <p14:cNvContentPartPr/>
                <p14:nvPr/>
              </p14:nvContentPartPr>
              <p14:xfrm>
                <a:off x="10929151" y="4909158"/>
                <a:ext cx="564840" cy="530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A7A943A-76E4-A0E8-BFBF-925B7610095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920511" y="4900158"/>
                  <a:ext cx="58248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B0772ACB-146C-FB2F-1F4C-08FBC54899A1}"/>
                    </a:ext>
                  </a:extLst>
                </p14:cNvPr>
                <p14:cNvContentPartPr/>
                <p14:nvPr/>
              </p14:nvContentPartPr>
              <p14:xfrm>
                <a:off x="11644471" y="4763358"/>
                <a:ext cx="19080" cy="16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B0772ACB-146C-FB2F-1F4C-08FBC54899A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635471" y="4754358"/>
                  <a:ext cx="36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A772505-E5BB-A46D-9C6B-6A1D435401C7}"/>
                    </a:ext>
                  </a:extLst>
                </p14:cNvPr>
                <p14:cNvContentPartPr/>
                <p14:nvPr/>
              </p14:nvContentPartPr>
              <p14:xfrm>
                <a:off x="10625671" y="4978278"/>
                <a:ext cx="50040" cy="2354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FA772505-E5BB-A46D-9C6B-6A1D435401C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617031" y="4969638"/>
                  <a:ext cx="67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FD2930B-C64F-AAC9-55E0-CD3ECE2F25AB}"/>
                    </a:ext>
                  </a:extLst>
                </p14:cNvPr>
                <p14:cNvContentPartPr/>
                <p14:nvPr/>
              </p14:nvContentPartPr>
              <p14:xfrm>
                <a:off x="10687591" y="4787478"/>
                <a:ext cx="443160" cy="1162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FD2930B-C64F-AAC9-55E0-CD3ECE2F25A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678951" y="4778478"/>
                  <a:ext cx="460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AB55154-AE3A-E343-DE96-0D37489A8B7F}"/>
                    </a:ext>
                  </a:extLst>
                </p14:cNvPr>
                <p14:cNvContentPartPr/>
                <p14:nvPr/>
              </p14:nvContentPartPr>
              <p14:xfrm>
                <a:off x="10160191" y="4882518"/>
                <a:ext cx="464400" cy="407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AB55154-AE3A-E343-DE96-0D37489A8B7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151551" y="4873518"/>
                  <a:ext cx="4820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5980B46-9651-5659-15C9-59A385F75EEA}"/>
                    </a:ext>
                  </a:extLst>
                </p14:cNvPr>
                <p14:cNvContentPartPr/>
                <p14:nvPr/>
              </p14:nvContentPartPr>
              <p14:xfrm>
                <a:off x="9625591" y="5093478"/>
                <a:ext cx="182520" cy="158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5980B46-9651-5659-15C9-59A385F75EE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616951" y="5084478"/>
                  <a:ext cx="200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3B68CEA-F694-C864-4B0A-BFBEBFFCDF6C}"/>
                    </a:ext>
                  </a:extLst>
                </p14:cNvPr>
                <p14:cNvContentPartPr/>
                <p14:nvPr/>
              </p14:nvContentPartPr>
              <p14:xfrm>
                <a:off x="9455311" y="5081958"/>
                <a:ext cx="150120" cy="1630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3B68CEA-F694-C864-4B0A-BFBEBFFCDF6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446671" y="5072958"/>
                  <a:ext cx="1677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0F68A6F-D325-78F9-997F-6EEEFCCC6029}"/>
                    </a:ext>
                  </a:extLst>
                </p14:cNvPr>
                <p14:cNvContentPartPr/>
                <p14:nvPr/>
              </p14:nvContentPartPr>
              <p14:xfrm>
                <a:off x="8486191" y="5119398"/>
                <a:ext cx="932400" cy="1846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0F68A6F-D325-78F9-997F-6EEEFCCC6029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8477191" y="5110398"/>
                  <a:ext cx="950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4A191D7-22DC-673A-7D9D-C9127DC8FBAA}"/>
                    </a:ext>
                  </a:extLst>
                </p14:cNvPr>
                <p14:cNvContentPartPr/>
                <p14:nvPr/>
              </p14:nvContentPartPr>
              <p14:xfrm>
                <a:off x="8987671" y="4926078"/>
                <a:ext cx="443160" cy="641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4A191D7-22DC-673A-7D9D-C9127DC8FBA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8979031" y="4917078"/>
                  <a:ext cx="46080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8FF1FDC-775E-07B0-95B0-EA43B2152954}"/>
                    </a:ext>
                  </a:extLst>
                </p14:cNvPr>
                <p14:cNvContentPartPr/>
                <p14:nvPr/>
              </p14:nvContentPartPr>
              <p14:xfrm>
                <a:off x="7953031" y="5068998"/>
                <a:ext cx="257400" cy="347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8FF1FDC-775E-07B0-95B0-EA43B215295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944031" y="5060358"/>
                  <a:ext cx="2750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18177BA-EDBF-5876-CF2B-D9FC9CCB8C14}"/>
                    </a:ext>
                  </a:extLst>
                </p14:cNvPr>
                <p14:cNvContentPartPr/>
                <p14:nvPr/>
              </p14:nvContentPartPr>
              <p14:xfrm>
                <a:off x="6953311" y="4987278"/>
                <a:ext cx="814680" cy="663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18177BA-EDBF-5876-CF2B-D9FC9CCB8C1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944671" y="4978278"/>
                  <a:ext cx="83232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DF15FCE-6F1E-A7AD-AC6A-98766BA4254F}"/>
                    </a:ext>
                  </a:extLst>
                </p14:cNvPr>
                <p14:cNvContentPartPr/>
                <p14:nvPr/>
              </p14:nvContentPartPr>
              <p14:xfrm>
                <a:off x="7173271" y="4879638"/>
                <a:ext cx="136440" cy="360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DF15FCE-6F1E-A7AD-AC6A-98766BA4254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164631" y="4870638"/>
                  <a:ext cx="1540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4CC9DF1-39A8-F547-4A31-F101A742908F}"/>
                    </a:ext>
                  </a:extLst>
                </p14:cNvPr>
                <p14:cNvContentPartPr/>
                <p14:nvPr/>
              </p14:nvContentPartPr>
              <p14:xfrm>
                <a:off x="6907231" y="4990518"/>
                <a:ext cx="220320" cy="324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4CC9DF1-39A8-F547-4A31-F101A742908F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898231" y="4981518"/>
                  <a:ext cx="2379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193837C-E992-20C4-817D-6FAD99D875F6}"/>
                    </a:ext>
                  </a:extLst>
                </p14:cNvPr>
                <p14:cNvContentPartPr/>
                <p14:nvPr/>
              </p14:nvContentPartPr>
              <p14:xfrm>
                <a:off x="6433471" y="5165118"/>
                <a:ext cx="433800" cy="3132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193837C-E992-20C4-817D-6FAD99D875F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424471" y="5156478"/>
                  <a:ext cx="451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8806628-1903-C412-8C89-BA4DA9DACCDE}"/>
                    </a:ext>
                  </a:extLst>
                </p14:cNvPr>
                <p14:cNvContentPartPr/>
                <p14:nvPr/>
              </p14:nvContentPartPr>
              <p14:xfrm>
                <a:off x="6774031" y="4966398"/>
                <a:ext cx="40320" cy="50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8806628-1903-C412-8C89-BA4DA9DACCDE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765031" y="4957398"/>
                  <a:ext cx="57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47B65F6-AAFC-30F1-D806-8DA61E157121}"/>
                    </a:ext>
                  </a:extLst>
                </p14:cNvPr>
                <p14:cNvContentPartPr/>
                <p14:nvPr/>
              </p14:nvContentPartPr>
              <p14:xfrm>
                <a:off x="6275071" y="5152518"/>
                <a:ext cx="759240" cy="69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47B65F6-AAFC-30F1-D806-8DA61E157121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266431" y="5143518"/>
                  <a:ext cx="77688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815B611-465A-3729-E8AA-9E5DECB20952}"/>
                    </a:ext>
                  </a:extLst>
                </p14:cNvPr>
                <p14:cNvContentPartPr/>
                <p14:nvPr/>
              </p14:nvContentPartPr>
              <p14:xfrm>
                <a:off x="5894911" y="5176278"/>
                <a:ext cx="154800" cy="263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815B611-465A-3729-E8AA-9E5DECB2095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886271" y="5167638"/>
                  <a:ext cx="1724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38D04CD-B645-5988-C8FE-16C5DD643D74}"/>
                    </a:ext>
                  </a:extLst>
                </p14:cNvPr>
                <p14:cNvContentPartPr/>
                <p14:nvPr/>
              </p14:nvContentPartPr>
              <p14:xfrm>
                <a:off x="6111271" y="5040558"/>
                <a:ext cx="101880" cy="41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38D04CD-B645-5988-C8FE-16C5DD643D7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102631" y="5031558"/>
                  <a:ext cx="119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9058AB0-C53B-7051-BBE0-0B414E3D52D9}"/>
                    </a:ext>
                  </a:extLst>
                </p14:cNvPr>
                <p14:cNvContentPartPr/>
                <p14:nvPr/>
              </p14:nvContentPartPr>
              <p14:xfrm>
                <a:off x="5489191" y="5069358"/>
                <a:ext cx="374760" cy="412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9058AB0-C53B-7051-BBE0-0B414E3D52D9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480551" y="5060718"/>
                  <a:ext cx="39240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402195AC-BA17-778F-D96A-47EDCFF91D73}"/>
                    </a:ext>
                  </a:extLst>
                </p14:cNvPr>
                <p14:cNvContentPartPr/>
                <p14:nvPr/>
              </p14:nvContentPartPr>
              <p14:xfrm>
                <a:off x="5908591" y="5614038"/>
                <a:ext cx="101160" cy="45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402195AC-BA17-778F-D96A-47EDCFF91D73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899591" y="5605398"/>
                  <a:ext cx="118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B4B9AA1-EA8B-97B1-2C97-020CC5598E9E}"/>
                    </a:ext>
                  </a:extLst>
                </p14:cNvPr>
                <p14:cNvContentPartPr/>
                <p14:nvPr/>
              </p14:nvContentPartPr>
              <p14:xfrm>
                <a:off x="5311711" y="5093478"/>
                <a:ext cx="89280" cy="273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B4B9AA1-EA8B-97B1-2C97-020CC5598E9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302711" y="5084478"/>
                  <a:ext cx="1069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9EBF232-1BE1-8840-5BBB-6ABA6EAC2ABC}"/>
                    </a:ext>
                  </a:extLst>
                </p14:cNvPr>
                <p14:cNvContentPartPr/>
                <p14:nvPr/>
              </p14:nvContentPartPr>
              <p14:xfrm>
                <a:off x="5216671" y="5450238"/>
                <a:ext cx="210960" cy="34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9EBF232-1BE1-8840-5BBB-6ABA6EAC2AB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207671" y="5441238"/>
                  <a:ext cx="228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6AFF801-5C90-572B-186B-829E0E3A67F2}"/>
                    </a:ext>
                  </a:extLst>
                </p14:cNvPr>
                <p14:cNvContentPartPr/>
                <p14:nvPr/>
              </p14:nvContentPartPr>
              <p14:xfrm>
                <a:off x="4399471" y="5025438"/>
                <a:ext cx="683640" cy="3625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6AFF801-5C90-572B-186B-829E0E3A67F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390831" y="5016798"/>
                  <a:ext cx="7012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331B719-A658-671C-AEAF-582FECD90C3A}"/>
                    </a:ext>
                  </a:extLst>
                </p14:cNvPr>
                <p14:cNvContentPartPr/>
                <p14:nvPr/>
              </p14:nvContentPartPr>
              <p14:xfrm>
                <a:off x="4625191" y="5058198"/>
                <a:ext cx="180000" cy="529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331B719-A658-671C-AEAF-582FECD90C3A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616191" y="5049558"/>
                  <a:ext cx="1976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C692A1B-2705-0645-A33D-24F516D15D44}"/>
                    </a:ext>
                  </a:extLst>
                </p14:cNvPr>
                <p14:cNvContentPartPr/>
                <p14:nvPr/>
              </p14:nvContentPartPr>
              <p14:xfrm>
                <a:off x="1559791" y="5847318"/>
                <a:ext cx="357120" cy="2440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C692A1B-2705-0645-A33D-24F516D15D4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550791" y="5838318"/>
                  <a:ext cx="374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DFA1443E-0E60-D2B5-64BC-E1F63DBF8628}"/>
                    </a:ext>
                  </a:extLst>
                </p14:cNvPr>
                <p14:cNvContentPartPr/>
                <p14:nvPr/>
              </p14:nvContentPartPr>
              <p14:xfrm>
                <a:off x="1986031" y="5881878"/>
                <a:ext cx="156240" cy="194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DFA1443E-0E60-D2B5-64BC-E1F63DBF862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977031" y="5872878"/>
                  <a:ext cx="173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5192930-0FD9-04BD-11A8-B1D107D1D091}"/>
                    </a:ext>
                  </a:extLst>
                </p14:cNvPr>
                <p14:cNvContentPartPr/>
                <p14:nvPr/>
              </p14:nvContentPartPr>
              <p14:xfrm>
                <a:off x="2163511" y="5786838"/>
                <a:ext cx="90000" cy="332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5192930-0FD9-04BD-11A8-B1D107D1D09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154871" y="5778198"/>
                  <a:ext cx="1076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F0AF240E-CCC2-C24D-BC5B-ECB2ACA562D3}"/>
                    </a:ext>
                  </a:extLst>
                </p14:cNvPr>
                <p14:cNvContentPartPr/>
                <p14:nvPr/>
              </p14:nvContentPartPr>
              <p14:xfrm>
                <a:off x="2265751" y="5625558"/>
                <a:ext cx="111960" cy="544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F0AF240E-CCC2-C24D-BC5B-ECB2ACA562D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257111" y="5616558"/>
                  <a:ext cx="1296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E28172E-4918-1B15-AB21-355900DACE59}"/>
                    </a:ext>
                  </a:extLst>
                </p14:cNvPr>
                <p14:cNvContentPartPr/>
                <p14:nvPr/>
              </p14:nvContentPartPr>
              <p14:xfrm>
                <a:off x="2247031" y="5915358"/>
                <a:ext cx="114840" cy="561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E28172E-4918-1B15-AB21-355900DACE5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238391" y="5906358"/>
                  <a:ext cx="132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FD4D806-0068-9994-4DA5-BA7F41BFB21E}"/>
                    </a:ext>
                  </a:extLst>
                </p14:cNvPr>
                <p14:cNvContentPartPr/>
                <p14:nvPr/>
              </p14:nvContentPartPr>
              <p14:xfrm>
                <a:off x="2458351" y="5955318"/>
                <a:ext cx="185400" cy="194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FD4D806-0068-9994-4DA5-BA7F41BFB21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449711" y="5946318"/>
                  <a:ext cx="203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243DADD-D6FA-AD6F-036E-DE18BA8FA2F8}"/>
                    </a:ext>
                  </a:extLst>
                </p14:cNvPr>
                <p14:cNvContentPartPr/>
                <p14:nvPr/>
              </p14:nvContentPartPr>
              <p14:xfrm>
                <a:off x="2807911" y="5897718"/>
                <a:ext cx="226080" cy="2743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243DADD-D6FA-AD6F-036E-DE18BA8FA2F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798911" y="5889078"/>
                  <a:ext cx="2437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91DA869-55C4-8EC4-E9A0-F2E675C7242E}"/>
                    </a:ext>
                  </a:extLst>
                </p14:cNvPr>
                <p14:cNvContentPartPr/>
                <p14:nvPr/>
              </p14:nvContentPartPr>
              <p14:xfrm>
                <a:off x="2964871" y="6018678"/>
                <a:ext cx="168840" cy="138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91DA869-55C4-8EC4-E9A0-F2E675C7242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955871" y="6010038"/>
                  <a:ext cx="186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9B006E2-C867-EC8B-09EA-A4FCC055E940}"/>
                    </a:ext>
                  </a:extLst>
                </p14:cNvPr>
                <p14:cNvContentPartPr/>
                <p14:nvPr/>
              </p14:nvContentPartPr>
              <p14:xfrm>
                <a:off x="3207151" y="5990238"/>
                <a:ext cx="272520" cy="1674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9B006E2-C867-EC8B-09EA-A4FCC055E940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198511" y="5981238"/>
                  <a:ext cx="290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763366A-D783-F5F7-A62E-B1698653E251}"/>
                    </a:ext>
                  </a:extLst>
                </p14:cNvPr>
                <p14:cNvContentPartPr/>
                <p14:nvPr/>
              </p14:nvContentPartPr>
              <p14:xfrm>
                <a:off x="3451591" y="6021558"/>
                <a:ext cx="182880" cy="217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763366A-D783-F5F7-A62E-B1698653E25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442951" y="6012558"/>
                  <a:ext cx="200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2679F8EE-EC93-99A2-65FA-CD6090E92D94}"/>
                    </a:ext>
                  </a:extLst>
                </p14:cNvPr>
                <p14:cNvContentPartPr/>
                <p14:nvPr/>
              </p14:nvContentPartPr>
              <p14:xfrm>
                <a:off x="3793591" y="5791878"/>
                <a:ext cx="290160" cy="597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2679F8EE-EC93-99A2-65FA-CD6090E92D9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784591" y="5783238"/>
                  <a:ext cx="30780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929EA93-8314-9B2B-81EB-97ED5230BDB8}"/>
                    </a:ext>
                  </a:extLst>
                </p14:cNvPr>
                <p14:cNvContentPartPr/>
                <p14:nvPr/>
              </p14:nvContentPartPr>
              <p14:xfrm>
                <a:off x="4139551" y="5855598"/>
                <a:ext cx="300240" cy="397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929EA93-8314-9B2B-81EB-97ED5230BDB8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130911" y="5846598"/>
                  <a:ext cx="3178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E5E6D7EE-02DA-35CD-8D34-5DE7963F6BB2}"/>
                    </a:ext>
                  </a:extLst>
                </p14:cNvPr>
                <p14:cNvContentPartPr/>
                <p14:nvPr/>
              </p14:nvContentPartPr>
              <p14:xfrm>
                <a:off x="8225911" y="5936238"/>
                <a:ext cx="411840" cy="515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E5E6D7EE-02DA-35CD-8D34-5DE7963F6BB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217271" y="5927598"/>
                  <a:ext cx="42948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96909DE-FD0A-7518-E897-7361DED493E0}"/>
                    </a:ext>
                  </a:extLst>
                </p14:cNvPr>
                <p14:cNvContentPartPr/>
                <p14:nvPr/>
              </p14:nvContentPartPr>
              <p14:xfrm>
                <a:off x="8482951" y="5877198"/>
                <a:ext cx="477360" cy="604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96909DE-FD0A-7518-E897-7361DED493E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8474311" y="5868558"/>
                  <a:ext cx="49500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7E8C7540-4C68-7C32-4A41-773F4F3A9CB6}"/>
                    </a:ext>
                  </a:extLst>
                </p14:cNvPr>
                <p14:cNvContentPartPr/>
                <p14:nvPr/>
              </p14:nvContentPartPr>
              <p14:xfrm>
                <a:off x="4683871" y="5831118"/>
                <a:ext cx="223200" cy="3614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7E8C7540-4C68-7C32-4A41-773F4F3A9CB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675231" y="5822478"/>
                  <a:ext cx="240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185CB05-9785-9EF3-128F-CB110FAF093B}"/>
                    </a:ext>
                  </a:extLst>
                </p14:cNvPr>
                <p14:cNvContentPartPr/>
                <p14:nvPr/>
              </p14:nvContentPartPr>
              <p14:xfrm>
                <a:off x="5132071" y="5814558"/>
                <a:ext cx="180720" cy="400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185CB05-9785-9EF3-128F-CB110FAF093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5123431" y="5805558"/>
                  <a:ext cx="1983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8BA675F-DE31-0347-A4E7-DC8E68DC5036}"/>
                    </a:ext>
                  </a:extLst>
                </p14:cNvPr>
                <p14:cNvContentPartPr/>
                <p14:nvPr/>
              </p14:nvContentPartPr>
              <p14:xfrm>
                <a:off x="5479831" y="6076638"/>
                <a:ext cx="143280" cy="154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8BA675F-DE31-0347-A4E7-DC8E68DC503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5470831" y="6067998"/>
                  <a:ext cx="1609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63C2F20-869F-4655-FBC4-FC466C3D07E8}"/>
                    </a:ext>
                  </a:extLst>
                </p14:cNvPr>
                <p14:cNvContentPartPr/>
                <p14:nvPr/>
              </p14:nvContentPartPr>
              <p14:xfrm>
                <a:off x="5718151" y="5847318"/>
                <a:ext cx="437040" cy="504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63C2F20-869F-4655-FBC4-FC466C3D07E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5709151" y="5838318"/>
                  <a:ext cx="4546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3ACE529-633C-9918-06B5-3D8F3CDAE84B}"/>
                    </a:ext>
                  </a:extLst>
                </p14:cNvPr>
                <p14:cNvContentPartPr/>
                <p14:nvPr/>
              </p14:nvContentPartPr>
              <p14:xfrm>
                <a:off x="6282271" y="5918598"/>
                <a:ext cx="330840" cy="413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3ACE529-633C-9918-06B5-3D8F3CDAE84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273271" y="5909958"/>
                  <a:ext cx="3484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F6CD5D1-4599-AAF9-2617-66278A677919}"/>
                    </a:ext>
                  </a:extLst>
                </p14:cNvPr>
                <p14:cNvContentPartPr/>
                <p14:nvPr/>
              </p14:nvContentPartPr>
              <p14:xfrm>
                <a:off x="6764671" y="6136038"/>
                <a:ext cx="118080" cy="1504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F6CD5D1-4599-AAF9-2617-66278A677919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756031" y="6127038"/>
                  <a:ext cx="1357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25DE39D-A7EB-7691-6A84-D9D17C708979}"/>
                    </a:ext>
                  </a:extLst>
                </p14:cNvPr>
                <p14:cNvContentPartPr/>
                <p14:nvPr/>
              </p14:nvContentPartPr>
              <p14:xfrm>
                <a:off x="6900751" y="5949918"/>
                <a:ext cx="461880" cy="486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25DE39D-A7EB-7691-6A84-D9D17C70897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892111" y="5941278"/>
                  <a:ext cx="47952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70CE592-44C4-440B-B865-68F7C0F1E5C7}"/>
                    </a:ext>
                  </a:extLst>
                </p14:cNvPr>
                <p14:cNvContentPartPr/>
                <p14:nvPr/>
              </p14:nvContentPartPr>
              <p14:xfrm>
                <a:off x="7609951" y="6009318"/>
                <a:ext cx="461160" cy="479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70CE592-44C4-440B-B865-68F7C0F1E5C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601311" y="6000318"/>
                  <a:ext cx="4788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D023F59-CADE-508F-B260-6E1C19DC2D4F}"/>
                    </a:ext>
                  </a:extLst>
                </p14:cNvPr>
                <p14:cNvContentPartPr/>
                <p14:nvPr/>
              </p14:nvContentPartPr>
              <p14:xfrm>
                <a:off x="8182711" y="6244758"/>
                <a:ext cx="18360" cy="8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D023F59-CADE-508F-B260-6E1C19DC2D4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174071" y="6235758"/>
                  <a:ext cx="36000" cy="2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354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2EE20D2-985D-7C99-DBEF-465A3C0C7878}"/>
              </a:ext>
            </a:extLst>
          </p:cNvPr>
          <p:cNvGrpSpPr/>
          <p:nvPr/>
        </p:nvGrpSpPr>
        <p:grpSpPr>
          <a:xfrm>
            <a:off x="-593798" y="10682"/>
            <a:ext cx="12871961" cy="6858000"/>
            <a:chOff x="-679961" y="0"/>
            <a:chExt cx="12871961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66E41CF-79E4-05C1-6DA8-4F3CE72FB3B4}"/>
                </a:ext>
              </a:extLst>
            </p:cNvPr>
            <p:cNvGrpSpPr/>
            <p:nvPr/>
          </p:nvGrpSpPr>
          <p:grpSpPr>
            <a:xfrm>
              <a:off x="-109057" y="0"/>
              <a:ext cx="12301057" cy="6858000"/>
              <a:chOff x="-109057" y="0"/>
              <a:chExt cx="12301057" cy="685800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E0846E-C00B-6E82-FE45-35912FFB77DC}"/>
                  </a:ext>
                </a:extLst>
              </p:cNvPr>
              <p:cNvSpPr/>
              <p:nvPr/>
            </p:nvSpPr>
            <p:spPr>
              <a:xfrm>
                <a:off x="-109057" y="0"/>
                <a:ext cx="12301057" cy="6858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8E0184-F871-C8F1-DA69-BB424F33FACF}"/>
                  </a:ext>
                </a:extLst>
              </p:cNvPr>
              <p:cNvSpPr/>
              <p:nvPr/>
            </p:nvSpPr>
            <p:spPr>
              <a:xfrm>
                <a:off x="0" y="123737"/>
                <a:ext cx="12113703" cy="6610525"/>
              </a:xfrm>
              <a:prstGeom prst="rect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5C31E41-A8E5-12B5-48DB-4714AF85C292}"/>
                </a:ext>
              </a:extLst>
            </p:cNvPr>
            <p:cNvGrpSpPr/>
            <p:nvPr/>
          </p:nvGrpSpPr>
          <p:grpSpPr>
            <a:xfrm>
              <a:off x="0" y="145015"/>
              <a:ext cx="12098322" cy="6567967"/>
              <a:chOff x="0" y="155807"/>
              <a:chExt cx="12098322" cy="6567967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57168616-EC44-B353-5CCC-88965D2B7117}"/>
                  </a:ext>
                </a:extLst>
              </p:cNvPr>
              <p:cNvGrpSpPr/>
              <p:nvPr/>
            </p:nvGrpSpPr>
            <p:grpSpPr>
              <a:xfrm>
                <a:off x="0" y="5143500"/>
                <a:ext cx="12098322" cy="1580274"/>
                <a:chOff x="0" y="5143500"/>
                <a:chExt cx="12098322" cy="1580274"/>
              </a:xfrm>
            </p:grpSpPr>
            <p:sp>
              <p:nvSpPr>
                <p:cNvPr id="8" name="Right Triangle 7">
                  <a:extLst>
                    <a:ext uri="{FF2B5EF4-FFF2-40B4-BE49-F238E27FC236}">
                      <a16:creationId xmlns:a16="http://schemas.microsoft.com/office/drawing/2014/main" id="{4C92798D-2CC7-FC86-A32A-B7E781D7C2EF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9" name="Right Triangle 8">
                  <a:extLst>
                    <a:ext uri="{FF2B5EF4-FFF2-40B4-BE49-F238E27FC236}">
                      <a16:creationId xmlns:a16="http://schemas.microsoft.com/office/drawing/2014/main" id="{AC8C71EB-37CF-0E28-ED53-9C6F8AE5BE78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A43D92B7-F962-47CC-CB5D-E53D14296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55807"/>
                <a:ext cx="323850" cy="32385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7BC513C-0535-84B5-9BF6-5CF5C585793B}"/>
                </a:ext>
              </a:extLst>
            </p:cNvPr>
            <p:cNvGrpSpPr/>
            <p:nvPr/>
          </p:nvGrpSpPr>
          <p:grpSpPr>
            <a:xfrm>
              <a:off x="0" y="123737"/>
              <a:ext cx="12098322" cy="6567967"/>
              <a:chOff x="0" y="166295"/>
              <a:chExt cx="12098322" cy="656796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F5AB359-50E2-CADC-0D78-1D9307574811}"/>
                  </a:ext>
                </a:extLst>
              </p:cNvPr>
              <p:cNvGrpSpPr/>
              <p:nvPr/>
            </p:nvGrpSpPr>
            <p:grpSpPr>
              <a:xfrm>
                <a:off x="0" y="5153988"/>
                <a:ext cx="12098322" cy="1580274"/>
                <a:chOff x="0" y="5143500"/>
                <a:chExt cx="12098322" cy="1580274"/>
              </a:xfrm>
            </p:grpSpPr>
            <p:sp>
              <p:nvSpPr>
                <p:cNvPr id="37" name="Right Triangle 36">
                  <a:extLst>
                    <a:ext uri="{FF2B5EF4-FFF2-40B4-BE49-F238E27FC236}">
                      <a16:creationId xmlns:a16="http://schemas.microsoft.com/office/drawing/2014/main" id="{D8712E3B-EAEA-0C0E-48E0-2B5F31827F64}"/>
                    </a:ext>
                  </a:extLst>
                </p:cNvPr>
                <p:cNvSpPr/>
                <p:nvPr/>
              </p:nvSpPr>
              <p:spPr>
                <a:xfrm>
                  <a:off x="0" y="5283402"/>
                  <a:ext cx="187913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پایتون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python</a:t>
                  </a:r>
                </a:p>
              </p:txBody>
            </p:sp>
            <p:sp>
              <p:nvSpPr>
                <p:cNvPr id="38" name="Right Triangle 37">
                  <a:extLst>
                    <a:ext uri="{FF2B5EF4-FFF2-40B4-BE49-F238E27FC236}">
                      <a16:creationId xmlns:a16="http://schemas.microsoft.com/office/drawing/2014/main" id="{DC3A3081-7C47-F5CB-05A9-1BAA75BA04CF}"/>
                    </a:ext>
                  </a:extLst>
                </p:cNvPr>
                <p:cNvSpPr/>
                <p:nvPr/>
              </p:nvSpPr>
              <p:spPr>
                <a:xfrm rot="16200000">
                  <a:off x="10599315" y="5224767"/>
                  <a:ext cx="1580274" cy="1417740"/>
                </a:xfrm>
                <a:prstGeom prst="rtTriangl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b" anchorCtr="0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fa-IR" sz="1800" b="0" i="0" u="none" strike="noStrike" kern="1200" cap="none" spc="0" normalizeH="0" baseline="0" noProof="0" dirty="0">
                      <a:ln w="12700">
                        <a:solidFill>
                          <a:prstClr val="black"/>
                        </a:solidFill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 panose="020B0604020202020204" pitchFamily="34" charset="0"/>
                    </a:rPr>
                    <a:t>مهندس بیننده</a:t>
                  </a:r>
                  <a:endParaRPr kumimoji="0" lang="en-US" sz="1800" b="0" i="0" u="none" strike="noStrike" kern="1200" cap="none" spc="0" normalizeH="0" baseline="0" noProof="0" dirty="0">
                    <a:ln w="12700">
                      <a:solidFill>
                        <a:prstClr val="black"/>
                      </a:solidFill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DD781606-D67D-F3E8-CB12-2F70C9CF6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66295"/>
                <a:ext cx="323850" cy="32385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14:cNvPr>
                <p14:cNvContentPartPr/>
                <p14:nvPr/>
              </p14:nvContentPartPr>
              <p14:xfrm>
                <a:off x="-679961" y="358183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4D26853-DBE5-DEF2-A29E-CE339B6C9B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688601" y="357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88CEFF-6A74-780D-7EBE-704478B53A87}"/>
              </a:ext>
            </a:extLst>
          </p:cNvPr>
          <p:cNvGrpSpPr/>
          <p:nvPr/>
        </p:nvGrpSpPr>
        <p:grpSpPr>
          <a:xfrm>
            <a:off x="1355311" y="1025478"/>
            <a:ext cx="820800" cy="668160"/>
            <a:chOff x="1355311" y="1025478"/>
            <a:chExt cx="820800" cy="66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41D46C-24ED-9892-6344-C40195590AE0}"/>
                    </a:ext>
                  </a:extLst>
                </p14:cNvPr>
                <p14:cNvContentPartPr/>
                <p14:nvPr/>
              </p14:nvContentPartPr>
              <p14:xfrm>
                <a:off x="1355311" y="1413558"/>
                <a:ext cx="300960" cy="23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41D46C-24ED-9892-6344-C40195590AE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46311" y="1404918"/>
                  <a:ext cx="318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1FFDC9-BB91-0CBB-6F78-0C5CC40641AE}"/>
                    </a:ext>
                  </a:extLst>
                </p14:cNvPr>
                <p14:cNvContentPartPr/>
                <p14:nvPr/>
              </p14:nvContentPartPr>
              <p14:xfrm>
                <a:off x="1762471" y="1127358"/>
                <a:ext cx="101520" cy="53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1FFDC9-BB91-0CBB-6F78-0C5CC40641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53831" y="1118718"/>
                  <a:ext cx="1191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BD62159-8A4C-E530-45B1-CB1766FE2AD7}"/>
                    </a:ext>
                  </a:extLst>
                </p14:cNvPr>
                <p14:cNvContentPartPr/>
                <p14:nvPr/>
              </p14:nvContentPartPr>
              <p14:xfrm>
                <a:off x="1770751" y="1371078"/>
                <a:ext cx="151560" cy="92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BD62159-8A4C-E530-45B1-CB1766FE2AD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62111" y="1362438"/>
                  <a:ext cx="169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207FA8-3F77-6CAD-BAD7-AFE7BB351C3C}"/>
                    </a:ext>
                  </a:extLst>
                </p14:cNvPr>
                <p14:cNvContentPartPr/>
                <p14:nvPr/>
              </p14:nvContentPartPr>
              <p14:xfrm>
                <a:off x="1890991" y="1025478"/>
                <a:ext cx="285120" cy="668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207FA8-3F77-6CAD-BAD7-AFE7BB351C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82351" y="1016838"/>
                  <a:ext cx="302760" cy="68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1C2D00-2A3B-9097-CB78-05C85E445031}"/>
              </a:ext>
            </a:extLst>
          </p:cNvPr>
          <p:cNvGrpSpPr/>
          <p:nvPr/>
        </p:nvGrpSpPr>
        <p:grpSpPr>
          <a:xfrm>
            <a:off x="2346751" y="1238238"/>
            <a:ext cx="473760" cy="388440"/>
            <a:chOff x="2346751" y="1238238"/>
            <a:chExt cx="47376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83A34F4-EEA6-383C-0325-07BD426DBC85}"/>
                    </a:ext>
                  </a:extLst>
                </p14:cNvPr>
                <p14:cNvContentPartPr/>
                <p14:nvPr/>
              </p14:nvContentPartPr>
              <p14:xfrm>
                <a:off x="2346751" y="1522638"/>
                <a:ext cx="127440" cy="61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83A34F4-EEA6-383C-0325-07BD426DBC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38111" y="1513998"/>
                  <a:ext cx="145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4758717-4D0A-F085-F9F9-46BC1E1708C8}"/>
                    </a:ext>
                  </a:extLst>
                </p14:cNvPr>
                <p14:cNvContentPartPr/>
                <p14:nvPr/>
              </p14:nvContentPartPr>
              <p14:xfrm>
                <a:off x="2587591" y="1238238"/>
                <a:ext cx="232920" cy="38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4758717-4D0A-F085-F9F9-46BC1E1708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78951" y="1229238"/>
                  <a:ext cx="25056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474E33-83A0-6069-83C3-BA54EA539166}"/>
              </a:ext>
            </a:extLst>
          </p:cNvPr>
          <p:cNvGrpSpPr/>
          <p:nvPr/>
        </p:nvGrpSpPr>
        <p:grpSpPr>
          <a:xfrm>
            <a:off x="3210031" y="1376478"/>
            <a:ext cx="411120" cy="205920"/>
            <a:chOff x="3210031" y="1376478"/>
            <a:chExt cx="4111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6EEC405-3B28-8673-96F9-6C7D969A16CB}"/>
                    </a:ext>
                  </a:extLst>
                </p14:cNvPr>
                <p14:cNvContentPartPr/>
                <p14:nvPr/>
              </p14:nvContentPartPr>
              <p14:xfrm>
                <a:off x="3210031" y="1467198"/>
                <a:ext cx="375120" cy="4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6EEC405-3B28-8673-96F9-6C7D969A16C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1391" y="1458198"/>
                  <a:ext cx="392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17CB0E-8254-8935-EE85-6C61CB7629CF}"/>
                    </a:ext>
                  </a:extLst>
                </p14:cNvPr>
                <p14:cNvContentPartPr/>
                <p14:nvPr/>
              </p14:nvContentPartPr>
              <p14:xfrm>
                <a:off x="3516751" y="1376478"/>
                <a:ext cx="104400" cy="205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17CB0E-8254-8935-EE85-6C61CB7629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07751" y="1367478"/>
                  <a:ext cx="12204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C41A853-7441-93F2-6CE3-A54A69E9F921}"/>
              </a:ext>
            </a:extLst>
          </p:cNvPr>
          <p:cNvGrpSpPr/>
          <p:nvPr/>
        </p:nvGrpSpPr>
        <p:grpSpPr>
          <a:xfrm>
            <a:off x="4849471" y="1121598"/>
            <a:ext cx="640080" cy="325080"/>
            <a:chOff x="4849471" y="1121598"/>
            <a:chExt cx="64008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488F44-7F72-4BF3-28E5-82FC3674F289}"/>
                    </a:ext>
                  </a:extLst>
                </p14:cNvPr>
                <p14:cNvContentPartPr/>
                <p14:nvPr/>
              </p14:nvContentPartPr>
              <p14:xfrm>
                <a:off x="4849471" y="1121598"/>
                <a:ext cx="199800" cy="30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488F44-7F72-4BF3-28E5-82FC3674F28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40471" y="1112958"/>
                  <a:ext cx="2174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505B7A-930B-AEFA-47B4-E44505328BF2}"/>
                    </a:ext>
                  </a:extLst>
                </p14:cNvPr>
                <p14:cNvContentPartPr/>
                <p14:nvPr/>
              </p14:nvContentPartPr>
              <p14:xfrm>
                <a:off x="5179231" y="1365678"/>
                <a:ext cx="241920" cy="14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505B7A-930B-AEFA-47B4-E44505328B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70591" y="1356678"/>
                  <a:ext cx="2595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F0B1EEC-B801-B818-989B-CEBA98BC2977}"/>
                    </a:ext>
                  </a:extLst>
                </p14:cNvPr>
                <p14:cNvContentPartPr/>
                <p14:nvPr/>
              </p14:nvContentPartPr>
              <p14:xfrm>
                <a:off x="5389831" y="1313838"/>
                <a:ext cx="99720" cy="13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F0B1EEC-B801-B818-989B-CEBA98BC29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81191" y="1304838"/>
                  <a:ext cx="11736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C799A0-50D3-DBFA-5B6E-9EC2CDBB440C}"/>
              </a:ext>
            </a:extLst>
          </p:cNvPr>
          <p:cNvGrpSpPr/>
          <p:nvPr/>
        </p:nvGrpSpPr>
        <p:grpSpPr>
          <a:xfrm>
            <a:off x="5750911" y="1247598"/>
            <a:ext cx="729000" cy="223200"/>
            <a:chOff x="5750911" y="1247598"/>
            <a:chExt cx="7290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741A2B2-6250-103D-634D-4BD2A5DB7592}"/>
                    </a:ext>
                  </a:extLst>
                </p14:cNvPr>
                <p14:cNvContentPartPr/>
                <p14:nvPr/>
              </p14:nvContentPartPr>
              <p14:xfrm>
                <a:off x="5750911" y="1329318"/>
                <a:ext cx="130320" cy="8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741A2B2-6250-103D-634D-4BD2A5DB759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42271" y="1320318"/>
                  <a:ext cx="147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8AA483-9EDC-54CF-AEA9-6D7B6FCC384B}"/>
                    </a:ext>
                  </a:extLst>
                </p14:cNvPr>
                <p14:cNvContentPartPr/>
                <p14:nvPr/>
              </p14:nvContentPartPr>
              <p14:xfrm>
                <a:off x="6090031" y="1343358"/>
                <a:ext cx="389880" cy="45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8AA483-9EDC-54CF-AEA9-6D7B6FCC384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81391" y="1334718"/>
                  <a:ext cx="407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B5FA2E-81AA-43A9-3B05-0FF38282ADD0}"/>
                    </a:ext>
                  </a:extLst>
                </p14:cNvPr>
                <p14:cNvContentPartPr/>
                <p14:nvPr/>
              </p14:nvContentPartPr>
              <p14:xfrm>
                <a:off x="6389911" y="1247598"/>
                <a:ext cx="80640" cy="22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B5FA2E-81AA-43A9-3B05-0FF38282ADD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81271" y="1238598"/>
                  <a:ext cx="9828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A0959C7-A76A-3361-C209-4B9F75D5A347}"/>
              </a:ext>
            </a:extLst>
          </p:cNvPr>
          <p:cNvGrpSpPr/>
          <p:nvPr/>
        </p:nvGrpSpPr>
        <p:grpSpPr>
          <a:xfrm>
            <a:off x="6807871" y="831078"/>
            <a:ext cx="885960" cy="688680"/>
            <a:chOff x="6807871" y="831078"/>
            <a:chExt cx="885960" cy="68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1F67A52-B802-DE04-CACB-A37EF3122D72}"/>
                    </a:ext>
                  </a:extLst>
                </p14:cNvPr>
                <p14:cNvContentPartPr/>
                <p14:nvPr/>
              </p14:nvContentPartPr>
              <p14:xfrm>
                <a:off x="6807871" y="1241478"/>
                <a:ext cx="248040" cy="278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1F67A52-B802-DE04-CACB-A37EF3122D7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99231" y="1232838"/>
                  <a:ext cx="2656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328B2C-B8D5-0490-E440-E373A8C63657}"/>
                    </a:ext>
                  </a:extLst>
                </p14:cNvPr>
                <p14:cNvContentPartPr/>
                <p14:nvPr/>
              </p14:nvContentPartPr>
              <p14:xfrm>
                <a:off x="7232311" y="831078"/>
                <a:ext cx="200520" cy="40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328B2C-B8D5-0490-E440-E373A8C636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3311" y="822438"/>
                  <a:ext cx="2181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CD9A830-0B7C-ADD8-3232-3D53C2BD04FB}"/>
                    </a:ext>
                  </a:extLst>
                </p14:cNvPr>
                <p14:cNvContentPartPr/>
                <p14:nvPr/>
              </p14:nvContentPartPr>
              <p14:xfrm>
                <a:off x="7544071" y="1314918"/>
                <a:ext cx="149760" cy="165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CD9A830-0B7C-ADD8-3232-3D53C2BD04F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35071" y="1305918"/>
                  <a:ext cx="16740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002096E-EB6C-E3EA-A0A9-FEDC430B9B62}"/>
              </a:ext>
            </a:extLst>
          </p:cNvPr>
          <p:cNvGrpSpPr/>
          <p:nvPr/>
        </p:nvGrpSpPr>
        <p:grpSpPr>
          <a:xfrm>
            <a:off x="8145631" y="1113318"/>
            <a:ext cx="3814560" cy="1636560"/>
            <a:chOff x="8145631" y="1113318"/>
            <a:chExt cx="3814560" cy="163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2F105A-F2D3-9523-3358-5F719EE4CD71}"/>
                    </a:ext>
                  </a:extLst>
                </p14:cNvPr>
                <p14:cNvContentPartPr/>
                <p14:nvPr/>
              </p14:nvContentPartPr>
              <p14:xfrm>
                <a:off x="8145631" y="1166958"/>
                <a:ext cx="248040" cy="27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2F105A-F2D3-9523-3358-5F719EE4CD7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36631" y="1158318"/>
                  <a:ext cx="2656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7DC77E7-A4D7-97F7-24B6-FC3E88756470}"/>
                    </a:ext>
                  </a:extLst>
                </p14:cNvPr>
                <p14:cNvContentPartPr/>
                <p14:nvPr/>
              </p14:nvContentPartPr>
              <p14:xfrm>
                <a:off x="8535151" y="1148598"/>
                <a:ext cx="278280" cy="391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7DC77E7-A4D7-97F7-24B6-FC3E887564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26151" y="1139598"/>
                  <a:ext cx="2959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45A293-A29E-A4C3-EFA7-2AFA7FE5C35A}"/>
                    </a:ext>
                  </a:extLst>
                </p14:cNvPr>
                <p14:cNvContentPartPr/>
                <p14:nvPr/>
              </p14:nvContentPartPr>
              <p14:xfrm>
                <a:off x="9003151" y="1113318"/>
                <a:ext cx="244440" cy="33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45A293-A29E-A4C3-EFA7-2AFA7FE5C3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94511" y="1104678"/>
                  <a:ext cx="26208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0D4DA9-62D7-AD0A-C32D-6BE7A25CFC17}"/>
                    </a:ext>
                  </a:extLst>
                </p14:cNvPr>
                <p14:cNvContentPartPr/>
                <p14:nvPr/>
              </p14:nvContentPartPr>
              <p14:xfrm>
                <a:off x="11651671" y="1458558"/>
                <a:ext cx="308520" cy="247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0D4DA9-62D7-AD0A-C32D-6BE7A25CFC1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643031" y="1449918"/>
                  <a:ext cx="326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9BBC3A-AC3D-5A6D-E8E7-67B224EE95BC}"/>
                    </a:ext>
                  </a:extLst>
                </p14:cNvPr>
                <p14:cNvContentPartPr/>
                <p14:nvPr/>
              </p14:nvContentPartPr>
              <p14:xfrm>
                <a:off x="10926991" y="1454958"/>
                <a:ext cx="742320" cy="211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9BBC3A-AC3D-5A6D-E8E7-67B224EE95B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18351" y="1445958"/>
                  <a:ext cx="759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0D3F7AD-DA0D-B043-D61E-CC99C9435A3C}"/>
                    </a:ext>
                  </a:extLst>
                </p14:cNvPr>
                <p14:cNvContentPartPr/>
                <p14:nvPr/>
              </p14:nvContentPartPr>
              <p14:xfrm>
                <a:off x="11204911" y="1480878"/>
                <a:ext cx="160920" cy="12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0D3F7AD-DA0D-B043-D61E-CC99C9435A3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95911" y="1472238"/>
                  <a:ext cx="178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F4A6718-3D70-09FA-739D-169CEEDFE7F8}"/>
                    </a:ext>
                  </a:extLst>
                </p14:cNvPr>
                <p14:cNvContentPartPr/>
                <p14:nvPr/>
              </p14:nvContentPartPr>
              <p14:xfrm>
                <a:off x="10836631" y="1147518"/>
                <a:ext cx="118080" cy="421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F4A6718-3D70-09FA-739D-169CEEDFE7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27991" y="1138518"/>
                  <a:ext cx="13572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307431-6725-EAAC-C20E-1DAB9618D99A}"/>
                    </a:ext>
                  </a:extLst>
                </p14:cNvPr>
                <p14:cNvContentPartPr/>
                <p14:nvPr/>
              </p14:nvContentPartPr>
              <p14:xfrm>
                <a:off x="10406071" y="1479078"/>
                <a:ext cx="300240" cy="262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307431-6725-EAAC-C20E-1DAB9618D99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397431" y="1470438"/>
                  <a:ext cx="3178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67E4276-15F8-F31D-26A7-3D35AAAEC651}"/>
                    </a:ext>
                  </a:extLst>
                </p14:cNvPr>
                <p14:cNvContentPartPr/>
                <p14:nvPr/>
              </p14:nvContentPartPr>
              <p14:xfrm>
                <a:off x="9963271" y="1493118"/>
                <a:ext cx="437040" cy="238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67E4276-15F8-F31D-26A7-3D35AAAEC65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954271" y="1484478"/>
                  <a:ext cx="454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61AF7D-5BE1-9ECD-D34E-5AC28D259E6F}"/>
                    </a:ext>
                  </a:extLst>
                </p14:cNvPr>
                <p14:cNvContentPartPr/>
                <p14:nvPr/>
              </p14:nvContentPartPr>
              <p14:xfrm>
                <a:off x="10449271" y="1261638"/>
                <a:ext cx="204840" cy="42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61AF7D-5BE1-9ECD-D34E-5AC28D259E6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40271" y="1252638"/>
                  <a:ext cx="222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B46DB2-90DF-2A95-479F-921088237989}"/>
                    </a:ext>
                  </a:extLst>
                </p14:cNvPr>
                <p14:cNvContentPartPr/>
                <p14:nvPr/>
              </p14:nvContentPartPr>
              <p14:xfrm>
                <a:off x="10142551" y="1247238"/>
                <a:ext cx="186120" cy="310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B46DB2-90DF-2A95-479F-9210882379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133911" y="1238598"/>
                  <a:ext cx="2037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88FA238-4169-6310-864D-20ED395D4D9A}"/>
                    </a:ext>
                  </a:extLst>
                </p14:cNvPr>
                <p14:cNvContentPartPr/>
                <p14:nvPr/>
              </p14:nvContentPartPr>
              <p14:xfrm>
                <a:off x="9486271" y="1431558"/>
                <a:ext cx="601200" cy="568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88FA238-4169-6310-864D-20ED395D4D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77631" y="1422918"/>
                  <a:ext cx="6188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FADEA95-9D1E-9226-A330-F707FEA3BDFC}"/>
                    </a:ext>
                  </a:extLst>
                </p14:cNvPr>
                <p14:cNvContentPartPr/>
                <p14:nvPr/>
              </p14:nvContentPartPr>
              <p14:xfrm>
                <a:off x="10021951" y="1363878"/>
                <a:ext cx="15840" cy="51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FADEA95-9D1E-9226-A330-F707FEA3BD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13311" y="1355238"/>
                  <a:ext cx="33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E9CD13-5B20-C638-2F54-901F380DEEC0}"/>
                    </a:ext>
                  </a:extLst>
                </p14:cNvPr>
                <p14:cNvContentPartPr/>
                <p14:nvPr/>
              </p14:nvContentPartPr>
              <p14:xfrm>
                <a:off x="9854911" y="2029518"/>
                <a:ext cx="14580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E9CD13-5B20-C638-2F54-901F380DEEC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45911" y="2020878"/>
                  <a:ext cx="163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8935A64-B4EB-05A6-6FEE-9D595121CB6A}"/>
                    </a:ext>
                  </a:extLst>
                </p14:cNvPr>
                <p14:cNvContentPartPr/>
                <p14:nvPr/>
              </p14:nvContentPartPr>
              <p14:xfrm>
                <a:off x="11096551" y="2339118"/>
                <a:ext cx="415440" cy="178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8935A64-B4EB-05A6-6FEE-9D595121CB6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087551" y="2330118"/>
                  <a:ext cx="433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C72A0DF-1F35-2ADD-7A67-77DC8178E0D3}"/>
                    </a:ext>
                  </a:extLst>
                </p14:cNvPr>
                <p14:cNvContentPartPr/>
                <p14:nvPr/>
              </p14:nvContentPartPr>
              <p14:xfrm>
                <a:off x="11464831" y="2038158"/>
                <a:ext cx="492480" cy="146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C72A0DF-1F35-2ADD-7A67-77DC8178E0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456191" y="2029518"/>
                  <a:ext cx="510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BDDACD6-6512-5A2A-C81D-E45CC14D5C39}"/>
                    </a:ext>
                  </a:extLst>
                </p14:cNvPr>
                <p14:cNvContentPartPr/>
                <p14:nvPr/>
              </p14:nvContentPartPr>
              <p14:xfrm>
                <a:off x="10588591" y="2187198"/>
                <a:ext cx="570240" cy="330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BDDACD6-6512-5A2A-C81D-E45CC14D5C3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579591" y="2178558"/>
                  <a:ext cx="5878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8FB4A2-9275-8B19-ECD7-D2D6C3D47F8C}"/>
                    </a:ext>
                  </a:extLst>
                </p14:cNvPr>
                <p14:cNvContentPartPr/>
                <p14:nvPr/>
              </p14:nvContentPartPr>
              <p14:xfrm>
                <a:off x="11040751" y="1946358"/>
                <a:ext cx="269640" cy="181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8FB4A2-9275-8B19-ECD7-D2D6C3D47F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031751" y="1937358"/>
                  <a:ext cx="287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C461ED3-0F2B-DA72-D802-DA0E0E6A9DE4}"/>
                    </a:ext>
                  </a:extLst>
                </p14:cNvPr>
                <p14:cNvContentPartPr/>
                <p14:nvPr/>
              </p14:nvContentPartPr>
              <p14:xfrm>
                <a:off x="10449271" y="2029518"/>
                <a:ext cx="349560" cy="298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C461ED3-0F2B-DA72-D802-DA0E0E6A9DE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440271" y="2020878"/>
                  <a:ext cx="367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4DAA596-F0AD-D674-8CF2-2DDBCCB2A05B}"/>
                    </a:ext>
                  </a:extLst>
                </p14:cNvPr>
                <p14:cNvContentPartPr/>
                <p14:nvPr/>
              </p14:nvContentPartPr>
              <p14:xfrm>
                <a:off x="9941671" y="2187918"/>
                <a:ext cx="585360" cy="37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4DAA596-F0AD-D674-8CF2-2DDBCCB2A05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932671" y="2179278"/>
                  <a:ext cx="60300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8DF0AAE-39F9-0426-52D5-85E883D13F0A}"/>
                    </a:ext>
                  </a:extLst>
                </p14:cNvPr>
                <p14:cNvContentPartPr/>
                <p14:nvPr/>
              </p14:nvContentPartPr>
              <p14:xfrm>
                <a:off x="9245431" y="2177478"/>
                <a:ext cx="699480" cy="57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8DF0AAE-39F9-0426-52D5-85E883D13F0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36791" y="2168838"/>
                  <a:ext cx="7171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3C72AA-B376-D2C8-084D-F7EB40C61CE8}"/>
                    </a:ext>
                  </a:extLst>
                </p14:cNvPr>
                <p14:cNvContentPartPr/>
                <p14:nvPr/>
              </p14:nvContentPartPr>
              <p14:xfrm>
                <a:off x="9669151" y="2064438"/>
                <a:ext cx="21960" cy="35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3C72AA-B376-D2C8-084D-F7EB40C61CE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60151" y="2055438"/>
                  <a:ext cx="396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7A1D770-D2B0-62D5-C575-1A2081EB5C3C}"/>
                    </a:ext>
                  </a:extLst>
                </p14:cNvPr>
                <p14:cNvContentPartPr/>
                <p14:nvPr/>
              </p14:nvContentPartPr>
              <p14:xfrm>
                <a:off x="9582391" y="1942398"/>
                <a:ext cx="1114920" cy="782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7A1D770-D2B0-62D5-C575-1A2081EB5C3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573391" y="1933758"/>
                  <a:ext cx="1132560" cy="79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A59B705-4C15-902E-C226-088A769ED91E}"/>
                    </a:ext>
                  </a:extLst>
                </p14:cNvPr>
                <p14:cNvContentPartPr/>
                <p14:nvPr/>
              </p14:nvContentPartPr>
              <p14:xfrm>
                <a:off x="9665911" y="1832598"/>
                <a:ext cx="544680" cy="31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A59B705-4C15-902E-C226-088A769ED91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656911" y="1823958"/>
                  <a:ext cx="56232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7F7BCD6-DC84-18AF-4481-83B96C39EFF7}"/>
              </a:ext>
            </a:extLst>
          </p:cNvPr>
          <p:cNvGrpSpPr/>
          <p:nvPr/>
        </p:nvGrpSpPr>
        <p:grpSpPr>
          <a:xfrm>
            <a:off x="643951" y="2532078"/>
            <a:ext cx="1299960" cy="752760"/>
            <a:chOff x="643951" y="2532078"/>
            <a:chExt cx="1299960" cy="75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9E108BF-EDD5-7E2B-97B9-A5BA522DDE3D}"/>
                    </a:ext>
                  </a:extLst>
                </p14:cNvPr>
                <p14:cNvContentPartPr/>
                <p14:nvPr/>
              </p14:nvContentPartPr>
              <p14:xfrm>
                <a:off x="643951" y="2866158"/>
                <a:ext cx="355680" cy="340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9E108BF-EDD5-7E2B-97B9-A5BA522DDE3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35311" y="2857158"/>
                  <a:ext cx="373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E44A02E-D5C6-D88B-D484-8F310CC9AAD3}"/>
                    </a:ext>
                  </a:extLst>
                </p14:cNvPr>
                <p14:cNvContentPartPr/>
                <p14:nvPr/>
              </p14:nvContentPartPr>
              <p14:xfrm>
                <a:off x="1079911" y="2606238"/>
                <a:ext cx="179280" cy="54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E44A02E-D5C6-D88B-D484-8F310CC9AAD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0911" y="2597598"/>
                  <a:ext cx="19692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7D558A-D038-AED4-1AF2-26B45B03402D}"/>
                    </a:ext>
                  </a:extLst>
                </p14:cNvPr>
                <p14:cNvContentPartPr/>
                <p14:nvPr/>
              </p14:nvContentPartPr>
              <p14:xfrm>
                <a:off x="1036711" y="2929878"/>
                <a:ext cx="201600" cy="87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7D558A-D038-AED4-1AF2-26B45B03402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7711" y="2921238"/>
                  <a:ext cx="219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EA3A562-9728-5D66-5618-97D4DA5C506B}"/>
                    </a:ext>
                  </a:extLst>
                </p14:cNvPr>
                <p14:cNvContentPartPr/>
                <p14:nvPr/>
              </p14:nvContentPartPr>
              <p14:xfrm>
                <a:off x="1420471" y="2532078"/>
                <a:ext cx="379080" cy="752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EA3A562-9728-5D66-5618-97D4DA5C506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11831" y="2523078"/>
                  <a:ext cx="396720" cy="77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A93161E-35DA-1EE1-A9DC-AF13D2E31D4F}"/>
                    </a:ext>
                  </a:extLst>
                </p14:cNvPr>
                <p14:cNvContentPartPr/>
                <p14:nvPr/>
              </p14:nvContentPartPr>
              <p14:xfrm>
                <a:off x="1423711" y="3041478"/>
                <a:ext cx="180000" cy="92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A93161E-35DA-1EE1-A9DC-AF13D2E31D4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14711" y="3032838"/>
                  <a:ext cx="197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5A1BBC3-D002-8037-9E01-4FF76141B41A}"/>
                    </a:ext>
                  </a:extLst>
                </p14:cNvPr>
                <p14:cNvContentPartPr/>
                <p14:nvPr/>
              </p14:nvContentPartPr>
              <p14:xfrm>
                <a:off x="1807471" y="3036078"/>
                <a:ext cx="136440" cy="17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5A1BBC3-D002-8037-9E01-4FF76141B41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98831" y="3027438"/>
                  <a:ext cx="15408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6B33B4C-3576-6B71-779F-BFEBAF1520B8}"/>
              </a:ext>
            </a:extLst>
          </p:cNvPr>
          <p:cNvGrpSpPr/>
          <p:nvPr/>
        </p:nvGrpSpPr>
        <p:grpSpPr>
          <a:xfrm>
            <a:off x="3702511" y="3060558"/>
            <a:ext cx="492480" cy="139680"/>
            <a:chOff x="3702511" y="3060558"/>
            <a:chExt cx="49248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5C9A04B-33BA-2342-AA36-5335A7DD9334}"/>
                    </a:ext>
                  </a:extLst>
                </p14:cNvPr>
                <p14:cNvContentPartPr/>
                <p14:nvPr/>
              </p14:nvContentPartPr>
              <p14:xfrm>
                <a:off x="3702511" y="3092238"/>
                <a:ext cx="450000" cy="3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5C9A04B-33BA-2342-AA36-5335A7DD933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693511" y="3083598"/>
                  <a:ext cx="467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5BEB09C-7457-E320-3200-54D855A0279F}"/>
                    </a:ext>
                  </a:extLst>
                </p14:cNvPr>
                <p14:cNvContentPartPr/>
                <p14:nvPr/>
              </p14:nvContentPartPr>
              <p14:xfrm>
                <a:off x="4104991" y="3060558"/>
                <a:ext cx="90000" cy="139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5BEB09C-7457-E320-3200-54D855A0279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95991" y="3051918"/>
                  <a:ext cx="10764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656B121-F487-85B2-9A87-E016ED326953}"/>
              </a:ext>
            </a:extLst>
          </p:cNvPr>
          <p:cNvGrpSpPr/>
          <p:nvPr/>
        </p:nvGrpSpPr>
        <p:grpSpPr>
          <a:xfrm>
            <a:off x="5111191" y="2554038"/>
            <a:ext cx="988920" cy="786240"/>
            <a:chOff x="5111191" y="2554038"/>
            <a:chExt cx="988920" cy="78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F3DC52C-A2B8-7879-82B9-567C66613886}"/>
                    </a:ext>
                  </a:extLst>
                </p14:cNvPr>
                <p14:cNvContentPartPr/>
                <p14:nvPr/>
              </p14:nvContentPartPr>
              <p14:xfrm>
                <a:off x="5111191" y="3009078"/>
                <a:ext cx="371880" cy="331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F3DC52C-A2B8-7879-82B9-567C6661388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02551" y="3000438"/>
                  <a:ext cx="389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909F8E6-998E-D465-31AE-717CE40E797C}"/>
                    </a:ext>
                  </a:extLst>
                </p14:cNvPr>
                <p14:cNvContentPartPr/>
                <p14:nvPr/>
              </p14:nvContentPartPr>
              <p14:xfrm>
                <a:off x="5575951" y="2554038"/>
                <a:ext cx="285120" cy="421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909F8E6-998E-D465-31AE-717CE40E797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566951" y="2545398"/>
                  <a:ext cx="3027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95ED858-ABDD-629E-4044-4F98D8D1160F}"/>
                    </a:ext>
                  </a:extLst>
                </p14:cNvPr>
                <p14:cNvContentPartPr/>
                <p14:nvPr/>
              </p14:nvContentPartPr>
              <p14:xfrm>
                <a:off x="5865751" y="2649078"/>
                <a:ext cx="234360" cy="348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95ED858-ABDD-629E-4044-4F98D8D1160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56751" y="2640438"/>
                  <a:ext cx="25200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710381A-1514-823E-D7E1-45A34A158CB9}"/>
              </a:ext>
            </a:extLst>
          </p:cNvPr>
          <p:cNvGrpSpPr/>
          <p:nvPr/>
        </p:nvGrpSpPr>
        <p:grpSpPr>
          <a:xfrm>
            <a:off x="6417991" y="3328758"/>
            <a:ext cx="1031040" cy="186840"/>
            <a:chOff x="6417991" y="3328758"/>
            <a:chExt cx="103104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F33BE36-35C8-541A-7F56-59C5EC0E328F}"/>
                    </a:ext>
                  </a:extLst>
                </p14:cNvPr>
                <p14:cNvContentPartPr/>
                <p14:nvPr/>
              </p14:nvContentPartPr>
              <p14:xfrm>
                <a:off x="6417991" y="3391398"/>
                <a:ext cx="963360" cy="65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F33BE36-35C8-541A-7F56-59C5EC0E328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08991" y="3382758"/>
                  <a:ext cx="981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4771AFA-4BCA-3128-E2F1-6E4D699324D1}"/>
                    </a:ext>
                  </a:extLst>
                </p14:cNvPr>
                <p14:cNvContentPartPr/>
                <p14:nvPr/>
              </p14:nvContentPartPr>
              <p14:xfrm>
                <a:off x="7402591" y="3328758"/>
                <a:ext cx="46440" cy="186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4771AFA-4BCA-3128-E2F1-6E4D699324D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93591" y="3320118"/>
                  <a:ext cx="6408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8A6DFC-221E-C83D-2B58-E09CE21B673E}"/>
              </a:ext>
            </a:extLst>
          </p:cNvPr>
          <p:cNvGrpSpPr/>
          <p:nvPr/>
        </p:nvGrpSpPr>
        <p:grpSpPr>
          <a:xfrm>
            <a:off x="925111" y="3388158"/>
            <a:ext cx="4835880" cy="1741320"/>
            <a:chOff x="925111" y="3388158"/>
            <a:chExt cx="4835880" cy="174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C5BB5A7-A173-1D74-DD37-38B457BB2B4C}"/>
                    </a:ext>
                  </a:extLst>
                </p14:cNvPr>
                <p14:cNvContentPartPr/>
                <p14:nvPr/>
              </p14:nvContentPartPr>
              <p14:xfrm>
                <a:off x="1912591" y="3992598"/>
                <a:ext cx="703440" cy="847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C5BB5A7-A173-1D74-DD37-38B457BB2B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03951" y="3983598"/>
                  <a:ext cx="72108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4AAE718-CCDE-694E-C91C-648E3C4400E3}"/>
                    </a:ext>
                  </a:extLst>
                </p14:cNvPr>
                <p14:cNvContentPartPr/>
                <p14:nvPr/>
              </p14:nvContentPartPr>
              <p14:xfrm>
                <a:off x="2441791" y="3918078"/>
                <a:ext cx="220320" cy="12006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4AAE718-CCDE-694E-C91C-648E3C4400E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433151" y="3909078"/>
                  <a:ext cx="237960" cy="12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284D2AC-AF20-D544-A0B2-2DBDE751F7C9}"/>
                    </a:ext>
                  </a:extLst>
                </p14:cNvPr>
                <p14:cNvContentPartPr/>
                <p14:nvPr/>
              </p14:nvContentPartPr>
              <p14:xfrm>
                <a:off x="1733671" y="4920678"/>
                <a:ext cx="774000" cy="61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284D2AC-AF20-D544-A0B2-2DBDE751F7C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725031" y="4912038"/>
                  <a:ext cx="791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BFC079-A51D-55D5-C3BD-BA8B4EE33F78}"/>
                    </a:ext>
                  </a:extLst>
                </p14:cNvPr>
                <p14:cNvContentPartPr/>
                <p14:nvPr/>
              </p14:nvContentPartPr>
              <p14:xfrm>
                <a:off x="925111" y="4295358"/>
                <a:ext cx="762480" cy="270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BFC079-A51D-55D5-C3BD-BA8B4EE33F7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6111" y="4286718"/>
                  <a:ext cx="7801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4D9A834-F5E9-B065-9E52-FBA3C9128235}"/>
                    </a:ext>
                  </a:extLst>
                </p14:cNvPr>
                <p14:cNvContentPartPr/>
                <p14:nvPr/>
              </p14:nvContentPartPr>
              <p14:xfrm>
                <a:off x="1488511" y="4816278"/>
                <a:ext cx="235800" cy="129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4D9A834-F5E9-B065-9E52-FBA3C912823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79871" y="4807278"/>
                  <a:ext cx="253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27231E5-BFB3-FE3E-5DB9-369F9BC7014D}"/>
                    </a:ext>
                  </a:extLst>
                </p14:cNvPr>
                <p14:cNvContentPartPr/>
                <p14:nvPr/>
              </p14:nvContentPartPr>
              <p14:xfrm>
                <a:off x="1277911" y="4057038"/>
                <a:ext cx="192240" cy="43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27231E5-BFB3-FE3E-5DB9-369F9BC7014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69271" y="4048038"/>
                  <a:ext cx="209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45C27D-2BF6-F505-6F0B-C846DF81EABD}"/>
                    </a:ext>
                  </a:extLst>
                </p14:cNvPr>
                <p14:cNvContentPartPr/>
                <p14:nvPr/>
              </p14:nvContentPartPr>
              <p14:xfrm>
                <a:off x="2270431" y="4102038"/>
                <a:ext cx="1133280" cy="376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45C27D-2BF6-F505-6F0B-C846DF81EAB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261791" y="4093398"/>
                  <a:ext cx="1150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B39C56A-FEE4-58A4-F3C0-A7CDD405DD57}"/>
                    </a:ext>
                  </a:extLst>
                </p14:cNvPr>
                <p14:cNvContentPartPr/>
                <p14:nvPr/>
              </p14:nvContentPartPr>
              <p14:xfrm>
                <a:off x="3312271" y="4030758"/>
                <a:ext cx="136800" cy="259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B39C56A-FEE4-58A4-F3C0-A7CDD405DD5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303631" y="4021758"/>
                  <a:ext cx="154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6E508BF-0CB8-9503-2ACF-E7318D90ED62}"/>
                    </a:ext>
                  </a:extLst>
                </p14:cNvPr>
                <p14:cNvContentPartPr/>
                <p14:nvPr/>
              </p14:nvContentPartPr>
              <p14:xfrm>
                <a:off x="3565351" y="3842118"/>
                <a:ext cx="199800" cy="178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6E508BF-0CB8-9503-2ACF-E7318D90ED6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556351" y="3833118"/>
                  <a:ext cx="217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1299B64-C568-394D-ED03-16E34C43157A}"/>
                    </a:ext>
                  </a:extLst>
                </p14:cNvPr>
                <p14:cNvContentPartPr/>
                <p14:nvPr/>
              </p14:nvContentPartPr>
              <p14:xfrm>
                <a:off x="3776671" y="3964158"/>
                <a:ext cx="178920" cy="258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1299B64-C568-394D-ED03-16E34C43157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68031" y="3955518"/>
                  <a:ext cx="1965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6E31585-F559-BB65-C5D1-04F3D0EF7557}"/>
                    </a:ext>
                  </a:extLst>
                </p14:cNvPr>
                <p14:cNvContentPartPr/>
                <p14:nvPr/>
              </p14:nvContentPartPr>
              <p14:xfrm>
                <a:off x="4287151" y="3668598"/>
                <a:ext cx="145800" cy="458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6E31585-F559-BB65-C5D1-04F3D0EF755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278511" y="3659958"/>
                  <a:ext cx="1634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AF56E17-1D4A-432C-9946-57F892F9365D}"/>
                    </a:ext>
                  </a:extLst>
                </p14:cNvPr>
                <p14:cNvContentPartPr/>
                <p14:nvPr/>
              </p14:nvContentPartPr>
              <p14:xfrm>
                <a:off x="4151431" y="4149198"/>
                <a:ext cx="316080" cy="51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AF56E17-1D4A-432C-9946-57F892F9365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142431" y="4140198"/>
                  <a:ext cx="3337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EF7F52-1B14-65FD-BD68-064BE57E90BB}"/>
                    </a:ext>
                  </a:extLst>
                </p14:cNvPr>
                <p14:cNvContentPartPr/>
                <p14:nvPr/>
              </p14:nvContentPartPr>
              <p14:xfrm>
                <a:off x="4164391" y="4364118"/>
                <a:ext cx="209880" cy="3880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EF7F52-1B14-65FD-BD68-064BE57E90B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55391" y="4355118"/>
                  <a:ext cx="2275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14FF82F-3418-DEAA-879C-5BF92035E993}"/>
                    </a:ext>
                  </a:extLst>
                </p14:cNvPr>
                <p14:cNvContentPartPr/>
                <p14:nvPr/>
              </p14:nvContentPartPr>
              <p14:xfrm>
                <a:off x="3640591" y="4476438"/>
                <a:ext cx="430200" cy="217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14FF82F-3418-DEAA-879C-5BF92035E99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631591" y="4467798"/>
                  <a:ext cx="4478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C89E429-08EC-DE83-CF8E-347FDF571CE4}"/>
                    </a:ext>
                  </a:extLst>
                </p14:cNvPr>
                <p14:cNvContentPartPr/>
                <p14:nvPr/>
              </p14:nvContentPartPr>
              <p14:xfrm>
                <a:off x="2903671" y="4486878"/>
                <a:ext cx="660960" cy="214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C89E429-08EC-DE83-CF8E-347FDF571CE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894671" y="4478238"/>
                  <a:ext cx="6786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0A9ACFD-AD26-8D65-2CBF-B4EC05F6CF64}"/>
                    </a:ext>
                  </a:extLst>
                </p14:cNvPr>
                <p14:cNvContentPartPr/>
                <p14:nvPr/>
              </p14:nvContentPartPr>
              <p14:xfrm>
                <a:off x="3080071" y="4573998"/>
                <a:ext cx="244800" cy="38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0A9ACFD-AD26-8D65-2CBF-B4EC05F6CF6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71431" y="4565358"/>
                  <a:ext cx="2624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0AE0A36-D72C-E710-6A37-EE583A0A3D82}"/>
                    </a:ext>
                  </a:extLst>
                </p14:cNvPr>
                <p14:cNvContentPartPr/>
                <p14:nvPr/>
              </p14:nvContentPartPr>
              <p14:xfrm>
                <a:off x="4086631" y="3388158"/>
                <a:ext cx="1674360" cy="1741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0AE0A36-D72C-E710-6A37-EE583A0A3D8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77631" y="3379158"/>
                  <a:ext cx="1692000" cy="175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7486DC9-5BF2-8086-745A-90E6AABC7338}"/>
              </a:ext>
            </a:extLst>
          </p:cNvPr>
          <p:cNvGrpSpPr/>
          <p:nvPr/>
        </p:nvGrpSpPr>
        <p:grpSpPr>
          <a:xfrm>
            <a:off x="2296711" y="2591838"/>
            <a:ext cx="743760" cy="780480"/>
            <a:chOff x="2296711" y="2591838"/>
            <a:chExt cx="74376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661A7D6-33E9-8160-E0A7-741607070B3D}"/>
                    </a:ext>
                  </a:extLst>
                </p14:cNvPr>
                <p14:cNvContentPartPr/>
                <p14:nvPr/>
              </p14:nvContentPartPr>
              <p14:xfrm>
                <a:off x="2384911" y="2591838"/>
                <a:ext cx="215640" cy="177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61A7D6-33E9-8160-E0A7-741607070B3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376271" y="2582838"/>
                  <a:ext cx="233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1084203-0434-455B-B1ED-CEAF100582A9}"/>
                    </a:ext>
                  </a:extLst>
                </p14:cNvPr>
                <p14:cNvContentPartPr/>
                <p14:nvPr/>
              </p14:nvContentPartPr>
              <p14:xfrm>
                <a:off x="2420191" y="2593638"/>
                <a:ext cx="260280" cy="493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1084203-0434-455B-B1ED-CEAF100582A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411191" y="2584638"/>
                  <a:ext cx="2779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A410FDD-F532-202A-7E1B-8454B148F1BD}"/>
                    </a:ext>
                  </a:extLst>
                </p14:cNvPr>
                <p14:cNvContentPartPr/>
                <p14:nvPr/>
              </p14:nvContentPartPr>
              <p14:xfrm>
                <a:off x="2739151" y="2660238"/>
                <a:ext cx="251280" cy="443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A410FDD-F532-202A-7E1B-8454B148F1B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730511" y="2651598"/>
                  <a:ext cx="2689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06E16E4-32B0-06F1-1A3B-9A183E498767}"/>
                    </a:ext>
                  </a:extLst>
                </p14:cNvPr>
                <p14:cNvContentPartPr/>
                <p14:nvPr/>
              </p14:nvContentPartPr>
              <p14:xfrm>
                <a:off x="2296711" y="3167118"/>
                <a:ext cx="743760" cy="205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06E16E4-32B0-06F1-1A3B-9A183E49876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288071" y="3158478"/>
                  <a:ext cx="76140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47BC5E4-6C6C-890A-E72F-4EA75B35BE96}"/>
                  </a:ext>
                </a:extLst>
              </p14:cNvPr>
              <p14:cNvContentPartPr/>
              <p14:nvPr/>
            </p14:nvContentPartPr>
            <p14:xfrm>
              <a:off x="9483391" y="4226238"/>
              <a:ext cx="336600" cy="470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47BC5E4-6C6C-890A-E72F-4EA75B35BE9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474391" y="4217238"/>
                <a:ext cx="354240" cy="48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6B90EC5-72F7-6C16-87CD-3A615DEA0B82}"/>
              </a:ext>
            </a:extLst>
          </p:cNvPr>
          <p:cNvGrpSpPr/>
          <p:nvPr/>
        </p:nvGrpSpPr>
        <p:grpSpPr>
          <a:xfrm>
            <a:off x="10545391" y="3079638"/>
            <a:ext cx="1594800" cy="2257560"/>
            <a:chOff x="10545391" y="3079638"/>
            <a:chExt cx="1594800" cy="22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76CB761-4B34-B5AC-F356-5D062F5A84DA}"/>
                    </a:ext>
                  </a:extLst>
                </p14:cNvPr>
                <p14:cNvContentPartPr/>
                <p14:nvPr/>
              </p14:nvContentPartPr>
              <p14:xfrm>
                <a:off x="10545391" y="3079638"/>
                <a:ext cx="1594800" cy="599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76CB761-4B34-B5AC-F356-5D062F5A84D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536391" y="3070998"/>
                  <a:ext cx="161244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194A61B-62A4-799E-E54F-AA73F8499EF9}"/>
                    </a:ext>
                  </a:extLst>
                </p14:cNvPr>
                <p14:cNvContentPartPr/>
                <p14:nvPr/>
              </p14:nvContentPartPr>
              <p14:xfrm>
                <a:off x="10628191" y="3916998"/>
                <a:ext cx="401040" cy="244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194A61B-62A4-799E-E54F-AA73F8499EF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619191" y="3907998"/>
                  <a:ext cx="418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06BEC86-272E-71F5-7E6E-6D46687DD790}"/>
                    </a:ext>
                  </a:extLst>
                </p14:cNvPr>
                <p14:cNvContentPartPr/>
                <p14:nvPr/>
              </p14:nvContentPartPr>
              <p14:xfrm>
                <a:off x="10942111" y="3962718"/>
                <a:ext cx="377640" cy="247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06BEC86-272E-71F5-7E6E-6D46687DD79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933111" y="3953718"/>
                  <a:ext cx="395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806B1B1-9B8F-1F1E-C362-7215BAB302A5}"/>
                    </a:ext>
                  </a:extLst>
                </p14:cNvPr>
                <p14:cNvContentPartPr/>
                <p14:nvPr/>
              </p14:nvContentPartPr>
              <p14:xfrm>
                <a:off x="10941391" y="3729798"/>
                <a:ext cx="362880" cy="538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806B1B1-9B8F-1F1E-C362-7215BAB302A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932391" y="3720798"/>
                  <a:ext cx="38052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ECAEA5B-EB5B-243C-9F64-F383C16282F1}"/>
                    </a:ext>
                  </a:extLst>
                </p14:cNvPr>
                <p14:cNvContentPartPr/>
                <p14:nvPr/>
              </p14:nvContentPartPr>
              <p14:xfrm>
                <a:off x="10557991" y="4405518"/>
                <a:ext cx="459360" cy="331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ECAEA5B-EB5B-243C-9F64-F383C16282F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549351" y="4396518"/>
                  <a:ext cx="477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175714F-D416-8B56-DC18-A44FD1664093}"/>
                    </a:ext>
                  </a:extLst>
                </p14:cNvPr>
                <p14:cNvContentPartPr/>
                <p14:nvPr/>
              </p14:nvContentPartPr>
              <p14:xfrm>
                <a:off x="11093671" y="4309038"/>
                <a:ext cx="294480" cy="497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175714F-D416-8B56-DC18-A44FD166409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085031" y="4300398"/>
                  <a:ext cx="31212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07A2483-D43E-2470-9690-31D22F33544E}"/>
                    </a:ext>
                  </a:extLst>
                </p14:cNvPr>
                <p14:cNvContentPartPr/>
                <p14:nvPr/>
              </p14:nvContentPartPr>
              <p14:xfrm>
                <a:off x="10637911" y="4937958"/>
                <a:ext cx="43920" cy="358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07A2483-D43E-2470-9690-31D22F33544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629271" y="4929318"/>
                  <a:ext cx="61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31A4FC8-0828-DF27-3902-C30FCBE980F1}"/>
                    </a:ext>
                  </a:extLst>
                </p14:cNvPr>
                <p14:cNvContentPartPr/>
                <p14:nvPr/>
              </p14:nvContentPartPr>
              <p14:xfrm>
                <a:off x="10676431" y="4922118"/>
                <a:ext cx="302760" cy="415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31A4FC8-0828-DF27-3902-C30FCBE980F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667431" y="4913118"/>
                  <a:ext cx="3204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ED3BB3B-CFA7-529C-4EDB-D35C684CFE85}"/>
                    </a:ext>
                  </a:extLst>
                </p14:cNvPr>
                <p14:cNvContentPartPr/>
                <p14:nvPr/>
              </p14:nvContentPartPr>
              <p14:xfrm>
                <a:off x="10996831" y="5004198"/>
                <a:ext cx="421920" cy="32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ED3BB3B-CFA7-529C-4EDB-D35C684CFE8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987831" y="4995558"/>
                  <a:ext cx="43956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58CDEED-8448-1C9E-9CA8-5C412EDC286E}"/>
              </a:ext>
            </a:extLst>
          </p:cNvPr>
          <p:cNvGrpSpPr/>
          <p:nvPr/>
        </p:nvGrpSpPr>
        <p:grpSpPr>
          <a:xfrm>
            <a:off x="10621711" y="5610438"/>
            <a:ext cx="856440" cy="393840"/>
            <a:chOff x="10621711" y="5610438"/>
            <a:chExt cx="85644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11CC51C3-FA60-7E60-57A3-BFE6BF54C9A1}"/>
                    </a:ext>
                  </a:extLst>
                </p14:cNvPr>
                <p14:cNvContentPartPr/>
                <p14:nvPr/>
              </p14:nvContentPartPr>
              <p14:xfrm>
                <a:off x="10621711" y="5648598"/>
                <a:ext cx="103320" cy="351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11CC51C3-FA60-7E60-57A3-BFE6BF54C9A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612711" y="5639958"/>
                  <a:ext cx="1209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F1FB65-F5B1-01BF-2FF4-55B117CB87B2}"/>
                    </a:ext>
                  </a:extLst>
                </p14:cNvPr>
                <p14:cNvContentPartPr/>
                <p14:nvPr/>
              </p14:nvContentPartPr>
              <p14:xfrm>
                <a:off x="10782631" y="5650398"/>
                <a:ext cx="177840" cy="273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F1FB65-F5B1-01BF-2FF4-55B117CB87B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773991" y="5641398"/>
                  <a:ext cx="1954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4CFB9E35-0022-3F45-0C1C-76E885779C36}"/>
                    </a:ext>
                  </a:extLst>
                </p14:cNvPr>
                <p14:cNvContentPartPr/>
                <p14:nvPr/>
              </p14:nvContentPartPr>
              <p14:xfrm>
                <a:off x="10663111" y="5822118"/>
                <a:ext cx="303840" cy="61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4CFB9E35-0022-3F45-0C1C-76E885779C3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654111" y="5813478"/>
                  <a:ext cx="3214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AD1668B-645D-78A7-7527-FA86DB8E26BC}"/>
                    </a:ext>
                  </a:extLst>
                </p14:cNvPr>
                <p14:cNvContentPartPr/>
                <p14:nvPr/>
              </p14:nvContentPartPr>
              <p14:xfrm>
                <a:off x="11130391" y="5656158"/>
                <a:ext cx="71640" cy="296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AD1668B-645D-78A7-7527-FA86DB8E26B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1121751" y="5647158"/>
                  <a:ext cx="892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9B3317D-5E3B-909B-D873-8C699F2EA153}"/>
                    </a:ext>
                  </a:extLst>
                </p14:cNvPr>
                <p14:cNvContentPartPr/>
                <p14:nvPr/>
              </p14:nvContentPartPr>
              <p14:xfrm>
                <a:off x="11189791" y="5610438"/>
                <a:ext cx="288360" cy="3938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9B3317D-5E3B-909B-D873-8C699F2EA15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180791" y="5601438"/>
                  <a:ext cx="306000" cy="41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137E088-08B6-5A1D-D89C-B832B8462A42}"/>
              </a:ext>
            </a:extLst>
          </p:cNvPr>
          <p:cNvGrpSpPr/>
          <p:nvPr/>
        </p:nvGrpSpPr>
        <p:grpSpPr>
          <a:xfrm>
            <a:off x="7123951" y="3684078"/>
            <a:ext cx="3129840" cy="2433600"/>
            <a:chOff x="7123951" y="3684078"/>
            <a:chExt cx="3129840" cy="243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035FAD-DA2D-E19D-5102-D6E4072FF632}"/>
                    </a:ext>
                  </a:extLst>
                </p14:cNvPr>
                <p14:cNvContentPartPr/>
                <p14:nvPr/>
              </p14:nvContentPartPr>
              <p14:xfrm>
                <a:off x="8493751" y="3787038"/>
                <a:ext cx="294480" cy="285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035FAD-DA2D-E19D-5102-D6E4072FF63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84751" y="3778398"/>
                  <a:ext cx="312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C869488-316D-5E19-FFBA-E98C5E887EC4}"/>
                    </a:ext>
                  </a:extLst>
                </p14:cNvPr>
                <p14:cNvContentPartPr/>
                <p14:nvPr/>
              </p14:nvContentPartPr>
              <p14:xfrm>
                <a:off x="9594631" y="3686598"/>
                <a:ext cx="105840" cy="3528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C869488-316D-5E19-FFBA-E98C5E887EC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585991" y="3677598"/>
                  <a:ext cx="1234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FDDC95C-8932-747E-B218-AB76F3C06D09}"/>
                    </a:ext>
                  </a:extLst>
                </p14:cNvPr>
                <p14:cNvContentPartPr/>
                <p14:nvPr/>
              </p14:nvContentPartPr>
              <p14:xfrm>
                <a:off x="9678151" y="3717198"/>
                <a:ext cx="352800" cy="333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FDDC95C-8932-747E-B218-AB76F3C06D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669511" y="3708558"/>
                  <a:ext cx="3704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3315504-86C9-EF09-71C2-058282902DFB}"/>
                    </a:ext>
                  </a:extLst>
                </p14:cNvPr>
                <p14:cNvContentPartPr/>
                <p14:nvPr/>
              </p14:nvContentPartPr>
              <p14:xfrm>
                <a:off x="9740071" y="3684078"/>
                <a:ext cx="21960" cy="45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3315504-86C9-EF09-71C2-058282902DF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731431" y="3675438"/>
                  <a:ext cx="39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1E020E1-2DFB-6034-42C0-CFF0B326121D}"/>
                    </a:ext>
                  </a:extLst>
                </p14:cNvPr>
                <p14:cNvContentPartPr/>
                <p14:nvPr/>
              </p14:nvContentPartPr>
              <p14:xfrm>
                <a:off x="8458471" y="4256118"/>
                <a:ext cx="531720" cy="52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1E020E1-2DFB-6034-42C0-CFF0B326121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49471" y="4247118"/>
                  <a:ext cx="549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14D61D1-DD71-84B3-0817-8E01ED02D752}"/>
                    </a:ext>
                  </a:extLst>
                </p14:cNvPr>
                <p14:cNvContentPartPr/>
                <p14:nvPr/>
              </p14:nvContentPartPr>
              <p14:xfrm>
                <a:off x="8675191" y="4401198"/>
                <a:ext cx="288360" cy="168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14D61D1-DD71-84B3-0817-8E01ED02D75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666191" y="4392558"/>
                  <a:ext cx="306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6510F60-3221-F8BF-3C95-908E9BA45780}"/>
                    </a:ext>
                  </a:extLst>
                </p14:cNvPr>
                <p14:cNvContentPartPr/>
                <p14:nvPr/>
              </p14:nvContentPartPr>
              <p14:xfrm>
                <a:off x="9266311" y="4228398"/>
                <a:ext cx="621720" cy="64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6510F60-3221-F8BF-3C95-908E9BA4578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257671" y="4219398"/>
                  <a:ext cx="6393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89B2E49-28D1-7B63-CA9D-244BBC25248F}"/>
                    </a:ext>
                  </a:extLst>
                </p14:cNvPr>
                <p14:cNvContentPartPr/>
                <p14:nvPr/>
              </p14:nvContentPartPr>
              <p14:xfrm>
                <a:off x="9483031" y="4426398"/>
                <a:ext cx="257400" cy="274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89B2E49-28D1-7B63-CA9D-244BBC25248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474391" y="4417758"/>
                  <a:ext cx="275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6F8FE5F-6B11-685B-2D50-27403918728C}"/>
                    </a:ext>
                  </a:extLst>
                </p14:cNvPr>
                <p14:cNvContentPartPr/>
                <p14:nvPr/>
              </p14:nvContentPartPr>
              <p14:xfrm>
                <a:off x="8256871" y="4579398"/>
                <a:ext cx="1996920" cy="364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6F8FE5F-6B11-685B-2D50-27403918728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247871" y="4570398"/>
                  <a:ext cx="201456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7E2BE78-459F-2007-D742-30DA3BFA2EA8}"/>
                    </a:ext>
                  </a:extLst>
                </p14:cNvPr>
                <p14:cNvContentPartPr/>
                <p14:nvPr/>
              </p14:nvContentPartPr>
              <p14:xfrm>
                <a:off x="8702911" y="4254678"/>
                <a:ext cx="5400" cy="5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7E2BE78-459F-2007-D742-30DA3BFA2EA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694271" y="4245678"/>
                  <a:ext cx="230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444446A-547D-D35A-E545-D1BB6A541A2C}"/>
                    </a:ext>
                  </a:extLst>
                </p14:cNvPr>
                <p14:cNvContentPartPr/>
                <p14:nvPr/>
              </p14:nvContentPartPr>
              <p14:xfrm>
                <a:off x="8042671" y="4454118"/>
                <a:ext cx="511920" cy="21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444446A-547D-D35A-E545-D1BB6A541A2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034031" y="4445118"/>
                  <a:ext cx="529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57C8A7D-DBDA-8243-57ED-73B373527E90}"/>
                    </a:ext>
                  </a:extLst>
                </p14:cNvPr>
                <p14:cNvContentPartPr/>
                <p14:nvPr/>
              </p14:nvContentPartPr>
              <p14:xfrm>
                <a:off x="7920631" y="4384998"/>
                <a:ext cx="154080" cy="245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57C8A7D-DBDA-8243-57ED-73B373527E9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911991" y="4375998"/>
                  <a:ext cx="171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B0AC43F-A25D-B55F-F262-C0D51B821B2C}"/>
                    </a:ext>
                  </a:extLst>
                </p14:cNvPr>
                <p14:cNvContentPartPr/>
                <p14:nvPr/>
              </p14:nvContentPartPr>
              <p14:xfrm>
                <a:off x="7758631" y="4423518"/>
                <a:ext cx="1087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B0AC43F-A25D-B55F-F262-C0D51B821B2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749631" y="4414878"/>
                  <a:ext cx="126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2D9E03A-7DBB-C413-BB20-1EEEB1E22227}"/>
                    </a:ext>
                  </a:extLst>
                </p14:cNvPr>
                <p14:cNvContentPartPr/>
                <p14:nvPr/>
              </p14:nvContentPartPr>
              <p14:xfrm>
                <a:off x="7938631" y="3941838"/>
                <a:ext cx="411480" cy="43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2D9E03A-7DBB-C413-BB20-1EEEB1E2222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29991" y="3932838"/>
                  <a:ext cx="429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C34EE26-F478-9CFE-249F-3C7B94B9A407}"/>
                    </a:ext>
                  </a:extLst>
                </p14:cNvPr>
                <p14:cNvContentPartPr/>
                <p14:nvPr/>
              </p14:nvContentPartPr>
              <p14:xfrm>
                <a:off x="7827031" y="3865518"/>
                <a:ext cx="272160" cy="198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C34EE26-F478-9CFE-249F-3C7B94B9A40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818391" y="3856518"/>
                  <a:ext cx="289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4636D39-EC70-9C50-9F3A-2C16EEE582FC}"/>
                    </a:ext>
                  </a:extLst>
                </p14:cNvPr>
                <p14:cNvContentPartPr/>
                <p14:nvPr/>
              </p14:nvContentPartPr>
              <p14:xfrm>
                <a:off x="7560271" y="3799278"/>
                <a:ext cx="127440" cy="404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4636D39-EC70-9C50-9F3A-2C16EEE582F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551631" y="3790638"/>
                  <a:ext cx="1450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5D34E4F-7AAD-F82F-E7EA-51A0D27520A9}"/>
                    </a:ext>
                  </a:extLst>
                </p14:cNvPr>
                <p14:cNvContentPartPr/>
                <p14:nvPr/>
              </p14:nvContentPartPr>
              <p14:xfrm>
                <a:off x="7368391" y="5421078"/>
                <a:ext cx="9720" cy="8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5D34E4F-7AAD-F82F-E7EA-51A0D27520A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359751" y="5412078"/>
                  <a:ext cx="27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4C72A08-49EE-3F89-B3A3-0EEFFAE18CC5}"/>
                    </a:ext>
                  </a:extLst>
                </p14:cNvPr>
                <p14:cNvContentPartPr/>
                <p14:nvPr/>
              </p14:nvContentPartPr>
              <p14:xfrm>
                <a:off x="7123951" y="5443758"/>
                <a:ext cx="232200" cy="6739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4C72A08-49EE-3F89-B3A3-0EEFFAE18CC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114951" y="5435118"/>
                  <a:ext cx="24984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B195EFD-B887-09AE-424E-572AD3C0758F}"/>
                    </a:ext>
                  </a:extLst>
                </p14:cNvPr>
                <p14:cNvContentPartPr/>
                <p14:nvPr/>
              </p14:nvContentPartPr>
              <p14:xfrm>
                <a:off x="7454071" y="4942278"/>
                <a:ext cx="146880" cy="5691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B195EFD-B887-09AE-424E-572AD3C0758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445431" y="4933278"/>
                  <a:ext cx="16452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1E65343-E069-D64C-56FE-62373C034516}"/>
                    </a:ext>
                  </a:extLst>
                </p14:cNvPr>
                <p14:cNvContentPartPr/>
                <p14:nvPr/>
              </p14:nvContentPartPr>
              <p14:xfrm>
                <a:off x="7594471" y="5634558"/>
                <a:ext cx="371880" cy="61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1E65343-E069-D64C-56FE-62373C03451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7585831" y="5625558"/>
                  <a:ext cx="3895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E82DD94-D473-26C4-682A-2CB7536E7D61}"/>
                    </a:ext>
                  </a:extLst>
                </p14:cNvPr>
                <p14:cNvContentPartPr/>
                <p14:nvPr/>
              </p14:nvContentPartPr>
              <p14:xfrm>
                <a:off x="7652791" y="5891598"/>
                <a:ext cx="285840" cy="100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E82DD94-D473-26C4-682A-2CB7536E7D6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643791" y="5882958"/>
                  <a:ext cx="303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F2E6DA5-7B37-0053-F86B-693062A5DC00}"/>
                    </a:ext>
                  </a:extLst>
                </p14:cNvPr>
                <p14:cNvContentPartPr/>
                <p14:nvPr/>
              </p14:nvContentPartPr>
              <p14:xfrm>
                <a:off x="8275591" y="5417118"/>
                <a:ext cx="148680" cy="500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F2E6DA5-7B37-0053-F86B-693062A5DC0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266591" y="5408118"/>
                  <a:ext cx="1663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85FAFCE-4562-7093-FF88-D3B233C07FF1}"/>
                    </a:ext>
                  </a:extLst>
                </p14:cNvPr>
                <p14:cNvContentPartPr/>
                <p14:nvPr/>
              </p14:nvContentPartPr>
              <p14:xfrm>
                <a:off x="8365591" y="5291478"/>
                <a:ext cx="315720" cy="432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85FAFCE-4562-7093-FF88-D3B233C07FF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356591" y="5282478"/>
                  <a:ext cx="33336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67A3B14-5F0E-423A-6B4C-FC53ECDEF696}"/>
                    </a:ext>
                  </a:extLst>
                </p14:cNvPr>
                <p14:cNvContentPartPr/>
                <p14:nvPr/>
              </p14:nvContentPartPr>
              <p14:xfrm>
                <a:off x="8941231" y="3856158"/>
                <a:ext cx="613080" cy="108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67A3B14-5F0E-423A-6B4C-FC53ECDEF69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32591" y="3847158"/>
                  <a:ext cx="630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12FDF68-DC4A-4E93-1E9C-897B6A815301}"/>
                    </a:ext>
                  </a:extLst>
                </p14:cNvPr>
                <p14:cNvContentPartPr/>
                <p14:nvPr/>
              </p14:nvContentPartPr>
              <p14:xfrm>
                <a:off x="8952391" y="4046238"/>
                <a:ext cx="711720" cy="488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12FDF68-DC4A-4E93-1E9C-897B6A8153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943391" y="4037598"/>
                  <a:ext cx="7293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4EADA51-B121-E446-FD4E-DCD19C18BE9E}"/>
                    </a:ext>
                  </a:extLst>
                </p14:cNvPr>
                <p14:cNvContentPartPr/>
                <p14:nvPr/>
              </p14:nvContentPartPr>
              <p14:xfrm>
                <a:off x="8913151" y="3976758"/>
                <a:ext cx="536400" cy="478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4EADA51-B121-E446-FD4E-DCD19C18BE9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904151" y="3967758"/>
                  <a:ext cx="55404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00240E-B88D-9F1B-5B2F-C69110F69046}"/>
                    </a:ext>
                  </a:extLst>
                </p14:cNvPr>
                <p14:cNvContentPartPr/>
                <p14:nvPr/>
              </p14:nvContentPartPr>
              <p14:xfrm>
                <a:off x="9015751" y="4426038"/>
                <a:ext cx="567000" cy="152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00240E-B88D-9F1B-5B2F-C69110F6904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006751" y="4417398"/>
                  <a:ext cx="584640" cy="169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157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pipo2</dc:creator>
  <cp:lastModifiedBy>classroom</cp:lastModifiedBy>
  <cp:revision>6</cp:revision>
  <dcterms:created xsi:type="dcterms:W3CDTF">2022-10-30T02:21:11Z</dcterms:created>
  <dcterms:modified xsi:type="dcterms:W3CDTF">2023-06-15T14:05:23Z</dcterms:modified>
</cp:coreProperties>
</file>