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4" r:id="rId2"/>
    <p:sldId id="32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6:52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385 138 756,'5'-11'16172,"0"-3"-10180,-4 14-5908,-1-1-1,0 1 0,0 0 0,0 0 1,1 0-1,-1 0 0,0-1 0,0 1 1,1 0-1,-1 0 0,0 0 0,0 0 1,1 0-1,-1 0 0,0 0 1,1-1-1,-1 1 0,0 0 0,0 0 1,1 0-1,-1 0 0,0 0 0,1 0 1,-1 0-1,0 1 0,0-1 0,1 0 1,-1 0-1,0 0 0,0 0 0,1 0 1,-1 0-1,0 0 0,0 1 0,1-1 1,-1 0-1,0 0 0,0 0 0,0 1 1,1-1-1,-1 0 0,0 1 0,23 18 984,-14-12-324,0 0 0,0 1-1,-1 0 1,0 1 0,-1-1 0,12 18 0,5 15-874,-15-28 18,0 0-1,-2 1 1,0 0 0,9 26 0,-15-39 64,-1-1-1,0 1 0,0-1 0,0 1 1,0 0-1,1-1 0,-1 1 0,0 0 1,0-1-1,0 1 0,0-1 0,0 1 1,-1 0-1,1-1 0,0 1 0,0 0 1,0-1-1,0 1 0,-1-1 0,1 1 1,0-1-1,-1 1 0,1 0 0,0-1 1,-1 1-1,1-1 0,-1 1 0,1-1 1,-1 0-1,1 1 0,-1-1 0,1 1 1,-1-1-1,1 0 0,-2 1 0,-29 1-907,-32-18-422,53 11 1027,0-1 0,0 0 0,0-1 0,1 0 0,0 0 0,0-1 1,-10-12-1,-10-8-374,27 26 724,0 1 0,0 0-1,0 0 1,0 0 0,0 0-1,-1 0 1,1 0 0,0 0 0,-1 1-1,1-1 1,0 1 0,-1 0-1,1 0 1,0-1 0,-1 2-1,1-1 1,0 0 0,-1 0 0,1 1-1,0-1 1,-1 1 0,1 0-1,0 0 1,0-1 0,0 2-1,0-1 1,0 0 0,-3 2 0,1-1-1,0 0 0,0 0 1,0 0-1,0-1 1,0 0-1,0 0 0,-9 1 1,8-1 18,0 0 1,-1 1-1,1-1 1,0 1-1,0 0 1,0 1-1,0-1 0,1 1 1,-1 0-1,1 0 1,-1 1-1,-4 4 1,-23 14 101,28-19-55,0-1 1,-1 0-1,1 0 1,-1 0-1,1-1 0,-1 0 1,0 0-1,1 0 1,-1 0-1,0-1 1,0 1-1,1-1 0,-1-1 1,0 1-1,-6-2 1,8 1 37,-1-1 0,1 1 0,-1-1 0,1 0 0,-1 0 1,1-1-1,0 1 0,0-1 0,0 1 0,1-1 0,-1 0 0,0 0 1,1 0-1,0-1 0,0 1 0,0-1 0,0 1 0,1-1 0,-2-4 1,0-3 85,0 0 1,2 0 0,-1 0 0,1 0 0,1-1 0,0 1 0,1 0 0,2-15 0,0-24-6,-3 22-110,-1 15-8,0 0-1,2 0 1,-1 0 0,4-17 0,-4 30-87,0-1 1,0 1 0,0 0-1,0 0 1,0 0 0,0 0-1,1 0 1,-1-1 0,0 1-1,0 0 1,0 0 0,0 0-1,0 0 1,0 0-1,0-1 1,0 1 0,0 0-1,0 0 1,1 0 0,-1 0-1,0 0 1,0 0 0,0 0-1,0 0 1,0-1 0,0 1-1,1 0 1,-1 0 0,0 0-1,0 0 1,0 0 0,0 0-1,1 0 1,-1 0 0,0 0-1,0 0 1,0 0-1,0 0 1,0 0 0,1 0-1,-1 0 1,0 0 0,0 0-1,0 0 1,0 0 0,0 0-1,1 1 1,-1-1 0,0 0-1,0 0 1,0 0 0,0 0-1,0 0 1,0 0 0,1 0-1,-1 0 1,0 1-1,0-1 1,0 0 0,0 0-1,0 0 1,0 0 0,0 0-1,0 1 1,0-1 0,10 18-1560,-2 8-3934,-7-5-7765,-5-10 9275,-1 0 117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6:56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3072,'20'11'3897,"-8"-4"59,0-1 8,-4-3-1091,2 1-1089,-6 0-732,1-1-400,0-3 88,-10 0-996,0 0-672,1-3-768,-1 1-960,-3 0-757,-4 2-415,-8 2-153,-4 0 33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19.4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664 280 1380,'12'-23'1591,"1"0"-1,1 1 1,1 1 0,1 0-1,1 1 1,31-29 0,-43 45-1310,5-7 195,1 0 1,1 0 0,0 1-1,1 1 1,0 0 0,0 1-1,23-11 1,-32 17-424,0 1 0,1 0 1,-1 0-1,0 0 0,0 0 1,0 0-1,1 1 0,-1 0 0,0 0 1,1 0-1,-1 0 0,0 1 0,0 0 1,1 0-1,-1 0 0,0 0 1,0 1-1,0-1 0,0 1 0,-1 0 1,1 0-1,0 0 0,-1 1 1,1 0-1,-1-1 0,0 1 0,0 0 1,0 0-1,0 1 0,-1-1 0,1 1 1,2 4-1,9 13-45,-3-3-19,0-1 1,2-1-1,0 1 1,18 15-1,-31-32 17,1 1-1,-1-1 1,0 0-1,0 0 1,1 1-1,-1-1 1,0 0-1,0 1 1,1-1-1,-1 0 1,0 1-1,0-1 1,0 0-1,0 1 1,0-1-1,1 0 1,-1 1-1,0-1 1,0 0-1,0 1 0,0-1 1,0 1-1,0-1 1,0 0-1,0 1 1,0-1-1,0 0 1,0 1-1,-1-1 1,1 1-1,0-1 1,0 0-1,0 1 1,0-1-1,-1 0 1,1 1-1,-17 11 191,-40 10 144,32-14-204,-259 129 1286,14-5 512,267-131-1934,1 0 0,-1 0 0,0 0 1,1 0-1,-1-1 0,0 1 0,0-1 0,0 1 1,1-1-1,-1 0 0,0 0 0,0 0 0,0-1 1,0 1-1,1-1 0,-1 0 0,0 1 0,0-1 1,1 0-1,-1-1 0,-4-2 0,3 1-19,0 0 0,1-1-1,-1 0 1,1 0-1,0 0 1,0 0 0,0 0-1,0 0 1,1-1-1,-1 0 1,-1-5 0,-3-13-100,1 1 0,1-1-1,0 0 1,0-28 0,5 50 120,0 0-1,0-1 1,0 1-1,0 0 1,0-1 0,-1 1-1,1 0 1,0-1-1,-1 1 1,1 0-1,-1-1 1,1 1-1,-1 0 1,1 0-1,-1 0 1,0-1-1,0 1 1,1 0 0,-1 0-1,0 0 1,0 0-1,0 0 1,0 1-1,0-1 1,-1 0-1,-1-1 1,1 2 4,1 0 1,-1 0-1,0 0 0,0 1 1,0-1-1,0 0 1,0 1-1,0-1 1,0 1-1,0-1 0,1 1 1,-1 0-1,0 0 1,0 0-1,1 0 0,-3 2 1,-9 7 33,0 1 0,0 1 1,-13 16-1,22-24-41,-37 47-29,24-29 189,-35 36 0,47-53-409,-1 0 0,1 0-1,-1-1 1,0 0 0,0 0 0,0-1 0,-1 0 0,1 0 0,-1 0 0,0-1 0,-13 3-1,-4-7-3223,23 2 3052,0 0 0,0 0 0,0 0 0,0-1 0,0 1 0,0 0 0,0 0-1,1-1 1,-1 1 0,0 0 0,0-1 0,0 1 0,0-1 0,1 1 0,-1-1 0,0 0 0,1 1 0,-1-1 0,0 0 0,1 1 0,-1-1 0,1 0 0,-2-1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19.7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22 1176,'22'-22'21626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20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1009 148 2324,'8'-13'2098,"1"2"0,1-1-1,0 1 1,12-10 0,-10 10-1072,0 1-1,2 0 1,-1 1-1,1 0 1,0 1-1,22-8 1,-34 15-969,1 0 1,0 0 0,-1 0-1,1 0 1,0 1-1,0-1 1,0 1 0,-1-1-1,1 1 1,0 0-1,0 0 1,0 1 0,0-1-1,-1 0 1,1 1-1,0 0 1,4 1 0,-6-1-22,1 0 0,0 1 0,-1-1 0,1 1 1,-1-1-1,1 1 0,-1-1 0,1 1 1,-1 0-1,0-1 0,0 1 0,0 0 0,0 0 1,0 0-1,-1 0 0,1 0 0,0 0 0,0 3 1,-1 1 35,1 1 1,-1 0-1,0 0 0,0-1 1,-1 1-1,0 0 1,0-1-1,0 1 1,-1 0-1,0-1 0,0 0 1,-1 1-1,-4 6 1,-2 1 82,-1-1 0,-1 0 0,0-1-1,0 0 1,-1-1 0,-1-1 0,0 0 0,0 0 0,-1-1 0,0-1 0,-1 0 0,0-1 0,0-1 0,-24 7 0,-24 5 252,0-3-1,-85 8 1,106-17-275,-290 30 695,-18 3-1437,335-37 562,2-1-3321,26-7-6637,31-2 2341,-18 1 3829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20.4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 84 2396,'3'-9'22312,"-9"-1"-20868,-3-1-4162,-22-22-12825,20 23 11982,-4 0-605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24.5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118 201 1404,'-2'-9'1323,"0"-1"-1,1 1 1,0-1-1,1 1 1,0-1-1,1 0 1,0 1-1,0 0 1,1-1-1,0 1 1,0 0-1,1 0 1,5-11-1,7-30 2515,-15 41-914,-6 16-1705,-5 20-374,-18 215 1563,-40 119-2947,62-300-4199,4-87-5304,-8-21 2127,5 21 3382,1 3 1386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24.9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305 117 1260,'22'-15'975,"0"0"1,1 2-1,0 1 1,1 1-1,0 1 0,1 1 1,0 1-1,0 1 0,1 1 1,0 2-1,0 0 1,0 2-1,48 1 0,-70 1-799,0 0-1,0 0 0,0 1 0,0-1 0,0 1 0,0 0 1,0 0-1,0 0 0,0 0 0,-1 1 0,1 0 1,-1-1-1,1 1 0,-1 1 0,0-1 0,1 0 1,-1 1-1,0 0 0,-1-1 0,1 1 0,2 4 0,-3-3-15,0 1 0,0 0 0,-1-1 0,0 1 0,0 0 0,0 0 0,-1-1 0,0 1-1,0 0 1,0 0 0,0 0 0,-1-1 0,1 1 0,-1 0 0,0 0 0,-1-1-1,-2 7 1,-15 37 538,-2 0 0,-3-1 0,-29 45 0,-18 33-136,34-51-408,-4-1 1,-78 106-1,104-159-173,-1 0 0,-2-1-1,0-1 1,-1 0-1,0-2 1,-1 0 0,-1-1-1,-1-2 1,0 0-1,-1-1 1,0-1 0,-43 14-1,63-24-158,0 0-1,-1 0 0,1-1 0,0 1 1,-1-1-1,1 0 0,-1 0 0,1 0 1,-1 0-1,1 0 0,0-1 0,-1 1 1,1-1-1,0 0 0,-1 0 0,1-1 1,0 1-1,0-1 0,-4-2 0,5 2-259,0 0 0,0 0-1,0 0 1,1 0 0,-1-1-1,1 1 1,0 0 0,0-1-1,0 1 1,0-1 0,0 1-1,0-1 1,1 0-1,-1 1 1,1-1 0,0 0-1,0 0 1,0 1 0,0-1-1,0 0 1,0 1 0,1-1-1,-1 0 1,1 1 0,1-4-1,7-18-3520,0 0-14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25.3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91 331 2112,'0'-1'193,"0"1"-1,0 0 0,0-1 1,0 1-1,0 0 1,1 0-1,-1-1 0,0 1 1,0 0-1,0 0 1,0-1-1,1 1 193,-1 0-193,0 0 1,1-1-1,-1 1 0,0 0 1,0 0-1,1 0 0,-1 0 1,0-1-1,0 1 1,1 0-1,-1 0 0,0 0 1,1 0-1,-1 0 1,0 0-1,1 0 0,-1 0 1,0 0-1,0 0 1,1 0-1,-1 0 0,0 0 1,1 0-1,-1 0 1,0 0-1,0 0 0,1 1 1,-1-1-1,10 14 3643,1 21-658,-6-4-2167,-2 1 1,-1 0-1,-2-1 1,-7 63 0,6-83-925,-1 0 1,0-1 0,-1 1 0,0-1-1,-1 0 1,0 0 0,0 0 0,-1 0-1,0-1 1,-1 0 0,0 0 0,-1 0 0,0-1-1,0 0 1,-1 0 0,0 0 0,0-1-1,-12 7 1,20-13-81,0-1 0,-1 0-1,1 1 1,0-1 0,-1 0-1,1 0 1,0 1 0,-1-1-1,1 0 1,0 0 0,-1 1 0,1-1-1,0 0 1,-1 0 0,1 0-1,-1 0 1,1 0 0,0 1-1,-1-1 1,1 0 0,-1 0-1,1 0 1,0 0 0,-1 0 0,1 0-1,-1-1 1,1 1 0,0 0-1,-1 0 1,1 0 0,-1 0-1,1 0 1,0 0 0,-1-1 0,1 1-1,0 0 1,-1 0 0,1-1-1,-1 1 1,4-19 99,17-21-11,83-85-517,5 5 0,144-125 0,-248 241 332,152-133-2522,-126 114-2392,54-31 0,-57 43-1147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25.6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18 361 236,'-1'2'432,"0"0"0,1 0 0,0 0 0,-1-1 0,1 1 0,0 0 1,0 0-1,0 0 0,0 0 0,0 0 0,0 0 0,1 0 0,-1 0 0,1 0 0,-1-1 0,1 1 0,0 0 0,-1 0 0,1-1 0,0 1 1,0 0-1,1-1 0,1 3 0,0-2-29,0 1 0,0-1 0,0 0 0,0 0 0,1 0 0,-1-1 0,1 1 0,-1-1 0,1 0 0,-1 0 0,6 1 0,7 0 109,0-1-1,0 0 1,1-1 0,23-3 0,-20 1-465,0-1 0,-1-1 0,1-1 0,-1-1 0,0 0 0,34-18-1,-42 18-106,-2-1-1,1 1 1,0-1-1,-1-1 1,-1 0-1,1 0 1,-1-1-1,-1 0 1,1 0-1,-2-1 1,1 0-1,-1 0 1,5-12-1,-5 8-277,-1-1-1,0 0 1,-1 0-1,0 0 1,-1 0-1,-1-1 1,-1 1-1,0-19 1,0 30 321,-1 0 0,-1 0 0,1 0 0,-1 0 0,1 0 0,-1 0 0,0 1 0,0-1 0,-1 0 0,1 0 0,-1 1 0,0-1 0,0 1 0,0 0 0,0-1 0,-1 1 0,1 0 0,-1 0 0,0 1 0,0-1 0,0 1 0,0-1 0,0 1 0,0 0 0,-1 0 0,1 0 0,-1 0 0,0 1 0,1 0 0,-1-1 0,0 1 1,0 1-1,0-1 0,0 1 0,0-1 0,0 1 0,-5 0 0,-9 2 321,-1 0 1,1 0-1,0 2 1,0 0-1,0 1 1,0 1-1,1 1 1,0 0 0,0 1-1,-15 11 1,13-7-79,0 0 0,1 2 0,0 0 0,1 1 0,1 1 0,0 0 1,-24 35-1,37-47-246,0 1-1,0 0 1,0 0 0,1 0 0,0 0-1,0 0 1,0 0 0,0 1 0,1-1-1,0 1 1,0-1 0,1 1 0,0-1 0,-1 1-1,2 0 1,1 10 0,-1-13-281,0 0 0,0 1 1,1-1-1,0 0 0,-1 0 0,1 0 1,0 0-1,1 0 0,-1 0 0,0-1 1,1 1-1,-1-1 0,1 0 0,0 1 1,0-1-1,0-1 0,0 1 0,0 0 1,1-1-1,-1 1 0,0-1 0,1 0 1,-1 0-1,1 0 0,-1-1 0,8 1 1,47 1-6336,-26-4 3202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26.0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577 141 2604,'-5'2'14168,"5"-2"-13956,-12 17 4041,-10 24-2799,11-11-776,-22 57 454,-4-1 0,-68 115-1,-96 95-720,58-89-1233,135-194-573,15-21-1407,15-21-1475,-4-3 1267,8-14-2565,26-63-1,-33 63 3126</inkml:trace>
  <inkml:trace contextRef="#ctx0" brushRef="#br0" timeOffset="1">761 9 1456,'14'-3'789,"1"1"0,-1 0 1,1 1-1,-1 0 0,1 1 0,-1 1 0,0 1 0,1 0 0,-1 0 1,0 1-1,0 1 0,0 1 0,0 0 0,-1 1 0,0 0 0,24 16 1,-29-17-611,-1 0 1,0 0 0,-1 1 0,1 0 0,-1 0-1,-1 1 1,1-1 0,-1 1 0,0 1-1,0-1 1,-1 1 0,0 0 0,-1 0 0,0 0-1,0 0 1,0 0 0,-1 1 0,0-1 0,-1 1-1,0 0 1,0-1 0,-1 1 0,0 0-1,-1 0 1,0-1 0,0 1 0,-1-1 0,0 1-1,-3 9 1,-2-2-235,0 0-1,-1 0 1,0-1-1,-1 0 1,-1 0-1,0-1 1,-1-1-1,-1 1 1,0-2 0,-1 0-1,-14 11 1,1-3-2179,-44 26 0,-30 6-7579,66-36 6050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26.6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2474 34 876,'0'-9'1979,"-2"-14"6092,1 23-7940,1 0 0,-1-1 1,1 1-1,-1 0 0,0 0 1,1 0-1,-1 0 0,1 0 1,-1 0-1,0 0 1,1 0-1,-1 0 0,0 0 1,1 0-1,-1 0 0,0 0 1,1 0-1,-1 1 1,1-1-1,-1 0 0,1 0 1,-1 1-1,0-1 0,1 0 1,-1 1-1,1-1 0,-1 0 1,1 1-1,0-1 1,-1 1-1,1-1 0,-1 1 1,1-1-1,0 1 0,-1 0 1,1 0-1,-86 85 3582,-33 56-2689,20-22-606,-530 537 1902,-504 468 3341,1004-999-4846,-73 79 53,192-192-1038,-15 14 413,6-14-2842,21-61-18049,-4 37 16433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6:56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0 274 2436,'21'1'12593,"2"-9"-6641,21-19-3394,-33 19-1835,-3 2-584,131-90-2629,-71 44-3414,-5-4-4160,-41 34 6045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27.8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87 472 608,'1'-26'8989,"3"38"-4098,3 44-2201,-5-30-2428,-2-1 0,-1 1 1,-1-1-1,-1 1 0,-1-1 1,-1 0-1,-2-1 0,0 1 1,-1-1-1,-2 0 1,-21 38-1,31-62-255,0 0 0,0 1 0,0-1 0,0 0 0,0 0 0,0 1 0,0-1 0,-1 0 0,1 0-1,0 0 1,0 0 0,0 1 0,0-1 0,0 0 0,0 0 0,-1 0 0,1 0 0,0 1 0,0-1 0,0 0 0,0 0 0,-1 0 0,1 0 0,0 0 0,0 0 0,0 0 0,-1 0 0,1 0 0,0 1 0,0-1 0,0 0 0,-1 0 0,1 0 0,0 0-1,0 0 1,0 0 0,-1 0 0,1 0 0,0-1 0,0 1 0,-1 0 0,1 0 0,0 0 0,0 0 0,0 0 0,0 0 0,-1 0 0,1 0 0,0 0 0,0-1 0,-1 1 0,-6-15 117,1-20-85,7 26-36,0-1-1,0 1 0,1 0 1,1-1-1,-1 1 0,1 0 1,7-13-1,35-61-3,-37 70-4,32-51-48,2 2-1,4 1 1,1 3-1,4 2 1,2 2 0,63-50-1,-12 25-3893,6 10-3982,-95 60 4783,-2 4-74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28.2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157 216 1848,'6'6'595,"-1"0"0,1 0 0,0-1 1,0 0-1,0-1 0,1 1 0,0-1 0,0 0 0,0-1 0,0 1 0,15 3 0,-10-4-274,0-1 0,0 0 0,0-1 0,0 0 0,1-1 0,-1 0 0,15-3 0,-9 1-291,0-2 0,0 0 0,-1-1 0,0-1 0,0-1 0,0 0 0,-1-1 0,0-1 1,-1 0-1,21-17 0,-26 17-36,-1 0 0,0-1 0,0 0 0,-1-1 0,9-14 0,-15 21 3,0 1 0,0 0 0,0-1 1,0 1-1,0-1 0,-1 1 0,0-1 0,0 0 0,0 0 1,0 0-1,0 0 0,-1 0 0,0 1 0,1-1 1,-2 0-1,1 0 0,0 0 0,-1 0 0,0 0 1,0 0-1,0 0 0,-2-4 0,1 6 9,0-1 0,-1 1 0,1 0-1,-1-1 1,0 1 0,0 0 0,1 0 0,-1 1-1,-1-1 1,1 1 0,0-1 0,0 1 0,0 0 0,-1 0-1,1 1 1,-1-1 0,1 1 0,0-1 0,-1 1 0,1 0-1,-1 1 1,1-1 0,-1 0 0,1 1 0,-6 1-1,-4 1 117,1 0 0,-1 1-1,1 1 1,0-1-1,-18 11 1,2 3 437,1 2-1,1 0 1,0 1 0,-35 41-1,-81 109 1544,124-148-1939,15-19-124,-77 107 707,73-100-650,0 1 1,1 0 0,0 1 0,1-1 0,0 1 0,1 0 0,-5 24 0,9-33-64,0 0-1,-1 0 1,2 0 0,-1 0 0,0 0-1,1 0 1,-1 0 0,1 0 0,0 0-1,1 0 1,-1 0 0,1 0 0,-1-1-1,1 1 1,0 0 0,1-1 0,4 7-1,-2-5-1,1 0 0,-1-1-1,1 1 1,0-1-1,1 0 1,-1-1-1,1 1 1,-1-1 0,10 3-1,11 1-24,-1 0 0,1-2 0,1-1 0,33 1 0,-38-4-475,0-1 0,-1 0 0,1-2 0,0-1 0,31-8 0,-36 6-1087,-1-1 0,1-1 0,-1 0 0,-1-2 0,0 0-1,0-1 1,16-12 0,-7 2-1600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28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182 0 1572,'3'10'1310,"-1"-1"1,0 1-1,0 0 0,-1 0 0,-1 0 0,1 0 0,-2 14 1,-13 73 2768,7-58-2581,3-15-1093,-2 0 0,0-1 0,-2 0 0,-17 37 0,-53 82 254,35-67-509,202-265-1125,-118 133 193,-10 11-151,3 2 0,1 1 0,2 2 0,66-58 0,-101 97 972,0 0 1,0 0-1,0 0 1,1 1-1,-1-1 1,1 1-1,-1-1 1,1 1-1,-1 0 1,1 0-1,0 0 1,0 1-1,-1-1 1,1 0-1,0 1 1,0 0-1,0 0 1,0 0-1,-1 0 1,1 0-1,0 0 1,0 1-1,0 0 1,-1-1 0,1 1-1,0 0 1,-1 0-1,1 0 1,0 1-1,-1-1 1,0 1-1,1-1 1,-1 1-1,0 0 1,0 0-1,0 0 1,0 0-1,3 4 1,-1 1 178,1-1 1,-2 1-1,1 0 1,-1 0 0,0 0-1,0 1 1,-1-1-1,0 1 1,0-1-1,-1 1 1,0 0 0,-1 0-1,1 8 1,-3 0 30,0 1-1,-1-1 1,0 0 0,-1 0 0,-1-1 0,-12 27-1,-4 0 385,-27 39-1,24-42-817,-23 50 0,64-98-7829,13-15 625,-16 11 3732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29.2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217 327 736,'0'0'282,"0"1"0,0-1 0,1 1 0,-1 0 0,0-1 0,0 1 0,1-1 0,-1 1 0,0-1 0,1 1-1,-1-1 1,0 1 0,1-1 0,-1 1 0,1-1 0,-1 0 0,1 1 0,-1-1 0,1 0 0,-1 1 0,1-1 0,-1 0 0,2 1 0,20 6 2883,20-4 333,-26-4-3186,-1-1 0,1-1 0,-1-1 0,0 0 0,0 0 0,0-2 0,-1 0 0,0-1 0,0 0 0,0-1 1,16-12-1,-24 15-435,0 0 1,0-1 0,0 1 0,-1-1 0,0 0 0,0-1 0,0 1 0,-1-1-1,0 0 1,0 0 0,-1 0 0,0-1 0,0 1 0,-1-1 0,0 1 0,0-1-1,-1 0 1,0 0 0,0 0 0,-1 0 0,0 0 0,0 0 0,-1 0-1,-1-9 1,1 13 23,0 0 0,0-1 0,-1 1 0,1 0 1,-1 0-1,0 0 0,0 0 0,0 0 0,0 1 0,-1-1 0,0 0 0,1 1 0,-1 0 0,0 0 0,-1 0 0,1 0 0,-4-2 0,1 1 59,0 1 1,-1 0-1,1 1 1,0 0-1,-1 0 0,1 0 1,-1 1-1,0-1 1,1 2-1,-8-1 1,-8 1 98,1 2 0,0 0 0,0 1 0,0 1 0,-39 13 0,39-9 173,0 1 0,1 0 0,0 2 0,1 0 0,-34 26 0,43-28-87,-1-1 0,1 2 0,1-1 1,0 2-1,0-1 0,1 1 0,0 0 0,1 1 0,1 0 0,-10 23 0,14-31-110,0 0-1,1 1 1,0-1 0,0 0-1,0 1 1,1 0 0,-1-1 0,1 1-1,0-1 1,0 1 0,1-1 0,-1 1-1,1-1 1,0 1 0,0-1 0,1 1-1,-1-1 1,1 0 0,0 0-1,0 0 1,0 0 0,1 0 0,-1 0-1,1-1 1,0 1 0,0-1 0,1 1-1,-1-1 1,0 0 0,1-1 0,0 1-1,0-1 1,0 1 0,0-1-1,0 0 1,7 2 0,6 2-2,0-1 0,0-1 0,0 0 1,1-1-1,0-1 0,-1 0 0,1-2 0,20-1 0,4-2 5,0-2 0,0-2 1,0-2-1,-1-2 0,43-16 0,-63 18-317,-1-1 1,0 0-1,-1-1 1,32-25 0,-40 27-310,0 0 0,-1-1 1,0-1-1,-1 0 1,0 0-1,-1-1 1,0 0-1,8-16 0,-13 18 174,1 1 0,-2-1 0,1 0 0,-1 0 1,-1 0-1,1 0 0,-1-10 0,-1 17 375,0 0 0,-1 0 0,1 0 0,0 0 0,-1 0 1,0 0-1,0 0 0,0 0 0,0 1 0,0-1 0,0 0 1,-3-4-1,3 6 61,-1 0 0,1 0-1,0 0 1,0 0 0,-1 0 0,1 0 0,-1 1 0,1-1 0,0 0 0,-1 1-1,0-1 1,1 1 0,-1-1 0,1 1 0,-1 0 0,1 0 0,-1-1 0,0 1-1,1 0 1,-1 1 0,0-1 0,1 0 0,-1 0 0,-2 2 0,1-1 86,0 0 1,0 1-1,0 0 0,0-1 1,1 1-1,-1 0 0,1 1 1,-1-1-1,1 0 1,0 1-1,0-1 0,0 1 1,0 0-1,0-1 1,1 1-1,-1 0 0,1 0 1,0 0-1,-1 0 1,1 4-1,-4 8 650,1 0 0,-3 29-1,4-22-298,1 1-1,1-1 1,1 1-1,1-1 1,7 39-1,-7-55-415,0 0 0,1 0 0,0 0 0,0 0 0,0 0 0,1 0 0,0 0 0,0-1 0,1 0 0,0 1 0,-1-1 0,2-1 0,-1 1 0,0 0-1,1-1 1,0 0 0,0 0 0,0-1 0,1 1 0,-1-1 0,1 0 0,0-1 0,0 1 0,9 2 0,7 0-403,0-1 1,0-1-1,1 0 0,-1-2 1,0 0-1,28-4 1,-22-1-1685,-1-1 0,0-1 0,-1-1 0,44-18 0,-39 11-522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29.8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 66 292,'-3'1'892,"1"0"1,-1 0-1,0 0 1,1 0-1,-1 0 0,0 1 1,1 0-1,-1-1 1,1 1-1,-4 4 0,-19 29 4390,-8 46-1261,28-68-3492,-25 86 683,19-59-1057,-1-2 0,-2 1 1,-24 44-1,34-77-220,6-10 6,13-27-70,28-46-397,0 15-368,-2-3-1226,4 3-1,3 1 0,80-80 1,-127 140 2152,0-1 0,0 1 0,1 0 0,-1 0 0,0 0 0,1 0 1,-1 0-1,0 0 0,1 0 0,-1 0 0,1 1 0,0-1 0,-1 1 0,1-1 1,-1 1-1,1-1 0,0 1 0,-1 0 0,1 0 0,0 0 0,2 0 0,-3 1 78,0-1-1,0 1 0,0 0 0,0 0 1,0 0-1,0-1 0,0 1 0,0 0 0,0 0 1,-1 0-1,1 1 0,0-1 0,-1 0 1,1 0-1,0 0 0,-1 0 0,0 1 0,1-1 1,-1 0-1,1 3 0,0 5 496,0 0-1,0 1 1,-1-1-1,-1 0 1,-2 19-1,-7 21 467,-32 90 0,107-184-1109,15-13-541,1 4 1,127-63 0,-208 117 587,0-1-1,1 1 1,-1 0-1,1-1 1,-1 1-1,1-1 1,0 1-1,-1 0 1,1 0-1,-1-1 1,1 1-1,0 0 0,-1 0 1,1 0-1,-1 0 1,1-1-1,0 1 1,-1 0-1,1 0 1,0 0-1,-1 1 1,1-1-1,0 0 1,-1 0-1,1 0 1,-1 0-1,1 0 1,0 1-1,-1-1 0,1 0 1,-1 1-1,1-1 1,-1 0-1,2 1 1,-5 23 451,-23 28 582,-23 25 792,31-53-1457,1 2 0,1 0 1,2 1-1,-16 39 0,30-65-456,-1-1 0,1 1 1,0-1-1,0 0 0,-1 1 1,1-1-1,0 1 0,0-1 1,-1 1-1,1-1 0,0 1 0,0-1 1,0 1-1,0-1 0,0 1 1,0-1-1,0 1 0,0-1 0,0 1 1,0-1-1,0 1 0,0-1 1,0 1-1,0-1 0,1 1 1,-1-1-1,0 1 0,0-1 0,0 1 1,1-1-1,-1 1 0,0-1 1,1 0-1,-1 1 0,0-1 0,2 1 1,17-10-3835,26-32-4825,-42 39 7559,14-14-2418,0-2 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30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 74 2072,'0'9'1884,"0"1"0,0-1 0,1 0 0,0 0 0,1 1 0,0-1-1,3 10 1,-3-16-1661,0 1 0,0-1-1,0 0 1,0 0 0,1 0-1,-1 0 1,1 0-1,0-1 1,0 1 0,0-1-1,0 0 1,0 0 0,1 0-1,-1 0 1,1 0-1,-1-1 1,1 1 0,0-1-1,-1 0 1,5 0 0,3 2-166,0-1 0,0 0 0,0-1 0,0-1 1,0 0-1,0 0 0,0-1 0,0 0 0,0-1 1,-1 0-1,1-1 0,18-6 0,-25 7-124,1 0 0,-1-1 0,0 1 0,1-1 0,-1 0 0,0 0 0,0 0 1,-1-1-1,1 1 0,-1-1 0,0 0 0,0 0 0,0 0 0,0 0 0,-1 0 0,1-1 0,-1 1 0,-1-1 0,1 1 0,0-1 0,-1 0 0,0 0 0,0 0 0,-1 0 0,1 0 0,-1 0 0,0 0 0,0 0 0,-1 0 1,0-5-1,0 7 33,1-1 1,-1 1 0,1 0-1,-1 0 1,0 1 0,0-1-1,0 0 1,-1 0-1,1 0 1,-1 1 0,1-1-1,-1 1 1,0-1 0,0 1-1,0 0 1,0-1 0,-1 1-1,1 0 1,-1 1 0,1-1-1,-1 0 1,1 1 0,-1-1-1,0 1 1,0 0 0,0 0-1,0 0 1,0 0 0,0 0-1,0 1 1,0 0 0,0-1-1,0 1 1,0 0 0,0 0-1,0 1 1,0-1 0,-5 2-1,-4 0 54,1 1 1,0 0-1,0 0 0,0 2 0,1-1 0,0 1 0,0 0 0,0 1 1,-13 10-1,8-2 118,-1 1-1,2 1 1,0 0 0,1 1 0,1 0-1,0 1 1,1 0 0,1 1 0,1 0-1,1 1 1,-11 35 0,14-38-15,1 0 1,1 0-1,0 0 1,1 1-1,1-1 1,1 0-1,0 1 1,1-1-1,1 1 1,1-1-1,0 0 0,1 0 1,1 0-1,12 28 1,-11-37-106,-1 0 1,1 0-1,1 0 1,0 0-1,0-1 1,0 0-1,1-1 0,0 0 1,0 0-1,1 0 1,0-1-1,0-1 1,0 1-1,0-2 1,1 1-1,-1-1 1,19 3-1,-12-2-330,1-2-1,0 0 1,0 0 0,21-2-1,-26-1-540,1 0-1,0-1 1,-1-1-1,1 1 1,17-8-1,-17 5-1206,0-2 0,0 0 0,0 0-1,19-16 1,-6 2-1713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39.3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1951 115 812,'6'-22'16434,"0"-3"-8357,-4 20-7413,1 0 0,-1 0-1,-1 0 1,1 0 0,-1 0 0,0-1 0,0 1 0,0 0-1,-1-1 1,1-6 0,-2 12-662,1 0 1,0 0-1,0-1 1,0 1-1,0 0 1,0 0-1,0 0 1,0-1-1,-1 1 1,1 0-1,0 0 1,0 0-1,0 0 1,0 0-1,-1 0 1,1-1-1,0 1 1,0 0-1,0 0 1,-1 0-1,1 0 1,0 0-1,0 0 1,0 0-1,-1 0 0,1 0 1,0 0-1,0 0 1,-1 0-1,1 0 1,0 0-1,0 0 1,0 0-1,-1 0 1,1 0-1,0 0 1,0 0-1,0 0 1,-1 0-1,1 0 1,0 1-1,0-1 1,0 0-1,-1 0 1,1 0-1,0 0 1,0 0-1,0 1 1,-1-1-1,-11 8 17,11-7-20,-42 39 1,-2-1 0,-2-2 0,-1-2 0,-79 42 0,68-51-8,0-3 0,-2-3 0,0-2 1,-1-3-1,0-3 0,-1-2 0,-1-3 0,1-3 0,-128-9 0,185 5-13,0-1 1,0 1-1,0-1 0,0-1 0,0 1 0,-11-5 0,16 5-8,0 1 0,0-1 1,0 0-1,0 0 0,0 1 0,0-1 0,0 0 0,0 0 1,0 0-1,0 0 0,0 0 0,0-1 0,1 1 0,-1 0 1,0 0-1,1 0 0,-1-1 0,1 1 0,0 0 0,-1 0 1,1-1-1,0 1 0,0 0 0,0-1 0,0 1 0,0 0 1,0-1-1,0 1 0,0 0 0,0-1 0,1 1 1,-1 0-1,0-1 0,1 1 0,1-2 0,-3 3 26,1 0 0,0 0 0,0 0 0,0 0 0,0 0 0,0 0 0,0 0 0,0 0 0,0 0 0,0 0 0,0 0 0,0 0 0,-1 0 0,1 0 0,0 0 0,0 0 0,0 0 0,0 0 0,0 0 0,0 0 0,0 0 0,0 0 0,0 0 0,0 0 0,-1 0 0,1 0 0,0 0 0,0 0-1,0 0 1,0 0 0,0 0 0,0 0 0,0 0 0,0 0 0,0 0 0,0-1 0,0 1 0,0 0 0,0 0 0,-1 0 0,1 0 0,0 0 0,0 0 0,0 0 0,0 0 0,0 0 0,0 0 0,0 0 0,0-1 0,0 1 0,0 0 0,0 0 0,0 0 0,0 0 0,0 0 0,0 0 0,0 0 0,0 0 0,0 0 0,0-1 0,0 1 0,-12 9-60,-13 12 53,25-20 4,-19 14 5,-1 0 0,0-1 0,-1-1 0,0-1 0,-44 18 0,10-10 1,-74 17 0,126-36 0,1 0 0,0-1 0,0 1 0,-1-1 0,1 0 0,0 1 0,-1-1 0,1 0 0,0 0 0,-1-1 0,1 1 0,0 0 0,0-1 0,-4-1 0,4-8-57,17-8-42,-1 5 0,2 0-1,-1 2 1,2 0 0,21-11-1,-31 18 86,0 1 0,0 0 0,0 0 0,1 1 0,-1 0 0,1 0 0,0 1 0,0 0 0,0 0 0,-1 1 0,1 0 0,0 0 0,12 2 0,-19-2 14,0 1-1,1-1 0,-1 0 0,0 1 0,0-1 0,1 0 1,-1 1-1,0 0 0,0-1 0,0 1 0,0 0 1,1-1-1,-1 1 0,0 0 0,0 0 0,-1 0 0,1 0 1,0 0-1,0 0 0,0 0 0,-1 1 0,1-1 0,0 0 1,-1 0-1,1 0 0,-1 2 0,1 0 2,-1 0 1,0-1-1,0 1 1,0 0-1,-1 0 0,1 0 1,-1-1-1,0 1 0,1 0 1,-1-1-1,-3 6 0,-1 2 18,-1 0 0,-1 0 0,0 0 0,-15 16 0,-23 16-54,-1-3-1,-2-2 1,-1-2-1,-99 53 0,-10-14-4546,102-57-1593,-1-9-7976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39.7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0 111 804,'7'-9'1504,"1"1"0,0-1 0,1 2 0,0-1-1,0 1 1,0 0 0,1 1 0,20-10 0,-14 10-716,-1 0-1,1 1 1,1 1 0,-1 0-1,26-2 1,-12 4-1302,1 1 0,38 5 0,55 13-5157,-75 1-2600,-34-10 5290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40.0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1539 102 288,'-13'-11'15980,"14"22"-15469,0 2-101,-1 0-1,0 0 1,-1 0-1,0 0 1,-1 0 0,0 0-1,-1 0 1,-1 0 0,0-1-1,0 1 1,-2-1 0,1 0-1,-1-1 1,-9 13 0,-14 18-22,-2-1 0,-49 49 0,14-17-211,23-21-140,-120 132 52,142-165-85,-1 0-1,0-1 1,-2-2 0,1 0 0,-2-2 0,-43 20 0,27-19-2,0-2 0,-1-2-1,0-2 1,-1-1 0,0-2 0,0-3-1,0-1 1,0-2 0,-1-2 0,1-1-1,0-3 1,0-1 0,1-3-1,-76-26 1,109 32-2,-1 0-1,1-1 0,0 0 1,0 0-1,1-1 1,-1 0-1,1-1 1,1 1-1,-1-1 0,1-1 1,0 0-1,1 0 1,0 0-1,-9-16 0,12 16 1,0 0 0,0 0 0,1 0 0,0-1 0,1 1 0,0 0 0,0-1 0,1 1 0,0 0 0,0-1 0,1 1 0,0-1 0,0 1 0,1 0 0,0 0 0,1 0 0,0 0 0,5-11 0,8-13-10,2 0 1,1 1-1,1 1 1,2 1-1,32-34 1,2 7-72,84-67 1,72-28-2555,-144 106-2698,-2-1-5197,-55 38 7107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40.4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 1 2084,'6'42'25259,"-2"-46"-25449,-52-13-21086,22 13 17211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6:5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18 1188,'2'-2'878,"0"0"0,1 0 0,-1 1 0,1-1 0,-1 1 0,1-1 0,0 1 0,-1 0 1,1 0-1,0 0 0,0 1 0,0-1 0,0 1 0,0-1 0,0 1 0,3 0 0,0 1-156,0 0 0,0 0-1,0 0 1,0 1 0,0-1 0,0 2 0,8 3 0,6 6-161,0 1 1,0 0-1,20 19 1,-27-21 557,-4-4-852,10 10 198,1-1 0,1-1 1,1-1-1,26 12 0,-40-22-446,0-1 0,0 0-1,1-1 1,-1 0 0,1-1 0,0 1-1,-1-2 1,1 1 0,0-1 0,-1 0-1,1-1 1,0 0 0,-1-1-1,1 1 1,-1-2 0,11-3 0,-7 2-26,-8 3 2,0 0 0,0 0 0,1-1 0,-1 1 0,0-1 0,-1 0 0,1 0 1,0-1-1,0 1 0,5-6 0,-9 4-26,-9 5-1,-7 5-3,-342 246 98,330-234-391,0 2-1,1 2 0,0 0 0,-22 27 1,46-46-189,0 0-1,1-1 1,-1 1 0,0-1 0,0 0-1,-1 0 1,1 0 0,-6 2 0,1-1-2375,-1-1 0,1 0 0,-1 0 1,-14 1-1,8-2-350,-4 3-210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40.9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2743 1170 956,'8'-7'13590,"-8"6"-13232,-4-17 6111,-15-13-4225,7 20-2089,1 1-1,-2 1 1,0-1 0,0 2 0,-23-11-1,-78-29-146,71 31 52,-122-50-27,-738-290-10,-361-140 590,1222 478-390,16 6 101,-46-15 0,73 29-328,0-1 0,0 1 0,-1 0-1,1-1 1,0 1 0,0 0 0,0 0 0,0-1 0,-1 1-1,1 0 1,0 0 0,-1 0 0,1 0 0,-1 0-1,1 0 1,-1 0 0,1 0 0,-1 2 0,3 3-208,17 26-4078,-9-11-1252,2-3-4244,-8-14 6202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43.6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111 283 1792,'0'-1'307,"1"1"-1,-1-1 1,0 1-1,0-1 1,1 1-1,-1-1 1,0 1-1,1-1 1,-1 1-1,0-1 1,1 1-1,-1-1 1,0 1-1,1 0 1,-1-1-1,1 1 1,-1 0-1,1-1 1,-1 1-1,1 0 0,-1 0 1,1-1-1,0 1 1,-1 0-1,1 0 1,-1 0-1,1 0 1,-1 0-1,1 0 1,0 0-1,-1 0 1,1 0-1,0 0 1,13 16 3923,-11-10-3852,-1-1 1,0 1-1,0 0 1,0 0-1,-1 0 1,1 8-1,-5 55 599,-18 98-1,4-44-750,15-108-201,0 8 74,-1 0-1,-1 0 1,-8 25 0,11-44-88,-1 1 1,1-1-1,-1 0 1,0 1-1,0-1 1,0 0-1,-1 0 0,1-1 1,-1 1-1,0 0 1,0-1-1,0 0 1,-1 1-1,1-1 1,-1-1-1,1 1 0,-1 0 1,0-1-1,0 0 1,-1 0-1,1 0 1,-5 1-1,9-3-10,-1 1 1,1-1-1,-1 0 0,1 0 1,-1 0-1,0 0 0,1 0 0,-1 0 1,1 0-1,-1 0 0,1 0 1,-1 0-1,0 0 0,1 0 0,-1 0 1,1 0-1,-1-1 0,1 1 1,-1 0-1,1 0 0,-1-1 1,1 1-1,-1 0 0,1-1 0,-1 1 1,1 0-1,0-1 0,-1 1 1,1-1-1,-1 1 0,1-1 1,0 1-1,0-1 0,-1 0 0,1-24 40,16-24 4,59-95-502,6 3-1,179-233 1,-122 209-574,-132 203-15739,-9-26 13974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44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265 150 472,'-1'0'423,"1"0"0,-1 0 0,0 0 0,1 0-1,-1 0 1,0 0 0,1 0 0,-1 0 0,0 0 0,1 0 0,-1 0 0,0 0 0,1 0-1,-1 1 1,1-1 0,-1 0 0,0 1 0,1-1 0,-1 0 0,1 1 0,-1-1 0,1 1-1,-1-1 424,0 1-423,1 0 0,-1 0 0,8 14 3632,-4-11-3845,1 0 0,-1-1 0,1 0 0,0 0 1,1 0-1,7 4 0,0-4-127,1 1 0,0-2 1,-1 0-1,1 0 0,0-2 0,0 1 1,0-2-1,0 1 0,0-2 0,0 0 1,0 0-1,0-1 0,16-7 0,-21 8-177,0-1 0,0-1 0,-1 1 0,1-1 0,-1-1-1,0 1 1,0-1 0,0 0 0,-1-1 0,0 0 0,0 0 0,0 0 0,-1 0 0,0-1-1,0 0 1,0 0 0,-1-1 0,0 1 0,-1-1 0,0 0 0,4-13 0,-7 19 63,1 1 0,-1-1 1,0 1-1,0-1 0,1 0 1,-1 0-1,0 1 0,0-1 1,-1 0-1,1 1 0,0-1 1,-1 0-1,1 1 0,-1-1 1,1 1-1,-1-1 0,0 1 1,1-1-1,-1 1 0,0-1 1,0 1-1,0-1 0,0 1 1,0 0-1,-3-2 0,1 1 11,0 0-1,0 1 0,-1-1 1,1 1-1,-1 0 0,1 0 1,-1 0-1,1 0 0,-1 1 1,0-1-1,-5 1 0,-6 1 12,-1 0-1,0 1 0,1 0 0,-24 7 0,17-1 52,2 1 0,-1 0 0,2 2 0,-1 0-1,1 1 1,1 1 0,0 1 0,1 0 0,1 2-1,-18 19 1,-6 13 575,1 1-1,-43 75 0,71-106-460,1 0 0,0 1 0,1 0 0,2 0 0,0 1 1,-6 25-1,12-40-117,0 0 1,0 1 0,0-1-1,1 0 1,-1 0 0,1 1 0,1-1-1,-1 0 1,1 0 0,0 0-1,0 1 1,0-1 0,1 0 0,0 0-1,0-1 1,0 1 0,0 0-1,1-1 1,0 1 0,0-1-1,0 0 1,1 0 0,-1 0 0,1 0-1,0-1 1,0 1 0,0-1-1,0 0 1,10 5 0,4 0 25,1-1 0,0-1 1,0 0-1,0-1 0,1-2 0,0 0 0,31 1 1,-20-3-543,0-2 0,-1-1 1,1-2-1,37-8 0,-52 7-675,1 0 0,-1-1 0,-1 0 0,30-17 0,-29 12-691,0 0-1,-1 0 0,0-2 0,15-15 1,-8 4-985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44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23 1288,'0'0'641,"0"24"8402,0 5-4052,-1-11-4483,0 1 1,-2-1-1,0 0 0,0 0 0,-2 0 0,-11 29 0,-6-1-49,-4 12-198,-3-1 1,-55 81 0,308-416-3696,-183 234 2660,2 2 1,1 1 0,3 3 0,58-38-1,-103 75 801,-1-1 0,1 1-1,0 0 1,0 0 0,0 0-1,0 0 1,0 0 0,0 1-1,0-1 1,0 1 0,0-1-1,0 1 1,0 0 0,0-1-1,0 1 1,0 0 0,1 0-1,3 1 1,-5 0 45,0 0-1,0 0 1,0-1 0,0 1-1,0 0 1,0 0 0,0 0-1,0 0 1,0 0 0,0 0 0,0 0-1,-1 1 1,1-1 0,-1 0-1,1 0 1,0 1 0,-1-1-1,0 0 1,1 0 0,-1 1 0,0 1-1,1 5 217,-1-1-1,0 1 0,0 0 1,-1-1-1,0 1 1,0-1-1,-1 0 0,0 1 1,-4 8-1,-16 29 479,-3-1-1,-1 0 1,-38 46 0,19-27-347,44-62-610,-1 1 0,1-1 0,0 0 0,1 1-1,-1-1 1,0 0 0,0 1 0,0-1 0,1 1-1,-1-1 1,1 1 0,-1 0 0,1-1 0,0 1-1,0 0 1,0 2 0,0-3 24,1 0 1,0-1-1,0 1 1,0 0-1,0-1 1,-1 1-1,1-1 1,0 0-1,0 1 1,0-1-1,0 0 0,0 1 1,0-1-1,0 0 1,0 0-1,0 0 1,0 0-1,0 0 1,0 0-1,0 0 0,1 0 1,-1 0-1,0 0 1,0-1-1,1 0 1,69-10-8061,-40 7 5015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45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456 394 456,'-39'4'20015,"59"-10"-19879,4-2-359,1 0 1,-2-2 0,1 0-1,-1-2 1,-1 0 0,0-2-1,22-17 1,-33 22-354,1-1 0,-1 0-1,-1 0 1,0-1 0,0 0 0,-1-1 0,-1 0-1,0-1 1,-1 1 0,0-1 0,0-1-1,-2 0 1,8-25 0,-12 37 520,-1-1-1,1 1 1,-1-1 0,0 1-1,0-1 1,0 1 0,0-1-1,0 0 1,0 1 0,-1-1-1,1 1 1,-1-1 0,0 1-1,1-1 1,-1 1-1,-1 0 1,1-1 0,0 1-1,0 0 1,-1 0 0,-1-3-1,-1 2 33,1 1-1,0-1 0,-1 1 1,1 0-1,-1 0 0,0 0 1,0 0-1,1 1 0,-1-1 1,0 1-1,-1 0 0,-3 0 1,-14-2 74,0 2 0,0 0 0,0 2 0,-22 3 1,33-3-77,-32 2 383,1 3 0,0 2 0,1 1 1,0 2-1,0 2 0,1 2 0,1 1 0,1 2 0,-45 28 0,72-38-97,1 0 0,0 0 0,1 1-1,0 0 1,0 1 0,1 0 0,1 0 0,-1 1 0,2 0-1,-12 23 1,17-31-186,-1 1-1,1 0 1,0-1 0,0 1-1,0 0 1,1 0-1,-1 0 1,1-1 0,0 1-1,0 0 1,0 0 0,1 0-1,-1 0 1,1 0-1,0-1 1,0 1 0,0 0-1,1-1 1,-1 1-1,1-1 1,0 1 0,0-1-1,0 0 1,0 1 0,1-1-1,-1 0 1,1-1-1,0 1 1,0 0 0,0-1-1,0 0 1,0 1-1,0-1 1,1-1 0,-1 1-1,1 0 1,-1-1 0,1 0-1,5 2 1,8 2-3,-1-1 0,1 0 0,0-2 0,0 1 1,0-2-1,26-1 0,103-14-45,-140 13-23,28-4-247,0-1 0,0-2 1,-1-2-1,0-1 0,0-1 0,-2-2 0,32-18 0,-47 23-215,-1 0-1,-1-1 0,0-1 1,0 0-1,-1-1 1,-1 0-1,0-1 0,0-1 1,-2 0-1,1 0 0,-2-1 1,0 0-1,-1 0 1,0-1-1,9-28 0,-16 41 451,0 1-1,0-1 1,-1 0 0,1 0-1,-1 0 1,1 1-1,-1-1 1,0 0-1,0 0 1,0 0 0,0 0-1,-1 1 1,1-1-1,-1 0 1,0 0-1,0 1 1,0-1 0,0 0-1,0 1 1,0-1-1,-1 1 1,1-1-1,-1 1 1,0 0 0,1 0-1,-1-1 1,0 1-1,-1 1 1,-3-4 0,3 3 78,0 1 0,-1 0 1,1 0-1,0 0 0,-1 1 1,1-1-1,-1 1 0,1-1 1,-1 1-1,1 1 1,0-1-1,-1 0 0,1 1 1,-1-1-1,1 1 0,0 0 1,-1 0-1,1 1 1,0-1-1,0 1 0,0-1 1,0 1-1,0 0 0,-3 3 1,-2 2 321,1 0 1,0 0 0,0 1-1,1 0 1,0 0-1,0 1 1,1-1 0,0 1-1,0 0 1,1 1-1,0-1 1,1 1-1,-3 16 1,2-8-1,1 0 0,0 1 0,2-1 0,0 0 0,2 1 0,3 31 0,-3-44-360,0-1 0,0 1 0,0 0 0,1-1 0,-1 1 0,2-1 0,-1 1 1,0-1-1,1 0 0,0 0 0,0 0 0,1 0 0,0-1 0,-1 1 0,1-1 0,1 0 0,-1 0 0,0-1 0,1 1 0,0-1 0,0 0 0,0 0 0,0 0 0,1-1 0,-1 0 0,11 3 0,-3-3-240,1 0-1,-1-1 0,0-1 1,0 0-1,0-1 0,0 0 0,1-1 1,-1 0-1,-1-1 0,26-9 0,-9 1-1817,-1-1 1,-1-1-1,0-2 0,0 0 0,-2-2 0,27-21 0,-27 14-265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45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244 0 1908,'-7'11'7384,"-3"4"-3466,-34 60-96,7 17-1735,21-50-1797,-1-1 0,-2 0 0,-2-1 0,-30 41 0,32-60-256,17-24-20,8-13-28,17-21-737,1 1 0,2 0 0,1 2 0,2 1 0,38-33 0,-48 46 168,-12 13 401,14-15-393,1 0-1,1 2 0,1 0 0,36-22 0,-59 41 597,-1 1 0,1-1 0,0 0-1,-1 1 1,1-1 0,0 1 0,0-1 0,-1 1-1,1 0 1,0-1 0,0 1 0,0 0 0,0-1-1,-1 1 1,1 0 0,0 0 0,0 0 0,0 0 0,0 0-1,0 0 1,0 0 0,-1 0 0,1 0 0,0 0-1,0 1 1,0-1 0,0 0 0,0 0 0,-1 1-1,1-1 1,0 1 0,0-1 0,1 1 0,-2 1 71,0 0 0,1 0 0,-1 0 0,0 0 0,0 0 0,0 0 0,0 0 1,0 0-1,0 0 0,-1 0 0,1 0 0,-1-1 0,1 1 0,-2 2 0,-29 64 2520,-65 86 293,84-138-2834,10-14-68,0 1-1,0-1 1,0 1-1,0-1 1,0 1-1,0 0 1,1 0-1,-1 0 1,1 0-1,0 0 1,0 0-1,-1 3 1,40-19 0,107-75-1208,-70 40-424,2 3 0,110-45-1,-185 89 1675,1 0 0,-1 0-1,1 1 1,-1-1 0,1 0-1,-1 1 1,1 0 0,-1 0-1,1 0 1,-1 0 0,1 0 0,-1 0-1,1 0 1,0 1 0,3 1-1,-6-2 8,1 0-1,0 0 0,-1 1 1,1-1-1,-1 1 0,1-1 1,-1 1-1,0-1 1,1 1-1,-1-1 0,1 1 1,-1-1-1,0 1 0,1-1 1,-1 1-1,0-1 0,0 1 1,1 0-1,-1-1 1,0 1-1,0-1 0,0 1 1,0 1-1,-9 22 1182,-9 2-155,-2-1 0,-1-1-1,-38 34 1,35-37-878,2 1 1,1 2-1,-30 41 1,50-65-312,1 0 0,0 0 0,0 0 0,0 1 0,-1-1 0,1 0 0,0 0 0,0 1 0,0-1 0,0 0 0,0 1 0,0-1 0,0 0 0,0 0 0,0 1 0,0-1 0,0 0 0,0 1 0,0-1 0,0 0 0,0 0 0,0 1 0,0-1 0,0 0 0,0 1 0,0-1 0,0 0 0,0 0 0,0 1 0,1-1 0,-1 0 0,0 0 0,0 1 0,0-1 1,1 0-1,-1 0 0,0 0 0,0 1 0,0-1 0,1 0 0,-1 0 0,0 0 0,0 0 0,1 1 0,-1-1 0,0 0 0,1 0 0,-1 0 0,0 0 0,1 0 0,27 1-3727,49-12-1546,-56 7 3169,15-2-659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46.0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161 105 2788,'-3'2'1134,"1"1"1,-1-1-1,1 1 0,0 0 0,-1 0 1,1 0-1,0 0 0,1 0 0,-3 5 1,4-7-785,-1 1 1,1 0 0,-1 0 0,1-1 0,0 1-1,-1 0 1,1 0 0,0 0 0,1 0 0,-1-1-1,0 1 1,0 0 0,1 0 0,0 3 0,1-3-273,-1 1 0,1-1 1,0 1-1,0-1 0,0 0 1,0 0-1,0 1 0,0-2 1,1 1-1,-1 0 1,1 0-1,-1-1 0,1 1 1,0-1-1,0 0 0,0 0 1,-1 0-1,1 0 0,0-1 1,0 1-1,6 0 1,4 0-173,0 0 0,0-1 1,0 0-1,0-1 1,0-1-1,0 0 0,0 0 1,0-2-1,-1 1 1,23-11-1,-28 11-253,-1 0 0,0 0 1,0-1-1,-1 0 0,1 0 0,-1 0 0,1 0 0,-2-1 1,1 0-1,0 0 0,-1 0 0,0-1 0,0 0 0,0 0 0,-1 0 1,0 0-1,0 0 0,-1 0 0,1-1 0,-1 1 0,-1-1 1,2-10-1,-3 15 249,1 0 1,-1 1 0,0-1-1,0 0 1,0 1-1,-1-1 1,1 0 0,0 0-1,-1 1 1,1-1-1,-1 0 1,1 1 0,-1-1-1,0 1 1,0-1-1,0 1 1,1-1 0,-1 1-1,-1 0 1,1-1-1,0 1 1,0 0 0,-2-1-1,0 0 49,1 0 1,-1 1-1,0 0 0,0 0 0,0 0 1,0 0-1,0 0 0,-1 1 0,1-1 1,0 1-1,-6 0 0,-1 0 177,1 1 0,-1 0 1,1 1-1,-1 0 0,1 0 0,-1 1 0,-13 7 0,-2 4 884,1 1 0,1 1 0,0 1 0,1 1 0,1 1 0,-35 39-1,42-41-532,1 0 0,0 1-1,1 0 1,1 1 0,1 0-1,1 1 1,1 0 0,0 1-1,-7 33 1,14-48-433,0-1-1,0 1 1,1 0-1,0 0 1,0-1-1,1 1 1,-1 0-1,1-1 1,1 1-1,-1 0 1,1-1-1,0 1 1,0-1-1,4 8 1,-1-6-33,0 1 1,1-1-1,-1-1 1,1 1 0,0-1-1,1 0 1,0 0-1,12 7 1,11 4-505,0-2 1,1-1 0,64 19 0,-78-27 89,400 103-14710,-322-88 11257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46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3600 118 1112,'1'-4'371,"1"-1"0,0 1 0,0 0 0,0 0 0,0 0 0,0 0 0,1 0 0,0 0 0,0 1 0,0-1 0,0 1 0,0 0 0,1 0 0,-1 0 0,1 1 0,0-1 0,0 1 0,0-1 0,6-1 0,7-2-87,1 0 1,-1 2-1,32-5 1,-32 7 1121,0-1 1,-1-1-1,26-9 0,-53 12 4174,-62 7-4586,-16 14 353,-147 53 1,55-14-72,-460 101 1367,-10-31-1249,86-18-661,-561 130 1401,913-197-2111,209-46-784,17-4-976,-11 5 1529,0 0 0,1 0 0,-1 0 0,0 1 0,0-1 0,0 1 0,0-1 0,0 1-1,1 0 1,-1 0 0,0 0 0,0 0 0,1 1 0,1-1 0,-37-5-12697,-16-6 5483,16 5 3633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48.1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544 75 784,'9'-18'2801,"-7"15"-2474,-1 1 0,0 0 0,1-1 0,-1 1 0,0-1-1,-1 1 1,1-1 0,0 0 0,-1 1 0,1-6 0,-1 4 852,0 4-953,0-1 0,0 1 1,0-1-1,1 1 0,-1 0 1,0-1-1,0 1 0,0-1 0,0 1 1,-1 0-1,1-1 0,0 1 1,0-1-1,0 1 0,0 0 1,0-1-1,0 1 0,-1 0 1,1-1-1,0 1 0,0 0 0,0-1 1,-1 1-1,1 0 0,0-1 1,-1 1-1,1 0 0,0 0 1,0-1-1,-1 1 0,1 0 1,-1 0-1,1-1 0,-1 1 0,-10-4 823,3 3-885,-1 0 0,1 0 1,0 1-1,-1 0 0,1 0 0,0 1 0,0 0 1,-1 0-1,1 1 0,0 0 0,0 1 0,0 0 1,1 0-1,-1 1 0,1-1 0,-13 10 0,-3 2-70,2 1 0,0 0 0,-37 39 0,29-22 14,1 2-1,1 1 1,3 1 0,0 1 0,3 2-1,1 0 1,2 0 0,2 2 0,1 0-1,3 1 1,1 1 0,-8 73 0,9 78 11,11-222-1103,1 0-1,2 1 1,1-1-1,8-26 1,40-109-8021,-26 86 4790,-15 40 1985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48.5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703 10 540,'1'-1'240,"0"0"-1,0 0 1,1 0 0,-1 0 0,1 0-1,-1 1 1,1-1 0,-1 1-1,1-1 1,-1 1 0,1 0 0,-1-1-1,1 1 1,-1 0 0,1 0-1,0 0 1,-1 0 0,1 0-1,-1 0 1,1 1 0,0-1 0,1 1-1,-2 1-6,1 0 0,0 0-1,0 0 1,-1 0-1,1 1 1,-1-1 0,0 1-1,0-1 1,0 0 0,0 1-1,0 0 1,-1-1 0,2 4-1,2 15 776,0 0 0,-1 1 1,-1-1-1,-1 1 0,-3 40 0,-24 112 2470,17-121-2757,-2 6-132,-3-1 0,-2-1 0,-2-1 0,-3 0 0,-3-1 0,-2-2 0,-32 51 0,49-91-552,-1 0-1,1-1 1,-2 0-1,0-1 1,0 0-1,-1 0 0,0-1 1,-1-1-1,0 0 1,-1-1-1,0-1 1,0 0-1,-15 6 1,-16 1-75,0-2 1,0-2 0,-48 4 0,19-2-163,13 0-2893,78-23-3269,60-31-4982,-52 27 8263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6:59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705 335 1012,'2'7'14360,"4"23"-10632,-2-4-2323,6 76 1451,-9-95-2726,-1 0 0,-1 0 0,1 0 1,-1 0-1,-1 0 0,1 0 0,-1-1 1,0 1-1,-1 0 0,1-1 0,-7 11 1,5-12-107,0-1 1,0 0-1,0 0 1,-1 0 0,1 0-1,-1-1 1,0 0-1,0 0 1,0 0 0,0-1-1,-1 1 1,1-1 0,-1 0-1,1-1 1,-1 0-1,0 0 1,0 0 0,1 0-1,-1-1 1,0 0-1,-8-1 1,-7-1-49,0 0-1,0-2 1,0-1 0,-30-10 0,49 14 18,0 1 0,1-1 0,-1 0 1,1 0-1,-1 0 0,1 0 0,-1 0 1,1 0-1,-1 0 0,1 0 0,0-1 0,0 1 1,-1-1-1,1 1 0,0-1 0,0 1 1,-1-3-1,-14-18-60,15 21 71,-33 14 103,-7 6-73,-79 32 98,107-47-73,-1 0 1,1-1-1,-1 0 0,0-1 0,-1 0 0,1-2 0,-14 0 0,24 0-6,0 0-1,0-1 0,1 1 0,-1-1 1,0 0-1,1 0 0,-1 0 1,1-1-1,-1 1 0,1-1 0,0 0 1,0 0-1,-1 0 0,2 0 0,-1-1 1,0 1-1,0-1 0,1 0 1,-1 0-1,1 1 0,0-2 0,0 1 1,0 0-1,0 0 0,0-1 0,1 1 1,0-1-1,-1 1 0,1-1 0,1 1 1,-1-1-1,0 0 0,1 0 1,0 1-1,0-1 0,0-4 0,2-16 146,0 0 0,1 1 0,1 0 0,12-36 0,-10 36-189,-5 17-5,113-379 1255,-108 379-3784,-4 17-513,-6 24-3712,-25 24-4591,15-33 7333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48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165 434 1128,'-3'-1'1110,"0"1"0,0 0 0,0 0 0,0 0 0,0 0 0,0 1 0,0-1 0,0 1 0,1-1 1,-1 1-1,0 0 0,0 0 0,-3 2 0,2 12 3303,12 12-4110,-4-16-59,-1 0 0,-1 0 0,0 1 0,-1-1 1,0 1-1,0-1 0,-1 1 0,-1 0 0,0-1 0,-1 1 1,0-1-1,-5 17 0,-3 5 139,-2-1-1,-1-1 1,-17 31 0,-30 37 567,59-99-860,11-25 258,12-33-774,2 1 0,2 1 0,3 1 1,2 1-1,2 2 0,3 1 0,61-66 1,-61 78-239,2 2 1,2 2 0,2 1-1,0 3 1,3 1 0,0 2 0,2 2-1,0 2 1,52-17 0,39-2-5100,-120 39 3967,1 1 0,0 0 0,19 1 0,-10 4-1072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49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143 431 2208,'-11'6'2959,"-28"19"5505,37-24-8081,1 0 0,-1 1 0,0-1 0,1 0 0,0 1 0,-1-1 0,1 1 0,0 0 0,-1-1 0,1 1 0,0 0 0,0 0 0,1 0 0,-1 0 0,0 0 0,1 0 0,-1 3 0,1-3-320,1-1 0,0 0-1,0 1 1,0-1 0,1 0-1,-1 0 1,0 0 0,0 0-1,1 0 1,-1 0 0,0 0-1,1 0 1,-1 0 0,1-1-1,-1 1 1,1-1 0,0 1-1,-1-1 1,1 1 0,-1-1-1,1 0 1,0 0 0,-1 0-1,3 0 1,46 3 156,-27-5-382,0-1 1,0-1 0,0-1-1,-1-1 1,1 0 0,-1-2-1,-1-1 1,0-1 0,0 0 0,-1-2-1,34-24 1,-41 26-411,-1 0 0,0-1 0,-1-1 0,0 0 0,-1 0 0,0-1 0,-1 0 0,-1 0 0,0-1 0,-1 0 0,0-1 0,-1 0 0,-1 0 0,0 0 0,-1 0 0,0-1 0,-2 0 0,2-18 0,-4 30 501,1-1 0,-1 0 1,0 0-1,-1 0 0,1 1 0,-1-1 0,0 0 0,0 0 0,0 1 0,-1-1 0,0 1 0,1-1 1,-2 1-1,1 0 0,0 0 0,-1 0 0,0 0 0,0 0 0,0 0 0,0 1 0,-1 0 0,1-1 1,-1 1-1,0 1 0,0-1 0,0 0 0,0 1 0,-9-4 0,1 3 203,0 0 0,0 1-1,1 0 1,-1 0 0,-1 2 0,1-1-1,0 1 1,0 1 0,0 1 0,-20 4-1,8-1 354,0 1-1,1 2 0,-1 0 0,1 2 0,1 1 0,0 0 0,1 1 0,0 2 0,0 0 1,2 1-1,0 1 0,1 1 0,0 1 0,1 0 0,2 1 0,-17 24 0,30-40-484,0-1-1,1 1 0,-1-1 1,1 1-1,0 0 1,0-1-1,0 1 1,0 0-1,0 0 0,0 0 1,1 0-1,-1 0 1,1 0-1,0 0 1,0 0-1,0 0 0,0 0 1,1 0-1,-1 0 1,1 0-1,0 0 1,0 0-1,0-1 0,0 1 1,0 0-1,2 2 1,0-2-303,0 0 0,0 0 0,0-1 0,0 0 0,0 1 0,1-1 1,-1 0-1,1-1 0,0 1 0,0 0 0,-1-1 0,1 0 0,0 0 1,0 0-1,0-1 0,0 1 0,0-1 0,8 0 0,68-7-6122,-48 3 3894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49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652 2 1236,'-1'0'659,"0"0"0,-1-1 0,1 1 0,0 0 0,0 0 0,0 0 1,0 0-1,0 0 0,0 0 0,0 0 0,0 0 0,0 0 0,0 0 0,0 0 0,0 1 0,-1-1 0,1 0 0,-1 2 0,-20 15 3911,-8 26-2111,-183 334 3540,-62 6-4884,186-264-2298,103-162-5600,20-36 3310,8-10-509,106-203-5672,-110 229 7864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49.9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349 27 1540,'7'-5'528,"1"2"-1,0-1 1,0 1 0,0 0-1,1 1 1,-1 0 0,1 0-1,-1 1 1,1 0-1,14 0 1,-19 2-267,1 0-1,-1-1 1,0 2-1,0-1 1,0 0 0,0 1-1,0 0 1,0 0-1,0 0 1,0 0-1,-1 1 1,1-1 0,-1 1-1,1 0 1,-1 0-1,0 0 1,0 0-1,-1 1 1,1-1 0,-1 1-1,0 0 1,1 0-1,0 4 1,6 14 639,0 0 0,-2 0 0,-1 1 0,-1 0 0,4 44 0,-2 122 997,-7-177-1783,0 13 138,-1 1 0,-1-1 0,-2 0 0,0 0 0,-2 0 0,-13 39 0,12-48-128,0-1 0,-1 1 1,-1-1-1,0-1 0,-1 0 1,0 0-1,-2-1 0,1 0 1,-2-1-1,-21 17 0,0-6-374,0-1 1,-1-2-1,-1-1 0,-1-2 1,0-2-1,-58 16 0,87-29-597,0 0 0,1-1 0,-1 0-1,0 0 1,-9-1 0,14 0 93,-1 0-1,1-1 0,0 1 1,-1-1-1,1 0 1,0 0-1,-1 0 1,1 0-1,0-1 1,0 1-1,0-1 0,0 0 1,-4-3-1,-2-6-3314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50.3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4560 14 1760,'-14'-10'10002,"5"7"-4782,-12 20-2674,17-13-2528,-130 129 2665,-6-6-1,-253 177 1,-354 149 989,592-368-3569,-600 316 746,-25-52-300,-176-10-549,541-195 0,395-136-232,4-1-268,28-16 25,17-9-893,-4 3-2160,45-35 0,-62 44 1684,-2-1 0,1 0 0,-1 0-1,0 0 1,10-16 0,-15 21 1240,0 0 0,0 0 1,0 0-1,-1-1 0,1 1 0,0 0 0,-1 0 0,1 0 0,-1 0 1,0-1-1,0 1 0,0-4 0,-2-11-3181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59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0 28,'-8'7'76,"3"2"-8,0 2-16,0-2 0,5 2 0,3 0 4,-1 0 0,6-3 4,-1 3 8,3 1-4,2-4-20,3 1-12,2 0-28,-2-2-56,2-3-68,0 0-72,0 1-108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9:00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1300 438 264,'-4'-5'355,"1"0"-1,-1 0 0,0 0 0,0 0 0,0 1 0,-1 0 0,1 0 0,-1 0 0,0 0 0,0 1 0,-1 0 1,1 0-1,-1 0 0,-8-2 0,8 4-240,0 0 0,0 1 0,0 0 1,0 0-1,0 0 0,0 1 0,-8 2 0,-24-2 4388,50-45 6963,-12 42-11257,1 0 1,-1 0-1,0 0 0,0 0 1,0 0-1,0 0 0,0 0 1,0 0-1,0 0 1,-1 0-1,0-3 0,-11-18 429,-1 1 0,-1 1 0,-1 0 0,-34-36 0,30 40-621,0 1 0,-1 0 0,0 2 0,-2 0 0,1 1 1,-2 1-1,1 2 0,-2 0 0,1 1 0,-1 1 1,-1 2-1,1 0 0,-47-4 0,43 8-20,-1 2 0,1 0 0,0 2 0,1 1 0,-1 1 0,0 1 0,1 2 0,0 1 0,0 1 0,1 1 0,1 1 0,-33 19 0,18-5-1,1 1 0,-53 47 1,80-63 3,0 1 0,1 1 1,0 0-1,1 0 1,1 1-1,0 0 0,0 1 1,1 0-1,1 1 0,1-1 1,-6 19-1,11-29-1,0-1-1,0 1 0,0 0 0,1-1 1,-1 1-1,1 0 0,0 0 0,0-1 1,0 1-1,1 0 0,0 0 0,-1-1 1,1 1-1,0-1 0,1 1 1,-1-1-1,1 1 0,-1-1 0,1 1 1,4 4-1,-2-4-1,0-1 1,0 1 0,0-1 0,1 0-1,-1 0 1,1-1 0,0 1-1,0-1 1,0 0 0,0 0-1,0 0 1,10 1 0,6 0-33,1-1 1,-1-1-1,1-1 1,0-1-1,-1 0 0,23-6 1,-18 2-94,-1-1 1,0-1-1,0-1 1,-1-2-1,0 0 0,-1-1 1,0-2-1,-1 0 1,0-2-1,-1 0 0,-1-1 1,0-1-1,-2-1 1,29-34-1,-50 57 129,0 1 0,0-1-1,1 1 1,-1-1 0,1 1 0,1 0 0,-1 0-1,1 0 1,0 0 0,0 0 0,1 0-1,0 0 1,0 0 0,0 0 0,1 0 0,0 0-1,0 0 1,0 0 0,1 0 0,0 0-1,3 6 1,-2-4 11,1 0 0,0-1 0,0 1-1,0-1 1,1 0 0,0 0 0,1 0-1,0-1 1,0 1 0,0-1 0,0-1-1,1 1 1,0-1 0,0-1 0,10 6-1,-5-5 22,0 0-1,1-1 1,-1 0-1,1-1 1,0 0-1,0-1 1,0-1-1,0 0 1,14-1-1,-19 0-253,0-1 0,0-1-1,-1 1 1,1-1-1,0-1 1,13-5 0,-15 5-448,0-1 1,0 0-1,-1 0 1,1 0 0,-1 0-1,0-1 1,0 0-1,7-8 1,-8 7-589,1 1 0,0-1 0,0 1 0,0 0-1,1 1 1,0-1 0,0 1 0,0 1 0,0-1 0,1 1 0,10-5 0,2 2-1685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9:01.2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495 1121 1040,'-2'-1'527,"1"0"1,0 0-1,0-1 1,0 1-1,1 0 0,-1-1 1,0 1-1,0-1 0,1 1 1,-1-1-1,1 1 1,-1-1-1,1 1 0,0-1 1,0 1-1,0-4 0,5-31 3585,27-36-1945,-26 59-1472,1-2-389,0-2 0,-1 1 0,-1-1 1,5-29-1,-9 40-264,0 0 0,0 0 0,-1 0 0,1 0 0,-1 0 0,-1 0 0,1 0 0,-1 0 0,0 0 0,-1 1 0,1-1 0,-1 0 0,0 0 0,0 1 0,-1-1 0,0 1 0,-4-7 0,2 8-22,0 0 1,0 1-1,0-1 0,-1 1 1,1 0-1,-1 0 1,1 1-1,-1-1 0,0 1 1,0 1-1,0-1 1,0 1-1,-1 0 0,1 0 1,0 1-1,0 0 1,0 0-1,-1 0 1,1 1-1,0 0 0,-11 3 1,0 0 0,1 0 0,-1 1-1,1 1 1,0 0 0,0 2 0,-26 15 0,12-1 5,1 2 0,1 1 0,2 0 0,0 3-1,2 0 1,1 1 0,1 1 0,-26 48 0,47-77-21,1-1 1,-1 1-1,1 0 1,-1-1-1,1 1 1,-1 0-1,1-1 0,0 1 1,-1 0-1,1 0 1,0-1-1,0 1 1,0 0-1,0 0 1,-1-1-1,1 1 0,0 0 1,0 0-1,1-1 1,-1 1-1,0 0 1,0 0-1,0-1 1,0 1-1,1 0 0,-1 0 1,0-1-1,0 1 1,1 0-1,-1-1 1,1 1-1,0 1 1,1-2 13,-1 1 0,1 0 0,0 0 0,-1-1 0,1 1 0,0-1 0,0 0 0,0 1 0,-1-1 0,1 0 0,0 0 0,0 0 0,2-1 0,59-12 433,-62 13-445,58-19 147,0-3 0,-2-2 0,69-41 0,-44 16-139,110-85 1,-145 95-33,-1-2-1,-2-2 1,-2-2 0,-2-2 0,45-67-1,-41 44 1,-3-2-1,-3-2 1,39-111-1,-67 154 136,-12 25-3,-11 19-34,-14 26 43,-37 71 0,15-22-37,-78 106-14,58-92-343,-59 117 0,121-207 185,0 2-652,0-1 0,1 1 0,1 0-1,-7 26 1,12-36 206,-1-1 0,1 1 0,-1 0 0,1-1 0,0 1 0,1 0 0,-1-1 0,1 1 0,-1 0 0,1-1 0,0 1 0,0-1 0,1 1 0,-1-1 0,1 0 0,0 0 0,0 1 0,0-1 0,0 0 0,0-1 0,1 1 0,-1 0 0,1-1 0,5 5 0,9 4-2741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9:01.7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365 1430 76,'-3'-5'1126,"0"0"0,0 0 1,1-1-1,0 1 0,0-1 0,0 0 0,1 1 1,0-1-1,-1-8 0,2 8-608,1 1 1,0-1-1,0 0 0,0 0 1,1 1-1,-1-1 0,1 1 1,1-1-1,4-8 1,4-4 115,0 1 0,1 0 0,21-22 0,-18 23-574,-1-2-1,21-33 0,-34 50-58,0 0 0,0 0 0,0 0 0,-1 0 0,1 0 0,0-1 0,-1 1 0,1 0 0,-1 0 0,1-1 0,-1 1 0,0 0 0,0-1 0,0 1 0,1 0 0,-1-1 0,0 1 0,-1 0 0,1-1 0,0 1 0,0 0 0,0-1 0,-1 1 0,1 0 0,-1 0 0,0-2 0,-1 2 0,1 0-1,-1 0 1,1 0 0,-1 0-1,1 0 1,-1 1 0,0-1-1,1 1 1,-1-1 0,0 1-1,0 0 1,1 0 0,-1 0-1,0 0 1,0 0 0,1 0-1,-3 0 1,-13 3 2,-1 0 0,1 1 0,-16 6 0,27-9 0,-26 10 21,-1 2 1,2 0 0,0 2 0,-39 25-1,52-28 27,1 0-1,1 1 0,0 1 1,1 1-1,0 0 0,1 0 1,1 2-1,-17 25 0,27-36-5,-1 1 0,1-1 0,1 0 0,-1 1 0,1 0 0,0-1 0,0 1 0,1 0 0,0 0 0,0 0-1,1 14 1,0-18-6,1 0 0,-1 0 0,1 0 0,0-1-1,0 1 1,0 0 0,0 0 0,1 0 0,-1-1 0,1 1-1,-1-1 1,1 1 0,0-1 0,0 0 0,0 0-1,0 0 1,1 0 0,-1 0 0,1 0 0,-1 0-1,1-1 1,-1 1 0,1-1 0,0 0 0,0 0 0,0 0-1,-1 0 1,1 0 0,0-1 0,4 1 0,12 1 45,0-1 0,-1 0 1,1-2-1,0 0 1,0-1-1,0-1 0,-1 0 1,0-2-1,26-9 1,-2-2-64,-1-2 0,72-43 1,-48 20-92,-3-4 0,-1-2-1,-3-2 1,-2-4 0,-2-1 0,-2-3 0,-3-2 0,-3-2 0,-3-2 0,-2-2 0,-3-2 0,-3-1 0,-3-2 0,-3-1-1,-3-1 1,21-99 0,-41 143 35,-1-1-1,1-43 1,-5 62 52,-1 1 0,-1-1 0,0 1 0,0-1 0,0 1 0,-1-1 0,-1 1 0,0 0 0,0 0 0,-1 0 0,-6-11 0,10 18-4,-1 1 0,0-1 0,-1 1 0,1-1 0,0 1 0,0 0 0,-1 0-1,1 0 1,0 0 0,-1 0 0,1 0 0,-1 0 0,1 0 0,-1 0 0,0 1 0,1-1 0,-1 0-1,0 1 1,0 0 0,1-1 0,-1 1 0,0 0 0,-3 0 0,1 1 11,0-1-1,0 1 1,0 1 0,0-1 0,0 0-1,0 1 1,0 0 0,0 0 0,-6 4-1,-2 4 47,-1 0-1,1 1 1,1 1-1,-14 15 0,7-2 59,1 1 0,0 1 0,2 0 0,1 1-1,2 0 1,1 1 0,1 1 0,1 0-1,1 0 1,2 0 0,-4 51 0,8-42-689,2 0 0,1 0 0,9 58 0,-3-60-2416,1 0-1,2 0 1,23 55 0,-20-64-849,3-1-30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6:59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1576,'6'10'11486,"11"-4"-6185,23-3-3514,-27-2-1057,99 10-471,0-5 0,154-12 0,-246 3-996,0 0 1,0-1 0,0-1 0,-1 0 0,32-15-1,-31 11-1400,-1-2 0,0 0 0,0-1-1,-1-1 1,17-16 0,-12 6-1335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00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73 1192,'-1'-8'9969,"1"7"-9732,13-5 4041,17-1-2260,-28 7-1443,119-15 1541,-39 6-3179,-1-6-4456,-18 5-4018,-48 8 6063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01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1501 133 1212,'3'-1'751,"-1"0"0,0 0 0,0 0 0,1 0 0,-1 0 0,0 1 0,1-1-1,-1 1 1,1 0 0,-1-1 0,1 1 0,-1 0 0,1 0 0,-1 1 0,1-1 0,-1 1 0,4 0 0,-5 0-467,1 0 0,-1 0 1,0 0-1,1 0 0,-1 0 1,0 0-1,0 0 1,0 0-1,0 1 0,0-1 1,0 0-1,0 1 1,0-1-1,0 1 0,-1-1 1,1 1-1,-1-1 0,1 1 1,0 2-1,0 2-177,-1-1 1,0 0-1,0 1 0,0-1 0,0 0 0,-1 1 0,0-1 1,0 0-1,0 0 0,-1 0 0,0 1 0,0-2 1,0 1-1,-5 7 0,-1 1 16,-2 0 1,0-1-1,-16 16 0,23-25-117,0-1 0,0 1-1,0 0 1,-1-1-1,1 1 1,-1-1 0,1 0-1,-1 0 1,0-1-1,0 1 1,0-1 0,0 0-1,0 0 1,0 0-1,0 0 1,0-1-1,-9 1 1,12-1-47,0-1-1,-1 1 1,1 0-1,-1-1 1,1 1-1,0-1 1,0 1-1,-1-1 1,1 0-1,0 1 1,0-1 0,0 0-1,0 0 1,-1 0-1,1 0 1,1 0-1,-1 0 1,0 0-1,0 0 1,0 0-1,0-1 1,1 1-1,-1 0 1,1-1 0,-1 1-1,1 0 1,-1-1-1,1 1 1,0 0-1,0-1 1,-1 1-1,1-2 1,7-51-1640,-3 27 1109,-33 46 1109,0 5-58,19-15-395,-1-1 0,1 1 1,-2-2-1,1 0 0,-1 0 0,-13 6 1,-37-3-101,50-9 26,0 0-1,0 1 1,0 0-1,-15 6 1,15-3 61,-1-1 0,1 0 1,-18 3-1,26-6-60,0-1 0,0 0 0,0 0 1,-1 0-1,1 0 0,0-1 0,0 1 0,0-1 0,0 0 0,0-1 1,0 1-1,0 0 0,0-1 0,-4-2 0,7 3 5,-1 0-1,1 0 0,0 0 1,-1 0-1,1 1 0,-1-1 1,1 1-1,-1-1 1,1 1-1,-1 0 0,0-1 1,1 1-1,-1 0 0,1 0 1,-1 0-1,0 0 1,1 0-1,-1 1 0,1-1 1,-1 0-1,0 1 0,1-1 1,-3 2-1,-25 27 250,8-7 13,30-20 419,3 0-375,-1 1 0,0 0 0,0 1 0,0 0 0,15 7 0,-12 0-95,-1 0 0,-1 0 0,0 2 0,0-1 0,-1 1 0,-1 1 1,0 0-1,8 17 0,-14-23-163,0 0 0,-1 0 1,-1 0-1,1 0 0,-1 0 1,-1 1-1,0-1 0,0 1 1,0-1-1,-1 1 0,0-1 1,-1 1-1,0-1 0,0 1 1,-1-1-1,0 0 0,-1 0 1,-3 11-1,-2-3 38,0 1 1,-1-1-1,-1 0 0,0-1 1,-1 0-1,-1-1 0,0 0 1,-1 0-1,-22 16 0,13-13-37,0-2 1,-1-1-1,-1 0 0,0-2 0,-51 18 0,30-17-53,-1-1-1,0-3 1,0-1 0,-1-3-1,0-1 1,0-3 0,-58-5-1,83 2-1,1-1 0,0-1 0,-1-1 0,1 0 0,1-2 0,-1 0 0,1-2 0,0 0 0,1-1 1,-27-18-1,38 21-4,-1 0 0,1 0 1,0 0-1,1-1 0,0 0 1,0-1-1,1 0 0,0 0 1,0 0-1,1-1 0,0 1 1,1-1-1,0 0 0,1-1 1,0 1-1,0-1 0,1 1 1,1-1-1,-1 0 0,2 0 1,0 0-1,2-19 0,0 13 6,1 0 0,1 0 0,1 1 0,0-1 0,1 1 0,1 1 0,1-1 0,0 1 0,0 0 0,20-23 0,8-4-8,82-76-1,-74 77-1187,46-53 1,-79 79 238,0-1 0,-1 1 0,9-23 0,10-24-4346,4-10-8060,-26 59 9596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01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152 106 1720,'-17'-11'10849,"3"-3"-3914,0-6-2211,-2-13-2378,2 5-2007,-3 28-11132,-21 3 1951,17 3 4744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01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0 221 3096,'2'1'803,"-1"1"0,1-1-1,0 1 1,-1-1-1,1 0 1,0 1 0,0-1-1,0 0 1,0 0 0,0 0-1,0-1 1,3 2 0,31 1 4646,36-16-2038,-60 11-2946,46-12-204,0-3 0,64-26 0,-94 30-2443,0-1 0,-1-1 0,33-24 0,-53 34 869,0-1-1,-1 0 1,0 0 0,0-1-1,6-9 1,4-8-2750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02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1600 93 784,'-4'-12'13848,"3"12"-13518,-22-4 4737,-33 6-4751,51-2 318,-571 8 1796,141-8-1746,314 6-299,-189 33 1,241-27-296,109-44-4390,-16 2-358,-14 17 1569,1 1 0,-1 0 0,19-15 0,-6 9-491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6:52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1052 175 840,'-11'-26'9931,"12"-2"-3846,0 22-5561,1 1 1,0-1 0,1 1 0,-1-1 0,1 1 0,0 0 0,0 0-1,7-7 1,-6 6-511,1 0-1,1 1 1,-1-1-1,1 1 1,0 0-1,0 1 1,0 0-1,1 0 0,-1 0 1,1 1-1,0-1 1,0 2-1,1-1 1,7-1-1,-12 4-12,1 0 0,0 0 0,0 0 0,-1 0 0,1 1 0,0-1 0,-1 1 0,1 0 0,-1 0 0,1 1 0,-1-1 0,1 1 0,-1-1 0,0 1 0,0 0 0,0 0 0,0 1 0,0-1 0,0 1 0,-1-1 0,1 1 0,-1 0 0,0 0 0,1 0 0,-2 0 0,1 0 0,0 1 0,0-1 0,-1 0 0,0 1 0,0-1 0,0 1 0,0 0 0,0 5 0,1 1 26,0 1 0,-1 0 0,-1 0 0,1-1-1,-2 1 1,0 0 0,0 0 0,-1 0 0,0-1 0,-7 21 0,8-28 9,0 0 1,-1 0-1,1 0 1,-1-1-1,0 1 1,0 0-1,0-1 1,0 1-1,0-1 1,-1 0-1,1 0 1,-1 1-1,1-2 1,-1 1-1,0 0 1,0 0-1,1-1 1,-1 0-1,-1 1 0,1-1 1,0 0-1,0-1 1,0 1-1,0-1 1,-1 1-1,1-1 1,0 0-1,0 0 1,-1 0-1,1 0 1,0-1-1,0 0 1,0 1-1,-1-1 1,1 0-1,0 0 0,0-1 1,-4-2-1,-3 0 10,1-1-1,0 0 0,0-1 1,1 1-1,-1-2 0,1 1 1,1-1-1,-1 0 0,1-1 1,1 0-1,-7-9 0,7 9 43,2 0 1,-1-1-1,1 1 0,0-1 0,1 0 0,-1 0 0,2-1 0,-3-16 1,19 74 115,-13-39-122,-1-1-1,-1 0 0,0 0 0,0 1 0,0-1 1,-1 0-1,-5 13 0,5-17-24,-1 1 0,0-1-1,0 0 1,0 1 0,0-2 0,0 1 0,-1 0-1,0-1 1,0 1 0,0-1 0,0 0 0,0 0-1,-9 3 1,-16 8 158,0-2 0,-1-1-1,-1-1 1,0-2 0,0-1 0,-54 5-1,18-7-1,-1-3 0,-76-8 0,-62-26-14,32 3-154,173 29-45,0-1 0,0 1 0,1 0 0,-1 0 0,0 0 0,0 0 0,0 0 0,0 0 1,0 0-1,0 0 0,0 0 0,0 0 0,0 0 0,1 1 0,-1-1 0,0 0 0,0 0 0,0 1 0,0-1 1,0 1-1,1-1 0,-1 1 0,0-1 0,1 1 0,-1 0 0,0-1 0,1 1 0,-1 0 0,0 1 1,0-1 17,1 1 1,0-1 0,0 1 0,0 0 0,0-1 0,0 1-1,0-1 1,1 1 0,-1 0 0,1-1 0,-1 1 0,1-1 0,-1 1-1,1-1 1,1 2 0,1 3 69,1 0-1,-1 0 1,1 0 0,1-1-1,-1 0 1,1 0-1,10 8 1,-3-5-188,1-2 1,-1 1-1,1-2 0,1 0 0,-1 0 1,1-1-1,-1-1 0,1 0 0,0-1 1,0-1-1,18 0 0,30-9-4040,-4-14-3979,21-26-3347,-50 26 7568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0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685 1 2336,'-50'8'7826,"1"14"-3484,-45 41-994,58-37-2102,-2 1-479,-28 17 417,3 3 0,-66 64 0,112-96-925,2 1 0,1 1 0,0 0 0,1 1-1,0 0 1,2 1 0,0 1 0,1 0 0,1 0 0,1 1 0,1 0 0,-7 34-1,13-47-116,0-1-1,0 1 0,0-1 0,1 1 0,0-1 0,1 1 0,-1-1 0,2 1 0,-1-1 0,1 1 0,0-1 1,0 0-1,1 0 0,0 0 0,0 0 0,1 0 0,0-1 0,0 1 0,1-1 0,-1 0 0,1-1 0,0 1 1,1-1-1,0 0 0,-1 0 0,2-1 0,-1 1 0,0-1 0,1-1 0,0 1 0,0-1 0,0 0 0,13 3 1,-17-5-185,1 0 1,0 0-1,-1 0 1,1 1 0,-1-1-1,0 1 1,1 0 0,-1 0-1,0 1 1,4 3 0,14 32-6012,-16-28 4045,-1-5-660,13-5-9415,-15 0 10971,6 0-2904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04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1518 1518 2260,'8'-15'4143,"-1"5"1399,0 12-881,-7-2-4508,0-1 0,0 1-1,0 0 1,-1-1 0,1 1 0,0-1-1,0 1 1,0-1 0,0 1 0,0 0-1,0-1 1,0 1 0,0-1-1,0 1 1,0-1 0,0 1 0,0 0-1,0-1 1,1 1 0,-1-1 0,0 1-1,0 0 1,0-1 0,1 1 0,-1-1-1,0 1 1,0 0 0,1-1 0,-1 1-1,0 0 1,1-1 0,-1 1-1,0 0 1,1 0 0,-1-1 0,0 1-1,1 0 1,-1 0 0,1 0 0,-1 0-1,0-1 1,1 1 0,-1 0 0,1 0-1,-1 0 1,1 0 0,0 0 0,-21-14 604,1 0 0,-24-24 1,-3-2-508,-284-198 139,196 147-351,-168-146 0,204 140 150,5-4 0,4-5-1,4-2 1,-71-125 0,133 198 93,8 13 36,1 0 0,0-1 1,-11-30-1,24 46-193,10 22-121,12 28-22,-15-29-81,-1 1 0,0-1 0,-2 1 0,4 26 1,-7-36-325,0 0 0,0 1 0,0-1 0,-1 0 0,0 1 1,-3 9-1,3-11-444,-1 1 0,0-1 0,-1 1 0,1-1 0,-1 0 0,0 0 0,0 0 0,-5 5 0,-38 29-10918,26-23 7708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05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113 492 1276,'60'-4'9191,"31"-10"-5482,-36 5-1578,-47 8-1954,1-1 1,0 0-1,-1 0 0,0-1 1,1 0-1,-1-1 0,0 0 1,-1 0-1,1-1 0,-1 0 1,1 0-1,-2-1 0,1 1 1,-1-2-1,1 1 0,-2-1 1,1 0-1,-1 0 0,0 0 1,5-10-1,-3 0-7,0 1 1,-1-1-1,0 1 0,-2-2 0,0 1 1,-1 0-1,-1-1 0,0 0 1,-2-18-1,1 26-106,-1 0 0,-1-1 0,0 1 0,0-1 0,-1 1 0,-1 0 0,-4-14 0,5 20-57,0 0-1,0 0 0,-1 1 0,1-1 1,-1 1-1,0 0 0,0 0 1,0 0-1,0 0 0,0 0 1,0 1-1,-1-1 0,0 1 1,1 0-1,-1 0 0,0 0 0,0 1 1,0-1-1,0 1 0,-7-1 1,-7-3-8,1 2 1,-2 0-1,1 2 1,0 0-1,0 1 1,-1 0-1,1 2 1,-33 6-1,44-6 1,-16 2-6,1 2 1,-33 13 0,48-16 7,0 0-1,1 1 1,-1-1-1,1 2 1,0-1-1,1 0 1,-1 1-1,1 0 1,-1 1-1,2-1 0,-1 1 1,-4 7-1,-2 3 5,8-10-2,-1-1 1,1 0-1,0 1 1,0 0-1,0 0 1,1 0 0,0 0-1,0 0 1,-1 9-1,1-6 9,1 0 0,0-1 0,0 1 0,1 0 0,0-1 0,1 1 1,0 0-1,3 14 0,-2-19 3,0 0 0,1 0 0,-1 0-1,1 0 1,-1 0 0,1 0 0,0-1 0,1 0 0,-1 0 0,1 1 0,-1-2 0,1 1 0,0 0 0,0-1 0,0 0 0,0 0 0,0 0 0,6 1 0,6 3 26,0-1 0,0-1 0,33 3 0,17 5-647,-58-9-467,9 3 136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06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58 1408,'-1'-3'932,"1"0"0,-1 0 0,1 0 0,0 0 1,0 0-1,0 0 0,0 0 0,1 0 0,-1 0 0,2-4 0,1-13 4855,-44 55-3284,-16 8-1462,46-36-944,0 0-1,0 1 1,0 0-1,1 1 1,1 0-1,-1 1 1,2 0-1,-9 11 1,17-20-86,-1 0 1,1 0-1,-1 0 1,1 0-1,-1 0 1,1 0-1,0 0 1,-1 0-1,1 0 1,0 0-1,0 0 1,0 0-1,0 0 1,0 0-1,0 0 0,0 0 1,0 0-1,0 0 1,1 0-1,-1 0 1,0 0-1,0 0 1,1 0-1,-1 0 1,1 0-1,-1 0 1,2 0-1,0 1 5,0 0 0,0 0-1,0 0 1,0-1-1,0 1 1,1-1 0,-1 1-1,1-1 1,-1 0 0,5 1-1,9 2 19,0 0 1,31 3-1,-36-6-23,-3 0-13,0 0 1,1 0-1,-1 1 0,0 1 1,0-1-1,0 1 0,0 1 1,-1-1-1,1 1 0,-1 0 1,11 9-1,-16-11 11,1 1-1,-1 0 1,0 0 0,0 0-1,0 0 1,0 0 0,0 0-1,-1 0 1,1 1 0,-1-1-1,0 1 1,0-1-1,0 1 1,0-1 0,-1 1-1,0 0 1,1-1 0,-1 1-1,-1-1 1,1 1 0,0 0-1,-1-1 1,0 1 0,0-1-1,0 1 1,0-1-1,0 1 1,-4 4 0,-4 9 136,-1-1 0,0 0 0,-2 0 1,0-1-1,0-1 0,-2 0 0,1-1 1,-2-1-1,-17 13 0,-18 17-570,34-29-1505,9-10-1841,30-21-13962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06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1556,'13'1'24087,"-11"25"-21045,5 4-2483,-3-22-5169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0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2 216 1376,'-1'-1'298,"1"-1"-1,0 1 0,0 0 1,0-1-1,0 1 1,0-1-1,0 1 1,0 0-1,1-1 0,-1 1 1,0 0-1,1-1 1,-1 1-1,1 0 1,0-1-1,-1 1 1,1 0-1,0 0 0,0 0 1,0 0-1,0 0 1,0 0-1,0 0 1,0 0-1,0 0 0,0 0 1,0 0-1,0 1 1,1-1-1,-1 0 1,0 1-1,1-1 0,-1 1 1,0-1-1,1 1 1,-1 0-1,2-1 1,-1 2-53,1-1 0,-1 0 0,0 1 1,0-1-1,0 1 0,0 0 0,1 0 1,-1 0-1,0 0 0,0 0 1,-1 0-1,1 0 0,0 1 0,0-1 1,0 1-1,-1-1 0,1 1 0,-1 0 1,0-1-1,1 1 0,-1 0 0,2 4 1,5 15-104,-1 1 1,-1 0-1,-1 0 1,-1 0-1,-1 1 1,-1-1-1,-1 33 1,7 52-148,-8-107 5,5 51 30,-5-49-30,0 1 1,0 0 0,0-1 0,0 1 0,0 0 0,-1 0 0,1-1 0,-1 1 0,0-1 0,0 1 0,0 0-1,0-1 1,0 1 0,-1-1 0,-1 4 0,2-6 1,1 0 0,0 0 0,0 1 0,-1-1 0,1 0 0,0 0 0,0 0 0,-1 1 0,1-1 0,0 0 0,-1 0 0,1 0 0,0 0 0,-1 0 0,1 1 0,0-1 0,-1 0 0,1 0 0,-1 0 0,1 0 0,0 0 0,-1 0 0,1 0 0,0 0 0,-1 0 0,1-1 0,0 1 0,-1 0 0,1 0 0,0 0 0,-1 0 0,1 0 0,0-1 0,-1 1 0,1 0 0,-9-15 153,3-18 303,7 22-368,0 0 1,1 0-1,0 0 0,1 1 1,0-1-1,1 1 1,0 0-1,9-16 1,53-80-46,-43 72-60,-13 17-215,103-145-476,-47 89-3162,-49 57 518,2 0-1,21-14 1,-26 22 193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07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2068,'1'9'9266,"0"-8"-9008,15 11 3768,17 6-865,-17-13-2927,0 0 0,1 0 0,0-2 0,0 0 0,0-1 0,25 0 0,-30-2-375,-1-1 0,1 0 0,0 0-1,-1-1 1,0-1 0,1 0 0,-1 0-1,0-1 1,-1-1 0,17-8 0,-24 10-37,1 0 1,0-1-1,-1 1 1,0 0-1,0-1 1,0 0-1,0 0 1,-1 0-1,1 0 1,-1 0-1,0 0 1,0-1-1,-1 1 1,1-1-1,-1 1 1,0-1-1,0 1 1,-1-1-1,1 0 1,-1 0-1,0 1 1,0-1-1,-1 0 1,1 1-1,-1-1 1,-2-6-1,2 7 155,0-1-1,0 0 1,-1 0-1,1 1 0,-1-1 1,0 1-1,-1-1 0,1 1 1,-1 0-1,0 0 0,0 0 1,0 0-1,0 1 0,-1-1 1,1 1-1,-1 0 0,0 0 1,0 0-1,0 0 0,-1 1 1,1 0-1,0 0 1,-1 0-1,0 0 0,-5-1 1,0 2 189,0 1 1,1 0 0,-1 0 0,0 1 0,0 0 0,0 0 0,1 1 0,-1 1 0,1 0 0,-1 0 0,1 0 0,0 1 0,0 1-1,1 0 1,-1 0 0,1 0 0,0 1 0,0 1 0,1-1 0,0 1 0,-11 13 0,11-12 53,1 1 1,0 0 0,0 0-1,0 1 1,1 0-1,1 0 1,0 0 0,0 0-1,1 1 1,0-1-1,1 1 1,0 0 0,1-1-1,0 1 1,0 0-1,2 0 1,-1 0-1,1 0 1,3 15 0,0-14-93,0 1 0,1-1 0,0 0 0,0-1 0,1 1 0,1-1 0,0 0 0,1-1 0,0 0 0,0 0 0,1 0 0,0-1 0,1-1 0,0 1 0,0-2 0,1 1 0,0-2 0,0 1 0,0-1 0,1-1 1,13 4-1,-14-7-741,1 0 0,0 0 1,0-1-1,0-1 1,0 0-1,0-1 1,13-2-1,-17 0-818,0-1 1,0 1-1,0-1 0,0 0 0,-1-1 1,10-7-1,15-10-4293,-13 13 2970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08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2072,'0'0'272,"0"-1"0,1 1 0,-1 0 0,0 0 0,1-1 0,-1 1 0,0 0 0,1 0-1,-1 0 1,1 0 0,-1 0 0,0 0 0,1-1 0,-1 1 0,1 0 0,-1 0 0,0 0 0,1 0 0,-1 0 0,1 1 0,-1-1-1,0 0 1,1 0 0,-1 0 0,1 0 0,-1 0 0,0 1 0,1-1 0,-1 0 0,0 0 0,1 0 0,-1 1 0,13 14 3929,3 20-658,-11-7-3049,-2 0 1,-1-1-1,-1 1 1,-2 0 0,0 0-1,-2-1 1,-1 1-1,-15 52 1,19-79-492,0 0 0,0 0 1,0-1-1,0 1 0,0 0 1,0 0-1,-1 0 0,1-1 1,0 1-1,-1 0 0,1 0 1,0-1-1,-1 1 0,1 0 0,-1-1 1,1 1-1,-1 0 0,1-1 1,-1 1-1,0-1 0,1 1 1,-1 0-1,0-1 0,1 0 1,-2 1-1,-3-19-2,4-37-137,5 30-47,2-16-677,2 0-1,1 0 1,30-76 0,-35 108 792,0 1 1,1 0 0,0 0-1,1 0 1,-1 1-1,1 0 1,1 0 0,11-10-1,-16 16 68,-1-1 0,1 1 0,1-1 1,-1 1-1,0 0 0,0 0 0,0 0 0,1 0 0,-1 0 0,0 0 0,1 1 0,-1-1 0,1 1 0,-1 0 0,1 0 0,-1 0 0,1 0 0,-1 0 1,0 0-1,1 0 0,-1 1 0,1 0 0,-1-1 0,0 1 0,1 0 0,-1 0 0,0 0 0,0 0 0,1 1 0,-1-1 0,0 0 0,-1 1 1,1 0-1,0-1 0,2 4 0,3 3 33,-1 0 1,0 1 0,-1 0-1,0 0 1,0 0 0,-1 1 0,0-1-1,5 21 1,-4-11 600,-2 0 1,0 0-1,1 37 1,-4-56-451,16-35-159,-10 25-97,0 1 0,1 0-1,0 1 1,0 0 0,1 0-1,0 0 1,0 1 0,1 0 0,0 1-1,0 0 1,1 1 0,0-1 0,0 2-1,0-1 1,17-4 0,-25 9 73,0 0-1,-1 0 1,1 0-1,0 1 1,0-1 0,0 0-1,0 1 1,0-1-1,0 1 1,-1 0 0,1-1-1,0 1 1,-1 0-1,1 0 1,0 0 0,-1 0-1,1 1 1,-1-1-1,1 0 1,-1 1 0,0-1-1,0 1 1,0-1 0,1 1-1,-1-1 1,-1 1-1,1 0 1,1 2 0,3 8 123,0 1 0,-1-1 0,3 17 0,0-4 439,-5-17-440,1 0 1,-1 0 0,-1 0-1,0 0 1,0 0 0,0 1-1,-1-1 1,-1 15-1,1-17-5290,9-12-293,4-5-119,-6 7 1898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08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89 292 1872,'-7'16'9971,"6"-15"-9582,0 0 0,0 1-1,0-1 1,0 0 0,1 1-1,-1-1 1,0 1-1,1-1 1,-1 1 0,1-1-1,-1 1 1,1-1-1,0 1 1,0-1 0,0 1-1,-1 0 1,2 2-1,0 2-89,0 0-1,1 0 0,0 0 1,0 0-1,0 0 0,1-1 0,0 1 1,0-1-1,1 0 0,-1 0 1,1 0-1,0 0 0,0 0 1,1-1-1,-1 0 0,8 5 0,-4-4-187,-1 0-1,0-1 0,1-1 1,0 1-1,0-1 0,0 0 1,0-1-1,1 0 0,-1 0 0,1-1 1,10 1-1,-13-2-191,0 1 1,0-1-1,0 0 1,1-1-1,-1 1 0,0-1 1,-1-1-1,1 1 0,0-1 1,0 0-1,-1 0 0,1-1 1,-1 1-1,1-1 0,-1 0 1,0-1-1,0 1 1,-1-1-1,1 0 0,-1 0 1,0-1-1,0 1 0,0-1 1,0 0-1,-1 0 0,0 0 1,0-1-1,0 1 1,-1-1-1,0 1 0,0-1 1,0 0-1,-1 0 0,0 0 1,1-9-1,-1-1-273,-1 0 1,-1 1-1,-1-1 0,0 1 0,-1-1 1,0 1-1,-1 0 0,-1 0 1,0 1-1,-2-1 0,1 1 0,-2 0 1,1 1-1,-2 0 0,-12-15 1,15 21 381,-1-1 0,0 1 0,-1 0 0,0 1 0,0-1 1,0 2-1,-1-1 0,1 1 0,-2 0 0,1 1 0,0 0 1,-1 1-1,1 0 0,-1 0 0,0 1 0,0 0 1,0 1-1,0 0 0,-1 1 0,1 0 0,0 0 0,0 1 1,0 1-1,-13 3 0,19-4 79,0 1 0,0-1 0,0 1 0,1 1 0,-1-1 0,1 0 0,-1 1 0,1 0 0,0 0 0,0 0 0,0 0 0,1 0 1,-1 0-1,1 1 0,0-1 0,0 1 0,0 0 0,0 0 0,0-1 0,1 1 0,0 0 0,0 1 0,0-1 0,-1 6 0,-1 15 266,0-1 0,2 1 0,1 25 0,0-28-213,0-7-58,1-1 0,0 1 0,1 0-1,0 0 1,1-1 0,1 1 0,0-1-1,8 16 1,-9-24-301,0-1-1,0 1 1,1-1-1,0 0 1,0 0-1,0 0 0,0 0 1,1-1-1,5 4 1,-5-4-443,0-1 0,0 0 0,0-1 1,0 1-1,1-1 0,-1 0 0,1-1 0,-1 1 0,1-1 1,0 0-1,7 0 0,26-1-5629,-19-2 2840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08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1 248 2260,'5'5'8827,"14"21"-4407,-13-6-2528,-1 1-1,4 36 1,9 35-601,-16-85-1138,1 0 1,-1-1-1,1 1 1,0-1-1,1 1 1,-1-1-1,1 0 1,0-1-1,1 1 1,7 7 0,-10-12-107,-1 0-1,1 0 1,0-1 0,-1 1 0,1 0 0,0-1 0,-1 1 0,1-1 0,0 1 0,0-1 0,0 0 0,-1 0 0,1 0 0,0 0 0,0 0 0,0 0 0,0-1 0,-1 1 0,1 0 0,0-1 0,0 0 0,-1 1 0,1-1 0,0 0 0,-1 0 0,1 0 0,1-1 0,44-34 486,-43 32-474,8-7-32,-1-2 0,0 1 0,0-1 0,-1 0 0,-1-1 0,-1-1 0,0 1 0,8-19 0,0-11-61,17-71-1,-22 71-2363,31-82 0,-41 125 2275,11-21-4931,-12 21 4492,1 0 0,-1 0 1,1 0-1,0 1 0,0-1 0,-1 0 0,1 0 0,0 1 0,0-1 1,0 1-1,0-1 0,0 1 0,0-1 0,0 1 0,0-1 1,0 1-1,0 0 0,0-1 0,2 1 0,2 0-3099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6:53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37 552,'31'-30'21351,"-11"24"-16767,-19 6-4666,0 0 1,0 0-1,0 1 1,-1-1-1,1 0 0,0 0 1,0 1-1,0-1 0,0 1 1,0-1-1,0 1 0,0-1 1,-1 1-1,1-1 0,0 1 1,0 0-1,-1-1 1,1 1-1,1 1 0,-2-1-163,0 0 0,0-1 0,0 1 0,0 0 0,0-1 0,0 1 0,0 0 0,0-1 0,0 1 0,-1-1 0,1 1 0,0 0 0,0-1 0,-1 1 0,1-1 0,0 1 0,0 0 0,-1-1 0,1 1 0,-1-1 0,1 1 0,0-1 0,-1 0 0,1 1 0,-1-1 0,1 1 0,-1-1 0,0 0 0,1 1 0,-1-1 0,1 0 0,-1 0 0,0 1 0,1-1 0,-1 0 0,1 0 0,-1 0 0,0 0 0,1 0 0,-1 0 0,0 0 0,-39 11-7810,31-9 6306,-17 4-2119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09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3 132 2360,'-3'26'11513,"13"-8"-4805,-7-16-6400,1 0-1,-1 0 1,0 0 0,1 0-1,-1-1 1,1 1 0,-1-1-1,1 0 1,0 0 0,-1 0-1,6 0 1,6 0-939,-1 0 0,1-1 0,23-3 0,-14-1 2008,-2-1-1358,-4 2-151,-1-1 0,0-1 0,25-10 0,-37 12 48,0 1 0,-1-1 0,1 0 0,-1 0 0,0 0 0,0 0 0,0-1 0,0 0 0,-1 0 0,1 0-1,-1 0 1,0 0 0,0-1 0,0 1 0,-1-1 0,3-6 0,-4 8 54,0 1 1,0-1-1,0 0 0,0 1 0,0-1 1,-1 0-1,1 0 0,-1 0 1,0 1-1,1-1 0,-1 0 0,-1 0 1,1 0-1,0 0 0,-1 1 1,1-1-1,-1 0 0,0 0 0,0 1 1,0-1-1,0 1 0,-1-1 1,-2-4-1,1 5 27,1 0-1,-1 0 1,0 1 0,0-1 0,0 1 0,0-1 0,0 1-1,0 0 1,-1 0 0,1 1 0,0-1 0,-1 0-1,1 1 1,0 0 0,-1 0 0,1 0 0,0 0-1,-1 1 1,1-1 0,-6 2 0,1 1 41,-1 0 1,0 0-1,1 0 1,-1 1-1,1 1 1,0-1-1,0 1 1,1 1-1,0-1 1,0 1-1,0 1 1,0-1-1,1 1 1,0 0-1,1 0 1,-1 1-1,1 0 1,-4 10-1,-9 18 605,1 1-1,-21 69 1,33-91-417,1-2-127,0 1-1,1 0 0,1 0 0,0 0 0,1 0 0,0 0 0,1 0 0,1 0 1,4 26-1,-4-34-220,1-1 0,-1 0 0,1 0 0,-1 0 0,1-1 0,1 1 0,-1 0 0,1-1 0,0 1 0,0-1 0,0 0 0,0 0 0,1 0 0,0-1 0,-1 1 0,1-1 0,1 0 0,-1 0 0,0 0 0,1 0 0,0-1 0,-1 0 0,1 0 0,0 0 0,0-1 0,0 1 0,0-1 0,0 0 0,11 0 0,-5-1-1225,1-1 1,0-1 0,-1 0 0,1 0-1,-1-1 1,1 0 0,-1-1 0,0 0-1,0-1 1,13-8 0,-1-1-2104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09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13 616,'18'-13'20131,"-11"16"-17504,5 6-3668,0 4 1292,-1 1-1,-1 1 0,1-1 1,-2 2-1,0 0 0,-1 0 1,6 17-1,17 32 149,-24-53-364,0 0 0,-1 1 0,-1 0 1,0 0-1,-1 1 0,4 17 0,-7-25-32,-1-1 1,1 1-1,-1 0 1,-1 0-1,1-1 0,-1 1 1,0 0-1,0-1 0,-1 1 1,0-1-1,0 1 0,0-1 1,0 0-1,-1 0 0,0 0 1,0 0-1,0-1 1,-5 6-1,-48 52-1009,14-29-4366,46-53-8342,1 10 8893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10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0 368,'19'2'18405,"-18"13"-12277,-1-1-6839,-1-1 956,-1-1 1,0 0 0,-1 0 0,0 0 0,-1 0 0,-7 15 0,3-6 103,17-30 1266,-11 31-1363,-1 0 0,-1-1-1,-2 1 1,0-1 0,-13 31-1,13-38-164,3-4-149,0-1-1,-1 0 1,0 0-1,-1-1 1,0 1-1,0-1 1,-1 0-1,0-1 1,0 1 0,-1-1-1,0 0 1,0-1-1,-1 1 1,0-1-1,0-1 1,-16 9-1,-33 2-3684,-10-12-3657,-9-9-4941,47 1 8227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10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66 1344,'16'-29'9440,"-14"24"-7856,0 1 1,1-1-1,-1 1 0,1 0 1,0-1-1,5-4 1,-14 16-1109,1 0 0,0 0 0,0 1 0,1 0 0,0 0 0,0 0 0,-3 10-1,-20 67-140,21-62-270,1 0 0,1 0 0,2 1 0,0-1 0,1 1 0,2 0 0,0-1 1,2 1-1,0-1 0,1 0 0,12 35 0,0-4-1562,-2-3-6337,-14-49 7212,1 0 1,-1 0 0,0 0-1,0 0 1,0 0-1,0 0 1,0 0 0,0 0-1,0 0 1,-1 0-1,1-1 1,-1 1-1,1 0 1,-1 0 0,0 0-1,1 0 1,-1-1-1,0 1 1,-2 2-1,-9 10-3572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11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49 438 2012,'-3'25'5969,"3"-22"-5568,-1 1 0,0-1 0,1 1 0,0 0 0,0-1-1,0 1 1,0 0 0,1-1 0,1 8 0,-2-9-261,1 0-1,-1 0 1,1 0 0,0 1 0,0-1 0,0 0 0,0-1 0,0 1 0,0 0-1,0 0 1,1 0 0,-1-1 0,1 1 0,-1-1 0,1 1 0,0-1-1,0 1 1,-1-1 0,1 0 0,0 0 0,3 1 0,-1-1-48,-1-1-1,1 0 1,-1 0 0,1 0 0,-1 0 0,0 0 0,1-1 0,-1 0 0,1 0-1,-1 0 1,0 0 0,0 0 0,5-3 0,10-4 5,-1-1 0,0-1 0,0 0-1,-1-1 1,0-1 0,-1 0 0,17-19 0,-23 21-178,-1 0-1,0 0 1,-1-1-1,0 0 1,0-1-1,-1 1 1,-1-1 0,0 0-1,-1-1 1,0 1-1,4-26 1,2-19-776,-5 40 759,-2-1-1,1 1 0,-2-1 1,-1 1-1,0-1 1,-1 0-1,-1 0 0,-5-30 1,5 46 157,0 1 1,1-1-1,-1 1 1,0 0 0,0-1-1,0 1 1,-1 0-1,1-1 1,0 1 0,0 0-1,-1 0 1,1 0-1,0 0 1,-1 0-1,1 1 1,-1-1 0,0 0-1,1 1 1,-1-1-1,1 1 1,-1-1 0,0 1-1,1 0 1,-1 0-1,0 0 1,0 0 0,1 0-1,-1 0 1,0 0-1,1 0 1,-1 1 0,0-1-1,-2 1 1,-8 2-13,-1 1 0,1 0 0,-15 7 0,20-8-25,-12 6-26,0 1 1,0 0 0,1 1-1,1 1 1,0 1 0,0 1-1,-17 18 1,24-22-3,1 1 0,0 0-1,0 0 1,2 1 0,-1 0 0,1 1 0,1-1 0,0 1 0,1 0-1,0 1 1,-4 23 0,8-34-70,0-1-1,1 1 1,-1 0-1,1 0 1,0 0 0,0-1-1,0 1 1,0 0-1,1 0 1,-1 0-1,1-1 1,0 1 0,0 0-1,-1-1 1,2 1-1,-1 0 1,0-1-1,0 1 1,1-1-1,0 0 1,-1 1 0,1-1-1,0 0 1,0 0-1,0 0 1,0-1-1,0 1 1,1 0 0,-1-1-1,3 2 1,3 0-1052,0 0 0,-1-1 0,1 0 0,0-1 0,0 0 1,0 0-1,0-1 0,0 1 0,10-3 0,2 2-1654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12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2 1932,'-18'-1'8107,"-21"15"-5492,27-10-1256,2 0-905,-1 0 0,1 0 0,1 1 0,-1 0 1,1 1-1,0 0 0,-12 10 0,17-13-340,1 1 0,-1-1 0,0 1 0,1 0-1,0 1 1,0-1 0,0 0 0,1 1 0,0 0-1,-1-1 1,1 1 0,1 0 0,-1 0 0,1 0 0,0 0-1,0 1 1,0 7 0,2-10-99,-1-1 1,1 0-1,0 1 0,0-1 0,0 0 0,0 0 1,0 0-1,1 0 0,-1 0 0,0 0 0,1 0 0,0 0 1,-1-1-1,1 1 0,0 0 0,0-1 0,0 0 1,0 1-1,0-1 0,0 0 0,0 0 0,1 0 1,-1 0-1,3 0 0,66 20 69,-59-18-70,-6-2-15,0 0 0,-1 1 0,1 0 0,-1 0 0,1 0 0,-1 1 0,0 0 0,0 0 0,0 0 0,0 0 0,-1 1 0,7 6 0,-10-8 7,1 1 0,-1-1 0,0 1 0,1-1 0,-1 1 0,0-1 0,-1 1 0,1 0 0,0-1-1,-1 1 1,0 0 0,1 0 0,-1-1 0,0 1 0,-1 0 0,1 0 0,0-1 0,-1 1 0,1 0 0,-1-1 0,0 1 0,0 0 0,0-1 0,0 1 0,-1-1 0,1 0 0,-4 5 0,-2 4 83,-1-1 1,0 0-1,-1 0 1,0-1-1,-1 0 1,0-1 0,0 1-1,-1-2 1,-15 9-1,-9 3 15,-64 24-1,82-40-757,8-7-3931,9 3 4140,0 0-1,-1 0 1,1 0-1,0 0 1,0 0-1,0 0 1,0 0-1,0 0 1,1 0-1,-1 0 1,0 0 0,0 0-1,1 0 1,-1 0-1,0 0 1,1 0-1,-1 0 1,1 1-1,-1-1 1,1 0-1,0 0 1,-1 0-1,1 1 1,0-1-1,-1 0 1,2 0-1,7-6-3060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12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3268,'15'0'23394,"-14"-7"-24637,-1-2-1166,3-1-2336,-2 8 2927,-1 1 1213,1 0-1,-1 0 0,0 1 0,0-1 0,0 0 0,0 0 0,1 1 0,-1-1 1,0 0-1,0 0 0,0 0 0,-1 1 0,1-1 0,0 0 0,0 0 0,0 1 1,-1-1-1,1-1 0,-5-5-3490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12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0 196 860,'3'-11'9929,"5"13"-5639,6 19-787,-6 21-2143,-1 0 0,3 79 0,-4-30-587,-2 49-130,-5-85-206,0-52 267,-1-14-375,0-19-63,7 10-235,1 0-1,0 0 1,2 1-1,0 0 1,1 0-1,1 1 1,13-18-1,94-115-517,-99 129 352,165-172-3731,-117 135-1688,4 4-5222,-58 46 7324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1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118 110 752,'7'31'11770,"12"-9"-5120,-14-20-6337,-1 1-1,1-1 1,0 0-1,0 0 1,0-1-1,0 1 1,0-1-1,1 0 1,-1-1-1,7 1 1,3-1-869,1-1 1,0 0 0,0-1 0,19-5 0,-3-2 2016,-25 7-1493,0-1 0,1-1-1,-1 1 1,-1-1 0,1 0 0,-1 0 0,1-1 0,-1 0 0,8-8 0,-12 10-22,0 0 1,0 1-1,0-1 0,0 0 1,0 0-1,0-1 0,-1 1 0,1 0 1,-1 0-1,0-1 0,0 1 0,0-1 1,-1 1-1,1-1 0,-1 1 1,0-1-1,0 1 0,0-1 0,0 1 1,-1-1-1,1 1 0,-3-7 0,2 8 45,-1-1-1,1 1 0,-1 0 0,0 0 0,1 0 0,-1 0 0,0 1 1,0-1-1,0 1 0,0-1 0,-1 1 0,1-1 0,0 1 0,-1 0 1,1 0-1,-1 0 0,1 1 0,-1-1 0,1 0 0,-1 1 0,0 0 0,1 0 1,-1-1-1,1 1 0,-1 1 0,-3-1 0,-74 9 57,76-8-50,-9 2 35,1 0 0,0 1 0,0 0 0,1 1 0,-1 0 0,1 1 0,0 0 0,0 1 0,1 0 0,0 1 0,0 0 0,1 1 0,0 0 0,0 0 1,1 1-1,1 0 0,-1 0 0,1 1 0,1 0 0,0 0 0,-5 14 0,-3 12 468,1 1 0,2 1-1,2 0 1,1 0 0,-3 59 0,11-94-471,0 0 0,0 0 0,0-1 0,0 1 0,1 0 0,0 0 0,-1-1 0,1 1 0,1 0 1,-1-1-1,1 1 0,-1-1 0,1 1 0,0-1 0,0 0 0,0 0 0,1 0 0,-1 0 0,1 0 0,-1-1 0,1 1 0,0-1 0,0 1 0,0-1 0,1 0 0,-1 0 0,0-1 0,1 1 0,-1-1 0,1 1 0,5 0 0,13 4 47,1-1-1,0-1 1,0-1-1,26 0 1,-18-1-55,6 2-250,1-2 1,-1-1-1,63-8 0,-96 6-267,1 0 1,-1-1 0,0 0-1,0 0 1,0 0-1,0 0 1,0 0 0,6-6-1,43-45-12107,-43 40 9088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13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91 1456,'8'-4'16347,"2"21"-14276,-5-8-1723,-1 0-1,1 0 1,-1 0 0,-1 0-1,0 1 1,0 0 0,-1 0 0,0-1-1,0 19 1,-1 10 194,-4 48 1,0-49-234,3-26-247,-2 30 35,-2 0 0,-11 51 0,13-82-92,-5 10 19,6-20-24,0 0 0,1-1-1,-1 1 1,0 0 0,0-1-1,1 1 1,-1-1-1,0 1 1,1-1 0,-1 1-1,1-1 1,-1 1-1,0-1 1,1 0 0,-1 1-1,1-1 1,0 0-1,-1 1 1,1-1 0,-1 0-1,1 0 1,0 0 0,0 1-1,0-1 1,-1 0-1,1-1 1,-2-4-14,1 1 0,-1-1 1,1 0-1,0 1 0,1-1 1,-1 0-1,1 0 0,0 0 0,1 0 1,0 0-1,-1 1 0,5-12 0,26-74-497,-24 72 286,13-33-626,3 1 0,31-54 0,-44 89 704,1-1-1,0 2 1,1 0-1,0 0 1,2 1-1,-1 0 1,2 1-1,0 1 0,29-18 1,-43 29 161,0 0 1,1 0-1,-1 0 0,1 0 1,-1 0-1,1 0 0,-1 1 1,1-1-1,0 1 0,-1-1 1,1 1-1,0 0 0,-1-1 1,1 1-1,0 0 0,0 0 1,-1 0-1,1 0 1,0 1-1,-1-1 0,1 0 1,0 1-1,-1-1 0,1 1 1,-1 0-1,3 0 0,-2 1 31,-1 0 0,0 0 0,1 0 0,-1 0 0,0 1 1,0-1-1,0 0 0,0 0 0,0 1 0,0-1 0,-1 1 0,1-1 0,-1 0 0,0 1 0,0 4 0,0 10 282,-1 0 1,-1 0-1,-7 32 1,-27 146 1100,13-60-1268,7-87-957,0-26-4085,13-20 2073,3-2 2247,-1 1 0,0-1 0,0 0 1,1 0-1,-1 1 0,0-1 0,0 0 0,0 0 0,1 0 0,-1 0 1,0 0-1,0 0 0,0 0 0,1 0 0,-1 0 0,0 0 1,0 0-1,1-1 0,-3 1 0,-6-4-3557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6:53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2188,'8'-2'3192,"2"-1"-39,2 1-581,3 2-560,2-2-448,2 0-304,6 2-179,-3-2-193,7 2-260,-2 0-360,5-3-476,-3 1-600,1-4-568,-1-1-545,1 3-727,-4-1-564,-1 3-285,-5 2-43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14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58 300 328,'13'11'9822,"-11"-8"-9576,1 0 0,0 1 0,0-2-1,0 1 1,0 0 0,0-1-1,1 1 1,-1-1 0,1 0-1,4 2 1,1-3 24,0-1-1,-1 1 1,1-2 0,0 1-1,0-1 1,-1 0 0,1-1-1,-1 0 1,1 0-1,-1-1 1,0 0 0,0-1-1,0 1 1,8-6-1,0-1 66,-1 0-1,0-1 0,-1-1 1,0-1-1,19-21 0,-27 25-316,0 0 0,0 0 0,-1-1 0,-1 1-1,1-1 1,3-14 0,-5 17-20,-1 1-1,-1-1 1,1 0-1,-1 1 1,0-1-1,0 0 1,-1 0-1,0 0 0,0 0 1,-3-12-1,2 17 4,0 0 0,0 0 0,0 0 0,-1 0 0,1 0-1,-1 0 1,0 0 0,1 1 0,-1-1 0,0 1 0,0-1-1,0 1 1,0 0 0,0 0 0,0 0 0,0 0-1,0 0 1,-1 0 0,1 0 0,0 1 0,0-1 0,-1 1-1,-2 0 1,-63-3-40,52 3 6,2 2 30,1 0 0,-1 1 1,1 0-1,0 1 0,0 0 0,0 1 1,1 0-1,0 1 0,0 1 0,0 0 1,0 0-1,1 1 0,1 1 1,-1 0-1,2 0 0,-1 1 0,1 0 1,1 1-1,-1 0 0,2 0 0,-8 14 1,13-19 15,-1 0 1,1 0 0,0 0-1,0 0 1,0 0 0,1 1-1,0-1 1,0 0-1,1 1 1,0-1 0,0 1-1,0-1 1,1 1 0,0-1-1,0 0 1,1 0 0,2 8-1,-2-10 6,0 0-1,0-1 1,1 1 0,-1 0-1,1-1 1,0 0 0,-1 0-1,2 0 1,-1 0-1,0 0 1,0 0 0,1-1-1,0 0 1,-1 1-1,1-1 1,0-1 0,0 1-1,0 0 1,0-1 0,0 0-1,1 0 1,-1 0-1,0-1 1,0 1 0,1-1-1,4-1 1,4 1-19,0 0 1,0-2-1,-1 1 1,1-2-1,0 0 1,-1 0-1,1-1 1,-1-1-1,0 0 1,0 0-1,-1-2 1,0 1-1,0-1 1,0-1-1,10-9 1,-6 2-52,-1 0 0,0-1 0,-1-1 0,-1 0 0,-1 0 0,0-1 1,-1-1-1,12-32 0,-9 22-16,-10 22 73,1-1 0,-1 0 0,0 0 0,0 0 0,-1 0 1,0 0-1,2-15 0,-7 30 32,1-1 0,-1 0 0,0 0 0,0 0 0,-1-1 0,-8 11 0,8-10-10,-5 7 45,2 0-1,-1 1 1,2 0-1,0 0 1,0 0-1,1 1 1,-4 25-1,7-30-46,0-1 0,1 1-1,1-1 1,-1 1 0,2 0-1,-1-1 1,1 1 0,1-1-1,0 1 1,0-1 0,1 0-1,0 1 1,6 11 0,-6-17-25,1 1-1,-1-1 1,1 0 0,0 0 0,1 0 0,-1 0-1,1-1 1,-1 0 0,1 0 0,0 0 0,0-1-1,1 1 1,-1-1 0,0 0 0,1-1 0,-1 0-1,1 1 1,8-1 0,2 1-612,-1-1 0,0 0 0,0-1 0,0-1 0,28-5 0,-31 2-849,1-1 0,-1 0 1,0-1-1,0 0 0,0-1 1,-1 0-1,0-1 0,11-10 1,-4 3-1231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15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1 948,'1'20'9113,"-6"17"-4180,-17 57-2081,7-25-1600,9-38-965,0 0-55,0 0 1,-2 0-1,-13 32 0,18-59-236,4-7-29,5-18-97,14-32-199,-1 18 66,-8 12-23,1 0 1,1 1-1,1 1 1,1 0-1,0 1 0,2 1 1,26-25-1,-42 43 302,0 0-1,0 0 1,0 0 0,0 0-1,1 0 1,-1 1-1,0-1 1,1 0-1,-1 0 1,0 1 0,1-1-1,-1 1 1,1-1-1,-1 1 1,1 0-1,-1 0 1,1-1 0,-1 1-1,1 0 1,-1 0-1,1 0 1,-1 1-1,3 0 1,-2 0 22,-1 0-1,0 0 1,0 0 0,0 0-1,0 0 1,0 1 0,0-1-1,0 0 1,0 1 0,0-1-1,-1 1 1,1-1-1,-1 1 1,1-1 0,-1 1-1,1 0 1,-1-1 0,0 3-1,1 12 246,0 0 0,-1 0-1,-4 24 1,3-29-284,-7 82 277,8-92-281,15-32-295,14-28-870,-3 21 39,-17 22 641,1 0 1,1 1-1,0 0 0,1 1 0,1 0 1,0 0-1,1 2 0,0 0 1,17-11-1,-30 22 527,-1 1 0,0 0 0,1 0 0,-1-1 0,0 1 0,1 0 0,-1 0 0,1 0 0,-1 0 0,1-1 0,-1 1 0,0 0 0,1 0 0,-1 0 0,1 0 0,-1 0 0,1 0 0,-1 0 0,1 0 0,-1 0 0,1 1 0,-1-1 0,0 0 0,1 0 0,-1 0 0,1 0 0,-1 1 0,0-1 0,1 0 0,-1 0 0,1 1 0,-1-1 0,0 0 0,1 1 0,4 18 1359,-7 22 689,-40 157 1509,42-197-3688,0-1 1,0 1-1,0-1 0,0 1 1,0-1-1,0 1 0,0-1 1,0 0-1,-1 1 0,1-1 1,0 1-1,0-1 1,0 1-1,0-1 0,-1 0 1,1 1-1,0-1 0,0 1 1,-1-1-1,1 0 0,0 1 1,-1-1-1,1 0 0,0 0 1,-1 1-1,1-1 1,-1 0-1,1 0 0,0 1 1,-1-1-1,1 0 0,-1 0 1,1 0-1,0 0 0,-1 0 1,0 1-1,1-2-142,0 0 0,0 1 0,0-1 0,0 1 0,0-1 0,0 1 0,0-1 0,0 1 0,0-1 0,0 1 0,1-1 1,-1 1-1,0-1 0,0 1 0,0-1 0,1 1 0,-1-1 0,0 1 0,1-1 0,-1 1 0,0-1 0,1 1 0,-1 0 0,1-1 0,-1 1 0,1 0 0,-1-1 0,0 1 0,1 0 0,-1 0 0,1-1 0,0 1 0,-1 0 0,1 0 0,9-7-3034,0-1-84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15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24 165 1436,'-1'16'16115,"27"-9"-12273,33-5-4190,-55-3 346,18-1 9,1-2 0,28-7-1,-43 8-233,0 0 0,0-1-1,0 1 1,0-2-1,-1 1 1,1-1-1,-1 0 1,0-1-1,7-7 1,-9 9-298,-1-1 0,0 0 0,0 0 0,-1 0-1,1 0 1,-1-1 0,0 1 0,-1-1 0,4-8 0,-6 12 394,1 1 0,-1-1 0,1 0-1,-1 0 1,0 0 0,0 1 0,0-1 0,0 0 0,0 0 0,0 0 0,-1 0 0,1 1 0,-1-1 0,1 0-1,-1 0 1,0 1 0,1-1 0,-1 0 0,0 1 0,0-1 0,0 1 0,0-1 0,0 1 0,-1 0 0,1-1-1,0 1 1,-1 0 0,1 0 0,-1 0 0,1 0 0,-1 0 0,1 0 0,-1 0 0,0 1 0,0-1 0,-2 0-1,-4-1 173,0 0 0,-1 1-1,1 0 1,0 0 0,-1 1 0,1 0-1,0 1 1,-1 0 0,1 0-1,0 0 1,0 1 0,0 1-1,0-1 1,0 1 0,0 1-1,1-1 1,0 1 0,0 1-1,-9 6 1,4-3 479,1 0 0,1 1 0,0 0 0,0 1 0,0 0 0,2 0 0,-1 1 0,1 0 0,1 1 0,0 0 0,-6 13 0,9-13-127,1-1 0,1 1 1,0-1-1,0 1 0,1 0 1,0 0-1,1 0 0,1-1 1,0 1-1,0 0 0,7 23 1,-6-26-378,1 1 0,0-1 0,1 0 0,0 0 0,0 0 1,1-1-1,0 1 0,1-1 0,-1 0 0,2-1 0,-1 1 0,1-1 0,0 0 0,14 10 1,-16-15-504,0 0 1,0 0 0,0 0 0,0 0 0,0-1-1,0 1 1,0-1 0,0-1 0,0 1 0,1-1-1,-1 0 1,7 0 0,-1-1-1702,0-1 0,0 0 0,0-1 0,19-7 0,-10 2-1138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16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 1260,'-5'-6'6417,"5"5"-6111,-1 1-1,1 0 1,0 0 0,-1 0-1,1 0 1,0 0-1,-1 0 1,1 0-1,-1 0 1,1 0 0,0 0-1,-1 0 1,1 0-1,-1 0 1,1 0-1,0 0 1,-1 0 0,1 0-1,-1 0 1,-18 16 4110,-18 32-3951,32-41 545,-33 50-209,3 1-1,-43 93 0,61-112-673,2 1 0,2 0 0,1 1 0,3 1 0,-6 50 0,14-84-148,1 0-1,0 0 1,0 0-1,1 0 1,0 0-1,1 0 1,0-1-1,0 1 1,0 0-1,7 12 1,-8-18-118,0 0 1,0 1 0,1-1-1,-1 0 1,1 0 0,0 0-1,0 0 1,0 0 0,0 0-1,0 0 1,0-1 0,0 1-1,0-1 1,1 0 0,-1 1-1,1-1 1,-1 0 0,1 0-1,-1-1 1,1 1 0,-1 0 0,1-1-1,0 0 1,-1 1 0,1-1-1,0 0 1,-1 0 0,1-1-1,0 1 1,-1-1 0,1 1-1,0-1 1,-1 0 0,1 0-1,3-2 1,3-1-923,0 0 0,0-1 0,0-1 0,0 1 0,-1-2 0,0 1 0,12-13 0,-10 8 139,-1-1 1,0 0-1,0-1 1,-1 0-1,-1 0 0,0-1 1,9-27-1,-6 6-508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16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96,'1'-1'274,"0"0"-1,1 0 1,-1 1 0,0-1 0,0 0-1,1 1 1,-1-1 0,0 1-1,1-1 1,-1 1 0,1 0 0,-1 0-1,0-1 1,1 1 0,-1 0 0,1 0-1,-1 0 1,1 1 0,-1-1-1,0 0 1,1 1 0,-1-1 0,1 0-1,-1 1 1,0 0 0,1-1-1,-1 1 1,0 0 0,2 1 0,-1 1 261,0 0 1,1 0 0,-1 1 0,-1-1 0,1 1-1,0-1 1,-1 1 0,0 0 0,0 0 0,1 5-1,0 10 390,-1 0-1,0 0 0,-2 0 1,0 0-1,-1 0 0,-8 30 1,-2 31 492,-9 349 2645,22-364-4577,7-40-3879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17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0 532,'-12'14'13734,"13"-10"-13349,-1 0 0,1 0-1,-1 1 1,0-1 0,0 0 0,-1 0 0,1 0 0,-1 1-1,0-1 1,0 0 0,0 0 0,-1 0 0,1 0 0,-1 0-1,0-1 1,-4 6 0,-39 57 549,45-66-926,-23 33 360,16-22-351,0-1 0,0 0 1,-13 12-1,34-64-17514,-9 31 13951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17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 1080,'-21'4'10350,"8"7"-4925,-2 31-2743,15-41-2679,-31 145 3071,-19 64 404,34-149-2912,3 0 0,2 1 1,-3 74-1,9-53 0,5-82-557,1-1-1,-1 1 1,0-1 0,1 1 0,-1-1 0,0 1 0,1-1 0,-1 1 0,1-1 0,-1 0 0,1 1-1,-1-1 1,1 0 0,-1 1 0,1-1 0,-1 0 0,1 0 0,-1 1 0,1-1 0,0 0-1,-1 0 1,1 0 0,-1 0 0,1 0 0,0 0 0,-1 0 0,1 0 0,-1 0 0,1 0 0,0 0-1,-1 0 1,1 0 0,-1-1 0,1 1 0,-1 0 0,1 0 0,0-1 0,-1 1 0,1-1 0,31-10 107,-28 9-90,85-33 43,62-24-201,164-41 0,-300 98 89,1 0-1,-1 0 1,1 2 0,29 2-1,-29-1-199,0 0-1,0-1 1,-1-1-1,23-3 1,-157-38-17295,91 34 13611,-1 1-16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18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895 0 1204,'-1'1'194,"-57"34"7859,3 0-3911,14-8-2871,2 1 0,-39 38 0,-238 243 1841,238-223-2073,-120 171-1,193-251-936,1 1 0,0-1 0,0 1-1,1 0 1,0 0 0,0 0 0,-1 8 0,31-41 1100,-13 10-1222,0 1-378,0 0-1,2 0 1,26-19 0,-40 33 62,-1 0 0,0-1 0,1 1 0,-1 0 0,0 0 0,0-1 0,0 1 0,0-1 0,0 1 0,0-1 0,0 1 0,0-1 0,-1 1 0,1-1 0,-1 0 0,1-3 0,0 0-1406,-1 0-1,0 0 1,0 0 0,-1 0 0,1 0-1,-1 0 1,-3-8 0,2 5-1347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30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1 327 224,'1'0'519,"1"-1"-1,0 1 1,0-1 0,-1 0-1,1 1 1,0-1 0,-1 0-1,1 0 1,-1 0-1,1 0 1,-1 0 0,0-1-1,1 1 1,-1 0 0,0-1-1,0 1 1,0 0 0,1-3-1,1-12 7295,-2 16-7671,-1 0 1,1 0-1,0 0 0,-1 0 1,1 0-1,-1 0 0,1 0 1,-1 0-1,1 0 0,-1 0 1,1 0-1,-1 0 0,1 0 1,-1-1-1,1 1 0,-1 0 1,1 0-1,-1-1 0,1 1 1,-1 0-1,0 0 0,1-1 1,-1 1-1,1 0 0,-1-1 1,0 1-1,1-1 0,-1 1 1,0-1-1,1 1 0,-1 0 1,0-1-1,0 1 0,0-1 1,1 1-1,-1-1 0,0 1 1,0-1-1,0 1 0,0-1 1,0 0-1,0 1 0,0-2 1,-8-17 900,8 19-1036,-1-2-5,1 1 1,-1 0-1,0-1 0,1 1 0,-1 0 0,1-1 0,-1 1 0,1-1 0,0 1 0,0-1 1,0 1-1,0 0 0,0-1 0,0 1 0,0-1 0,0 1 0,0-1 0,0 1 0,1-1 1,-1 1-1,1 0 0,-1-1 0,2-1 0,0 1-222,0-1 0,0 1 0,0 0 1,0-1-1,0 1 0,1 1 0,-1-1 0,1 0 0,-1 0 1,6-1-1,5-3-1706,1 1 1,0 0-1,23-3 1,-36 7 1785,140-33-9213,-108 24 8796,-1-1 0,0-2-1,-1-1 1,42-25 0,-46 16 780,-27 22-260,0 1 0,1-1-1,-1 1 1,1-1-1,-1 0 1,0 1 0,0-1-1,1 1 1,-1-1-1,0 1 1,0-1 0,0 0-1,0 1 1,1-1-1,-1 0 1,0 1 0,0-1-1,0 1 1,0-1-1,-1 0 1,1 1 0,0-1-1,0 0 1,0 1-1,0-1 1,-1 1 0,1-1-1,0 1 1,0-1-1,-1 0 1,1 1 0,-1-1-1,1 1 1,0 0-1,-1-1 1,1 1 0,-1-1-1,1 1 1,-1-1-1,1 1 1,-1 0 0,1 0-1,-1-1 1,0 1-1,1 0 1,-1 0 0,1-1-1,-1 1 1,0 0 0,0 0-1,-6-2-618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31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3858 249 160,'-5'4'6337,"-17"12"664,12-7-6100,-1-1 0,0 0 0,0 0 0,-1-1 1,0-1-1,-1 0 0,-21 8 0,14-9-372,1 0 0,-1-1 0,0-1 0,-33 0 0,-8-5-682,0-3 0,-93-19 0,52 7 621,-30-2-514,-730-101 148,-2 33-47,546 76-119,-119-10 79,155 1 244,-2 0 277,258 19-373,25 2-88,17-1-271,53-1-3773,1-5-5761,-50 5 6130,4 0-101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6:53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12 504,'7'-12'20587,"-1"20"-19767,21 38 438,-11-20-492,26 56 1,-39-74-712,0 0 1,0 0-1,-1 0 1,0 1-1,-1-1 1,1 1-1,-2-1 1,1 1-1,-1 0 1,-1-1-1,-2 16 1,2-20-145,-1 1 0,0-1 0,0-1 0,0 1 0,-1 0 0,1 0 1,-1-1-1,0 0 0,0 1 0,0-1 0,-1 0 0,1-1 0,-1 1 1,0 0-1,1-1 0,-1 0 0,0 0 0,0 0 0,-1-1 0,1 1 1,0-1-1,-6 1 0,-11 4-1576,-1-2 1,1-1-1,-23 1 1,-61-4-8004,70-3 5998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40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0 700,'22'4'12706,"-22"17"-2751,-10 49-8970,3-26-222,-8 156 1003,12-129-1322,-3 0 0,-3 0-1,-18 69 1,-12 5 83,-45 151-78,11-70-263,-28 77 1026,69-215-878,3 0 0,4 3-1,-24 169 1,0 112 74,22-187-408,18-153 0,-1 18 0,11-81-2227,3-19-6624,1-7-1800,-3 20 6610,-2-6-396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42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208 192 328,'0'-2'523,"1"1"0,0 0 0,0-1 0,0 1 0,0 0 0,0 0 0,0 0 0,0 0 0,0 0 0,0 0 0,1 0 0,-1 0-1,0 0 1,3 0 0,8-9 1112,-12 9-1596,-1 1 1,1-1-1,-1 1 1,0-1-1,1 1 1,-1 0-1,1-1 1,-1 1-1,0 0 1,1-1 0,-1 1-1,0 0 1,1 0-1,-1 0 1,0 0-1,1-1 1,-1 1-1,0 0 1,1 0-1,-1 0 1,0 1 0,0-1-1,1 0 1,-1 0-1,0 0 1,0 1-1,-176 3-11,176-4-26,-1 1-1,1-1 1,-1 0 0,1 0-1,-1 0 1,1 0-1,-1 0 1,1-1-1,-1 1 1,1 0-1,-1-1 1,1 1-1,-1-1 1,1 1-1,-1-1 1,1 0 0,0 0-1,-1 1 1,1-1-1,0 0 1,0 0-1,0 0 1,0 0-1,0-1 1,0 1-1,0 0 1,0 0 0,0-1-1,0 1 1,1 0-1,-1-1 1,1 1-1,-1-1 1,1 1-1,-1 0 1,1-1-1,0 1 1,0-1 0,0 0-1,-1 1 1,2-1-1,-1 1 1,0-1-1,1-2 1,-1 1 150,1-1 1,0 1 0,1 0-1,-1 0 1,0 0 0,1 0-1,0 0 1,0 0 0,0 0-1,0 0 1,0 1-1,0-1 1,1 1 0,-1-1-1,1 1 1,0 0 0,0 0-1,-1 0 1,6-2 0,12-2 603,1 1 0,-1 1 0,1 1 0,34-2 0,14-1-267,59-12-249,0 6-1,1 5 0,135 11 1,-196 1-201,324 37 310,-380-40-293,0 1-1,0 0 1,0 1-1,-1 1 1,1-1-1,-1 2 1,0 0-1,-1 0 0,1 0 1,-1 2-1,0-1 1,-1 1-1,0 1 1,0-1-1,-1 2 1,0-1-1,-1 1 0,8 12 1,9 10-13,9 15-31,-32-44-6,0-1 1,0 0-1,0 1 0,0 0 1,-1-1-1,1 1 0,-1 0 1,0-1-1,1 1 0,-1 0 1,0-1-1,-1 1 0,1 0 1,0-1-1,-1 1 0,0-1 1,1 1-1,-3 3 0,-7 14 62,-1-1-1,0-1 1,-2 0 0,0 0-1,-1-1 1,0-1-1,-2 0 1,-26 20-1,20-18-61,-2-1-1,0-2 0,-1 0 0,0-2 1,-1 0-1,-29 9 0,6-8-2,-1-2 0,-86 11 0,-107-7-1,83-6-34,104-5 41,-8 1-14,-101-4-1,155-4 16,-1 0-1,1-1 0,-1 0 0,1 0 0,0-1 1,1-1-1,-1 0 0,1 0 0,0-1 1,0 0-1,-9-8 0,5 5-9,1 0-1,-2 1 1,1 0 0,-20-8 0,21 13-101,13 5 42,22 4-2405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43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698 1 1068,'-3'3'1466,"0"1"0,0-1 0,1 1 1,-1-1-1,1 1 0,0 0 0,0 0 0,0 0 0,-3 9 0,-7 53 4008,11 88-5683,2-93 2173,-3 37-1478,-5-1-1,-4 0 1,-4 0 0,-5-1-1,-47 142 1,-36 49-334,-48 158-81,126-355 289,4 1 0,5 0 0,-6 101 0,18 185 2126,5-212-1768,-2-104-610,-13 93 0,14-153-105,0 0 1,0 0-1,0-1 0,0 1 1,0 0-1,0-1 0,0 1 1,0 0-1,0 0 1,0-1-1,-1 1 0,1 0 1,0-1-1,0 1 0,-1 0 1,1-1-1,-1 1 1,1-1-1,0 1 0,-1-1 1,1 1-1,-1-1 0,1 1 1,-1-1-1,0 1 1,1-1-1,-1 1 0,1-1 1,-1 0-1,0 1 0,1-1 1,-1 0-1,0 0 1,1 0-1,-1 1 0,0-1 1,0 0-1,1 0 0,-1 0 1,0 0-1,1 0 1,-1 0-1,0 0 0,0-1 1,1 1-1,-1 0 0,0 0 1,0-1-1,-2 0 1,0-1 1,1 0-1,-1 0 0,1 0 1,-1 0-1,1 0 0,0 0 0,0-1 1,0 1-1,0-1 0,-2-4 1,1 1-14,1 0 0,0 1 0,0-1 1,1 0-1,0 0 0,0 0 1,0 0-1,1 0 0,0-8 1,1 10-245,-1-1 0,0 1 0,0-1 0,0 1 0,-1 0 1,0-1-1,0 1 0,0 0 0,0-1 0,0 1 1,-1 0-1,0 0 0,0 0 0,0 0 0,0 0 0,-1 1 1,-5-7-1,-38-39-7976,9-6-4305,31 42 9139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43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1635 456 576,'-1'-2'396,"0"0"0,1 0-1,-1 0 1,0 0 0,1 1 0,-1-2 0,1 1-1,-1 0 1,1 0 0,0 0 0,0-3 0,-6-24 1348,-7 9-1472,-2 0-1,1 0 1,-2 2-1,-1 0 1,0 1 0,-1 0-1,-1 2 1,0 0-1,-41-23 1,3 7-209,-2 2 1,-92-31-1,95 41 657,0 2-1,-1 3 1,0 3-1,-1 2 1,0 2-1,0 4 1,-1 1-1,-94 11 1,142-7-527,-1 0 1,1 1-1,1 1 1,-1-1-1,0 2 1,1-1-1,0 2 1,0-1-1,-17 14 1,-1 4 532,-44 48 0,51-49-373,-1 0-1,-1-1 1,-29 20-1,17-18-36,17-13-179,1 0 0,1 1 0,0 1 1,0 0-1,2 1 0,-1 1 0,-21 27 1,34-37-64,0 1-1,1-1 1,-1 1 0,1-1 0,0 1 0,0 0 0,0 0 0,1 0 0,-1-1-1,1 1 1,1 0 0,-1 0 0,1 0 0,-1 0 0,1-1 0,1 1 0,-1 0-1,1-1 1,0 1 0,0-1 0,5 9 0,6 9 382,1 0 0,32 37 1,-33-42-286,27 27 41,1-1 0,3-3-1,1-1 1,57 37-1,-66-54-173,0-2-1,1-1 1,1-2-1,1-2 1,0-1-1,1-2 1,52 8-1,-71-17-39,0 0 0,0-2 0,0-1 0,0 0 0,0-1-1,0-2 1,22-4 0,143-47-134,-141 40 113,-22 8 20,-1 1-1,41-3 0,-41 6-22,0-1-1,0 0 1,22-8-1,-36 7-50,-1 1-1,0-1 1,-1 0-1,1-1 1,-1 0 0,1 0-1,-1 0 1,-1-1-1,1 1 1,-1-1 0,0-1-1,-1 1 1,1-1-1,-1 0 1,0 0-1,-1 0 1,0 0 0,4-13-1,-2 6-106,-1-1-1,-1 1 1,0 0-1,-1-1 1,-1 0-1,0 1 1,-1-1-1,0 0 1,-4-18-1,4 30 43,-1 0-1,0 0 1,0 0-1,0 0 1,0 0-1,-1 0 1,1 1-1,-1-1 0,1 1 1,-1-1-1,0 1 1,0 0-1,0-1 1,-1 1-1,1 0 0,0 0 1,-1 1-1,-5-4 1,-2 0-2719,0 1 1,0 0-1,-21-5 1,19 6-484,0 0-355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44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91 1772,'-4'-11'3184,"0"0"-1,1-1 0,0 1 1,1-1-1,-1-21 1,9 33-2776,0 1 1,0 1-1,0-1 0,-1 1 1,1 0-1,0 0 1,9 6-1,-7-5-58,36 13-59,0-2 0,1-2 1,1-2-1,49 4 1,188 5-73,-254-17-168,499-25 114,-499 19-104,-31 1-121,-16-3-293,-29-2-1067,-24-7-3986,64 13 3866,1 0-1,-1-1 1,1 0-1,-1 0 1,1-1-1,0 1 1,0-2-1,-5-4 1,3 2-1904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44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0 1644,'1'0'597,"1"1"0,0-1 1,-1 1-1,1 0 0,0-1 0,-1 1 0,1 0 0,-1 0 0,1 0 1,-1 0-1,0 0 0,1 0 0,-1 0 0,0 0 0,0 1 0,0-1 1,0 0-1,2 4 0,19 33 3823,-14-22-2700,1 1-1300,-1 1 0,-1-1-1,0 1 1,-2 0-1,0 1 1,-1-1-1,-1 1 1,0 0 0,-2 0-1,0 0 1,-1 0-1,-1 0 1,-5 33-1,0-20-293,-1-1 0,-1-1 0,-2 1 0,-1-1 0,-2-1 0,0 0 0,-26 39 0,31-56-497,-1 0 1,0 0-1,-1-1 1,0-1-1,-1 0 1,0 0-1,-20 13 1,22-17-869,-1-1-1,0 0 1,0 0 0,-15 4 0,17-7-818,-1 0 1,1 0-1,-1-1 1,0 0 0,-17-1-1,6-1-2028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45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989 17 1900,'0'-13'16809,"-18"10"-10924,-37 12-7675,34-5 3393,-852 103-823,852-103-2196,31-3-4732,101-9-7190,-84 2 10313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45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0 408,'0'1'366,"1"-1"-1,0 0 0,-1 1 1,1-1-1,-1 1 1,1-1-1,-1 1 1,0-1-1,1 1 1,-1-1-1,1 1 1,-1 0-1,0-1 1,0 1-1,1-1 0,-1 1 1,0 0-1,0-1 1,0 1-1,1 0 1,-1-1-1,0 2 1,-2 22 3969,-13 28-902,12-40-2056,-63 265 6138,5 146-4569,53-355-2911,-8 75 668,12-50-3727,5-105-241,1 0 1,0 0-1,0 0 1,1 0 0,7-16-1,-3 6-602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46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242 310 944,'0'1'367,"0"0"0,0-1 0,0 1-1,0-1 1,0 1 0,0-1 0,1 1 0,-1-1 0,0 1 0,0-1-1,3 4 2936,-2-4-2935,-1 1 0,1-1 0,-1 0-1,1 1 1,-1-1 0,1 0 0,-1 0 0,2 1 0,21 1 4515,29-10-2340,-44 6-1795,0 1-711,0-1 0,1 0 0,-1-1 1,-1 0-1,1 0 0,0 0 0,-1-1 1,1-1-1,-1 1 0,0-1 0,8-7 1,-11 7-268,0 1 1,0-1-1,-1 0 1,0 1-1,1-1 1,-2-1 0,1 1-1,-1 0 1,0-1-1,0 1 1,0-1 0,-1 0-1,1 0 1,-2 1-1,1-1 1,-1-11-1,0 10 44,0 0 0,-1 0 0,0 0 0,0 0 0,0 0 0,-1 0 0,0 0 0,-1 1 0,0-1-1,0 1 1,0-1 0,-1 1 0,1 0 0,-2 1 0,-5-8 0,5 7 239,-1 1 1,0 0-1,0 0 0,-1 1 1,1 0-1,-1 0 1,0 0-1,0 1 0,0 0 1,-1 0-1,1 1 1,-1 0-1,1 1 0,-1-1 1,0 1-1,0 1 1,1-1-1,-1 1 0,0 1 1,0-1-1,-9 3 1,1 1 265,1 1 0,0 0 1,0 1-1,0 1 0,1 0 1,0 1-1,1 0 0,-1 1 1,2 1-1,-1 0 0,1 1 1,1 0-1,0 1 0,-13 18 1,18-23-179,0 1 0,1 0-1,0 0 1,0 0 0,1 1 0,0-1 0,1 1 0,0 0 0,0 0 0,1 0 0,0 1-1,0-1 1,1 0 0,1 1 0,-1-1 0,1 1 0,1-1 0,0 1 0,0-1-1,1 0 1,0 0 0,1 1 0,0-1 0,0-1 0,8 15 0,-6-17-61,-1 0 1,2-1-1,-1 1 1,0-1 0,1 0-1,0-1 1,0 1-1,0-1 1,1 0-1,0-1 1,-1 1 0,1-1-1,0-1 1,1 1-1,-1-1 1,0-1-1,1 1 1,-1-1-1,1 0 1,-1-1 0,12-1-1,7 1-54,-1-2-1,0 0 1,0-2-1,0-1 1,27-9-1,-27 6-96,0-2 0,-1 0 0,-1-1-1,0-1 1,0-2 0,31-24 0,-46 32-22,-1 0 1,1 0 0,-1-1-1,-1 0 1,1 0 0,-1-1-1,0 0 1,-1 0 0,0 0-1,0-1 1,-1 0 0,0 0-1,-1 0 1,0 0 0,0 0-1,-1-1 1,0 1 0,0-1-1,-1 0 1,-1-16 0,0 23 93,0 1 0,0-1 1,-1 0-1,1 0 0,-1 0 0,0 0 1,0 1-1,0-1 0,0 0 1,0 1-1,-1-1 0,1 1 1,-1-1-1,0 1 0,1 0 0,-1-1 1,0 1-1,0 0 0,-1 0 1,1 1-1,0-1 0,-1 0 0,1 1 1,-1-1-1,1 1 0,-1 0 1,0 0-1,1 0 0,-1 0 0,0 1 1,0-1-1,0 1 0,0-1 1,1 1-1,-1 0 0,0 0 1,-3 1-1,1-1 36,0 1-1,1-1 1,-1 1 0,1 1 0,0-1-1,-1 1 1,1-1 0,0 1-1,0 0 1,0 1 0,0-1 0,0 1-1,1-1 1,-1 1 0,1 1 0,-1-1-1,1 0 1,0 1 0,1-1 0,-1 1-1,1 0 1,-1 0 0,-1 5-1,-1 6 186,0 1-1,2-1 1,0 1-1,1-1 1,0 1-1,1 0 1,1 0-1,1 0 1,0 0-1,1-1 1,4 18-1,-3-22-173,-1-1-1,1 0 0,1 0 0,0 0 0,1 0 0,-1-1 1,2 0-1,-1 0 0,1 0 0,1-1 0,0 0 0,0 0 1,0 0-1,1-1 0,0 0 0,1-1 0,14 10 0,-19-14-163,1 0-1,-1 0 1,1 0-1,0 0 1,-1-1-1,1 1 0,0-1 1,0 0-1,0-1 1,0 1-1,0-1 0,0 0 1,0 0-1,0-1 1,0 0-1,-1 1 1,1-2-1,0 1 0,0 0 1,6-4-1,-6 2-492,0 0-1,0-1 0,-1 1 0,1-1 1,-1 0-1,0 0 0,0 0 0,0-1 1,-1 0-1,0 1 0,0-1 0,0 0 1,0 0-1,-1-1 0,0 1 0,0-1 1,2-7-1,15-72-8628,-17 50 6084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46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39 2200,'3'-19'6192,"2"0"4329,0 21-7466,4 15-3318,0 6 714,-1 0-1,-2 1 0,0 0 1,-1 0-1,2 34 0,-2 127 900,-5-156-1125,-5 69 53,-5 0 0,-5 0 0,-26 95 0,10-51-194,26-110-52,29-65-123,36-83-1507,-29 52-210,69-102 0,-88 149 1687,1 0-1,1 1 0,0 0 0,2 1 0,-1 1 0,2 0 0,0 1 0,0 1 0,2 1 0,21-11 1,-33 19 135,1-1 0,-1 2 0,1-1 1,0 1-1,0 0 0,0 1 1,1 0-1,-1 0 0,0 1 1,0 0-1,0 0 0,1 1 0,-1 0 1,0 0-1,0 1 0,0 0 1,0 0-1,0 1 0,-1 0 0,1 1 1,-1 0-1,0 0 0,0 0 1,0 1-1,6 5 0,-5-2 116,1 1-1,-2-1 1,1 1 0,-2 0-1,1 1 1,-1-1-1,0 1 1,-1 1 0,0-1-1,-1 1 1,0 0-1,-1 0 1,0 0-1,-1 0 1,0 1 0,0-1-1,-1 17 1,-1-14 100,-1 1 0,-1-1 0,0 0 0,0 0 1,-2 0-1,1 0 0,-2-1 0,0 1 0,-1-1 0,0 0 1,-1-1-1,-15 22 0,9-18-62,0 0 0,-2-1 0,0-1 1,0 0-1,-2-1 0,1-1 0,-2 0 0,-23 11 1,21-11-184,-1-2 1,0 0 0,-1-1 0,0-1 0,0-1 0,0-1 0,-1-2 0,-39 5 0,61-9-140,0 0-1,-1 0 1,1 0 0,0 0 0,0 0-1,0 0 1,-1 0 0,1 0-1,0 0 1,0 0 0,-1-1 0,1 1-1,0-1 1,0 1 0,0-1 0,0 1-1,0-1 1,0 0 0,0 1 0,0-1-1,0 0 1,0 0 0,0 0-1,0 0 1,1 1 0,-1-1 0,0 0-1,1-1 1,-1 1 0,0 0 0,1 0-1,-1 0 1,1 0 0,0 0 0,-1 0-1,1-1 1,0 1 0,0 0-1,0 0 1,0-1 0,0 1 0,0 0-1,0 0 1,0 0 0,0-1 0,1 1-1,-1 0 1,0 0 0,1 0 0,-1 0-1,2-2 1,2-10-2887,2 1 1,0 0-1,14-21 0,-11 18-426,3-8-321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6:54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451 339 1556,'16'7'19886,"-13"22"-15557,-4-23-4634,1 0 0,-1 0-1,0 0 1,-1-1 0,0 1 0,-3 7 0,-4 0 1966,3-8-1754,0-1 1,0 0-1,0-1 0,0 1 0,-1-1 0,0 0 0,1-1 0,-1 0 0,0 0 0,0 0 0,0-1 0,-1 0 1,1 0-1,0-1 0,0 0 0,-1 0 0,1-1 0,0 0 0,0 0 0,0-1 0,0 1 0,0-2 1,0 1-1,0-1 0,1 0 0,-1 0 0,1-1 0,-7-4 0,-1-10-978,13 19 782,-2 16 374,2-13 23,0 0 1,0 0-1,0 0 0,-1 0 1,0 0-1,1 0 1,-2-1-1,1 1 1,0-1-1,-1 1 1,1-1-1,-1 0 1,0 0-1,0 0 1,0 0-1,-1-1 0,1 1 1,0-1-1,-1 0 1,0 0-1,-7 3 1,8-4 20,0-1 1,-1 1-1,1 0 1,0-1-1,-1 0 1,1 0-1,-1 0 1,1 0-1,0 0 1,-1-1-1,1 0 0,-1 0 1,1 1-1,0-2 1,0 1-1,0 0 1,0-1-1,0 1 1,0-1-1,0 0 1,0 0-1,0 0 1,1-1-1,-1 1 1,1 0-1,-4-6 1,-3-5 11,0-1 1,1-1 0,0 0 0,1 0 0,1 0 0,0-1 0,1 0-1,1 0 1,-4-26 0,3 3 269,2 0-1,3-78 1,8 57-1250,-8 57 772,1 0-1,0 0 1,-1 0-1,1 0 1,0 0-1,0 0 1,1 0-1,-1 1 1,1-1-1,-1 0 1,1 1-1,0-1 1,0 1-1,0 0 1,0 0-1,0-1 1,4-1-1,4 3-1788,-4 12-6650,-7 6-344,-3-8 6383,-5 10-1467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47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1932,'10'-53'18443,"-2"70"-14399,14 24-3253,-4 13-16,-1 1-1,-3 0 1,-3 1 0,8 91 0,-14-59-208,-4 1-1,-14 111 0,-12-66-331,9-56-664,14-68-564,9-36-7877,26-42-6196,-17 44 11034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47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45 242 2224,'15'15'8784,"12"-3"-4608,26 1-127,-28-11-3609,0 0 1,0-2-1,-1-1 0,44-6 1,-59 6-483,0-1 0,0 0 1,0-1-1,0 1 0,0-2 1,-1 1-1,0-1 0,1-1 1,-1 1-1,-1-1 0,1-1 1,-1 0-1,0 0 0,0 0 1,11-13-1,-15 14-110,0 0-1,0-1 1,0 1-1,-1-1 1,0 1 0,0-1-1,0 0 1,-1 0-1,1 0 1,-1 1 0,-1-1-1,1 0 1,-1-1-1,0 1 1,-1 0 0,1 0-1,-1 0 1,-2-6 0,1 7 95,1 0 1,-1 1-1,0 0 1,0-1 0,-1 1-1,1 0 1,-1 0 0,0 0-1,0 1 1,0-1-1,0 1 1,-1 0 0,0 0-1,1 0 1,-1 0 0,0 0-1,0 1 1,-1 0-1,1 0 1,0 0 0,-1 0-1,1 1 1,-6-2 0,-3 1 227,-1 0 1,1 1-1,-1 1 1,1 0-1,-1 1 1,1 0-1,0 1 1,-1 0-1,1 1 1,0 1-1,0 0 1,1 1-1,-1 0 1,1 1-1,0 0 1,0 1-1,1 0 1,0 1-1,0 0 1,1 1-1,0 0 1,1 1-1,-14 17 1,14-17 45,1 2-1,0-1 1,1 1 0,0 0 0,1 0 0,0 1 0,1 0-1,0 0 1,1 0 0,0 0 0,1 1 0,1 0 0,0-1-1,1 1 1,1 0 0,0 0 0,1 0 0,0 0 0,1-1-1,0 1 1,1 0 0,10 25 0,-2-19-152,0 0-1,2-1 1,0 0-1,1-1 1,1 0-1,0-1 1,2-1 0,0 0-1,0-1 1,2-1-1,0-1 1,0-1-1,1-1 1,1 0-1,0-1 1,0-1 0,38 10-1,-51-17-105,1-1 1,-1 1-1,0-2 0,1 1 0,-1-1 1,1 0-1,-1 0 0,0-1 1,1-1-1,12-3 0,-16 4-186,0-1-1,-1 0 1,1 0 0,-1 0-1,0-1 1,1 0-1,-1 0 1,0 0 0,-1 0-1,1-1 1,0 1-1,-1-1 1,0 0 0,0 0-1,0 0 1,0 0-1,-1-1 1,4-8 0,16-48-6364,-10-4-3294,-12 41 6244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50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1105 2164,'6'-4'1547,"0"-1"0,0 1 0,-1-2 0,1 1 0,-1-1 0,0 1 0,-1-1 0,1-1 0,-1 1 0,0-1 0,-1 1 0,0-1 0,4-9 0,-4 9-1152,1 0 0,1 0 1,-1 1-1,1-1 0,1 1 1,-1 1-1,13-11 0,22-27 364,-28 23-654,0 0 1,-1-1-1,-1-1 1,-2 0-1,0 0 1,-1-1 0,5-25-1,14-169-40,-21 155-74,2 1-1,16-68 1,-12 89 21,1 0 0,2 0-1,35-69 1,-49 108-14,0 0 0,1 0 0,-1 1 0,0-1 0,0 0 0,1 1 0,-1-1-1,0 0 1,1 1 0,-1-1 0,1 1 0,-1-1 0,1 0 0,-1 1 0,1-1 0,-1 1-1,1-1 1,-1 1 0,1 0 0,0-1 0,-1 1 0,1 0 0,0-1 0,-1 1 0,2 0-1,1 16-257,-12 35-856,2-34 70,-2 0 0,0-1 0,-1 0 1,0-1-1,-20 22 0,-4-4-4405,-3-6-3814,25-18 5656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50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18 344,'-2'-2'645,"-1"0"1,1 1-1,0-1 1,0 1-1,-1-1 0,1 1 1,0 0-1,-1 0 1,0 0-1,1 0 0,-1 0 1,0 1-1,1-1 1,-1 1-1,0 0 0,-4-1 1,3 2-184,-1 0 1,1 0 0,0 0-1,-1 0 1,1 0-1,0 1 1,0 0-1,0 0 1,-6 3 0,-6 7-51,1 0 1,0 1-1,-24 26 1,25-24 191,-25 25-444,3 2 0,2 1 0,1 2 1,2 2-1,-33 67 0,58-100-158,4-7-47,5-7-126,11-48-2490,16 10-1091,0 0 0,45-40 1,-55 58 2333,7-8-515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50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1100,'26'9'5204,"18"26"-2849,-15-11-890,27 14 418,3 0 740,80 69-1,-127-96-2031,1 2-1956,-36-24-8000,13 7 6256,-2-1-3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52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617 162 1624,'28'-96'7996,"-9"36"-16,-19 59-8064,0 1 0,0 0 0,0 0 0,0 0-1,0-1 1,1 1 0,-1 0 0,0 0 0,0-1 0,0 1-1,0 0 1,0 0 0,0 0 0,1-1 0,-1 1 0,0 0-1,0 0 1,0 0 0,0 0 0,1 0 0,-1-1 0,0 1-1,0 0 1,0 0 0,1 0 0,-1 0 0,0 0 0,0 0-1,1 0 1,-1 0 0,0 0 0,0 0 0,1 0 0,-1 0-1,0 0 1,0 0 0,0 0 0,1 0 0,-1 0 0,0 0-1,0 0 1,1 0 0,-1 0 0,0 0 0,0 0 0,0 1-1,1-1 1,-1 0 0,0 0 0,0 0 0,0 0 0,1 0-1,-1 1 1,0-1 0,16 19-517,12 25 1237,-20-27-677,0 0 0,-1 0 0,-1 1 0,0 0 1,-1 0-1,-1 1 0,-1-1 0,-1 1 0,0 33 0,-41-68-973,30 8 959,0 0 0,0 0 0,1-1-1,0 0 1,0-1 0,1 1 0,0-2 0,1 1 0,-7-16-1,5 12 15,7 11 331,-46 40 137,20-12-437,-2-1 1,0-1-1,-1-2 0,-49 26 1,56-35-92,-2 0 1,1-2 0,-1-1 0,-1-1-1,0-1 1,-52 6 0,75-12 43,0-1 1,-1 0-1,1 0 0,0 0 1,-1 0-1,1 0 1,-1-1-1,1 0 0,0 1 1,-1-1-1,1 0 0,0-1 1,0 1-1,0-1 1,0 1-1,0-1 0,0 0 1,0 0-1,1 0 0,-1 0 1,1-1-1,-1 1 1,1-1-1,0 1 0,0-1 1,0 0-1,0 0 0,1 0 1,-3-4-1,3 3 49,0 0-1,1 0 0,-1 0 1,1 0-1,-1 0 1,1 0-1,0 0 1,1 0-1,-1 0 1,1 0-1,0 0 0,0 0 1,0 0-1,0 1 1,1-1-1,-1 0 1,1 1-1,0-1 0,0 1 1,0 0-1,1-1 1,-1 1-1,1 0 1,0 1-1,3-4 0,-4 4 13,-1 0-1,1 1 1,0-1-1,-1 1 1,1 0-1,0 0 1,0-1-1,0 1 0,0 0 1,0 1-1,0-1 1,0 0-1,0 1 1,1-1-1,-1 1 0,0-1 1,0 1-1,3 0 1,-3 0 27,-1 1 1,1-1 0,-1 1 0,0 0-1,1-1 1,-1 1 0,0 0 0,1 0-1,-1 0 1,0 0 0,0 0 0,0 0-1,0 0 1,0 0 0,0 0 0,0 0-1,0 1 1,0-1 0,-1 0 0,2 2-1,0 3 81,0 0-1,0 0 1,-1 0-1,1 0 1,-1 0-1,-1 0 1,1 0-1,-1 0 1,0 0-1,-1 0 1,-1 10-1,-2-1-71,-1 1 0,-1-2 0,0 1 0,-1-1 0,0 0 1,-1 0-1,-14 17 0,-27 28-1044,-3-9-3287,32-32-1592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52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910 0 268,'-93'33'2082,"-105"21"0,98-33-1630,-2-5-1,-148 5 0,248-21-470,-11 2 63,0-2 1,1 1-1,-1-2 1,0 0 0,1 0-1,-1-1 1,1-1-1,-1 0 1,1-1 0,-12-5-1,23 8-45,0 1 0,0 0 0,0-1-1,1 1 1,-1-1 0,0 1 0,0-1 0,1 1-1,-1-1 1,0 1 0,1-1 0,-1 0 0,1 0-1,-1 1 1,1-1 0,-1 0 0,1 0 0,-1 1-1,1-1 1,0 0 0,0 0 0,-1 0 0,1 0-1,0 1 1,0-1 0,0 0 0,0 0 0,0 0-1,0 0 1,0 0 0,0-1 0,1 0-5,0 0 0,1 0 1,-1 0-1,0 0 0,1 1 0,-1-1 0,1 0 1,-1 1-1,1-1 0,0 1 0,0 0 1,2-2-1,3-1 77,0 0 0,0 0 1,0 1-1,0 0 0,0 1 0,15-4 1,-16 6 63,-1 0 0,1 1 0,-1 0 1,1-1-1,-1 2 0,1-1 0,-1 1 1,0-1-1,0 2 0,1-1 1,-1 0-1,-1 1 0,1 0 0,0 0 1,-1 1-1,0-1 0,1 1 0,-1 0 1,-1 0-1,1 0 0,-1 0 1,1 1-1,-1 0 0,0-1 0,-1 1 1,1 0-1,-1 0 0,2 7 0,0 0 116,0-1 0,-1 1 0,0 0 0,-1 0 0,0 0 0,-1 0 0,0 1 0,-1-1 0,0 0 0,-1 0 0,-5 24 0,2-23-193,-1-1 0,0 0 1,-1 0-1,0-1 0,-1 1 1,0-1-1,0-1 0,-18 19 1,-27 20-1058,-4-7-3346,30-24-2461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53.4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283 148 684,'4'-6'1430,"1"-1"0,-1 1 0,1 1 0,1-1 0,-1 1 0,1 0 0,0 0 0,0 0 0,8-4 1,68-34 4439,-32 18-5923,-44 22 71,-1 0 0,1 0 0,-1 1 0,1 0 0,0 0 0,0 0 0,9-1 1,-13 3-11,-1 0 1,0 0-1,1 0 1,-1 0 0,1 0-1,-1 0 1,0 1-1,1-1 1,-1 0 0,0 1-1,1-1 1,-1 1-1,0-1 1,0 1 0,1 0-1,-1-1 1,0 1-1,0 0 1,0 0 0,0 0-1,0 0 1,0 0-1,0 0 1,0 0 0,-1 0-1,1 1 1,0-1-1,-1 0 1,1 0 0,-1 1-1,1-1 1,-1 0-1,1 0 1,-1 1 0,0-1-1,0 1 1,0-1-1,0 2 1,5 34 72,0-1 0,3 0 0,13 41 1,10-19-57,-16-32 96,-17-29-93,-1 1-1,1-1 1,-1 1 0,0 0 0,0 0 0,0 0 0,0 0 0,0 0 0,0 1 0,-1-1 0,1 1 0,0 0 0,-1 0-1,1 0 1,-1 1 0,0-1 0,-6 1 0,-77-3 92,66 4-102,-86 2 231,-180 29 0,281-31-272,0 1 0,0 0 0,0 0-1,1 0 1,-1 1 0,-5 3-1,-9 4-1817,-1-22-12517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53.8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143 63 1336,'5'0'16302,"14"4"-7240,-26-5-10504,-1-1 0,1 0 0,0 0 1,0 0-1,0-1 0,1 0 0,-13-8 1,-25-9-5626,17 10 3225,0 0 97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54.1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297 31 1924,'2'-6'1957,"-2"5"-1080,1-1 1,-1 0 0,1 0 0,-1 1 0,1-1-1,0 0 1,0 1 0,-1-1 0,1 1 0,0-1-1,0 1 1,1 0 0,-1-1 0,1 0 0,7 7 2664,4 13-3409,-6-6 131,0 1 0,-1 0 0,-1 1 0,0-1 0,5 24 0,-8-29-240,-1 0-1,1 0 0,-1 0 1,-1-1-1,0 1 0,0 0 1,0 0-1,-1 0 0,0 0 1,-1 0-1,-4 13 0,3-15-72,-1 0 0,0-1 0,0 1 1,-1-1-1,0 1 0,0-1 0,0-1 0,-1 1 0,1-1 0,-1 0 0,0 0 0,-1-1 0,1 1 0,-9 2 0,-4 2-1253,0-1 0,-1-1-1,-34 5 1,27-8-1980,0-1 0,-28-2 0,22 0-260,4 0 506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6:54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1112,'45'9'10089,"2"-11"-4772,48-17-2431,-47 7-2467,-20 6-2332,46-17 1,-52 14-1785,1-1 1,26-17 0,-27 12 283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54.6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1870 8 732,'1'0'295,"-1"-1"-1,0 1 0,1-1 1,-1 1-1,0-1 1,1 1-1,-1-1 1,1 1-1,-1 0 1,1-1-1,-1 1 0,1 0 1,-1-1-1,1 1 1,-1 0-1,1-1 1,-1 1-1,1 0 1,0 0-1,-1 0 0,1 0 1,-1 0-1,1 0 1,0 0-1,-1 0 1,1 0-1,-1 0 1,1 0-1,-1 0 0,1 0 1,0 0-1,-1 0 1,1 1-1,-1-1 1,1 0-1,-1 0 1,1 1-1,-1-1 1,1 0-1,0 1 0,0 1 187,0 1-1,0-1 1,0 0-1,-1 0 1,1 1-1,0-1 0,-1 0 1,0 1-1,0-1 1,0 5-1,0 4 17,0 0 1,-1 1-1,-1-1 0,-3 13 0,3-18-390,-2 7 33,0 0 0,-1 0 1,-1-1-1,0 0 0,0 0 1,-11 14-1,15-23-144,0-1-1,-1 0 1,1 0 0,0 0 0,-1 0-1,1 0 1,-1-1 0,0 1 0,0-1 0,1 0-1,-1 0 1,0 0 0,0 0 0,0 0-1,0 0 1,0-1 0,0 0 0,-1 1-1,1-1 1,0 0 0,0-1 0,0 1 0,0 0-1,0-1 1,0 0 0,0 0 0,0 0-1,0 0 1,0 0 0,0 0 0,1-1-1,-1 1 1,-3-4 0,0 1-66,0 0 0,0 0 0,1-1 0,0 1 0,0-1 0,0-1 0,0 1 0,1 0 0,-6-11 0,8 14 39,0-1 0,1 0 1,-1 0-1,1 0 0,0-1 1,0 1-1,0 0 0,0 0 1,0-1-1,1 1 0,-1 0 1,1-1-1,0 1 0,0-1 1,0 1-1,1 0 0,-1-1 1,1 1-1,0 0 0,0-1 1,2-5-1,2 4 137,-7 15 288,-14 18 563,9-22-804,-1-1 0,0 1 0,-1-1 0,1-1 0,-1 0 0,0 0 0,-12 4 0,-74 15 288,58-15-242,-95 17 506,-1-6 0,-1-6 0,0-5 0,-151-12-1,10-21 569,224 16-900,0-2 0,0-2 0,-61-25 0,102 33-285,0 0 0,1 0 0,0 0 0,-12-10 0,18 13-74,0-1 0,0 1 0,1 0 0,-1-1 0,1 1 0,0-1 0,-1 0 0,1 0 0,1 0 0,-1 0 0,0 0 1,1 0-1,-1 0 0,1 0 0,0-1 0,0 1 0,-1-6 0,3 7-34,-1 1-1,1-1 1,0 0 0,-1 1-1,1-1 1,0 1-1,0-1 1,0 1 0,0 0-1,0-1 1,0 1-1,1 0 1,-1 0 0,0 0-1,0-1 1,1 2-1,-1-1 1,1 0 0,-1 0-1,1 0 1,0 1-1,-1-1 1,1 0 0,-1 1-1,1 0 1,0-1-1,0 1 1,-1 0 0,1 0-1,0 0 1,2 0-1,57 1-1953,-28 4-1010,-1 0 1,44 14 0,-53-11 171,-1 0 0,0 2 0,-1 0-1,22 14 1,-14-3-802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54.9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0 855 1036,'12'11'3345,"1"-1"0,0 0 0,21 11 0,-30-18-2951,-1-1 0,1-1 1,-1 1-1,1 0 0,-1-1 0,1 0 0,0 0 0,0 0 1,0 0-1,0-1 0,0 1 0,-1-1 0,1 0 0,0 0 0,0-1 1,0 1-1,0-1 0,0 0 0,0 0 0,5-2 0,-7 1-644,0 1 0,0-1 0,0 0 0,0 0-1,0-1 1,-1 1 0,1 0 0,-1-1-1,1 1 1,-1-1 0,0 1 0,0-1 0,0 0-1,0 1 1,-1-1 0,1 0 0,-1 0-1,1 1 1,-1-1 0,0 0 0,0 0 0,0 0-1,-1 0 1,0-4 0,-1-10-3714,-2-1-1,-8-26 1,12 42 3642,-8-23-3141</inkml:trace>
  <inkml:trace contextRef="#ctx0" brushRef="#br0" timeOffset="1">194 57 76,'17'-14'10029,"9"5"-5906,32 4-2940,-44 4-381,37-8-1919,-49 9 428,0-1 0,1 0-1,-1 0 1,0-1 0,0 1 0,0 0 0,0-1 0,0 1-1,0-1 1,-1 0 0,3-2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7:58.8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564 90 428,'9'-14'2090,"-8"13"-1716,0 1 0,0-1 0,-1 0 0,1 0 0,0 0 0,0 0 0,-1 0 0,1 0 0,0 0 0,-1 0 0,1 0 0,-1 0 0,1 0 0,-1 0 0,0-1 0,1 1 0,-1 0 0,0 0 0,0 0 0,0 0 0,0-1 0,0 1 0,0 0 0,0 0 0,-1 0 0,1-1 0,0 1 0,-1 0 0,1 0 0,0 0 0,-1 0 0,1 0 0,-1 0 0,0 0 0,1 0 0,-1 0 0,0 0 0,0 0 0,-1-1 0,1 1-81,0 0-1,1 0 1,-1 0-1,0 0 1,1 0 0,-1 0-1,1 0 1,-1 0-1,1 0 1,0 0-1,-1-1 1,1 1 0,0 0-1,0 0 1,0 0-1,0 0 1,0 0-1,0-1 1,0 1-1,0 0 1,1-2 0,6-3 1851,7 15-2178,-1 8 43,0 2 1,-1 0-1,0 0 0,-2 1 1,0 0-1,-2 1 0,0 0 1,-1 1-1,-1-1 0,4 30 1,-3-2 18,-2 1 1,-2-1-1,-5 82 1,-2-96-17,-2 0-1,-1-1 1,-1 0 0,-2-1 0,-1 0-1,-2 0 1,-1-1 0,-2-1 0,-1 0-1,-1-1 1,-37 45 0,23-37 1,-1-1 1,-2-2-1,-2-1 0,-1-2 1,-1-2-1,-1-2 0,-75 40 1,102-62-7,1 0 0,-1-1 0,0 0 0,-18 3 0,28-7-7,1-1 1,-1 1-1,0 0 0,0-1 0,1 0 1,-1 1-1,0-1 0,0 0 1,0-1-1,0 1 0,0 0 0,1-1 1,-1 0-1,0 1 0,1-1 1,-1 0-1,0 0 0,1-1 0,-1 1 1,1-1-1,-1 1 0,1-1 1,0 0-1,0 1 0,0-1 1,0 0-1,-2-3 0,2 2-9,1 0 0,0 1 0,0-1 0,1 0 0,-1 0-1,1 0 1,-1 1 0,1-1 0,0 0 0,0 0 0,0 0 0,0 0 0,1 0 0,-1 1 0,1-1-1,0 0 1,0 0 0,0 1 0,0-1 0,0 0 0,0 1 0,1-1 0,-1 1 0,1 0 0,0-1-1,0 1 1,0 0 0,0 0 0,0 0 0,0 0 0,0 1 0,1-1 0,4-2 0,-4 1 1,1 1 0,0 0 0,0 0 0,0 0 1,0 0-1,0 0 0,0 1 0,0 0 0,0 0 0,1 0 1,-1 0-1,1 1 0,-1-1 0,0 1 0,1 0 1,-1 1-1,0-1 0,1 1 0,-1 0 0,0 0 1,8 3-1,-4 1 12,0 1 0,0 1 1,0-1-1,-1 2 1,0-1-1,-1 1 0,0 0 1,0 0-1,0 0 0,-1 1 1,0 0-1,-1 0 1,0 0-1,-1 1 0,1-1 1,1 12-1,4 20 80,-2 0 1,2 64-1,-8-89-61,6 586 799,-11-325 293,6-189-524,-5 0 0,-3 0 0,-23 109 0,21-136-295,8-65-679,-1 0 0,0 0 0,0 0 0,0 0 0,-1 0-1,1 1 1,-1-1 0,-3-5 0,2 5-404,1-1-1,0 1 0,0 0 1,0-1-1,1 0 0,-1 1 1,1-1-1,0 0 0,0-4 0,10-73-11219,-6 49 7844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00.3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2015 239 1764,'-2'-9'732,"1"-1"1,-1 0-1,2 0 0,-1 0 0,1 0 0,1 0 1,0 0-1,2-10 0,-1 14-623,0 0 1,0 0-1,1 1 0,-1-1 0,1 1 1,1 0-1,-1 0 0,1 0 1,0 0-1,0 1 0,0-1 1,1 1-1,-1 0 0,7-4 1,-2 1-105,1 0 0,-1 1 0,1 0 0,0 1 0,0 0 0,1 0 0,-1 1 0,1 1 0,0-1 0,0 2 0,0 0 0,1 0 0,-1 1 0,0 0 0,1 1 0,-1 0 0,16 3 0,-26-3-4,0 0-1,0 0 1,0 1-1,0-1 0,0 0 1,0 1-1,0-1 1,0 1-1,0-1 1,0 1-1,0 0 1,0-1-1,0 1 1,-1 0-1,1 0 0,0-1 1,0 1-1,-1 0 1,1 0-1,-1 0 1,1 0-1,0 0 1,-1 0-1,0 0 0,1 0 1,-1 0-1,0 0 1,1 2-1,-1 0 5,0 0-1,0 1 1,-1-1-1,1 0 1,-1 1-1,1-1 0,-1 0 1,0 0-1,-3 6 1,-1 1 33,0 1 1,-1-1-1,-1 0 1,-11 14-1,-1-3 223,-2-1 0,0-1 0,-1-1 0,-1 0 0,0-2 0,-2-1 0,1-1 0,-2-1-1,0-1 1,0-1 0,-34 8 0,56-18-269,1-1 0,-1 0-1,0 1 1,1-1 0,-1-1-1,1 1 1,-1 0 0,1-1-1,-1 0 1,1 0 0,-1 0-1,1 0 1,0 0 0,-1-1-1,1 0 1,0 1 0,0-1-1,0 0 1,0-1 0,1 1-1,-1 0 1,1-1 0,-1 1-1,1-1 1,0 0 0,-4-6-1,3 4-48,0 0-1,0 0 0,0 0 0,0 0 0,1-1 0,0 0 0,0 1 0,1-1 0,0 0 0,0 0 0,0 0 0,0 1 0,1-1 0,0 0 0,1-10 0,9-5 25,-10 20 33,0 1 0,0 0 1,1 0-1,-1 0 0,0-1 0,0 1 1,1 0-1,-1 0 0,0 0 0,1 0 1,-1 0-1,0 0 0,0 0 0,1-1 1,-1 1-1,0 0 0,1 0 0,-1 0 1,0 0-1,1 0 0,-1 0 0,0 0 1,1 1-1,-1-1 0,0 0 0,1 0 1,-1 0-1,0 0 0,0 0 0,1 0 1,-1 0-1,0 1 0,1-1 0,-1 0 1,1 2 5,0-1 0,0 1 0,0 0 0,0-1 0,0 1 0,0 0 0,-1-1 0,1 1 0,0 0 0,-1 0 0,0 0 0,1 0 0,-1 0 1,0-1-1,0 1 0,0 0 0,0 0 0,-1 3 0,-1 2 40,0 0 0,-1 1 0,1-1 0,-1-1 0,-1 1-1,1 0 1,-1-1 0,-1 1 0,1-1 0,-1-1 0,0 1 0,0 0 0,-1-1 0,-7 6 0,-7 4 58,-1 0 0,-44 23 0,40-24-65,-1-2 1,-1-2-1,0 0 1,-39 8 0,57-15-35,0-2 1,1 1 0,-1-1 0,0 0 0,0-1 0,0 0-1,0 0 1,0-1 0,1-1 0,-1 1 0,0-1-1,1 0 1,-1-1 0,1 0 0,0-1 0,0 0 0,0 0-1,-9-7 1,13 9 4,1-1 0,1 0 0,-1 0 0,0 0 0,1 0 1,-1 0-1,1-1 0,0 1 0,0-1 0,1 0 0,-1 1 0,1-1 0,0 0 0,0 0 0,-1-8 0,1 5-1,1 0-1,0-1 1,1 1-1,-1 0 1,1 0-1,1-1 1,0 1 0,3-9-1,1 0-16,1 1 0,1 0-1,0 0 1,1 0 0,1 1 0,21-23-1,-27 32 4,0 1 0,0 1-1,1-1 1,0 1-1,0-1 1,0 1 0,0 1-1,0-1 1,1 1 0,-1 0-1,10-2 1,-13 3 19,0 1-1,0 0 1,-1-1 0,1 1 0,0 0 0,0 0-1,0 1 1,0-1 0,0 0 0,0 1 0,0-1-1,0 1 1,-1-1 0,1 1 0,0 0 0,0 0-1,-1 0 1,1 0 0,0 0 0,-1 0-1,1 0 1,-1 1 0,0-1 0,1 1 0,-1-1-1,0 1 1,0-1 0,0 1 0,0-1 0,0 1-1,0 0 1,0 0 0,-1 0 0,1-1-1,-1 1 1,1 0 0,-1 0 0,0 3 0,2 3 241,-1 0 1,0 1-1,0-1 1,-1 1 0,0-1-1,-1 1 1,0-1-1,0 0 1,-1 1 0,0-1-1,0 0 1,-1 0-1,0 0 1,-7 12 0,3-9-43,-1 1 0,0-1 1,-1-1-1,0 0 0,-1 0 1,0-1-1,0 0 0,-16 10 1,-5 1 5,-1-3-1,0-1 1,-1-1 0,-1-1 0,-69 17 0,53-20-148,-1-1 0,0-3 0,0-1 0,-1-4 0,-54-3 1,64-2 1,1-2 0,0-3 0,0 0 0,1-3 0,0-2 0,-66-29 0,84 31 49,-1 2 0,0 0 0,0 2 0,-1 1 0,0 0 0,0 2 0,0 1 0,0 0 0,-1 2 0,-45 4 0,-43 11 1107,117-18-1152,-1 0 1,1 0-1,-1 0 1,0 0-1,0-1 0,4-7 1,-7 11-75,44-83-29,-43 84-212,0-1-1,0 0 0,0 1 1,0-1-1,0 0 1,0 1-1,0 0 0,0-1 1,0 1-1,1-1 1,-1 1-1,0 0 0,0 0 1,0 0-1,0 0 0,0 0 1,1 0-1,-1 0 1,0 0-1,0 0 0,1 1 1,36 3-11516,-28-2 6968,-2 0 1337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00.7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556 82 2656,'2'-3'1475,"-1"0"0,0 1-1,0-1 1,0 0 0,0 0 0,0-1-1,-1 1 1,1 0 0,-1-4 0,-1-16 4958,1 3-5048,1 16-1885,-35 10-18786,13-1 15758</inkml:trace>
  <inkml:trace contextRef="#ctx0" brushRef="#br0" timeOffset="1">0 170 316,'27'-13'11102,"1"-3"-6397,34-16-2014,47-11-3959,-84 35-2296,0 1-1,37-6 1,-37 11 71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01.8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1414 47 912,'-3'-9'3266,"-4"-29"12736,17 83-14186,-11-35-1684,0 0 1,-1 0-1,0 0 1,-1-1-1,0 1 1,0-1-1,-1 1 1,0-1-1,-1 0 0,0 0 1,0-1-1,-1 0 1,0 0-1,0 0 1,-10 8-1,1 0-61,-1-2-1,-1 0 0,0-1 1,0-1-1,-2-1 1,-22 11-1,25-15-58,-1 0-1,1-1 0,-2-1 0,1-1 1,-1 0-1,1-2 0,-1 0 1,-31 0-1,41-2-45,1 0-1,-1-1 1,1 0 0,0 0 0,-1-1-1,1 0 1,0 0 0,0 0-1,0-1 1,0 0 0,1-1 0,-1 1-1,1-1 1,0-1 0,0 1 0,0-1-1,1 0 1,-1 0 0,1-1 0,1 1-1,-1-1 1,1 0 0,-6-11 0,5-1-121,0 1 57,5 17 95,0 0 1,0 0 0,-1 0 0,1-1 0,0 1 0,0 0 0,0 0 0,0 0-1,0 0 1,0 0 0,0 0 0,-1 0 0,1-1 0,0 1 0,0 0 0,0 0 0,0 0-1,0 0 1,-1 0 0,1 0 0,0 0 0,0 0 0,0 0 0,0 0 0,-1 0-1,1 0 1,0 0 0,0 0 0,0 0 0,0 0 0,-1 0 0,1 0 0,0 0 0,0 0-1,0 0 1,0 0 0,0 0 0,-1 0 0,1 0 0,0 0 0,0 1 0,0-1-1,0 0 1,0 0 0,-1 0 0,1 0 0,0 0 0,0 0 0,0 1 0,0-1 0,0 0-1,0 0 1,0 0 0,0 0 0,0 0 0,0 1 0,0-1 0,0 0 0,-1 0-1,1 0 1,0 0 0,0 1 0,0-1 0,0 0 0,0 0 0,-3 6 4,-1-1 1,0 1-1,0-1 1,-1 0-1,1 0 0,-1-1 1,0 1-1,-1-1 1,1 0-1,-1-1 1,0 1-1,0-1 0,0 0 1,-12 4-1,-7 0 8,0-1 0,-42 6 0,17-4-22,0 1 35,-1-1 0,-61 1-1,112-9-21,0 0 0,0 0-1,0 0 1,-1 0-1,1 0 1,0 0-1,0 0 1,0 0-1,0 0 1,0-1 0,0 1-1,-1 0 1,1 0-1,0 0 1,0 0-1,0 0 1,0 0-1,0 0 1,0-1-1,0 1 1,0 0 0,0 0-1,0 0 1,-1 0-1,1 0 1,0-1-1,0 1 1,0 0-1,0 0 1,0 0-1,0 0 1,0 0 0,0-1-1,0 1 1,0 0-1,0 0 1,0 0-1,0 0 1,1-1-1,-1 1 1,0 0-1,0 0 1,0 0 0,0 0-1,0 0 1,0 0-1,0-1 1,0 1-1,0 0 1,0 0-1,1 0 1,-1 0-1,0 0 1,10-15 2,11-10-33,121-114-249,-142 139 279,0 0-1,0 0 0,0 0 0,0 0 0,0 0 0,0-1 0,0 1 0,1 0 0,-1 0 0,0 0 0,0 0 0,0 0 0,0 0 0,0 0 0,0-1 0,0 1 0,0 0 0,1 0 0,-1 0 0,0 0 0,0 0 0,0 0 0,0 0 0,0 0 0,0 0 0,1 0 0,-1 0 0,0 0 0,0 0 0,0 0 1,0 0-1,0 0 0,1 0 0,-1 0 0,0 0 0,0 0 0,0 0 0,0 0 0,0 0 0,1 0 0,-1 0 0,0 0 0,0 0 0,0 0 0,0 0 0,0 1 0,0-1 0,0 0 0,1 0 0,-1 0 0,0 0 0,0 0 0,0 0 0,0 0 0,0 1 0,0-1 0,0 0 0,0 0 0,0 0 0,0 0 1,0 0-1,0 1 0,-1 14-24,-8 16 36,-15 26 187,-3-2 0,-52 79-1,59-106-218,-1 0 0,-1-1 0,-1-1 0,-1-1 0,-2-1-1,-28 21 1,42-36-625,-2-1 0,1 0-1,-1-1 1,0 0 0,0-1 0,-20 5-1,25-9-879,0 0-1,0 0 1,0-1-1,1-1 1,-1 0 0,0 0-1,-14-2 1,3-2-2395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02.2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0 216 1140,'32'-23'9179,"1"2"-4448,-10 6-3611,2 1 0,31-12 0,36-6-852,12-4-1594,-41 2-4352,-49 20 85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02.5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689 25 860,'11'10'8341,"9"7"-324,0 3-4227,-10-11-3679,-1 0 1,-1 1-1,0 0 0,0 0 0,-1 1 0,-1 0 1,0 0-1,0 1 0,7 20 0,-8-9 46,-1 1 1,-1 0-1,-1 0 0,-1 0 0,-1 0 1,-1 0-1,-1 0 0,-1 0 1,-1 0-1,-1-1 0,-2 1 1,0-1-1,-1-1 0,-1 0 0,-1 0 1,-2 0-1,0-2 0,-1 1 1,-30 36-1,29-42-112,0 0 1,0-1-1,-1 0 1,-1-2-1,-1 1 1,0-2-1,0 0 1,-1-1-1,0-1 1,-31 11-1,33-16-46,0 1 0,-1-2 0,1 0 0,-1-2 0,0 1 0,0-2 0,1 0 0,-1-1 0,0-1 0,1 0 0,-1-2 0,1 1 0,-31-13 0,33 10-54,0 0 0,0-1 0,1 0 0,1-1 0,-1 0 0,1-1 0,0-1 0,1 0 0,0 0 0,1-1 0,0-1 0,1 0-1,0 0 1,1 0 0,0-1 0,1-1 0,-8-21 0,9 17-201,0-1-1,2 0 1,0 0-1,1 0 1,1 0-1,1-1 1,1 1-1,0 0 1,2-1-1,0 1 1,1 0 0,1 0-1,8-24 1,-1 9-1211,2 0 1,1 1-1,28-47 1,-32 64 121,1-1 1,1 1 0,0 1-1,1 0 1,1 1-1,0 1 1,1 0-1,18-12 1,-20 17-449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02.8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1376,'31'147'14511,"-28"-134"-12689,-3-10-1727,0 0-1,1-1 0,-1 1 1,1-1-1,0 0 1,0 1-1,0-1 1,0 0-1,0 1 0,0-1 1,3 3-1,-3-5-387,1 1-1,-1-1 1,0 1-1,1-1 1,-1 1-1,1-1 1,-1 0-1,1 0 1,-1 0-1,1 0 1,-1 0-1,1 0 1,-1 0-1,1-1 1,-1 1-1,0 0 0,1-1 1,-1 1-1,1-1 1,-1 0-1,0 1 1,0-1-1,1 0 1,1-1-1,16-7-6632,-11 5 3300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03.9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1289 53 304,'5'-13'3296,"4"-2"1862,6 12 2732,-21-7-2477,6 10-5404,-1 0 0,1-1-1,0 1 1,0 0-1,-1 0 1,1-1-1,0 1 1,0 0 0,0 0-1,0-1 1,0 1-1,-1 0 1,1-1-1,0 1 1,0 0 0,0-1-1,0 1 1,0 0-1,0 0 1,0-1-1,0 1 1,0 0 0,0-1-1,0 1 1,0 0-1,0-1 1,1 1-1,-1 0 1,0-1 0,0 1-1,0 0 1,0 0-1,0-1 1,1 1-1,-1 0 1,0 0 0,0-1-1,0 1 1,1 0-1,-1 0 1,1-1 411,-11 33-293,8-21-50,-1 0 0,0 0 0,-1-1-1,0 1 1,0-1 0,-1 0 0,-1 0 0,0 0-1,0-1 1,-1 0 0,0 0 0,0 0 0,-1-1-1,0 0 1,-1-1 0,1 0 0,-1 0 0,-1-1-1,-16 9 1,7-5-44,-1-1-1,0-1 0,-1-1 1,0 0-1,0-2 0,-1 0 1,1-1-1,-1-2 0,-27 1 1,46-3-34,0 0 1,1 1-1,-1-2 1,1 1-1,-1 0 1,0 0 0,1-1-1,-1 0 1,1 1-1,-1-1 1,1 0-1,-1 0 1,1 0 0,0-1-1,0 1 1,-1 0-1,1-1 1,0 0-1,0 1 1,0-1 0,1 0-1,-1 0 1,0 0-1,1 0 1,-2-3-1,1 1-11,1 1 0,0-1 0,1 0 0,-1 0 0,1 0 0,-1 0-1,1 1 1,0-1 0,0 0 0,1 0 0,-1 0 0,1 0 0,0 0 0,0 1-1,3-7 1,-8 14-153,-4 9 187,-1-2 0,-1 1 0,1-1 0,-17 13 0,5-8 5,-2 0 0,1-2 0,-2-1 0,1-1 0,-2-1 0,0-1 0,0-1 0,-36 8 0,59-16-25,1-1-1,-1 1 0,0-1 1,1 0-1,-1 1 0,0-1 1,1 0-1,-1 0 1,0 0-1,0 0 0,1-1 1,-1 1-1,0 0 0,1-1 1,-1 1-1,0-1 1,1 0-1,-1 1 0,1-1 1,-1 0-1,1 0 0,-1 0 1,1 0-1,0 0 0,-2-2 1,2 0-9,0 1 0,0 0 0,1 0 0,-1 0 0,1-1 0,0 1 0,-1 0-1,1-1 1,0 1 0,0 0 0,1-1 0,-1 1 0,0 0 0,1 0 0,-1-1 0,2-1 0,4-12-76,0 1 0,1 0 0,18-27 0,-22 37 59,-1 1 16,0 0-1,0 1 0,0-1 1,1 0-1,0 1 1,-1 0-1,1 0 1,0-1-1,1 2 1,-1-1-1,1 0 1,-1 1-1,1-1 1,4-1-1,-7 5 10,-1-1-1,1 1 0,-1-1 0,1 1 1,-1-1-1,0 1 0,1 0 1,-1-1-1,1 1 0,-1-1 1,0 1-1,0 0 0,1 0 1,-1-1-1,0 1 0,0 0 1,0 0-1,0-1 0,0 1 0,0 0 1,0 0-1,0-1 0,0 1 1,0 0-1,0-1 0,0 1 1,-1 0-1,1 0 0,0-1 1,-1 2-1,-5 26 88,5-27-81,-5 16 93,0 0 0,-2 0-1,0-1 1,-1 1 0,-1-2 0,0 0 0,-1 0 0,-17 17-1,-111 100 257,107-105-675,-2 0 0,-52 30 0,69-47-961,0-2 0,-36 13 0,42-18-189,0 0 1,-1-1-1,1 0 1,0 0-1,-1-2 1,-10 1-1,2-4-2490,5-3-6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6:54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2244,'75'-16'9426,"2"8"-5454,-50 7-3886,0-2 0,0-1 0,-1-1 0,0-1 1,32-12-1,-16-1-1540,-2 2-1496,0 0-3461,-27 12 3279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04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91 2448,'10'-9'3634,"22"-20"4842,2 5-3837,3 7-3633,6 10-3426,-69 3-13815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04.6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899 46 1624,'3'4'17444,"11"18"-14745,-9-5-2403,0 0 0,-2 0-1,0 0 1,0 1 0,-2-1-1,0 1 1,-1-1-1,-1 1 1,0-1 0,-2 0-1,0 1 1,0-1 0,-2 0-1,0-1 1,-1 1 0,-9 16-1,5-13-280,-2-1-1,0 0 1,-1-1-1,0-1 1,-2 0-1,0-1 1,-1 0-1,-1-1 1,0-1-1,-1 0 1,0-2-1,-26 14 1,5-6-10,-2-2 1,0-1-1,0-2 0,-83 17 1,100-27-17,1-2 0,-1 0 0,1-2 0,-1 0 0,0-2 0,0 0 0,1-2 0,-1 0 0,1-2 0,-41-13 0,59 16-34,-1 0-1,1-1 0,0 1 0,0-1 1,1 0-1,-1 0 0,1 0 1,-1-1-1,1 1 0,0-1 0,0 0 1,1 0-1,-1-1 0,1 1 0,0-1 1,0 0-1,0 0 0,1 0 0,0 0 1,0 0-1,0 0 0,0-1 0,-1-9 1,3 2-322,0-1 0,0 1 0,1 0 1,1-1-1,0 1 0,1 0 1,0 0-1,9-23 0,4-7-1801,2 2 0,2 0 1,2 1-1,26-37 0,-34 57 1299,1 1 1,0 0 0,2 1-1,0 1 1,0 1-1,2 0 1,0 1 0,1 1-1,26-14 1,-41 26 897,0-1 1,-1 1-1,1 1 0,0-1 0,0 0 1,1 1-1,-1 0 0,0 1 1,0-1-1,1 1 0,-1 0 0,0 0 1,0 0-1,1 1 0,-1 0 1,0 0-1,0 0 0,7 3 0,-8-2 434,0 0 0,-1 1-1,1-1 1,0 1-1,-1 0 1,1 0-1,-1 0 1,0 0 0,0 1-1,0-1 1,0 1-1,-1-1 1,4 9 0,-3-7 492,0 1 0,-1-1 0,0 1 1,0 0-1,-1 0 0,1 0 0,-1 0 1,0 0-1,-1 0 0,0 11 0,-12 34 2876,12-50-3913,-1-1 0,1 1-1,-1-1 1,0 0 0,1 1-1,-1-1 1,1 1 0,-1-1 0,0 0-1,1 0 1,-1 1 0,0-1-1,0 0 1,1 0 0,-1 0 0,0 0-1,1 0 1,-1 0 0,0 0-1,0 0 1,1 0 0,-1 0-1,0 0 1,1 0 0,-1 0 0,0-1-1,1 1 1,-1 0 0,0-1-1,1 1 1,-1 0 0,0-1 0,1 1-1,-1-1 1,1 1 0,-1-1-1,0 0 1,-31-21-5317,27 18 3534,-24-20-5731,12 9 3713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04.9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0 324,'3'2'1182,"0"1"-1,0-1 1,0 1 0,0-1 0,0 1-1,-1 0 1,0 0 0,1 0-1,1 5 1,0 0-272,-1 1 1,0-1-1,0 1 0,-1 0 0,2 16 1,-2 9 155,-2 46 1,-1-36-636,-13 294 159,-14-171-4569,18-125-1905,-32 77 0,26-82 2498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05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7 302 1876,'-7'-65'8733,"8"59"-8277,0-1 0,0 0 0,0 0-1,1 1 1,0-1 0,0 1 0,0 0 0,1-1 0,0 1-1,0 0 1,1 0 0,5-6 0,3-3-217,0 1 1,1 0-1,0 1 0,1 1 1,1 0-1,21-13 0,-27 19-246,1 1 1,-1 0-1,1 0 0,0 1 0,0 0 1,0 1-1,0 0 0,1 0 0,-1 2 1,1-1-1,0 1 0,17 1 0,-26 0 10,-1 0 0,1 0 0,-1 0-1,1 0 1,-1 0 0,1 1 0,-1-1-1,0 1 1,1-1 0,-1 1 0,0 0-1,1-1 1,-1 1 0,0 0 0,0 0-1,1 0 1,-1 0 0,0 0 0,0 0-1,0 0 1,0 0 0,-1 0-1,1 1 1,1 1 0,-1-1 17,-1 1 0,1-1 0,-1 1 0,0 0 0,0-1 0,0 1 0,0-1 0,0 1 0,0 0 0,-1-1 0,1 1 0,-2 4 0,-4 7 183,0 0 0,-1 0 0,-14 22 1,17-31-109,-56 80 1369,44-65-991,0 0 1,2 1 0,0 1 0,1 0 0,2 1 0,-15 39 0,25-58-455,0 0 0,0 0 1,0 0-1,1 0 0,0 0 1,-1 0-1,1 0 1,1 0-1,-1 0 0,1 0 1,-1 0-1,1 0 1,0 0-1,1 0 0,-1 0 1,0 0-1,1-1 1,0 1-1,4 4 0,-3-3-33,1-1-1,1 0 1,-1 0-1,1 0 1,-1-1-1,1 0 1,0 0-1,0 0 1,1 0-1,-1-1 1,0 0-1,8 2 1,0-1-663,-1 0 0,1-1 0,0 0 0,-1-1 0,18-1 0,-19 0-1195,0-1-1,0 0 1,0-1 0,-1 0 0,17-6 0,-7-1-2065,-3 1 14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05.6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96 1572,'-17'-4'3960,"4"-1"5250,29-11-5096,55-29-2846,-64 41-1075,0 0 0,0 1 0,1 0 0,-1 1 0,1-1 0,-1 1 0,1 1 0,14-2 0,-22 3-149,1 1 0,0-1 0,0 1 0,0-1 0,0 1 0,-1-1 0,1 1 0,0-1 0,-1 1 0,1 0 0,0-1 0,-1 1 1,1 0-1,-1 0 0,1 0 0,-1-1 0,0 1 0,1 0 0,-1 0 0,0 0 0,1 0 0,-1 0 0,0 0 0,0-1 0,0 1 0,0 0 0,0 0 1,0 0-1,0 0 0,0 0 0,0 0 0,0 0 0,-1 0 0,1 0 0,0 0 0,0-1 0,-1 1 0,0 1 0,-7 21-2591,2-15-2258,-15 3-11246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09.5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1129 221 16,'129'40'587,"-128"-40"-476,0-1 1,0 1-1,0-1 1,-1 1-1,1-1 1,0 0-1,-1 1 1,1-1-1,0 0 1,-1 1-1,1-1 1,-1 0-1,1 0 1,-1 0-1,0 0 1,1 1-1,-1-1 1,0 0-1,0 0 1,1 0-1,-1 0 1,0 0-1,0 0 1,0 0-1,0 0 1,0 0-1,0 0 1,0 0-1,-1 0 1,1 1-1,-1-3 1,2 0-44,-1-1 1,0 0-1,-1 1 1,1-1-1,-1 0 0,1 1 1,-1-1-1,0 1 1,-3-7-1,0 6-60,0 0 1,0 0-1,-1 1 0,1-1 1,-1 1-1,0 0 1,0 0-1,0 0 0,0 1 1,-1 0-1,-7-2 0,-70-17-34,55 16 45,0-1 65,0 2 0,-56-2-1,84 6-94,44 7-121,282 53 149,-306-51-54,-19 4 129,2 7 6786,-3-20-6779,10-9 4241,6-3 8464,-22 30-9718,-17 36-3339,9-22 926,7-12-672,-2 0 1,0 0-1,-1-1 0,-1-1 1,0 1-1,-2-2 0,0 0 1,-19 19-1,23-29-8,0-2 0,0 1 0,-1-1-1,1-1 1,-1 0 0,0 0 0,0-1 0,0 0 0,-16 2-1,-16 0-56,-43 1 0,52-4 35,-471 19-857,461-19 898,0-1 1,-82-11-1,111 8-9,1-1 0,-1 0 0,1 0 1,-1-2-1,1 1 0,0-2 0,1 0 0,-1 0 0,1-1 0,0-1 0,1 0 0,-21-19 1,28 23-4,1 0 1,0-1 0,-1 1 0,2-1 0,-1 0-1,0 1 1,1-1 0,0 0 0,0-1 0,1 1-1,-1 0 1,1 0 0,0-1 0,0-10 0,1 6 2,1 0 0,0 0 1,1 0-1,0 0 0,0 0 1,1 1-1,7-16 0,2-1 5,2 0 0,1 1-1,2 1 1,31-37 0,-37 45-196,2 2-1,0 0 1,1 0 0,0 2 0,1-1-1,0 2 1,1 0 0,32-16 0,-47 26-119,0 1 1,-1 0 0,1 0-1,0 0 1,0 0-1,0-1 1,0 1-1,0 0 1,0 1 0,0-1-1,0 0 1,0 0-1,0 0 1,-1 1 0,1-1-1,0 0 1,0 1-1,0-1 1,0 0 0,0 1-1,-1-1 1,1 1-1,0 0 1,-1-1-1,1 1 1,0 0 0,-1-1-1,1 1 1,-1 0-1,1-1 1,-1 1 0,1 0-1,-1 0 1,1 0-1,-1 0 1,0 0 0,1-1-1,-1 1 1,0 0-1,0 2 1,3 36-10871,-7-21 7184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10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1756 185 2252,'12'-15'1558,"0"1"0,2 1 0,0 0-1,0 1 1,1 0 0,19-11 0,7-1 1851,55-24 0,-92 46-3246,1 0-1,0 1 1,-1-1 0,1 1-1,0 0 1,0 0 0,0 1-1,0-1 1,0 1 0,7 1-1,-12-1-137,1 0 0,0 0 0,0 0-1,-1 1 1,1-1 0,0 0 0,-1 0-1,1 1 1,0-1 0,-1 0 0,1 1 0,0-1-1,-1 1 1,1-1 0,-1 1 0,1-1-1,-1 1 1,1-1 0,-1 1 0,1-1-1,-1 1 1,0 0 0,1-1 0,-1 1 0,0 0-1,0-1 1,1 2 0,-1 0-4,0 0 0,-1 0 0,1 0-1,0 0 1,-1 1 0,1-1 0,-1 0 0,0 0 0,0 0 0,0-1 0,0 1 0,0 0 0,0 0 0,-2 2-1,-20 25 25,-2-1 0,-1-1 0,-1-1 0,-1-1 0,-1-2 0,-1-1 0,-1-1 0,0-2 0,-42 19 0,57-31-42,-2 0-1,1-1 0,-1 0 0,0-2 1,0 0-1,0-1 0,-22 1 0,34-4-12,0 0 0,0 0 0,0-1 0,0 0-1,0 0 1,0 0 0,0-1 0,0 0 0,1 0-1,-1 0 1,-7-5 0,10 5-12,0-1-1,0 1 1,0-1-1,1 1 1,-1-1-1,1 0 1,-1 0 0,1 0-1,0-1 1,1 1-1,-1 0 1,0-1 0,1 1-1,0-1 1,0 1-1,0-1 1,0 0 0,0 0-1,1-7 1,-1 3-5,1 0 0,1 1 0,-1-1 1,2 0-1,-1 0 0,1 1 0,0-1 1,0 1-1,1-1 0,0 1 0,0 0 1,1 0-1,0 0 0,0 1 0,1-1 1,-1 1-1,1 0 0,1 0 0,-1 1 0,10-7 1,-15 11 32,0 1 0,0 0 0,0 0 0,0 0 0,1 0 0,-1 0 0,0-1 0,0 1 0,0 0 0,0 0 1,1 0-1,-1 0 0,0 0 0,0 0 0,0 0 0,0 0 0,1 0 0,-1 0 0,0-1 0,0 1 0,0 0 0,1 0 0,-1 0 0,0 0 1,0 0-1,0 0 0,1 1 0,-1-1 0,0 0 0,0 0 0,0 0 0,1 0 0,-1 0 0,0 0 0,0 0 0,0 0 0,0 0 1,1 0-1,-1 1 0,0-1 0,0 0 0,0 0 0,0 0 0,0 0 0,1 1 0,-1-1 0,0 0 0,-1 13 359,-9 13 299,4-18-427,0 1-1,-1 0 1,0-1 0,0-1 0,-1 1-1,0-1 1,0 0 0,-1-1 0,-17 10-1,-11 4 380,-45 17 1,64-29-464,-46 17 186,-2-3 1,1-2-1,-2-4 1,-1-2-1,-73 5 1,30-12 299,1-5 0,-155-17 0,-86-29 786,355 44-3401,23-2-3091,-1-1 0,47-12-1,-4-7-3240,-28 13 4147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10.4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1271 46 1528,'20'-12'6683,"21"-22"13849,-46 37-21780,0-2 0,0 1 0,0 0 0,0-1 0,0 0 0,-1 0 0,1-1 0,0 1 0,-1-1 0,1 0 0,0 0 0,0-1 0,-9-1 0,-6 0-2580,-11 2-283</inkml:trace>
  <inkml:trace contextRef="#ctx0" brushRef="#br0" timeOffset="1">0 225 2048,'4'-7'9523,"9"0"-5517,18-3-1547,-29 10-1987,156-33 3102,-35 10-5337,-63 7-2618,-2-5-3297,-45 14 3796,-7 1 20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15.1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594 166 1696,'17'-18'2721,"29"-36"3352,-43 50-5478,0-1-1,-1 1 1,1 0-1,-1-1 1,0 1-1,0-1 1,-1 1-1,0-1 1,1 0-1,-2 0 1,2-8-1,-3 12-528,1-1 0,-1 0 0,1 1 0,-1-1 0,0 1 0,0-1-1,1 1 1,-1-1 0,0 1 0,-1-1 0,1 1 0,0 0 0,0 0 0,0-1 0,-1 1-1,1 0 1,-1 0 0,1 1 0,-1-1 0,1 0 0,-1 0 0,0 1 0,1-1-1,-1 1 1,0-1 0,1 1 0,-1 0 0,0-1 0,1 1 0,-1 0 0,0 0 0,-2 1-1,-60 0 72,33 3 32,0 1 0,1 1 0,0 2 0,0 2 0,1 0 1,0 2-1,1 1 0,0 1 0,1 2 0,-33 24 0,41-26-26,1 1 0,1 0 0,0 1 0,1 1 0,1 1 0,0 0 0,2 1 0,0 0 0,1 1 0,1 1 0,1 0 0,0 0 0,2 1 0,-8 32 0,13-42-115,1-1-1,1 1 1,0-1-1,1 1 1,0-1-1,0 1 1,1-1-1,1 1 1,0-1-1,0 0 1,2 1-1,-1-1 1,1-1-1,1 1 1,0 0-1,0-1 1,1 0-1,0-1 1,1 1-1,12 13 1,-7-11-18,0-1 0,1-1 0,0 0 1,0-1-1,1 0 0,0-1 0,1 0 0,0-1 0,0-1 1,0-1-1,1 0 0,0-1 0,32 4 0,-27-5-230,0-2 1,1 0-1,-1-2 0,1 0 0,-1-1 1,0-1-1,0-1 0,0-1 0,21-9 0,-29 9-612,-1-1 0,1 0 0,-1-1 0,-1 0 0,0-1 0,15-13 0,-17 13-625,0-1 0,-1 0 0,-1 0 0,1-1 0,-2 0-1,1-1 1,9-21 0,-6 4-1992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15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164 155 1372,'4'12'10196,"14"17"-5257,-1-1-2697,-5-4-1623,-1 1 0,-1 0 0,-1 1 0,-2-1 1,0 2-1,5 48 0,-10-63-582,-2 0-1,1 0 1,-2 0 0,0 0 0,0 0-1,-1 0 1,0 0 0,-1-1 0,-1 1 0,1-1-1,-2 0 1,0 0 0,0 0 0,-1 0 0,0-1-1,-1 0 1,-14 16 0,13-19-30,0 0 1,0-1-1,-1 0 0,0 0 1,-1-1-1,1 0 0,-13 4 1,17-6-8,0-1 1,0 0 0,0-1-1,0 0 1,-1 1 0,1-1-1,0-1 1,-1 1 0,1-1-1,-1 0 1,1 0 0,-1-1-1,1 0 1,0 0 0,-11-3-1,15 3-3,-1 1 0,1-1 1,-1 0-1,1 0 0,0 0 0,-1 0 0,1 0 0,0 0 0,0-1 0,-1 1 0,1 0 1,0-1-1,0 1 0,1 0 0,-1-1 0,0 1 0,0-1 0,1 0 0,-1 1 0,1-1 1,-1 1-1,1-4 0,0 2-2,0-1-1,0 1 1,0-1 0,1 1 0,0-1 0,0 1 0,0-1-1,0 1 1,0 0 0,3-5 0,5-8-13,0 1-1,1 1 1,18-20-1,-20 24 13,384-414-831,-338 378 400,-39 34-389,-1 0 0,0-1 0,0 0-1,19-26 1,-26 34-1143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6:55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1534 82 1152,'1'-1'402,"1"0"-1,-1-1 1,0 1 0,1 0-1,-1 0 1,1 0-1,0 1 1,-1-1 0,1 0-1,0 1 1,-1-1 0,1 1-1,0-1 1,0 1-1,-1 0 1,1 0 0,0 0-1,0 0 1,0 0 0,-1 0-1,1 0 1,0 1-1,0-1 1,-1 1 0,1-1-1,0 1 1,1 0 0,-1 2-135,-1-1 1,0 0 0,0 1-1,0-1 1,0 1 0,0-1-1,0 1 1,-1-1 0,1 1 0,-1-1-1,1 1 1,-1 0 0,0-1-1,0 1 1,-1 0 0,1-1 0,-1 5-1,-1 4 186,2 2-147,-1 0-1,-1 0 1,0 0-1,-1-1 1,0 1-1,-1-1 1,0 0 0,-1 0-1,-11 20 1,15-31-307,1-1 0,-1 1 0,1-1 0,-1 1 0,0 0 0,1-1 0,-1 1 0,1-1 0,-1 1 0,0-1 0,0 0 0,1 1 0,-1-1 0,0 0 0,0 0 0,1 1 0,-1-1 0,0 0 0,0 0 0,0 0 0,1 0 0,-1 0 0,0 0 0,0 0 0,0 0 0,-1 0 1,-22-14-387,-15-28-960,37 40 1230,1-1 55,-1 1 1,0-1-1,0 1 1,0 0-1,-1-1 1,1 1-1,-1 0 1,1 0-1,-1 1 1,1-1-1,-1 0 1,0 1-1,0 0 1,0-1-1,0 1 1,0 1-1,0-1 1,0 0-1,0 1 1,-4-1-1,2 2 68,1-1 0,0 2 0,1-1-1,-1 0 1,0 1 0,0-1 0,0 1-1,1 0 1,-1 0 0,1 1 0,0-1-1,0 1 1,-1 0 0,2 0 0,-6 5-1,-36 38 1022,44-46-1018,-1 0-1,0 0 1,1 0-1,-1-1 1,0 1-1,1 0 1,-1 0-1,1 0 1,-1-1 0,0 1-1,1 0 1,-1 0-1,1-1 1,-1 1-1,1-1 1,-1 1-1,1 0 1,-1-1 0,1 1-1,-1-1 1,1 1-1,-1-1 1,1 0-1,0 1 1,0-1-1,-1 1 1,1-1 0,-1-1-1,1 1-8,0 1-1,-1-1 1,1 0-1,-1 0 1,1 0-1,-1 0 1,0 0-1,1 0 1,-1 1-1,0-1 1,1 0-1,-1 0 1,0 1-1,0-1 1,0 1-1,0-1 1,0 1-1,1-1 1,-1 1-1,0-1 1,0 1-1,0 0 1,0 0-1,0-1 1,-1 1-1,1 0 1,0 0 0,-2 0-1,-56 45 265,44-33 71,0 0 1,-25 14-1,40-26-324,-1 1 0,1-1 0,-1 1 0,1-1 0,-1 0 0,1 1 0,-1-1 0,0 0 0,1 1 0,-1-1 0,1 0 0,-1 0 0,0 1 0,1-1 0,-1 0 0,0 0 0,0 0 0,1 0 0,-1 0 0,0 0 0,1 0 0,-1 0 0,0 0 0,1 0 0,-1 0 0,0-1 0,1 1 0,-1 0 0,0 0 0,1-1 0,-1 1-1,1 0 1,-1-1 0,0 1 0,1-1 0,-1 0 0,-3-28 442,4 29-345,6 4-70,0 0 0,0 1 0,0 0 1,0 0-1,-1 0 0,0 1 0,0 0 0,0 0 0,-1 0 0,0 0 1,0 1-1,-1-1 0,0 1 0,0 0 0,0 0 0,-1 1 0,0-1 1,-1 0-1,2 15 0,0 2 97,-2 1 0,0-1 0,-1 0 0,-2 0 0,-4 25 0,4-37-57,-1 0 0,0 0 0,-1 0 0,-1 0 0,1-1 0,-2 0 0,1 0 0,-2 0 0,1-1 0,-2 0 1,1 0-1,-11 10 0,5-7 35,-1-1 1,-1-1 0,1 0 0,-2-1-1,0-1 1,0 0 0,-26 10-1,0-5 30,-2-1-1,0-2 0,-1-2 0,0-3 1,-85 3-1,83-8-72,-1-3 0,1-2 0,-70-14 0,86 11 195,1-1 0,0-2 1,1 0-1,0-3 0,0 0 1,-32-22-1,52 30-153,1-1 0,0 0 0,0-1 0,1 1 0,0-1 0,0-1 0,1 0 0,0 0 0,0 0 0,1 0 0,0-1 0,1 0 0,-1 0 0,2 0 0,-1-1 0,1 1 0,1-1 0,0 0 0,0 1 0,0-20 0,2 9 9,1 1-1,1-1 1,1 1 0,1 0 0,1 0 0,0 0 0,1 0 0,1 1-1,16-30 1,20-38-1368,51-148 1,-79 198-3778,-13 32 3517,0 0 0,0 0 1,0 1-1,0-1 1,1 1-1,-1 0 1,1-1-1,0 1 1,0 1-1,1-1 0,4-4 1,0 4-2272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16.6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135 559 420,'-1'0'325,"0"0"0,1-1 0,-1 1 1,1 0-1,-1 1 0,1-1 0,-1 0 0,0 0 0,1 0 0,-1 0 1,1 0-1,-1 0 0,1 1 0,-1-1 0,1 0 0,-1 0 0,1 1 1,-1-1-1,1 0 0,0 1 0,-1-1 0,1 1 0,-1-1 0,1 0 1,0 1-1,-1-1 0,1 1 0,0-1 0,-1 1 0,1-1 0,0 1 1,0-1-1,0 1 0,0 0 0,-1 0 0,7 25 5811,23 18-3212,-24-40-2918,1-1-1,1 1 1,-1-1-1,0 0 0,1 0 1,-1-1-1,1 0 1,0 0-1,0-1 0,0 0 1,0 0-1,0-1 1,0 1-1,0-1 0,0-1 1,0 0-1,13-2 1,-12 1-52,0 1 1,0-1 0,0 0-1,-1-1 1,1 0-1,-1 0 1,0-1 0,0 1-1,0-2 1,0 1-1,-1-1 1,0 0 0,1 0-1,-2-1 1,8-8 0,-11 12-17,0-1 1,0 0 0,-1 0-1,1 0 1,-1-1-1,0 1 1,1 0 0,-2 0-1,1-1 1,0 1 0,-1-1-1,1 1 1,-1-1 0,0 1-1,0 0 1,0-1 0,-1 1-1,1-1 1,-2-4 0,1 6 45,0 0 0,-1 0 1,1 0-1,-1 0 0,1 0 0,-1 0 1,0 0-1,1 0 0,-1 0 1,0 1-1,0-1 0,0 1 1,-1 0-1,1 0 0,0-1 0,0 1 1,-1 0-1,1 1 0,-1-1 1,1 0-1,-1 1 0,1 0 1,-1-1-1,1 1 0,-1 0 0,-4 1 1,-7-1 116,-1 0 1,0 2-1,0 0 1,1 0-1,-1 2 1,1 0-1,0 0 0,0 1 1,0 1-1,0 0 1,1 1-1,0 1 1,1 0-1,0 0 1,0 1-1,1 1 1,0 0-1,0 1 1,1 0-1,1 0 1,0 1-1,0 0 1,1 1-1,1 0 0,-8 17 1,7-6 68,0 0-1,2 1 1,0 0-1,2 0 1,1 0-1,-1 42 1,4-53-101,1-1-1,0 0 1,1 1 0,0-1-1,1 0 1,0 0 0,1 0-1,1-1 1,0 0 0,1 1-1,0-2 1,0 1 0,2-1-1,11 16 1,-14-23-106,1 0 1,0 0 0,-1 0-1,1-1 1,0 0-1,0 0 1,1 0 0,-1-1-1,1 0 1,-1 0-1,1-1 1,0 0 0,-1 0-1,1 0 1,0-1 0,12-1-1,7 0-244,0-1 0,51-12 0,-30 1-1934,0-2 0,-1-2 0,-1-1 0,0-3 0,-2-2 0,0-2 0,-2-1 0,47-39 0,-72 50 1976,0-1 0,-1 0 0,-1-1 0,17-26 1,-19 25 830,-1-1 0,-1 0 1,-1-1-1,11-30 1,-13 31 544,1-2 1591,-6 8 3014,-2 13-5613,-1-1 1,1 1-1,-1 0 1,1-1 0,-1 1-1,0 0 1,1 0 0,-1-1-1,0 1 1,1 0-1,-1 0 1,1 0 0,-1 0-1,0 0 1,1 0 0,-1 0-1,0 0 1,1 0-1,-1 0 1,0 1 0,1-1-1,-1 0 1,1 0-1,-1 0 1,0 1 0,0 0-1,-19 6 623,-25 14-114,-2 2-356,-46 30-1,80-44-243,-1 0-1,2 1 0,-1 1 0,2 0 1,-1 1-1,1 0 0,-15 23 1,22-29-23,1 0-1,1 0 1,-1 0 0,1 0 0,0 1 0,0-1-1,1 0 1,0 1 0,0-1 0,0 1-1,1 0 1,0-1 0,1 10 0,-1-13-11,1-1 1,-1 0-1,1 1 1,-1-1-1,1 0 0,0 1 1,0-1-1,0 0 1,0 0-1,0 0 1,0 0-1,1 0 0,-1 0 1,1 0-1,-1 0 1,1-1-1,0 1 1,0 0-1,-1-1 1,1 0-1,0 1 0,1-1 1,-1 0-1,0 0 1,0 0-1,0 0 1,1-1-1,-1 1 0,0 0 1,1-1-1,-1 0 1,0 1-1,1-1 1,-1 0-1,1 0 0,-1-1 1,0 1-1,3-1 1,25-4-40,0-2 1,-1 0-1,0-3 1,-1 0 0,0-1-1,0-2 1,-1-1-1,-1-1 1,0-1-1,-2-2 1,42-36-1,-49 32 154,-19 18-33,-14 12-39,1 2 61,1 0 0,0 2 0,1-1 0,0 1 0,1 1 0,0 1 0,1-1 0,1 2-1,-14 24 1,19-30-28,0 1-1,0 0 1,1 1-1,0-1 1,1 1-1,1-1 1,-1 1 0,2 0-1,-1 0 1,2 0-1,-1 0 1,2 0-1,-1 0 1,2 0-1,-1 0 1,6 18-1,-6-24-77,1 0 0,0-1 0,1 1 0,-1 0 0,1-1 0,0 1 0,0-1 0,0 0 0,1 0 0,0 0 0,-1 0 0,1-1-1,1 1 1,-1-1 0,7 4 0,-2-3-47,-1 0-1,1-1 0,0 0 1,0 0-1,0-1 0,0 0 1,0-1-1,12 1 1,5-2-405,-1-1 1,0-1 0,0-1-1,0-1 1,38-12 0,-34 7-491,-2-1-1,0-2 1,0 0 0,-1-2 0,-1-1-1,0-1 1,-1-1 0,-1-1 0,26-26 0,-21 15 30,-1-2 1,-2-1 0,-1-1 0,-1-1-1,35-72 1,-29 39 388,-2-2 0,28-110 0,7-139 2795,-51 216 2086,-10 62 283,-4 34-1566,-1 14 559,-23 65-1301,-32 150 1,11 82-818,22 62-1232,19-225-608,7-134 62,-4 33-607,4-39 600,0 0 0,0-1 0,0 1 0,-1 0 0,1 0 0,0-1-1,-1 1 1,0 0 0,1-1 0,-1 1 0,0-1 0,0 1 0,0-1 0,0 1 0,0-1-1,0 1 1,-2 0 0,2-2-78,0 0 0,0 0-1,0 0 1,-1 0 0,1 0 0,0 0-1,0 0 1,0-1 0,0 1-1,0-1 1,0 1 0,-1 0 0,1-1-1,0 0 1,0 1 0,0-1 0,1 0-1,-1 1 1,0-1 0,0 0-1,0 0 1,0 0 0,0-1 0,-21-25-5139,18 22 3982,-6-10-1717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17.0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49 152,'0'-1'508,"0"0"-1,1 0 1,-1 0 0,0 0 0,0 0-1,0 0 1,1 0 0,-1 0-1,0 0 1,1 0 0,-1 0 0,1 0-1,-1 0 1,1 0 0,0 1-1,-1-1 1,1 0 0,0 0-1,1 0 1,21-9 4885,39 7-2149,-41 3-2735,69-2-624,-11 1-3265,0-6-3817,-55 3 3998,2 2-90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17.3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93 133 272,'40'-1'11022,"0"0"-4786,41-5-2876,-58 3-4175,-1-1 1,42-13 0,-18-2 2115,-43 17-1312,0 1 0,0-1 0,0 0 0,0 0-1,-1 0 1,1 0 0,0-1 0,-1 1-1,0-1 1,1 1 0,-1-1 0,0 0 0,0 0-1,-1 0 1,1 0 0,2-6 0,-4 8 5,0 0 1,0 0 0,0 0 0,1 0 0,-1 0-1,0 0 1,0 0 0,-1 0 0,1 0 0,0 0-1,0 0 1,0 0 0,-1 0 0,1 0 0,-1 0-1,1 0 1,0 0 0,-1 1 0,0-1 0,1 0-1,-1 0 1,0-1 0,-1 1-2,0-1 1,0 1-1,0 0 0,-1 0 1,1 0-1,0 0 1,0 0-1,0 1 0,-1-1 1,1 1-1,0-1 0,-1 1 1,-3 0-1,-13 0 18,0 0 0,1 2-1,-1 0 1,1 1 0,-1 1 0,1 1 0,0 1-1,1 0 1,-1 1 0,-31 18 0,35-17 114,0 1 1,1 0-1,0 0 1,0 2-1,1 0 1,0 0-1,1 1 1,1 0-1,0 1 1,0 0-1,1 0 1,-13 29-1,18-32-51,1 1 0,0 0 0,1 0 0,0 0 0,1 0 0,0 0 0,1 0-1,0 0 1,1 0 0,0 0 0,1 0 0,0 0 0,1-1 0,0 1 0,0 0 0,1-1-1,1 0 1,0 0 0,8 13 0,-6-12-243,0 0 0,1-1 0,0 0 0,1 0 0,0-1 0,0 0 1,1 0-1,0-1 0,1-1 0,0 0 0,0 0 0,1-1 0,-1 0 0,1-1 0,0-1 0,17 5 0,-19-8-1329,0 0 0,0 0 0,0-1 0,0-1-1,-1 0 1,1 0 0,0-1 0,0 0 0,11-4 0,1-1-2242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11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924 64 2928,'9'-10'4350,"7"-12"4183,-16 21-8422,0 0-1,-1 1 1,1-1 0,0 0-1,0 0 1,0 0 0,-1 1-1,1-1 1,-1 0 0,1 0-1,0 1 1,-1-1 0,1 0-1,-1 1 1,1-1 0,-1 0-1,0 1 1,1-1 0,-1 1-1,0-1 1,1 1 0,-1-1-1,0 1 1,0 0 0,1-1-1,-1 1 1,0 0 0,0-1-1,0 1 1,0 0 0,1 0-1,-2 0 1,-19-5 298,1 2 0,-1 0 0,1 2 0,-1 0 0,0 1 0,-28 4 0,-2-2 10,-400 25 1024,244-13-2248,172-15-469,22-4-381,13 4 1571,0 1 1,0 0-1,0-1 0,0 1 0,0-1 0,0 1 0,0-1 0,1 1 0,-1 0 1,0-1-1,0 1 0,0-1 0,0 1 0,1 0 0,-1-1 0,0 1 0,0 0 0,1-1 1,-1 1-1,0 0 0,1-1 0,-1 1 0,0 0 0,1 0 0,-1-1 0,0 1 1,1 0-1,-1 0 0,1 0 0,-1-1 0,0 1 0,1 0 0,7-4-595,0 1 1,1-1-1,-1 1 0,0 1 0,1 0 0,10-1 1,-11 1 551,1 1 1,-1 0 0,1 0 0,-1 1-1,1 1 1,0-1 0,-1 1 0,1 1-1,-1-1 1,1 2 0,9 3 0,-13-3 374,-1 1-1,1 0 1,-1 0 0,0 0 0,0 1 0,-1-1-1,1 1 1,-1 0 0,0 0 0,0 0 0,0 1 0,-1-1-1,0 1 1,0-1 0,2 11 0,2 12 1489,6 50 0,-12-75-1661,5 56 731,-2 0-1,-2 1 1,-4-1-1,-2 0 1,-2-1 0,-3 1-1,-35 112 1,39-156-768,-1 0 0,-1 0 1,-1-1-1,-11 16 0,-20 35-517,39-64 369,1 0 0,-1-1-1,1 1 1,-1 0 0,1 0 0,0 0-1,-1 0 1,1 0 0,0 0-1,-1 0 1,1 0 0,0 0-1,0 0 1,0 0 0,0 0 0,0 0-1,0 0 1,0 0 0,1 0-1,-1 2 1,1-3-106,-1 0 0,1 1 0,0-1 1,-1 0-1,1 0 0,-1 1 0,1-1 0,0 0 0,-1 0 0,1 0 0,-1 0 1,1 0-1,0 0 0,-1 0 0,1 0 0,0 0 0,-1 0 0,1 0 1,0 0-1,-1 0 0,1 0 0,-1-1 0,2 1 0,38-19-11071,-38 18 10843,12-6-3270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11.7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1 442 2232,'18'-5'3851,"1"0"0,38-4 0,-38 7-2743,-1-1 0,1-1 0,22-7-1,-21 4-1001,-1 0 0,0-2-1,-1 0 1,0-1-1,0-1 1,16-14-1,-28 20-141,0 0-1,0-1 0,-1 0 0,0 0 0,0-1 0,-1 1 0,0-1 1,0 0-1,0 0 0,-1 0 0,0-1 0,0 1 0,-1-1 0,0 0 0,0 0 1,-1 1-1,0-1 0,0-14 0,-2 14-26,0 0 1,0-1-1,0 1 1,-1 0-1,0 0 0,-1 0 1,0 0-1,0 0 1,-1 1-1,0-1 1,0 1-1,0 0 0,-1 0 1,0 1-1,-1-1 1,1 1-1,-1 1 0,-1-1 1,-7-5-1,9 7 132,0 1-1,0 0 1,0 0-1,0 0 0,-1 1 1,1-1-1,-1 1 1,0 1-1,1-1 1,-1 1-1,0 0 1,0 0-1,0 1 0,0 0 1,0 0-1,0 0 1,0 0-1,0 1 1,1 0-1,-1 1 1,0-1-1,0 1 1,1 0-1,-1 1 0,1-1 1,0 1-1,-8 5 1,0 3 193,1-1 1,0 2 0,1 0-1,0 0 1,1 1-1,0 0 1,1 1 0,0 0-1,2 0 1,-1 1-1,2 0 1,-8 26 0,10-32-208,2 0 0,-1 1 0,1 0 1,1-1-1,0 1 0,0 0 0,1 0 0,0 0 1,0-1-1,2 1 0,-1 0 0,1 0 0,0-1 1,1 1-1,0-1 0,1 0 0,-1 0 0,2 0 1,-1 0-1,2-1 0,-1 0 0,9 10 0,-8-12-58,0 0-1,1-1 0,0 0 0,0 0 0,1-1 1,-1 1-1,1-2 0,0 1 0,0-1 0,0 0 1,0-1-1,1 0 0,-1 0 0,1-1 0,-1 0 1,1 0-1,0-1 0,-1 0 0,1-1 0,13-2 1,-13 1-118,0 0 1,0 0 0,0-1 0,0 0 0,0-1-1,-1 0 1,1 0 0,-1-1 0,0 0 0,0 0-1,-1-1 1,0 0 0,0 0 0,0-1 0,-1 0 0,0 0-1,0-1 1,7-12 0,-5 4-439,-1 1-1,0-1 1,-1 0-1,4-20 1,-9 32 527,0 1 0,0 0 0,0-1 0,-1 1 0,1 0 1,-1-1-1,0 1 0,0-1 0,0 1 0,-1 0 0,1-1 0,-1 1 0,1-1 0,-1 1 0,0 0 0,-1 0 0,1-1 0,0 1 0,-1 0 0,0 0 0,0 0 1,0 1-1,0-1 0,0 0 0,0 1 0,-1-1 0,-4-3 0,6 6 104,-1-1 0,1 0 0,0 1 0,-1-1 0,1 1 0,0 0 0,-1-1 0,1 1 0,-1 0 0,1 0 0,-1 0 0,1 0 0,-1 0 0,1 0 0,-1 0 0,1 1 0,0-1 1,-1 1-1,1-1 0,-1 1 0,1-1 0,-2 2 0,0 0 93,-1 0 0,0 1 0,1 0 0,0 0 0,0 0 0,0 0 0,-4 5 0,-3 6 354,1 0-1,-13 29 0,15-29-342,2 1-1,-1 1 0,2-1 1,0 1-1,1-1 0,1 1 0,-1 32 1,3-43-202,0 0 0,1 0 0,-1 0 1,1 0-1,0 0 0,1 0 0,-1 0 0,1 0 1,0-1-1,1 1 0,-1-1 0,5 8 0,-4-9-81,0 0-1,0-1 0,0 1 1,0-1-1,0 0 0,0 0 1,1 0-1,-1 0 0,1-1 1,-1 1-1,1-1 0,-1 0 1,1 0-1,0 0 0,0 0 1,0-1-1,0 0 0,7 0 1,-3 0-650,-1-1 1,1 0 0,-1-1 0,1 1-1,-1-2 1,0 1 0,0-1 0,0 0-1,0 0 1,0-1 0,-1 0 0,12-9-1,-6 4-676,0-2-1,-1 0 0,0 0 1,-1-1-1,11-17 1,-4 3-481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12.2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348 58 2256,'-1'-18'2991,"-4"-17"6759,-4 31-5431,-8 17-2129,9-3-1786,1 0 0,0 0 0,1 1 1,0 0-1,1 0 0,0 0 0,1 1 0,0 0 1,1-1-1,0 1 0,-2 20 0,1 16-144,4 82 0,0-36 20,-1-51-251,0 21-6,-3 0 0,-17 87 0,17-132-11,0-1 0,-2 1 0,0-1 0,-2 0 0,1-1 0,-2 0 0,-1 0 0,0-1 0,-1 0 0,0 0 0,-1-2 0,-21 21 1,33-36-13,0 1 1,0-1 0,0 1-1,1 0 1,-1-1 0,0 1 0,0-1-1,0 1 1,0 0 0,0-1 0,0 1-1,-1-1 1,1 1 0,0 0-1,0-1 1,0 1 0,0 0 0,0-1-1,-1 1 1,1-1 0,0 1 0,0 0-1,0-1 1,-1 1 0,1 0-1,0 0 1,-1-1 0,1 1 0,0 0-1,-1 0 1,1-1 0,0 1-1,-1 0 1,1 0 0,0 0 0,-1 0-1,1-1 1,0 1 0,-1 0 0,1 0-1,-1 0 1,1 0 0,0 0-1,-1 0 1,1 0 0,-1 0 0,1 0-1,0 0 1,-1 0 0,1 0 0,-1 1-1,1-1 1,0 0 0,-1 0-1,1 0 1,0 0 0,-1 1 0,1-1-1,0 0 1,-1 0 0,1 1 0,0-1-1,-1 0 1,1 1 0,0-1-1,0 0 1,0 1 0,-1-1 0,6-30-163,7 13-171,0-1 1,1 2-1,0-1 1,1 2-1,1 0 1,1 1-1,27-20 1,-7 9-501,0 2 0,69-31-1,-94 49 792,-1 1 0,1 0 0,0 1 0,0 0 0,0 0 0,0 1 0,1 1 0,-1 0 0,0 1 0,22 1 0,-29 0 58,1 0 0,-1 0-1,0 0 1,0 1 0,0-1 0,0 1 0,0 0-1,-1 0 1,1 0 0,0 1 0,-1-1-1,0 1 1,1 0 0,-1 0 0,0 0 0,-1 0-1,1 1 1,-1-1 0,1 1 0,-1-1-1,0 1 1,0 0 0,0 0 0,-1 0 0,0 0-1,1 0 1,-1 0 0,-1 0 0,1 1-1,-1-1 1,1 8 0,-1-3 82,0 1-1,0-1 1,-1 0 0,0 0-1,0 1 1,-1-1 0,-1 0-1,1 0 1,-1-1 0,-1 1-1,0-1 1,0 1 0,-7 9-1,3-7 61,-1 1 0,-1-1 0,0-1 0,0 0 0,-1 0 0,0-1 0,-23 13 0,-3-2 113,-2-1 1,0-2 0,-1-2-1,-72 18 1,30-15-135,42-10-824,-54 17-1,135-43-8109,74-52-3589,-87 50 9392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12.5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82 41 1024,'6'-10'2772,"16"-19"9790,-22 29-12445,0 0 1,1-1 0,-1 1-1,0 0 1,0 0-1,0 0 1,0 0-1,1 0 1,-1 0 0,0 0-1,0 0 1,0-1-1,1 1 1,-1 0-1,0 0 1,0 0 0,0 0-1,1 0 1,-1 0-1,0 0 1,0 0-1,0 0 1,1 0 0,-1 0-1,0 0 1,0 0-1,0 1 1,1-1-1,-1 0 1,0 0 0,0 0-1,0 0 1,1 0-1,-1 0 1,0 0-1,0 1 1,0-1 0,0 0-1,0 0 1,1 0-1,-1 0 1,0 1-1,3 20 1133,-8 64 525,-4 1-1,-34 141 1,15-88-953,-7 86-1608,34-202-1316,32-46-12409,-9-6 7223,-10 12 3698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12.9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184 236 1528,'4'15'9746,"8"-4"-3765,24-2-1639,39-13-4870,-72 4 878,6-1-385,0-1-1,0 1 0,0-2 1,0 1-1,-1-1 1,1-1-1,-1 1 0,0-2 1,0 1-1,0-1 1,0 0-1,12-12 0,-15 12-170,0-1-1,0 1 0,-1-1 0,0 0 0,0 0 1,-1-1-1,0 1 0,0-1 0,0 0 0,-1 0 1,0 0-1,0 0 0,-1 0 0,0 0 0,0-1 1,0-11-1,-1 16 113,0 0-1,-1-1 1,1 1 0,-1 0 0,1 0-1,-1 0 1,0 0 0,0-1 0,0 1 0,-1 0-1,1 1 1,-1-1 0,1 0 0,-1 0-1,0 1 1,0-1 0,0 1 0,-4-4-1,2 3 52,0 0 0,-1 0 1,0 0-1,1 1 0,-1-1 0,0 1 0,-1 1 0,1-1 0,0 1 0,-7-2 0,-1 1 191,0 1-1,0 1 1,0 0 0,0 0 0,0 1-1,1 1 1,-1 0 0,-18 6 0,15-2 237,0 2 0,1 0 1,0 0-1,0 2 1,1-1-1,0 2 1,0 0-1,1 1 1,1 0-1,0 1 0,1 0 1,0 1-1,1 0 1,1 0-1,0 1 1,1 1-1,-7 17 1,8-17-180,1 0 1,1 1-1,0-1 1,1 1-1,1 0 1,1 0-1,0 0 1,1 1-1,1-1 1,0 0-1,2 0 0,0 0 1,1 1-1,0-2 1,1 1-1,1 0 1,11 22-1,-13-33-232,1 0 0,0 0-1,0 0 1,1-1 0,0 0-1,0 0 1,0 0 0,0 0-1,1-1 1,0 0-1,0 0 1,0 0 0,0-1-1,1 0 1,7 3 0,-9-4-315,0-1 1,-1 0-1,1 0 1,0 0 0,0-1-1,0 0 1,0 1-1,0-2 1,9 0 0,-10 0-257,0 0 1,-1 0 0,1 0 0,-1-1 0,0 1 0,1-1 0,-1 0 0,0 0-1,0 0 1,0 0 0,0-1 0,-1 1 0,1-1 0,3-4 0,18-22-7235,-14 12 3859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13.9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1957 1587 812,'3'-2'357,"-1"-1"0,1 0-1,0 1 1,0 0 0,0 0 0,0 0-1,0 0 1,0 0 0,0 0 0,1 1-1,-1 0 1,7-2 0,44-9 5997,-18 7-1743,-23-1 1361,-100-71 978,-132-92-6977,-282-124 3,-52-37 65,383 203 1026,5-8 0,-192-204 0,347 329-975,4 5-76,1 0 1,0 0-1,1 0 0,-1 0 1,1-1-1,0 0 0,1 0 1,-4-7-1,15 27-13,-6-11-5,1 0 0,-1 0 0,-1 1 0,1-1 0,0 1-1,-1-1 1,0 1 0,1 3 0,-1-6-69,8 65-4358,-7-44-136,-2 1-3548,-11 2-2758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13:08:17.9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1742 18 1336,'55'-4'4903,"22"-7"11217,-87 8-12949,-19 4-2046,-438 194 597,208-80-1089,-40 2-232,-29 12 144,224-83 51,-107 65 0,171-86-221,0 2 0,-46 40 1,89-74-1460,26-32-11303,-19 26 7682,-11-5-8693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0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1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00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0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9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5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7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6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3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4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C02E7-3BAB-4BBE-AB7B-7260CBBB5EA2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6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63" Type="http://schemas.openxmlformats.org/officeDocument/2006/relationships/customXml" Target="../ink/ink31.xml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159" Type="http://schemas.openxmlformats.org/officeDocument/2006/relationships/customXml" Target="../ink/ink79.xml"/><Relationship Id="rId170" Type="http://schemas.openxmlformats.org/officeDocument/2006/relationships/image" Target="../media/image85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26" Type="http://schemas.openxmlformats.org/officeDocument/2006/relationships/image" Target="../media/image113.png"/><Relationship Id="rId247" Type="http://schemas.openxmlformats.org/officeDocument/2006/relationships/customXml" Target="../ink/ink123.xml"/><Relationship Id="rId107" Type="http://schemas.openxmlformats.org/officeDocument/2006/relationships/customXml" Target="../ink/ink53.xml"/><Relationship Id="rId268" Type="http://schemas.openxmlformats.org/officeDocument/2006/relationships/image" Target="../media/image134.png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53" Type="http://schemas.openxmlformats.org/officeDocument/2006/relationships/customXml" Target="../ink/ink26.xml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181" Type="http://schemas.openxmlformats.org/officeDocument/2006/relationships/customXml" Target="../ink/ink90.xml"/><Relationship Id="rId216" Type="http://schemas.openxmlformats.org/officeDocument/2006/relationships/image" Target="../media/image108.png"/><Relationship Id="rId237" Type="http://schemas.openxmlformats.org/officeDocument/2006/relationships/customXml" Target="../ink/ink118.xml"/><Relationship Id="rId258" Type="http://schemas.openxmlformats.org/officeDocument/2006/relationships/image" Target="../media/image129.png"/><Relationship Id="rId22" Type="http://schemas.openxmlformats.org/officeDocument/2006/relationships/image" Target="../media/image11.png"/><Relationship Id="rId43" Type="http://schemas.openxmlformats.org/officeDocument/2006/relationships/customXml" Target="../ink/ink21.xml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171" Type="http://schemas.openxmlformats.org/officeDocument/2006/relationships/customXml" Target="../ink/ink85.xml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227" Type="http://schemas.openxmlformats.org/officeDocument/2006/relationships/customXml" Target="../ink/ink113.xml"/><Relationship Id="rId248" Type="http://schemas.openxmlformats.org/officeDocument/2006/relationships/image" Target="../media/image124.png"/><Relationship Id="rId269" Type="http://schemas.openxmlformats.org/officeDocument/2006/relationships/customXml" Target="../ink/ink134.xml"/><Relationship Id="rId12" Type="http://schemas.openxmlformats.org/officeDocument/2006/relationships/image" Target="../media/image6.png"/><Relationship Id="rId33" Type="http://schemas.openxmlformats.org/officeDocument/2006/relationships/customXml" Target="../ink/ink16.xml"/><Relationship Id="rId108" Type="http://schemas.openxmlformats.org/officeDocument/2006/relationships/image" Target="../media/image54.png"/><Relationship Id="rId129" Type="http://schemas.openxmlformats.org/officeDocument/2006/relationships/customXml" Target="../ink/ink64.xml"/><Relationship Id="rId54" Type="http://schemas.openxmlformats.org/officeDocument/2006/relationships/image" Target="../media/image27.png"/><Relationship Id="rId75" Type="http://schemas.openxmlformats.org/officeDocument/2006/relationships/customXml" Target="../ink/ink37.xml"/><Relationship Id="rId96" Type="http://schemas.openxmlformats.org/officeDocument/2006/relationships/image" Target="../media/image48.png"/><Relationship Id="rId140" Type="http://schemas.openxmlformats.org/officeDocument/2006/relationships/image" Target="../media/image70.png"/><Relationship Id="rId161" Type="http://schemas.openxmlformats.org/officeDocument/2006/relationships/customXml" Target="../ink/ink80.xml"/><Relationship Id="rId182" Type="http://schemas.openxmlformats.org/officeDocument/2006/relationships/image" Target="../media/image91.png"/><Relationship Id="rId217" Type="http://schemas.openxmlformats.org/officeDocument/2006/relationships/customXml" Target="../ink/ink108.xml"/><Relationship Id="rId6" Type="http://schemas.openxmlformats.org/officeDocument/2006/relationships/image" Target="../media/image3.png"/><Relationship Id="rId238" Type="http://schemas.openxmlformats.org/officeDocument/2006/relationships/image" Target="../media/image119.png"/><Relationship Id="rId259" Type="http://schemas.openxmlformats.org/officeDocument/2006/relationships/customXml" Target="../ink/ink129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5.png"/><Relationship Id="rId44" Type="http://schemas.openxmlformats.org/officeDocument/2006/relationships/image" Target="../media/image22.png"/><Relationship Id="rId65" Type="http://schemas.openxmlformats.org/officeDocument/2006/relationships/customXml" Target="../ink/ink32.xml"/><Relationship Id="rId86" Type="http://schemas.openxmlformats.org/officeDocument/2006/relationships/image" Target="../media/image43.png"/><Relationship Id="rId130" Type="http://schemas.openxmlformats.org/officeDocument/2006/relationships/image" Target="../media/image65.png"/><Relationship Id="rId151" Type="http://schemas.openxmlformats.org/officeDocument/2006/relationships/customXml" Target="../ink/ink75.xml"/><Relationship Id="rId172" Type="http://schemas.openxmlformats.org/officeDocument/2006/relationships/image" Target="../media/image86.png"/><Relationship Id="rId193" Type="http://schemas.openxmlformats.org/officeDocument/2006/relationships/customXml" Target="../ink/ink96.xml"/><Relationship Id="rId202" Type="http://schemas.openxmlformats.org/officeDocument/2006/relationships/image" Target="../media/image101.png"/><Relationship Id="rId207" Type="http://schemas.openxmlformats.org/officeDocument/2006/relationships/customXml" Target="../ink/ink103.xml"/><Relationship Id="rId223" Type="http://schemas.openxmlformats.org/officeDocument/2006/relationships/customXml" Target="../ink/ink111.xml"/><Relationship Id="rId228" Type="http://schemas.openxmlformats.org/officeDocument/2006/relationships/image" Target="../media/image114.png"/><Relationship Id="rId244" Type="http://schemas.openxmlformats.org/officeDocument/2006/relationships/image" Target="../media/image122.png"/><Relationship Id="rId249" Type="http://schemas.openxmlformats.org/officeDocument/2006/relationships/customXml" Target="../ink/ink12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260" Type="http://schemas.openxmlformats.org/officeDocument/2006/relationships/image" Target="../media/image130.png"/><Relationship Id="rId265" Type="http://schemas.openxmlformats.org/officeDocument/2006/relationships/customXml" Target="../ink/ink132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04" Type="http://schemas.openxmlformats.org/officeDocument/2006/relationships/image" Target="../media/image52.png"/><Relationship Id="rId120" Type="http://schemas.openxmlformats.org/officeDocument/2006/relationships/image" Target="../media/image60.png"/><Relationship Id="rId125" Type="http://schemas.openxmlformats.org/officeDocument/2006/relationships/customXml" Target="../ink/ink62.xml"/><Relationship Id="rId141" Type="http://schemas.openxmlformats.org/officeDocument/2006/relationships/customXml" Target="../ink/ink70.xml"/><Relationship Id="rId146" Type="http://schemas.openxmlformats.org/officeDocument/2006/relationships/image" Target="../media/image73.png"/><Relationship Id="rId167" Type="http://schemas.openxmlformats.org/officeDocument/2006/relationships/customXml" Target="../ink/ink83.xml"/><Relationship Id="rId188" Type="http://schemas.openxmlformats.org/officeDocument/2006/relationships/image" Target="../media/image94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162" Type="http://schemas.openxmlformats.org/officeDocument/2006/relationships/image" Target="../media/image81.png"/><Relationship Id="rId183" Type="http://schemas.openxmlformats.org/officeDocument/2006/relationships/customXml" Target="../ink/ink91.xml"/><Relationship Id="rId213" Type="http://schemas.openxmlformats.org/officeDocument/2006/relationships/customXml" Target="../ink/ink106.xml"/><Relationship Id="rId218" Type="http://schemas.openxmlformats.org/officeDocument/2006/relationships/image" Target="../media/image109.png"/><Relationship Id="rId234" Type="http://schemas.openxmlformats.org/officeDocument/2006/relationships/image" Target="../media/image117.png"/><Relationship Id="rId239" Type="http://schemas.openxmlformats.org/officeDocument/2006/relationships/customXml" Target="../ink/ink119.xml"/><Relationship Id="rId2" Type="http://schemas.openxmlformats.org/officeDocument/2006/relationships/image" Target="../media/image1.jpg"/><Relationship Id="rId29" Type="http://schemas.openxmlformats.org/officeDocument/2006/relationships/customXml" Target="../ink/ink14.xml"/><Relationship Id="rId250" Type="http://schemas.openxmlformats.org/officeDocument/2006/relationships/image" Target="../media/image125.png"/><Relationship Id="rId255" Type="http://schemas.openxmlformats.org/officeDocument/2006/relationships/customXml" Target="../ink/ink127.xml"/><Relationship Id="rId271" Type="http://schemas.openxmlformats.org/officeDocument/2006/relationships/customXml" Target="../ink/ink135.xml"/><Relationship Id="rId276" Type="http://schemas.openxmlformats.org/officeDocument/2006/relationships/image" Target="../media/image138.png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68.png"/><Relationship Id="rId157" Type="http://schemas.openxmlformats.org/officeDocument/2006/relationships/customXml" Target="../ink/ink78.xml"/><Relationship Id="rId178" Type="http://schemas.openxmlformats.org/officeDocument/2006/relationships/image" Target="../media/image89.png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52" Type="http://schemas.openxmlformats.org/officeDocument/2006/relationships/image" Target="../media/image76.png"/><Relationship Id="rId173" Type="http://schemas.openxmlformats.org/officeDocument/2006/relationships/customXml" Target="../ink/ink86.xml"/><Relationship Id="rId194" Type="http://schemas.openxmlformats.org/officeDocument/2006/relationships/image" Target="../media/image97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208" Type="http://schemas.openxmlformats.org/officeDocument/2006/relationships/image" Target="../media/image104.png"/><Relationship Id="rId229" Type="http://schemas.openxmlformats.org/officeDocument/2006/relationships/customXml" Target="../ink/ink114.xml"/><Relationship Id="rId19" Type="http://schemas.openxmlformats.org/officeDocument/2006/relationships/customXml" Target="../ink/ink9.xml"/><Relationship Id="rId224" Type="http://schemas.openxmlformats.org/officeDocument/2006/relationships/image" Target="../media/image112.png"/><Relationship Id="rId240" Type="http://schemas.openxmlformats.org/officeDocument/2006/relationships/image" Target="../media/image120.png"/><Relationship Id="rId245" Type="http://schemas.openxmlformats.org/officeDocument/2006/relationships/customXml" Target="../ink/ink122.xml"/><Relationship Id="rId261" Type="http://schemas.openxmlformats.org/officeDocument/2006/relationships/customXml" Target="../ink/ink130.xml"/><Relationship Id="rId266" Type="http://schemas.openxmlformats.org/officeDocument/2006/relationships/image" Target="../media/image133.png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147" Type="http://schemas.openxmlformats.org/officeDocument/2006/relationships/customXml" Target="../ink/ink73.xml"/><Relationship Id="rId168" Type="http://schemas.openxmlformats.org/officeDocument/2006/relationships/image" Target="../media/image84.png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42" Type="http://schemas.openxmlformats.org/officeDocument/2006/relationships/image" Target="../media/image71.png"/><Relationship Id="rId163" Type="http://schemas.openxmlformats.org/officeDocument/2006/relationships/customXml" Target="../ink/ink81.xml"/><Relationship Id="rId184" Type="http://schemas.openxmlformats.org/officeDocument/2006/relationships/image" Target="../media/image92.png"/><Relationship Id="rId189" Type="http://schemas.openxmlformats.org/officeDocument/2006/relationships/customXml" Target="../ink/ink94.xml"/><Relationship Id="rId219" Type="http://schemas.openxmlformats.org/officeDocument/2006/relationships/customXml" Target="../ink/ink109.xml"/><Relationship Id="rId3" Type="http://schemas.openxmlformats.org/officeDocument/2006/relationships/customXml" Target="../ink/ink1.xml"/><Relationship Id="rId214" Type="http://schemas.openxmlformats.org/officeDocument/2006/relationships/image" Target="../media/image107.png"/><Relationship Id="rId230" Type="http://schemas.openxmlformats.org/officeDocument/2006/relationships/image" Target="../media/image115.png"/><Relationship Id="rId235" Type="http://schemas.openxmlformats.org/officeDocument/2006/relationships/customXml" Target="../ink/ink117.xml"/><Relationship Id="rId251" Type="http://schemas.openxmlformats.org/officeDocument/2006/relationships/customXml" Target="../ink/ink125.xml"/><Relationship Id="rId256" Type="http://schemas.openxmlformats.org/officeDocument/2006/relationships/image" Target="../media/image128.png"/><Relationship Id="rId277" Type="http://schemas.openxmlformats.org/officeDocument/2006/relationships/customXml" Target="../ink/ink138.xml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116" Type="http://schemas.openxmlformats.org/officeDocument/2006/relationships/image" Target="../media/image58.png"/><Relationship Id="rId137" Type="http://schemas.openxmlformats.org/officeDocument/2006/relationships/customXml" Target="../ink/ink68.xml"/><Relationship Id="rId158" Type="http://schemas.openxmlformats.org/officeDocument/2006/relationships/image" Target="../media/image79.png"/><Relationship Id="rId272" Type="http://schemas.openxmlformats.org/officeDocument/2006/relationships/image" Target="../media/image136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32" Type="http://schemas.openxmlformats.org/officeDocument/2006/relationships/image" Target="../media/image66.png"/><Relationship Id="rId153" Type="http://schemas.openxmlformats.org/officeDocument/2006/relationships/customXml" Target="../ink/ink76.xml"/><Relationship Id="rId174" Type="http://schemas.openxmlformats.org/officeDocument/2006/relationships/image" Target="../media/image87.png"/><Relationship Id="rId179" Type="http://schemas.openxmlformats.org/officeDocument/2006/relationships/customXml" Target="../ink/ink89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20" Type="http://schemas.openxmlformats.org/officeDocument/2006/relationships/image" Target="../media/image110.png"/><Relationship Id="rId225" Type="http://schemas.openxmlformats.org/officeDocument/2006/relationships/customXml" Target="../ink/ink112.xml"/><Relationship Id="rId241" Type="http://schemas.openxmlformats.org/officeDocument/2006/relationships/customXml" Target="../ink/ink120.xml"/><Relationship Id="rId246" Type="http://schemas.openxmlformats.org/officeDocument/2006/relationships/image" Target="../media/image123.png"/><Relationship Id="rId267" Type="http://schemas.openxmlformats.org/officeDocument/2006/relationships/customXml" Target="../ink/ink133.xml"/><Relationship Id="rId15" Type="http://schemas.openxmlformats.org/officeDocument/2006/relationships/customXml" Target="../ink/ink7.xml"/><Relationship Id="rId36" Type="http://schemas.openxmlformats.org/officeDocument/2006/relationships/image" Target="../media/image18.png"/><Relationship Id="rId57" Type="http://schemas.openxmlformats.org/officeDocument/2006/relationships/customXml" Target="../ink/ink28.xml"/><Relationship Id="rId106" Type="http://schemas.openxmlformats.org/officeDocument/2006/relationships/image" Target="../media/image53.png"/><Relationship Id="rId127" Type="http://schemas.openxmlformats.org/officeDocument/2006/relationships/customXml" Target="../ink/ink63.xml"/><Relationship Id="rId262" Type="http://schemas.openxmlformats.org/officeDocument/2006/relationships/image" Target="../media/image131.png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94" Type="http://schemas.openxmlformats.org/officeDocument/2006/relationships/image" Target="../media/image47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143" Type="http://schemas.openxmlformats.org/officeDocument/2006/relationships/customXml" Target="../ink/ink71.xml"/><Relationship Id="rId148" Type="http://schemas.openxmlformats.org/officeDocument/2006/relationships/image" Target="../media/image74.png"/><Relationship Id="rId164" Type="http://schemas.openxmlformats.org/officeDocument/2006/relationships/image" Target="../media/image82.png"/><Relationship Id="rId169" Type="http://schemas.openxmlformats.org/officeDocument/2006/relationships/customXml" Target="../ink/ink84.xml"/><Relationship Id="rId185" Type="http://schemas.openxmlformats.org/officeDocument/2006/relationships/customXml" Target="../ink/ink92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80" Type="http://schemas.openxmlformats.org/officeDocument/2006/relationships/image" Target="../media/image90.png"/><Relationship Id="rId210" Type="http://schemas.openxmlformats.org/officeDocument/2006/relationships/image" Target="../media/image105.png"/><Relationship Id="rId215" Type="http://schemas.openxmlformats.org/officeDocument/2006/relationships/customXml" Target="../ink/ink107.xml"/><Relationship Id="rId236" Type="http://schemas.openxmlformats.org/officeDocument/2006/relationships/image" Target="../media/image118.png"/><Relationship Id="rId257" Type="http://schemas.openxmlformats.org/officeDocument/2006/relationships/customXml" Target="../ink/ink128.xml"/><Relationship Id="rId278" Type="http://schemas.openxmlformats.org/officeDocument/2006/relationships/image" Target="../media/image139.png"/><Relationship Id="rId26" Type="http://schemas.openxmlformats.org/officeDocument/2006/relationships/image" Target="../media/image13.png"/><Relationship Id="rId231" Type="http://schemas.openxmlformats.org/officeDocument/2006/relationships/customXml" Target="../ink/ink115.xml"/><Relationship Id="rId252" Type="http://schemas.openxmlformats.org/officeDocument/2006/relationships/image" Target="../media/image126.png"/><Relationship Id="rId273" Type="http://schemas.openxmlformats.org/officeDocument/2006/relationships/customXml" Target="../ink/ink136.xml"/><Relationship Id="rId47" Type="http://schemas.openxmlformats.org/officeDocument/2006/relationships/customXml" Target="../ink/ink23.xml"/><Relationship Id="rId68" Type="http://schemas.openxmlformats.org/officeDocument/2006/relationships/image" Target="../media/image34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customXml" Target="../ink/ink66.xml"/><Relationship Id="rId154" Type="http://schemas.openxmlformats.org/officeDocument/2006/relationships/image" Target="../media/image77.png"/><Relationship Id="rId175" Type="http://schemas.openxmlformats.org/officeDocument/2006/relationships/customXml" Target="../ink/ink87.xml"/><Relationship Id="rId196" Type="http://schemas.openxmlformats.org/officeDocument/2006/relationships/image" Target="../media/image98.png"/><Relationship Id="rId200" Type="http://schemas.openxmlformats.org/officeDocument/2006/relationships/image" Target="../media/image100.png"/><Relationship Id="rId16" Type="http://schemas.openxmlformats.org/officeDocument/2006/relationships/image" Target="../media/image8.png"/><Relationship Id="rId221" Type="http://schemas.openxmlformats.org/officeDocument/2006/relationships/customXml" Target="../ink/ink110.xml"/><Relationship Id="rId242" Type="http://schemas.openxmlformats.org/officeDocument/2006/relationships/image" Target="../media/image121.png"/><Relationship Id="rId263" Type="http://schemas.openxmlformats.org/officeDocument/2006/relationships/customXml" Target="../ink/ink131.xml"/><Relationship Id="rId37" Type="http://schemas.openxmlformats.org/officeDocument/2006/relationships/customXml" Target="../ink/ink18.xml"/><Relationship Id="rId58" Type="http://schemas.openxmlformats.org/officeDocument/2006/relationships/image" Target="../media/image29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44" Type="http://schemas.openxmlformats.org/officeDocument/2006/relationships/image" Target="../media/image72.png"/><Relationship Id="rId90" Type="http://schemas.openxmlformats.org/officeDocument/2006/relationships/image" Target="../media/image45.png"/><Relationship Id="rId165" Type="http://schemas.openxmlformats.org/officeDocument/2006/relationships/customXml" Target="../ink/ink82.xml"/><Relationship Id="rId186" Type="http://schemas.openxmlformats.org/officeDocument/2006/relationships/image" Target="../media/image93.png"/><Relationship Id="rId211" Type="http://schemas.openxmlformats.org/officeDocument/2006/relationships/customXml" Target="../ink/ink105.xml"/><Relationship Id="rId232" Type="http://schemas.openxmlformats.org/officeDocument/2006/relationships/image" Target="../media/image116.png"/><Relationship Id="rId253" Type="http://schemas.openxmlformats.org/officeDocument/2006/relationships/customXml" Target="../ink/ink126.xml"/><Relationship Id="rId274" Type="http://schemas.openxmlformats.org/officeDocument/2006/relationships/image" Target="../media/image137.png"/><Relationship Id="rId27" Type="http://schemas.openxmlformats.org/officeDocument/2006/relationships/customXml" Target="../ink/ink13.xml"/><Relationship Id="rId48" Type="http://schemas.openxmlformats.org/officeDocument/2006/relationships/image" Target="../media/image24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7.png"/><Relationship Id="rId80" Type="http://schemas.openxmlformats.org/officeDocument/2006/relationships/image" Target="../media/image40.png"/><Relationship Id="rId155" Type="http://schemas.openxmlformats.org/officeDocument/2006/relationships/customXml" Target="../ink/ink77.xml"/><Relationship Id="rId176" Type="http://schemas.openxmlformats.org/officeDocument/2006/relationships/image" Target="../media/image88.png"/><Relationship Id="rId197" Type="http://schemas.openxmlformats.org/officeDocument/2006/relationships/customXml" Target="../ink/ink98.xml"/><Relationship Id="rId201" Type="http://schemas.openxmlformats.org/officeDocument/2006/relationships/customXml" Target="../ink/ink100.xml"/><Relationship Id="rId222" Type="http://schemas.openxmlformats.org/officeDocument/2006/relationships/image" Target="../media/image111.png"/><Relationship Id="rId243" Type="http://schemas.openxmlformats.org/officeDocument/2006/relationships/customXml" Target="../ink/ink121.xml"/><Relationship Id="rId264" Type="http://schemas.openxmlformats.org/officeDocument/2006/relationships/image" Target="../media/image132.png"/><Relationship Id="rId17" Type="http://schemas.openxmlformats.org/officeDocument/2006/relationships/customXml" Target="../ink/ink8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2.png"/><Relationship Id="rId70" Type="http://schemas.openxmlformats.org/officeDocument/2006/relationships/image" Target="../media/image35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3.png"/><Relationship Id="rId187" Type="http://schemas.openxmlformats.org/officeDocument/2006/relationships/customXml" Target="../ink/ink93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6.png"/><Relationship Id="rId233" Type="http://schemas.openxmlformats.org/officeDocument/2006/relationships/customXml" Target="../ink/ink116.xml"/><Relationship Id="rId254" Type="http://schemas.openxmlformats.org/officeDocument/2006/relationships/image" Target="../media/image127.png"/><Relationship Id="rId28" Type="http://schemas.openxmlformats.org/officeDocument/2006/relationships/image" Target="../media/image14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275" Type="http://schemas.openxmlformats.org/officeDocument/2006/relationships/customXml" Target="../ink/ink137.xml"/><Relationship Id="rId60" Type="http://schemas.openxmlformats.org/officeDocument/2006/relationships/image" Target="../media/image30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8.png"/><Relationship Id="rId177" Type="http://schemas.openxmlformats.org/officeDocument/2006/relationships/customXml" Target="../ink/ink88.xml"/><Relationship Id="rId198" Type="http://schemas.openxmlformats.org/officeDocument/2006/relationships/image" Target="../media/image9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B50C67D5-F889-82B3-91A3-614E4C5556CB}"/>
              </a:ext>
            </a:extLst>
          </p:cNvPr>
          <p:cNvGrpSpPr/>
          <p:nvPr/>
        </p:nvGrpSpPr>
        <p:grpSpPr>
          <a:xfrm>
            <a:off x="6940036" y="465443"/>
            <a:ext cx="5058720" cy="2044080"/>
            <a:chOff x="6940036" y="465443"/>
            <a:chExt cx="5058720" cy="204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0AC3173-44A5-8B18-2CC3-3CD192209788}"/>
                    </a:ext>
                  </a:extLst>
                </p14:cNvPr>
                <p14:cNvContentPartPr/>
                <p14:nvPr/>
              </p14:nvContentPartPr>
              <p14:xfrm>
                <a:off x="11543716" y="614843"/>
                <a:ext cx="206280" cy="131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0AC3173-44A5-8B18-2CC3-3CD19220978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534716" y="605843"/>
                  <a:ext cx="2239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2F61092-18AC-51B1-9318-3B2058249E29}"/>
                    </a:ext>
                  </a:extLst>
                </p14:cNvPr>
                <p14:cNvContentPartPr/>
                <p14:nvPr/>
              </p14:nvContentPartPr>
              <p14:xfrm>
                <a:off x="11017756" y="689723"/>
                <a:ext cx="457920" cy="146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2F61092-18AC-51B1-9318-3B2058249E2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008756" y="681083"/>
                  <a:ext cx="475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18339BD-37DF-6EFE-E7AF-58A370DDE19A}"/>
                    </a:ext>
                  </a:extLst>
                </p14:cNvPr>
                <p14:cNvContentPartPr/>
                <p14:nvPr/>
              </p14:nvContentPartPr>
              <p14:xfrm>
                <a:off x="11554876" y="465443"/>
                <a:ext cx="33120" cy="17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18339BD-37DF-6EFE-E7AF-58A370DDE19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546236" y="456803"/>
                  <a:ext cx="50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360B71F-51E6-675D-FCF6-D0EF35F9D440}"/>
                    </a:ext>
                  </a:extLst>
                </p14:cNvPr>
                <p14:cNvContentPartPr/>
                <p14:nvPr/>
              </p14:nvContentPartPr>
              <p14:xfrm>
                <a:off x="11080756" y="551123"/>
                <a:ext cx="145800" cy="15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360B71F-51E6-675D-FCF6-D0EF35F9D44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071756" y="542123"/>
                  <a:ext cx="1634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57A435F-3CCA-2F81-5F26-48789CE928A5}"/>
                    </a:ext>
                  </a:extLst>
                </p14:cNvPr>
                <p14:cNvContentPartPr/>
                <p14:nvPr/>
              </p14:nvContentPartPr>
              <p14:xfrm>
                <a:off x="10673596" y="708803"/>
                <a:ext cx="119520" cy="130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57A435F-3CCA-2F81-5F26-48789CE928A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664596" y="699803"/>
                  <a:ext cx="137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AF1CD2-E68B-E748-89D1-06E9BC3FC544}"/>
                    </a:ext>
                  </a:extLst>
                </p14:cNvPr>
                <p14:cNvContentPartPr/>
                <p14:nvPr/>
              </p14:nvContentPartPr>
              <p14:xfrm>
                <a:off x="10452916" y="640043"/>
                <a:ext cx="169200" cy="186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AF1CD2-E68B-E748-89D1-06E9BC3FC54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444276" y="631403"/>
                  <a:ext cx="1868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8C4CF0E-6FAC-3823-5BA4-2E082E905FA2}"/>
                    </a:ext>
                  </a:extLst>
                </p14:cNvPr>
                <p14:cNvContentPartPr/>
                <p14:nvPr/>
              </p14:nvContentPartPr>
              <p14:xfrm>
                <a:off x="10479556" y="977723"/>
                <a:ext cx="163440" cy="44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8C4CF0E-6FAC-3823-5BA4-2E082E905FA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470556" y="969083"/>
                  <a:ext cx="1810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DC95410-2CD9-C1EA-1196-FB12FAB81B55}"/>
                    </a:ext>
                  </a:extLst>
                </p14:cNvPr>
                <p14:cNvContentPartPr/>
                <p14:nvPr/>
              </p14:nvContentPartPr>
              <p14:xfrm>
                <a:off x="10610956" y="516923"/>
                <a:ext cx="172440" cy="43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DC95410-2CD9-C1EA-1196-FB12FAB81B5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601956" y="507923"/>
                  <a:ext cx="1900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D9C949-E04C-1696-F17C-930FC70BAE4E}"/>
                    </a:ext>
                  </a:extLst>
                </p14:cNvPr>
                <p14:cNvContentPartPr/>
                <p14:nvPr/>
              </p14:nvContentPartPr>
              <p14:xfrm>
                <a:off x="9804916" y="716003"/>
                <a:ext cx="573480" cy="335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D9C949-E04C-1696-F17C-930FC70BAE4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96276" y="707003"/>
                  <a:ext cx="5911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D25C475-8166-6F87-3FED-7A597E3E0189}"/>
                    </a:ext>
                  </a:extLst>
                </p14:cNvPr>
                <p14:cNvContentPartPr/>
                <p14:nvPr/>
              </p14:nvContentPartPr>
              <p14:xfrm>
                <a:off x="10399996" y="1034243"/>
                <a:ext cx="30240" cy="13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D25C475-8166-6F87-3FED-7A597E3E018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391356" y="1025243"/>
                  <a:ext cx="478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64A001D-C432-55B8-6338-448A437D35D3}"/>
                    </a:ext>
                  </a:extLst>
                </p14:cNvPr>
                <p14:cNvContentPartPr/>
                <p14:nvPr/>
              </p14:nvContentPartPr>
              <p14:xfrm>
                <a:off x="10111996" y="1311083"/>
                <a:ext cx="144000" cy="99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64A001D-C432-55B8-6338-448A437D35D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102996" y="1302083"/>
                  <a:ext cx="1616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B7C71AD-E38D-8659-6BB2-77B28542D9DB}"/>
                    </a:ext>
                  </a:extLst>
                </p14:cNvPr>
                <p14:cNvContentPartPr/>
                <p14:nvPr/>
              </p14:nvContentPartPr>
              <p14:xfrm>
                <a:off x="11758636" y="1524563"/>
                <a:ext cx="240120" cy="213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B7C71AD-E38D-8659-6BB2-77B28542D9D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749996" y="1515563"/>
                  <a:ext cx="2577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8909B84-E309-80FC-1B9B-7C2B506BF5BD}"/>
                    </a:ext>
                  </a:extLst>
                </p14:cNvPr>
                <p14:cNvContentPartPr/>
                <p14:nvPr/>
              </p14:nvContentPartPr>
              <p14:xfrm>
                <a:off x="11470636" y="1471643"/>
                <a:ext cx="262080" cy="241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8909B84-E309-80FC-1B9B-7C2B506BF5B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461996" y="1463003"/>
                  <a:ext cx="2797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348C655-1F29-1816-5E9A-BA36274F15DE}"/>
                    </a:ext>
                  </a:extLst>
                </p14:cNvPr>
                <p14:cNvContentPartPr/>
                <p14:nvPr/>
              </p14:nvContentPartPr>
              <p14:xfrm>
                <a:off x="11462356" y="1895003"/>
                <a:ext cx="313200" cy="55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348C655-1F29-1816-5E9A-BA36274F15D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453716" y="1886003"/>
                  <a:ext cx="3308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7523564-8464-D3DF-1807-089B7651F7FA}"/>
                    </a:ext>
                  </a:extLst>
                </p14:cNvPr>
                <p14:cNvContentPartPr/>
                <p14:nvPr/>
              </p14:nvContentPartPr>
              <p14:xfrm>
                <a:off x="11642716" y="1407923"/>
                <a:ext cx="147240" cy="26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7523564-8464-D3DF-1807-089B7651F7F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634076" y="1398923"/>
                  <a:ext cx="1648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9EEEBD7-A7E7-1A5D-01FA-9D0D030A1690}"/>
                    </a:ext>
                  </a:extLst>
                </p14:cNvPr>
                <p14:cNvContentPartPr/>
                <p14:nvPr/>
              </p14:nvContentPartPr>
              <p14:xfrm>
                <a:off x="10826956" y="1534643"/>
                <a:ext cx="565200" cy="379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9EEEBD7-A7E7-1A5D-01FA-9D0D030A169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818316" y="1526003"/>
                  <a:ext cx="5828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7331611-8974-073A-17CC-BD570175A365}"/>
                    </a:ext>
                  </a:extLst>
                </p14:cNvPr>
                <p14:cNvContentPartPr/>
                <p14:nvPr/>
              </p14:nvContentPartPr>
              <p14:xfrm>
                <a:off x="11458036" y="1875203"/>
                <a:ext cx="55080" cy="38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7331611-8974-073A-17CC-BD570175A3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449396" y="1866203"/>
                  <a:ext cx="727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51ACC00-DD69-3EE3-ABCE-82B290A73C3C}"/>
                    </a:ext>
                  </a:extLst>
                </p14:cNvPr>
                <p14:cNvContentPartPr/>
                <p14:nvPr/>
              </p14:nvContentPartPr>
              <p14:xfrm>
                <a:off x="11060596" y="2096603"/>
                <a:ext cx="212040" cy="86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51ACC00-DD69-3EE3-ABCE-82B290A73C3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051596" y="2087603"/>
                  <a:ext cx="2296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5553E9C-8112-EE28-83C6-DDA680F26104}"/>
                    </a:ext>
                  </a:extLst>
                </p14:cNvPr>
                <p14:cNvContentPartPr/>
                <p14:nvPr/>
              </p14:nvContentPartPr>
              <p14:xfrm>
                <a:off x="9892396" y="1785563"/>
                <a:ext cx="576000" cy="51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5553E9C-8112-EE28-83C6-DDA680F2610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883396" y="1776563"/>
                  <a:ext cx="5936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ED631C4-F4ED-FC34-92FA-A78438B2675B}"/>
                    </a:ext>
                  </a:extLst>
                </p14:cNvPr>
                <p14:cNvContentPartPr/>
                <p14:nvPr/>
              </p14:nvContentPartPr>
              <p14:xfrm>
                <a:off x="9778276" y="1642643"/>
                <a:ext cx="246960" cy="327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ED631C4-F4ED-FC34-92FA-A78438B2675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9276" y="1634003"/>
                  <a:ext cx="26460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74C5DE2-60C4-B446-3049-DA195D193967}"/>
                    </a:ext>
                  </a:extLst>
                </p14:cNvPr>
                <p14:cNvContentPartPr/>
                <p14:nvPr/>
              </p14:nvContentPartPr>
              <p14:xfrm>
                <a:off x="8968636" y="1256003"/>
                <a:ext cx="558360" cy="546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74C5DE2-60C4-B446-3049-DA195D19396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59636" y="1247363"/>
                  <a:ext cx="57600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EE62839-996D-7AFC-4542-9FCD9AA9E100}"/>
                    </a:ext>
                  </a:extLst>
                </p14:cNvPr>
                <p14:cNvContentPartPr/>
                <p14:nvPr/>
              </p14:nvContentPartPr>
              <p14:xfrm>
                <a:off x="6940036" y="1054043"/>
                <a:ext cx="185760" cy="177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EE62839-996D-7AFC-4542-9FCD9AA9E10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931036" y="1045403"/>
                  <a:ext cx="2034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55EA2F8-0F73-1B66-C588-806D507EEE06}"/>
                    </a:ext>
                  </a:extLst>
                </p14:cNvPr>
                <p14:cNvContentPartPr/>
                <p14:nvPr/>
              </p14:nvContentPartPr>
              <p14:xfrm>
                <a:off x="7190236" y="1035683"/>
                <a:ext cx="92160" cy="212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55EA2F8-0F73-1B66-C588-806D507EEE0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181596" y="1027043"/>
                  <a:ext cx="1098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32710A4-E53B-3688-4E8F-7EDDE6928209}"/>
                    </a:ext>
                  </a:extLst>
                </p14:cNvPr>
                <p14:cNvContentPartPr/>
                <p14:nvPr/>
              </p14:nvContentPartPr>
              <p14:xfrm>
                <a:off x="7395796" y="1196603"/>
                <a:ext cx="9360" cy="23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32710A4-E53B-3688-4E8F-7EDDE692820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386796" y="1187963"/>
                  <a:ext cx="270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5260C3E-0784-9D4E-7A22-4E88B51A1569}"/>
                    </a:ext>
                  </a:extLst>
                </p14:cNvPr>
                <p14:cNvContentPartPr/>
                <p14:nvPr/>
              </p14:nvContentPartPr>
              <p14:xfrm>
                <a:off x="7623676" y="1011203"/>
                <a:ext cx="175320" cy="224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5260C3E-0784-9D4E-7A22-4E88B51A156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615036" y="1002203"/>
                  <a:ext cx="1929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7239C1A-8063-3C15-E103-8EFD9882375D}"/>
                    </a:ext>
                  </a:extLst>
                </p14:cNvPr>
                <p14:cNvContentPartPr/>
                <p14:nvPr/>
              </p14:nvContentPartPr>
              <p14:xfrm>
                <a:off x="7820596" y="1022363"/>
                <a:ext cx="159840" cy="187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7239C1A-8063-3C15-E103-8EFD9882375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811956" y="1013723"/>
                  <a:ext cx="177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3C7864D-6EDF-51EE-EECF-9ABBC7874093}"/>
                    </a:ext>
                  </a:extLst>
                </p14:cNvPr>
                <p14:cNvContentPartPr/>
                <p14:nvPr/>
              </p14:nvContentPartPr>
              <p14:xfrm>
                <a:off x="8062156" y="1014443"/>
                <a:ext cx="202320" cy="155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3C7864D-6EDF-51EE-EECF-9ABBC787409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053516" y="1005803"/>
                  <a:ext cx="2199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7609FBF-9060-4D0A-0A01-A6ACC1CB8BC1}"/>
                    </a:ext>
                  </a:extLst>
                </p14:cNvPr>
                <p14:cNvContentPartPr/>
                <p14:nvPr/>
              </p14:nvContentPartPr>
              <p14:xfrm>
                <a:off x="8308756" y="984563"/>
                <a:ext cx="142560" cy="168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7609FBF-9060-4D0A-0A01-A6ACC1CB8BC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300116" y="975923"/>
                  <a:ext cx="1602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8DD7F3A-52D2-8FB2-92A5-B12A73CB0320}"/>
                    </a:ext>
                  </a:extLst>
                </p14:cNvPr>
                <p14:cNvContentPartPr/>
                <p14:nvPr/>
              </p14:nvContentPartPr>
              <p14:xfrm>
                <a:off x="8531956" y="939563"/>
                <a:ext cx="159840" cy="198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8DD7F3A-52D2-8FB2-92A5-B12A73CB032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523316" y="930923"/>
                  <a:ext cx="1774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6676A60-27D1-4EDE-91C4-534328BA8E83}"/>
                    </a:ext>
                  </a:extLst>
                </p14:cNvPr>
                <p14:cNvContentPartPr/>
                <p14:nvPr/>
              </p14:nvContentPartPr>
              <p14:xfrm>
                <a:off x="8702956" y="958283"/>
                <a:ext cx="126720" cy="208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6676A60-27D1-4EDE-91C4-534328BA8E8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693956" y="949643"/>
                  <a:ext cx="1443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7F2D11A-5E0C-3602-BB62-C7A3B1253918}"/>
                    </a:ext>
                  </a:extLst>
                </p14:cNvPr>
                <p14:cNvContentPartPr/>
                <p14:nvPr/>
              </p14:nvContentPartPr>
              <p14:xfrm>
                <a:off x="9013276" y="870083"/>
                <a:ext cx="70920" cy="189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7F2D11A-5E0C-3602-BB62-C7A3B125391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004636" y="861083"/>
                  <a:ext cx="885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324198D-638D-4006-B1A0-0275338220E0}"/>
                    </a:ext>
                  </a:extLst>
                </p14:cNvPr>
                <p14:cNvContentPartPr/>
                <p14:nvPr/>
              </p14:nvContentPartPr>
              <p14:xfrm>
                <a:off x="9069796" y="878723"/>
                <a:ext cx="150480" cy="170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324198D-638D-4006-B1A0-0275338220E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061156" y="869723"/>
                  <a:ext cx="1681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12FAF6D-9B1B-C458-6D30-E555EAF184E9}"/>
                    </a:ext>
                  </a:extLst>
                </p14:cNvPr>
                <p14:cNvContentPartPr/>
                <p14:nvPr/>
              </p14:nvContentPartPr>
              <p14:xfrm>
                <a:off x="9024436" y="835883"/>
                <a:ext cx="31680" cy="227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12FAF6D-9B1B-C458-6D30-E555EAF184E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015436" y="827243"/>
                  <a:ext cx="493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2D701FF-C19D-DEEC-B2AF-E099DC04E683}"/>
                    </a:ext>
                  </a:extLst>
                </p14:cNvPr>
                <p14:cNvContentPartPr/>
                <p14:nvPr/>
              </p14:nvContentPartPr>
              <p14:xfrm>
                <a:off x="7128676" y="2054843"/>
                <a:ext cx="137880" cy="196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2D701FF-C19D-DEEC-B2AF-E099DC04E68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119676" y="2046203"/>
                  <a:ext cx="1555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B2C9D6F-1D31-571F-FAC8-EF295496A14F}"/>
                    </a:ext>
                  </a:extLst>
                </p14:cNvPr>
                <p14:cNvContentPartPr/>
                <p14:nvPr/>
              </p14:nvContentPartPr>
              <p14:xfrm>
                <a:off x="7355476" y="2098403"/>
                <a:ext cx="102240" cy="181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B2C9D6F-1D31-571F-FAC8-EF295496A14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346476" y="2089763"/>
                  <a:ext cx="1198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A221E3B-002B-55EA-7F16-FD88A7D3DAC3}"/>
                    </a:ext>
                  </a:extLst>
                </p14:cNvPr>
                <p14:cNvContentPartPr/>
                <p14:nvPr/>
              </p14:nvContentPartPr>
              <p14:xfrm>
                <a:off x="7598476" y="2221883"/>
                <a:ext cx="7920" cy="18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A221E3B-002B-55EA-7F16-FD88A7D3DAC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589476" y="2212883"/>
                  <a:ext cx="255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A574561-81B0-BDA5-F43B-5F9DCD5D06AD}"/>
                    </a:ext>
                  </a:extLst>
                </p14:cNvPr>
                <p14:cNvContentPartPr/>
                <p14:nvPr/>
              </p14:nvContentPartPr>
              <p14:xfrm>
                <a:off x="7845436" y="2026043"/>
                <a:ext cx="214560" cy="253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A574561-81B0-BDA5-F43B-5F9DCD5D06A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836436" y="2017043"/>
                  <a:ext cx="2322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FCC8380-1745-C9DC-2DA9-039648622B58}"/>
                    </a:ext>
                  </a:extLst>
                </p14:cNvPr>
                <p14:cNvContentPartPr/>
                <p14:nvPr/>
              </p14:nvContentPartPr>
              <p14:xfrm>
                <a:off x="8026876" y="2086523"/>
                <a:ext cx="201240" cy="218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FCC8380-1745-C9DC-2DA9-039648622B5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018236" y="2077523"/>
                  <a:ext cx="2188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BED8CEB-7FA2-4E85-1696-C712487E72A2}"/>
                    </a:ext>
                  </a:extLst>
                </p14:cNvPr>
                <p14:cNvContentPartPr/>
                <p14:nvPr/>
              </p14:nvContentPartPr>
              <p14:xfrm>
                <a:off x="8267356" y="2080763"/>
                <a:ext cx="129240" cy="213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BED8CEB-7FA2-4E85-1696-C712487E72A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258356" y="2071763"/>
                  <a:ext cx="1468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4CFB4F1-F0D5-3B6E-6D7E-B7C7171412D8}"/>
                    </a:ext>
                  </a:extLst>
                </p14:cNvPr>
                <p14:cNvContentPartPr/>
                <p14:nvPr/>
              </p14:nvContentPartPr>
              <p14:xfrm>
                <a:off x="8435476" y="2101283"/>
                <a:ext cx="269640" cy="143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4CFB4F1-F0D5-3B6E-6D7E-B7C7171412D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426836" y="2092283"/>
                  <a:ext cx="2872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BD7449C-D0C6-DB10-7598-DF121657119A}"/>
                    </a:ext>
                  </a:extLst>
                </p14:cNvPr>
                <p14:cNvContentPartPr/>
                <p14:nvPr/>
              </p14:nvContentPartPr>
              <p14:xfrm>
                <a:off x="8699716" y="2102723"/>
                <a:ext cx="163440" cy="148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BD7449C-D0C6-DB10-7598-DF121657119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690716" y="2094083"/>
                  <a:ext cx="181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D938873-DBE0-458E-54A9-AE3E9BFFA35B}"/>
                    </a:ext>
                  </a:extLst>
                </p14:cNvPr>
                <p14:cNvContentPartPr/>
                <p14:nvPr/>
              </p14:nvContentPartPr>
              <p14:xfrm>
                <a:off x="8962516" y="2111723"/>
                <a:ext cx="119520" cy="176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D938873-DBE0-458E-54A9-AE3E9BFFA35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953516" y="2102723"/>
                  <a:ext cx="1371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B9DF7F7-BB7C-DBD6-8AE6-31585A56C16A}"/>
                    </a:ext>
                  </a:extLst>
                </p14:cNvPr>
                <p14:cNvContentPartPr/>
                <p14:nvPr/>
              </p14:nvContentPartPr>
              <p14:xfrm>
                <a:off x="9136396" y="2027123"/>
                <a:ext cx="110880" cy="276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B9DF7F7-BB7C-DBD6-8AE6-31585A56C16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127756" y="2018483"/>
                  <a:ext cx="1285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5D144C5-FD8D-023E-B8AA-FBE1C8AF0929}"/>
                    </a:ext>
                  </a:extLst>
                </p14:cNvPr>
                <p14:cNvContentPartPr/>
                <p14:nvPr/>
              </p14:nvContentPartPr>
              <p14:xfrm>
                <a:off x="9337996" y="2050163"/>
                <a:ext cx="23400" cy="293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5D144C5-FD8D-023E-B8AA-FBE1C8AF092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328996" y="2041163"/>
                  <a:ext cx="410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D0F337A-90EB-96C4-6ADC-388678C5CD12}"/>
                    </a:ext>
                  </a:extLst>
                </p14:cNvPr>
                <p14:cNvContentPartPr/>
                <p14:nvPr/>
              </p14:nvContentPartPr>
              <p14:xfrm>
                <a:off x="9317836" y="2236283"/>
                <a:ext cx="49680" cy="86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D0F337A-90EB-96C4-6ADC-388678C5CD1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308836" y="2227283"/>
                  <a:ext cx="673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AA93AC2-FEFD-5735-6EBF-A26218BD0FF4}"/>
                    </a:ext>
                  </a:extLst>
                </p14:cNvPr>
                <p14:cNvContentPartPr/>
                <p14:nvPr/>
              </p14:nvContentPartPr>
              <p14:xfrm>
                <a:off x="9233956" y="2212163"/>
                <a:ext cx="295560" cy="297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AA93AC2-FEFD-5735-6EBF-A26218BD0FF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24956" y="2203523"/>
                  <a:ext cx="3132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AF7BB92-14FF-6561-42BD-319BD4516C93}"/>
                    </a:ext>
                  </a:extLst>
                </p14:cNvPr>
                <p14:cNvContentPartPr/>
                <p14:nvPr/>
              </p14:nvContentPartPr>
              <p14:xfrm>
                <a:off x="9523756" y="1925963"/>
                <a:ext cx="322200" cy="326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AF7BB92-14FF-6561-42BD-319BD4516C9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515116" y="1916963"/>
                  <a:ext cx="339840" cy="34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37A9BA9-948A-7955-985E-6C2EE6E183D9}"/>
              </a:ext>
            </a:extLst>
          </p:cNvPr>
          <p:cNvGrpSpPr/>
          <p:nvPr/>
        </p:nvGrpSpPr>
        <p:grpSpPr>
          <a:xfrm>
            <a:off x="10642276" y="2536163"/>
            <a:ext cx="1451160" cy="213480"/>
            <a:chOff x="10642276" y="2536163"/>
            <a:chExt cx="1451160" cy="21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B590759-38E7-0A17-7701-CADD4F2551E0}"/>
                    </a:ext>
                  </a:extLst>
                </p14:cNvPr>
                <p14:cNvContentPartPr/>
                <p14:nvPr/>
              </p14:nvContentPartPr>
              <p14:xfrm>
                <a:off x="11905876" y="2631923"/>
                <a:ext cx="187560" cy="117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B590759-38E7-0A17-7701-CADD4F2551E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897236" y="2623283"/>
                  <a:ext cx="2052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505DB64-7351-E2EC-FE13-D5B0721741A2}"/>
                    </a:ext>
                  </a:extLst>
                </p14:cNvPr>
                <p14:cNvContentPartPr/>
                <p14:nvPr/>
              </p14:nvContentPartPr>
              <p14:xfrm>
                <a:off x="10642276" y="2536163"/>
                <a:ext cx="1388880" cy="128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505DB64-7351-E2EC-FE13-D5B0721741A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633636" y="2527163"/>
                  <a:ext cx="140652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D59F2EC-6AB9-BAF7-FC16-D081C4B6134A}"/>
              </a:ext>
            </a:extLst>
          </p:cNvPr>
          <p:cNvGrpSpPr/>
          <p:nvPr/>
        </p:nvGrpSpPr>
        <p:grpSpPr>
          <a:xfrm>
            <a:off x="667756" y="787643"/>
            <a:ext cx="2407680" cy="1288080"/>
            <a:chOff x="667756" y="787643"/>
            <a:chExt cx="2407680" cy="128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3F2A29F-2594-3852-6052-CC5256FCCE77}"/>
                    </a:ext>
                  </a:extLst>
                </p14:cNvPr>
                <p14:cNvContentPartPr/>
                <p14:nvPr/>
              </p14:nvContentPartPr>
              <p14:xfrm>
                <a:off x="744076" y="797003"/>
                <a:ext cx="218160" cy="1018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3F2A29F-2594-3852-6052-CC5256FCCE7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35436" y="788003"/>
                  <a:ext cx="235800" cy="10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6CDE621-D2A5-459F-B799-1D6C38682F04}"/>
                    </a:ext>
                  </a:extLst>
                </p14:cNvPr>
                <p14:cNvContentPartPr/>
                <p14:nvPr/>
              </p14:nvContentPartPr>
              <p14:xfrm>
                <a:off x="944596" y="787643"/>
                <a:ext cx="584640" cy="251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6CDE621-D2A5-459F-B799-1D6C38682F0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35596" y="778643"/>
                  <a:ext cx="6022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1100C3B-F240-DF08-E1BA-422974D19486}"/>
                    </a:ext>
                  </a:extLst>
                </p14:cNvPr>
                <p14:cNvContentPartPr/>
                <p14:nvPr/>
              </p14:nvContentPartPr>
              <p14:xfrm>
                <a:off x="1266076" y="935603"/>
                <a:ext cx="251640" cy="1088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1100C3B-F240-DF08-E1BA-422974D1948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257076" y="926963"/>
                  <a:ext cx="269280" cy="11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2CB2203-A623-C9F7-BB1E-49E5711EAB36}"/>
                    </a:ext>
                  </a:extLst>
                </p14:cNvPr>
                <p14:cNvContentPartPr/>
                <p14:nvPr/>
              </p14:nvContentPartPr>
              <p14:xfrm>
                <a:off x="667756" y="1705643"/>
                <a:ext cx="588960" cy="370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2CB2203-A623-C9F7-BB1E-49E5711EAB3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58756" y="1696643"/>
                  <a:ext cx="6066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AC643F9-4752-D80D-F24F-C7CC94D0300E}"/>
                    </a:ext>
                  </a:extLst>
                </p14:cNvPr>
                <p14:cNvContentPartPr/>
                <p14:nvPr/>
              </p14:nvContentPartPr>
              <p14:xfrm>
                <a:off x="1233316" y="1393523"/>
                <a:ext cx="434880" cy="39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AC643F9-4752-D80D-F24F-C7CC94D0300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224676" y="1384883"/>
                  <a:ext cx="4525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C182C18-8C24-E2D4-2F39-2BE5ED87E8B3}"/>
                    </a:ext>
                  </a:extLst>
                </p14:cNvPr>
                <p14:cNvContentPartPr/>
                <p14:nvPr/>
              </p14:nvContentPartPr>
              <p14:xfrm>
                <a:off x="1547956" y="1349243"/>
                <a:ext cx="132120" cy="282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C182C18-8C24-E2D4-2F39-2BE5ED87E8B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539316" y="1340243"/>
                  <a:ext cx="1497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73BDF5C-B20D-BA3C-F519-7F828E356B7C}"/>
                    </a:ext>
                  </a:extLst>
                </p14:cNvPr>
                <p14:cNvContentPartPr/>
                <p14:nvPr/>
              </p14:nvContentPartPr>
              <p14:xfrm>
                <a:off x="1958356" y="1211363"/>
                <a:ext cx="356040" cy="45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73BDF5C-B20D-BA3C-F519-7F828E356B7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949716" y="1202723"/>
                  <a:ext cx="3736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E4E8098-E2B6-C1C6-EE5C-7F839DEFB637}"/>
                    </a:ext>
                  </a:extLst>
                </p14:cNvPr>
                <p14:cNvContentPartPr/>
                <p14:nvPr/>
              </p14:nvContentPartPr>
              <p14:xfrm>
                <a:off x="2077156" y="1240523"/>
                <a:ext cx="63000" cy="398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E4E8098-E2B6-C1C6-EE5C-7F839DEFB63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068156" y="1231523"/>
                  <a:ext cx="8064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C77BDB9-71B8-72F3-1C74-7B7503078276}"/>
                    </a:ext>
                  </a:extLst>
                </p14:cNvPr>
                <p14:cNvContentPartPr/>
                <p14:nvPr/>
              </p14:nvContentPartPr>
              <p14:xfrm>
                <a:off x="2118916" y="1421603"/>
                <a:ext cx="282960" cy="190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C77BDB9-71B8-72F3-1C74-7B750307827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109916" y="1412603"/>
                  <a:ext cx="300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EF6B379-1F4A-C064-6066-7CE8F551B918}"/>
                    </a:ext>
                  </a:extLst>
                </p14:cNvPr>
                <p14:cNvContentPartPr/>
                <p14:nvPr/>
              </p14:nvContentPartPr>
              <p14:xfrm>
                <a:off x="2433196" y="1253483"/>
                <a:ext cx="254160" cy="4176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EF6B379-1F4A-C064-6066-7CE8F551B91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424556" y="1244843"/>
                  <a:ext cx="27180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C44BF7D-C4B5-7665-3DFB-E66A45434043}"/>
                    </a:ext>
                  </a:extLst>
                </p14:cNvPr>
                <p14:cNvContentPartPr/>
                <p14:nvPr/>
              </p14:nvContentPartPr>
              <p14:xfrm>
                <a:off x="2744596" y="1237283"/>
                <a:ext cx="45360" cy="3690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C44BF7D-C4B5-7665-3DFB-E66A4543404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735596" y="1228283"/>
                  <a:ext cx="630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00C0F41-B616-3FFA-8516-93672A2DA14D}"/>
                    </a:ext>
                  </a:extLst>
                </p14:cNvPr>
                <p14:cNvContentPartPr/>
                <p14:nvPr/>
              </p14:nvContentPartPr>
              <p14:xfrm>
                <a:off x="2866996" y="1401803"/>
                <a:ext cx="208440" cy="263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00C0F41-B616-3FFA-8516-93672A2DA14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858356" y="1393163"/>
                  <a:ext cx="226080" cy="28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8FCB7FD-9EC6-34E3-B160-7AB11ABAB03E}"/>
              </a:ext>
            </a:extLst>
          </p:cNvPr>
          <p:cNvGrpSpPr/>
          <p:nvPr/>
        </p:nvGrpSpPr>
        <p:grpSpPr>
          <a:xfrm>
            <a:off x="2310796" y="236483"/>
            <a:ext cx="736560" cy="818640"/>
            <a:chOff x="2310796" y="236483"/>
            <a:chExt cx="736560" cy="81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07AAE19-C51A-515B-92C9-329E3330C43F}"/>
                    </a:ext>
                  </a:extLst>
                </p14:cNvPr>
                <p14:cNvContentPartPr/>
                <p14:nvPr/>
              </p14:nvContentPartPr>
              <p14:xfrm>
                <a:off x="2321236" y="656963"/>
                <a:ext cx="145440" cy="398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07AAE19-C51A-515B-92C9-329E3330C43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312596" y="648323"/>
                  <a:ext cx="1630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46FA6CD-BECB-083E-61CE-2AB1E5D94446}"/>
                    </a:ext>
                  </a:extLst>
                </p14:cNvPr>
                <p14:cNvContentPartPr/>
                <p14:nvPr/>
              </p14:nvContentPartPr>
              <p14:xfrm>
                <a:off x="2310796" y="598643"/>
                <a:ext cx="158040" cy="165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46FA6CD-BECB-083E-61CE-2AB1E5D9444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301796" y="589643"/>
                  <a:ext cx="1756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BF23368-FBAB-D276-34A9-53C3B392A5A7}"/>
                    </a:ext>
                  </a:extLst>
                </p14:cNvPr>
                <p14:cNvContentPartPr/>
                <p14:nvPr/>
              </p14:nvContentPartPr>
              <p14:xfrm>
                <a:off x="2507356" y="569123"/>
                <a:ext cx="136440" cy="99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BF23368-FBAB-D276-34A9-53C3B392A5A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498356" y="560483"/>
                  <a:ext cx="1540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E44342D-B811-07BC-A09B-DF2050610893}"/>
                    </a:ext>
                  </a:extLst>
                </p14:cNvPr>
                <p14:cNvContentPartPr/>
                <p14:nvPr/>
              </p14:nvContentPartPr>
              <p14:xfrm>
                <a:off x="2770156" y="236483"/>
                <a:ext cx="277200" cy="210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E44342D-B811-07BC-A09B-DF205061089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761156" y="227843"/>
                  <a:ext cx="2948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566F84F-A212-FDE4-1923-FDBA389463FA}"/>
                    </a:ext>
                  </a:extLst>
                </p14:cNvPr>
                <p14:cNvContentPartPr/>
                <p14:nvPr/>
              </p14:nvContentPartPr>
              <p14:xfrm>
                <a:off x="2350756" y="244763"/>
                <a:ext cx="327960" cy="195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566F84F-A212-FDE4-1923-FDBA389463F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342116" y="235763"/>
                  <a:ext cx="34560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F7C292D-99DC-254E-9188-38FDB4C3A623}"/>
              </a:ext>
            </a:extLst>
          </p:cNvPr>
          <p:cNvGrpSpPr/>
          <p:nvPr/>
        </p:nvGrpSpPr>
        <p:grpSpPr>
          <a:xfrm>
            <a:off x="1504396" y="217763"/>
            <a:ext cx="1202400" cy="419760"/>
            <a:chOff x="1504396" y="217763"/>
            <a:chExt cx="1202400" cy="41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3A78742-6373-8899-2819-32F07AA39862}"/>
                    </a:ext>
                  </a:extLst>
                </p14:cNvPr>
                <p14:cNvContentPartPr/>
                <p14:nvPr/>
              </p14:nvContentPartPr>
              <p14:xfrm>
                <a:off x="2471716" y="217763"/>
                <a:ext cx="235080" cy="1213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3A78742-6373-8899-2819-32F07AA3986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462716" y="209123"/>
                  <a:ext cx="2527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F415D86-FB57-752E-26E7-FD2F9F5420F0}"/>
                    </a:ext>
                  </a:extLst>
                </p14:cNvPr>
                <p14:cNvContentPartPr/>
                <p14:nvPr/>
              </p14:nvContentPartPr>
              <p14:xfrm>
                <a:off x="2500156" y="429443"/>
                <a:ext cx="60120" cy="241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F415D86-FB57-752E-26E7-FD2F9F5420F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491516" y="420803"/>
                  <a:ext cx="777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91B1CB6-6CE7-E0E0-979A-E4AB0E3F2046}"/>
                    </a:ext>
                  </a:extLst>
                </p14:cNvPr>
                <p14:cNvContentPartPr/>
                <p14:nvPr/>
              </p14:nvContentPartPr>
              <p14:xfrm>
                <a:off x="2207476" y="298043"/>
                <a:ext cx="137160" cy="1238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91B1CB6-6CE7-E0E0-979A-E4AB0E3F204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198836" y="289403"/>
                  <a:ext cx="1548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795C724-4B5C-F22E-29DF-CC4F72301DED}"/>
                    </a:ext>
                  </a:extLst>
                </p14:cNvPr>
                <p14:cNvContentPartPr/>
                <p14:nvPr/>
              </p14:nvContentPartPr>
              <p14:xfrm>
                <a:off x="1504396" y="318923"/>
                <a:ext cx="683640" cy="921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795C724-4B5C-F22E-29DF-CC4F72301DE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495396" y="310283"/>
                  <a:ext cx="7012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1B09938-0BED-8845-B992-B8776A06AC19}"/>
                    </a:ext>
                  </a:extLst>
                </p14:cNvPr>
                <p14:cNvContentPartPr/>
                <p14:nvPr/>
              </p14:nvContentPartPr>
              <p14:xfrm>
                <a:off x="1837396" y="305243"/>
                <a:ext cx="139320" cy="3322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1B09938-0BED-8845-B992-B8776A06AC1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828396" y="296603"/>
                  <a:ext cx="156960" cy="34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10B0042-3473-3F0C-ADA5-8ECC52860770}"/>
                  </a:ext>
                </a:extLst>
              </p14:cNvPr>
              <p14:cNvContentPartPr/>
              <p14:nvPr/>
            </p14:nvContentPartPr>
            <p14:xfrm>
              <a:off x="3223036" y="931283"/>
              <a:ext cx="257040" cy="10566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10B0042-3473-3F0C-ADA5-8ECC52860770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3214036" y="922643"/>
                <a:ext cx="274680" cy="107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CA7F0F2-FB94-DD55-4257-358E013012DE}"/>
              </a:ext>
            </a:extLst>
          </p:cNvPr>
          <p:cNvGrpSpPr/>
          <p:nvPr/>
        </p:nvGrpSpPr>
        <p:grpSpPr>
          <a:xfrm>
            <a:off x="3520396" y="257363"/>
            <a:ext cx="828360" cy="201600"/>
            <a:chOff x="3520396" y="257363"/>
            <a:chExt cx="828360" cy="20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4A311CD-B88A-C7C4-542E-F937B063B501}"/>
                    </a:ext>
                  </a:extLst>
                </p14:cNvPr>
                <p14:cNvContentPartPr/>
                <p14:nvPr/>
              </p14:nvContentPartPr>
              <p14:xfrm>
                <a:off x="3520396" y="268163"/>
                <a:ext cx="828360" cy="190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4A311CD-B88A-C7C4-542E-F937B063B50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511396" y="259523"/>
                  <a:ext cx="8460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3E0F46F-57AA-3898-DBE7-82158428AE5C}"/>
                    </a:ext>
                  </a:extLst>
                </p14:cNvPr>
                <p14:cNvContentPartPr/>
                <p14:nvPr/>
              </p14:nvContentPartPr>
              <p14:xfrm>
                <a:off x="3766276" y="257363"/>
                <a:ext cx="203760" cy="612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3E0F46F-57AA-3898-DBE7-82158428AE5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757276" y="248723"/>
                  <a:ext cx="221400" cy="7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B81A757-F327-E385-82B9-5DA415812455}"/>
              </a:ext>
            </a:extLst>
          </p:cNvPr>
          <p:cNvGrpSpPr/>
          <p:nvPr/>
        </p:nvGrpSpPr>
        <p:grpSpPr>
          <a:xfrm>
            <a:off x="3493396" y="748763"/>
            <a:ext cx="977400" cy="802080"/>
            <a:chOff x="3493396" y="748763"/>
            <a:chExt cx="977400" cy="80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ED56AFB-8D42-CCA0-FF12-8324331B1962}"/>
                    </a:ext>
                  </a:extLst>
                </p14:cNvPr>
                <p14:cNvContentPartPr/>
                <p14:nvPr/>
              </p14:nvContentPartPr>
              <p14:xfrm>
                <a:off x="3961756" y="848483"/>
                <a:ext cx="509040" cy="2581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ED56AFB-8D42-CCA0-FF12-8324331B196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953116" y="839483"/>
                  <a:ext cx="5266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A7D7AE9-5F73-3A60-F9DD-D795A1BEAFDC}"/>
                    </a:ext>
                  </a:extLst>
                </p14:cNvPr>
                <p14:cNvContentPartPr/>
                <p14:nvPr/>
              </p14:nvContentPartPr>
              <p14:xfrm>
                <a:off x="4097836" y="748763"/>
                <a:ext cx="159480" cy="777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A7D7AE9-5F73-3A60-F9DD-D795A1BEAFD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088836" y="740123"/>
                  <a:ext cx="1771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4BE9BC6-F1F2-3D3A-0BAE-49E3444A8436}"/>
                    </a:ext>
                  </a:extLst>
                </p14:cNvPr>
                <p14:cNvContentPartPr/>
                <p14:nvPr/>
              </p14:nvContentPartPr>
              <p14:xfrm>
                <a:off x="3765196" y="801683"/>
                <a:ext cx="301320" cy="3078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4BE9BC6-F1F2-3D3A-0BAE-49E3444A843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756556" y="792683"/>
                  <a:ext cx="3189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714547D-38E8-D113-683A-CC837D2DA68E}"/>
                    </a:ext>
                  </a:extLst>
                </p14:cNvPr>
                <p14:cNvContentPartPr/>
                <p14:nvPr/>
              </p14:nvContentPartPr>
              <p14:xfrm>
                <a:off x="3888676" y="889883"/>
                <a:ext cx="39960" cy="705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714547D-38E8-D113-683A-CC837D2DA68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880036" y="880883"/>
                  <a:ext cx="57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06A1A54-6854-8613-1313-5910A17A64A4}"/>
                    </a:ext>
                  </a:extLst>
                </p14:cNvPr>
                <p14:cNvContentPartPr/>
                <p14:nvPr/>
              </p14:nvContentPartPr>
              <p14:xfrm>
                <a:off x="3943396" y="1302443"/>
                <a:ext cx="474480" cy="2484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06A1A54-6854-8613-1313-5910A17A64A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934756" y="1293443"/>
                  <a:ext cx="4921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4238BE1-C9B3-379A-60CE-A1BFA35B0647}"/>
                    </a:ext>
                  </a:extLst>
                </p14:cNvPr>
                <p14:cNvContentPartPr/>
                <p14:nvPr/>
              </p14:nvContentPartPr>
              <p14:xfrm>
                <a:off x="4120516" y="1288763"/>
                <a:ext cx="56520" cy="327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4238BE1-C9B3-379A-60CE-A1BFA35B064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111876" y="1280123"/>
                  <a:ext cx="741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2A88AFD-2B3E-85E1-DB0A-4EEAE2F031F4}"/>
                    </a:ext>
                  </a:extLst>
                </p14:cNvPr>
                <p14:cNvContentPartPr/>
                <p14:nvPr/>
              </p14:nvContentPartPr>
              <p14:xfrm>
                <a:off x="3697516" y="1289123"/>
                <a:ext cx="337680" cy="2584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2A88AFD-2B3E-85E1-DB0A-4EEAE2F031F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688876" y="1280483"/>
                  <a:ext cx="3553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ECC66E6-5BF4-B834-4562-9D80A90689AE}"/>
                    </a:ext>
                  </a:extLst>
                </p14:cNvPr>
                <p14:cNvContentPartPr/>
                <p14:nvPr/>
              </p14:nvContentPartPr>
              <p14:xfrm>
                <a:off x="3586276" y="851723"/>
                <a:ext cx="40320" cy="3463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ECC66E6-5BF4-B834-4562-9D80A90689A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577636" y="842723"/>
                  <a:ext cx="579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FE07376-737F-CFD3-9E50-68DB2E9C5CB5}"/>
                    </a:ext>
                  </a:extLst>
                </p14:cNvPr>
                <p14:cNvContentPartPr/>
                <p14:nvPr/>
              </p14:nvContentPartPr>
              <p14:xfrm>
                <a:off x="3493396" y="1322243"/>
                <a:ext cx="147240" cy="1998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FE07376-737F-CFD3-9E50-68DB2E9C5CB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484396" y="1313603"/>
                  <a:ext cx="164880" cy="21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9BEAF84-F5EB-8184-6716-39B76DD224D0}"/>
                  </a:ext>
                </a:extLst>
              </p14:cNvPr>
              <p14:cNvContentPartPr/>
              <p14:nvPr/>
            </p14:nvContentPartPr>
            <p14:xfrm>
              <a:off x="3812356" y="1826603"/>
              <a:ext cx="65520" cy="345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9BEAF84-F5EB-8184-6716-39B76DD224D0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3803716" y="1817963"/>
                <a:ext cx="83160" cy="5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DD08FEF-BB64-F9F1-CE8E-2879CB8CD446}"/>
              </a:ext>
            </a:extLst>
          </p:cNvPr>
          <p:cNvGrpSpPr/>
          <p:nvPr/>
        </p:nvGrpSpPr>
        <p:grpSpPr>
          <a:xfrm>
            <a:off x="10582876" y="2944043"/>
            <a:ext cx="1184760" cy="253080"/>
            <a:chOff x="10582876" y="2944043"/>
            <a:chExt cx="1184760" cy="25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3C36904-14EF-CC03-FBF3-207275AD61CC}"/>
                    </a:ext>
                  </a:extLst>
                </p14:cNvPr>
                <p14:cNvContentPartPr/>
                <p14:nvPr/>
              </p14:nvContentPartPr>
              <p14:xfrm>
                <a:off x="11275876" y="2974643"/>
                <a:ext cx="491760" cy="2059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3C36904-14EF-CC03-FBF3-207275AD61C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266876" y="2965643"/>
                  <a:ext cx="5094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3177F01-561B-64C8-F22A-D611DB7AA72A}"/>
                    </a:ext>
                  </a:extLst>
                </p14:cNvPr>
                <p14:cNvContentPartPr/>
                <p14:nvPr/>
              </p14:nvContentPartPr>
              <p14:xfrm>
                <a:off x="10582876" y="3047363"/>
                <a:ext cx="750240" cy="1497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3177F01-561B-64C8-F22A-D611DB7AA72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573876" y="3038363"/>
                  <a:ext cx="767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5CF1D69-D1E6-54BF-8A7E-6D73D2FF96F4}"/>
                    </a:ext>
                  </a:extLst>
                </p14:cNvPr>
                <p14:cNvContentPartPr/>
                <p14:nvPr/>
              </p14:nvContentPartPr>
              <p14:xfrm>
                <a:off x="10828756" y="2944043"/>
                <a:ext cx="479880" cy="810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5CF1D69-D1E6-54BF-8A7E-6D73D2FF96F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819756" y="2935043"/>
                  <a:ext cx="49752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97344E3-1D34-F8CB-AFD3-614566FCD2AE}"/>
              </a:ext>
            </a:extLst>
          </p:cNvPr>
          <p:cNvGrpSpPr/>
          <p:nvPr/>
        </p:nvGrpSpPr>
        <p:grpSpPr>
          <a:xfrm>
            <a:off x="6513796" y="2438243"/>
            <a:ext cx="3741840" cy="2043720"/>
            <a:chOff x="6513796" y="2438243"/>
            <a:chExt cx="3741840" cy="204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0D2EA64-5ABF-1B92-4458-443173059520}"/>
                    </a:ext>
                  </a:extLst>
                </p14:cNvPr>
                <p14:cNvContentPartPr/>
                <p14:nvPr/>
              </p14:nvContentPartPr>
              <p14:xfrm>
                <a:off x="6794956" y="2554163"/>
                <a:ext cx="257400" cy="2919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0D2EA64-5ABF-1B92-4458-44317305952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786316" y="2545163"/>
                  <a:ext cx="2750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F888295-B640-4284-954F-1B43A2D46F12}"/>
                    </a:ext>
                  </a:extLst>
                </p14:cNvPr>
                <p14:cNvContentPartPr/>
                <p14:nvPr/>
              </p14:nvContentPartPr>
              <p14:xfrm>
                <a:off x="7046956" y="2570723"/>
                <a:ext cx="222480" cy="2646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F888295-B640-4284-954F-1B43A2D46F1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038316" y="2562083"/>
                  <a:ext cx="2401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47C5D2A-8FC5-7DAF-BABC-87A05674A491}"/>
                    </a:ext>
                  </a:extLst>
                </p14:cNvPr>
                <p14:cNvContentPartPr/>
                <p14:nvPr/>
              </p14:nvContentPartPr>
              <p14:xfrm>
                <a:off x="7222276" y="2438243"/>
                <a:ext cx="664560" cy="4464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47C5D2A-8FC5-7DAF-BABC-87A05674A49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213276" y="2429243"/>
                  <a:ext cx="68220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93F4564-EF8E-6845-90DD-4133AB9B5D29}"/>
                    </a:ext>
                  </a:extLst>
                </p14:cNvPr>
                <p14:cNvContentPartPr/>
                <p14:nvPr/>
              </p14:nvContentPartPr>
              <p14:xfrm>
                <a:off x="7763356" y="2721563"/>
                <a:ext cx="149400" cy="176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93F4564-EF8E-6845-90DD-4133AB9B5D2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754356" y="2712923"/>
                  <a:ext cx="1670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36B3A4C-E5CC-3034-DE8F-45002E2A0213}"/>
                    </a:ext>
                  </a:extLst>
                </p14:cNvPr>
                <p14:cNvContentPartPr/>
                <p14:nvPr/>
              </p14:nvContentPartPr>
              <p14:xfrm>
                <a:off x="7931836" y="2688443"/>
                <a:ext cx="163080" cy="2167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36B3A4C-E5CC-3034-DE8F-45002E2A021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922836" y="2679803"/>
                  <a:ext cx="1807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9F732AE-C155-D45C-E6A0-A034227F1154}"/>
                    </a:ext>
                  </a:extLst>
                </p14:cNvPr>
                <p14:cNvContentPartPr/>
                <p14:nvPr/>
              </p14:nvContentPartPr>
              <p14:xfrm>
                <a:off x="9403156" y="2874923"/>
                <a:ext cx="342000" cy="3517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9F732AE-C155-D45C-E6A0-A034227F115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394156" y="2866283"/>
                  <a:ext cx="3596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FBF8B64-EB04-5135-BB6F-DA4CA36904A3}"/>
                    </a:ext>
                  </a:extLst>
                </p14:cNvPr>
                <p14:cNvContentPartPr/>
                <p14:nvPr/>
              </p14:nvContentPartPr>
              <p14:xfrm>
                <a:off x="9586396" y="3035483"/>
                <a:ext cx="204120" cy="2005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FBF8B64-EB04-5135-BB6F-DA4CA36904A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577756" y="3026843"/>
                  <a:ext cx="2217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F971618-EDD9-A00B-E54C-A7A5733C9894}"/>
                    </a:ext>
                  </a:extLst>
                </p14:cNvPr>
                <p14:cNvContentPartPr/>
                <p14:nvPr/>
              </p14:nvContentPartPr>
              <p14:xfrm>
                <a:off x="9769996" y="2894723"/>
                <a:ext cx="224280" cy="4237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F971618-EDD9-A00B-E54C-A7A5733C989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760996" y="2886083"/>
                  <a:ext cx="24192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C041959-134C-F702-CAF1-E71CFC1450C7}"/>
                    </a:ext>
                  </a:extLst>
                </p14:cNvPr>
                <p14:cNvContentPartPr/>
                <p14:nvPr/>
              </p14:nvContentPartPr>
              <p14:xfrm>
                <a:off x="10060516" y="2972123"/>
                <a:ext cx="43920" cy="2916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C041959-134C-F702-CAF1-E71CFC1450C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051516" y="2963123"/>
                  <a:ext cx="615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F02DFEB-C60F-5306-3AD8-C2114991F012}"/>
                    </a:ext>
                  </a:extLst>
                </p14:cNvPr>
                <p14:cNvContentPartPr/>
                <p14:nvPr/>
              </p14:nvContentPartPr>
              <p14:xfrm>
                <a:off x="10081036" y="3097043"/>
                <a:ext cx="174600" cy="234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F02DFEB-C60F-5306-3AD8-C2114991F01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072396" y="3088403"/>
                  <a:ext cx="1922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A76DC58-E94D-C08E-CF7C-B787D6F52BE4}"/>
                    </a:ext>
                  </a:extLst>
                </p14:cNvPr>
                <p14:cNvContentPartPr/>
                <p14:nvPr/>
              </p14:nvContentPartPr>
              <p14:xfrm>
                <a:off x="8450956" y="2681243"/>
                <a:ext cx="758160" cy="5713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A76DC58-E94D-C08E-CF7C-B787D6F52BE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442316" y="2672603"/>
                  <a:ext cx="77580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FB6FB40-C87C-AAD0-BACA-7B03537C84AF}"/>
                    </a:ext>
                  </a:extLst>
                </p14:cNvPr>
                <p14:cNvContentPartPr/>
                <p14:nvPr/>
              </p14:nvContentPartPr>
              <p14:xfrm>
                <a:off x="8505676" y="3264443"/>
                <a:ext cx="674640" cy="3002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FB6FB40-C87C-AAD0-BACA-7B03537C84A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497036" y="3255443"/>
                  <a:ext cx="6922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1137D9A-0B22-06CC-254D-6596C2666BCD}"/>
                    </a:ext>
                  </a:extLst>
                </p14:cNvPr>
                <p14:cNvContentPartPr/>
                <p14:nvPr/>
              </p14:nvContentPartPr>
              <p14:xfrm>
                <a:off x="8049916" y="3446243"/>
                <a:ext cx="413640" cy="1872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1137D9A-0B22-06CC-254D-6596C2666BC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040916" y="3437603"/>
                  <a:ext cx="4312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3A1BE4B-1424-037D-5E2E-E049030563D3}"/>
                    </a:ext>
                  </a:extLst>
                </p14:cNvPr>
                <p14:cNvContentPartPr/>
                <p14:nvPr/>
              </p14:nvContentPartPr>
              <p14:xfrm>
                <a:off x="8246476" y="3394763"/>
                <a:ext cx="8280" cy="82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3A1BE4B-1424-037D-5E2E-E049030563D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237476" y="3385763"/>
                  <a:ext cx="259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B97C854-7C2B-DA52-7570-9233472CE373}"/>
                    </a:ext>
                  </a:extLst>
                </p14:cNvPr>
                <p14:cNvContentPartPr/>
                <p14:nvPr/>
              </p14:nvContentPartPr>
              <p14:xfrm>
                <a:off x="7658596" y="3493043"/>
                <a:ext cx="454320" cy="1566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B97C854-7C2B-DA52-7570-9233472CE37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649596" y="3484043"/>
                  <a:ext cx="4719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70F25E8-BFF2-7477-775E-BAE4371592F2}"/>
                    </a:ext>
                  </a:extLst>
                </p14:cNvPr>
                <p14:cNvContentPartPr/>
                <p14:nvPr/>
              </p14:nvContentPartPr>
              <p14:xfrm>
                <a:off x="7965316" y="3506363"/>
                <a:ext cx="26280" cy="306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70F25E8-BFF2-7477-775E-BAE4371592F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956316" y="3497723"/>
                  <a:ext cx="439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CECE06C-A4D3-7413-6A2D-67FFE7B13E6B}"/>
                    </a:ext>
                  </a:extLst>
                </p14:cNvPr>
                <p14:cNvContentPartPr/>
                <p14:nvPr/>
              </p14:nvContentPartPr>
              <p14:xfrm>
                <a:off x="6551236" y="3532643"/>
                <a:ext cx="53280" cy="2516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CECE06C-A4D3-7413-6A2D-67FFE7B13E6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542236" y="3523643"/>
                  <a:ext cx="709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C1E59BB-ED5F-A0DD-1D74-26C7A5C1B6DE}"/>
                    </a:ext>
                  </a:extLst>
                </p14:cNvPr>
                <p14:cNvContentPartPr/>
                <p14:nvPr/>
              </p14:nvContentPartPr>
              <p14:xfrm>
                <a:off x="6513796" y="3512123"/>
                <a:ext cx="283320" cy="3729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C1E59BB-ED5F-A0DD-1D74-26C7A5C1B6D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505156" y="3503123"/>
                  <a:ext cx="3009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2DF97C9-3F03-3264-ABBC-3CAC68FB16FB}"/>
                    </a:ext>
                  </a:extLst>
                </p14:cNvPr>
                <p14:cNvContentPartPr/>
                <p14:nvPr/>
              </p14:nvContentPartPr>
              <p14:xfrm>
                <a:off x="6790996" y="3481163"/>
                <a:ext cx="283680" cy="2815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2DF97C9-3F03-3264-ABBC-3CAC68FB16F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781996" y="3472523"/>
                  <a:ext cx="3013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8C9D47D-6574-A471-DDEC-00288D9B0C79}"/>
                    </a:ext>
                  </a:extLst>
                </p14:cNvPr>
                <p14:cNvContentPartPr/>
                <p14:nvPr/>
              </p14:nvContentPartPr>
              <p14:xfrm>
                <a:off x="6985756" y="3569363"/>
                <a:ext cx="179280" cy="1558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8C9D47D-6574-A471-DDEC-00288D9B0C79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976756" y="3560363"/>
                  <a:ext cx="1969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CB6E44E-64F9-8906-702F-9C52C09EF8F2}"/>
                    </a:ext>
                  </a:extLst>
                </p14:cNvPr>
                <p14:cNvContentPartPr/>
                <p14:nvPr/>
              </p14:nvContentPartPr>
              <p14:xfrm>
                <a:off x="7098076" y="3517523"/>
                <a:ext cx="402840" cy="4039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CB6E44E-64F9-8906-702F-9C52C09EF8F2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089076" y="3508523"/>
                  <a:ext cx="4204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442B0AF-35FD-EC97-C4FD-02E0EACBF4D2}"/>
                    </a:ext>
                  </a:extLst>
                </p14:cNvPr>
                <p14:cNvContentPartPr/>
                <p14:nvPr/>
              </p14:nvContentPartPr>
              <p14:xfrm>
                <a:off x="8524036" y="3296843"/>
                <a:ext cx="890640" cy="9086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442B0AF-35FD-EC97-C4FD-02E0EACBF4D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515396" y="3288203"/>
                  <a:ext cx="908280" cy="9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142AC23-FF5E-0BB7-A45A-5872CE952203}"/>
                    </a:ext>
                  </a:extLst>
                </p14:cNvPr>
                <p14:cNvContentPartPr/>
                <p14:nvPr/>
              </p14:nvContentPartPr>
              <p14:xfrm>
                <a:off x="6668236" y="4112603"/>
                <a:ext cx="257040" cy="3081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142AC23-FF5E-0BB7-A45A-5872CE95220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659596" y="4103603"/>
                  <a:ext cx="2746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66590E5-9314-90CA-C55B-FD9BA29242FC}"/>
                    </a:ext>
                  </a:extLst>
                </p14:cNvPr>
                <p14:cNvContentPartPr/>
                <p14:nvPr/>
              </p14:nvContentPartPr>
              <p14:xfrm>
                <a:off x="6828796" y="4136363"/>
                <a:ext cx="232920" cy="2736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66590E5-9314-90CA-C55B-FD9BA29242FC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819796" y="4127363"/>
                  <a:ext cx="2505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5BAF4F8-40BC-3B0F-DF02-6C992B6D317E}"/>
                    </a:ext>
                  </a:extLst>
                </p14:cNvPr>
                <p14:cNvContentPartPr/>
                <p14:nvPr/>
              </p14:nvContentPartPr>
              <p14:xfrm>
                <a:off x="7056316" y="4209443"/>
                <a:ext cx="207360" cy="2160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5BAF4F8-40BC-3B0F-DF02-6C992B6D317E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047676" y="4200443"/>
                  <a:ext cx="2250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A1FDB10-AABE-8B6C-5A36-A850E2DF6320}"/>
                    </a:ext>
                  </a:extLst>
                </p14:cNvPr>
                <p14:cNvContentPartPr/>
                <p14:nvPr/>
              </p14:nvContentPartPr>
              <p14:xfrm>
                <a:off x="7270156" y="4249043"/>
                <a:ext cx="423000" cy="1666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A1FDB10-AABE-8B6C-5A36-A850E2DF632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261516" y="4240403"/>
                  <a:ext cx="4406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39CB953-4B0C-A6E7-2193-6AEDAEE01A6A}"/>
                    </a:ext>
                  </a:extLst>
                </p14:cNvPr>
                <p14:cNvContentPartPr/>
                <p14:nvPr/>
              </p14:nvContentPartPr>
              <p14:xfrm>
                <a:off x="7717276" y="4238963"/>
                <a:ext cx="294480" cy="1872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39CB953-4B0C-A6E7-2193-6AEDAEE01A6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708276" y="4230323"/>
                  <a:ext cx="3121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6D0E7C6-7EFC-004E-6EAC-DF4B3494FFA5}"/>
                    </a:ext>
                  </a:extLst>
                </p14:cNvPr>
                <p14:cNvContentPartPr/>
                <p14:nvPr/>
              </p14:nvContentPartPr>
              <p14:xfrm>
                <a:off x="8080516" y="4228883"/>
                <a:ext cx="182160" cy="2530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6D0E7C6-7EFC-004E-6EAC-DF4B3494FFA5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071876" y="4219883"/>
                  <a:ext cx="19980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8B877B1-7F9B-692C-6510-8E8DE180D7E2}"/>
              </a:ext>
            </a:extLst>
          </p:cNvPr>
          <p:cNvGrpSpPr/>
          <p:nvPr/>
        </p:nvGrpSpPr>
        <p:grpSpPr>
          <a:xfrm>
            <a:off x="6883516" y="4651163"/>
            <a:ext cx="4834080" cy="1988640"/>
            <a:chOff x="6883516" y="4651163"/>
            <a:chExt cx="4834080" cy="198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CBEB592-F28D-C46B-72C7-DA4133DB2A24}"/>
                    </a:ext>
                  </a:extLst>
                </p14:cNvPr>
                <p14:cNvContentPartPr/>
                <p14:nvPr/>
              </p14:nvContentPartPr>
              <p14:xfrm>
                <a:off x="11005516" y="4886243"/>
                <a:ext cx="712080" cy="3056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CBEB592-F28D-C46B-72C7-DA4133DB2A2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996876" y="4877603"/>
                  <a:ext cx="7297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E00BDAF-9A30-B110-366F-10774AA2D522}"/>
                    </a:ext>
                  </a:extLst>
                </p14:cNvPr>
                <p14:cNvContentPartPr/>
                <p14:nvPr/>
              </p14:nvContentPartPr>
              <p14:xfrm>
                <a:off x="11390356" y="4783643"/>
                <a:ext cx="194400" cy="403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E00BDAF-9A30-B110-366F-10774AA2D52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1381356" y="4774643"/>
                  <a:ext cx="2120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68EBBCA-3E79-FB5C-B538-BCF4A1020E5C}"/>
                    </a:ext>
                  </a:extLst>
                </p14:cNvPr>
                <p14:cNvContentPartPr/>
                <p14:nvPr/>
              </p14:nvContentPartPr>
              <p14:xfrm>
                <a:off x="10583236" y="4886243"/>
                <a:ext cx="554400" cy="3560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68EBBCA-3E79-FB5C-B538-BCF4A1020E5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574596" y="4877243"/>
                  <a:ext cx="5720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8F63D9B-CE50-5127-8C14-DEA49988A287}"/>
                    </a:ext>
                  </a:extLst>
                </p14:cNvPr>
                <p14:cNvContentPartPr/>
                <p14:nvPr/>
              </p14:nvContentPartPr>
              <p14:xfrm>
                <a:off x="10814356" y="4993163"/>
                <a:ext cx="27000" cy="154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8F63D9B-CE50-5127-8C14-DEA49988A287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805716" y="4984523"/>
                  <a:ext cx="446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98DC314-F4C8-7667-8B9D-B5C8A92B48AF}"/>
                    </a:ext>
                  </a:extLst>
                </p14:cNvPr>
                <p14:cNvContentPartPr/>
                <p14:nvPr/>
              </p14:nvContentPartPr>
              <p14:xfrm>
                <a:off x="9326476" y="4892723"/>
                <a:ext cx="990720" cy="4215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98DC314-F4C8-7667-8B9D-B5C8A92B48AF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317836" y="4883723"/>
                  <a:ext cx="100836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2BE6C21-07E3-7076-3C56-F4C5F500D7B5}"/>
                    </a:ext>
                  </a:extLst>
                </p14:cNvPr>
                <p14:cNvContentPartPr/>
                <p14:nvPr/>
              </p14:nvContentPartPr>
              <p14:xfrm>
                <a:off x="7147756" y="4651163"/>
                <a:ext cx="207720" cy="3265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2BE6C21-07E3-7076-3C56-F4C5F500D7B5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139116" y="4642523"/>
                  <a:ext cx="2253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588775C-1D22-9FAD-93A0-E415F7B625D2}"/>
                    </a:ext>
                  </a:extLst>
                </p14:cNvPr>
                <p14:cNvContentPartPr/>
                <p14:nvPr/>
              </p14:nvContentPartPr>
              <p14:xfrm>
                <a:off x="7319836" y="4762403"/>
                <a:ext cx="240120" cy="2635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588775C-1D22-9FAD-93A0-E415F7B625D2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310836" y="4753403"/>
                  <a:ext cx="2577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F25D59F-2A0A-427A-9203-5427E3F61813}"/>
                    </a:ext>
                  </a:extLst>
                </p14:cNvPr>
                <p14:cNvContentPartPr/>
                <p14:nvPr/>
              </p14:nvContentPartPr>
              <p14:xfrm>
                <a:off x="7573636" y="4829003"/>
                <a:ext cx="203040" cy="1915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F25D59F-2A0A-427A-9203-5427E3F61813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564996" y="4820003"/>
                  <a:ext cx="2206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FC2F8A7-9495-1EAB-C17C-2BEB1C2C29B8}"/>
                    </a:ext>
                  </a:extLst>
                </p14:cNvPr>
                <p14:cNvContentPartPr/>
                <p14:nvPr/>
              </p14:nvContentPartPr>
              <p14:xfrm>
                <a:off x="7781716" y="4868963"/>
                <a:ext cx="422640" cy="1584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FC2F8A7-9495-1EAB-C17C-2BEB1C2C29B8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773076" y="4859963"/>
                  <a:ext cx="4402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C0454D1-B3A6-0C3F-BE41-C6247A866412}"/>
                    </a:ext>
                  </a:extLst>
                </p14:cNvPr>
                <p14:cNvContentPartPr/>
                <p14:nvPr/>
              </p14:nvContentPartPr>
              <p14:xfrm>
                <a:off x="8184196" y="4862483"/>
                <a:ext cx="294840" cy="1656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C0454D1-B3A6-0C3F-BE41-C6247A866412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175556" y="4853483"/>
                  <a:ext cx="3124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E984B5F-F9C1-25CA-05AD-A4982AC1A9B0}"/>
                    </a:ext>
                  </a:extLst>
                </p14:cNvPr>
                <p14:cNvContentPartPr/>
                <p14:nvPr/>
              </p14:nvContentPartPr>
              <p14:xfrm>
                <a:off x="8614396" y="4901003"/>
                <a:ext cx="287640" cy="2790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E984B5F-F9C1-25CA-05AD-A4982AC1A9B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605396" y="4892363"/>
                  <a:ext cx="3052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7D1CE05-64CA-0ADE-06CD-194538AAB105}"/>
                    </a:ext>
                  </a:extLst>
                </p14:cNvPr>
                <p14:cNvContentPartPr/>
                <p14:nvPr/>
              </p14:nvContentPartPr>
              <p14:xfrm>
                <a:off x="8886556" y="5396003"/>
                <a:ext cx="1388880" cy="3038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7D1CE05-64CA-0ADE-06CD-194538AAB105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877556" y="5387003"/>
                  <a:ext cx="14065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F545781-583D-8B84-5543-56FB758F27EA}"/>
                    </a:ext>
                  </a:extLst>
                </p14:cNvPr>
                <p14:cNvContentPartPr/>
                <p14:nvPr/>
              </p14:nvContentPartPr>
              <p14:xfrm>
                <a:off x="7137316" y="5511563"/>
                <a:ext cx="203400" cy="3315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F545781-583D-8B84-5543-56FB758F27EA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128676" y="5502923"/>
                  <a:ext cx="22104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4AF148B-EC32-B99B-597C-91AB2F002D86}"/>
                    </a:ext>
                  </a:extLst>
                </p14:cNvPr>
                <p14:cNvContentPartPr/>
                <p14:nvPr/>
              </p14:nvContentPartPr>
              <p14:xfrm>
                <a:off x="7067116" y="5425523"/>
                <a:ext cx="277560" cy="4154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4AF148B-EC32-B99B-597C-91AB2F002D86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058476" y="5416883"/>
                  <a:ext cx="2952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159DDEE-C81E-5649-1D80-FCD4C29E80D7}"/>
                    </a:ext>
                  </a:extLst>
                </p14:cNvPr>
                <p14:cNvContentPartPr/>
                <p14:nvPr/>
              </p14:nvContentPartPr>
              <p14:xfrm>
                <a:off x="7443316" y="5460083"/>
                <a:ext cx="377640" cy="3261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159DDEE-C81E-5649-1D80-FCD4C29E80D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434316" y="5451083"/>
                  <a:ext cx="3952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6C641C9-A801-81EB-4EE1-DD8C72E28BBF}"/>
                    </a:ext>
                  </a:extLst>
                </p14:cNvPr>
                <p14:cNvContentPartPr/>
                <p14:nvPr/>
              </p14:nvContentPartPr>
              <p14:xfrm>
                <a:off x="7710436" y="5512643"/>
                <a:ext cx="217080" cy="1861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6C641C9-A801-81EB-4EE1-DD8C72E28BBF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701796" y="5503643"/>
                  <a:ext cx="2347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C78A6F0-1615-877F-94D0-99B23E565F20}"/>
                    </a:ext>
                  </a:extLst>
                </p14:cNvPr>
                <p14:cNvContentPartPr/>
                <p14:nvPr/>
              </p14:nvContentPartPr>
              <p14:xfrm>
                <a:off x="7914196" y="5536043"/>
                <a:ext cx="234720" cy="3398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C78A6F0-1615-877F-94D0-99B23E565F20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905556" y="5527403"/>
                  <a:ext cx="2523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1E7E3BC-65CF-3F78-B681-6386B2147377}"/>
                    </a:ext>
                  </a:extLst>
                </p14:cNvPr>
                <p14:cNvContentPartPr/>
                <p14:nvPr/>
              </p14:nvContentPartPr>
              <p14:xfrm>
                <a:off x="8141356" y="5368643"/>
                <a:ext cx="212040" cy="3542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1E7E3BC-65CF-3F78-B681-6386B2147377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132716" y="5359643"/>
                  <a:ext cx="22968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D5E608F-A423-F68A-3413-0E0961BDA062}"/>
                    </a:ext>
                  </a:extLst>
                </p14:cNvPr>
                <p14:cNvContentPartPr/>
                <p14:nvPr/>
              </p14:nvContentPartPr>
              <p14:xfrm>
                <a:off x="8703316" y="5504003"/>
                <a:ext cx="1641600" cy="8539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D5E608F-A423-F68A-3413-0E0961BDA062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694676" y="5495363"/>
                  <a:ext cx="1659240" cy="87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E3868E8-12F5-F058-E940-AB5C89F2FF75}"/>
                    </a:ext>
                  </a:extLst>
                </p14:cNvPr>
                <p14:cNvContentPartPr/>
                <p14:nvPr/>
              </p14:nvContentPartPr>
              <p14:xfrm>
                <a:off x="6883516" y="6587243"/>
                <a:ext cx="50760" cy="525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E3868E8-12F5-F058-E940-AB5C89F2FF7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874516" y="6578243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933D10D-DC71-CBEC-9D75-AD7F8FD9CB5C}"/>
                    </a:ext>
                  </a:extLst>
                </p14:cNvPr>
                <p14:cNvContentPartPr/>
                <p14:nvPr/>
              </p14:nvContentPartPr>
              <p14:xfrm>
                <a:off x="6961276" y="6244163"/>
                <a:ext cx="468000" cy="2005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933D10D-DC71-CBEC-9D75-AD7F8FD9CB5C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952636" y="6235523"/>
                  <a:ext cx="4856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C5F0AB3-E418-2350-8D43-0A650E8A604A}"/>
                    </a:ext>
                  </a:extLst>
                </p14:cNvPr>
                <p14:cNvContentPartPr/>
                <p14:nvPr/>
              </p14:nvContentPartPr>
              <p14:xfrm>
                <a:off x="7410916" y="6097283"/>
                <a:ext cx="426600" cy="4035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C5F0AB3-E418-2350-8D43-0A650E8A604A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401916" y="6088643"/>
                  <a:ext cx="44424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99B6440-836B-F4E2-681F-473D0EE2DACE}"/>
                    </a:ext>
                  </a:extLst>
                </p14:cNvPr>
                <p14:cNvContentPartPr/>
                <p14:nvPr/>
              </p14:nvContentPartPr>
              <p14:xfrm>
                <a:off x="7802236" y="5943923"/>
                <a:ext cx="462600" cy="5439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99B6440-836B-F4E2-681F-473D0EE2DACE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793596" y="5935283"/>
                  <a:ext cx="480240" cy="56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425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0686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pipo2</dc:creator>
  <cp:lastModifiedBy>classroom</cp:lastModifiedBy>
  <cp:revision>3</cp:revision>
  <dcterms:created xsi:type="dcterms:W3CDTF">2022-10-30T02:21:11Z</dcterms:created>
  <dcterms:modified xsi:type="dcterms:W3CDTF">2023-07-14T14:08:47Z</dcterms:modified>
</cp:coreProperties>
</file>