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  <p:sldId id="325" r:id="rId3"/>
    <p:sldId id="326" r:id="rId4"/>
    <p:sldId id="32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8:30.3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0 126 232,'13'19'6870,"-11"-17"-5252,0 0 1,0 0 0,0-1 0,1 1-1,-1 0 1,0-1 0,1 1-1,-1-1 1,1 0 0,-1 0 0,1 0-1,0 0 1,3 0 0,13 3 1384,5-4-3003,0-1 0,1-1 0,-1-1 0,0-1 0,-1-1 0,37-13 0,-40 13 0,82-29-1903,-80 25-62,0-2-1,28-17 1,2-6-14473,-34 19 8300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7:04.9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1 242 1280,'43'-28'6248,"67"-20"14681,-57 27-16619,34-15-4310,1 4 0,183-41 0,-258 69-1720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7:12.1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1135 57 704,'-1'-7'6422,"-6"-20"16205,5 22-19613,0 3-3014,1 2 0,1 0 0,0 0 0,-1-1 0,1 1 0,0 0 0,-1-1 0,1 1 0,0 0 0,-1-1 0,1 1 0,0 0 0,0-1 0,0 1 0,-1-1 0,1 1 0,0-1 0,0 1 0,0 0 0,0-1 0,0 1 0,0-1 0,0 1 0,0-1 0,0 1 0,0-1 0,0 1 0,0 0 0,0-1 0,0 1 0,0-1 0,0-3 0,2 22 0,0-14 0,-1 0 0,1-1 0,-1 1 0,1 0 0,-1 0 0,0 1 0,-1-1 0,1 0 0,-1 0 0,0 0 0,0 0 0,0 1 0,0-1 0,-2 7 0,0 2 0,-1-1 0,1 1 0,-10 23 0,-1-9 0,-25 41 0,35-62 0,-4 6 0,-1 0 0,0-1 0,0 0 0,-2 0 0,1 0 0,-1-1 0,0-1 0,-1 0 0,-16 11 0,20-17 0,0 1 0,-1-1 0,1-1 0,0 1 0,-1-1 0,1-1 0,-1 1 0,0-1 0,0-1 0,1 1 0,-1-1 0,0-1 0,0 1 0,1-2 0,-1 1 0,0-1 0,1 0 0,-1 0 0,1-1 0,0 0 0,-12-6 0,-9-8 0,0-1 0,2-2 0,-46-41 0,31 25 0,39 34 0,-1 0 0,0 1 0,0-1 0,0 0 0,0 1 0,0 0 0,0 0 0,-1 0 0,1 0 0,0 1 0,-1-1 0,1 1 0,0-1 0,-1 1 0,1 1 0,0-1 0,-1 0 0,1 1 0,-6 1 0,-7 3 0,1 0 0,-30 14 0,10-3 0,-63 25 0,57-23 0,0-1 0,-1-3 0,-46 11 0,62-24-3885,-11-7-8508,24 3 8844,3 3-4190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7:12.5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1617 19 6577,'19'-19'21265,"-19"20"-21208,0-1 0,0 0 1,0 0-1,0 0 0,0 0 0,0 0 0,0 0 0,0 0 1,0 0-1,0 1 0,0-1 0,0 0 0,0 0 1,0 0-1,0 0 0,0 0 0,0 0 0,0 0 0,0 0 1,0 1-1,0-1 0,0 0 0,0 0 0,0 0 1,0 0-1,0 0 0,0 0 0,0 0 0,0 0 0,0 0 1,0 0-1,1 0 0,-1 1 0,0-1 0,0 0 1,0 0-1,0 0 0,0 0 0,0 0 0,0 0 0,0 0 1,1 0-1,-1 0 0,0 0 0,0 0 0,0 0 1,0 0-1,0 0 0,0 0 0,0 0 0,0 0 1,1 0-1,-1 0 0,0 0 0,0 0 0,0 0 0,0 0 1,0 0-1,0-1 0,-4 11 1328,3-9-1276,-21 20-109,-2-1 0,-1-1 0,0-1 0,-1-2 0,-1 0 0,-55 23 0,21-10 0,-14 4 0,-1-4 0,-105 25 0,160-48 0,-175 50 104,-322 86-925,399-119-8280,32-7-590,18-1 1970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7:13.3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2357 145 2705,'14'-5'4509,"10"1"7207,-6 9-710,-13 5-8175,-5-1-2831,0 0 0,-1 0 0,0 0 0,0 0 0,-1 0 0,0 0 0,0-1 0,-1 1 0,0-1 0,-8 15 0,-15 49 0,13-42 0,-7 8 0,19-34 0,1-3 0,1-1 0,-1 0 0,0 1 0,0-1 0,0 0 0,0 1 0,0-1 0,0 0 0,0 1 0,0-1 0,0 0 0,-1 1 0,1-1 0,0 0 0,0 1 0,0-1 0,0 0 0,0 1 0,0-1 0,-1 0 0,1 0 0,0 1 0,0-1 0,-1 0 0,1 0 0,0 1 0,0-1 0,-1 0 0,1 0 0,0 0 0,0 1 0,-1-1 0,1 0 0,0 0 0,-1 0 0,1 0 0,0 0 0,-1 0 0,1 0 0,0 1 0,-1-1 0,1 0 0,0 0 0,-1 0 0,1-1 0,0 1 0,-1 0 0,-1 0 0,0 0 0,0-1 0,0 0 0,0 1 0,0-1 0,1 0 0,-1 0 0,0 0 0,0 0 0,1 0 0,-1 0 0,1 0 0,-1-1 0,1 1 0,-1-1 0,1 1 0,0-1 0,0 1 0,0-1 0,0 0 0,0 1 0,0-1 0,0 0 0,0 0 0,1 0 0,-1 0 0,0-2 0,-3-6 0,0 3 0,1-1 0,0 0 0,1 1 0,0-1 0,0 0 0,-1-16 0,-2-8 0,4 29 0,1-1 0,0 0 0,0 1 0,0-1 0,0 0 0,1 1 0,0-1 0,1-4 0,2-17 0,-3 12 0,0 0 0,1 0 0,7-23 0,-6 24 0,0 0 0,0 0 0,1-22 0,-5 30 0,1 0 0,0 0 0,1 0 0,-1 0 0,1 0 0,0 0 0,0 0 0,0 0 0,1 0 0,-1 0 0,1 0 0,0 1 0,2-5 0,-30 57 0,25-48 0,0 0 0,0 0 0,-1 0 0,1 0 0,-1-1 0,1 1 0,-1 0 0,1-1 0,-1 1 0,1-1 0,-1 1 0,0-1 0,1 0 0,-1 1 0,0-1 0,1 0 0,-1 0 0,-2-1 0,3 1 0,-36-1 0,0 1 0,0 2 0,0 1 0,1 2 0,-1 2 0,-52 16 0,26 3 0,-88 50 0,57-14 0,59-32 0,33-28 0,0 0 0,0 0 0,1 0 0,-1 0 0,0 0 0,1 0 0,-1 0 0,1 1 0,0-1 0,-1 0 0,1 1 0,0-1 0,1 1 0,-1 0 0,0-1 0,1 1 0,-1 0 0,1-1 0,0 1 0,0 0 0,0-1 0,0 1 0,1 0 0,-1-1 0,2 6 0,1-3 0,-2-3 0,0-1 0,-1 0 0,1 0 0,0 0 0,0 0 0,0 0 0,0 0 0,0 0 0,0 0 0,0 0 0,0 0 0,0 0 0,1 0 0,-1-1 0,0 1 0,0-1 0,1 1 0,-1-1 0,0 1 0,1-1 0,1 0 0,12 5 0,0-1 0,0 0 0,1-1 0,0-1 0,16 0 0,-14 3 0,-17-5 0,0 1 0,-1-1 0,1 0 0,-1 0 0,1 0 0,-1 0 0,1 1 0,-1-1 0,1 0 0,-1 1 0,0-1 0,1 0 0,-1 1 0,1-1 0,-1 0 0,0 1 0,1-1 0,-1 1 0,0-1 0,1 1 0,-1-1 0,0 1 0,0-1 0,1 1 0,-1-1 0,0 1 0,0-1 0,0 1 0,0-1 0,0 1 0,0-1 0,0 1 0,0-1 0,0 1 0,0-1 0,0 1 0,0 0 0,0-1 0,0 1 0,0-1 0,-1 1 0,1-1 0,-1 1 0,-8 13 0,-5 1 0,-1 0 0,-1-2 0,0 0 0,-1-1 0,0 0 0,-1-2 0,0 0 0,-27 11 0,17-11 0,-1 0 0,0-2 0,0-1 0,-1-2 0,-36 3 0,21-7 0,-1-2 0,1-2 0,0-3 0,0-1 0,-55-16 0,81 18 0,-93-31 0,99 31 0,1-1 0,-1 0 0,1-1 0,0 0 0,0-1 0,-14-13 0,24 19 0,0 1 0,0-1 0,1 0 0,-1 0 0,0 1 0,1-1 0,0 0 0,-1 0 0,1-1 0,0 1 0,0 0 0,0 0 0,0-1 0,1 1 0,-1 0 0,1-1 0,-1 1 0,1 0 0,0-1 0,0 1 0,0-1 0,0 1 0,1-5 0,0 3 0,1 0 0,0 0 0,0 1 0,0-1 0,0 0 0,0 1 0,1 0 0,0-1 0,-1 1 0,1 0 0,1 0 0,5-4 0,1 0 0,1 0 0,0 0 0,0 1 0,1 1 0,0-1 0,0 2 0,0 0 0,17-3 0,-26 6 0,0 0 0,0 1 0,0 0 0,-1 0 0,1-1 0,0 2 0,0-1 0,0 0 0,0 1 0,0-1 0,0 1 0,-1 0 0,1 0 0,0 0 0,0 0 0,-1 0 0,1 1 0,-1-1 0,1 1 0,-1-1 0,0 1 0,0 0 0,1 0 0,-1 0 0,-1 1 0,1-1 0,0 0 0,0 1 0,-1-1 0,1 1 0,0 3 0,0-1 0,-1 0 0,0-1 0,0 1 0,-1 0 0,1 0 0,-1 0 0,0 0 0,-1 0 0,1 0 0,-1 0 0,0 0 0,0 0 0,0-1 0,-1 1 0,0 0 0,0-1 0,-5 9 0,-6 7 0,-1-1 0,-1-1 0,-1 0 0,-1-1 0,0-1 0,-25 18 0,-5 1 0,-71 39 0,24-27 0,-1-5 0,-188 58 0,228-86-3044,-70 5-12607,89-14 7788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7:13.6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0 112 4761,'24'-6'6073,"33"-4"12973,-33 7-16159,173-22-3896,77-14-3714,-205 20-8332,-35 10 5924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7:14.0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86 33 3713,'0'-25'28059,"0"21"-27064,-1 0-995,0 4 8,0 0 0,0 0-1,-1 0 1,1 1 0,0-1 0,0 0 0,0 0 0,0 1-1,0-1 1,0 0 0,0 1 0,0-1 0,0 1 0,0-1-1,0 1 1,0 0 0,0-1 0,-1 2 0,-4 3-1149,-10-1-6414,-8 2-5121,6-1 4973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7:14.4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181 102 1472,'6'-18'4844,"-1"-10"6115,1-3 1301,2 12-9028,-7 13-3232,-5 65 0,-2 0 0,-28 111 0,-7 51 0,34-117 0,-6 43 0,11-132-846,-1 0 0,0 0 0,-7 18 1,8-28 305,0 0 1,0-1-1,-1 1 1,1-1-1,-1 0 1,0 0-1,0 0 1,-1 0 0,1 0-1,-1-1 1,0 1-1,1-1 1,-9 5-1,-4-2-7784,-1-1 146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7:14.9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1189 4 6961,'18'-4'22624,"-9"8"-20189,-2-1-2350,0 0 0,-1 1 0,1 0 0,-1 1 0,0-1-1,-1 1 1,1 0 0,-1 1 0,0-1 0,6 9 0,0 1-132,-2-1 0,1 2 1,8 21-1,-14-27 47,0 1 0,-1-1 0,-1 1 0,0 0 0,0 0 0,-1 0 0,0 0 0,-1 0 0,0 1 0,-1-1 0,0 0 0,-1 0 0,0 0 0,-1-1 0,-7 20 0,6-24 0,0-1 0,0 0 0,-1 0 0,0 0 0,0 0 0,0-1 0,-1 0 0,1 0 0,-1 0 0,0-1 0,0 0 0,0 0 0,-1-1 0,1 1 0,-1-1 0,-10 1 0,12-1 0,-1-1 0,0-1 0,0 1 0,0-1 0,0 0 0,0 0 0,0 0 0,0-1 0,0 0 0,0 0 0,0-1 0,1 0 0,-1 0 0,0 0 0,1-1 0,0 1 0,-1-1 0,1-1 0,-7-5 0,8 5 0,-42-46 0,44 47 0,0 0 0,0 0 0,0 0 0,0-1 0,1 1 0,0 0 0,-1-1 0,1 1 0,1-1 0,-1 0 0,0 1 0,1-1 0,0 1 0,0-1 0,0 0 0,0 1 0,1-5 0,3-10 0,0 0 0,2 0 0,0 0 0,1 1 0,0 0 0,2 0 0,0 1 0,1 0 0,14-18 0,-13 19 0,-10 12 0,0 1 0,0 0 0,1-1 0,-1 1 0,1 0 0,0 0 0,-1 0 0,1 0 0,0 0 0,0 0 0,0 1 0,0-1 0,1 1 0,-1-1 0,3 0 0,-5 2 0,1 0 0,0-1 0,-1 1 0,1 0 0,0 0 0,-1 0 0,1 0 0,0 1 0,-1-1 0,1 0 0,0 0 0,-1 0 0,1 0 0,0 1 0,-1-1 0,1 0 0,-1 0 0,1 1 0,0-1 0,-1 1 0,1-1 0,-1 0 0,1 1 0,-1-1 0,1 1 0,-1-1 0,0 1 0,1 0 0,-1-1 0,0 1 0,1-1 0,-1 1 0,0 0 0,0-1 0,1 1 0,-1 0 0,0-1 0,0 1 0,0 0 0,0-1 0,0 1 0,0 0 0,0-1 0,0 1 0,0 0 0,-1 0 0,-2 27 0,-4-4 0,-2 0 0,-20 36 0,7-13 0,17-35 0,-1-1 0,0 0 0,-1 0 0,0-1 0,0 0 0,-1 0 0,-1-1 0,0 0 0,0 0 0,-13 9 0,16-14 0,-1 1 0,0-1 0,0-1 0,0 0 0,0 1 0,-1-2 0,1 1 0,-1-1 0,0-1 0,0 1 0,0-1 0,1-1 0,-1 1 0,0-1 0,0-1 0,0 1 0,-12-4 0,1-2 0,0 0 0,0-2 0,1 0 0,1-1 0,-1-1 0,1-1 0,1 0 0,0-1 0,1-1 0,0 0 0,-17-20 0,13 7 0,-6-5 0,18 25 0,7 5 0,-1 0 0,0 0 0,0 0 0,0 0 0,0 0 0,0 0 0,-1 1 0,1-1 0,0 0 0,0 1 0,0-1 0,-1 1 0,1-1 0,0 1 0,-1-1 0,1 1 0,0 0 0,-1 0 0,1 0 0,-1 0 0,1 0 0,0 0 0,-1 0 0,1 0 0,0 0 0,-1 1 0,1-1 0,0 0 0,-1 1 0,1-1 0,0 1 0,0 0 0,-1-1 0,1 1 0,0 0 0,-1 1 0,-7 2 0,1 1 0,0 0 0,0 1 0,0 0 0,1 0 0,0 0 0,0 1 0,1 0 0,-1 0 0,2 1 0,-1 0 0,1 0 0,-8 15 0,5-1 0,6-19 0,1-1 0,-1 1 0,1 0 0,0 0 0,-1 0 0,1 0 0,1 0 0,-1 0 0,0 0 0,1 0 0,0 1 0,-1-1 0,1 0 0,1 0 0,-1 0 0,0 1 0,1-1 0,-1 0 0,1 0 0,0 0 0,0 0 0,0 0 0,1 0 0,-1 0 0,1-1 0,-1 1 0,1 0 0,0-1 0,0 1 0,3 2 0,4 4 0,0 1 0,1-2 0,0 1 0,1-1 0,0-1 0,0 0 0,1 0 0,15 5 0,3 0 0,0-2 0,39 7 0,-26-6 0,-28-6 0,0-1 0,0-1 0,1-1 0,19 2 0,-11-9 0,-24 5 0,0-1 0,0 1 0,0 0 0,0-1 0,0 1 0,0 0 0,0-1 0,0 1 0,0 0 0,0-1 0,0 1 0,0 0 0,0-1 0,0 1 0,0 0 0,0-1 0,0 1 0,0 0 0,0-1 0,0 1 0,-1 0 0,1-1 0,0 1 0,0 0 0,0-1 0,-1 1 0,1 0 0,0 0 0,0-1 0,-1 1 0,1 0 0,0 0 0,-1-1 0,-29-17 0,-8 5 0,-1 3 0,0 1 0,-1 1 0,0 2 0,-78 0 0,52 7 0,0 3 0,-123 24 0,178-26 0,1 1 0,-1 0 0,1 0 0,-1 1 0,1 0 0,0 1 0,0 0 0,1 1 0,0 0 0,0 0 0,0 1 0,0 0 0,1 1 0,1 0 0,-1 0 0,-11 18 0,15-17 0,0 0 0,1 0 0,1 0 0,-1 0 0,2 1 0,-1-1 0,1 1 0,1-1 0,-1 1 0,3 14 0,-2-6 0,1 8 0,2 0 0,10 46 0,-7-46 0,-2 1 0,3 48 0,2 31 0,-9-104-301,0-1 0,0 1 0,1 0 0,-1 0 0,0 0 0,1 0 1,-1 0-1,1 0 0,0-1 0,0 1 0,0 0 0,0-1 0,0 1 0,0 0 0,0-1 0,0 1 0,0-1 0,1 0 0,-1 1 0,4 1 1,35 16-11102,-23-13 7784,1 0-4161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7:15.3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31 2465,'56'-1'7353,"25"-4"8603,-10 1-8963,158 0-6892,79-7-2089,-277 5-7176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7:16.0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396 0 1208,'-6'0'6668,"3"1"-6238,3 2-446,5 15-195,7-16 7469,-8-6-4194,15 5 9613,-16 2-10988,-2 0-1689,-1 0 0,1-1 0,-1 1 0,1-1 0,0 1 0,0-1 0,1 1 0,-1-1 0,3 5 0,-2-6 0,-1 1 0,0 0 0,1 0 0,-1 0 0,0 1 0,0-1 0,0 0 0,0 0 0,-1 0 0,1 1 0,-1-1 0,1 0 0,-1 1 0,0-1 0,0 1 0,0-1 0,0 4 0,-1-3 0,-5 18 0,0-1 0,-2 0 0,0 0 0,-1 0 0,-14 21 0,6-16 0,-2 0 0,-1-1 0,-1-2 0,-1 0 0,-1-1 0,-1-1 0,-43 28 0,61-45-45,-8 5-1084,0 0-1,-1-2 0,-19 7 0,32-12 839,-1 0 0,0 0 0,0 0 0,1 0 0,-1-1 0,0 1 0,0-1 0,0 0-1,0 0 1,0 0 0,0-1 0,0 1 0,1-1 0,-1 1 0,0-1 0,0 0 0,0 0 0,1 0-1,-1 0 1,1-1 0,-1 1 0,1-1 0,-1 1 0,-3-5 0,-11-17-13525,8 13 7178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8:30.7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2264 26 6057,'6'-1'5357,"16"-6"10791,-15-4-10943,-11 10-5205,-1-1 0,1 1 0,0 0 0,-1 1 0,1-1 0,0 1 0,-1 0 0,1 0 0,-1 0 0,-4 1 0,2-1 0,-89 5 0,-145 25 0,76-6 0,-1303 48 0,1211-91 0,246 18 0,11 2 0,44 7 0,-35-8 0,10-10-2871,-18 8 2181,0 1 1,-1 0-1,1 0 1,-1 0-1,1-1 1,-1 1-1,1 0 0,-1-1 1,0 1-1,0 0 1,1-1-1,-1 1 1,0 0-1,0-3 0,2-10-6573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7:16.3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310 73 1984,'3'-20'5958,"5"-8"8659,-3 11-6386,-4 10-6254,-1 14-1977,-1 1 0,-1-1 0,1 1 0,-1-1 0,-6 14 0,-5 22 0,-27 115 0,-23 148 0,59-298-317,-1 1-1,1-2 1,-1 1-1,-1 0 1,0-1-1,0 0 1,0 0-1,-1-1 1,0 0-1,0 0 1,0-1-1,-1 0 1,0 0-1,-16 8 1,-30 6-14479,21-9 7100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7:16.7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2237 283 5305,'0'-6'1717,"1"0"0,-1 1 0,1-1 0,1 1 0,-1-1 0,4-8 0,20-33 6106,41-34-394,-64 78-7270,8-9-156,0 2 0,1-1 1,0 1-1,0 1 0,1 0 0,1 0 0,0 1 1,0 1-1,21-9 0,-33 16-3,0-1 0,0 1 0,0-1 0,0 1 0,1 0 0,-1 0 0,0 0 0,0 0 0,0 0 0,1 0 0,-1 0 0,0 0 0,0 0 0,0 0 0,1 1 0,-1-1 0,0 0 0,0 1 0,0-1 0,0 1 0,0-1 0,0 1 0,0 0 0,0-1 0,0 1 0,0 0 0,1 1 0,-1 0 0,0 0 0,1 1 0,-1-1 0,-1 1 0,1-1 0,0 1 0,-1-1 0,1 1 0,-1-1 0,0 1 0,1-1 0,-2 4 0,0 10 0,0-1 0,-2 0 0,-5 19 0,8-32 0,-3 9 0,-1 1 0,0-1 0,0-1 0,-1 1 0,0-1 0,-1 0 0,0 0 0,-1 0 0,0-1 0,-1 0 0,1 0 0,-2-1 0,1 0 0,-1-1 0,0 1 0,-1-2 0,0 1 0,0-2 0,0 1 0,-1-1 0,0-1 0,1 0 0,-2 0 0,1-1 0,0-1 0,-1 0 0,1 0 0,-1-1 0,-21-1 0,21 0 0,1-1 0,0-1 0,-1 0 0,1 0 0,-15-6 0,21 7 0,1 0 0,0-1 0,0 0 0,-1 0 0,1 0 0,1-1 0,-1 1 0,0-1 0,0 0 0,1 0 0,0 0 0,-1 0 0,1-1 0,1 1 0,-6-8 0,7 7 0,0 0 0,0 0 0,1 0 0,-1 0 0,1 0 0,0-1 0,0 1 0,0 0 0,0 0 0,1 0 0,0 0 0,2-8 0,19-42 0,-12 34 0,-30 45 0,6-11 0,7-5 0,-1 0 0,-1-1 0,1-1 0,-1 1 0,0-1 0,-1-1 0,1 0 0,-2 0 0,1-1 0,-13 5 0,-11 3 0,-71 18 0,10-13 0,-1-3 0,-156 3 0,-195-27 0,-241-42 0,481 32 0,163 17 0,58 5 0,1-2 0,-1 0 0,1 0 0,-1-2 0,1 0 0,-1 0 0,17-5 0,-1 1 0,0-3 0,53-19 0,-50 10-3404,10-14-8273,-16 11 5665,-10 7-1861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7:17.1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93 952,'32'-9'21668,"-8"8"-12148,-3 0-8953,127-3-498,-111 5-70,0-1-1,-1-2 1,1-2-1,-1-1 1,70-19-1,-92 17-1747,-14 6 1503,0 1 0,1 0 0,-1-1 1,0 1-1,1 0 0,-1-1 0,0 1 1,0-1-1,0 1 0,1-1 0,-1 1 0,0 0 1,0-1-1,0 1 0,0-1 0,0 1 1,0-1-1,0 1 0,0-1 0,0 1 1,0-1-1,0 1 0,0-1 0,0 1 1,0 0-1,0-1 0,0 1 0,-1-1 0,0-1-676,0 1-1,0-1 0,-1 1 1,1-1-1,0 1 0,-1 0 1,1 0-1,-1-1 0,0 1 1,1 0-1,-1 0 0,0 1 1,-3-2-1,-11-3-7105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7:17.6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2595 0 184,'18'2'23139,"-17"-1"-22628,0 0 0,0-1 0,-1 1 0,1 0 0,-1 0 0,1 0 0,0 0 0,-1 0 0,0 0 0,1 0 0,-1 0 0,0 0 1,1 0-1,-1 0 0,0 1 0,0-1 0,0 1 0,0 11-496,0 0 0,-2 0 1,1 0-1,-2 0 0,1 0 1,-2-1-1,0 1 0,0-1 1,-1 0-1,-1 0 0,0-1 1,0 1-1,-1-1 0,-1-1 1,-11 14-1,-6 5-15,12-14 0,0 0 0,-1 0 0,-23 17 0,36-31 0,-33 19 0,33-19 0,0-1 0,0 1 0,0-1 0,0 0 0,0 1 0,0-1 0,0 0 0,0 0 0,0 0 0,0 0 0,0 1 0,0-1 0,0-1 0,0 1 0,0 0 0,0 0 0,0 0 0,0-1 0,0 1 0,0 0 0,0-1 0,0 1 0,0-1 0,1 1 0,-1-1 0,0 1 0,0-1 0,0 0 0,0 1 0,1-1 0,-1 0 0,0 0 0,1 1 0,-1-1 0,1 0 0,-1 0 0,0-1 0,-9-17 0,0 1 0,-18-22 0,-4-8 0,31 47 0,1 0 0,-1 0 0,0 0 0,1 1 0,-1-1 0,0 0 0,0 0 0,0 1 0,0-1 0,0 0 0,0 1 0,1-1 0,-1 1 0,-1-1 0,1 1 0,0 0 0,0-1 0,0 1 0,0 0 0,0 0 0,0 0 0,0 0 0,0 0 0,0 0 0,-1 0 0,1 0 0,0 0 0,0 0 0,0 0 0,0 1 0,0-1 0,0 1 0,0-1 0,0 1 0,0-1 0,0 1 0,0-1 0,0 1 0,-1 1 0,0 5 0,1 1 0,1-1 0,-1 0 0,1 1 0,0-1 0,1 1 0,0-1 0,0 0 0,0 0 0,1 0 0,3 8 0,10 18 0,1-1 0,2 0 0,41 54 0,-14-21 0,-45-65 0,4 5 0,0 0 0,-1 1 0,0-1 0,0 1 0,0 0 0,1 7 0,-3-12 0,-1 1 0,0-1 0,0 1 0,0-1 0,0 0 0,0 1 0,0-1 0,-1 1 0,1-1 0,0 1 0,-1-1 0,1 0 0,-1 1 0,0-1 0,1 0 0,-1 0 0,0 1 0,0-1 0,0 0 0,0 0 0,0 0 0,0 0 0,0 0 0,0 0 0,0 0 0,0 0 0,0-1 0,-1 1 0,1 0 0,-2 0 0,-19 7 0,0-1 0,0-2 0,-1 0 0,1-1 0,-1-1 0,-32 0 0,29-1 0,-50 8 0,-30 0 0,98-11 0,7 0 0,0 0 0,0 0 0,0 0 0,0 0 0,0 0 0,0 0 0,1 0 0,-1 0 0,0-1 0,1 1 0,-1 0 0,1 0 0,-1-1 0,1 1 0,0 0 0,0-1 0,-1 1 0,1-1 0,0 1 0,0 0 0,1-1 0,-1 1 0,0 0 0,0-1 0,0 1 0,2-2 0,-2 0 0,3-7 0,3-9 0,-7 19 0,0-1 0,1 1 0,-1-1 0,0 1 0,0-1 0,1 1 0,-1 0 0,0-1 0,0 1 0,0 0 0,0 0 0,1 0 0,-1-1 0,0 1 0,0 0 0,0 0 0,0 0 0,0 0 0,-1 1 0,-12 0 0,0 1 0,1 1 0,-1 0 0,1 1 0,-1 1 0,-17 8 0,-28 9 0,-40 3 0,-1-5 0,-1-4 0,-189 6 0,155-23 0,-1-6 0,-191-34 0,241 25 0,1-3 0,1-5 0,1-2 0,-111-53 0,186 75 0,1 0 0,-1 0 0,1-1 0,0 0 0,0 0 0,0-1 0,1 0 0,0 0 0,0 0 0,0-1 0,-4-8 0,7 11 0,1 0 0,0 0 0,1-1 0,-1 1 0,1-1 0,0 1 0,0-1 0,0 1 0,0-1 0,1 0 0,0 1 0,0-1 0,0 0 0,1 1 0,-1-1 0,1 1 0,0-1 0,1 1 0,-1-1 0,1 1 0,0-1 0,2-4 0,5-8-691,2 1 1,-1 0-1,17-18 1,80-75-8751,-92 95 8114,-3 3-6778,4 2 158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7:18.0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1772 25 1080,'31'-1'6618,"41"-9"15526,-48 6-19219,38-5-2925,-96 12-2991,-27 4-5184,26-3 280,-7 1-42</inkml:trace>
  <inkml:trace contextRef="#ctx0" brushRef="#br0" timeOffset="1">60 378 3185,'-18'17'6497,"13"-12"-3942,0 0 1,0 0-1,1 0 1,0 1-1,0 0 1,0 0-1,-3 7 1,3 6 85,4 53-4944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6:20.0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1721 365 3817,'3'-12'12295,"18"-1"2396,-4 3-12727,-15 6-1964,-2 4 0,0 0 0,0-1 0,0 1 0,0 0 0,-1 0 0,1-1 0,0 1 0,0 0 0,0 0 0,1-1 0,-1 1 0,0 0 0,0 0 0,0-1 0,0 1 0,0 0 0,0 0 0,0 0 0,0-1 0,0 1 0,1 0 0,-1 0 0,0-1 0,0 1 0,0 0 0,0 0 0,1 0 0,-1 0 0,0-1 0,0 1 0,0 0 0,1 0 0,-1 0 0,0 0 0,0 0 0,1 0 0,-1 0 0,0 0 0,0 0 0,0-1 0,1 1 0,-1 0 0,0 0 0,0 0 0,1 0 0,-1 0 0,0 1 0,0-1 0,1 0 0,-1 0 0,0 0 0,0 0 0,1 0 0,-1 0 0,10 7 0,17 14 0,-22-18 0,-1 0 0,1 1 0,-1-1 0,0 1 0,0 0 0,0 0 0,5 7 0,46 72 0,-48-75 0,-6-6 0,0-1 0,0 1 0,0 0 0,0 0 0,0-1 0,0 1 0,-1 0 0,1 0 0,0 0 0,-1 0 0,0 0 0,1 0 0,-1 0 0,0 0 0,0 0 0,0 0 0,0 0 0,0 0 0,-1 3 0,2-1 0,5-4 0,-3-15 0,-1 9 0,0-1 0,-1 0 0,1 1 0,-1-1 0,0 0 0,-1 0 0,0 0 0,0 0 0,-1-9 0,0-7 0,-2 15 0,-1 2 0,2-24 0,-4 23 0,2 5 0,4 2 0,-1 0 0,0 0 0,1 0 0,-1 0 0,0 0 0,1 0 0,-1 0 0,0 0 0,1 1 0,-1-1 0,0 0 0,1 0 0,-1 1 0,1-1 0,-1 0 0,0 1 0,1-1 0,-1 0 0,1 1 0,-1-1 0,1 1 0,0-1 0,-1 1 0,1-1 0,-1 1 0,1-1 0,0 1 0,-1 0 0,1-1 0,0 1 0,0-1 0,-1 1 0,1 0 0,0 0 0,-85 53 0,79-51 0,-1 0 0,1-1 0,-1 0 0,0 0 0,0-1 0,0 0 0,0 0 0,0-1 0,0 1 0,-11-2 0,10 0 0,1-3 0,4-1 0,-3 0 0,5 0 0,-1 0 0,-5 1 0,6 4 0,0 0 0,1 0 0,-1 0 0,0-1 0,0 1 0,0 0 0,0 0 0,0 0 0,1 0 0,-1 1 0,0-1 0,0 0 0,0 0 0,0 0 0,0 1 0,1-1 0,-1 0 0,0 1 0,0-1 0,1 1 0,-1-1 0,0 1 0,1-1 0,-1 1 0,0-1 0,0 2 0,-3 1 0,-4 0 0,0 0 0,0 1 0,1 0 0,-1 0 0,1 1 0,-10 8 0,-14 8 0,29-18 0,0 1 0,-20 3 0,-13-6 0,33 0 0,-21-12 0,-5-12 0,21 22 0,-1 1 0,-1 0 0,0 0 0,-51 0 0,52-1 0,-1-1 0,9 2 0,-1 0 0,0 0 0,1 0 0,-1 0 0,0 0 0,1 0 0,-1 0 0,0 0 0,1-1 0,-1 1 0,0 0 0,1 0 0,-1-1 0,0 1 0,1 0 0,-1-1 0,1 1 0,-1-1 0,1 1 0,-1-1 0,1 1 0,-1-1 0,1 1 0,-1-1 0,1 1 0,0-1 0,-1 0 0,1 1 0,0-1 0,0 0 0,-1 1 0,1-1 0,0 0 0,0 1 0,0-1 0,0 0 0,0 0 0,-2-3 0,1 3 0,-1 0 0,0 1 0,0-1 0,0 1 0,0 0 0,1 0 0,-1 0 0,0 0 0,0 0 0,0 0 0,0 0 0,0 0 0,1 1 0,-1-1 0,0 1 0,0 0 0,1-1 0,-1 1 0,0 0 0,1 0 0,-4 2 0,-1 0 0,-29 12 0,-62 17 0,72-27 0,-1 0 0,-52 4 0,70-9 0,-1 0 0,1 0 0,-1-1 0,1 0 0,-1-1 0,1 0 0,0 0 0,0-1 0,0 0 0,-11-6 0,17 8 0,1 0 0,-1 0 0,0 1 0,1-2 0,-1 1 0,1 0 0,0 0 0,-1 0 0,1-1 0,0 1 0,0 0 0,0-1 0,-1 1 0,2-1 0,-1 0 0,0 1 0,0-1 0,0 0 0,1 0 0,-1 1 0,1-1 0,0 0 0,-1 0 0,1 0 0,0 1 0,0-1 0,0 0 0,0 0 0,0 0 0,1 0 0,-1 1 0,0-1 0,1 0 0,0 0 0,-1 1 0,1-1 0,0 0 0,0 1 0,0-1 0,0 0 0,0 1 0,0 0 0,0-1 0,0 1 0,4-3 0,-1-1 0,1 0 0,0 1 0,1 0 0,-1-1 0,1 2 0,0-1 0,0 1 0,0 0 0,0 0 0,0 0 0,1 1 0,11-3 0,9 1 0,-18 1 0,1 2 0,-1-1 0,0 2 0,0-1 0,1 1 0,-1 0 0,1 1 0,-1 0 0,18 5 0,-26-6 0,0 1 0,0-1 0,0 0 0,0 1 0,0-1 0,0 1 0,0-1 0,0 1 0,0 0 0,0-1 0,0 1 0,0 0 0,0 0 0,-1 0 0,1-1 0,0 1 0,-1 0 0,1 0 0,0 0 0,-1 0 0,1 0 0,-1 0 0,0 0 0,1 1 0,-1-1 0,0 0 0,0 0 0,1 0 0,-1 0 0,0 0 0,0 0 0,0 1 0,-1-1 0,1 0 0,0 0 0,0 0 0,0 0 0,-1 1 0,-16 34 0,16-34 0,-3 3 0,-1 1 0,1 0 0,-1-1 0,-1 0 0,1 0 0,-1-1 0,0 0 0,0 0 0,0 0 0,0 0 0,-1-1 0,-12 4 0,-11 4 0,-49 9 0,67-17 0,-9 1 0,0 0 0,-44 2 0,57-6 0,-1 0 0,0-1 0,0 0 0,1-1 0,-1 1 0,1-2 0,-1 1 0,1-1 0,-16-8 0,21 9 0,1 0 0,-1 0 0,1 0 0,-1 0 0,1 0 0,0-1 0,0 1 0,0-1 0,0 0 0,1 1 0,-1-1 0,1 0 0,-1 0 0,1 0 0,0 0 0,0 0 0,0 0 0,1 0 0,-1-5 0,-1-9 0,1 0 0,3-29 0,-3-25 0,-2 45 0,1 1 0,2-30 0,0 34 0,0 0 0,-1 0 0,-7-37 0,7 51 0,0-1 0,0 0 0,1 1 0,0-1 0,1-8 0,0-8 0,-1 24 0,0 0 0,0 0 0,0 0 0,0 0 0,0 0 0,0 0 0,0 0 0,1 0 0,-1 0 0,0 0 0,0 0 0,0 0 0,0 0 0,0 0 0,0 0 0,1 0 0,-1 0 0,0 0 0,0 0 0,0 0 0,0 0 0,0 0 0,0 0 0,1 0 0,-1 0 0,0 0 0,0 0 0,0 0 0,0 0 0,0 0 0,0 0 0,0-1 0,0 1 0,1 0 0,-1 0 0,0 0 0,0 0 0,4 21 0,-12 244 0,-1-123 0,5-69 0,-19 105 0,13-86 0,3 166 0,8-179 0,-10-30 0,9-48 0,0 0 0,0 0 0,0 0 0,0 0 0,-1 0 0,1 0 0,0 0 0,-1 0 0,1 0 0,-1 0 0,1 0 0,-1-1 0,1 1 0,-1 0 0,1 0 0,-1 0 0,0-1 0,0 1 0,1 0 0,-1-1 0,0 1 0,0-1 0,0 1 0,1-1 0,-1 1 0,-1-1 0,-34 7 0,-32-11 0,67 4 0,-32-5 0,1-2 0,0-1 0,0-1 0,1-2 0,0-1 0,1-2 0,0 0 0,2-2 0,-46-33 0,58 36 0,1-1 0,1 0 0,0-1 0,1-1 0,-13-19 0,21 26 0,-1 0 0,1-1 0,1 0 0,0 0 0,0-1 0,1 1 0,1-1 0,0 1 0,0-1 0,1 0 0,0-12 0,1 14 0,1 1 0,1 0 0,0-1 0,0 1 0,0 0 0,1 0 0,1 1 0,-1-1 0,1 1 0,0-1 0,1 1 0,0 0 0,0 1 0,0-1 0,1 1 0,7-7 0,15-12 0,1 2 0,44-28 0,-53 38 0,83-65-3500,42-52-7400,-119 106 2770,0 4 197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6:20.5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55 256 2240,'9'5'30527,"-9"72"-30527,0-76 0,1 0 0,-1-1 0,1 1 0,0 0 0,-1-1 0,1 1 0,-1-1 0,1 1 0,0-1 0,-1 1 0,1-1 0,0 1 0,0-1 0,-1 0 0,1 1 0,0-1 0,0 0 0,0 0 0,-1 1 0,1-1 0,0 0 0,1 0 0,-2 0 0,8-1 0,0 0 0,0-1 0,0 0 0,0 0 0,0-1 0,-1 0 0,1 0 0,-1-1 0,0 0 0,0 0 0,0 0 0,0-1 0,-1 0 0,0-1 0,0 1 0,-1-1 0,1 0 0,-1-1 0,0 1 0,-1-1 0,7-12 0,-7 12 0,0-1 0,0 0 0,0 0 0,-1 0 0,0 0 0,0-1 0,-1 1 0,0-1 0,-1 0 0,0 0 0,0 1 0,-1-1 0,0 0 0,-1 0 0,0 0 0,0 1 0,-1-1 0,0 0 0,-6-15 0,7 21 0,-1-1 0,0 0 0,-1 1 0,1-1 0,-1 1 0,1 0 0,-1 0 0,0 0 0,0 0 0,-1 0 0,1 0 0,0 1 0,-1 0 0,0 0 0,1 0 0,-1 0 0,0 0 0,0 1 0,0 0 0,0 0 0,0 0 0,0 0 0,-1 0 0,1 1 0,0 0 0,0 0 0,0 0 0,-1 0 0,1 1 0,0 0 0,0 0 0,0 0 0,0 0 0,0 0 0,0 1 0,0 0 0,0 0 0,-5 4 0,-4 5 0,2 0 0,0 1 0,0 0 0,-11 17 0,-11 12 0,28-37-4207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6:20.8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1351 21 5521,'22'-21'23517,"-37"22"-19788,-80 21-3729,-92 36 0,23-7 0,-103 26-3272,-133 40-7154,338-99 8991,-27 8-6344,-4 2 92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6:21.8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346 401 544,'-29'-6'25306,"24"3"-23499,-3-2 1947,5 4-2578,-4 1-996,-4-3-180,0-1 0,0 0 0,0-1 0,1 0 0,-11-6 0,10 5 0,10 5 0,1 1 0,-1-1 0,0 1 0,0-1 0,0 0 0,1 1 0,-1-1 0,0 0 0,1 1 0,-1-1 0,1 0 0,-1 0 0,1 0 0,-1 0 0,1 0 0,0 1 0,-1-1 0,1 0 0,0 0 0,0 0 0,-1 0 0,1 0 0,0 0 0,0 0 0,0 0 0,0 0 0,1 0 0,-1 0 0,0 0 0,0 0 0,0 0 0,1-1 0,0 0 0,0 0 0,0 0 0,-1 0 0,2 1 0,-1-1 0,0 0 0,0 0 0,0 1 0,1-1 0,-1 1 0,1-1 0,0 1 0,2-2 0,99-44 0,-95 44 0,0 0 0,-1 1 0,1 0 0,0 0 0,0 0 0,0 1 0,1 1 0,12 0 0,-21 0 0,0-1 0,1 1 0,-1 0 0,0 0 0,0 0 0,1 0 0,-1 0 0,0 0 0,0 0 0,0 0 0,1 0 0,-1 0 0,0 0 0,0 0 0,1 0 0,-1 0 0,0 0 0,0 0 0,1 0 0,-1 0 0,0 0 0,0 0 0,0 0 0,1 0 0,-1 0 0,0 0 0,0 1 0,1-1 0,-1 0 0,0 0 0,0 0 0,0 0 0,0 1 0,1-1 0,-1 0 0,0 0 0,0 0 0,0 1 0,0-1 0,0 0 0,0 0 0,0 0 0,0 1 0,1-1 0,-1 0 0,0 0 0,0 1 0,0-1 0,0 0 0,0 0 0,0 1 0,0-1 0,0 0 0,0 0 0,0 0 0,-1 1 0,1-1 0,0 0 0,0 0 0,0 1 0,0-1 0,0 0 0,0 0 0,0 0 0,-1 1 0,1-1 0,0 0 0,0 0 0,-7 7 0,-16 9 0,0 0 0,-47 23 0,23-14 0,14-9 0,0-2 0,0-2 0,-49 13 0,80-25 0,1 1 0,-1-1 0,0 0 0,1 0 0,-1 0 0,0 0 0,0 0 0,1 0 0,-1 0 0,0-1 0,1 1 0,-1 0 0,0-1 0,1 0 0,-1 1 0,1-1 0,-1 0 0,1 0 0,-1 0 0,1 0 0,0 0 0,-1 0 0,1 0 0,0 0 0,0 0 0,0-1 0,0 1 0,0-1 0,0 1 0,0-1 0,-1-2 0,0-1 0,0 0 0,0 0 0,0 0 0,1 0 0,-1 0 0,1-1 0,1 1 0,-1-7 0,1-13 0,-1 7 0,1 0 0,1 1 0,6-35 0,-3 12 0,1-3 0,-4 34-366,1-1 1,-1 1-1,0 0 1,-1 0-1,0 0 1,-2-15-1,0-17-3144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6:22.1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37 2240,'24'-22'25508,"-5"11"-20489,-12 7-5019,-6 8 0,-8 6-3070,-17-2-7124,18-7 7076,-16 5-4504,4 2 123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8:31.1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446 0 3537,'-25'14'6274,"-32"16"14053,37-20-17698,-15 5-2629,1 2 0,0 1 0,1 2 0,2 2 0,-50 42 0,72-57 0,0 1 0,1 1 0,1-1 0,0 2 0,0-1 0,0 1 0,1-1 0,1 2 0,0-1 0,0 1 0,1-1 0,0 1 0,1 0 0,0 1 0,1-1 0,0 1 0,1-1 0,0 1 0,1-1 0,0 1 0,1-1 0,4 23 0,0-15-566,1 0 0,0-1 0,2 0 0,14 27 0,-9-24-847,0-2 0,2 1 0,0-2 0,1 0 0,1 0 0,19 15 0,-1-5-7144,-1-3 149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6:22.9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1238 306 1520,'7'4'12793,"11"2"-2491,-16-6-10103,0 0 1,0 0 0,0 0 0,0 0 0,0 1-1,0-1 1,0 0 0,0 1 0,0 0 0,0-1 0,0 1-1,0 0 1,-1 0 0,1 0 0,0 0 0,-1 0-1,1 0 1,0 1 0,-1-1 0,0 1 0,1-1 0,-1 1-1,0-1 1,2 3 0,-2-1-34,0 0 0,-1-1 0,1 1 1,0 0-1,-1 0 0,0-1 0,0 1 0,0 0 0,0 0 1,0 0-1,0-1 0,-1 1 0,1 0 0,-1 0 0,0-1 1,0 1-1,0-1 0,-1 4 0,-7 12-166,-1-1 0,-17 23 0,-3 5 0,24-34 0,0-1 0,-1-1 0,0 1 0,-1-1 0,0 0 0,0-1 0,-18 14 0,18-16 0,0 0 0,0-1 0,-1 1 0,1-2 0,-1 1 0,-11 3 0,16-7 0,0 0 0,0 0 0,-1-1 0,1 0 0,0 0 0,0 0 0,-1 0 0,1 0 0,0-1 0,0 0 0,-1 0 0,1 0 0,0 0 0,0-1 0,0 1 0,0-1 0,-4-3 0,2 1 0,1 0 0,-1 0 0,1-1 0,0 0 0,0 0 0,1 0 0,-1 0 0,1-1 0,0 1 0,1-1 0,-1 0 0,1 0 0,1-1 0,-1 1 0,-3-14 0,0-8 0,0-1 0,-2-44 0,3 27 0,-10-210 0,23 193 0,1 33 0,-2 25 0,-10 10 0,0 0 0,1 0 0,-1 0 0,1 0 0,0 0 0,1 1 0,0-1 0,-1 1 0,1 6 0,-12 37 0,4-20 0,1 1 0,-8 61 0,-18 234 0,28-248 0,6-51 0,-2 1 0,-9 44 0,-14 76 0,8-43 0,0 38 0,9-81 0,2-35 0,6-23 0,0 0 0,-1 0 0,1 0 0,-1-1 0,0 1 0,1 0 0,-1 0 0,-1-1 0,1 1 0,0-1 0,-1 1 0,-1 2 0,-13 15 0,13-16 0,1-1 0,-1 1 0,0 0 0,0-1 0,0 0 0,-1 0 0,1 0 0,-1 0 0,0 0 0,1-1 0,-1 0 0,0 0 0,-1 0 0,1 0 0,0 0 0,-1-1 0,-6 2 0,-12 0 0,-1-1 0,0-1 0,0-2 0,0 0 0,0-1 0,0-1 0,0-1 0,-44-15 0,15 1 0,2-2 0,-90-51 0,129 65 0,0-1 0,0-1 0,1 0 0,1-1 0,-1 0 0,1-1 0,-10-12 0,17 19 0,1 0 0,0-1 0,-1 1 0,1-1 0,1 1 0,-1-1 0,0 1 0,1-1 0,0 0 0,0 0 0,0 0 0,0 0 0,1 0 0,0 0 0,-1 0 0,2 0 0,-1 0 0,0 0 0,1 0 0,-1 1 0,1-1 0,0 0 0,1 0 0,-1 0 0,1 1 0,-1-1 0,1 0 0,4-4 0,5-8 0,1 1 0,1 0 0,0 1 0,1 1 0,1 0 0,17-12 0,102-59 0,-46 32 0,44-22-2170,2 8-3748,-123 62 5320,15-8-7545,0-1-65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6:23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1584,'8'9'7362,"1"1"256,8 0 151,0-1-1447,0 1-4210,1-5-2112,7 0 0,1-1 0,0 1 0,8 0 0,1 0 0,-1-5 0,1 0-504,8-10-5049,0 5-1169,-9-4-607,0-1-217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6:24.0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483 321 1352,'10'-6'16815,"12"23"-11142,21 28-2286,-42-43-2449,33 52 2413,-16-21-2100,-15-27-1251,1 1 0,-2 0 0,1 0 0,-1 0 0,3 14 0,3 11 0,2-5 0,-2 1 0,0 1 0,-2-1 0,-2 1 0,0 0 0,-1 42 0,-3-68 0,0-1 0,-1 0 0,1 1 0,-1-1 0,0 0 0,1 1 0,-1-1 0,0 0 0,-1 0 0,1 0 0,0 0 0,-1 0 0,1 0 0,-1 0 0,1 0 0,-1 0 0,0-1 0,0 1 0,0-1 0,0 1 0,0-1 0,0 0 0,0 0 0,0 0 0,0 0 0,-1 0 0,1 0 0,0-1 0,-1 1 0,1-1 0,-1 1 0,-2-1 0,-7 2 0,0-1 0,-1-1 0,1 1 0,-20-4 0,16 0 0,-1 0 0,1-1 0,0-1 0,0-1 0,0 0 0,1-1 0,0-1 0,1 0 0,-1-1 0,1-1 0,1 0 0,0-1 0,1 0 0,0-1 0,0 0 0,-14-22 0,22 28 0,-1-1 0,2 0 0,-1-1 0,1 1 0,0-1 0,0 1 0,1-1 0,0 0 0,0 0 0,1 0 0,0 0 0,1 0 0,0 0 0,0 0 0,0 0 0,1 0 0,1 0 0,-1 0 0,1 0 0,0 0 0,1 1 0,0-1 0,0 1 0,1 0 0,0-1 0,0 2 0,0-1 0,1 0 0,0 1 0,1 0 0,-1 0 0,1 1 0,0-1 0,0 1 0,1 0 0,0 1 0,7-4 0,-12 6 0,-1 1 0,1 0 0,0 0 0,-1 0 0,1 0 0,0 1 0,-1-1 0,1 0 0,0 1 0,0-1 0,0 1 0,0 0 0,0-1 0,-1 1 0,1 0 0,0 0 0,0 0 0,0 0 0,0 1 0,0-1 0,0 1 0,-1-1 0,1 1 0,0-1 0,0 1 0,-1 0 0,1 0 0,0 0 0,2 2 0,-2-1 0,-1 1 0,0-1 0,1 0 0,-1 1 0,0 0 0,-1-1 0,1 1 0,0 0 0,-1-1 0,1 1 0,-1 0 0,0-1 0,0 1 0,0 0 0,0 0 0,-1-1 0,1 1 0,-1 0 0,1 0 0,-3 4 0,-2 8 0,-2-1 0,1 0 0,-2-1 0,0 1 0,0-1 0,-1-1 0,-1 0 0,0 0 0,-1-1 0,0 0 0,-1-1 0,-15 11 0,12-9 0,-1-2 0,-1 0 0,1 0 0,-2-2 0,1 0 0,-1-1 0,0-1 0,0 0 0,-32 4 0,47-9 0,0-1 0,0 1 0,-1-1 0,1 0 0,0 0 0,0 0 0,0 0 0,0-1 0,0 1 0,0-1 0,0 0 0,0 0 0,0 0 0,0 0 0,0 0 0,1-1 0,-1 1 0,0-1 0,1 0 0,-1 1 0,-2-4 0,3 2 0,1 0 0,-1 0 0,0 0 0,1 0 0,0 0 0,0-1 0,0 1 0,0 0 0,0-1 0,1 1 0,-1-1 0,1 1 0,0-1 0,0 1 0,1-7 0,2-9 0,2 0 0,0 0 0,0 1 0,2-1 0,12-23 0,110-251 0,-76 186 0,-45 89 0,1 0 0,1 1 0,1 0 0,0 0 0,17-18 0,-28 35-17,1 0-1,-1 0 1,0 0 0,0 0-1,0 0 1,0 0 0,0 0-1,1-1 1,-1 1 0,0 0-1,0 0 1,0 0 0,0 0-1,1 0 1,-1 0 0,0 0-1,0 0 1,0 0 0,1 0-1,-1 0 1,0 0 0,0 0-1,0 0 1,1 0 0,-1 0-1,0 0 1,0 0 0,0 1-1,0-1 1,1 0 0,-1 0-1,0 0 1,0 0 0,0 0-1,0 0 1,0 0 0,1 1-1,-1-1 1,0 0 0,0 0-1,0 0 1,0 0-1,0 0 1,0 1 0,0-1-1,0 0 1,0 0 0,1 0-1,-1 0 1,0 1 0,0-1-1,0 0 1,0 0 0,0 0-1,0 1 1,0-1 0,0 0-1,0 0 1,0 0 0,-1 0-1,1 1 1,0-1 0,0 0-1,0 0 1,0 0 0,0 1-1,0-1 1,0 0 0,0 0-1,-1 15-4268,-16 18-10085,1-14 6780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6:24.4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407 146 3777,'-19'-4'22156,"3"2"-15419,11 5-6730,-1 0 1,1 0-1,0 1 1,0-1 0,0 1-1,1 0 1,-1 1-1,1-1 1,0 1 0,0 0-1,0 0 1,1 0 0,0 0-1,0 1 1,-4 8-1,-2 5-13,1 1 0,1 0 0,-7 28 0,13-42 6,-1 1 0,2-1 0,-1 1 0,1-1 0,0 1 0,0 0 0,1-1 0,-1 1 0,1-1 0,1 1 0,0-1 0,0 0 0,0 1 0,5 7 0,-2-5 0,0-1 0,1 0 0,0 0 0,0-1 0,1 0 0,0 0 0,0 0 0,16 10 0,20 17 0,25 15 0,-67-49 0,-1 0 0,1 0 0,-1 0 0,1 0 0,-1 0 0,0 1 0,1-1 0,-1 0 0,1 0 0,-1 0 0,0 1 0,1-1 0,-1 0 0,1 1 0,-1-1 0,0 0 0,0 1 0,1-1 0,-1 0 0,0 1 0,1-1 0,-1 0 0,0 1 0,0-1 0,0 1 0,0-1 0,1 1 0,-1-1 0,0 0 0,0 1 0,0-1 0,0 1 0,0-1 0,0 1 0,0-1 0,0 1 0,0-1 0,0 0 0,0 1 0,0-1 0,-1 1 0,1-1 0,0 1 0,0-1 0,0 0 0,-1 1 0,1-1 0,0 1 0,-1 0 0,-30 13 0,-48 1 0,44-11 0,-108 5 0,125-9 0,1 0 0,-1-2 0,1 0 0,0-1 0,0-1 0,-18-6 0,33 9 0,0 0 0,0 0 0,0 0 0,-1 0 0,1-1 0,0 1 0,0 0 0,1-1 0,-1 0 0,0 1 0,0-1 0,1 0 0,-1 0 0,1 0 0,0 0 0,-1 0 0,1 0 0,0 0 0,0 0 0,0 0 0,1-1 0,-1 1 0,1 0 0,-1-1 0,1 1 0,0-1 0,-1 1 0,1 0 0,0-1 0,1 1 0,-1-1 0,0 1 0,1 0 0,-1-1 0,1 1 0,0 0 0,1-4 0,4-9 0,1-1 0,1 1 0,0 0 0,13-17 0,-13 19 0,80-130-3209,38-76-6643,-102 175 2449,-5 5-99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6:27.8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646 119 3297,'13'-17'5322,"-8"10"-1059,0 0 1,-1-1-1,1 0 1,3-12-1,-5 5-1432,-3 13-2831,-1 1 0,1 0 0,0 0 0,-1-1 0,0 1 0,1 0 0,-1 0 0,0 0 0,1 0 0,-1 0 0,0 0 0,0 0 0,0 0 0,0 0 0,0 0 0,0 1 0,0-1 0,0 0 0,0 1 0,0-1 0,-1 0 0,1 1 0,0 0 0,-2-1 0,-24-6 0,27 7 0,-23-3 0,-1 1 0,1 1 0,-1 1 0,1 1 0,-1 1 0,1 1 0,0 1 0,0 1 0,-24 9 0,22-6 0,0 2 0,1 0 0,0 2 0,0 0 0,2 2 0,-1 1 0,-36 32 0,43-32 0,1 2 0,0 0 0,1 0 0,1 2 0,1-1 0,1 2 0,0 0 0,2 0 0,-11 29 0,16-35 0,0 1 0,0-1 0,1 1 0,1 0 0,1 0 0,0 0 0,1 0 0,0 0 0,1 0 0,1 0 0,0-1 0,1 1 0,1 0 0,10 25 0,-11-33 0,1 0 0,-1-1 0,1 1 0,1-1 0,-1 0 0,1 0 0,0-1 0,1 0 0,-1 1 0,1-2 0,0 1 0,0-1 0,13 7 0,-8-6 0,0 0 0,1-1 0,0 0 0,0-1 0,0-1 0,0 0 0,24 2 0,-15-4 0,0-1 0,0-1 0,0 0 0,-1-2 0,1 0 0,-1-1 0,0-1 0,0-1 0,35-18 0,-12-1-4308,-32 19 1813,-1 0 0,0-1 1,-1-1-1,1 1 0,-2-1 0,1-1 0,8-12 0,-7 2-4829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6:28.2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97 496 816,'10'5'2291,"0"-1"-1,0 1 1,0-2 0,0 1-1,1-1 1,0-1 0,12 2-1,-7-3-616,-1-1 0,1 0-1,0 0 1,23-5 0,-13 0-1032,-1-2-1,1-1 1,-1 0 0,0-2-1,40-23 1,-55 27-653,-1-1-1,1 0 1,-1-1 0,0 0 0,-1-1-1,0 0 1,0 0 0,-1-1-1,0 1 1,-1-2 0,0 1 0,-1-1-1,0 1 1,0-2 0,-1 1-1,-1 0 1,3-16 0,-4 20 17,0-1 0,-1 0-1,-1 1 1,1-1 0,-1 0 0,-1 1 0,1-1 0,-1 0 0,-1 1 0,1-1-1,-1 1 1,-1-1 0,1 1 0,-1 0 0,0 0 0,-1 0 0,0 0 0,0 1-1,0 0 1,-1 0 0,0 0 0,0 0 0,0 0 0,-1 1 0,0 0 0,0 1-1,-12-8 1,-2 0 128,-1 2 1,0 0-1,-1 1 0,0 1 0,-35-7 0,46 13-91,0 0 0,0 1-1,0 1 1,0 0 0,0 0 0,0 1-1,0 0 1,0 1 0,1 0-1,-1 1 1,1 0 0,-1 1 0,1 0-1,-13 7 1,8-1-43,0 1 0,1 1 0,0 0 0,1 1 0,0 0 0,1 1 0,1 1 0,0 0 0,1 0 0,0 1 0,1 0 0,1 0 0,1 1 0,0 1 0,1-1 0,-5 28 0,9-29 0,1 0 0,0 0 0,1 0 0,1 0 0,1 0 0,0 0 0,1 0 0,1 0 0,0-1 0,1 0 0,1 1 0,11 21 0,-13-30-750,-4-7 521,0 1 0,0 0-1,1-1 1,-1 1 0,0-1-1,1 1 1,-1-1-1,0 1 1,1-1 0,-1 1-1,1-1 1,-1 1 0,1-1-1,-1 1 1,1-1 0,-1 0-1,1 1 1,-1-1 0,1 0-1,-1 0 1,1 1 0,0-1-1,-1 0 1,1 0 0,0 0-1,-1 0 1,1 1 0,-1-1-1,1 0 1,0 0-1,-1 0 1,1-1 0,0 1-1,-1 0 1,1 0 0,-1 0-1,1 0 1,0-1 0,-1 1-1,1 0 1,-1 0 0,1-1-1,0 0 1,17-8-12428,-10 4 6101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6:29.0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215 53 2160,'-5'8'13806,"-8"13"-8046,-29 110 3677,-1 5-7833,34-112-1604,4-9 0,-1 0 0,0-1 0,-1 0 0,0 0 0,-15 20 0,22-33 0,-1 0 0,1 0 0,-1 0 0,0-1 0,1 1 0,-1 0 0,0 0 0,0-1 0,0 1 0,0 0 0,1-1 0,-1 1 0,0-1 0,0 1 0,0-1 0,0 1 0,0-1 0,0 0 0,-1 1 0,1-1 0,0 0 0,0 0 0,0 0 0,0 0 0,0 0 0,0 0 0,0 0 0,-2 0 0,2-1 0,0 0 0,-1-1 0,1 1 0,0 0 0,0 0 0,0-1 0,0 1 0,0 0 0,0-1 0,0 1 0,0-1 0,1 1 0,-1-1 0,1 0 0,-1 1 0,0-3 0,0-4 0,-1 1 0,1-2 0,0 1 0,0 0 0,1 0 0,2-13 0,2 6 0,0 1 0,2 0 0,-1 0 0,2 0 0,0 1 0,1 0 0,0 0 0,12-14 0,2 1 0,2 1 0,40-34 0,-57 53 0,0 1 0,0 0 0,1 0 0,-1 1 0,1 0 0,1 0 0,-1 1 0,15-4 0,-20 6 0,0 0 0,0 1 0,-1-1 0,1 1 0,0 0 0,0 0 0,0 0 0,0 0 0,0 0 0,0 1 0,0-1 0,0 1 0,0 0 0,-1 0 0,1 0 0,0 0 0,-1 0 0,1 1 0,-1-1 0,1 1 0,-1 0 0,1-1 0,-1 1 0,0 0 0,0 0 0,0 1 0,0-1 0,2 4 0,-3-1 0,0 1 0,0-1 0,0 1 0,0-1 0,-1 0 0,0 1 0,0-1 0,-1 1 0,0 5 0,-1 11 0,2-6 0,-1-1 0,-1 0 0,-4 18 0,5-27 0,0-1 0,-1 0 0,1 0 0,-1 1 0,0-1 0,-1-1 0,0 1 0,1 0 0,-1-1 0,-1 1 0,-6 7 0,-7 10 0,12-16 0,11-17 0,20-31 0,1 1 0,3 1 0,0 1 0,3 2 0,1 1 0,2 1 0,57-41 0,-85 70 0,36-21 0,-43 27 0,-1-1 0,1 1 0,0 0 0,0 0 0,-1-1 0,1 1 0,0 0 0,0 0 0,-1 0 0,1 0 0,0 0 0,0 0 0,0 0 0,-1 0 0,1 1 0,0-1 0,0 0 0,-1 0 0,1 1 0,0-1 0,0 0 0,-1 1 0,1-1 0,0 0 0,-1 1 0,1-1 0,0 1 0,-1 0 0,1-1 0,-1 1 0,1-1 0,-1 1 0,1 0 0,-1-1 0,0 1 0,1 0 0,-1-1 0,0 1 0,1 0 0,-1 0 0,0 0 0,0-1 0,0 1 0,0 0 0,0 0 0,0-1 0,0 1 0,0 0 0,0 0 0,0 0 0,0-1 0,0 1 0,-1 1 0,1 17 0,-2 1 0,0-1 0,-1 0 0,-1 0 0,-1 0 0,-13 35 0,-15 66 0,30-99 0,-4 8 0,-9 14 0,14-36 0,0-1 0,0 1 0,0-1 0,-1 1 0,0-1 0,0 0 0,-1 0 0,-4 5 0,8-11 0,0 0 0,0 0 0,0 0 0,0-1 0,0 1 0,0 0 0,0 0 0,0 0 0,0 0 0,0 0 0,0-1 0,0 1 0,0 0 0,0 0 0,0 0 0,0 0 0,0 0 0,0 0 0,0 0 0,0-1 0,0 1 0,-1 0 0,1 0 0,0 0 0,0 0 0,0 0 0,0 0 0,0 0 0,0 0 0,0 0 0,-1 0 0,1-1 0,0 1 0,0 0 0,0 0 0,0 0 0,0 0 0,-1 0 0,1 0 0,0 0 0,0 0 0,0 0 0,0 0 0,0 0 0,0 0 0,-1 0 0,1 0 0,0 0 0,0 0 0,0 1 0,0-1 0,0 0 0,0 0 0,-1 0 0,1 0 0,0 0 0,0 0 0,0 0 0,0 0 0,0 0 0,0 0 0,0 1 0,0-1 0,-1 0 0,1 0 0,0 0 0,0-12 0,1 12 0,9-27-4309,12-23-11498,-13 40 8245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6:29.7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336 189 2393,'0'0'2091,"28"-14"2192,-15 2-3990,-11 10-216,0 0 1,0 0 0,0 0 0,1 0-1,-2-1 1,1 1 0,0-1-1,0 1 1,1-5 0,4-3 295,-6 9-319,0 1 0,-1-1-1,1 0 1,0 0 0,0 0 0,-1 0-1,1 0 1,-1 0 0,1 0-1,-1 0 1,1-1 0,-1 1 0,0 0-1,0 0 1,1 0 0,-1-3 0,2-16 822,-1 18-715,-1 0 0,0-1 0,1 1 1,-1 0-1,0 0 0,0-1 1,0 1-1,0 0 0,-1 0 1,1 0-1,-1 0 0,1-1 1,-1 1-1,0 0 0,-1-2 0,1 1 14,0 1-1,-1-1 0,0 1 0,1-1 0,-1 1 1,0-1-1,0 1 0,0 0 0,-1 0 0,1 0 0,0 0 1,-1 0-1,1 1 0,-1-1 0,0 1 0,1 0 1,-4-2-1,-1 1 603,1 1 1,-1 0-1,1 0 0,-1 0 1,1 0-1,-1 1 0,-10 1 1,1 1 974,1 0 0,-1 2 0,-19 6-1,-9 7 74,29-9-1825,1 0 0,1 1 0,0 0 0,0 1 0,0 0 0,2 1 0,-18 21 0,22-25 0,1 1 0,0 0 0,0 0 0,1 1 0,0 0 0,1 0 0,0 0 0,0 0 0,1 1 0,0-1 0,1 1 0,0 0 0,-1 15 0,3-20 0,0 0 0,0 0 0,1 1 0,0-1 0,0 0 0,0 0 0,1 0 0,0 0 0,0 0 0,0 0 0,0 0 0,1 0 0,0-1 0,0 0 0,0 1 0,0-1 0,1 0 0,-1 0 0,1-1 0,0 1 0,1-1 0,-1 0 0,0 0 0,1 0 0,0-1 0,-1 0 0,1 1 0,0-2 0,0 1 0,0-1 0,1 1 0,-1-1 0,0-1 0,8 1 0,11-2 0,0-1 0,-1-1 0,0-1 0,0-1 0,0-1 0,40-16 0,-17 2 0,-1-3 0,48-32 0,-74 43 0,-1-2 0,0 0 0,-1-1 0,0 0 0,-2-2 0,0 0 0,-1 0 0,18-30 0,-29 43 0,1-2 0,0 0 0,-1 0 0,0 0 0,0 0 0,0-1 0,-1 1 0,0-1 0,0 0 0,0 1 0,0-14 0,-2 20 0,-1-1 0,1 1 0,0 0 0,-1-1 0,1 1 0,-1-1 0,1 1 0,-1 0 0,1 0 0,-1-1 0,1 1 0,-1 0 0,1 0 0,-1-1 0,0 1 0,1 0 0,-1 0 0,1 0 0,-1 0 0,1 0 0,-1 0 0,0 0 0,1 0 0,-1 0 0,1 0 0,-1 0 0,0 0 0,1 1 0,-1-1 0,0 0 0,-3 3 0,0 0 0,1 0 0,-1 0 0,1 1 0,-1-1 0,1 1 0,0 0 0,1-1 0,-1 1 0,1 1 0,-1-1 0,1 0 0,1 1 0,-4 8 0,-12 72 0,13-57 0,3-26 0,-12 104 0,12-99 0,1 0 0,0 0 0,0 1 0,1-1 0,0 0 0,0 0 0,1 0 0,0 0 0,0 0 0,1 0 0,-1-1 0,6 9 0,3 4 0,-10-17 0,-1-1 0,1 1 0,-1-1 0,1 1 0,0-1 0,0 0 0,-1 1 0,1-1 0,0 0 0,0 0 0,0 0 0,0 1 0,1-1 0,-1 0 0,0 0 0,0-1 0,1 1 0,-1 0 0,0 0 0,1-1 0,-1 1 0,1-1 0,-1 1 0,1-1 0,-1 1 0,1-1 0,-1 0 0,1 0 0,-1 0 0,1 0 0,0 0 0,-1 0 0,1 0 0,-1 0 0,1-1 0,-1 1 0,1-1 0,-1 1 0,1-1 0,-1 1 0,0-1 0,3-2 0,3 1-241,0-1-1,0-1 1,0 1-1,-1-1 1,1 0-1,-1-1 1,6-4 0,-3-1-988,-1 0 0,0 0 0,0-1 0,-1 0 0,7-12 1,-5 7-306,-2 0-6312,-5-2-108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6:25.2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448 1 1232,'-6'1'6214,"-24"8"-1161,4 1-3332,-42 25 1,38-17 750,1 1 0,1 2 0,1 0 1,1 2-1,-28 32 0,0 14-480,45-57-1992,1 1 0,0 0 0,1 0 0,0 0 0,1 1 0,1 0 0,0 1 0,1-1 0,1 1 0,0 0 0,1 0 0,0 16 0,2-21 0,1 0 0,1-1 0,0 1 0,0-1 0,1 1 0,0-1 0,0 0 0,1 0 0,0 0 0,1 0 0,0-1 0,0 0 0,1 0 0,0 0 0,1-1 0,-1 0 0,1 0 0,1 0 0,-1-1 0,1 0 0,0-1 0,10 6 0,5 1 0,0 0 0,1-2 0,1 0 0,-1-1 0,1-2 0,0-1 0,30 4 0,-37-8 0,0-1 0,0-1 0,1 0 0,-1-2 0,0 0 0,32-8 0,-8-2 0,67-29 0,-107 41-6,1-1 0,0 0 0,-1 0 0,1-1 1,-1 1-1,1 0 0,-1-1 0,0 0 0,1 1 0,-1-1 0,0 0 0,0 0 1,0 0-1,-1-1 0,1 1 0,0 0 0,-1-1 0,0 1 0,1-1 0,-1 1 1,0-1-1,0 1 0,0-1 0,-1 0 0,1 0 0,-1 1 0,1-1 0,-1 0 0,0 0 1,0 0-1,0 0 0,0 1 0,-1-1 0,1 0 0,-1 0 0,0 1 0,0-1 1,-2-5-1,2 6 13,-5-8-4157,-11-11-14898,8 12 12590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6:25.7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388 39 1072,'-37'-15'18676,"8"2"-7259,7 7-9912,15 4-1499,-1 1 0,1 0 0,-1 1 0,1 0 0,-1 0 0,1 0 0,-1 1 0,1 1 0,-1-1 0,1 1 1,0 0-1,0 0 0,0 1 0,0 0 0,-10 7 0,2-2-6,2 1 0,-1 0 0,2 1 0,-1 0 0,1 1 0,1 1 0,0 0 0,0 1 0,1 0 0,1 0 0,1 1 0,-1 0 0,2 0 0,-9 24 0,15-33 0,1 0 0,-1-1 0,1 1 0,0 0 0,0-1 0,1 1 0,0 0 0,0-1 0,0 1 0,0-1 0,0 1 0,1-1 0,0 0 0,0 1 0,0-1 0,0 0 0,1 0 0,0-1 0,4 6 0,1 0 0,0 0 0,0-1 0,1 0 0,1-1 0,-1 0 0,15 9 0,7-2 0,0-2 0,0-1 0,1-1 0,1-1 0,66 7 0,-94-15 0,-1-1 0,1 1 0,0 0 0,-1 0 0,1 1 0,-1-1 0,1 1 0,-1 0 0,0 0 0,0 0 0,0 1 0,6 4 0,-8-5 0,-1 0 0,1 0 0,-1 0 0,0 1 0,0-1 0,0 0 0,0 0 0,0 1 0,0-1 0,-1 0 0,1 1 0,-1-1 0,0 1 0,0-1 0,0 1 0,0-1 0,0 0 0,0 1 0,0-1 0,-1 1 0,0-1 0,1 0 0,-1 1 0,-2 3 0,-6 16 0,-1-1 0,-14 23 0,-12 23 0,25-46 0,-2 0 0,0-2 0,-1 1 0,-31 32 0,38-44 0,5-6-4,-1 0-1,1-1 1,-1 1-1,1 0 1,-1-1 0,0 0-1,0 0 1,1 1 0,-1-2-1,0 1 1,0 0-1,0 0 1,0-1 0,-4 0-1,6 1-44,0-1 0,0 0-1,-1 0 1,1 0-1,0 0 1,0 0 0,0 0-1,0 0 1,-1-1-1,1 1 1,0 0-1,0-1 1,0 1 0,0-1-1,0 1 1,0-1-1,0 1 1,0-1 0,0 0-1,0 0 1,0 1-1,0-1 1,0 0 0,1 0-1,-1 0 1,0 0-1,1 0 1,-1 0 0,0 0-1,1 0 1,-1 0-1,1 0 1,0 0 0,-1 0-1,1-1 1,0 1-1,0 0 1,0 0 0,0-2-1,-2-45-20522,-5 28 13044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6:20.3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324 592 2569,'-10'-1'3989,"-2"-4"5264,-9-2 4058,-5 5-9666,19 2-3645,4-4 0,-2-1 0,3 0 0,2 0 0,0 0 0,1 2 0,0 0 0,0 0 0,0 1 0,0-1 0,1 0 0,-1 0 0,1 1 0,-1-1 0,1 1 0,0-1 0,0 1 0,0 0 0,1 0 0,-1 0 0,0 0 0,1 0 0,-1 1 0,1-1 0,0 1 0,0-1 0,-1 1 0,7-2 0,8-4 0,1 1 0,27-6 0,-8 6 0,0 1 0,68 1 0,-95 4 0,-1 0 0,1 1 0,0 0 0,0 0 0,9 4 0,-17-5 0,0 1 0,0-1 0,-1 1 0,1 0 0,0 0 0,0 0 0,-1 0 0,1 0 0,0 0 0,-1 0 0,1 1 0,-1-1 0,0 1 0,1-1 0,-1 1 0,0-1 0,0 1 0,0 0 0,0-1 0,0 1 0,0 0 0,-1 0 0,1 0 0,0 0 0,-1 0 0,0 0 0,1 0 0,-1 0 0,0 3 0,-1 0 0,1-1 0,-2 1 0,1 0 0,0 0 0,-1 0 0,0-1 0,0 1 0,0-1 0,-1 0 0,1 1 0,-1-1 0,0 0 0,0-1 0,-1 1 0,1 0 0,-1-1 0,1 0 0,-1 0 0,0 0 0,-8 4 0,-12 7 0,-1-1 0,-39 15 0,40-18 0,-7 2 0,0-1 0,-63 14 0,76-23 0,1-1 0,-1-1 0,1 0 0,-32-6 0,-28 0 0,-1-4 0,77 10 0,0 0 0,0 0 0,0 0 0,1 0 0,-1 0 0,0 0 0,0 0 0,0-1 0,0 1 0,0 0 0,0-1 0,0 1 0,1 0 0,-1-1 0,0 1 0,0-1 0,1 0 0,-1 1 0,0-1 0,1 0 0,-1 1 0,0-1 0,1 0 0,-1 1 0,1-1 0,0 0 0,-1 0 0,1 0 0,-1 0 0,1 0 0,0 1 0,0-1 0,-1 0 0,1 0 0,0 0 0,0 0 0,0-1 0,6-38 0,-5 33 0,50-247 0,-34 169 0,9-32 0,-20 94 0,0 1 0,-1-1 0,-1-1 0,0-26 0,5 21 0,-14 27 0,-6 10 0,-7 10 0,6-5 0,1 0 0,0 0 0,1 1 0,1 1 0,-14 27 0,22-22-3822,2-17 2309,1 0-1,-1-1 1,1 1 0,-1-1 0,1 1 0,0-1 0,0 0-1,1 0 1,-1 0 0,0 0 0,1 0 0,2 1-1,-1 0-89,6 7-5507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6:26.0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1 172 4537,'30'-12'23982,"-28"13"-23314,8 11 2912,-8-6-3580,1-1 0,-1 1 0,0 0 0,-1 0 0,0 0 0,1 0 0,-2 0 0,1 11 0,-3 60 0,0-30 0,-7 97 0,9-142 0,0-1 0,-1 0 0,1 1 0,0-1 0,0 0 0,1 1 0,-1-1 0,0 0 0,0 0 0,1 1 0,-1-1 0,0 0 0,1 1 0,-1-1 0,1 0 0,0 0 0,-1 0 0,1 0 0,0 0 0,0 0 0,0 0 0,0 0 0,0 0 0,1 1 0,0-1 0,0-1 0,-1 0 0,1 0 0,0 0 0,-1 0 0,1 0 0,0 0 0,-1 0 0,1-1 0,0 1 0,-1 0 0,1-1 0,0 0 0,-1 1 0,1-1 0,-1 0 0,1 0 0,0-1 0,49-30 0,-2-4 0,-2-1 0,46-46 0,-46 38 0,-3-2 0,44-59 0,-62 69 0,-18 23 0,2 0 0,0 1 0,13-14 0,-21 25-93,0 1 0,-1-1 0,1 1 0,0-1 0,-1 0 1,0 1-1,1-1 0,-1 0 0,0 0 0,0 0 0,0 0 0,0 0 0,-1 0 0,2-4 0,-9-1-1862,-16 10-1028,-20 11-13110,12-4 7991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6:26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1499 146 848,'-37'0'16596,"-19"0"-3347,-341 19-11175,216-18-2074,-15 2 0,-275-31 0,436 23 0,-1 1 0,-43-12 0,79 15 5,-1 1 0,0-1-1,0 0 1,0 1 0,1-1 0,-1 0-1,0 0 1,1 0 0,-1 0 0,0 1-1,1-1 1,-1 0 0,1 0 0,0 0-1,-1 0 1,1 0 0,0 0 0,-1 0 0,1-1-1,0 1 1,0 0 0,0 0 0,0 0-1,0 0 1,0 0 0,0 0 0,1 0-1,-1 0 1,1-1 0,7-31-720,-2 17-6049,7-11-10721,-5 17 10211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6:27.0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553 0 2849,'-23'3'10936,"-12"6"-3381,5-1-2075,-14 4-4489,1 1 1,0 3-1,1 2 0,0 1 0,-59 38 0,88-48-991,1 0 0,0 1 0,0 0 0,1 1 0,0 0 0,1 1 0,1 0 0,0 1 0,0 0 0,-11 23 0,16-28 0,1-1 0,0 1 0,1-1 0,-1 1 0,1 0 0,1 0 0,-1 0 0,2 0 0,-1 0 0,1 0 0,0 1 0,1-1 0,-1 0 0,2 0 0,-1 0 0,1 0 0,0-1 0,1 1 0,0 0 0,0-1 0,7 12 0,27 32-2208,-26-39 432,0 0 0,1-1 1,0 0-1,1-1 0,0 0 0,23 12 0,-16-13-5883,4-3 23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6:39.4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121 250 3873,'9'-4'28719,"-9"8"-28544,1 1-175,1-5 0,0 1 0,0 0 0,0-1 0,0 1 0,0-1 0,1 0 0,-1 1 0,0-1 0,0 0 0,0 0 0,0-1 0,0 1 0,0 0 0,3-2 0,3 1 0,17 1 0,0-2 0,36-7 0,-51 7 0,1 0 0,-1-1 0,0 0 0,-1 0 0,1-1 0,-1-1 0,1 0 0,15-11 0,35-55 0,-56 66 0,1 0 0,-1 0 0,-1 0 0,1 0 0,-1 0 0,0-1 0,0 1 0,0-1 0,-1 0 0,0 0 0,0 0 0,-1 0 0,1 0 0,-1 0 0,-1 0 0,1-12 0,-18 4 0,12 12 0,1 0 0,-1 1 0,1 0 0,-1 0 0,0 0 0,0 1 0,1-1 0,-1 1 0,0 0 0,-8 2 0,-48 9 0,26-1 0,-1 2 0,-61 30 0,78-32 0,1 1 0,0 1 0,0 1 0,2 1 0,0 0 0,-20 23 0,33-34 0,0 0 0,1 0 0,0 0 0,-1 1 0,1-1 0,0 1 0,1-1 0,-1 1 0,1 0 0,0 0 0,-1 0 0,2 0 0,-1 0 0,0 4 0,-8 30 0,7-24 0,-4 26 0,7-37 0,1 0 0,-1 0 0,1 0 0,0 0 0,0 0 0,0 0 0,1-1 0,-1 1 0,0-1 0,5 3 0,9 4-468,0-2 0,1 0 0,1-1 0,-1 0 0,1-2 0,0 0 0,35 3 1,-39-6-71,1-1 1,-1 0 0,0-1-1,0 0 1,0-1 0,0-1-1,0 0 1,-1-1 0,1-1-1,-1 0 1,13-7-1,9-8-11055,-18 6 5596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6:39.9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240 223 616,'11'-13'12738,"-10"11"-11060,0 0 1,0 0-1,0 0 0,0 0 0,0-3 1,0 5-1544,-1 0 0,0 0 1,0-1-1,0 1 1,1 0-1,-1 0 1,0 0-1,0 0 0,1 0 1,-1 0-1,0 0 1,0 0-1,1 0 0,-1 0 1,0 0-1,0 0 1,1 0-1,-1 0 0,0 0 1,0 0-1,1 0 1,-1 0-1,0 0 1,0 0-1,1 1 0,-1-1 1,0 0-1,0 0 1,0 0-1,1 0 0,-1 0 1,0 1-1,0-1 1,0 0-1,0 0 0,1 0 1,-1 1-1,0-1 1,0 0-1,0 0 0,0 0 1,0 1-1,0-1 1,0 0-1,0 0 1,0 1-1,0-1 0,1 0 1,-1 0-1,0 1 1,0-1-1,-1 0 0,1 0 1,0 1-1,0-1 1,0 0-1,0 0 0,0 1 1,0-1-1,0 0 1,0 0-1,0 1 1,0-1-1,-1 0 0,1 0 1,0 0-1,0 0 1,0 1-1,-14 17-135,2 0 0,0 1 0,1 1 0,1 0 0,-11 32 0,-17 33 0,-5 12 0,18-40 0,19-42 0,0 0 0,-17 28 0,-20 44 0,189-400-5635,-144 307 5625,12-31 951,1 1 0,2 1-1,1 0 1,2 2 0,39-52 0,-49 72-941,1 0 0,1 0 0,0 1 0,1 1 0,0 0 0,0 1 0,1 0 0,1 1 0,0 1 0,27-12 0,-34 18 0,10-5 0,0 2 0,34-7 0,-28 7 0,-16 3 0,-1 0 0,1 0 0,-1 1 0,1 0 0,8 1 0,-16 0 0,1 0 0,0-1 0,-1 1 0,1 0 0,-1 1 0,1-1 0,-1 0 0,1 0 0,0 0 0,-1 0 0,1 0 0,-1 1 0,1-1 0,-1 0 0,1 0 0,-1 1 0,1-1 0,-1 0 0,1 1 0,-1-1 0,1 0 0,-1 1 0,0-1 0,1 1 0,-1-1 0,0 1 0,1-1 0,-1 1 0,0-1 0,0 1 0,1-1 0,-1 1 0,0-1 0,0 2 0,-5 23 0,-24 27 0,-43 51 0,38-51 0,-48 53 0,-21 21-319,92-116-2488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6:40.4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158 143 1144,'8'7'32842,"-8"-4"-34236,1-2 1402,-1 0 0,0 1-1,0-1 1,0 1-1,1-1 1,-1 0-1,1 1 1,-1-1 0,1 0-1,-1 1 1,1-1-1,0 0 1,0 0 0,-1 1-1,1-1 1,0 0-1,0 0 1,0 0 0,1 0-1,-1 0 1,0 0-1,2 0 1,1 2-3,0-1 1,0-1-1,1 1 1,-1-1-1,1 1 1,-1-1-1,7 0 1,1 1-14,1-2 1,-1 1 0,0-2 0,0 0-1,16-3 1,-14 2 7,0 0 0,-1-2 0,1 0 0,-1 0 0,0-1 0,0 0 0,0-2 0,-1 1 0,0-1 0,0-1 0,-1 0 0,0-1 0,12-12 0,-22 19 0,0 1 0,1-1 0,-1 0 0,0 0 0,0 0 0,0-1 0,-1 1 0,1 0 0,-1 0 0,1 0 0,-1-1 0,0 1 0,1 0 0,-1 0 0,0-1 0,-1 1 0,1 0 0,0 0 0,-1-1 0,1 1 0,-1 0 0,1 0 0,-1 0 0,0 0 0,0 0 0,0 0 0,-1 0 0,1 0 0,0 0 0,-1 0 0,1 0 0,-1 1 0,1-1 0,-1 1 0,0-1 0,0 1 0,1 0 0,-1-1 0,0 1 0,0 0 0,-1 0 0,-1 0 0,-7-3 0,-1 0 0,0 1 0,0 1 0,0 0 0,0 1 0,-1 0 0,1 0 0,0 1 0,-24 4 0,15 0 0,0 0 0,0 1 0,0 1 0,-35 16 0,42-13 0,-1 0 0,2 1 0,-1 1 0,1 0 0,1 0 0,0 1 0,1 1 0,0 0 0,1 1 0,0 0 0,1 0 0,-9 20 0,13-20 0,-1 0 0,2 0 0,-5 24 0,7-31 0,1-1 0,0-1 0,0 1 0,1-1 0,-1 1 0,1-1 0,0 1 0,1-1 0,-1 1 0,1-1 0,0 0 0,0 1 0,1-1 0,0 0 0,0 0 0,0 0 0,0 0 0,1 0 0,4 6 0,-2-5 0,0-1 0,0 0 0,0 0 0,1 0 0,0-1 0,0 0 0,0 0 0,0 0 0,1-1 0,-1 0 0,1 0 0,0 0 0,7 1 0,12 1 0,1 0 0,0-2 0,0-1 0,0-1 0,0-1 0,51-7 0,-29-7-2504,-28 4-516,-1-1-1,0 0 0,25-20 0,-26 8-7684,-11 12 5366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6:40.7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0 184 4345,'17'-18'28030,"-15"19"-28010,1 0-1,-1 0 1,0 0-1,0 0 1,0 0 0,-1 0-1,1 1 1,0-1 0,0 1-1,-1 0 1,1-1-1,-1 1 1,1 0 0,-1 0-1,0 0 1,0 0 0,0 0-1,0 0 1,0 0 0,1 4-1,0 0-39,4 10 20,-1 1 0,-1 0 0,0 0 0,-1 1 0,-1-1 0,-1 1 0,-1 35 0,0-43 0,-18 68 0,16-73 0,-1-2 0,7-6 0,-2-1 0,0 1 0,0-1 0,0 1 0,0-1 0,-1 0 0,0 0 0,2-7 0,11-25 0,109-167 0,-86 141 0,-1 6-4526,-2 5-3557,-25 36 380,0 1-47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6:41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619 58 2705,'-18'-50'29313,"13"49"-29250,1-1 1,0 1 0,-1 0 0,1 0 0,-1 0-1,1 1 1,-1 0 0,0 0 0,1 0 0,-1 0-1,-8 2 1,1-1-80,-50 3 16,1 3 0,0 2 0,-73 21 0,120-27 0,0 1 0,1 1 0,-1 0 0,1 1 0,1 0 0,-1 1 0,1 1 0,0 0 0,-14 12 0,20-14 0,0-1 0,1 1 0,-1 0 0,1 1 0,1-1 0,-1 1 0,1 0 0,0 0 0,1 1 0,0-1 0,0 1 0,0-1 0,1 1 0,0 0 0,1 0 0,-1 0 0,1 13 0,1-14 0,1 0 0,0 1 0,0-1 0,1 0 0,0 0 0,0 0 0,1 0 0,0 0 0,0 0 0,0-1 0,1 1 0,0-1 0,0 0 0,1 0 0,-1 0 0,1-1 0,8 7 0,-8-9 0,0-2 0,0 1 0,0 0 0,0-1 0,0 0 0,0 0 0,0-1 0,0 1 0,0-1 0,0 0 0,0 0 0,0-1 0,0 1 0,1-1 0,6-3 0,10-3 0,1-1 0,24-12 0,-3 1 0,-24 9 0,0-2 0,0 0 0,-1-1 0,31-27 0,-37 29 0,-1-1 0,0 0 0,-1-1 0,17-25 0,-27 32 0,-1 1 0,0 2 0,-2 14 0,-3-4 0,-5 22 0,3-18 0,0 0 0,1 1 0,0 0 0,0 1 0,-3 15 0,7-23 0,0 1 0,1 0 0,0-1 0,0 1 0,0 0 0,1 0 0,0 0 0,0-1 0,1 1 0,-1 0 0,1 0 0,1 0 0,-1-1 0,1 1 0,0-1 0,0 1 0,4 6 0,-2-7 0,-1 0 0,2 0 0,-1 0 0,1 0 0,-1 0 0,1-1 0,1 0 0,-1 0 0,0-1 0,1 1 0,0-1 0,0 0 0,0-1 0,0 0 0,10 3 0,1-1-685,0-1 0,0-1-1,0 0 1,0-1 0,0-1 0,0-1-1,0 0 1,0-1 0,0-1 0,23-6-1,-19 2-505,-1 0 0,1-1 0,-1-1-1,-1-1 1,0 0 0,0-2 0,28-22-1,5-15-6821,-27 21 3840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6:42.0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457 161 192,'6'-16'4337,"2"1"0,16-27 1,8-16 7150,-24 49-8490,-7 8-2767,-1 1 0,1-1-1,-1 1 1,1-1-1,-1 1 1,1-1-1,-1 1 1,1-1-1,-1 0 1,1 1-1,-1-1 1,0 0-1,1 1 1,-1-1-1,0 0 1,1 0-1,-1 1 1,0-1-1,0 0 1,0 0-1,0 0 1,0 1-231,0-1 0,0 1 0,0 0 0,0 0 0,0-1 0,-1 1 1,1 0-1,0 0 0,0-1 0,0 1 0,0 0 0,0 0 0,-1 0 1,1-1-1,0 1 0,0 0 0,0 0 0,-1 0 0,1 0 0,0-1 1,0 1-1,-1 0 0,1 0 0,0 0 0,0 0 0,-1 0 0,1 0 0,0 0 1,0 0-1,-1 0 0,1 0 0,0 0 0,0 0 0,-1 0 0,1 0 1,0 0-1,-1 0 0,1 0 0,0 0 0,0 0 0,-1 0 0,1 0 0,0 1 1,0-1-1,0 0 0,-1 0 0,1 0 0,0 1 0,-16 7-1,15-8 1,-7 6 0,0 0 0,1 1 0,0-1 0,-7 9 0,-8 8 0,8-8 0,1 0 0,0 2 0,1-1 0,-12 26 0,5-12 0,-25 48 0,-67 164 0,60-122 0,-29 108 0,65-181 0,-29 138 0,41-170 0,0 1 0,1-1 0,1 1 0,1 30 0,0-19 0,0-25 0,0-1 0,0 0 0,-1 0 0,1 1 0,0-1 0,0 0 0,0 0 0,1 1 0,-1-1 0,0 0 0,0 0 0,1 0 0,-1 1 0,1-1 0,-1 0 0,1 0 0,-1 0 0,1 0 0,0 0 0,-1 0 0,1 0 0,0 0 0,0 0 0,0 0 0,0 0 0,0 0 0,0-1 0,0 1 0,0 0 0,0-1 0,0 1 0,0-1 0,0 1 0,1-1 0,-1 1 0,0-1 0,3 0 0,-1 0 0,0 0 0,0-1 0,0 1 0,0-1 0,-1 0 0,1 0 0,0 0 0,0-1 0,0 1 0,-1-1 0,1 1 0,-1-1 0,1 0 0,2-3 0,15-19-3981,-13 11-631,0 0 0,-1-1 0,5-15 0,-3 5-2197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6:42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34 3153,'-2'1'18135,"15"0"-11097,19 2-2896,157-17-3590,-150 8-4989,-1 1-4769,-37 5 8952,15-5-6280,-6-4-246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6:20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1024 69 3025,'27'-19'9949,"7"-6"5348,-19 7-10801,-9 11-4496,-20 20 0,-113 88 0,37-34 0,-123 82 0,132-99 0,-21 15 0,-145 66 0,179-101-5691,-62 27-13263,97-46 11544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6:42.8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130 131 1056,'2'12'12314,"5"0"-4319,17 10-17,-20-19-7669,1 0-1,0-1 1,-1 1 0,1-1 0,0 0-1,0-1 1,0 1 0,0-1 0,1 0-1,8 1 1,47-6-206,-7-10-3382,-42 9 1527,0 0-1,-1-1 0,0-1 1,0 0-1,0 0 0,-1-1 1,12-12-1,-16 14 807,-1 0-1,0 0 1,1 0-1,-2-1 1,6-9-1,-9 14 837,1 0 0,-1 0-1,0-1 1,0 1 0,0-1-1,-1 1 1,1-1 0,0 1 0,-1-1-1,0 1 1,1-1 0,-1 1-1,0-1 1,0 0 0,-1 1-1,1-1 1,0 1 0,-1-1-1,0 1 1,0-1 0,-1-3-1,0 5 228,1 0 0,-1 0 0,1 0 0,-1 0-1,1 0 1,-1 0 0,0 0 0,1 1 0,-1-1-1,0 1 1,0-1 0,0 1 0,1 0 0,-1-1-1,0 1 1,-2 0 0,-33 1 2214,-34 17 202,50-10-455,0 1 0,1 1 1,-21 13-1,17-7 1957,-43 37-1,16-2-1935,40-39-2099,1-1 0,1 2 0,0-1 0,1 1 0,0 1 0,1 0 0,1 0 0,0 0 0,1 0 0,0 1 0,1 0 0,1 0 0,-2 26 0,4-37-2,2 1 0,-1-1-1,0 1 1,1-1 0,0 0 0,0 1-1,0-1 1,0 0 0,1 0 0,-1 0-1,1 0 1,0 0 0,1 0 0,-1 0-1,1-1 1,-1 1 0,1-1 0,0 0-1,4 3 1,-2-2-19,0 0 0,1-1 0,0 0 0,0 0 0,0-1-1,0 1 1,0-1 0,0-1 0,1 1 0,-1-1 0,12 1 0,-3-1-146,0-1 0,0-1 0,1-1-1,-1 0 1,0 0 0,0-2 0,0 0 0,-1 0 0,0-1 0,18-10 0,16-14-10551,-17 8 176,-14 8 4444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6:43.1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398 673 3313,'14'-20'3927,"-3"-14"7713,-11 33-11160,0-1 0,0 1 0,0 0-1,0 0 1,0-1 0,0 1 0,0 0 0,0 0 0,-1 0 0,1-1 0,-1 1 0,1 0 0,-1 0 0,1 0 0,-1 0 0,1 0 0,-1 0 0,0 0 0,0 0 0,1 0 0,-1 0 0,-2-1 0,-22-4 2368,10 7-2848,0 1 0,0 0 0,0 1 0,0 1 0,0 0 0,0 1 0,1 0 0,0 2 0,-14 7 0,5-1 0,1 1 0,1 1 0,1 0 0,-31 30 0,41-34 0,0 1 0,1 0 0,1 1 0,0-1 0,0 2 0,-9 21 0,14-27 0,0 0 0,0 1 0,0-1 0,1 1 0,0 0 0,1 0 0,0 0 0,0 0 0,1 0 0,0 0 0,1 0 0,1 9 0,-1-14 0,0-1 0,0 1 0,0-1 0,1 0 0,-1 0 0,1 0 0,0 0 0,-1 0 0,2 0 0,-1 0 0,0 0 0,0-1 0,1 1 0,-1-1 0,1 1 0,0-1 0,0 0 0,5 2 0,-3-1 0,1-1 0,-1-1 0,1 1 0,0-1 0,-1 0 0,1 0 0,0-1 0,0 0 0,-1 0 0,9-1 0,8-2 0,-1-1 0,-1-1 0,1-2 0,37-15 0,-21 2 0,-2-1 0,0-1 0,-2-2 0,0-1 0,30-31 0,-40 36 0,10-13 0,0-1 0,-2-1 0,-1-2 0,-3 0 0,29-51 0,95-214 0,-111 185 0,-3 8 0,-34 97 0,-9 13 0,-7 9 0,-36 60 0,-290 434 0,321-474-130,-98 185-5769,106-192 4890,1 1 1,1 1-1,1-1 1,0 1 0,3 1-1,0-1 1,-1 37 0,8-43-5703,11-3-128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6:44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1 265 3121,'15'-9'26911,"-13"13"-24176,6 39-2735,-8 4 0,-2-23 0,2-1 0,1 0 0,1 1 0,5 24 0,-2-25 0,-3-11 0,1-1 0,0 0 0,0 0 0,1 0 0,8 15 0,-11-25 0,0 1 0,0-1 0,0 1 0,0-1 0,0 1 0,1-1 0,-1 0 0,0 1 0,1-1 0,-1 0 0,1 0 0,0 0 0,-1 0 0,1-1 0,0 1 0,-1 0 0,1-1 0,0 1 0,0-1 0,0 1 0,-1-1 0,1 0 0,0 0 0,0 0 0,0 0 0,0 0 0,0 0 0,0-1 0,-1 1 0,1 0 0,0-1 0,0 0 0,-1 1 0,1-1 0,0 0 0,-1 0 0,1 0 0,2-2 0,35-22 0,-2-3 0,0-1 0,-2-1 0,46-53 0,-64 63 0,-2-1 0,0-1 0,-2 0 0,0-1 0,14-38 0,12-20 0,12-24 0,-41 73 0,0 5 0,4 51-842,-12 9-10191,-3-18 4161,1 4-371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6:45.1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344 310 3481,'15'-7'13809,"2"-1"-1597,-6 4-8947,-5 3-3265,0-1 0,-1 0 0,1 0 0,-1 0 0,1 0 0,-1-1 0,0 0 0,0 0 0,0-1 0,0 1 0,0-1 0,-1 0 0,0-1 0,0 1 0,5-7 0,-8 9-131,-1 0 0,1 0-1,0 0 1,-1 0 0,0 0 0,1 0-1,-1-1 1,0 1 0,0 0 0,0 0 0,0 0-1,0-1 1,-1 1 0,1 0 0,-1 0-1,1 0 1,-1 0 0,0 0 0,0 0 0,0 0-1,0 0 1,0 0 0,0 0 0,-1 0-1,1 1 1,0-1 0,-1 1 0,0-1 0,1 1-1,-1-1 1,0 1 0,0 0 0,0 0-1,1 0 1,-1 0 0,0 0 0,-1 0 0,1 0-1,0 1 1,0-1 0,0 1 0,-3-1-1,-10-1 52,0 1 0,0 0 0,0 1 0,0 0 0,1 1 0,-1 1 0,0 1-1,-20 5 1,-1 3 1015,1 2-1,-39 20 0,65-28-815,0 0-1,0 0 0,1 1 1,0 0-1,0 0 1,0 1-1,1 0 0,-1 0 1,2 1-1,-1 0 0,1 0 1,0 1-1,1 0 1,0 0-1,1 0 0,-5 13 1,7-17-64,0 1 0,1 0 1,0 0-1,0 0 0,1 0 0,-1 1 1,1-1-1,1 0 0,-1 0 1,1 0-1,0 0 0,0 0 1,1 0-1,0 0 0,0-1 0,0 1 1,1 0-1,-1-1 0,2 0 1,-1 0-1,0 0 0,1 0 1,0 0-1,0-1 0,0 1 0,1-1 1,6 5-1,0-2-55,0 0 0,0-1 0,1 0 0,0-1 0,0-1 0,1 1 0,-1-2 0,1 0 0,0 0 0,0-1 0,0-1 0,0 0 0,0-1 0,21-2 0,-11 0 0,-1-1 0,0-1 0,0-1 0,-1-1 0,1-1 0,-2 0 0,36-19 0,-43 19 0,0-1 0,-1 0 0,0-1 0,-1 0 0,0 0 0,0-1 0,-1-1 0,0 0 0,-1 0 0,0-1 0,-1 0 0,-1-1 0,0 0 0,0 0 0,-1 0 0,-1-1 0,8-27 0,-11 28 0,0 0 0,0-1 0,-1-22 0,-4 32 0,-2 10 0,-3 8 0,2-2 0,1 1 0,0 0 0,1 0 0,0 0 0,1 0 0,0 0 0,2 1 0,-1 0 0,1-1 0,1 1 0,1 0 0,3 24 0,1-20 0,-4-14 0,-1-1 0,1 1 0,0-1 0,0 1 0,0-1 0,0 0 0,1 0 0,-1 1 0,1-1 0,0 0 0,0 0 0,0-1 0,0 1 0,1 0 0,-1-1 0,1 1 0,-1-1 0,1 0 0,0 0 0,3 2 0,-1-2-170,-1-1 0,1 0 1,0 1-1,0-2 0,0 1 0,-1-1 0,1 1 0,0-1 1,0-1-1,0 1 0,0-1 0,-1 0 0,1 0 0,0 0 1,0 0-1,-1-1 0,6-2 0,0 0-479,0-1 0,0 0 0,-1 0 0,1-1 0,-1 0 0,13-12 0,7-12-4302,-1-2 0,38-55-1,-48 59 3650,0-1 0,-2 0 0,-2-2 0,0 1 0,-2-2 0,14-56 0,-18 45 391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6:45.5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271 179 56,'0'-107'4203,"0"71"3431,0 0 8414,-19 85-11222,13-29-4826,-2 0 0,-14 30 0,-9 23 0,15-30 0,-28 50 0,2-2 0,21-42 0,7-17 0,1 1 0,-16 61 0,27-87-67,1 0 0,0 0 0,0 0 0,1 0 0,0 0 0,0 0 0,1 0 0,2 11 0,-3-16-1,1-1-1,-1 1 1,1 0-1,0-1 1,-1 1 0,1-1-1,0 1 1,0-1-1,0 1 1,1-1-1,-1 0 1,0 1 0,0-1-1,1 0 1,-1 0-1,1 0 1,-1 0-1,1 0 1,-1 0 0,1 0-1,0-1 1,-1 1-1,1-1 1,0 1-1,0-1 1,-1 1 0,1-1-1,0 0 1,0 0-1,0 0 1,-1 0-1,1 0 1,0-1-1,3 0 1,5-1-3393,1 0 0,-1-1-1,0 0 1,0-1 0,15-7 0,-7-3-2476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6:45.8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130 13 2393,'-10'-12'19382,"9"12"-18951,-8 4 7024,2 5-4657,-9 17-2545,5-9-244,1 0 0,0 1 1,1 0-1,2 1 0,-7 21 0,3-8-9,8-25 0,1 0 0,0 0 0,0 1 0,0-1 0,1 0 0,-1 14 0,2-18 0,0-1 0,0 1 0,0-1 0,0 0 0,1 1 0,-1-1 0,0 0 0,1 1 0,0-1 0,0 0 0,0 0 0,0 0 0,0 0 0,0 1 0,0-1 0,0-1 0,1 1 0,-1 0 0,1 0 0,0 0 0,2 1 0,-1-2 0,0 1 0,0-1 0,0 1 0,1-1 0,-1 0 0,1-1 0,-1 1 0,1-1 0,-1 1 0,1-1 0,-1 0 0,1 0 0,-1-1 0,7 0 0,-2-1 0,0-1 0,0 1 0,0-1 0,0-1 0,0 0 0,-1 0 0,0 0 0,1-1 0,-2 0 0,13-12 0,2-2 0,35-45 0,-6-27-904,-48 87 720,1-1 1,-1 0-1,0 0 1,-1 0-1,1 0 1,0-8-1,10-21 675,-12 33-453,0 1 0,0-1 0,0 1 0,1-1 0,-1 1 0,0-1 0,0 1 0,0-1 0,0 0 0,0 1 0,0-1 0,0 1 0,0-1 0,0 1 0,0-1 0,0 1 0,-1-1 0,1 1 0,0-1 0,0 1 0,0-1 0,-1 1 0,1-1 0,0 1 0,-1-1 0,1 1-27,0 0 0,0 0-1,0 0 1,0 1 0,0-1 0,1 0-1,-1 0 1,0 0 0,0 0 0,0 1-1,0-1 1,0 0 0,0 0 0,0 0 0,0 0-1,0 0 1,-1 1 0,1-1 0,0 0-1,0 0 1,0 0 0,0 0 0,0 0-1,0 1 1,0-1 0,0 0 0,0 0-1,0 0 1,0 0 0,-1 0 0,1 0-1,0 0 1,0 1 0,0-1 0,0 0-1,0 0 1,0 0 0,-1 0 0,1 0-1,0 0 1,0 0 0,0 0 0,0 0-1,0 0 1,-1 0 0,1 0 0,0 0-1,0 0 1,0 0 0,0 0 0,-1 0-1,1 0 1,0 0 0,0 0 0,0 0-1,0 0 1,0 0 0,-1 0 0,1 0 0,0 0-1,0 0 1,0-1 0,0 1 0,0 0-1,-1 0 1,-11 50-11,0-13 0,7-9 0,1 1 0,1 0 0,1 38 0,2-58 0,1 1 0,0 0 0,0 0 0,1 0 0,0 0 0,1-1 0,0 1 0,0-1 0,1 0 0,0 0 0,1 0 0,0-1 0,8 11 0,8-5-1837,-18-13 1162,0 0 1,1-1-1,-1 0 1,0 0-1,0 1 0,0-2 1,0 1-1,0 0 1,0-1-1,4 0 0,4-3-2562,-1 0-1,0 0 0,17-11 1,-25 15 3002,17-11-6616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6:46.1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 30 5345,'-10'16'4807,"8"-12"-3219,1 0 0,0-1-1,0 1 1,0 0 0,0 0 0,1 0 0,-1 0 0,1 1 0,0-1 0,1 4 0,8 19 3560,-5-20-5148,1-1 0,0 1 0,0-1 0,1-1 0,0 1 0,0-1 0,0 0 0,1 0 0,0-1 0,-1 0 0,2 0 0,-1-1 0,0 0 0,1 0 0,-1 0 0,1-1 0,0 0 0,0-1 0,0 0 0,0 0 0,0 0 0,0-1 0,15-2 0,-20 1 3,1 0 0,0 0 0,-1-1-1,1 1 1,-1-1 0,0 1 0,0-1 0,1 0 0,-1-1-1,0 1 1,-1 0 0,1-1 0,0 0 0,-1 0 0,1 1-1,-1-1 1,0-1 0,0 1 0,0 0 0,0 0 0,0-4-1,2-2-41,-1 0 0,-1 0 0,1 0 0,-2-1 1,1 1-1,-1 0 0,0-13 0,-1 19-286,-1 0 1,1-1-1,0 1 1,-1 0 0,0-1-1,0 1 1,0 0 0,0 0-1,0 0 1,-1 0 0,1 0-1,-1 0 1,0 0-1,0 0 1,-3-3 0,4 5 305,0 0 1,0 0 0,0 1 0,0-1-1,0 0 1,-1 0 0,1 1-1,0-1 1,-1 0 0,1 1-1,0-1 1,-1 1 0,1 0 0,-1-1-1,0 1 1,0 0 245,0 0-1,0 1 0,1-1 1,-1 0-1,0 1 1,1-1-1,-1 1 1,1-1-1,-1 1 1,0 0-1,1 0 1,0-1-1,-1 1 1,1 0-1,-2 2 1,-1 1-133,0 0 0,0 0 0,0 0 0,1 1 0,0-1 1,0 1-1,0 0 0,0 0 0,1 0 0,0 0 1,-2 8-1,-10 62 714,8-31-638,5-32-170,0 0 0,1 0 0,1 0 0,0 0 0,0-1 0,1 1 0,1 0 0,6 19 0,-4-17 0,-1 1 0,-1 0 0,0 1 0,0 17 0,-3-28-355,0 4-2735,0-8 2308,0 0 0,0 0 0,0 0 0,-1 0 0,1 1-1,0-1 1,0 0 0,-1 0 0,1 0 0,-1 0 0,1 0 0,-1 0-1,1 0 1,-1-1 0,-11 9-8604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6:48.6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76 104 2577,'8'-23'9916,"-6"22"-8772,-1-1 0,0 0 0,0 0 0,-1 1 0,1-1 0,0 0 0,0 0 0,-1 0 0,0 0 0,1 0 1,-1-3-1,9-15 5401,-8 15-6545,5 1 0,-4-1 0,-2 0 0,0 0 0,0 1 0,0 4 0,0 0 0,0 0 0,0-1 0,0 1 0,0 0 0,0 0 0,0-1 0,0 1 0,0 0 0,0 0 0,0 0 0,0-1 0,0 1 0,0 0 0,0 0 0,0-1 0,0 1 0,0 0 0,0 0 0,0 0 0,0-1 0,0 1 0,0 0 0,-1 0 0,1 0 0,0 0 0,0-1 0,0 1 0,0 0 0,-1 0 0,1 0 0,0 0 0,0 0 0,0-1 0,0 1 0,-1 0 0,1 0 0,0 0 0,0 0 0,-1 0 0,1 0 0,0 0 0,0 0 0,0 0 0,-1 0 0,1 0 0,0 0 0,0 0 0,-1 0 0,1 0 0,0 0 0,0 0 0,0 0 0,-1 0 0,1 0 0,0 0 0,0 0 0,0 1 0,-1-1 0,1 0 0,0 0 0,0 0 0,0 0 0,0 0 0,-1 1 0,1-1 0,0 0 0,-2 1 0,1 1 0,0-1 0,-1 1 0,1-1 0,0 1 0,0-1 0,0 1 0,0 0 0,0-1 0,0 1 0,1 0 0,-1 0 0,0 0 0,1 0 0,-1 1 0,-52 139 0,49-132 0,0 1 0,1 0 0,0 0 0,-1 13 0,-2 9 0,4-27 0,0 0 0,0 1 0,1 0 0,0-1 0,0 1 0,1 0 0,0-1 0,0 1 0,1 0 0,0 0 0,0-1 0,2 8 0,1 8-1285,-4-19 701,0 0-1,0-1 1,0 1 0,1 0-1,0 0 1,0 0 0,-1-1-1,1 1 1,2 3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6:49.4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889 1094 4169,'26'-1'5194,"39"-5"15477,-42 2-17938,7-3-2733,1-2 0,-1 0 0,0-3 0,-1 0 0,-1-2 0,0-1 0,0-1 0,-2-1 0,44-37 0,-42 29 0,-2-1 0,0-1 0,-1-1 0,-2-2 0,-1 0 0,-1-1 0,-2-1 0,17-37 0,-28 48 0,-2 0 0,0-1 0,-1 1 0,-1-1 0,-1 0 0,1-43 0,-6 40 0,0 0 0,-2-1 0,-1 2 0,-1-1 0,-1 1 0,-1 0 0,-1 0 0,-1 1 0,-1 0 0,-1 1 0,-1 0 0,-19-24 0,29 42 0,-1 0 0,0 0 0,0 0 0,-1 0 0,1 1 0,-1 0 0,0 0 0,0 0 0,0 0 0,-6-2 0,-56-17 0,60 20 0,-30-6 0,0 1 0,-41-1 0,31 3 0,25 4 0,-1 1 0,1 1 0,-32 6 0,4-1 0,31-4 0,-148 19 0,145-16 0,0 0 0,0 2 0,0 1 0,1 0 0,-26 15 0,30-11 0,0 0 0,1 1 0,1 1 0,0 0 0,1 1 0,-18 24 0,13-16 0,0-1 0,-25 21 0,14-16 0,17-15 0,0-1 0,-1 0 0,-18 11 0,-7 3 0,-65 54 0,67-49 0,22-17 0,0 1 0,2 1 0,0 0 0,1 0 0,0 2 0,1-1 0,1 1 0,-11 26 0,17-33 0,0-1 0,1 1 0,1-1 0,-1 1 0,2 0 0,-1 0 0,1 0 0,1 0 0,0 0 0,0 0 0,1 0 0,0 0 0,1 0 0,0 0 0,1-1 0,0 1 0,0-1 0,1 1 0,0-1 0,1 0 0,0-1 0,0 1 0,1-1 0,13 15 0,-7-10 0,0-1 0,1 0 0,1-1 0,-1-1 0,17 9 0,-2 5 0,-23-24 0,-2-18-1746,-4 3-3751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6:52.2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2296 221 3233,'13'-18'20299,"-11"9"-13756,1 2-3851,2 2-2692,5-6 0,-1 0 0,1 1 0,1 0 0,-1 1 0,19-11 0,12-10 0,-35 25 0,1-1 0,0 1 0,0 1 0,0-1 0,12-4 0,18-8 0,24-9 0,-58 25 0,0 0 0,0 1 0,1-1 0,-1 1 0,0-1 0,0 1 0,1 0 0,-1 0 0,0 1 0,1-1 0,-1 1 0,0-1 0,0 1 0,1 0 0,-1 0 0,3 2 0,-2-1 0,-1 1 0,0-1 0,0 1 0,-1 0 0,1 0 0,0 0 0,-1 0 0,0 0 0,0 0 0,0 0 0,0 1 0,2 3 0,16 52 0,-4-15 0,-14-38 0,1-1 0,0 0 0,1 0 0,-1-1 0,1 1 0,0-1 0,0 0 0,0 0 0,1 0 0,-1 0 0,1-1 0,0 0 0,0 0 0,0 0 0,1-1 0,-1 1 0,0-1 0,1 0 0,0-1 0,-1 0 0,1 0 0,0 0 0,0 0 0,0-1 0,-1 0 0,1 0 0,0-1 0,0 1 0,7-3 0,-4-1 0,-1-1 0,1 0 0,-2 1 0,-7 0 0,-1 3 0,-1 0 0,1 1 0,0-1 0,-1 1 0,1 0 0,-1-1 0,1 1 0,0 0 0,-1 0 0,1 0 0,-1 0 0,1 0 0,-1 0 0,1 1 0,-1-1 0,1 0 0,0 1 0,-1-1 0,1 1 0,0-1 0,-2 2 0,-7 1 0,-24-1 0,-1 2 0,0 1 0,-44 13 0,-4 1 0,-117 24 0,-90 16 0,271-57 0,-182 21 0,165-21 0,0-2 0,0-2 0,-58-9 0,-102-37 0,180 44 0,1 0 0,0-1 0,0-1 0,-19-10 0,33 16 0,0-1 0,1 0 0,-1 1 0,0-1 0,0 0 0,1 1 0,-1-1 0,0 0 0,1 0 0,-1 1 0,1-1 0,-1 0 0,1 0 0,-1 0 0,1 0 0,0 0 0,-1 0 0,1 0 0,0 0 0,0 0 0,0 0 0,0 0 0,0 0 0,0 0 0,0 0 0,0 0 0,0 0 0,0 0 0,1 0 0,-1 1 0,0-1 0,0 0 0,1 0 0,-1 0 0,1 0 0,-1 0 0,1 0 0,-1 1 0,1-1 0,1-1 0,1-4 0,14-43 0,-18 44 0,1 5 0,0-1 0,0 0 0,0 0 0,0 0 0,0 0 0,0 1 0,0-1 0,0 0 0,0 0 0,0 0 0,1 1 0,-1-1 0,0 0 0,1 0 0,-1 1 0,0-1 0,1 0 0,-1 0 0,1 1 0,-1-1 0,1 1 0,-1-1 0,1 0 0,0 1 0,0-1 0,0-4 0,-1 0 0,-1 1 0,-1 3 0,0 0 0,-1 1 0,1-1 0,0 1 0,-1-1 0,1 1 0,0 0 0,-1 0 0,1 0 0,0 0 0,-1 0 0,1 1 0,0-1 0,0 1 0,-1-1 0,1 1 0,-2 1 0,-5 0 0,-15 3 0,0 1 0,0 1 0,1 1 0,0 1 0,-29 15 0,41-17 0,0 0 0,1 0 0,0 1 0,0 1 0,0 0 0,1 0 0,1 1 0,-9 12 0,15-20 0,-10 27 0,13-28 0,-1 0 0,0 0 0,0 0 0,1 0 0,-1 0 0,0 0 0,1 0 0,-1 0 0,1 0 0,-1 0 0,1 0 0,-1 0 0,1 0 0,0-1 0,0 1 0,-1 0 0,1 0 0,0-1 0,0 1 0,0-1 0,0 1 0,0 0 0,-1-1 0,1 0 0,0 1 0,0-1 0,0 0 0,0 1 0,1-1 0,-1 0 0,1 0 0,118 24 0,-119-23 0,0-1 0,0 0 0,0 0 0,0 0 0,0 1 0,0-1 0,0 1 0,0-1 0,-1 1 0,1-1 0,0 1 0,0-1 0,0 1 0,-1-1 0,1 1 0,0 0 0,-1 0 0,1-1 0,-1 1 0,1 0 0,-1 0 0,1 0 0,-1 0 0,1-1 0,-1 1 0,0 0 0,1 0 0,-1 0 0,0 0 0,0 0 0,0 0 0,0 0 0,0 0 0,0 0 0,0 0 0,0 0 0,0 0 0,0 0 0,-1 0 0,1 0 0,0 0 0,-1 1 0,-18 28 0,14-27 0,0 1 0,0-1 0,0 0 0,0 0 0,-1 0 0,1 0 0,-1-1 0,0 0 0,0-1 0,0 1 0,-11 1 0,-67 3 0,72-6 0,-2 1 0,0 0 0,0-1 0,0-1 0,0-1 0,0 0 0,0 0 0,0-1 0,0-1 0,-20-9 0,34 13 0,0-1 0,-1 0 0,1 1 0,0-1 0,0 0 0,0 0 0,0 1 0,-1-1 0,1 0 0,0 0 0,0 1 0,1-1 0,-1 0 0,0 1 0,0-1 0,0 0 0,0 0 0,1 1 0,-1-1 0,0 0 0,0 1 0,1-1 0,-1 0 0,1 1 0,-1-1 0,0 1 0,1-1 0,-1 1 0,1-1 0,0 1 0,-1-1 0,1 1 0,0-1 0,-1 1 0,12-9 0,0 1 0,1 1 0,0 0 0,0 1 0,0 1 0,1 0 0,25-6 0,-38 10 0,0 1 0,-1 0 0,1 0 0,-1 0 0,1 0 0,-1 0 0,1 0 0,0 1 0,-1-1 0,1 0 0,-1 0 0,1 0 0,-1 0 0,1 1 0,-1-1 0,1 0 0,-1 0 0,1 1 0,-1-1 0,1 0 0,-1 1 0,0-1 0,1 1 0,-1-1 0,1 1 0,-1-1 0,0 0 0,1 1 0,-1-1 0,0 1 0,0-1 0,0 1 0,1 0 0,-1-1 0,0 1 0,0-1 0,0 1 0,0-1 0,0 1 0,0 0 0,-50 50 0,-3-3 0,-81 56 0,72-56 0,-4-3 19,-2-4-1,-1-2 1,-142 56 0,-62 33-447,242-104-4026,27-20 1594,0 0 0,0 1 0,0-1 0,1 1 0,0 0 0,-4 10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6:21.0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422 0 2353,'-9'1'16002,"-10"3"-4420,-22 58-9566,32-47-1812,0 0-1,-1 0 1,-22 24-1,15-23-203,2 1 0,-1-2 0,0 0 0,-1-1 0,-1 0 0,0-2 0,-27 15 0,2-6-3958,33-15 1480,0 0 1,-1-1-1,1-1 0,-1 0 1,-15 4-1,16-4-5080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6:52.6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0 125 2040,'31'-8'6405,"42"-11"15094,-46 12-18676,52-9-2823,97-27 0,-170 41-311,-1 0-1,1 0 1,-1-1 0,0 0-1,0-1 1,0 1 0,0-1-1,5-4 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6:52.9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 3889,'13'-10'26399,"-13"10"-25760,3 4 1501,-2 3-4412,3 0-283,11 4-7264,-1-1-2382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6:53.3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48 2200,'0'10'4378,"-3"3"5703,-1 5 2620,3-1-9294,2-12-3407,5-5 0,-6-2 0,1 1 0,-1 0 0,0 0 0,1 0 0,-1 0 0,0 0 0,0-1 0,0 1 0,0 0 0,0 0 0,0 0 0,0-1 0,0 1 0,-1 0 0,1 0 0,0 0 0,-1 0 0,1 0 0,-1 0 0,1 0 0,-1 0 0,1 0 0,-1 0 0,0 0 0,0-1 0,-1-2 0,-2-13-3459,-9-9-8413,4 11 5666,0-4-1719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6:54.1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 34 2176,'26'-30'30358,"-25"27"-30125,5 3-233,-3 4 0,8 10 0,-1 0 0,0 1 0,-1 0 0,0 1 0,10 26 0,-13-27 0,-4-11 0,-1 0 0,0 0 0,0 0 0,0 0 0,-1 0 0,1 1 0,-1-1 0,0 0 0,0 0 0,-1 1 0,-1 6 0,0 18 0,1-26-319,1 1-1,-1 0 1,1-1 0,-1 0 0,0 1-1,0-1 1,-1 1 0,1-1 0,-1 0-1,0 0 1,1 0 0,-1 0 0,-1 0-1,1 0 1,0 0 0,-1-1 0,-5 5-1,1-1-1209,-1-1-1,0 1 0,0-2 0,0 1 0,-17 5 0,10-5-5486,-2 0-24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6:54.4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457 0 5937,'17'5'26830,"-18"-2"-26830,0-1 0,-1 1 0,1-1 0,-1 1 0,1-1 0,-1 0 0,0 0 0,0 1 0,0-1 0,0-1 0,0 1 0,-4 2 0,-3 4 0,-8 10 0,-2-1 0,-23 17 0,-24 22 0,-116 108 0,156-141-3106,-43 23-12697,52-36 8034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6:55.0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1609 21 3065,'17'-20'29034,"-60"70"-28366,-112 142-668,153-188 0,-2-1 0,1-1 0,0 1 0,0 0 0,-1-1 0,0 0 0,1 0 0,-1 0 0,0 0 0,0 0 0,0-1 0,0 0 0,0 0 0,-1 0 0,1 0 0,0-1 0,0 1 0,-1-1 0,1 0 0,0-1 0,0 1 0,-6-2 0,1 0 0,0 1 0,0-1 0,0 2 0,0-1 0,0 1 0,0 0 0,0 1 0,0 0 0,0 1 0,0 0 0,0 0 0,1 1 0,-1 0 0,1 0 0,0 1 0,-14 8 0,-23 9 0,38-19 0,-6 4 0,-1-1 0,0-1 0,-16 3 0,-6-4 0,-46-1 0,73-1 0,-23 9 0,-44 21 0,57-22 0,-1-1 0,-1-1 0,-33 8 0,38-11 0,11-3 0,1 1 0,0-1 0,-1-1 0,1 1 0,-1-1 0,1 0 0,-1 0 0,1 0 0,-1 0 0,1-1 0,-1 0 0,-4-1 0,9 2 0,-1 0 0,1 0 0,0-1 0,0 1 0,-1 0 0,1 0 0,0 0 0,0-1 0,0 1 0,-1 0 0,1 0 0,0-1 0,0 1 0,0 0 0,0 0 0,0-1 0,0 1 0,-1 0 0,1-1 0,0 1 0,0 0 0,0-1 0,0 1 0,0 0 0,0 0 0,0-1 0,0 1 0,0 0 0,0-1 0,1 1 0,-1 0 0,0-1 0,0 1 0,0 0 0,0 0 0,0-1 0,0 1 0,1 0 0,-1 0 0,0-1 0,0 1 0,0 0 0,1 0 0,-1-1 0,0 1 0,18-22 0,24-16 0,-23 23 0,-11 8 0,0 1 0,0 0 0,1 0 0,-1 1 0,19-8 0,-26 12 0,-1 1 0,1 0 0,0 0 0,-1 0 0,1 0 0,-1 0 0,1 0 0,0 0 0,-1 0 0,1 0 0,-1 0 0,1 0 0,0 0 0,-1 0 0,1 0 0,-1 1 0,1-1 0,-1 0 0,1 0 0,-1 1 0,1-1 0,-1 0 0,1 1 0,-1-1 0,1 1 0,-1-1 0,1 0 0,-1 1 0,0-1 0,1 1 0,-1-1 0,0 1 0,1-1 0,-1 1 0,0 0 0,0-1 0,1 1 0,-1-1 0,0 1 0,0-1 0,0 1 0,0 0 0,0-1 0,0 1 0,0-1 0,0 1 0,0 0 0,0-1 0,0 1 0,-1-1 0,1 1 0,0 0 0,0 0 0,-10 35 0,9-33 0,-5 12 0,0-1 0,-1 0 0,-1 0 0,0-1 0,-1 0 0,-20 21 0,-1 4 0,1-5 0,-1-2 0,-2-1 0,-1-1 0,-65 42 0,-95 50-309,160-104-243,0-1 0,-1-2 1,-1-1-1,-40 9 1,71-21-585,-10 1-5123,4-5-1143,-6-2-684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6:55.4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1 348 5433,'10'-2'14282,"14"-1"-3893,-5 2-10241,0 0 0,0-2 0,0 0 0,-1-1 0,1-1 0,-1-1-1,0 0 1,-1-2 0,1 0 0,-1 0 0,-1-2 0,0 0 0,0-1 0,-1 0 0,0-2 0,-1 0 0,21-25 0,-28 29-148,-1 4 0,-1-1 0,0-1 0,-1 1 0,1-1 0,-1 1 0,-1-1 0,1 0 0,-1-1 0,0 1 0,-1-1 0,0 1 0,0-1 0,0 0 0,-1 1 0,0-10 0,-1 14 0,0 0 0,0 0 0,0 0 0,0 0 0,0 0 0,-1 1 0,1-1 0,-1 0 0,0 0 0,0 1 0,0-1 0,0 0 0,-1 1 0,1-1 0,-1 1 0,-1-3 0,1 4 0,1 0 0,-1 1 0,1-1 0,-1 1 0,1-1 0,-1 1 0,1 0 0,-1-1 0,0 1 0,1 0 0,-1 0 0,1 0 0,-1 0 0,0 0 0,1 1 0,-1-1 0,1 0 0,-1 1 0,1-1 0,-1 1 0,1 0 0,-1-1 0,1 1 0,-1 0 0,1 0 0,0 0 0,-1 0 0,1 0 0,0 0 0,-2 2 0,-43 30-4471,-71 41-15443,84-55 13668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6:55.9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1390 146 6601,'-5'-6'6121,"4"4"-4897,0 1 0,1-1 0,-1 1 0,1-1 0,-1 1 0,1-1 1,0 0-1,-1 1 0,1-1 0,0 1 0,0-1 0,0 0 0,0 1 0,1-3 0,-1-7 460,0 11-1684,0 0 0,0 0 0,0 0 0,0 0 0,0 0 0,0 0 0,0 1 0,0-1 0,0 0 0,0 0 0,0 0 0,0 0 0,0 0 0,0 0 0,-1 1 0,1-1 0,0 0 0,0 0 0,0 0 0,0 0 0,0 0 0,0 0 0,0 0 0,0 0 0,-1 0 0,1 0 0,0 1 0,0-1 0,0 0 0,0 0 0,0 0 0,0 0 0,-1 0 0,1 0 0,0 0 0,0 0 0,0 0 0,0 0 0,0 0 0,0 0 0,-1 0 0,1 0 0,0 0 0,0 0 0,0 0 0,0 0 0,0 0 0,0-1 0,-1 1 0,1 0 0,0 0 0,0 0 0,0 0 0,0 0 0,0 0 0,0 0 0,0 0 0,-1 0 0,1 0 0,0-1 0,-4 8 0,-37 79 0,29-57 0,-28 47 0,23-47 0,1 1 0,-14 41 0,-19 36 0,5-7 0,32-70 0,-27 52 0,0-10 0,31-53 0,-2 0 0,0-1 0,-1-1 0,0 0 0,-2 0 0,0-1 0,-1 0 0,-29 24 0,23-24 0,-1-1 0,-1-1 0,0-2 0,-1 0 0,-1-1 0,0-1 0,0-1 0,-1-1 0,1-2 0,-2 0 0,-30 2 0,-10-2 0,-1-4 0,0-2 0,0-3 0,1-3 0,-124-28 0,186 33 0,1 0 0,-1-1 0,0 0 0,1 0 0,0 0 0,-1 0 0,1 0 0,0-1 0,0 1 0,0-1 0,0 0 0,1 0 0,-1 0 0,1 0 0,0 0 0,-1-1 0,2 1 0,-1-1 0,0 1 0,1-1 0,-1 0 0,1 1 0,0-1 0,0 0 0,1 0 0,-1 0 0,1 0 0,0 0 0,0 0 0,0 0 0,2-5 0,-1-9 0,2 1 0,0 0 0,1 1 0,1-1 0,1 1 0,7-17 0,41-101 0,-47 118 0,1 0 0,0 0 0,16-20 0,5-11 0,-15 24 0,1 1 0,0 0 0,2 1 0,28-27 0,86-69 0,-32 30 0,-51 44-1392,-22 21-1433,-1-1 0,-1-1 0,-1-1 0,36-51 0,-49 54-4454,-2 6 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6:56.3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 5 3305,'0'16'26004,"-7"-18"-22546,0-2-5183,-12-6-14847,9 5 8591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6:56.7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30 984,'27'-25'31371,"-20"22"-30959,-5 3-412,-1-1 0,0 1 0,1 0 0,-1 0 0,0-1 0,0 1 0,1 0 0,-1 1 0,0-1 0,1 0 0,-1 0 0,0 0 0,1 1 0,-1-1 0,0 1 0,0-1 0,0 1 0,1-1 0,-1 1 0,0 0 0,0 0 0,0-1 0,0 1 0,0 0 0,0 0 0,0 0 0,0 0 0,-1 0 0,2 2 0,13 33 0,-13-28 0,2 4 0,1 0 0,0 0 0,1 0 0,0-1 0,9 12 0,-8-12 0,0 1 0,0 0 0,5 14 0,-9-17 0,1 0 0,1-1 0,-1 1 0,1-1 0,1 0 0,-1-1 0,1 1 0,10 9 0,0 3 0,-22-20 0,-5-5 0,2-2-2653,-28-14-17571,22 15 14948,0 1 1222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6:21.4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1265 165 7146,'5'-20'14972,"-2"10"-6442,-2 1-6411,-1 9-2119,1 0 0,-1 0 0,0-1 0,1 1 0,-1 0 0,0 0 0,1 0 0,-1-1 0,0 1 0,1 0 0,-1 0 0,1 0 0,-1 0 0,0 0 0,1 0 0,-1 0 0,1 0 0,-1 0 0,1 0 0,-1 0 0,0 0 0,1 0 0,-1 0 0,1 0 0,-1 0 0,0 0 0,1 0 0,-1 1 0,0-1 0,1 0 0,-1 0 0,1 1 0,-1-1 0,0 0 0,0 0 0,1 1 0,-1 0 0,2-1 0,0 4 0,0 1 0,0-1 0,0 1 0,-1 0 0,1-1 0,-1 1 0,0 0 0,0 7 0,5 15 0,-1-5 0,-1 0 0,-1 0 0,-1 0 0,-1 39 0,-11-46 0,10-14 0,0-1 0,-1 1 0,0-1 0,1 1 0,-1-1 0,1 1 0,-1-1 0,1 0 0,-1 1 0,0-1 0,1 0 0,-1 1 0,0-1 0,1 0 0,-1 0 0,0 0 0,0 0 0,1 0 0,-1 0 0,0 0 0,1 0 0,-1 0 0,0 0 0,1 0 0,-1 0 0,0 0 0,0 0 0,1-1 0,-1 1 0,1 0 0,-1-1 0,0 1 0,1 0 0,-2-2 0,0 1 0,-50-7 0,0 3 0,0 2 0,0 2 0,0 2 0,-52 8 0,30 2 0,1 4 0,-135 44 0,90-14 0,-61 20 0,151-57 0,0-2 0,0 0 0,0-2 0,-46 1 0,70-5 0,-1 0 0,1 0 0,0-1 0,-1 1 0,1-1 0,-1 0 0,1 0 0,0-1 0,0 1 0,0-1 0,-1 0 0,-5-4 0,8 4 0,-1 0 0,1 0 0,0 0 0,1 0 0,-1-1 0,0 1 0,1 0 0,-1-1 0,1 1 0,0-1 0,0 0 0,0 1 0,0-1 0,0 0 0,0 1 0,1-1 0,-1 0 0,1 0 0,0-5 0,1-23 0,2 1 0,1 0 0,1 0 0,14-44 0,52-114 0,-57 158-2513,24-41-11351,-30 56 5800,1 1 242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6:57.0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525 1 2465,'-17'9'27335,"17"-4"-24368,-1-1-2967,0-1 0,1 1 0,-1-1 0,0 0 0,-1 1 0,1-1 0,-1 0 0,1 0 0,-1 0 0,0 0 0,0 0 0,0 0 0,-1 0 0,1-1 0,-1 1 0,1-1 0,-5 4 0,-53 33 0,18-16-1379,-56 20 1,54-27-1739,0-2 1,-88 16-1,105-26-4792,1-3 31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6:57.3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337 667 1096,'13'-30'5299,"25"-52"17003,-20 49-18232,-11 22-4070,0 1 0,1 0 0,0 1 0,0 0 0,1 0 0,1 0 0,-1 1 0,1 1 0,1 0 0,-1 0 0,1 1 0,0 0 0,1 1 0,-1 1 0,1-1 0,0 2 0,0 0 0,0 0 0,1 1 0,-1 0 0,1 1 0,18 1 0,97-5 0,-205 59 0,-455 192 0,513-238 0,0-1 0,0-1 0,-1-1 0,1 0 0,-1-2 0,-21 2 0,40-5 0,0 0 0,0 0 0,0 0 0,0 0 0,0 0 0,0 0 0,0-1 0,0 1 0,1 0 0,-1-1 0,0 1 0,0 0 0,0-1 0,0 1 0,0-1 0,0 0 0,1 1 0,-1-1 0,0 0 0,0 1 0,1-1 0,-1 0 0,0 0 0,1 0 0,-2-1 0,2-1 0,-1 1 0,0-1 0,1 1 0,-1-1 0,1 1 0,0-1 0,0 1 0,0-1 0,0 0 0,0-2 0,2-4 0,-1 1 0,1-1 0,1 1 0,0 0 0,5-12 0,100-227 0,-62 132 0,-33 83 0,-1 0 0,-1-1 0,6-36 0,-10 41 0,2-26 0,-9 51 55,-11 3-331,-1 6-1664,-10 9-7064,-12 6-2752,1-7 4375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6:58.0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1376 79 2128,'15'-27'10995,"1"-3"4238,-5 15-10822,-11 15-4411,0 0 0,0 0 0,0 0 0,0 0 0,1-1 0,-1 1 0,0 0 0,0 0 0,0 0 0,0 0 0,0 0 0,0 0 0,0 0 0,1 0 0,-1 0 0,0 0 0,0 0 0,0 0 0,0-1 0,0 1 0,0 0 0,0 0 0,0 0 0,0 0 0,0 0 0,0 0 0,0-1 0,0 1 0,0 0 0,1 0 0,-1 0 0,0 0 0,0 0 0,0 0 0,0-1 0,0 1 0,0 0 0,-1 0 0,1 0 0,0 0 0,0 0 0,0 0 0,0 0 0,0-1 0,0 1 0,0 0 0,0 0 0,0 0 0,0 0 0,0 0 0,0 0 0,0 0 0,0-1 0,-1 1 0,1 0 0,0 0 0,0 0 0,0 0 0,0 0 0,0 0 0,0 0 0,0 0 0,-1 0 0,1 0 0,-9 6 0,-29 53 0,-52 58 0,65-85 0,-43 60 0,-36 43 0,86-116 0,-1 0 0,0-1 0,-2-1 0,1-1 0,-29 16 0,48-31 0,0-1 0,0 1 0,0-1 0,0 1 0,0-1 0,0 0 0,0 1 0,0-1 0,0 0 0,0 0 0,0 0 0,0 0 0,0 1 0,0-1 0,0-1 0,0 1 0,0 0 0,0 0 0,0 0 0,0 0 0,0-1 0,0 1 0,0-1 0,0 1 0,0 0 0,0-1 0,0 0 0,1 1 0,-1-1 0,0 1 0,0-1 0,1 0 0,-1 0 0,0 1 0,1-1 0,-1 0 0,0 0 0,1 0 0,-1 0 0,1 0 0,0 0 0,-1 0 0,1 0 0,0 0 0,-1 0 0,1 0 0,0 0 0,0-1 0,-5-47 0,5 49 0,0-21 0,1 14 0,-1 0 0,0 0 0,0 0 0,-1-1 0,0 1 0,0 0 0,-1 0 0,-2-7 0,4 13 0,-1-1 0,1 1 0,-1-1 0,0 1 0,0-1 0,0 1 0,0-1 0,0 1 0,0 0 0,0-1 0,0 1 0,0 0 0,-1 0 0,1 0 0,-1 0 0,1 0 0,0 0 0,-1 1 0,1-1 0,-1 0 0,-2 0 0,1 1 0,0 0 0,0 0 0,0 0 0,0 1 0,0-1 0,0 1 0,0 0 0,0 0 0,0 0 0,0 0 0,0 1 0,1-1 0,-4 3 0,-14 6 0,1 1 0,0 1 0,1 1 0,0 1 0,1 0 0,1 1 0,1 1 0,0 1 0,-25 34 0,38-47 0,0 0 0,1 0 0,-1 0 0,1 0 0,-1 1 0,1-1 0,0 0 0,1 1 0,-1-1 0,1 0 0,0 1 0,0-1 0,0 1 0,1-1 0,1 9 0,0-7 0,0 0 0,1 0 0,-1 0 0,1-1 0,0 1 0,0 0 0,1-1 0,0 0 0,6 7 0,102 95 0,-110-106 0,-1 1 0,0-1 0,1 1 0,-1 0 0,0 0 0,0-1 0,0 1 0,0 0 0,0 0 0,-1 0 0,1 0 0,0 0 0,-1 0 0,1 1 0,-1-1 0,0 0 0,0 0 0,0 0 0,0 0 0,0 0 0,0 0 0,-1 0 0,0 4 0,-1-2 0,0 1 0,-1-1 0,1 0 0,-1 0 0,0 0 0,0-1 0,0 1 0,0-1 0,-1 1 0,-5 3 0,-11 7 0,-1 0 0,-1-2 0,-29 13 0,43-21 0,-48 22 0,-1-3 0,-1-2 0,0-3 0,-2-2 0,-71 9 0,121-24 0,0 0 0,0-1 0,0 0 0,0 0 0,0-1 0,0-1 0,1 1 0,-1-2 0,0 1 0,1-1 0,-13-6 0,18 7 0,0-1 0,0 0 0,0 1 0,0-1 0,0-1 0,1 1 0,-1 0 0,1-1 0,0 0 0,0 0 0,0 0 0,1 0 0,-1 0 0,1-1 0,0 1 0,0-1 0,0 1 0,1-1 0,0 0 0,0 0 0,0 1 0,1-1 0,-1 0 0,1-7 0,0-17 0,2 1 0,0-1 0,2 0 0,1 1 0,2 0 0,0 0 0,2 1 0,1 0 0,1 1 0,2 0 0,0 0 0,1 1 0,35-44 0,-1 6 110,-27 34-1069,32-35 0,-11 14-9198,-8 9-910,-8 12 3540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6:58.4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0 175 1672,'17'-16'6395,"11"-1"8402,-11 8-7791,0-2-4109,112-62-2897,-112 62-2669,14-2-7425,4-2-944,-25 6 3744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6:58.9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740 0 4065,'7'7'17366,"-3"10"-10047,-7 18-3358,-2-18-3944,1 0 1,1 0-1,-2 22 0,4-25-18,0 0-1,-1 0 0,-1 0 0,-1 0 0,1-1 0,-8 16 0,-5 22 2,15-44 0,-1 0 0,0 1 0,-1-1 0,1 0 0,-5 7 0,7-11 0,-3 9 0,3-12 0,0 0 0,-1 1 0,1-1 0,0 0 0,0 1 0,-1-1 0,1 0 0,0 0 0,-1 1 0,1-1 0,0 0 0,-1 0 0,1 0 0,-1 0 0,1 0 0,0 1 0,-1-1 0,1 0 0,0 0 0,-1 0 0,1 0 0,-1 0 0,1 0 0,-1 0 0,1 0 0,0 0 0,-1 0 0,1-1 0,0 1 0,-1 0 0,1 0 0,-1 0 0,1 0 0,0-1 0,-1 1 0,1 0 0,0 0 0,-1 0 0,1-1 0,0 1 0,0 0 0,-1-1 0,1 0 0,-8-7 0,-35-59 0,42 65 0,0 0 0,-1 0 0,1 0 0,-1 0 0,0 1 0,0-1 0,1 1 0,-1-1 0,0 1 0,0 0 0,0-1 0,0 1 0,-1 0 0,1 0 0,0 0 0,0 1 0,-1-1 0,1 1 0,0-1 0,-1 1 0,1 0 0,-1 0 0,1 0 0,0 0 0,-1 0 0,1 0 0,-1 1 0,1-1 0,0 1 0,-1 0 0,1-1 0,0 1 0,-4 2 0,-9 5 0,0 0 0,0 0 0,-25 20 0,18-13 0,-219 158 0,105-80 0,127-88-917,-26 19-10831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6:59.3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2409 1 3041,'3'5'12768,"-3"-4"-12562,-12 12 4503,-22 16-1157,32-28-2919,-43 36 1446,14-11-153,-1-2 1,-39 24-1,-504 231-1926,306-156 0,-229 141-3035,-207 211-6643,636-421 2072,1-1-33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6:59.9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1199 248,'14'-8'15070,"-14"8"-14655,1-1 1,0 1-1,0-1 1,0 0-1,0 1 0,-1-1 1,1 0-1,0 0 0,-1 0 1,1 1-1,0-1 1,-1 0-1,1 0 0,-1 0 1,0 0-1,1 0 1,-1 0-1,0 0 0,1 0 1,-1 0-1,0 0 1,0-2-1,9-36 7425,-1-24-7785,-8 61-55,0 1 0,0 1 0,0-1 0,0 1 0,0-1 0,0 1 0,0-1 0,0 1 0,0 0 0,0-1 0,1 1 0,-1-1 0,0 1 0,0-1 0,0 1 0,0-1 0,1 1 0,-1 0 0,0-1 0,0 1 0,1 0 0,-1-1 0,0 1 0,1 0 0,-1-1 0,0 1 0,1 0 0,0-1 0,18-18 0,-19 18 0,1 0 0,-1 1 0,1-1 0,0 1 0,-1-1 0,1 1 0,0 0 0,-1-1 0,1 1 0,0 0 0,0-1 0,-1 1 0,1 0 0,0 0 0,0 0 0,0-1 0,-1 1 0,1 0 0,0 0 0,0 0 0,0 0 0,-1 1 0,1-1 0,0 0 0,1 1 0,14-1 0,-16 0 0,11 3 0,-10-1 0,0-1 0,0 1 0,-1-1 0,1 1 0,-1-1 0,1 1 0,-1 0 0,1-1 0,-1 1 0,0 0 0,0-1 0,0 1 0,0 3 0,0-2 0,-1 0 0,1 0 0,0-1 0,-1 1 0,0 0 0,0 0 0,0 0 0,0 0 0,0-1 0,0 1 0,-1-1 0,1 1 0,-1-1 0,0 1 0,1-1 0,-5 4 0,0-1 0,1-1 0,-1 1 0,-1-1 0,1 0 0,0-1 0,-12 5 0,-13 3 0,1-2 0,-47 8 0,43-10 0,-11 2 0,-49 5 0,77-12 0,0-2 0,0 0 0,0 0 0,0-2 0,1 0 0,-21-6 0,35 7 0,0 0 0,-1 0 0,1 0 0,0 0 0,0 0 0,0-1 0,0 1 0,0-1 0,0 1 0,0-1 0,1 0 0,-1 0 0,1 0 0,-1 0 0,1 0 0,0 0 0,-1 0 0,1 0 0,0-1 0,1 1 0,-1 0 0,0-1 0,1 1 0,-1-1 0,1 1 0,0 0 0,-1-1 0,1 1 0,1-1 0,-1 1 0,1-5 0,0-5 0,1 0 0,1 0 0,0 0 0,8-19 0,56-176 0,-52 160 0,-2-1 0,10-80 0,-12 61 0,-6 28 0,0-48 0,1-5 0,-3 45 0,-4-53 0,0 35 0,10 0 0,-9 62 0,0-1 0,0 0 0,1 0 0,-1 0 0,1 1 0,0-1 0,0 0 0,1 1 0,-1-1 0,1 1 0,0 0 0,3-5 0,-4 2 0,-1 2-145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00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 58 6737,'31'-23'21320,"-20"12"-16610,-11 10-4823,1 1-1,0-1 1,-1 0-1,1 1 1,-1-1 0,1 0-1,-1 0 1,1 1 0,-1-1-1,1 0 1,-1 0-1,0 0 1,1 1 0,-1-1-1,0 0 1,0 0-1,1 0 1,-1 0 0,0-1-1,-12-4-5322,-26 10-6738,35-3 10927,-28 7-6154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01.0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1010 482 96,'27'-18'14595,"-11"8"-6042,-6 3 566,-3 4-8715,-6 3-404,-1-1 0,0 1 0,1 0 0,-1 0 0,0 0 0,1 0 0,-1-1 0,1 1 0,-1 0 0,0 0 0,1 0 0,-1 0 0,0 0 0,1 0 0,-1 0 0,1 0 0,-1 0 0,0 0 0,1 0 0,-1 0 0,0 0 0,1 0 0,-1 0 0,1 0 0,-1 1 0,0-1 0,1 0 0,-1 0 0,0 0 0,1 1 0,-1-1 0,0 0 0,0 0 0,1 1 0,-1-1 0,0 0 0,0 1 0,1-1 0,-1 0 0,0 0 0,0 1 0,0-1 0,1 1 0,-1-1 0,0 0 0,0 1 0,0-1 0,0 1 0,-4 17 0,2-14 0,1 0 0,0 0 0,0 0 0,0 0 0,0-1 0,-1 1 0,0 0 0,-3 5 0,-5 13 0,4-4 0,-1 0 0,0 0 0,-1-1 0,-1 0 0,-1-1 0,-22 30 0,27-40 0,-1-1 0,0 1 0,0-1 0,0-1 0,0 1 0,-1-1 0,0 0 0,-12 5 0,16-8 0,0 0 0,-1 0 0,1 0 0,0 0 0,0-1 0,0 1 0,-1-1 0,1 0 0,0 0 0,-1 0 0,1 0 0,0 0 0,0-1 0,-1 0 0,1 1 0,0-1 0,0-1 0,0 1 0,0 0 0,0-1 0,0 1 0,0-1 0,-2-2 0,2 1 0,0 0 0,1-1 0,-1 1 0,1-1 0,0 1 0,0-1 0,0 0 0,1 0 0,-1 0 0,1 0 0,0 0 0,0 0 0,0 0 0,1 0 0,0 0 0,-1 0 0,2-5 0,7-78 0,-6 74 0,7-76 0,-2-127 0,-16 42 0,0 116 0,9 57 0,0 1 0,0 0 0,0-1 0,0 1 0,-1-1 0,1 1 0,0 0 0,0-1 0,-1 1 0,1 0 0,0-1 0,-1 1 0,1 0 0,0 0 0,-1-1 0,1 1 0,0 0 0,-1 0 0,1 0 0,-1-1 0,1 1 0,0 0 0,-1 0 0,1 0 0,-1 0 0,1 0 0,-1 0 0,1 0 0,0 0 0,-1 0 0,1 0 0,-1 0 0,1 0 0,-1 0 0,1 0 0,0 1 0,-1-1 0,1 0 0,-1 0 0,0 1 0,1-1 0,-12 43 0,-5 7 0,9-30 0,2 1 0,-6 24 0,-28 115 0,30-91 0,3 0 0,3 1 0,8 123 0,3-130 0,3 0 0,30 107 0,-19-93 0,18 135 0,-37-200 0,-1 0 0,0 1 0,-1-1 0,-1 0 0,0 0 0,0 1 0,-1-1 0,-1 0 0,0 0 0,0 0 0,-2-1 0,1 1 0,-1-1 0,-1 0 0,0 0 0,-1-1 0,0 0 0,0 0 0,-10 9 0,7-9 0,-1-1 0,0 0 0,0 0 0,-1-2 0,0 1 0,0-1 0,-1-1 0,0 0 0,0-1 0,0-1 0,-1 0 0,0 0 0,1-2 0,-1 1 0,0-2 0,-21 0 0,10 0 0,1-1 0,-1-1 0,1-2 0,-1 0 0,1-2 0,0 0 0,0-2 0,1-1 0,-43-20 0,44 16 0,0-1 0,1-1 0,1-2 0,-25-23 0,37 32 0,1-1 0,0 0 0,1-1 0,-1 0 0,2 0 0,-1 0 0,1-1 0,1 0 0,-1 0 0,2 0 0,0 0 0,0 0 0,-2-12 0,3 4 0,0-1 0,2 0 0,0 1 0,1-1 0,0 1 0,2-1 0,0 1 0,1 0 0,1 0 0,1 0 0,0 1 0,1 0 0,1 0 0,1 0 0,17-24 0,-1 7 0,-16 22 0,0 0 0,1 0 0,0 1 0,16-14 0,48-35 0,169-127 0,-144 121-2179,144-76-10412,-216 129 4553,-1 2 127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01.3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1 180 5945,'17'5'7778,"0"0"152,0-1 71,9-4-4888,0 0-3113,0-4 0,17-1 0,-9 0 0,9-10 0,0 6 0,0-1 0,9-5 0,-9-4 0,0 0-1408,0-5-4378,8-1-1095,-8 1-497,0 5-31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6:21.7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0 122 1880,'35'-10'6624,"15"-10"8237,-23 8-8195,0 1-3930,76-18-5229,-24 13-4384,91-6 1,-146 21-1197,-5 1 105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01.9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1290 23 752,'8'-23'27530,"-7"31"-23045,-1 2-4485,0 0 0,-1-1 0,0 1 0,-1-1 0,0 1 0,0-1 0,-1 0 0,0 0 0,-1 0 0,0 0 0,-8 13 0,1-4 0,9-15 0,1-1 0,-1 1 0,0 0 0,0-1 0,0 1 0,0-1 0,0 0 0,0 1 0,-3 1 0,-16 12 0,15-11 0,-1 0 0,1 0 0,-1 0 0,0-1 0,0 0 0,0-1 0,0 0 0,-14 5 0,13-6 0,-1 0 0,1-1 0,0 0 0,0 0 0,-1 0 0,1-1 0,0-1 0,0 1 0,-1-1 0,1-1 0,0 1 0,0-1 0,0-1 0,0 0 0,0 0 0,1 0 0,-10-6 0,14 6 0,1 1 0,0-1 0,-1 1 0,1-1 0,0 0 0,1 1 0,-1-1 0,0 0 0,1 0 0,0-1 0,-1 1 0,1 0 0,0 0 0,0-5 0,-15 47 0,9-23 0,0-1 0,-1 1 0,-1-2 0,0 1 0,-1-1 0,-1 0 0,-23 23 0,17-19 0,-8 9 0,-2-2 0,-1-1 0,-1-1 0,0-2 0,-2-1 0,-36 18 0,-208 84 0,207-94 0,-54 18-3644,48-20-1971,48-19-3587,0 2 201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02.3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1 209 1192,'12'2'6963,"18"-2"14801,-22-3-18916,-5-8-2848,-4 4 0,9-47 0,1-10-952,-10 43-5105,-5-11-8229,4 14 6487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02.6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62 3129,'0'-10'6312,"0"-14"14332,0 0-17962,-1 21-2682,-23 9-3459,-26 19-13632,39-19 9779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03.0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456 4 2769,'23'-3'12927,"-20"27"2587,-3-12-13957,-2-5-1557,-1 0 0,1 0 0,-1-1 0,0 1 0,-1-1 0,1 0 0,-1 0 0,-1 0 0,1-1 0,-6 7 0,0 0 0,-17 17 0,0-1 0,-2-1 0,-43 30 0,55-43 0,-161 132-52,159-137-2492,14-8-340,0 1 1,-1-1-1,1 0 0,-1-1 0,1 0 1,-11 0-1,4-4-4861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03.3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1841 28 704,'22'-20'27943,"-16"15"-23862,-1 3-4042,-3 3-39,0 0 0,0 1 0,0-1 0,0 1 0,-1 0 0,1-1 0,-1 1 0,1 0 0,-1 0 0,1 0 0,-1 0 0,0 0 0,0 0 0,0 0 0,1 5 0,-1-4 0,1 3 0,-1 0 0,0 0 0,-1 0 0,0 0 0,1 0 0,-2 0 0,1 0 0,-1 0 0,0 0 0,0 0 0,-1 0 0,1 0 0,-5 9 0,0-6 0,-1-1 0,1 0 0,-1 0 0,-1-1 0,0 0 0,0 0 0,-14 9 0,8-5 0,-49 35 0,-2-3 0,-1-3 0,-140 60 0,-229 59 0,336-128 0,-2-5 0,0-4 0,-154 14 0,195-33 0,1-2 0,-1-3 0,-79-13 0,130 13 0,0 0 0,0 0 0,0-1 0,0 0 0,-8-4 0,14 6 0,1 0 0,0 0 0,0 0 0,0-1 0,1 1 0,-1 0 0,0-1 0,0 1 0,1-1 0,-1 1 0,1-1 0,-1 0 0,1 0 0,0 0 0,-1 0 0,1 0 0,0 0 0,0 0 0,1 0 0,-1 0 0,0 0 0,1-1 0,-1-2 0,1 3 0,1 1 0,-1 0 0,1-1 0,0 1 0,-1 0 0,1-1 0,0 1 0,0 0 0,0 0 0,0-1 0,0 1 0,0 0 0,0 0 0,0 0 0,1 0 0,-1 1 0,0-1 0,0 0 0,1 0 0,-1 1 0,1-1 0,-1 1 0,1-1 0,-1 1 0,0 0 0,1 0 0,-1-1 0,1 1 0,2 0 0,51-3 0,-51 3 0,27 2-1322,1 1 0,52 12 0,-63-10-135,1 0 1,-1-2-1,1 0 1,0-1-1,-1-2 1,1 0-1,42-6 1,-41-1-7074,-4 1 207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03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621 14 5505,'10'-13'24888,"-22"16"-22514,-16 10-2374,1 0 0,-45 32 0,-23 11 0,16-21 0,-1-3 0,-105 26 0,183-57 0,-1 0 0,1 0 0,0-1 0,-1 1 0,1-1 0,-1 1 0,1-1 0,-1 0 0,1 0 0,-1 0 0,1 0 0,-1 0 0,1-1 0,-1 1 0,-2-1 0,4-1 0,0 1 0,0-1 0,0 1 0,0-1 0,0 1 0,0-1 0,1 0 0,-1 1 0,0-1 0,1 0 0,-1 1 0,1-1 0,0 0 0,0 0 0,-1 0 0,1 1 0,0-1 0,1 0 0,-1-3 0,1-3 0,0 1 0,1-1 0,0 1 0,0 0 0,0 0 0,7-13 0,0-2 0,1 7-2094,-8 13 1246,0-1 1,1 1-1,-1 0 1,1 0-1,0 0 1,-1 0-1,1 0 1,0 1-1,0-1 0,0 1 1,0 0-1,6-2 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04.8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2503 72 5001,'0'-15'5595,"0"-17"14040,0 16-17099,-5 10-2536,0 3 0,-1 3 0,3 2 0,1 0 0,-1 0 0,0 0 0,1 0 0,-1 0 0,1 1 0,0-1 0,0 1 0,0 0 0,0 0 0,0 0 0,-2 5 0,0-1 0,-23 31 0,-195 252 0,207-273 0,8-8 0,-1 0 0,0-1 0,0 0 0,0 0 0,-1-1 0,-14 9 0,22-15 0,0-1 0,0 0 0,1 1 0,-1-1 0,0 0 0,0 0 0,0 0 0,0 0 0,0 1 0,0-1 0,0 0 0,0-1 0,0 1 0,1 0 0,-1 0 0,0 0 0,0 0 0,0-1 0,0 1 0,0 0 0,0-1 0,1 1 0,-1-1 0,0 1 0,0-1 0,1 1 0,-1-1 0,0 1 0,1-1 0,-1 0 0,0 0 0,1 1 0,-1-1 0,1 0 0,-1 0 0,1 1 0,0-1 0,-1 0 0,1 0 0,0 0 0,-1 0 0,1 0 0,0 0 0,0-1 0,-3-5 0,-6-8 0,-1-3 0,1 11 0,-1 0 0,0 0 0,0 1 0,-1 0 0,1 1 0,-18-6 0,23 9 0,0 1 0,-1 1 0,1-1 0,-1 1 0,1 0 0,-1 0 0,1 0 0,-1 1 0,1 0 0,-1 0 0,1 0 0,-1 1 0,1-1 0,0 1 0,0 1 0,-9 4 0,6-2 0,0 0 0,0 0 0,1 1 0,0 0 0,0 0 0,0 1 0,1-1 0,0 2 0,0-1 0,1 1 0,0-1 0,0 1 0,0 1 0,1-1 0,1 1 0,0 0 0,0-1 0,0 1 0,1 1 0,0-1 0,0 10 0,2-15 0,0 0 0,1 0 0,-1 1 0,1-1 0,0 0 0,0 0 0,0 1 0,0-1 0,1 0 0,0 0 0,0-1 0,0 1 0,0 0 0,1-1 0,-1 1 0,1-1 0,0 0 0,0 1 0,0-2 0,0 1 0,1 0 0,-1-1 0,1 1 0,-1-1 0,1 0 0,0 0 0,0 0 0,0-1 0,0 1 0,0-1 0,0 0 0,1 0 0,6 0 0,11 1 0,0 0 0,0-2 0,1-1 0,-1 0 0,23-5 0,15 0 0,-59 7 0,-1-1 0,1 0 0,0 1 0,-1-1 0,1 1 0,-1-1 0,1 1 0,0-1 0,-1 1 0,1-1 0,-1 1 0,1-1 0,-1 1 0,0 0 0,1-1 0,-1 1 0,0 0 0,1-1 0,-1 1 0,0 0 0,0 0 0,0-1 0,1 1 0,-1 0 0,0 0 0,0-1 0,0 1 0,0 0 0,0 0 0,-1-1 0,1 1 0,0 0 0,0 0 0,0-1 0,-1 1 0,1 0 0,0-1 0,-1 1 0,1 0 0,-1 1 0,-16 33 0,-3-13 0,0-1 0,-2 0 0,0-2 0,-2-1 0,0 0 0,-1-2 0,0-1 0,-1-1 0,-1-1 0,-55 18 0,72-28 0,0-1 0,0-1 0,-1 1 0,1-2 0,-1 1 0,1-1 0,0-1 0,-1 0 0,1-1 0,0 0 0,0 0 0,0-1 0,-12-4 0,19 3 0,0 1 0,0-1 0,0 0 0,0 0 0,0 0 0,1 0 0,0 0 0,0 0 0,0-1 0,0 1 0,0-1 0,1 1 0,0-1 0,0 0 0,1 1 0,-1-6 0,-3 2 0,4 8 0,-1 0 0,1 0 0,0 0 0,-1-1 0,1 1 0,0 0 0,-1-1 0,1 1 0,0 0 0,0-1 0,-1 1 0,1-1 0,0 1 0,0 0 0,-1-1 0,1 1 0,0-1 0,0 1 0,0 0 0,0-1 0,0 1 0,0-1 0,0 1 0,0-1 0,0 1 0,0-1 0,0 1 0,0-1 0,0 1 0,0-1 0,-6 5 0,0 1 0,0 1 0,1-1 0,0 1 0,-6 7 0,6-7 0,-10 8 0,0 0 0,0-1 0,-1-1 0,-1-1 0,0 0 0,-1-1 0,-24 10 0,-137 47 0,99-42 0,0-3 0,-1-4 0,-164 16 0,199-32 0,0-2 0,0-1 0,1-3 0,-1-2 0,1-1 0,0-3 0,0-2 0,-76-30 0,106 36 0,1-1 0,-1 0 0,1-1 0,0-1 0,1 0 0,0-1 0,1-1 0,0 1 0,0-2 0,-18-24 0,14 20 0,15 15 0,-1 0 0,1-1 0,-1 1 0,1 0 0,0-1 0,-1 1 0,1-1 0,0 1 0,0-1 0,0 0 0,0 1 0,0-1 0,0 0 0,1 0 0,-2-3 0,4 9 0,0 0 0,1-1 0,-1 0 0,1 1 0,-1-1 0,1 0 0,0 0 0,0-1 0,6 5 0,19 21 0,-22-21 0,-1-1 0,1 0 0,0 0 0,1 0 0,0-1 0,0 1 0,0-2 0,0 1 0,1-1 0,-1 0 0,1-1 0,0 0 0,0 0 0,0-1 0,1 0 0,-1 0 0,17 1 0,20-6-4094,-32 2 872,1-2 0,0 1 0,-1-2 1,0 0-1,21-9 0,-8-1-4368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05.2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0 135 2112,'44'-19'6666,"-20"7"408,0 0 0,24-18 0,-16 5-4307,-30 24-2767,6-6 0,-1 1 0,2 0 0,-1 0 0,10-5 0,-34 16-5910,-28 10-11965,18-7 10509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05.5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35 199 1520,'-35'28'27214,"37"-27"-26880,0-1-1,0 0 0,0 0 1,0 0-1,0 0 0,0 0 1,0-1-1,0 1 0,0-1 1,0 1-1,3-2 0,-3 1-300,69-18-842,-1-3 0,-1-3-1,96-49 1,-131 49-5514,-6-5-3878,-21 22 7325,10-11-4397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05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482 38 2777,'1'-10'29778,"5"6"-29566,5-16-212,-5 17 0,3 17 0,-10-8 0,0 0 0,-1 0 0,1 1 0,-1-1 0,0 0 0,-1-1 0,0 1 0,0 0 0,-5 7 0,-7 11-408,-2-1 1,0-1-1,-1-1 1,-2 0-1,0-2 1,-35 28-1,10-15-1681,-1-2 0,-71 35-1,40-31-12543,35-19 7220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6:22.5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1030 429 2521,'7'-10'13169,"8"-1"-6922,6-8-1284,-7 4-3937,0 1 0,1 0 0,0 0-1,28-17 1,-8 5-288,-10 6-738,-16 11 0,1 1 0,0 0 0,1 1 0,0 0 0,0 0 0,0 1 0,13-4 0,-23 9 0,-1 1 0,1 0 0,-1 0 0,1 0 0,0 0 0,-1 0 0,1 0 0,-1 0 0,1 0 0,0 0 0,-1 0 0,1 0 0,-1 0 0,1 0 0,-1 1 0,1-1 0,-1 0 0,1 0 0,0 1 0,-1-1 0,1 0 0,-1 0 0,0 1 0,1-1 0,-1 1 0,1-1 0,-1 0 0,1 1 0,-1-1 0,0 1 0,0-1 0,1 1 0,-1-1 0,0 1 0,1 0 0,-1-1 0,0 1 0,0-1 0,0 1 0,0-1 0,0 1 0,0 0 0,0 0 0,0 26 0,-1-25 0,-2 10 0,-1-1 0,0 1 0,-1-1 0,0 0 0,0-1 0,-2 1 0,-13 17 0,11-16 0,-1-1 0,0 0 0,-1-1 0,0 0 0,0 0 0,-1-1 0,-1-1 0,0 0 0,0-1 0,0 0 0,-15 5 0,19-9 0,1-1 0,-1 1 0,1-1 0,-1-1 0,0 0 0,1 0 0,-1-1 0,0 0 0,0 0 0,1-1 0,-1 0 0,0-1 0,1 0 0,-1 0 0,1-1 0,0 0 0,-1 0 0,1-1 0,1 0 0,-11-7 0,12 7 0,1 0 0,0-1 0,0 1 0,1-1 0,-1 0 0,1 0 0,0-1 0,0 1 0,1-1 0,-1 0 0,1 0 0,1 0 0,-1 0 0,1 0 0,-2-12 0,0-3 0,2-1 0,1 1 0,1-34 0,1 15 0,-1 26 0,0 1 0,1 1 0,1-1 0,0 0 0,1 0 0,0 0 0,1 1 0,1 0 0,0 0 0,0 0 0,1 0 0,8-11 0,-11 21 0,-11 14 0,0 0 0,0 1 0,1-1 0,-8 19 0,-12 36 0,22-59 0,0 1 0,1 0 0,1 0 0,-1 0 0,1 1 0,1-1 0,0 1 0,-2 19 0,4-12 0,-1-12 0,1 0 0,0 0 0,0 0 0,0 0 0,1 0 0,-1 0 0,1 0 0,0 0 0,1-1 0,1 6 0,-2-6 0,-2-3 0,1-1 0,0 1 0,0-1 0,0 0 0,0 1 0,0-1 0,0 1 0,0-1 0,1 1 0,-1-1 0,0 1 0,0-1 0,0 0 0,0 1 0,0-1 0,1 1 0,-1-1 0,0 0 0,0 1 0,1-1 0,-1 0 0,0 1 0,1-1 0,-1 0 0,0 1 0,1-1 0,-1 0 0,0 0 0,1 1 0,-1-1 0,1 0 0,-1 0 0,0 0 0,1 0 0,0 1 0,-1 2 0,-6-2 0,4 12 0,1-7 0,-2 0 0,1 1 0,-1 0 0,1-1 0,0 1 0,0 0 0,1 0 0,0 0 0,-1 12 0,-2 14 0,-2 19 0,5-41 0,1-1 0,-2 0 0,1 0 0,-1 1 0,-5 12 0,-15 52 0,17-54 0,0-1 0,-16 37 0,-30 61 0,-16 30 0,55-124 0,8-14 0,-1 0 0,0 0 0,0-1 0,-1 0 0,-1 0 0,1 0 0,-1-1 0,-1 0 0,0 0 0,0 0 0,0-1 0,-16 10 0,14-13 0,-1 0 0,1 0 0,-1-1 0,0 0 0,0 0 0,0-2 0,0 1 0,0-1 0,0-1 0,0 0 0,-1-1 0,1 0 0,0 0 0,0-1 0,0-1 0,0 0 0,1 0 0,-12-6 0,-6-3 0,1-1 0,1-1 0,0-1 0,0-1 0,-36-32 0,52 40 0,0-1 0,0-1 0,1 0 0,0 0 0,1-1 0,0 0 0,1-1 0,-8-16 0,12 22 0,1 0 0,-1-1 0,1 1 0,1-1 0,0 1 0,0-1 0,0 0 0,0 0 0,1 1 0,0-1 0,1 0 0,0 0 0,0 1 0,0-1 0,1 0 0,0 1 0,0 0 0,5-10 0,2-2 0,1 0 0,1 1 0,1 1 0,1 0 0,20-21 0,81-64 0,-15 15 0,71-61-1669,-51 48-2363,-59 50-12233,-32 25 8081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06.3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740 581 4257,'11'-6'3421,"18"-11"15486,-19 12-13488,-9 5-5389,0 1-1,-1-1 0,1 1 1,0 0-1,-1 0 0,1-1 1,-1 1-1,1 0 0,-1 0 1,1 0-1,-1 0 0,1-1 1,-1 1-1,0 0 0,1 0 1,-1 0-1,0 0 0,0 0 1,0 0-1,0 0 0,0 0 1,0 0-1,0 0 0,0 0 1,0 1-1,-10 17-29,-1-1 0,0 0 0,-2-1 0,0 0 0,0-1 0,-2 0 0,0-1 0,-1-1 0,-24 18 0,-25 13 0,-81 42 0,145-87 0,-386 217-2566,387-217 2338,-25 12-9329,7-8-2437</inkml:trace>
  <inkml:trace contextRef="#ctx0" brushRef="#br0" timeOffset="1">714 44 6041,'9'-24'20821,"-1"19"-16372,-8 0-2993,9 5-1456,-1-5 0,1 5 0,0-5 0,-1 5 0,1 0-2152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06.6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250 533 3609,'6'10'13983,"9"-8"-5519,17-9-1802,-25 4-6655,0-1 1,0 0 0,-1 0 0,1 0-1,-1-1 1,0 0 0,8-9-1,-10 11-7,-1 0-1,0 0 0,-1-1 0,1 1 0,-1-1 0,1 0 1,-1 1-1,0-1 0,0 0 0,-1-1 0,1 1 0,-1 0 1,0 0-1,1-8 0,-2 12 1,-1-1 0,1 1 0,-1-1 0,1 1 0,0 0 0,-1-1 0,1 1 0,-1 0 0,1-1 0,-1 1 0,1 0 0,-1 0 0,0-1 0,1 1 0,-1 0 0,1 0 0,-1 0 0,1 0 0,-1 0 0,0 0 0,1 0 0,-1 0 0,1 0 0,-1 0 0,0 0 0,1 0 0,-1 0 0,1 0 0,-1 0 0,1 1 0,-1-1 0,0 0 0,1 0 0,-1 1 0,0 0 0,-22 7 0,23-8 0,-22 11 0,1 0 0,1 2 0,-23 17 0,-32 20 0,34-22 0,35-22 0,-1-1 0,1 0 0,-1 0 0,0-1 0,-1 0 0,1 0 0,-1-1 0,0 0 0,0 0 0,0 0 0,0-1 0,-9 1 0,17-3 0,-1 0 0,0 0 0,1 0 0,-1 0 0,0 0 0,1 0 0,-1-1 0,1 1 0,-1 0 0,0 0 0,1 0 0,-1-1 0,1 1 0,-1 0 0,1 0 0,-1-1 0,1 1 0,-1-1 0,1 1 0,-1 0 0,1-1 0,-1 1 0,1-1 0,0 1 0,-1-1 0,1 1 0,0-1 0,-1 0 0,1 1 0,0-1 0,0 1 0,-1-1 0,1 1 0,0-1 0,0 0 0,0 1 0,0-1 0,0 0 0,0 1 0,0-1 0,0 1 0,0-2 0,8-24 0,-7 22 0,21-65 0,-14 45 0,0 0 0,6-36 0,-7 18 0,-3 20 0,-1 1 0,0-1 0,-2 0 0,0 0 0,-3-23 0,-8-94 0,10 135-334,0 0 0,0 0 0,-1 0 0,0 0 0,1 0 0,-1 0 0,0 0 0,-1 1 0,1-1 0,-3-5 0,3 7 18,-1 1-1,1-1 1,0 1 0,0-1-1,-1 1 1,1-1 0,-1 1-1,1 0 1,-1 0 0,1 0-1,-1 0 1,0 0-1,0 0 1,1 1 0,-1-1-1,0 0 1,0 1 0,0-1-1,0 1 1,0 0-1,0 0 1,-3 0 0,-5 1-7089,-6 3-150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07.1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1344 29 6129,'9'-20'21462,"-10"17"-20636,1-3 3099,-9 16-3394,0 9-637,-10 31 106,13-35 0,0 0 0,-6 31 0,-23 89 0,1 15 0,-24 200 0,30-148 0,23-185 0,-1 0 0,0 0 0,-1 0 0,-1-1 0,-1 0 0,0-1 0,-1 0 0,0 0 0,-24 24 0,13-18 0,-2-1 0,-1-1 0,-1 0 0,-49 26 0,11-5 0,39-25 0,-1-1 0,0-1 0,0-2 0,-1 0 0,-1-1 0,0-2 0,0-1 0,-34 5 0,33-11 0,-1-1 0,1-2 0,0 0 0,0-2 0,0-2 0,0 0 0,1-2 0,0 0 0,0-2 0,1-1 0,1-2 0,0 0 0,0-1 0,2-2 0,-38-31 0,54 40 0,0 0 0,1-1 0,-1 0 0,2 0 0,-1 0 0,1-1 0,0 0 0,1 0 0,0 0 0,1 0 0,0-1 0,0 0 0,1 1 0,0-1 0,1 0 0,0 0 0,0 0 0,1 0 0,0 0 0,1 0 0,0 0 0,1 0 0,4-15 0,3-4 0,0 0 0,2 1 0,1 1 0,1 0 0,2 0 0,28-39 0,69-85 0,92-120 0,-159 214 0,49-70-369,-84 111-3666,-2-11-12887,-8 17 10018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07.5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0 4273,'10'10'4644,"3"2"5733,3 2 328,-5-1-7937,-34-18-4891,-29 0-5715,16 5-7037,11 0 7576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07.8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1041 25 2320,'30'-19'28407,"-26"13"-26666,-54 12-1442,-17 7-299,-72 22 0,126-31 0,1 1 0,0 0 0,1 1 0,-1 0 0,1 0 0,0 2 0,-15 12 0,21-15 0,1-1 0,-1 1 0,1 0 0,1 0 0,-1 0 0,1 0 0,0 1 0,0-1 0,0 1 0,1 0 0,0 0 0,0 0 0,0 0 0,1 0 0,0 0 0,0 1 0,0 8 0,1 135 0,0-144 0,-2 1 0,1-1 0,-1 0 0,0 0 0,0 1 0,-1-1 0,1-1 0,-1 1 0,-8 10 0,-38 48 0,-11-3 0,-2-3 0,-81 58 0,-46 40 0,149-128-3037,31-24 1339,1-1 0,-1 0 1,0-1-1,0 0 1,-12 2-1,5-1-6692,6-2 157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08.2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88 1096,'28'13'27606,"-13"-12"-23541,-12 0-4065,10-7 0,-13 5 0,1 0 0,-1 0 0,0 1 0,1-1 0,-1 0 0,0 0 0,0 1 0,0-1 0,0 0 0,0 0 0,0 0 0,0 1 0,0-1 0,0 0 0,0 0 0,0 0 0,0 1 0,-1-1 0,1 0 0,0 0 0,-1 1 0,1-1 0,0 0 0,-1 1 0,1-1 0,-1 0 0,1 1 0,-1-1 0,1 0 0,-1 1 0,-1-2 0,-4-14-2412,-8-10-6129,0 11 1131,4 1-97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08.8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2142 30 992,'17'-27'20008,"-17"26"-19472,1 1 0,0 0 0,-1 0 0,1 0 0,0-1 0,-1 1-1,1 0 1,0 0 0,0 0 0,0 1-414,0-1 0,0 1 1,0 0-1,-1 0 0,1-1 1,0 1-1,0 0 0,-1 0 0,1 0 1,-1 0-1,1 0 0,-1 0 0,1 0 1,-1 0-1,1 0 0,-1 0 0,0 1 1,0-1-1,0 0 0,0 0 0,1 0 1,-1 0-1,-1 0 0,1 0 0,0 0 1,0 1-1,0-1 0,-1 0 0,1 0 1,-1 2-1,-8 40 2493,9-42-2612,-43 139-3,41-134 0,0 0 0,-1 0 0,0 0 0,0 0 0,-1 0 0,1 0 0,-1-1 0,0 0 0,-1 0 0,1 0 0,-1 0 0,0-1 0,0 0 0,-1 0 0,1 0 0,-1-1 0,0 0 0,0 0 0,0 0 0,0 0 0,0-1 0,-1 0 0,1-1 0,0 0 0,-1 0 0,0 0 0,1 0 0,-1-1 0,0 0 0,1-1 0,-1 1 0,-7-3 0,10 2 0,0 0 0,0 0 0,1 1 0,-1 0 0,0-1 0,0 1 0,0 0 0,0 1 0,0-1 0,0 1 0,0 0 0,0 0 0,1 0 0,-1 0 0,0 1 0,-4 2 0,1 0 0,1 0 0,1 0 0,-1 1 0,1 0 0,-1 0 0,1 0 0,1 1 0,-6 8 0,-4 8 0,2 0 0,0 1 0,-15 48 0,23-59 0,0 0 0,1 1 0,0-1 0,1 1 0,1 0 0,0 0 0,1 0 0,0 0 0,1-1 0,0 1 0,1 0 0,0 0 0,1-1 0,7 19 0,-8-28 0,0 0 0,0 1 0,1-1 0,-1 0 0,1 0 0,0 0 0,0-1 0,0 1 0,4 2 0,-4-3 0,-1 0 0,1 0 0,0 0 0,-1 0 0,1 0 0,-1 0 0,0 1 0,0-1 0,0 1 0,0 0 0,-1 0 0,1-1 0,-1 1 0,1 0 0,-1 0 0,0 0 0,0 1 0,0-1 0,-1 0 0,1 0 0,0 6 0,-4-6 0,0 0 0,0 0 0,0 0 0,0 0 0,0 0 0,-1-1 0,1 1 0,-1-1 0,0 0 0,1 0 0,-1 0 0,-7 2 0,1 0 0,1 2 0,5-4 0,0 1 0,1-1 0,-1 0 0,0-1 0,0 1 0,0-1 0,0 1 0,-1-1 0,1 0 0,0-1 0,0 1 0,-7-1 0,6 1 0,0-1 0,1 1 0,-1 0 0,1 0 0,-1 0 0,1 1 0,0-1 0,0 1 0,0 0 0,0 1 0,0-1 0,0 1 0,-4 2 0,-48 49 0,29-25 0,-31 33 0,35-35 0,-49 42 0,16-22 0,-2-4 0,-113 65 0,149-97 0,-17 10 0,-1-1 0,-1-1 0,-1-3 0,0-2 0,-76 16 0,94-27 0,-1-2 0,1-1 0,0-1 0,0-1 0,0-1 0,0-1 0,0-1 0,-43-15 0,7-4 0,1-2 0,-61-38 0,89 43 0,0-1 0,2-2 0,1 0 0,1-2 0,-39-48 0,56 62 0,4 6 0,1 0 0,1-1 0,-1 0 0,1 0 0,1 0 0,-1 0 0,1 0 0,-4-16 0,6 20 0,0 0 0,1 1 0,-1-1 0,1 0 0,-1 0 0,1 0 0,0 0 0,0 0 0,1 0 0,-1 0 0,1 0 0,-1 1 0,1-1 0,0 0 0,0 0 0,0 1 0,0-1 0,1 0 0,-1 1 0,1-1 0,-1 1 0,1 0 0,0-1 0,0 1 0,4-3 0,56-33-2075,36-2-5476,-15 7 1839,-58 23-541,0 0-42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09.2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1 258 5097,'62'-31'5674,"91"-29"13971,-100 40-17294,-20 8-2351,-3 2 0,-1-1 0,1-2 0,-2-1 0,42-27 0,-67 38 0,0 1 0,-1-1 0,1 0 0,-1 1 0,0-1 0,0 0 0,0 0 0,0 0 0,-1-1 0,1 1 0,0-4 0,-2 6 0,-1 1 0,0-1 0,1 0 0,-1 1 0,0-1 0,0 1 0,1-1 0,-1 1 0,0 0 0,0-1 0,0 1 0,1 0 0,-1 0 0,0-1 0,0 1 0,0 0 0,0 0 0,0 0 0,0 0 0,1 0 0,-1 0 0,0 0 0,0 0 0,0 1 0,0-1 0,-1 1 0,1-1 0,-7 0-812,1 1 0,0 0 0,-1 1 0,1-1 0,-13 6 0,-65 34-14298,55-25 10796,-13 7-3205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09.6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58 4369,'-24'-8'22532,"14"6"-17243,9 2-5279,1 0 1,-1 0 0,0 0 0,1 0 0,-1-1 0,1 1 0,-1 0 0,1 0 0,-1 0-1,0-1 1,1 1 0,-1 0 0,1 0 0,-1-1 0,1 1 0,-1 0 0,1-1 0,0 1 0,-1-1-1,1 1 1,-1-1 0,1 1 0,0-1 0,-1 1 0,1-1 0,0 1 0,0-1 0,-1 1 0,1-1-1,0 1 1,0-1 0,0 0 0,0 1 0,0-1 0,0 1 0,0-1 0,0 0 0,0 1-1,0-1 1,0 1 0,0-1 0,0 0 0,0 1 0,1-1 0,-1 1 0,0-1 0,0 1 0,1-1-1,-1 1 1,0-1 0,1 1 0,0-2 0,11-4-1914,21-4-5418,-8 2-409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10.9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180 39 1408,'35'-25'28762,"-28"20"-26165,7-4-2597,-19 14 0,-8 10 0,-1 0 0,0-2 0,0 1 0,-26 16 0,31-25 0,0 0 0,0-1 0,0 0 0,0 0 0,-1-1 0,0-1 0,1 0 0,-1 0 0,0 0 0,0-1 0,-14-1 0,17-1 0,7 0 0,0 1 0,0-1 0,0 0 0,0 0 0,0 1 0,0-1 0,0 0 0,0 0 0,0 0 0,1 1 0,-1-1 0,0 0 0,0 1 0,1-1 0,-1 0 0,1 0 0,-1 1 0,0-1 0,1 1 0,-1-1 0,1 0 0,-1 1 0,1-1 0,1 0 0,-1 0 0,31-34 0,-14 27 0,-17 8 0,0 1 0,-1-1 0,1 1 0,-1-1 0,1 0 0,-1 1 0,1 0 0,-1-1 0,1 1 0,-1-1 0,1 1 0,-1-1 0,0 1 0,1 0 0,-1-1 0,0 1 0,0 0 0,1-1 0,-1 1 0,0 0 0,0 0 0,0-1 0,0 1 0,0 0 0,0-1 0,0 1 0,0 0 0,0 0 0,0 0 0,17 91 0,-16-65 0,11 49 0,-7-42 0,16 59-2545,-7-47-1943,1 0 0,37 72 0,-43-102-2761,-1 2 229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6:22.8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981 30 7498,'26'-11'12614,"-4"3"-2567,-1-2-7439,-107 40-2608,-249 125-3902,-199 105-8894,440-207 4209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11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989 1594 4025,'39'-30'9693,"60"-35"-1,-57 40-5145,53-44 0,-43 26-4459,-3-2-1,74-89 1,-83 80-88,-2-2 0,-3-1 0,-2-2 0,43-107 0,-65 136 0,-2-1 0,-1 0 0,-1 0 0,-2 0 0,-1-1 0,-2 0 0,0 0 0,-7-57 0,3 73 0,-1 0 0,-1 0 0,-1 0 0,0 0 0,-1 1 0,-1 0 0,0 0 0,-1 0 0,0 1 0,-19-23 0,12 19 0,0 1 0,-2 0 0,0 0 0,-1 2 0,0 0 0,-41-23 0,23 18 0,-2 2 0,0 2 0,-1 1 0,0 2 0,-1 2 0,-1 1 0,1 2 0,-2 2 0,1 2 0,0 2 0,-1 1 0,-73 9 0,93-3 0,0 1 0,0 1 0,0 1 0,1 0 0,0 2 0,1 1 0,0 0 0,-30 23 0,-11 15 0,-65 67 0,95-86 0,-25 25 0,3 2 0,2 2 0,3 3 0,3 1 0,-71 134 0,38-9 0,62-144 0,12-33 0,0 1 0,1-1 0,1 1 0,-1 0 0,2 0 0,0 0 0,1 22 0,0-26 0,1-1 0,1 1 0,-1 0 0,1-1 0,0 1 0,1-1 0,0 0 0,0 0 0,0 0 0,1 0 0,0 0 0,0-1 0,6 7 0,11 0-365,-9-8-1410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15.1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1067 43 2961,'-2'-16'21328,"8"7"-15296,6-5-3586,-11 11-2446,0 3 0,-1 0 0,1 0 0,-1 0 0,1 0 0,-1 0 0,1 1 0,-1-1 0,1 0 0,-1 0 0,0 1 0,1-1 0,-1 0 0,1 1 0,-1-1 0,0 0 0,1 1 0,-1-1 0,0 0 0,1 1 0,-1-1 0,0 1 0,0-1 0,0 1 0,1-1 0,-1 0 0,0 1 0,0-1 0,0 1 0,0-1 0,0 1 0,0-1 0,0 1 0,0-1 0,0 1 0,0-1 0,0 1 0,0-1 0,0 1 0,0-1 0,-1 1 0,-5 27 0,3-19 0,1 7 0,0 0 0,-2 0 0,0 0 0,-1 0 0,0-1 0,-14 28 0,16-37 0,2-3 0,-1-1 0,1 0 0,-1 0 0,1 0 0,-1 0 0,0 0 0,0-1 0,0 1 0,0 0 0,0-1 0,0 0 0,-1 1 0,1-1 0,0 0 0,-1 0 0,1 0 0,-1 0 0,1-1 0,-1 1 0,-3 0 0,-62 2 0,31-2 0,26 0 0,1 0 0,-1-1 0,0 0 0,1-1 0,-1 0 0,1 0 0,-1-1 0,-17-6 0,21 4 0,7 0 0,0 4 0,0 0 0,0 0 0,1-1 0,-1 1 0,0 0 0,0 0 0,1 0 0,-1 1 0,0-1 0,1 0 0,-1 0 0,0 0 0,0 0 0,1 0 0,-1 0 0,0 0 0,0 0 0,0 0 0,1 1 0,-1-1 0,0 0 0,0 0 0,1 0 0,-1 0 0,0 1 0,0-1 0,0 0 0,0 0 0,0 1 0,1-1 0,-1 0 0,0 0 0,0 1 0,0-1 0,0 0 0,0 0 0,0 1 0,0-1 0,0 0 0,0 0 0,0 1 0,0-1 0,0 0 0,0 0 0,0 1 0,0-1 0,0 0 0,0 1 0,0 10 0,-1-4 0,0 0 0,0-1 0,0 1 0,-1-1 0,0 1 0,0-1 0,-1 1 0,0-1 0,0 0 0,-5 7 0,-48 62 0,28-40 0,-1 3-788,-2 0 1,-1-2-1,-2-2 0,-1-1 1,-42 29-1,49-42-375,0-2 0,-2-1 0,0-1-1,-1-2 1,0-1 0,-1-1 0,-63 13 0,35-14-7864,0-1 326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15.4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88 4025,'13'-6'10920,"2"2"-3710,4 0-1897,11 1-1576,-11 2-2231,71-8-1748,69-9 615,-57-4-5712,-78 17-49,-2 0-813,-6 0-1839,-1 0 1062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16.4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2246 29 4097,'18'0'26204,"-21"5"-23738,-1 1-2466,0 1 0,0 0 0,1-1 0,0 1 0,0 0 0,1 1 0,0-1 0,-2 11 0,-7 20 0,3 20 0,6-37 0,2-20 0,1 0 0,-1 0 0,0 0 0,0 0 0,0 0 0,0 0 0,0 0 0,0 0 0,0 0 0,0 0 0,0 0 0,0 0 0,-1 0 0,1 0 0,0 0 0,-1 0 0,1-1 0,0 1 0,-1 0 0,1 0 0,-1 0 0,0 0 0,1-1 0,-1 1 0,0 0 0,1-1 0,-1 1 0,0 0 0,-1 0 0,2-1 0,-1 0 0,0 1 0,1-1 0,-1 0 0,0 0 0,1 0 0,-1 0 0,1 0 0,-1 0 0,0 0 0,1 0 0,-1 0 0,1 0 0,-1 0 0,0-1 0,1 1 0,-1 0 0,1 0 0,-1-1 0,0 1 0,1 0 0,-1-1 0,1 1 0,-1 0 0,1-1 0,-1 1 0,1-1 0,0 1 0,-1-1 0,1 1 0,0-1 0,-1 1 0,1-1 0,-1 0 0,-6-14 0,-2 3 0,7 10 0,1 1 0,-1-1 0,1 0 0,0 1 0,0-1 0,0 0 0,0 0 0,0 0 0,0 0 0,0 1 0,1-1 0,-1 0 0,1 0 0,-1-1 0,1-1 0,-1 0 0,0 0 0,0 1 0,-1-1 0,1 0 0,-1 1 0,0-1 0,0 1 0,-5-7 0,0 6 0,-1 4 0,3 0 0,0 1 0,1 0 0,-1 0 0,1 0 0,0 0 0,-1 1 0,1 0 0,0 0 0,0 0 0,0 1 0,0-1 0,0 1 0,1 0 0,-7 6 0,-16 11 0,17-13 0,5-5 0,1 1 0,-1-1 0,1 0 0,-1 1 0,0-2 0,0 1 0,0 0 0,0-1 0,0 0 0,0 0 0,-1 0 0,1 0 0,0-1 0,-1 1 0,1-1 0,0 0 0,-5-1 0,-23 2 0,23 1 0,1-1 0,-1-1 0,0 0 0,1 0 0,-1-1 0,1 0 0,-1 0 0,1-1 0,-11-3 0,18 4 0,0 0 0,0-1 0,0 1 0,0 0 0,0-1 0,0 1 0,0-1 0,0 1 0,1-1 0,-1 1 0,1-1 0,-1 1 0,1-1 0,-1 0 0,1 1 0,0-1 0,0 0 0,0 1 0,0-1 0,0 0 0,0 0 0,0 1 0,1-1 0,-1 1 0,1-1 0,-1 0 0,1 1 0,0-3 0,2-3 0,0-1 0,0 1 0,0-1 0,9-12 0,64-90 0,-74 100 0,-37 40 0,27-24 0,1 1 0,0 0 0,0 0 0,0 1 0,1-1 0,0 1 0,-8 14 0,-27 37 0,33-48 0,-9 13 0,-36 40 0,46-57 0,-1 0 0,0 0 0,-1-1 0,1 0 0,-1 0 0,0-1 0,-1 0 0,-18 6 0,-104 32 0,-1-7 0,-2-5 0,-2-6 0,0-7 0,-193 3 0,234-24 0,0-4 0,1-4 0,1-4 0,-102-31 0,188 45 0,58 41 0,-33-30 0,52 24 0,-40-24-493,1-1 1,-1-2-1,2-1 0,-1-1 1,1-1-1,-1-2 1,1-1-1,0-1 0,42-7 1,-20 1-14821,-20-2 7402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16.8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73 5041,'64'-19'12650,"61"-15"-4541,-74 26-8134,81-2-1,-72 9-4609,-1 1-4785,-45 0 6544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17.1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49 624,'26'-5'3993,"-9"1"-1328,0-6-1065,0 10-632,9-10-344,0 10-216,0-5-216,-9 1-312,17 4-360,-17-5-384,9 5-520,0-5-1145,8 5-799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17.5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73 4201,'0'-1'27918,"0"-1"-27866,1 0 0,0 0 0,0 1 0,0-1 1,0 0-1,0 0 0,0 1 0,0-1 0,1 0 0,-1 1 0,0-1 1,1 1-1,0 0 0,-1-1 0,3 0 0,-3 1-131,1 0 0,-1 1 0,0-1 0,0 0 0,1 0 0,-1 0 0,0 0 0,0 0 0,0 0 0,0-1 0,0 1 0,0 0 0,0 0 0,-1-1 0,1 1 0,0 0 0,-1-1 0,1 1 0,-1-1 0,1 1 0,-1-1 0,0 1 0,0-1 0,0 1 0,0-4 0,-5-5-7616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18.0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302 68 5513,'13'-8'4941,"13"-13"12320,-12 6-12209,-13 12-5052,0 2 0,0-1 0,-1 1 0,1 0 0,0-1 0,0 1 0,0 0 0,0 0 0,0 0 0,0 0 0,0 0 0,1 0 0,-1 0 0,0 0 0,0 0 0,1 1 0,-1-1 0,1 1 0,-1-1 0,3 0 0,1 1 0,-3 1 0,-1 0 0,0-1 0,0 1 0,0 0 0,-1 0 0,1 0 0,0 1 0,0-1 0,0 0 0,-1 0 0,1 0 0,-1 0 0,1 1 0,-1-1 0,1 0 0,-1 1 0,0-1 0,1 0 0,-1 1 0,0-1 0,0 0 0,0 1 0,0-1 0,0 0 0,-1 1 0,1-1 0,-1 2 0,-13 41 0,8-27 0,4-13 0,0 0 0,0 0 0,0-1 0,-1 1 0,1-1 0,-1 1 0,0-1 0,0 0 0,0 0 0,0 0 0,-5 3 0,-47 30 0,35-23 0,-46 26-3211,34-23-2196,-1-1 1,-68 20-1,67-25-2408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18.4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182 825 5153,'24'-34'27487,"-21"30"-27360,-3 4-127,1-1 0,-1 1 0,0 0 0,0 0 0,0 0 0,0 0 0,0 0 0,1 0 0,-1 0 0,0 0 0,0 0 0,0 0 0,1 0 0,-1 0 0,0 0 0,0 0 0,0 0 0,0 0 0,1 0 0,-1 0 0,0 0 0,0 0 0,0 0 0,0 0 0,1 0 0,-1 0 0,0 0 0,0 0 0,0 0 0,0 0 0,1 0 0,-1 0 0,0 0 0,0 1 0,0-1 0,0 0 0,0 0 0,0 0 0,1 0 0,-1 0 0,0 1 0,0-1 0,0 0 0,0 0 0,0 0 0,0 0 0,0 1 0,0-1 0,0 0 0,0 0 0,0 0 0,0 1 0,0-1 0,0 0 0,0 0 0,0 0 0,0 0 0,0 1 0,-1 9 0,1-10 0,-10 18 0,8-14 0,0 1 0,0-1 0,-1 0 0,0 1 0,0-1 0,0 0 0,0-1 0,0 1 0,-1 0 0,0-1 0,1 0 0,-1 0 0,0 0 0,-1-1 0,1 1 0,-9 3 0,-42 9 0,52-15 0,1 0 0,0 1 0,-1-1 0,1 0 0,-1 0 0,1-1 0,-1 1 0,1 0 0,-1-1 0,1 0 0,0 1 0,-1-1 0,1 0 0,0 0 0,0 0 0,0-1 0,-1 1 0,1 0 0,0-1 0,-2-1 0,4 2 0,-3-2 0,0 1 0,0-1 0,0 0 0,1 0 0,0 0 0,-1 0 0,1 0 0,0 0 0,1-1 0,-1 1 0,0-1 0,1 1 0,0-1 0,0 0 0,0 1 0,0-1 0,1 0 0,-1 0 0,1 0 0,0 1 0,0-1 0,1 0 0,-1 0 0,2-5 0,31-229 0,-6 15 0,-18 128 0,-6 52 0,-2 22 0,0 1 0,2 0 0,0 0 0,1 0 0,1 1 0,0-1 0,10-19 0,-15 38 0,0 0 0,1 0 0,-1 1 0,0-1 0,1 0 0,-1 1 0,1-1 0,-1 1 0,1-1 0,-1 0 0,1 1 0,-1-1 0,1 1 0,-1-1 0,1 1 0,0 0 0,-1-1 0,1 1 0,0-1 0,-1 1 0,1 0 0,0 0 0,0 0 0,-1-1 0,1 1 0,0 0 0,0 0 0,-1 0 0,1 0 0,0 0 0,0 0 0,-1 0 0,1 0 0,0 1 0,0-1 0,-1 0 0,1 0 0,0 1 0,0-1 0,-1 0 0,1 1 0,0-1 0,-1 1 0,1-1 0,-1 0 0,1 1 0,-1 0 0,1-1 0,-1 1 0,1-1 0,-1 1 0,1 0 0,-1-1 0,1 1 0,-1 0 0,0-1 0,1 2 0,16 36 0,-14-30-708,-1 0 1,-1 1-1,0-1 0,0 1 0,0 9 1,-2-6-1272,-1 1 0,0 0-1,-1-1 1,0 0 0,0 1 0,-2-1 0,1-1 0,-2 1 0,-7 12 0,-4 9-5415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18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49 5681,'26'29'26491,"-26"-29"-26480,0 0-1,0 0 1,0 0-1,0 1 0,0-1 1,0 0-1,0 0 1,0 0-1,0 0 1,0 0-1,0 0 0,0 1 1,0-1-1,0 0 1,0 0-1,0 0 1,0 0-1,0 0 0,0 0 1,0 0-1,0 1 1,0-1-1,0 0 1,0 0-1,1 0 1,-1 0-1,0 0 0,0 0 1,0 0-1,0 0 1,0 0-1,0 0 1,0 1-1,0-1 0,1 0 1,-1 0-1,0 0 1,0 0-1,0 0 1,0 0-1,0 0 0,0 0 1,1 0-1,-1 0 1,0 0-1,0 0 1,0 0-1,0 0 1,0 0-1,0 0 0,1 0 1,-1 0-1,0-1 1,0 1-1,0 0 1,0 0-1,10-7 139,0-4-298,-9 11-18,-1-1 0,0 1 0,1-1 0,-1 0 0,0 1 0,1-1 0,-1 0 0,0 0 0,0 1-1,1-1 1,-1 0 0,0 0 0,0 1 0,0-1 0,0 0 0,0 0 0,0 1 0,0-1 0,0 0 0,-1 0 0,1 1 0,0-1 0,0 0 0,-1 1 0,1-1 0,0 0 0,-1 1 0,1-1-1,-1 0 1,1 1 0,-1-2 0,-21-19-9934,12 12 5702,2 0-3073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6:11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594 0 7330,'-86'34'6249,"9"5"-1712,-9 9-1432,9 0 1440,-1 6 416,18 4-3929,8 0-2024,9 0-1289,17 0-1016,18-5-807,25 0-866,9-4-639,17-6-8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6:23.2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271 421 1976,'21'1'26553,"-15"3"-22315,-5-3-4238,1 1 0,-1-1 0,0 1 0,0-1 0,1 1 0,-1 0 0,-1 0 0,1-1 0,0 1 0,0 0 0,-1 0 0,1 0 0,-1 0 0,1 0 0,-1 0 0,0 0 0,0 0 0,0 0 0,0 0 0,0 0 0,0 0 0,-1 0 0,1 0 0,-1 0 0,1 0 0,-1 0 0,0 0 0,0-1 0,0 1 0,0 0 0,0 0 0,0-1 0,0 1 0,0-1 0,-3 3 0,-6 6 0,1 0 0,-1-1 0,-1-1 0,0 0 0,0 0 0,0-1 0,-1 0 0,-21 8 0,25-12 0,0 0 0,0 0 0,-1-1 0,1-1 0,-1 1 0,1-1 0,-1-1 0,1 1 0,-1-1 0,1-1 0,-1 0 0,1 0 0,0-1 0,-14-3 0,20 4 0,-1-1 0,1 1 0,-1 0 0,1 0 0,0-1 0,0 0 0,0 1 0,0-1 0,0 0 0,0 0 0,1 0 0,-1 0 0,0 0 0,1 0 0,0 0 0,-1-1 0,1 1 0,0-1 0,0 1 0,0-1 0,1 1 0,-1-1 0,1 1 0,-1-1 0,1 0 0,0 1 0,0-1 0,0 1 0,0-1 0,0 0 0,1 1 0,-1-1 0,1 1 0,1-5 0,2-6 0,1 0 0,0 0 0,0 1 0,2 0 0,9-16 0,52-110 0,-27 62 0,-25 44 0,2 1 0,28-38 0,-33 52 0,-11 13 0,0 0 0,0 0 0,1 1 0,0-1 0,-1 1 0,1 0 0,1 0 0,-1 0 0,0 0 0,1 0 0,-1 1 0,1 0 0,6-3 0,-10 5 0,0 0 0,1 0 0,-1 0 0,0 0 0,1 0 0,-1 0 0,0 0 0,0 0 0,1 0 0,-1 0 0,0 0 0,1 0 0,-1 0 0,0 0 0,1 0 0,-1 0 0,0 1 0,0-1 0,1 0 0,-1 0 0,0 0 0,0 0 0,1 1 0,-1-1 0,0 0 0,0 0 0,1 1 0,-1-1 0,0 0 0,0 0 0,0 1 0,0-1 0,0 0 0,1 1 0,-1-1 0,0 0 0,0 1 0,0-1 0,0 0 0,0 1 0,0-1 0,0 0 0,0 1 0,0-1 0,-1 10 0,-4 20-3381,-15 13-7783,11-27 7389,-8 21-4095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19.2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680 583 456,'7'1'22406,"-23"9"-19507,1 2 1,-21 18-1,10-6-1692,-318 261-1207,288-245-2562,31-25-871,-1-2 0,0 0 0,-41 12 0,43-20-4143,-2-4 175</inkml:trace>
  <inkml:trace contextRef="#ctx0" brushRef="#br0" timeOffset="1">619 36 4161,'12'-7'4645,"3"-1"5725,1-3 425,0 2-7999,-14 9-2770,-10 1-155,-10 0-14056,1 2 6803,-1-2 54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19.6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1497 258 4409,'2'-6'11057,"3"-4"-4340,14-18 3267,3-5-9492,-7 9-470,1 1-1,1 2 1,1-1-1,38-34 1,-50 52-22,0-1 0,0 1 0,0 1 0,1-1 0,-1 1 0,1 0 0,0 0 0,8-1 0,-10 3 0,-1 0 0,1 1 0,-1 0 0,1 0 0,0 1 0,-1-1 0,1 1 0,-1 0 0,1 0 0,-1 0 0,1 1 0,-1-1 0,0 1 0,8 5 0,176 94 0,-180-99 0,19 9 0,-22-10 0,-20 0 0,-275 88 0,-151 40 0,360-109 0,-113 22 0,74-19 0,134-43 0,15-7 0,91-56 0,-120 83 0,0 0 0,0 1 0,0-1 0,0 0 0,-1 0 0,1 0 0,0 0 0,0 0 0,0 0 0,0 1 0,0-1 0,0 0 0,0 0 0,0 0 0,0 0 0,0 0 0,0 1 0,0-1 0,0 0 0,0 0 0,0 0 0,0 0 0,0 0 0,0 1 0,0-1 0,0 0 0,0 0 0,0 0 0,0 0 0,0 0 0,0 1 0,0-1 0,0 0 0,0 0 0,0 0 0,0 0 0,1 0 0,-1 0 0,0 1 0,0-1 0,0 0 0,0 0 0,0 0 0,0 0 0,1 0 0,-1 0 0,0 0 0,0 0 0,0 0 0,0 0 0,0 0 0,1 0 0,-1 0 0,0 0 0,0 0 0,0 1 0,0-2 0,0 1 0,1 0 0,-1 0 0,0 0 0,0 0 0,0 0 0,0 0 0,0 0 0,1 0 0,-1 0 0,-9 23 0,-22 27 0,-157 151 0,142-158 0,-1-1 0,-75 48 0,-87 36-3582,151-96 823,-2-2-1,0-3 1,-102 27 0,127-44-5379,0-6 144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20.0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1 122 3433,'27'-23'13422,"-5"7"-894,-9 1-9144,-10 10-3384,1 1 0,0 0 0,1 0 0,-1 0 0,1 1 0,0-1 0,-1 1 0,2 0 0,-1 0 0,0 1 0,9-3 0,15-9 0,-27 12 82,-2 1-112,1 1-1,-1-1 0,1 1 1,-1-1-1,1 1 0,-1-1 1,1 1-1,-1-1 0,1 1 1,-1 0-1,1-1 0,0 1 1,-1 0-1,1 0 0,0-1 1,-1 1-1,1 0 0,0 0 1,-1 0-1,1 0 1,0 0-1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20.4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611 533 1568,'16'-34'4267,"10"-14"5732,7-15 3321,-14 19-9707,-10 21-3613,-2-1 0,0-1 0,7-47 0,-8 27 0,4-55 0,-10 46 0,-3 71 0,-1-1 0,-1 0 0,0 0 0,-9 18 0,0 3 0,-11 25 0,-62 108 0,55-117-924,-4 0-1,-70 80 1,-101 82-5167,92-98 2512,62-60-4264,2-3 59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20.7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910 136 2513,'9'-13'6697,"-7"10"-4537,0 0 0,0 1 0,0-1 0,-1 0 0,1 0 0,-1 0 0,0 0 0,1 0 1,0-6-1,1 4-487,-16 19-1390,-101 69-283,-73 57 0,159-119 0,-37 34 0,16-8 0,-30 32 0,72-70 0,1-1 0,-1 1 0,2 0 0,-1 1 0,1 0 0,1-1 0,0 1 0,-4 13 0,8-20 0,-1 0 0,0 0 0,1 0 0,0 0 0,0 0 0,0 1 0,0-1 0,0 0 0,1 0 0,-1 0 0,1 0 0,0 0 0,0 0 0,0 0 0,0 0 0,1 0 0,2 4 0,0-2 0,0 0 0,0 0 0,0-1 0,1 0 0,-1 0 0,1 0 0,0 0 0,9 4 0,7 3 0,2-1 0,-1-2 0,37 11 0,-55-18 0,-2-1 0,37 15 0,-38-15 0,-1 1 0,1-1 0,0 0 0,-1 0 0,1 1 0,-1-1 0,1 1 0,-1-1 0,1 0 0,-1 1 0,1-1 0,-1 1 0,1-1 0,-1 1 0,0 0 0,1-1 0,-1 1 0,0-1 0,1 1 0,-1 0 0,0-1 0,0 1 0,1 0 0,-1-1 0,0 1 0,0 0 0,0-1 0,0 1 0,0 0 0,0-1 0,0 1 0,0 0 0,0-1 0,-1 1 0,1 0 0,0-1 0,0 1 0,-1 0 0,1-1 0,0 1 0,-1-1 0,1 1 0,0-1 0,-1 1 0,1-1 0,-1 1 0,1-1 0,-1 1 0,1-1 0,-1 1 0,1-1 0,-2 1 0,-37 36 0,-24 17 0,35-35 0,-14 10 0,-87 45 0,114-67 0,0-1 0,0-1 0,0 0 0,-1 0 0,0-2 0,0 0 0,0-1 0,0-1 0,0 0 0,-24-2 0,36 0 0,0 1 0,0-1 0,1 0 0,-1 0 0,0-1 0,1 1 0,-1-1 0,1 1 0,-1-1 0,1 0 0,0-1 0,0 1 0,0 0 0,0-1 0,0 0 0,0 0 0,1 0 0,0 0 0,-1 0 0,1 0 0,0 0 0,0-1 0,1 1 0,-1-1 0,0-3 0,0-1 0,0 1 0,0-1 0,1 1 0,0-1 0,0 0 0,1 1 0,0-1 0,0 0 0,1 0 0,0 1 0,3-11 0,16-38 0,2 0 0,3 1 0,41-69 0,-27 53 0,-10 20-1856,3 1 0,59-71 1,88-79-7989,-149 168 8541,12-11-6718,-6 3 205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21.1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24 1552,'16'-14'27695,"-7"8"-24175,-8 3-3628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22.0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2866 7 2064,'20'-7'27825,"-24"19"-24947,-21 26-2878,-55 63 0,-4 6 0,69-85 0,-10 12 0,2 1 0,1 0 0,2 2 0,2 0 0,-21 59 0,39-95 0,-17 71 0,16-66 0,0-1 0,1 0 0,0 1 0,0-1 0,0 0 0,1 1 0,0-1 0,0 0 0,0 0 0,0 0 0,4 9 0,0-4 0,-2-5 0,-1 0 0,1 0 0,0 1 0,0-2 0,1 1 0,5 6 0,-8-10 0,0 0 0,0 0 0,1 0 0,-1 0 0,0-1 0,1 1 0,-1 0 0,1-1 0,-1 1 0,1-1 0,-1 1 0,1-1 0,-1 0 0,1 1 0,-1-1 0,1 0 0,-1 0 0,1 0 0,0-1 0,-1 1 0,1 0 0,-1 0 0,1-1 0,-1 1 0,1-1 0,-1 0 0,1 1 0,-1-1 0,3-1 0,-2 0 0,0 0 0,0 1 0,0-1 0,-1 0 0,1 0 0,0 0 0,-1 0 0,1 0 0,-1 0 0,0 0 0,0-1 0,0 1 0,0 0 0,0-1 0,0 1 0,-1-1 0,1 1 0,-1-1 0,0 1 0,1-1 0,-1 1 0,0-1 0,-1 1 0,1-1 0,0 0 0,-1 1 0,1 0 0,-1-1 0,-1-3 0,-1-4 0,-1-1 0,0 1 0,-1 0 0,0 0 0,-11-17 0,0 4 0,0 0 0,2-1 0,-11-27 0,23 45 0,1 1 0,-1-1 0,1 0 0,0 1 0,1-1 0,-1 0 0,1 1 0,0-1 0,1-7 0,-1 4 0,-1 5 0,-6 4 0,6 0 0,0 0 0,0 0 0,1 1 0,-1-1 0,0 0 0,0 0 0,1 1 0,-1-1 0,0 0 0,1 1 0,-1-1 0,0 1 0,1-1 0,-1 1 0,1-1 0,-1 1 0,1-1 0,-1 1 0,1-1 0,-1 1 0,1 0 0,-1 0 0,-2 3 0,-100 68 0,-14-10 0,-3-6 0,-3-5 0,-1-5 0,-3-6 0,-1-6 0,-1-5 0,-164 15 0,-48-22 0,271-23 0,0-2 0,-128-24 0,185 25 0,0-1 0,1 0 0,0-1 0,0-1 0,0 1 0,0-2 0,1 0 0,0 0 0,0-1 0,0 0 0,1-1 0,0 0 0,1 0 0,-13-15 0,18 17 0,0 0 0,-1 0 0,1 1 0,-1-1 0,-1 1 0,1 1 0,-12-9 0,15 12 0,0 0 0,0 0 0,0 1 0,0-1 0,0 0 0,0 1 0,0-1 0,0 1 0,-1 0 0,1 0 0,0 0 0,0 0 0,0 0 0,-1 0 0,1 1 0,0-1 0,0 1 0,0-1 0,0 1 0,0 0 0,0 0 0,0 0 0,0 0 0,0 0 0,0 0 0,0 1 0,1-1 0,-1 1 0,-2 2 0,-40 42 0,-75 101 0,87-105 0,27-36 0,1 0 0,0 0 0,0 0 0,0 1 0,1-1 0,0 1 0,1 0 0,-1-1 0,-1 10 0,-1-1 0,5-14 0,-1-1 0,1 1 0,-1 0 0,1-1 0,-1 1 0,1 0 0,0-1 0,-1 1 0,1 0 0,0 0 0,-1-1 0,1 1 0,0 0 0,0 0 0,0-1 0,0 1 0,0 0 0,0 0 0,0 0 0,0-1 0,0 1 0,0 0 0,0 0 0,0 0 0,1-1 0,-1 1 0,0 0 0,0 0 0,1-1 0,-1 1 0,1 0 0,-1-1 0,1 1 0,-1 0 0,1-1 0,-1 1 0,1-1 0,-1 1 0,1-1 0,0 1 0,-1-1 0,2 1 0,6 1-636,0 0 0,1-1 0,-1 0-1,0-1 1,10 0 0,74-13-11243,-70 9 9614,20-5-5548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22.4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36 2641,'19'-5'5919,"27"-11"14679,-18 2-16989,-28 14-3609,-1 0 0,1 0 0,0 0 0,0 0 0,-1 0 0,1 0 0,0 0 0,0 0 0,-1 0 0,1 0 0,0 0 0,0 0 0,-1 0 0,1 0 0,0 0 0,0 0 0,-1 0 0,1 0 0,0 1 0,0-1 0,-1 0 0,1 0 0,0 0 0,0 0 0,0 1 0,0-1 0,-1 0 0,1 0 0,0 0 0,0 1 0,0-1 0,0 0 0,0 0 0,-1 1 0,1-1 0,0 0 0,0 0 0,0 1 0,0-1 0,0 0 0,0 0 0,0 1 0,0-1 0,0 0 0,0 0 0,0 1 0,0-1 0,0 0 0,0 0 0,0 1 0,1-1 0,-1 0 0,0 0 0,0 1 0,0-1 0,0 0 0,0 0 0,0 1 0,1-1 0,-1 0 0,0 0 0,16 20-162,-2 0-1,19 34 1,-20-32-918,-11-19-301,-1 0 0,0 0 1,0 0-1,0 0 0,0 0 0,0 0 0,0 0 1,-1 0-1,0 0 0,1 0 0,-1 1 0,0-1 1,-1 0-1,1 0 0,-2 5 0,-5 11-6286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22.7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 44 5217,'-17'12'5307,"-13"23"11929,18-9-12229,12-25-5007,-1-1 0,1 1 0,0 0 0,0 0 0,0 0 0,0 0 0,0 0 0,0 0 0,1 0 0,-1 0 0,0 0 0,0 0 0,1 0 0,-1 0 0,0 0 0,1-1 0,-1 1 0,1 0 0,-1 0 0,1 0 0,0-1 0,-1 1 0,1 0 0,0-1 0,-1 1 0,1 0 0,0-1 0,0 1 0,0-1 0,0 1 0,-1-1 0,1 0 0,0 1 0,0-1 0,0 0 0,1 1 0,41 9 0,4-9 0,0-3 0,0-1 0,-1-3 0,47-12 0,4-4-3927,-60 13 230,-1-2 1,-1-2 0,0-1 0,35-19-1,-35 9-3524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23.1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35 275 5321,'5'14'19135,"16"-9"-11209,-12-5-7883,0-1 1,0-1 0,0 1 0,0-1 0,0-1-1,0 0 1,-1 0 0,1-1 0,-1 0 0,10-6-1,7-7-91,41-34 0,-59 44 48,0 0 0,-1 0 0,0-1 0,-1 1 0,1-1 0,-2-1 0,1 1 0,-1-1 0,0 1 0,-1-1 0,0 0 0,0-1 0,-1 1 0,0 0 0,-1-1 0,0 1 0,0-1 0,-2-11 0,1 20 0,0 0 0,0 1 0,0-1 0,0 0 0,0 1 0,0-1 0,0 0 0,0 1 0,0-1 0,0 0 0,0 1 0,-1-1 0,1 0 0,0 1 0,0-1 0,-1 1 0,1-1 0,-1 1 0,1-1 0,0 1 0,-1-1 0,1 1 0,-1-1 0,1 1 0,-1-1 0,1 1 0,-1 0 0,1-1 0,-1 1 0,0 0 0,1 0 0,-1-1 0,0 1 0,0 0 0,-28 6 0,-23 26 0,2 10-2117,-21 25-6006,-9 8-850,47-47 1284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6:23.5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4721,'16'46'5795,"16"20"6657,-7-15-4560,-10-16-5985,-14-31-1907,-1-3 0,1 1 0,-1 0 0,1 0 0,0-1 0,-1 1 0,1 0 0,0-1 0,0 1 0,0-1 0,0 1 0,0-1 0,1 0 0,-1 1 0,3 1 0,-3-3 0,0 0 0,1-1 0,-1 1 0,0-1 0,1 1 0,-1-1 0,0 1 0,0-1 0,0 0 0,0 1 0,0-1 0,1 0 0,-1 0 0,0 0 0,-1 0 0,1 0 0,0 0 0,0 0 0,0 0 0,-1 0 0,1-1 0,0 0 0,-1 2 0,5-8-504,-1 0 0,0 1-1,0-1 1,-1-1 0,0 1-1,4-16 1,-6 19-74,0 0 0,0-1 0,-1 1 0,1 0 0,-1 0 0,0 0 0,-1 0 0,1-1 0,-1 1 0,0 0 0,0 0 0,-1 0 0,-1-5 0,-13-15-8470,-1-4 232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27.9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973 0 3745,'9'5'25120,"-10"6"-21218,0-1-3902,-1 1 0,0-1 0,-7 20 0,5-15 0,-31 67 0,31-69 0,-1 0 0,-1-1 0,0 1 0,-10 14 0,-16 35 0,25-50 0,6-11 0,0 0 0,0-1 0,1 1 0,-1 0 0,0 0 0,1 0 0,-1 0 0,1 0 0,-1 0 0,1 0 0,0 0 0,-1 0 0,1 0 0,0 0 0,0 0 0,0 2 0,-1-1 0,0 1 0,1-1 0,-1 1 0,0-1 0,0 0 0,0 1 0,-1-1 0,1 0 0,0 0 0,-1 0 0,0 0 0,1 0 0,-1 0 0,0 0 0,0-1 0,-3 3 0,-14 17 0,15-16 0,-1 0 0,0-1 0,0 1 0,0-1 0,-1 0 0,1 0 0,-1-1 0,0 1 0,0-1 0,-8 2 0,-46 1 0,55-5 0,0-1 0,0 1 0,0 1 0,1-1 0,-1 1 0,1 0 0,-1 0 0,1 0 0,0 0 0,0 1 0,-4 2 0,-47 40 0,39-31 0,-103 96 0,-121 143 0,185-185 0,-55 87 0,104-139-2328,-6 11-7236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28.2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78 2072,'17'3'23349,"18"-12"-16003,-28 5-7346,-4-1 0,-2 4-193,0 0-1,0 0 1,-1 0-1,1 0 1,0 0-1,0 0 1,-1 0 0,1 0-1,-1-1 1,1 1-1,-1 0 1,0 0-1,1-1 1,-1 1-1,0 0 1,0-1 0,0-1-1,0 1-775,-1 0 0,0 0 0,0 0-1,0 0 1,0 0 0,0 1 0,0-1 0,0 0 0,-1 0-1,1 1 1,-1-1 0,1 1 0,-1 0 0,0-1-1,1 1 1,-1 0 0,-3-2 0,-5-6-7230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28.6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190 213 3417,'3'-6'2264,"0"-1"1,-1 0 0,0 0-1,0 0 1,0 0 0,0-9 0,6-23 6940,-3 26-8489,-1 0-1,-1-1 0,0 1 0,-1-1 1,0-20-1,7 18-715,-12 64 0,-2-1 0,-12 50 0,-3 27 0,-6 25 0,23-124-838,-2 0 0,-8 26 0,2-18-1815,-1 0 0,-2-1 0,-1 0 1,-38 57-1,33-56-4513,-4 1 40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29.3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1319 63 2016,'7'-11'5559,"-4"8"-3637,-1 0 0,0 0 0,0-1 0,0 1 1,-1 0-1,1-1 0,-1 1 0,0-1 0,0 1 0,1-5 0,5-3 2054,-40 84-3903,-59 62-73,86-126 0,2-4 0,1 0 0,0 0 0,-1-1 0,0 0 0,0 1 0,0-1 0,0 0 0,-7 4 0,4-7 0,5-1 0,1 0 0,-1-1 0,1 1 0,-1 0 0,1 0 0,-1-1 0,1 1 0,-1-1 0,1 1 0,0-1 0,-1 0 0,1 1 0,0-1 0,-1 0 0,1 0 0,0 0 0,0 0 0,0 0 0,0 0 0,0 0 0,0 0 0,0-1 0,0 1 0,1 0 0,-1 0 0,0-1 0,1 1 0,-1-1 0,1 1 0,-1 0 0,1-1 0,0 1 0,-1-3 0,-5-12 0,5 11 0,1 6 0,-1-1 0,1 0 0,0 0 0,0 0 0,0 1 0,0-1 0,-1 0 0,1 0 0,0 0 0,0 0 0,0 0 0,-1 1 0,1-1 0,0 0 0,0 0 0,0 0 0,-1 0 0,1 0 0,0 0 0,0 0 0,-1 0 0,1 0 0,0 0 0,0 0 0,-1 0 0,1 0 0,0 0 0,0 0 0,0 0 0,-1 0 0,1 0 0,0 0 0,0 0 0,-1 0 0,1 0 0,0-1 0,0 1 0,0 0 0,-1 0 0,1 0 0,0 0 0,0 0 0,0-1 0,0 1 0,-1 0 0,1 0 0,0 0 0,0-1 0,0 1 0,0 0 0,0 0 0,0 0 0,0-1 0,-1 1 0,1 0 0,0 0 0,0-1 0,0 1 0,0 0 0,0 0 0,0-1 0,0 1 0,0 0 0,0 0 0,0-1 0,1 1 0,-1 0 0,-9 9 0,-10 12 0,1 2 0,-2-1 0,-1-1 0,0-1 0,-1-1 0,-45 29 0,29-23 0,27-18 0,0 0 0,0-1 0,0 0 0,0 0 0,-16 4 0,8 0 0,13-10 0,5-4 0,1-4 0,0 7 0,0 0 0,0 0 0,-1 0 0,1 0 0,1-1 0,-1 1 0,0 0 0,0 0 0,0 0 0,1 0 0,-1 0 0,0 0 0,1-1 0,-1 1 0,1 0 0,-1 0 0,1 0 0,0 1 0,-1-1 0,1 0 0,0 0 0,0 0 0,1-1 0,-2 2 0,1-1 0,-1 1 0,0 0 0,1 0 0,-1-1 0,0 1 0,1 0 0,-1 0 0,0 0 0,1 0 0,-1-1 0,1 1 0,-1 0 0,0 0 0,1 0 0,-1 0 0,1 0 0,-1 0 0,0 0 0,1 0 0,-1 0 0,1 0 0,-1 0 0,1 0 0,-1 0 0,0 0 0,1 1 0,-1-1 0,0 0 0,1 0 0,-1 0 0,1 1 0,-1-1 0,0 0 0,1 0 0,-1 1 0,0-1 0,0 0 0,1 1 0,-1-1 0,0 0 0,0 1 0,1-1 0,-1 0 0,0 1 0,7 12 0,-2 3 0,-1 1 0,0-1 0,-1 1 0,-1 0 0,-1 0 0,0 0 0,-2 0 0,1-1 0,-2 1 0,-4 17 0,2-5 0,-2 0 0,-1 0 0,-1-1 0,-2 0 0,-1-1 0,0 0 0,-3 0 0,0-1 0,-1-1 0,-2-1 0,0 0 0,-39 40 0,44-52 0,-105 102 0,99-99 0,-1-1 0,0-1 0,-1 0 0,-42 19 0,54-29 0,0-1 0,0 0 0,-1 0 0,1 0 0,0-1 0,-1-1 0,0 1 0,1-1 0,-1-1 0,1 0 0,-1 0 0,1 0 0,0-1 0,0 0 0,-1-1 0,1 0 0,-11-6 0,3 1 0,0-1 0,1-1 0,0-1 0,0 0 0,1 0 0,1-2 0,-14-15 0,19 18 0,0 0 0,1-1 0,0 0 0,0 0 0,2 0 0,-1-1 0,1 0 0,1 0 0,0-1 0,1 1 0,0-1 0,1 1 0,1-1 0,0 0 0,0 0 0,2 0 0,-1 0 0,3-13 0,3 9 0,0 0 0,1 0 0,1 1 0,0 0 0,1 0 0,16-21 0,-9 14 0,14-21 0,17-29 0,31-72 0,-37 50-868,57-119-6339,-57 140-7696,-23 41 7475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29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1 467 3993,'11'17'11801,"3"4"-1927,-13-20-9547,0-1 0,0 1 0,1 0-1,-1-1 1,0 1 0,0-1-1,1 1 1,-1-1 0,0 0 0,1 1-1,-1-1 1,1 0 0,-1 0 0,0 0-1,1 0 1,-1 0 0,1 0-1,2-1 1,11-3-221,1-1 0,-1-1 0,0 0-1,0-1 1,-1 0 0,23-16 0,80-64 44,-112 83-150,14-10 0,-1 0 0,-1-1 0,0-1 0,-1-1 0,-1 0 0,-1-1 0,0 0 0,-1-1 0,13-27 0,-23 40-86,-1 0 0,0-1 0,0 1 0,0-1 0,-1 1 0,0-1 0,-1 0 0,1 1 1,-1-1-1,-1 0 0,1 1 0,-1-1 0,0 0 0,-1 1 0,1-1 0,-5-10 0,4 14 17,1 0 0,-1 0 1,0 1-1,0-1 0,0 0 0,0 1 0,0-1 0,-1 1 1,1 0-1,-1-1 0,1 1 0,-1 1 0,0-1 0,0 0 1,0 1-1,0-1 0,0 1 0,0 0 0,-1 0 0,1 0 1,0 0-1,-1 1 0,1-1 0,0 1 0,-1 0 0,1 0 1,0 0-1,-1 1 0,1-1 0,0 1 0,-1 0 0,1-1 1,0 1-1,-6 3 0,-10 3-2887,0 1 1,-26 15 0,-10 12-6564,22-12 3888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31.1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2530 250 3689,'29'-21'25106,"-33"37"-21134,-9 8-3972,0-1 0,-2-1 0,0 0 0,-2-1 0,0 0 0,-28 24 0,37-37 0,0 0 0,-1-1 0,1 0 0,-1-1 0,-19 10 0,25-15 0,0 0 0,0 0 0,0 0 0,0 0 0,0-1 0,0 1 0,0-1 0,0 0 0,0 0 0,0 0 0,0 0 0,0 0 0,0-1 0,0 1 0,0-1 0,0 0 0,0 0 0,0 0 0,0 0 0,1-1 0,-1 1 0,0-1 0,1 0 0,-1 1 0,-2-4 0,4 3 0,-1 0 0,1 0 0,0-1 0,-1 1 0,1 0 0,0-1 0,1 1 0,-1-1 0,0 1 0,1-1 0,-1 1 0,1-1 0,0 1 0,0-1 0,0 0 0,0 1 0,0-1 0,0 1 0,1-1 0,1-4 0,16-51 0,68-176 0,-84 228 0,0 0 0,-1-1 0,1 1 0,-1 0 0,0-1 0,-1 1 0,0-8 0,0 12 0,0-1 0,0 1 0,0 0 0,0 0 0,-1 0 0,1 0 0,-1 0 0,1 0 0,-1 0 0,0 0 0,0 0 0,0 0 0,0 0 0,0 0 0,0 0 0,-1 1 0,1-1 0,-1 0 0,1 1 0,-1-1 0,1 1 0,-1 0 0,0 0 0,0-1 0,-2 0 0,-3 0 0,1 0 0,-1 1 0,0 0 0,-1 0 0,1 0 0,0 1 0,0 0 0,0 1 0,0-1 0,0 1 0,0 1 0,0-1 0,0 1 0,0 0 0,1 1 0,-10 4 0,11-5 0,1 1 0,-1-1 0,1 1 0,0 0 0,0 0 0,0 0 0,0 0 0,1 1 0,0 0 0,-1-1 0,1 1 0,0 0 0,1 1 0,-1-1 0,1 1 0,0-1 0,0 1 0,0-1 0,0 1 0,1 0 0,0 0 0,0 0 0,0 7 0,1-11 0,0-1 0,0 1 0,0 0 0,0-1 0,0 1 0,0-1 0,0 1 0,0-1 0,0 1 0,0-1 0,0 1 0,0-1 0,0 1 0,1-1 0,-1 1 0,0-1 0,0 1 0,1-1 0,-1 1 0,0-1 0,1 1 0,-1-1 0,1 0 0,-1 1 0,0-1 0,1 0 0,-1 1 0,1-1 0,-1 0 0,2 1 0,26 23 0,-27-22 0,1 0 0,-1 0 0,1 0 0,-1 0 0,0 1 0,0-1 0,0 0 0,0 0 0,0 1 0,-1-1 0,1 1 0,-1-1 0,1 1 0,-1-1 0,0 1 0,0-1 0,-1 5 0,0-1 0,0 0 0,-1 0 0,1 0 0,-1 0 0,-1-1 0,1 1 0,-4 5 0,-4 4 0,0 0 0,0-1 0,-1 0 0,-21 18 0,26-25 0,-1 0 0,-1 0 0,1-1 0,-1 0 0,0 0 0,-1 0 0,1-1 0,-1-1 0,0 0 0,-16 6 0,20-10 0,1 1 0,-1-1 0,0 0 0,1 0 0,-1 0 0,1-1 0,-1 1 0,1-1 0,-1 0 0,1-1 0,-8-2 0,5 2 0,-2-1 0,1 3 0,4 1 0,0 0 0,1 1 0,-1 0 0,1-1 0,0 1 0,-1 0 0,1 1 0,0-1 0,0 1 0,0-1 0,1 1 0,-1 0 0,1 0 0,-1 0 0,-2 4 0,-12 14 0,4-10 0,9-6 0,0-1 0,-1 0 0,0-1 0,1 1 0,-1-1 0,0 0 0,-1 0 0,1-1 0,0 1 0,-1-1 0,1-1 0,-1 1 0,0-1 0,0 1 0,1-2 0,-1 1 0,0-1 0,-8 0 0,-20-9 0,25 8 0,1 1 0,-1 0 0,6 0 0,0 0 0,0 0 0,0 0 0,0 0 0,0 0 0,0 0 0,0 1 0,1-1 0,-1 1 0,0 0 0,0 0 0,-3 1 0,-4 3 0,-3-1 0,1 1 0,-1 0 0,2 1 0,-1 0 0,-21 16 0,-28 16 0,52-34 0,2-4 0,6-2 0,1 0 0,-1-1 0,1 1 0,-1 0 0,1-1 0,0 1 0,0-1 0,0 1 0,0-1 0,0 1 0,1-4 0,0 4 0,6-22 0,-5 21 0,-1 0 0,0 1 0,1-1 0,-1 0 0,-1 0 0,1 0 0,0 0 0,-1 0 0,1-4 0,3 2 0,5 12 0,4 16 0,-9 29 0,-2-39 0,0-1 0,-1 1 0,-1-1 0,0 0 0,-2 18 0,-8 20 0,0 6 0,-29 90 0,28-119 0,-1 0 0,-2-1 0,0-1 0,-2 0 0,0-1 0,-2-1 0,-1 0 0,0-2 0,-2 0 0,0-1 0,-28 19 0,-1-3 0,-2-3 0,-1-1 0,-1-3 0,-76 28 0,92-44 0,-1-1 0,0-2 0,-1-2 0,1-2 0,-1-1 0,-1-2 0,1-2 0,0-2 0,-1-1 0,1-2 0,0-2 0,1-2 0,-1-1 0,2-2 0,-72-30 0,99 35 0,0 0 0,1-1 0,-1 0 0,1 0 0,1-1 0,0-1 0,0 1 0,0-1 0,1-1 0,1 0 0,-1 0 0,2 0 0,-1-1 0,2 0 0,-1 0 0,1-1 0,1 0 0,-5-18 0,5 11 0,1-1 0,1 1 0,1-1 0,1 1 0,0-1 0,1 0 0,1 1 0,1-1 0,1 1 0,1 0 0,8-22 0,5-12 0,2 0 0,3 2 0,2 0 0,49-75 0,-51 92 0,16-19 0,32-19-2316,99-93-10329,-144 141 5277,0 4 19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31.5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0 141 3305,'17'-10'5913,"0"1"-752,1 4-1144,-1-5-824,0-4-529,0 4-383,0 0-393,1 1-496,-1-1-503,0 0-617,-8 1-680,8 4-745,-8 0-703,-1-5-713,1 5-831,8 1-1289,-8-1-921,-1 5-359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31.8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0 149 4841,'15'-7'11936,"0"-1"-4199,16-5-647,-7 3-5978,180-70-1010,-114 52-3199,-85 26 719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32.2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396 1345 2336,'1'18'12274,"-1"-17"-11824,1-1 1,-1 0-1,1 0 1,-1 0-1,1 1 1,-1-1-1,1 0 0,0 0 1,0 0-1,21 0 10419,-10-2-8085,62-37-2784,-53 27 0,-9 5-627,0-1 1,0 0-1,-1 0 0,11-12 1,-18 17 202,-1 0 0,0-1 1,0 1-1,0-1 1,-1 1-1,1-1 0,-1 0 1,0 0-1,0 0 0,0 0 1,-1-1-1,1 1 0,-1 0 1,0-1-1,1-7 1,-2-4-7123,0 2-258</inkml:trace>
  <inkml:trace contextRef="#ctx0" brushRef="#br0" timeOffset="1">43 43 6121,'-9'-14'21119,"9"13"-20472,8-13 4233,-7 10-4880,-2 0 0,-5 2 0,5-1-116,-34 7-26798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32.7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818 9 6169,'25'-9'24266,"-25"23"-21934,0-7-2332,-2 1 0,1-1 0,-1 1 0,0-1 0,0 0 0,-1 0 0,-6 12 0,5-13 0,1 1 0,0 0 0,0 0 0,1 0 0,0 1 0,0-1 0,-1 13 0,3-19 0,0 1 0,0-1 0,0 0 0,0 0 0,-1 0 0,1 0 0,-1 1 0,1-1 0,-1 0 0,1 0 0,-1 0 0,1 0 0,-1 0 0,0 0 0,0 0 0,0 0 0,1-1 0,-1 1 0,0 0 0,0 0 0,0-1 0,0 1 0,0 0 0,0-1 0,-1 1 0,1-1 0,0 0 0,-2 1 0,-45 8 0,41-9 0,1 1 0,-1-1 0,1 2 0,0-1 0,-1 1 0,-5 2 0,-66 45 0,-115 95 0,157-116 0,13-11 0,0-2 0,-2-1 0,1 0 0,-2-2 0,-42 15 0,47-20 0,0 1 0,0 1 0,1 0 0,1 2 0,0 1 0,-25 19 0,27-14 0,24-19-2566,36-19-10607,-32 11 6397,5 1-19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6:24.2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441 108 4121,'4'-2'1263,"1"0"988,0-1 0,-1 0 0,1 0 0,-1 0 0,1-1 1,-1 1-1,0-1 0,0 0 0,4-6 0,0-17 2621,-8 24-4872,-35 16 0,-20 3 0,0-2 0,-93 10 0,75-15 0,41-5 0,-45 2 0,63-7 0,13 1 0,1-1 0,-1 1 0,0 0 0,0-1 0,1 1 0,-1-1 0,1 1 0,-1-1 0,0 1 0,1-1 0,-1 1 0,1-1 0,-1 0 0,1 1 0,0-1 0,-1 0 0,1 1 0,0-1 0,-1 0 0,1 0 0,0 1 0,0-1 0,-1 0 0,1 0 0,0 1 0,0-1 0,0 0 0,0 0 0,0 0 0,0 1 0,0-1 0,1 0 0,-1 0 0,0 1 0,0-1 0,1 0 0,-1 0 0,0 1 0,1-2 0,-1 2 0,5-6 2,0 1 0,0 1-1,1-1 1,-1 1 0,13-7 0,-4 1-285,57-37-8314,-70 46 8621,-1 1 0,0 0-1,0 0 1,1 0 0,-1 0-1,0-1 1,0 1 0,1 0-1,-1 0 1,0 0 0,0 0-1,1 0 1,-1 0-1,0 0 1,0 0 0,1 0-1,-1 0 1,0 0 0,1 0-1,-1 0 1,0 0 0,1 0-1,-1 0 1,0 0-1,0 0 1,1 0 0,-1 0-1,0 1 1,0-1 0,1 0-1,-1 0 1,0 0 0,0 0-1,1 1 1,-1-1 0,0 0-1,0 0 1,0 0-1,0 1 1,1-1 0,-1 0-1,0 0 1,0 1 0,0-1-1,0 0 1,2 22 2399,-12 36 2415,7-44-4318,0 18-520,1 0 0,4 59 0,0-25 0,-2 477 0,-17-432 0,7-73 0,9-38-97,1 0-1,0 0 1,0 0-1,-1 0 1,1 0-1,0 0 1,-1 0-1,1 0 1,0 0-1,0 0 1,-1 0 0,1 0-1,0-1 1,0 1-1,-1 0 1,1 0-1,0 0 1,0 0-1,-1 0 1,1-1-1,0 1 1,0 0 0,0 0-1,-1-1 1,1 1-1,0 0 1,0 0-1,0-1 1,0 1-1,0 0 1,0 0-1,-1-1 1,1 1 0,0 0-1,0 0 1,0-1-1,0 1 1,0 0-1,0-1 1,0 1-1,0 0 1,0 0-1,0-1 1,0 1 0,0 0-1,1-1 1,-1 1-1,0 0 1,0-1-1,1-13-8905,5-1 784,-5-3 180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33.1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1918 24 944,'27'-23'27372,"-45"23"-22921,6 2-4451,0 2 0,0 0 0,-19 8 0,2 0 0,-30 14 0,0 3 0,-64 44 0,19-12 0,-60 30 0,-343 201 0,349-191 0,-162 133 0,225-157-3451,-86 74-10246,148-121 6532,5-1 95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33.4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474 1 4761,'12'10'12076,"-8"3"-4083,-9 16-602,4-26-7194,-13 31-124,-2 1 0,-1-2 0,-1 0 0,-35 45 0,32-46-89,-236 306-3990,197-271-9696,33-37 6045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34.4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1372 137 5985,'44'-38'26679,"-43"37"-26676,-1 1-1,0 0 0,1 0 0,-1 0 1,1-1-1,-1 1 0,0 0 1,1 0-1,-1 0 0,1 0 0,-1 0 1,1 0-1,-1 0 0,0 0 1,1 0-1,-1 0 0,1 0 1,-1 0-1,0 0 0,1 0 0,-1 0 1,1 0-1,-1 0 0,1 1 1,-1-1-1,0 0 0,1 0 0,-1 0 1,0 1-1,1-1 0,-1 0 1,0 0-1,1 1 0,-1-1 0,0 0 1,0 1-1,1-1 0,-1 1 1,0-1-1,0 0 0,0 1 0,1-1 1,-1 0-1,0 1 0,0-1 1,0 1-1,0-1 0,0 1 0,0-1 1,0 0-1,0 1 0,0-1 1,0 1-1,0-1 0,0 1 1,-1 21-28,1-21 24,-14 26 1,-2 0 0,0 0 0,-2-2 0,0 0 0,-2-1 0,-40 38 0,48-52 0,1 0 0,-2 0 0,1-1 0,-1-1 0,0 0 0,-1 0 0,0-2 0,0 1 0,-1-2 0,0 0 0,-28 5 0,40-9 0,1-1 0,0 1 0,0-1 0,0 0 0,0 0 0,0 0 0,0 0 0,0 0 0,0 0 0,0-1 0,-1 1 0,1-1 0,0 1 0,0-1 0,0 0 0,1 0 0,-1 0 0,0 0 0,0 0 0,0 0 0,1 0 0,-1-1 0,1 1 0,-1-1 0,1 1 0,-1-1 0,1 0 0,0 1 0,-2-4 0,2 2 0,0-1 0,0 1 0,1-1 0,-1 1 0,1-1 0,-1 0 0,1 1 0,0-1 0,1 0 0,-1 1 0,1-1 0,-1 0 0,1 1 0,0-1 0,1 1 0,2-7 0,1-4 8,0 0 0,-2-1 1,1 1-1,1-25 0,7-30-233,-1-7-2163,-10 61 2320,0 0-1,1 1 1,8-29-1,-10 42 88,1 1 0,-1-1 1,0 0-1,1 1 0,-1-1 0,0 0 0,0 0 1,1 1-1,-1-1 0,0 0 0,0 0 0,0 1 1,0-1-1,0 0 0,0 0 0,0 0 1,0 1-1,0-1 0,0 0 0,0 0 0,-1 1 1,1-1-1,0 0 0,-1 0 0,1 1 0,0-1 1,-1 0-1,1 1 0,-1-1 0,1 1 0,-1-1 1,0 0-1,0 0 45,-1 1-1,0 0 1,1-1 0,-1 1 0,0 0 0,1 0 0,-1 0-1,1 0 1,-1 1 0,0-1 0,1 0 0,-1 1-1,1-1 1,-3 2 0,-4 1 145,0 0 0,0 1 1,1 0-1,0 0 0,-12 10 0,7-3-209,0 1 0,1 0 0,1 0 0,0 1 0,1 1 0,-12 21 0,17-26 0,0-1 0,1 0 0,0 1 0,0 0 0,1 0 0,0-1 0,1 1 0,-1 13 0,2-20 0,0 0 0,0-1 0,0 1 0,0 0 0,0 0 0,1 0 0,-1 0 0,1-1 0,-1 1 0,1 0 0,0-1 0,0 1 0,0 0 0,0-1 0,0 1 0,0-1 0,0 1 0,0-1 0,0 0 0,1 1 0,-1-1 0,1 0 0,-1 0 0,1 0 0,-1 0 0,1 0 0,0 0 0,-1 0 0,1-1 0,0 1 0,0-1 0,-1 1 0,1-1 0,0 0 0,0 0 0,0 1 0,0-1 0,-1-1 0,1 1 0,0 0 0,0 0 0,0-1 0,0 1 0,-1-1 0,4 0 0,64-22 0,-57 18 0,-1 0 0,1 1 0,0 1 0,1 0 0,-1 0 0,18-1 0,-30 4 0,1 0 0,0 0 0,-1 0 0,1 0 0,0 0 0,-1 0 0,1 1 0,0-1 0,-1 0 0,1 0 0,0 0 0,-1 1 0,1-1 0,0 0 0,-1 1 0,1-1 0,-1 0 0,1 1 0,-1-1 0,1 1 0,-1-1 0,1 1 0,-1-1 0,1 1 0,-1-1 0,1 1 0,-1-1 0,0 1 0,1 0 0,-1 1 0,-2 24 0,-24 24 0,10-28 0,-2-1 0,0 0 0,-1-1 0,-41 32 0,-98 61 0,141-101 0,12-9 0,-56 34 0,57-35 0,1 0 0,-1-1 0,0 1 0,0 0 0,0-1 0,-1 0 0,1 0 0,0-1 0,0 1 0,-1-1 0,1 0 0,0 0 0,-8-1 0,11 1 0,1-1 0,-1 0 0,0 0 0,0 1 0,1-1 0,-1 0 0,1 0 0,-1 0 0,0 1 0,1-1 0,0 0 0,-1 0 0,1 0 0,-1 0 0,1 0 0,0 0 0,0 0 0,0 0 0,0 0 0,-1 0 0,1 0 0,1 0 0,-1 0 0,0 0 0,0 0 0,0 0 0,0 0 0,1 0 0,-1 0 0,0 0 0,1 0 0,-1 0 0,1 0 0,0-1 0,19-42 0,-18 39 0,5-7 0,0-1 0,-2 0 0,1 0 0,-2 0 0,0 0 0,0-1 0,2-25 0,-5 39 0,-1 0 0,0-1 0,0 1 0,0 0 0,0 0 0,0 0 0,-1-1 0,1 1 0,0 0 0,0 0 0,0-1 0,0 1 0,0 0 0,0 0 0,0 0 0,0-1 0,0 1 0,-1 0 0,1 0 0,0 0 0,0-1 0,0 1 0,0 0 0,0 0 0,-1 0 0,1 0 0,0 0 0,0-1 0,0 1 0,-1 0 0,1 0 0,0 0 0,0 0 0,-1 0 0,1 0 0,0 0 0,0 0 0,0 0 0,-1 0 0,1 0 0,-1 0 0,-12 5 0,-12 11 0,-11 14 0,-54 57 0,20-16 0,53-55 0,2 0 0,0 1 0,0 0 0,2 1 0,0 1 0,1 0 0,1 1 0,1 0 0,1 0 0,0 1 0,-9 38 0,17-55 0,1 0 0,-1 0 0,0 0 0,1 1 0,0-1 0,0 0 0,0 1 0,1-1 0,0 0 0,-1 0 0,1 0 0,1 1 0,-1-1 0,0 0 0,1 0 0,0-1 0,0 1 0,0 0 0,1-1 0,3 5 0,3 2 0,1-1 0,1 0 0,-1-1 0,25 15 0,17 13 0,-51-35 0,1 0 0,-1 0 0,0 0 0,0 0 0,0 0 0,0 0 0,0 0 0,0 0 0,0 1 0,0-1 0,-1 0 0,1 0 0,0 1 0,-1-1 0,1 1 0,-1-1 0,0 0 0,1 1 0,-1-1 0,0 1 0,0-1 0,0 1 0,0-1 0,0 1 0,0-1 0,0 1 0,0-1 0,-1 1 0,1-1 0,0 1 0,-1-1 0,0 0 0,1 1 0,-1-1 0,0 0 0,1 1 0,-1-1 0,0 0 0,0 0 0,0 0 0,0 0 0,-3 2 0,-6 6 0,0-1 0,-1 0 0,-1-1 0,-14 7 0,-3 3 0,4-3 0,0-1 0,-1-2 0,-1-1 0,0 0 0,0-2 0,0-2 0,-1 0 0,-44 3 0,68-9 0,1 1 0,-1-1 0,0 0 0,0 0 0,0 0 0,1 0 0,-1 0 0,0-1 0,0 0 0,1 0 0,-1 0 0,0 0 0,1-1 0,-1 1 0,1-1 0,0 0 0,-1 0 0,1 0 0,0 0 0,0-1 0,0 1 0,1-1 0,-1 0 0,0 0 0,1 0 0,0 0 0,0 0 0,0 0 0,0-1 0,0 1 0,1-1 0,0 1 0,-1-1 0,1 0 0,1 1 0,-1-1 0,0 0 0,1 0 0,0 0 0,0 1 0,0-1 0,0 0 0,2-7 0,6-35 0,3 1 0,1 0 0,3 0 0,1 1 0,2 1 0,2 1 0,45-69 0,-24 52 0,3 2 0,2 2 0,3 2 0,62-52 0,-41 38-2905,-41 39-794,1 1-1,39-28 1,-51 45-4040,-1 8 3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34.7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1 213 368,'26'10'6017,"0"0"305,-1-6-1217,1 1-1064,0-5-705,0-5-575,0-4-513,-1-1-631,10-4-777,-9-6-952,8 1-1016,-8-5-937,0-5-871,-9 5-1257,9-6-1208,-9 1-745,-9 0-239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35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68 768,'7'-33'28738,"-6"22"-25477,-16-13-7713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35.5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665 16 5969,'-8'-15'21276,"6"15"-20671,-14 1 4312,-2 7-4917,0 0 0,1 1 0,0 0 0,0 2 0,1 0 0,-26 23 0,-18 11 0,38-31 0,12-8 0,-1 1 0,1 0 0,0 0 0,1 1 0,-1 1 0,2-1 0,-14 17 0,22-24 0,-1-1 0,1 1 0,0 0 0,0-1 0,-1 1 0,1-1 0,0 1 0,0 0 0,0-1 0,0 1 0,0 0 0,0-1 0,0 1 0,0 0 0,0-1 0,0 1 0,0 0 0,0-1 0,0 1 0,0 0 0,1-1 0,-1 1 0,0-1 0,0 1 0,1 0 0,-1-1 0,0 1 0,1-1 0,-1 1 0,1-1 0,-1 1 0,1-1 0,-1 1 0,1-1 0,-1 1 0,2-1 0,18 9 0,56-4 0,13 1 0,-83-5 0,-1 0 0,0 1 0,0-1 0,0 1 0,0 0 0,0 0 0,0 0 0,0 1 0,-1 0 0,1 0 0,-1 0 0,0 0 0,5 5 0,-7-5 0,0 0 0,0 0 0,0-1 0,0 1 0,-1 1 0,1-1 0,-1 0 0,0 0 0,1 0 0,-2 1 0,1-1 0,0 0 0,-1 1 0,1-1 0,-1 1 0,0 5 0,-1-2 0,0 0 0,0 0 0,-1-1 0,0 1 0,-1 0 0,1 0 0,-7 10 0,-4 5 0,-1-1 0,-1 0 0,-25 25 0,38-44 0,-25 26 0,0-1 0,-2-1 0,-61 41 0,-106 47 0,128-76 0,63-35-82,1-1-1,0 0 1,-1 0-1,0-1 1,1 1-1,-1-1 1,0 0-1,-7 0 1,11-1 40,1 0 1,-1 0 0,1 0-1,-1 0 1,1 0-1,-1 0 1,1 0 0,-1 0-1,1 0 1,-1 0-1,1 0 1,-1-1 0,1 1-1,-1 0 1,1 0 0,-1-1-1,1 1 1,0 0-1,-1 0 1,1-1 0,-1 1-1,1-1 1,0 1-1,-1 0 1,1-1 0,0 1-1,0-1 1,-1 1-1,1 0 1,0-2 0,0 1-107,0-1 1,0 0 0,0 1 0,1-1 0,-1 1 0,1-1-1,-1 0 1,1 1 0,0-1 0,-1 1 0,1-1 0,0 1-1,0 0 1,2-3 0,14-25-14423,-8 14 6767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36.0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0 331 1472,'28'24'26520,"-20"-14"-21745,17 13-4775,-15-20 0,0-1 0,0-1 0,1 0 0,-1 0 0,1-1 0,-1-1 0,1 1 0,-1-2 0,12-2 0,6-3 0,0-2 0,33-14 0,-55 19 0,1 1 0,-1-1 0,0 0 0,0 0 0,0 0 0,0-1 0,-1 0 0,0 0 0,0 0 0,0-1 0,-1 0 0,0 0 0,0 0 0,0 0 0,-1-1 0,0 1 0,0-1 0,2-7 0,0-6 0,-1 1 0,0 0 0,-1-1 0,-1 0 0,-1-25 0,-1 41 0,0 0 0,0 0 0,0 0 0,0 0 0,-1 1 0,1-1 0,-1 0 0,0 0 0,0 1 0,0-1 0,-1 0 0,1 1 0,-1-1 0,0 1 0,0 0 0,0 0 0,-1 0 0,1 0 0,-1 0 0,1 0 0,-1 0 0,0 1 0,0-1 0,0 1 0,-1 0 0,1 0 0,0 0 0,-1 1 0,1-1 0,-1 1 0,0 0 0,1 0 0,-1 0 0,0 0 0,0 0 0,1 1 0,-6 0 0,0 0 0,0 0 0,0 1 0,0 0 0,0 1 0,1 0 0,-1 0 0,1 1 0,-1 0 0,1 1 0,0 0 0,0 0 0,1 0 0,-1 1 0,1 0 0,-11 10 0,8-4 0,0 0 0,0 1 0,1 0 0,1 1 0,0 0 0,1 0 0,0 1 0,1 0 0,0 0 0,1 0 0,-5 24 0,-9 25 0,15-51 0,0-1 0,0 1 0,1 0 0,0 1 0,1-1 0,0 17 0,12-31-4651,33-25-16015,-27 17 14240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36.4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1 184 2657,'15'5'4812,"2"15"6847,-8 7-803,-7-11-8073,-2 23-2783,2-22 0,-2 1 0,0-1 0,-2 0 0,1 0 0,-6 17 0,5-11 0,2-20 0,0 0 0,0 0 0,0 0 0,0 0 0,-1 0 0,1 0 0,-1 0 0,0 0 0,0 0 0,0 0 0,0 0 0,0 0 0,-1 0 0,1-1 0,-1 1 0,-4 4 0,6-7 0,0 0 0,0 0 0,0 0 0,0 1 0,0-1 0,0 0 0,-1 0 0,1 0 0,0 0 0,0 0 0,0 0 0,0 0 0,0 0 0,-1 0 0,1 0 0,0 0 0,0 0 0,0 0 0,0 0 0,0 0 0,-1 0 0,1 0 0,0 0 0,0 0 0,0 0 0,0 0 0,-1 0 0,1 0 0,0 0 0,0 0 0,0 0 0,0 0 0,0-1 0,0 1 0,-1 0 0,1 0 0,0 0 0,0 0 0,0 0 0,0 0 0,0 0 0,0-1 0,0 1 0,0 0 0,0 0 0,0 0 0,-1 0 0,1 0 0,0-1 0,0 1 0,0 0 0,1-14 0,7-16 0,-8 28 0,10-22 0,1 0 0,1 0 0,30-43 0,-32 52 0,31-42 0,-25 34 0,0 0 0,23-44 0,-35 60-298,0 0 0,0 0 0,1 0 0,10-11 0,13-18-3498,-4 12-10235,-14 14 6486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36.7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473 33 5145,'3'-3'2696,"-1"-1"1,1 0-1,0 1 0,0 0 1,0 0-1,0 0 0,1 0 0,5-4 1,-15 35 658,-7 8-3355,-1-1 0,-23 41 0,-3 5 0,-68 147 0,-77 192 0,183-414 0,-22 62 0,-29 124 0,42-158 117,9-28-205,-1-1 0,2 0 0,-1 1 0,0-1-1,1 1 1,-1 9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37.1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1 141 2184,'2'-21'6363,"-2"18"-5236,1 1 0,0 0 0,-1 0 0,1 0 0,0 0-1,0 1 1,0-1 0,0 0 0,0 0 0,1 0 0,-1 1 0,1-1-1,-1 1 1,1-1 0,-1 1 0,1 0 0,0-1 0,2 0 0,13-6 1682,4 2-2809,0 1 0,0 0 0,26-1 0,33-7 0,-63 9-313,3 0-2319,1-1 0,-1-1 0,38-18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6:24.7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204 332 2849,'10'-2'11740,"14"-7"-7589,28-37-1411,-3-8-4627,-43 47 1222,0-1 0,-1 0 0,0 0 0,-1 0-1,1 0 1,-1-1 0,-1 0 0,0 0 0,0 0 0,-1 0-1,0 0 1,-1 0 0,1-11 0,-2 16 600,0 1 0,0 0 0,-1-1 0,1 1 0,-1 0 0,0 0 0,0-1 0,0 1 0,0 0 0,0 0 0,-1 0 0,0 0 0,1 0 0,-1 1 0,0-1 0,0 0 0,-1 1 0,1-1 1,-5-3-1,2 3 355,0 0 0,0 0 0,-1 0 0,1 1 0,-1-1 1,1 1-1,-1 1 0,0-1 0,0 1 0,-9-1 0,5 1 450,1 1-1,0-1 1,-1 2-1,1-1 1,0 1-1,-1 1 0,1 0 1,0 0-1,0 1 1,0 0-1,1 0 1,-1 1-1,1 0 1,-11 8-1,19-12-738,-10 7 1199,1 1 0,1-1 0,-1 2 0,1-1 1,1 1-1,-13 19 0,-1 4-540,16-25-611,0 1 0,0-1-1,1 1 1,0 0 0,0 0 0,1 0 0,-1 0 0,-1 10 0,-1 10-49,4-21 0,1 0 0,-1 1 0,1 0 0,0-1 0,1 1 0,0 11 0,1-16 0,0 0 0,0 0 0,0 0 0,0 0 0,0 0 0,1 0 0,-1-1 0,1 1 0,0 0 0,0-1 0,0 1 0,0-1 0,0 0 0,0 1 0,1-1 0,-1 0 0,1-1 0,-1 1 0,1 0 0,3 1 0,0 0 0,0-1 0,1 0 0,-1 0 0,1 0 0,0-1 0,-1 0 0,1 0 0,0-1 0,0 0 0,-1 0 0,1 0 0,0-1 0,0 0 0,-1 0 0,1-1 0,-1 0 0,1 0 0,7-4 0,0 0 0,0-1 0,-1 0 0,0-1 0,0 0 0,0-1 0,-1 0 0,12-14 0,19-23-2558,-24 22-735,-1 0 0,-1-1 0,17-32-1,-13 8 1528,-20 31 8306,-2 20-6121,0-1 0,0 1-1,0-1 1,0 1 0,1 0-1,-1-1 1,1 1-1,-1 0 1,1-1 0,-1 1-1,1 0 1,0-1 0,0 5-1,-1 18 1700,-10 47 1,4-31-1260,2-9-859,0 0 0,2 0 0,1 0 0,2 0 0,1 0 0,1 0 0,13 62 0,-15-92-92,1 0-1,-1 0 1,0 1 0,1-1-1,-1 0 1,1 0 0,0 1 0,-1-1-1,1 0 1,0 0 0,0 0-1,-1 0 1,1 0 0,0 0-1,0 0 1,0 0 0,0-1 0,0 1-1,0 0 1,1 0 0,-1-1-1,0 1 1,0-1 0,0 1-1,1-1 1,0 1 0,1-1-357,0 0 1,-1 0-1,1-1 1,-1 1-1,1-1 1,-1 1-1,1-1 1,-1 0-1,1 0 0,-1 0 1,0 0-1,4-3 1,3-2-1519,0 0-1,-1-1 1,0 0 0,0 0-1,11-14 1,-4 3-5032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37.5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869 30 7298,'0'-30'22207,"0"40"-18945,0 7-3262,-2 0 0,0 0 0,-1 0 0,-1-1 0,0 0 0,-10 23 0,-1-4 0,-34 58 0,46-87 0,-11 18 0,-1-1 0,-24 30 0,38-52 0,0-1 0,0 1 0,-1 0 0,1-1 0,0 1 0,0-1 0,0 1 0,0-1 0,-1 1 0,1-1 0,0 0 0,0 0 0,-1 0 0,1 1 0,0-1 0,-1 0 0,1-1 0,0 1 0,0 0 0,-1 0 0,1 0 0,0-1 0,0 1 0,0-1 0,-1 1 0,1-1 0,0 1 0,-2-2 0,-28-19 0,27 16 0,-1 0 0,1 0 0,0 0 0,0 0 0,0 0 0,-5-12 0,-17-23 0,20 34 0,-14-11 0,19 17 0,-1 0 0,1 0 0,-1 1 0,1-1 0,-1 0 0,1 1 0,0-1 0,-1 1 0,1 0 0,-1-1 0,1 1 0,0 0 0,0 0 0,-1 0 0,1 0 0,0 0 0,0 0 0,0 0 0,-1 1 0,-247 248 0,197-201-2879,-82 60 0,82-68-348,33-26-4953,2 0-76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37.8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83 1936,'8'-13'6609,"14"-15"14811,-10 15-18618,5-2-2802,-15 11 0,-7-6-4094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38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775 387 2016,'21'-53'6148,"-9"17"4717,9-52 1,-13 43-7994,-4 8-2872,-1-66 0,-3 83 0,1 15 0,0 6 0,1 0 0,-1 0 0,0 0 0,0 0 0,0 0 0,0 0 0,0 0 0,0 0 0,0 1 0,-1-1 0,1 0 0,0 0 0,-1 1 0,2 1 0,0 4 0,0 1 0,0-1 0,-1 1 0,0-1 0,0 1 0,-1 12 0,2 17 0,0-17-321,-1 1 1,-1 0-1,-1-1 1,-1 1-1,0 0 1,-2-1-1,0 0 1,-2 1-1,0-2 1,-1 1-1,-1-1 1,-1 0-1,0-1 1,-2 0-1,0 0 1,-1-1-1,-21 24 1,-37 40-13661,28-38 6629</inkml:trace>
  <inkml:trace contextRef="#ctx0" brushRef="#br0" timeOffset="1">431 778 3897,'16'-6'22924,"-15"22"-16978,-1-10-5946,-1 0 0,0 0 0,0 1 0,0-1 0,-1-1 0,0 1 0,0 0 0,-1 0 0,1-1 0,-1 1 0,-5 5 0,-46 56 0,22-30 0,9-13 0,-1 0 0,-2-2 0,0-1 0,-1-1 0,-2-1 0,-46 24 0,49-30-2984,-10-4-8493,34-9 10781,1 0 0,-1 0 1,0 0-1,1-1 0,-1 1 0,0 0 0,1-1 0,-1 1 0,1-1 0,-1 1 0,1-1 1,-1 0-1,1 0 0,-1 0 0,1 0 0,-3-2 0,-9-18-2917,12 7 1838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38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568 432 592,'2'-43'2697,"3"-1"0,13-63 0,1 2 6046,-17 91-6251,1 0 0,1 0 0,0 1 0,11-27-1,7 9 391,-21 31-2882,-1-1 0,1 1 0,0-1 0,-1 1 0,1-1 0,-1 1 0,1-1 0,0 1 0,-1 0 0,1-1 0,0 1 0,0 0 0,-1 0 0,1-1 0,0 1 0,0 0 0,-1 0 0,1 0 0,0 0 0,0 0 0,0 0 0,-1 0 0,1 0 0,0 0 0,0 0 0,-1 1 0,1-1 0,0 0 0,0 0 0,-1 1 0,1-1 0,0 1 0,-1-1 0,1 0 0,0 1 0,-1-1 0,1 1 0,-1 0 0,1-1 0,-1 1 0,1-1 0,-1 1 0,1 0 0,0 0 0,10 28 0,-11-28 0,0 9 0,0 0 0,0 0 0,-1 0 0,0 0 0,-1 0 0,0 0 0,-1 0 0,-6 15 0,3-5 0,-6 18 0,-2-1 0,-1 0 0,-2-1 0,-1-1 0,-2 0 0,-2-2 0,-1 0 0,-43 47 0,50-63-7,-29 31-573,-72 59 0,99-93 104,0 0-1,-2-2 1,1 0-1,-1-2 1,-1 0 0,0-1-1,0-1 1,-23 5 0,-22 2-16144,39-10 8175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40.0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556 87 4209,'26'-16'24091,"-16"9"-19624,-9 7-4467,-1 0 0,0 0 0,1 0 0,-1 0 0,1 1 0,-1-1 0,0 0 0,1 0 0,-1 0 0,0 1 0,1-1 0,-1 0 0,0 0 0,1 1 0,-1-1 0,0 0 0,0 1 0,0-1 0,1 0 0,-1 1 0,0-1 0,0 0 0,0 1 0,1-1 0,-1 1 0,0-1 0,0 0 0,0 1 0,0-1 0,0 1 0,0-1 0,0 0 0,0 1 0,0-1 0,0 1 0,0-1 0,0 0 0,-1 1 0,1 15 0,-1-9 0,-1 0 0,0 0 0,-1-1 0,0 1 0,0-1 0,0 0 0,-1 1 0,-8 9 0,1 1 0,10-14 0,-1-1 0,0 0 0,1 1 0,-1-1 0,0 0 0,0 0 0,0 0 0,-1-1 0,1 1 0,0 0 0,-1-1 0,1 0 0,-1 1 0,1-1 0,-1 0 0,0 0 0,1-1 0,-1 1 0,0 0 0,0-1 0,0 0 0,1 1 0,-1-1 0,0 0 0,0-1 0,0 1 0,0 0 0,1-1 0,-1 0 0,0 1 0,0-1 0,1 0 0,-1-1 0,1 1 0,-1 0 0,1-1 0,-1 1 0,1-1 0,-2-2 0,0 2 0,1 0 0,0-1 0,0 1 0,0-1 0,1 0 0,-1 1 0,1-1 0,-1-1 0,1 1 0,0 0 0,0-1 0,0 1 0,1-1 0,-1 1 0,1-1 0,0 0 0,0 0 0,0 1 0,0-1 0,1 0 0,-1 0 0,1 0 0,0 0 0,1 0 0,-1 0 0,1 0 0,-1 1 0,1-1 0,1-4 0,2 1 0,1-1 0,-1 1 0,1 0 0,0 0 0,1 1 0,0-1 0,6-5 0,13-14 0,-39 38 0,-1-1 0,0-1 0,0 0 0,-1-1 0,0-1 0,-29 10 0,-35 20 0,62-28 0,0-2 0,0 0 0,-1 0 0,-29 6 0,40-13 0,0-2 0,8-1 0,-1 1 0,1-1 0,0 1 0,-1-1 0,1 1 0,0-1 0,0 0 0,0 1 0,0-1 0,0 1 0,0-1 0,0 1 0,1-1 0,-1 0 0,1-1 0,-1 2 0,13-12 0,0 2 0,0 0 0,26-17 0,-39 28 0,1 0 0,0 0 0,-1 0 0,1 0 0,-1 0 0,1-1 0,0 1 0,-1 0 0,1 0 0,0 0 0,-1 1 0,1-1 0,-1 0 0,1 0 0,0 0 0,-1 0 0,1 0 0,-1 1 0,1-1 0,-1 0 0,1 1 0,-1-1 0,1 0 0,-1 1 0,1-1 0,-1 1 0,1-1 0,-1 0 0,1 1 0,-1-1 0,0 1 0,1-1 0,-1 1 0,0 0 0,0-1 0,1 1 0,-1-1 0,0 1 0,0-1 0,0 1 0,0 0 0,0-1 0,0 2 0,5 23 0,-7-1 0,-1 1 0,-1-1 0,-13 43 0,0 1 0,-34 101 0,-1 6 0,43-143 0,-25 63 0,0-2 0,32-89-75,-6 27-4390,6-25 2827,1-1 0,0 1 0,1-1 0,-1 1 0,1-1 0,0 1 0,1 0 0,-1-1 0,1 1 0,2 5 0,-2 5-6026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7:40.4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404 1630 1464,'48'-20'6349,"-18"5"4670,47-31 0,-44 22-8103,233-200-2916,-217 177 0,-2-2 0,-2-3 0,40-60 0,-41 48 0,10-13 0,78-151 0,-119 202 0,-2-1 0,-1 0 0,-1 0 0,-1-1 0,-2 0 0,-1-1 0,-1 1 0,-1-1 0,-1 0 0,-3-36 0,-1 54 0,1 0 0,-1-1 0,-1 1 0,0 1 0,-1-1 0,0 0 0,0 1 0,-1 0 0,-1 0 0,0 0 0,0 1 0,-11-14 0,5 11 0,0 0 0,-1 0 0,-1 1 0,1 1 0,-2 0 0,1 1 0,-24-11 0,-1 4 0,0 2 0,0 1 0,-1 2 0,-1 2 0,-81-7 0,93 13 0,0 2 0,0 1 0,0 1 0,0 1 0,0 2 0,0 1 0,1 1 0,-1 2 0,1 1 0,1 1 0,0 1 0,1 1 0,0 1 0,0 2 0,-38 29 0,0 6 117,-77 69-1280,94-74-4874,-52 55-12483,64-62 11580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7:58.1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197 192 1456,'-16'-13'27791,"32"6"-24271,-1 2-3520,-1 0 0,0-1 0,-1-1 0,1 0 0,-2-1 0,1-1 0,12-10 0,-17 13 0,36-32 0,-34 28 0,0 1 0,1 0 0,18-12 0,-26 20 0,-1-1 0,1 1 0,-1-1 0,1 1 0,-1 0 0,1 0 0,0 0 0,-1 0 0,1 1 0,0-1 0,0 1 0,-1 0 0,1 0 0,0 0 0,0 0 0,0 0 0,-1 0 0,5 1 0,-5 0 0,-1 1 0,1-1 0,0 0 0,0 0 0,-1 1 0,1-1 0,-1 0 0,1 1 0,-1 0 0,0-1 0,1 1 0,-1 0 0,0 0 0,0 0 0,0 0 0,-1 0 0,1 0 0,1 3 0,1 9 0,-1 1 0,-1 0 0,0-1 0,0 1 0,-3 19 0,2-15 0,0-10 0,0-1 0,2 0 0,-1 0 0,1 0 0,0 0 0,0 0 0,1 0 0,0 0 0,1-1 0,-1 1 0,1-1 0,1 0 0,0 0 0,0 0 0,0-1 0,0 0 0,1 0 0,0 0 0,1-1 0,-1 0 0,1 0 0,0-1 0,0 1 0,1-1 0,-1-1 0,1 0 0,-1 0 0,1 0 0,10 1 0,-14-3 0,0-1 0,0 0 0,-1 0 0,1 0 0,0-1 0,0 1 0,0-1 0,0 0 0,-1 0 0,1 0 0,0 0 0,-1-1 0,1 0 0,5-3 0,2-7 0,-14 10 0,-5 8 0,-61 41 0,17-1 0,35-28 0,-1-2 0,-1 0 0,-1-1 0,0-1 0,0-1 0,-39 18 0,56-30 0,1 0 0,-1 0 0,1 0 0,-1-1 0,0 1 0,1-1 0,-1 0 0,1 0 0,-1 0 0,0 0 0,1 0 0,-1 0 0,0-1 0,1 1 0,-1-1 0,1 0 0,-1 0 0,1 0 0,0 0 0,-1 0 0,1-1 0,0 1 0,0 0 0,-1-1 0,1 0 0,0 0 0,1 1 0,-1-1 0,0 0 0,1-1 0,-3-2 0,0-2 0,1 1 0,0-1 0,0 0 0,0 1 0,1-1 0,0-1 0,0 1 0,1 0 0,0 0 0,0-15 0,-8-74 0,9 95 0,0 1 0,-1 0 0,1 0 0,-1 0 0,1-1 0,-1 1 0,1 0 0,0 0 0,-1 0 0,1 0 0,-1 0 0,1 0 0,-1 0 0,1 0 0,-1 0 0,1 0 0,-1 0 0,1 0 0,0 0 0,-1 0 0,1 0 0,-1 1 0,1-1 0,-1 0 0,1 0 0,0 0 0,-1 1 0,1-1 0,0 0 0,-1 0 0,1 1 0,0-1 0,-1 0 0,1 1 0,0-1 0,0 1 0,-1 0 0,-20 15 0,-126 107 0,55-49 0,42-30 0,61-63-2776,4-23-7446,0 1 1217,-6 22 1562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7:58.4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78 504,'20'-20'11981,"-18"19"-10811,0 0-1,-1 0 1,1 0-1,0 0 1,-1-1 0,1 1-1,-1-1 1,0 1-1,1-1 1,-1 1 0,0-1-1,0 0 1,0 0-1,0 0 1,0 1 0,0-4-1,-1 3-946,2-3 50,12-8-370,-13 12 97,-1 0 0,1 1 0,0-1 0,0 0 0,0 0 0,0 1 0,0-1 0,0 0 0,0 1 0,0-1 0,0 1 0,0 0 0,0-1 0,0 1 0,0 0 0,0 0 0,2-1 0,4 2 0,-7-1-69,0 0 0,0 0 0,1 0 0,-1 0 0,0 0 0,0 0-1,1 0 1,-1 0 0,0 0 0,0 0 0,1 0 0,-1 1 0,0-1 0,0 0 0,1 0 0,-1 0 0,0 0 0,0 0 0,0 0-1,1 1 1,-1-1 0,0 0 0,0 0 0,0 0 0,0 1 0,1-1 0,-1 0 0,0 0 0,0 0 0,0 1 0,0-1 0,0 0-1,0 0 1,0 1 0,0-1 0,0 0 0,0 0 0,0 1 0,0-1 0,0 0 0,0 0 0,0 1 0,0-1 0,0 0-1,0 0 1,0 1 0,0-1 0,0 0 0,0 0 0,0 1 0,0-1 0,0 0 0,-1 0 0,1 0 0,0 1 0,0-1 0,-1 0 0,-16 6-8226,4-2 2305,-3 4-2021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7:58.8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1007 314 5313,'0'-14'5141,"0"-16"12133,0 10-12235,1 7-5039,0 1 0,1 0 0,1-1 0,0 1 0,0 0 0,1 0 0,1 1 0,9-18 0,-3 8 0,2 1 0,0 0 0,26-29 0,-31 40 0,1 5 0,-8 4 0,0 0 0,-1 0 0,1 0 0,0 0 0,0 0 0,0 0 0,-1 1 0,1-1 0,0 0 0,-1 1 0,1-1 0,0 0 0,-1 1 0,1-1 0,0 1 0,-1-1 0,1 1 0,-1-1 0,1 1 0,-1 0 0,1-1 0,-1 1 0,1 0 0,-1-1 0,1 1 0,-1 0 0,0-1 0,0 1 0,1 0 0,-1 0 0,0-1 0,0 1 0,0 0 0,0 0 0,0 0 0,0 1 0,-2 20 0,-6 3 0,0 1 0,-14 27 0,18-45 0,-1 1 0,-1-1 0,1 0 0,-1 0 0,0 0 0,-1-1 0,0 0 0,0 0 0,-13 8 0,1-3 0,-1 0 0,-1-1 0,0-2 0,-1 0 0,0-1 0,0-1 0,0-2 0,-1 0 0,-36 3 0,-22-3 0,-113-6 0,68-3 0,111 4 0,-34-1 0,0 2 0,0 2 0,1 2 0,-70 16 0,114-20 0,1 1 0,-1-1 0,1 0 0,-1 1 0,1 0 0,-1 0 0,1 0 0,0 0 0,0 0 0,0 1 0,0-1 0,1 1 0,-1 0 0,1-1 0,-1 1 0,1 1 0,0-1 0,0 0 0,-2 7 0,4-9 0,0-1 0,0 1 0,1 0 0,-1-1 0,0 1 0,0 0 0,1-1 0,-1 1 0,1 0 0,-1-1 0,1 1 0,-1-1 0,1 1 0,-1 0 0,1-1 0,-1 0 0,1 1 0,0-1 0,-1 1 0,1-1 0,0 0 0,-1 1 0,1-1 0,0 0 0,-1 0 0,1 1 0,0-1 0,0 0 0,-1 0 0,1 0 0,0 0 0,0 0 0,-1 0 0,1 0 0,1-1 0,28-2 0,-28 2 0,10-1-327,0-2 1,0 0-1,0 0 1,-1-1-1,0 0 1,0-1-1,0-1 1,0 0-1,-1 0 1,0-1-1,-1 0 0,0 0 1,13-16-1,20-15-14644,-16 19 7068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7:59.1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2108 64 7802,'7'-4'2857,"11"-9"10974,-19 4-7967,-8-3-3451,-6 3-2413,13 9 0,0 0 0,0-1 0,1 0 0,-1 1 0,0-1 0,1 0 0,-1 0 0,1 0 0,-1 0 0,1 0 0,-1 0 0,1-1 0,-3-2 0,9 2 0,-7 5 0,-12 5 0,-25 6-2483,-51 21-11679,48-16 5594</inkml:trace>
  <inkml:trace contextRef="#ctx0" brushRef="#br0" timeOffset="1">878 751 6353,'39'-25'21649,"-25"12"-16884,-14 12-4765,1 0 0,0 0 0,0 1 0,-1-1 0,1 1 0,0-1 0,0 0 0,0 1 0,0-1 0,0 1 0,0 0 0,0-1 0,0 1 0,0 0 0,0 0 0,0 0 0,0-1 0,0 1 0,0 0 0,0 0 0,0 0 0,1 1 0,-2-1 0,0 0 0,1 0 0,-1 0 0,1 0 0,-1 1 0,0-1 0,1 0 0,-1 0 0,0 1 0,1-1 0,-1 0 0,0 1 0,1-1 0,-1 0 0,0 1 0,0-1 0,1 0 0,-1 1 0,0-1 0,0 0 0,0 1 0,0-1 0,1 1 0,-1-1 0,0 0 0,0 1 0,0-1 0,0 1 0,0-1 0,0 1 0,0-1 0,0 0 0,0 1 0,0-1 0,0 1 0,-1-1 0,1 1 0,0-1 0,0 0 0,0 1 0,0-1 0,-1 0 0,1 1 0,0-1 0,0 1 0,-1-1 0,1 0 0,-11 16 0,0 0 0,-1-1 0,-1-1 0,0 0 0,-27 21 0,-83 54 0,88-65 0,-13 7-1089,-1-2-1,-56 24 1,4-12-4299,-121 33 0,140-50-3280,-10-4 189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6:25.2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129 8 352,'22'-7'29342,"-16"13"-26269,0 7-3073,0 0 0,-1 0 0,0 1 0,-1 0 0,0 0 0,-2 0 0,1 0 0,-2 1 0,0-1 0,0 0 0,-3 26 0,-5 18 0,-23 92 0,20-107 0,-61 191 0,6-31 0,55-144 0,46-112 0,-25 34 0,1 1 0,1 1 0,0 0 0,2 0 0,-1 1 0,2 1 0,0 1 0,1 0 0,1 1 0,25-15 0,-21 18 0,1 0 0,0 1 0,1 1 0,-1 2 0,37-6 0,-52 10 0,0 1 0,0 0 0,0 1 0,0 0 0,0 0 0,0 1 0,0 0 0,0 0 0,0 1 0,0 0 0,0 0 0,-1 1 0,1 0 0,-1 0 0,0 1 0,0 0 0,0 0 0,0 1 0,-1 0 0,9 9 0,-10-9 0,-1 0 0,0 1 0,0 0 0,-1 0 0,0 0 0,0 0 0,0 1 0,-1-1 0,0 1 0,0 0 0,-1-1 0,0 1 0,0 0 0,0 0 0,-1 0 0,0 0 0,0 0 0,-3 13 0,1-11 0,0 0 0,-1-1 0,0 1 0,0 0 0,0-1 0,-1 0 0,-1 0 0,0 0 0,0-1 0,0 1 0,-1-1 0,0 0 0,-10 9 0,3-6 0,-1-1 0,0-1 0,0 0 0,0-1 0,-1 0 0,0-1 0,-31 8 0,-116 15 0,142-26 0,-15-2 0,42-7-3092,29-17-12241,-19 13 8255,1 0 150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8:00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2357 135 2256,'4'-19'24320,"-3"18"-23086,11-3 3723,-5 5-4957,-4 13 0,-2-14 0,-1 1 0,1 0 0,-1 1 0,1-1 0,-1 0 0,0 0 0,1 0 0,-1 0 0,0 0 0,0 0 0,0 0 0,0 0 0,0 1 0,0-1 0,0 0 0,0 0 0,0 0 0,0 0 0,-1 0 0,1 0 0,-1 2 0,-18 33 0,12-26 0,-1 0 0,0 0 0,-1-1 0,-14 11 0,-4 1 0,-48 26 0,65-41 0,0-2 0,0 1 0,0-1 0,-1 0 0,0-1 0,0-1 0,0 0 0,0 0 0,-12 0 0,3 0 0,17-1 0,0-1 0,-1 1 0,1-1 0,0 0 0,0 0 0,-1 0 0,1-1 0,0 1 0,0-1 0,0 0 0,-4-1 0,6 2 0,0-1 0,1 1 0,-1-1 0,0 0 0,1 0 0,-1 1 0,1-1 0,-1 0 0,0 0 0,1 1 0,0-1 0,-1 0 0,1 0 0,-1 0 0,1 0 0,0 0 0,0 0 0,0 0 0,-1 0 0,1 0 0,0 0 0,0 0 0,0 1 0,0-1 0,1 0 0,-1 0 0,0 0 0,0 0 0,0 0 0,1 0 0,-1 0 0,1 0 0,-1 0 0,1 1 0,-1-1 0,1 0 0,-1 0 0,2 0 0,20-37 0,131-190 0,-152 227 0,0 0 0,0 0 0,0 0 0,-1 0 0,1 0 0,0 0 0,0 0 0,-1 0 0,1 0 0,-1-1 0,1 1 0,-1 0 0,0 0 0,1-1 0,-1 1 0,0 0 0,0-1 0,0 1 0,0 0 0,0-1 0,0 1 0,0 0 0,0-1 0,-1 1 0,1 0 0,-1 0 0,1-1 0,0 1 0,-1 0 0,0 0 0,1 0 0,-1 0 0,-1-2 0,-1 2 0,1 0 0,-1 0 0,1 0 0,0 1 0,-1-1 0,1 1 0,-1 0 0,0-1 0,1 1 0,-1 1 0,1-1 0,-1 0 0,1 0 0,-1 1 0,1 0 0,-4 1 0,-16 6 0,0 1 0,1 1 0,0 1 0,0 1 0,1 1 0,1 0 0,-33 31 0,51-43 0,-1 0 0,1 0 0,0 0 0,-1 0 0,1 1 0,0-1 0,0 0 0,0 1 0,0-1 0,0 1 0,0-1 0,1 1 0,-1 0 0,0 2 0,1-3 0,0 0 0,0 0 0,0 0 0,0-1 0,0 1 0,0 0 0,0 0 0,1 0 0,-1-1 0,0 1 0,1 0 0,-1 0 0,0-1 0,1 1 0,-1 0 0,1-1 0,-1 1 0,1-1 0,0 1 0,-1 0 0,1-1 0,1 1 0,5 3 0,1 0 0,0 0 0,0-1 0,0 0 0,11 2 0,-13-4 0,0 0 0,-1 1 0,0-1 0,1 1 0,-1 1 0,0-1 0,8 6 0,-12-7 0,-1 0 0,1 1 0,0-1 0,-1 0 0,1 1 0,-1-1 0,0 0 0,1 1 0,-1-1 0,0 1 0,0-1 0,0 1 0,0-1 0,0 1 0,0-1 0,0 1 0,-1-1 0,1 0 0,0 1 0,-1-1 0,1 0 0,-1 1 0,0-1 0,1 0 0,-1 1 0,0-1 0,0 0 0,0 0 0,0 0 0,-1 2 0,-33 32 0,34-35 0,-15 11 0,0-1 0,-1-1 0,-1-1 0,0 0 0,0-1 0,-25 6 0,37-11 0,2-1 0,0 0 0,0 0 0,0 0 0,0-1 0,-1 1 0,1-1 0,0 0 0,-5-1 0,-46 1 0,48 1 0,4 2 0,-4-2 0,-12 6 0,1 1 0,0 0 0,0 1 0,1 1 0,0 1 0,1 0 0,0 1 0,-26 27 0,8-9 0,7-6 0,-32 41 0,43-48 0,10-12 0,7-12 0,3-20 0,-65 52 0,16-4 0,24-11 0,0-1 0,0-1 0,-41 10 0,59-18 0,0 0 0,1 0 0,-1 0 0,0 0 0,0-1 0,1 0 0,-1 1 0,0-1 0,1 0 0,-1 0 0,1 0 0,-1-1 0,1 1 0,0-1 0,-4-2 0,-28-29 0,-58-82 0,85 106 0,6 8 0,1-1 0,-1 1 0,0 0 0,1 0 0,-1 0 0,0 0 0,0 0 0,0 0 0,0 0 0,0 0 0,0 1 0,0-1 0,0 0 0,0 0 0,0 1 0,0-1 0,-1 1 0,1-1 0,0 1 0,0 0 0,-1-1 0,1 1 0,0 0 0,-1 0 0,1 0 0,0 0 0,-1 0 0,1 0 0,0 0 0,-1 0 0,1 1 0,0-1 0,0 0 0,-2 1 0,-25 13 0,0 1 0,2 2 0,0 0 0,1 2 0,0 1 0,-29 30 0,8-8 0,-409 379 0,422-387 0,-15 12 0,3 3 0,-42 58 0,74-89 12,7-11-29,1 0 0,0 0-1,0 0 1,1 1 0,-1 0-1,2-1 1,-1 1-1,1 1 1,1-1 0,-1 0-1,-1 12 1,7-12-3026,18-7-11443,-19-1 14018,15-4-7977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8:01.1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44 4665,'8'-3'19727,"2"0"-11519,-2 0-8041,-1 1-167,-6 0 0,-1 0 0,1 0 0,-1 0 0,0 0 0,1 0 0,-1 0 0,0 0 0,0 0 0,0 0 0,-1 0 0,0-4 0,1 6 0,0-4-607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8:01.4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78 5233,'18'-6'22439,"-10"3"-17344,45-22-5095,-44 19 0,0 1 0,0 0 0,1 0 0,0 1 0,-1 1 0,12-3 0,-10 4-327,45-6-6566,-53 8 6335,1 0 0,-1 0-1,0 1 1,1-1 0,-1 1 0,1-1 0,-1 1 0,0 0-1,0 1 1,1-1 0,-1 0 0,0 1 0,0 0 0,3 2-1,2 6-6018,-7 4-35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8:01.7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456 73 5449,'8'5'22239,"2"-6"-19228,8-2-3414,-8 1 2670,7 0-2462,0-2 0,0 0 0,0-1 0,22-9 0,-6-5-7047,-5-5-9032</inkml:trace>
  <inkml:trace contextRef="#ctx0" brushRef="#br0" timeOffset="1">0 416 1600,'9'10'6498,"8"-5"207,0 0-1152,9-5-1152,0 0-856,0-5-648,8 0-1329,1-5-1568,8 1 0,0-6 0,0 1 0,0-6-1432,-9 1-2401,0-10-1440,1 5-993,-1-5-607,-8 5-57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8:02.2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389 25 1776,'2'-11'27837,"3"7"-25112,-4 3-2705,1 0 0,-1 0 1,0 0-1,0 1 1,0-1-1,1 0 1,-1 1-1,0-1 0,1 1 1,-1-1-1,0 1 1,1-1-1,-1 1 1,1 0-1,-1 0 0,1 0 1,-1 0-1,0 0 1,1 0-1,-1 0 1,1 0-1,-1 1 0,0-1 1,1 0-1,2 2 1,30 16-106,-28-15 68,1 4 17,1-1 0,-1 1 0,0 0 0,-1 0 0,0 1 0,0 0 0,0 0 0,6 14 0,-8-16 0,-4-5 0,1 0 0,-1 0 0,0 0 0,1 1 0,-1-1 0,0 0 0,0 0 0,0 0 0,0 0 0,0 1 0,0-1 0,0 0 0,0 0 0,-1 0 0,1 1 0,0-1 0,-1 0 0,1 0 0,-1 0 0,1 0 0,-1 0 0,1 0 0,-1 0 0,0 0 0,1 0 0,-1 0 0,0 0 0,0 0 0,0-1 0,0 1 0,0 0 0,0-1 0,0 1 0,-1 0 0,-41 22 0,41-22 0,-19 9 0,1 2 0,1 1 0,0 0 0,1 2 0,-21 20 0,3-4 0,6-3 0,-37 44 0,52-56 0,11-11-9,1-1 0,-1-1 0,0 1 0,-1 0 0,1-1-1,-1 0 1,1 0 0,-1-1 0,0 1 0,0-1 0,0 0 0,0 0 0,-1-1 0,1 1 0,0-1 0,-1 0-1,1-1 1,-1 1 0,1-1 0,-1 0 0,1-1 0,-1 1 0,1-1 0,-1 0 0,1-1 0,0 1-1,0-1 1,-1 0 0,1 0 0,0 0 0,1-1 0,-9-5 0,10 5-991,0-1 0,1 1 0,-1-1 0,1 1 0,0-1 0,0 0 0,0 0 0,0 0 0,1 0 0,-1 0 0,1 0 0,0 0 0,0 0 0,1 0 0,-1-1 0,1 1 0,0-5 0,1-11-2594,0 0 0,5-24-1,-5 38 3118,1-19-2658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8:02.6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241 146 3793,'11'-33'5610,"-7"17"1275,0 0 0,2-32 0,-5 16-4176,-16 51-2709,-3 20 0,-3 33 0,13-46 0,-9 45 0,-23 89 0,-6 19 0,32-140-2341,10-31 905,-1 0 1,0 0 0,-1-1 0,0 0 0,0 0 0,0-1-1,-1 0 1,-11 9 0,4-5-6185,4-1 84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8:02.9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328 2 1744,'28'-1'28168,"-22"2"-25313,-4 1-2855,1-1 0,-1 0 0,0 1 0,1 0 0,-1 0 0,0-1 0,0 1 0,0 1 0,-1-1 0,1 0 0,0 0 0,-1 1 0,0-1 0,1 0 0,-1 1 0,0 0 0,0-1 0,-1 1 0,1-1 0,0 5 0,0-2 0,-1 1 0,0-1 0,-1 1 0,0-1 0,1 1 0,-2-1 0,1 0 0,-1 1 0,1-1 0,-4 5 0,-2 4 0,0 0 0,-2 0 0,1-1 0,-2 0 0,0-1 0,0 0 0,-13 11 0,7-8-115,-100 81-4952,101-85 3990,0-1 0,-1 0 0,-1-1 0,0-1 0,0-1 0,-19 6 0,19-9-5970,0 1-47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8:03.2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 81 1808,'17'-8'6309,"-14"6"-4329,1 1-1,-1 0 1,1 0 0,-1 0-1,1 1 1,-1-1 0,1 1 0,-1-1-1,1 1 1,6 1 0,5 5 893,-14-6-2873,0 1 0,0 0 0,0 0 0,0-1 0,0 1 0,0 0 0,0 0 0,-1 0 0,1 0 0,0 0 0,-1 0 0,1 0 0,-1 0 0,1 1 0,-1-1 0,1 0 0,-1 0 0,0 0 0,0 1 0,1-1 0,-1 0 0,0 0 0,0 0 0,0 1 0,0-1 0,-1 0 0,1 0 0,0 1 0,-1 0 0,-15 40 0,10-30 0,1-7 0,-1 0 0,1-1 0,-1 1 0,0-1 0,0 0 0,-1-1 0,1 0 0,-1 0 0,0 0 0,-8 2 0,15-5 0,-1 1 0,1-1 0,-1 0 0,1 1 0,-1-1 0,0 0 0,1 1 0,-1-1 0,1 0 0,-1 0 0,0 0 0,1 0 0,-1 0 0,1 0 0,-1 1 0,0-1 0,1-1 0,-1 1 0,0 0 0,1 0 0,-1 0 0,1 0 0,-1 0 0,0-1 0,1 1 0,-1 0 0,1 0 0,-1-1 0,1 1 0,-1 0 0,0-1 0,1 1 0,0-1 0,-1 1 0,1-1 0,-1 1 0,1-1 0,0 1 0,-1-1 0,1 1 0,0-1 0,-1 1 0,1-1 0,0 1 0,0-1 0,0 0 0,-1 1 0,1-1 0,0 0 0,0 1 0,0-1 0,0 1 0,0-1 0,0 0 0,0 1 0,0-1 0,1 0 0,-1 1 0,0-1 0,0 1 0,0-1 0,1 0 0,-1 1 0,0-1 0,1 1 0,-1-1 0,0 1 0,1-1 0,32-57 0,-20 35 0,14-16-2614,-23 35 1790,-1-1 0,1 0 1,-1 1-1,0-1 0,0 0 0,0 0 0,0-1 1,-1 1-1,0-1 0,1-5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8:03.6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505 358 2353,'10'-1'30414,"-6"6"-30414,-1-1 0,1 1 0,-1 0 0,0 0 0,0 0 0,-1 1 0,1-1 0,-1 1 0,0-1 0,-1 1 0,1 0 0,0 10 0,4 8 0,-6-19 0,0 0 0,0 0 0,0 0 0,-1 0 0,0-1 0,0 1 0,0 0 0,0 0 0,-4 8 0,-2 8 0,4-15 0,1-1 0,-1 1 0,0 0 0,-1-1 0,1 0 0,-1 0 0,0 0 0,-1-1 0,1 1 0,-1-1 0,0 0 0,0 0 0,0 0 0,-7 3 0,-5 3 0,0-1 0,-1 0 0,-24 7 0,30-12 0,-2 0 0,1-1 0,0 0 0,-25 1 0,35-4 0,0 0 0,0 0 0,0 0 0,0 0 0,0 0 0,0 0 0,-1-1 0,1 0 0,0 0 0,0 0 0,0 0 0,0 0 0,1 0 0,-1-1 0,0 1 0,0-1 0,1 0 0,-1 0 0,1 0 0,0 0 0,-1 0 0,1 0 0,0-1 0,0 1 0,-2-5 0,4 2 0,1 0 0,0-1 0,0 1 0,0 0 0,0 1 0,1-1 0,0 0 0,0 0 0,0 1 0,1-1 0,0 1 0,2-5 0,-3 7 0,11-18 0,2 1 0,0 1 0,1 0 0,1 1 0,0 0 0,2 2 0,0 0 0,0 1 0,29-15 0,-27 22 0,-23 20 0,-20 19 0,22-31 0,-30 33 0,-51 48 0,28-31 0,26-22 0,2-2 0,-1-1 0,-1-2 0,-2 0 0,-32 21 0,60-45 0,0 1 0,0 0 0,0 0 0,0-1 0,0 1 0,0-1 0,-1 1 0,1-1 0,0 1 0,0-1 0,-1 0 0,1 0 0,0 1 0,0-1 0,-1 0 0,1 0 0,0 0 0,-1-1 0,1 1 0,0 0 0,0 0 0,-1-1 0,1 1 0,0 0 0,0-1 0,-1 0 0,1 1 0,0-1 0,0 0 0,0 1 0,0-1 0,0 0 0,0 0 0,0 0 0,0 0 0,0 0 0,1 0 0,-1 0 0,0 0 0,1 0 0,-1 0 0,1 0 0,-1-1 0,0-1 0,-2-7 0,0-1 0,1 1 0,0-1 0,-1-17 0,1 7 0,-5-35 0,3 0 0,2 0 0,3-1 0,1 1 0,4 0 0,2 0 0,15-57 0,-18 97 0,-1 1 0,2 0 0,0 0 0,0 0 0,2 1 0,0 0 0,0 1 0,17-21 0,-23 30-724,-20 24-16925,9-10 10557,-7 8 14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8:04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448 421 1896,'10'6'28170,"-4"2"-25469,-6-5-2701,1 1 0,-1-1 0,0 0 0,1 0 0,-2 0 0,1 1 0,0-1 0,-1 0 0,1 0 0,-1 0 0,0 0 0,0 0 0,0 0 0,0 0 0,-1 0 0,-2 5 0,-2 7 0,1-5 0,0 1 0,-1-1 0,0 0 0,-1 0 0,0-1 0,0 0 0,-1 0 0,0-1 0,-13 10 0,-26 32 0,39-41 0,0 0 0,-1 0 0,-1 0 0,1-1 0,-2-1 0,1 0 0,-1 0 0,-12 5 0,-3 0 0,0-1 0,-39 11 0,58-21 0,0 1 0,0-1 0,0 0 0,0 0 0,0-1 0,0 0 0,-9-1 0,14 1 0,0 0 0,1 0 0,-1 0 0,0-1 0,1 1 0,-1-1 0,0 1 0,1-1 0,-1 0 0,1 0 0,-1 1 0,1-1 0,-1 0 0,1 0 0,0 0 0,0-1 0,-1 1 0,1 0 0,0 0 0,0-1 0,0 1 0,0-1 0,0 1 0,1-1 0,-1 1 0,0-1 0,1 1 0,-1-1 0,1 0 0,-1 1 0,1-1 0,0 0 0,0 1 0,0-3 0,1-8 0,1 0 0,1 0 0,-1 0 0,2 0 0,0 1 0,0 0 0,12-20 0,9-29 0,60-172 0,2 6 0,-71 191 0,-12 27 0,0 0 0,0 0 0,-1 0 0,0-1 0,-1 1 0,0 0 0,2-17 0,-8 26 0,0 1 0,0-1 0,1 1 0,-1 0 0,1 1 0,-1-1 0,-3 4 0,-36 39-2774,29-27-34,0 0 0,1 0 0,2 1 0,-16 31 0,19-30-4080,-1-1 39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6:25.5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54 2361,'0'-11'6403,"1"-23"14065,-4 25-16933,3 10-3535,0-1 0,0 0 0,1 0 0,-1 0 0,0 0 0,0 0 0,0 0 0,0 1 0,0-1 0,0 0 0,0 0 0,0 0 0,0 0 0,0 0 0,0 1 0,-1-1 0,1 0 0,0 0 0,0 0 0,0 0 0,0 0 0,0 1 0,0-1 0,0 0 0,0 0 0,0 0 0,0 0 0,0 0 0,-1 0 0,1 0 0,0 0 0,0 0 0,0 1 0,0-1 0,0 0 0,0 0 0,0 0 0,-1 0 0,1 0 0,0 0 0,0 0 0,0 0 0,0 0 0,0 0 0,-1 0 0,1 0 0,0 0 0,0 0 0,0 0 0,0 0 0,0 0 0,-1 0 0,1 0 0,0 0 0,0 0 0,0 0 0,0 0 0,0 0 0,0-1 0,-1 1 0,1 0 0,0 0 0,0 0 0,0 0 0,0 0 0,0 0 0,0 0 0,0-1 0,0 15 0,0-12 0,3 10 0,0 0 0,-1 1 0,2 16 0,8 37 0,-3-29 0,10 71 0,-14-70 0,2 7 0,5 38 0,5 128 0,-17-211 0,0 1 0,1-1 0,-1 1 0,0-1 0,1 1 0,-1-1 0,0 0 0,1 1 0,-1-1 0,1 0 0,-1 1 0,0-1 0,1 0 0,-1 0 0,1 1 0,-1-1 0,1 0 0,-1 0 0,1 0 0,-1 0 0,1 0 0,-1 0 0,1 1 0,0-1 0,-1 0 0,1-1 0,-1 1 0,1 0 0,-1 0 0,1 0 0,-1 0 0,1 0 0,-1 0 0,1-1 0,0 1 0,17-14-3606,5-11-8508,-11 11 6695,4-1-2400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8:04.6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861 15 4201,'12'-10'11663,"-11"9"-11000,0 1-1,0-1 1,0 1 0,0-1-1,-1 1 1,1 0 0,0-1 0,0 1-1,0 0 1,0 0 0,0-1 0,0 1-1,0 0 1,0 0 0,0 0-1,0 0 1,0 0 0,0 1 0,-1-1-1,2 0 1,-17 39 2323,-9 0-2986,-1-1 0,-1-1 0,-45 47 0,-176 173 0,63-68 0,114-118-3771,-108 85-13944,125-109 10795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8:04.9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491 1 1248,'18'18'23348,"-13"-5"-17154,-2-1-4229,-4-6-1964,0 0 0,0 0 0,-1 0 0,1-1 0,-1 1 0,0-1 0,-1 1 0,1-1 0,-1 0 0,0 1 0,-1-1 1,1-1-1,-6 6 0,-62 63-3,40-44 1,-17 16 1,-2-1 0,-92 61 0,111-87-1891,20-12 69,0 0-1,-1-1 1,0-1 0,0 0-1,-12 3 1,10-4-5315,4-2-123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8:05.3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674 69 2032,'4'-23'8074,"-1"-2"6600,-11 18-8974,-10 7-3413,9 3-2287,0 0 0,1 0 0,-1 1 0,1 0 0,-1 0 0,1 1 0,0 0 0,-10 9 0,-58 54 0,61-52 0,1-1 0,1 2 0,0 0 0,1 0 0,-15 31 0,20-35 0,2 0 0,0 0 0,1 1 0,0-1 0,1 1 0,0 0 0,1 0 0,0 23 0,3-21 0,1 0 0,0 0 0,1-1 0,0 1 0,2-1 0,0 0 0,0 0 0,2 0 0,0-1 0,13 22 0,-18-33 0,0-1 0,-1 1 0,1 0 0,-1-1 0,0 1 0,0 0 0,0 0 0,0 0 0,-1 0 0,1 0 0,-1 0 0,0 0 0,1 0 0,-1 1 0,-1-1 0,1 0 0,0 0 0,-1 0 0,0 0 0,-1 4 0,0-3 0,-1 0 0,1 0 0,-1 0 0,0-1 0,1 1 0,-2-1 0,1 0 0,0 0 0,-1 0 0,1 0 0,-1-1 0,-6 4 0,-7 2 0,-1 0 0,1-2 0,-1 0 0,0-1 0,-30 5 0,35-8 0,-5 2 0,0-1 0,0 0 0,0-1 0,-1-1 0,1-1 0,0-1 0,-1 0 0,1-1 0,-34-9 0,50 10 0,1 1 0,0-1 0,0 1 0,-1-1 0,1 0 0,0 0 0,0 1 0,0-1 0,0 0 0,0 0 0,0 0 0,0 0 0,1 0 0,-1 0 0,0 0 0,1-1 0,-1 1 0,0 0 0,1 0 0,-1-1 0,1 1 0,0 0 0,-1 0 0,1-1 0,0 1 0,0 0 0,0-1 0,0 1 0,0 0 0,0-1 0,0 1 0,0 0 0,1-1 0,-1 1 0,0 0 0,1-1 0,-1 1 0,2-1 0,2-8 0,0 0 0,2 0 0,10-16 0,-5 9 0,17-29 0,61-74 0,-33 46 0,31-31 0,-53 67 0,42-61 0,-55 70-1181,11-17-3839,-31 44 4631,0-1-1,1 0 1,-1 0 0,-1 0-1,1 0 1,0 0 0,-1 0-1,1 0 1,-1 0 0,0 0-1,0 0 1,0 0-1,0 0 1,-1 0 0,0-5-1,-8-5-7430,-7 7-15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8:39.3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5 1496,'-11'5'3574,"6"-6"-3605,11-4-1573,-4 1 571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8:40.3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2391 120 4369,'15'-15'4463,"-8"8"-404,0-1-1,0 1 1,-1-1-1,7-12 1,-7-1-417,-3 10-3642,2-8 0,-5 16 0,0 6 0,-1 2 0,-30 28 0,-2-1 0,-1-2 0,-1-1 0,-2-1 0,-67 38 0,86-53 0,15-11 0,1 1 0,-1-1 0,0 0 0,-1 1 0,1-1 0,0-1 0,-1 1 0,1 0 0,-1-1 0,1 0 0,-1 0 0,1 0 0,-1 0 0,0 0 0,-5-1 0,8 0 0,0-1 0,0 0 0,0 1 0,0-1 0,1 0 0,-1 0 0,0 1 0,1-1 0,-1 0 0,0 0 0,1 0 0,-1 0 0,1 0 0,0 0 0,-1 0 0,1 0 0,0 0 0,-1 0 0,1 0 0,0 0 0,0 0 0,0 0 0,0 0 0,0 0 0,0 0 0,0-1 0,0 1 0,1 0 0,-1 0 0,0 0 0,1-1 0,7-40 0,-4 20 0,-1 0 0,-1 0 0,-1-40 0,-1 46 0,0 14 0,0 0 0,0 1 0,0-1 0,0 1 0,0-1 0,0 1 0,-1-1 0,1 1 0,-1-1 0,1 1 0,-1 0 0,1-1 0,-1 1 0,0 0 0,0-1 0,0 1 0,0 0 0,0 0 0,0-1 0,0 1 0,0 0 0,0 0 0,0 0 0,-1 1 0,1-1 0,0 0 0,-1 0 0,1 1 0,0-1 0,-1 1 0,1-1 0,-1 1 0,1 0 0,-1-1 0,1 1 0,-1 0 0,1 0 0,-1 0 0,1 0 0,-1 0 0,0 0 0,1 1 0,-1-1 0,-1 1 0,-4 0 0,0 1 0,0 0 0,0 0 0,0 1 0,1 0 0,-1 0 0,-11 8 0,-1 2 0,-31 28 0,47-38 0,1 0 0,0-1 0,0 1 0,0 0 0,0 1 0,0-1 0,0 0 0,1 1 0,0-1 0,-1 1 0,1-1 0,1 1 0,-1-1 0,0 1 0,1 5 0,0-7 0,0-1 0,0 1 0,0-1 0,1 1 0,-1 0 0,1-1 0,-1 1 0,1-1 0,-1 1 0,1-1 0,0 1 0,0-1 0,0 0 0,0 1 0,0-1 0,0 0 0,0 0 0,0 1 0,0-1 0,1 0 0,0 1 0,38 17 0,-35-18 0,-1 0 0,0 1 0,1 0 0,-1-1 0,0 2 0,0-1 0,0 0 0,0 1 0,0 0 0,-1 0 0,1 0 0,-1 0 0,0 0 0,0 1 0,4 5 0,-3 0 0,-3-7 0,1 0 0,-1 0 0,0 0 0,1 1 0,-1-1 0,0 0 0,-1 1 0,1-1 0,0 1 0,-1-1 0,1 1 0,-1-1 0,0 1 0,0 0 0,0-1 0,0 1 0,0-1 0,-1 1 0,1 0 0,-1-1 0,1 1 0,-1-1 0,0 0 0,0 1 0,0-1 0,-2 3 0,-4 2 0,1 0 0,-2 0 0,1-1 0,-1 0 0,-15 9 0,17-12 0,0 0 0,0 0 0,-1-1 0,1 0 0,0 0 0,-1-1 0,0 1 0,1-2 0,-1 1 0,0-1 0,0 0 0,-6 0 0,-2-2 0,0-1 0,1 0 0,0-1 0,-18-7 0,29 9 0,-1 1 0,0-1 0,0 0 0,1-1 0,-1 1 0,1 0 0,-1-1 0,1 0 0,0 0 0,0 0 0,0 0 0,1 0 0,-1-1 0,1 1 0,0-1 0,0 0 0,-3-7 0,2 1 0,0 1 0,1-1 0,0 1 0,1-1 0,0 0 0,0-14 0,4 11 0,3-18 0,-6 28 0,-19 21 0,-83 40 0,-25-15 0,-2-5 0,-1-6 0,-2-6 0,-263 18 0,74-34 0,239-12 0,-155-25 0,173 12 0,123 20 0,-21 7 0,19 9 0,-50-17 0,1 0 0,-1-1 0,1-1 0,0 1 0,0-1 0,0 0 0,0-1 0,0 0 0,1-1 0,11 1 0,7-3 0,49-10 0,-34 4 0,46-13-1650,-56 10-1707,59-30 0,102-79-8761,-134 81 4650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8:40.7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688 135 272,'30'-17'5889,"14"-8"5731,-2 0-735,-14 10-7033,-8 0-3548,31-19-359,-43 31 55,-8 3 0,0 1 0,0-1 0,0 0 0,0 1 0,0-1 0,0 0 0,0 1 0,0-1 0,0 0 0,0 1 0,0-1 0,0 1 0,0-1 0,0 0 0,0 1 0,0-1 0,0 0 0,-1 1 0,1-1 0,0 0 0,0 1 0,0-1 0,-1 0 0,1 0 0,0 1 0,0-1 0,-1 0 0,1 0 0,0 1 0,0-1 0,-1 0 0,1 0 0,0 0 0,-1 1 0,1-1 0,0 0 0,-1 0 0,-1 2 0,-29 12-3583,-48 4-15473,68-16 17215,-31 7-6054</inkml:trace>
  <inkml:trace contextRef="#ctx0" brushRef="#br0" timeOffset="1">0 130 5937,'5'-6'24931,"-1"2"-23896,11-2-895,0 1 0,0 0 0,1 2-1,0-1 1,-1 2 0,21-1 0,7-3-255,16 0 151,-42 5-79,0-1-1,0 0 1,0-2 0,19-5 0,-34 8-1636,4-3 3584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8:41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345 19 3857,'3'-14'24783,"4"9"-20656,-1 5-4127,-6 2 0,1 0 0,0 0 0,-1 0 0,0 0 0,1 0 0,-1 0 0,0 0 0,0 0 0,0 0 0,-1 0 0,0 4 0,1-6 0,0 4 0,-1 0 0,0 0 0,0 0 0,0-1 0,0 1 0,-1-1 0,1 1 0,-1-1 0,0 1 0,0-1 0,-4 4 0,-34 42 0,13-18 0,-25 34 0,28-38 0,2 1 0,1 1 0,1 1 0,-20 42 0,25-47-2417,13-21 1540,-1 0 0,1-1 0,-1 1 0,0-1 0,-1 1 0,1-1 0,0 0 1,-1 0-1,0 0 0,0-1 0,0 1 0,0-1 0,0 0 0,-5 2 0,-5-3-6662,4 3 66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8:42.2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2083 5 5001,'-6'-4'30478,"-1"6"-33637,3 1 3222,-1-1 0,1 1 0,0 0 0,0 0 0,0 0 0,1 0-1,-1 1 1,-3 5 0,-35 44-158,32-39 71,4-7 24,-13 16 0,1 1 0,0 0 0,2 1 0,1 1 0,1 1 0,2 0 0,-14 40 0,26-64 0,-1 1 0,1-1 0,0 1 0,0 0 0,0-1 0,0 1 0,0-1 0,1 1 0,0-1 0,0 1 0,0-1 0,0 1 0,0-1 0,1 0 0,0 0 0,-1 0 0,1 1 0,0-2 0,0 1 0,1 0 0,-1 0 0,1-1 0,-1 1 0,1-1 0,3 2 0,3 3 0,-1-1 0,1-1 0,1 1 0,-1-2 0,1 1 0,19 5 0,-49-4 0,-1 0 0,0-2 0,0-1 0,-25 2 0,-236-15 0,255 12 0,0 1 0,1 1 0,-1 2 0,1 0 0,-29 12 0,-27 7 0,-98 27 0,-87 21 0,200-60 0,-1-3 0,0-2 0,-90-2 0,124-7 0,1-2 0,1-1 0,-1-1 0,1-2 0,0-1 0,0-2 0,1-1 0,0-1 0,-32-18 0,55 24-20,-1 0-1,1 0 1,1 0 0,-1-1 0,1 0-1,0 0 1,1-1 0,0 0 0,0 0-1,1-1 1,-1 1 0,2-1 0,0 0-1,0-1 1,0 1 0,1-1 0,0 1-1,1-1 1,1 0 0,-1 0 0,1 0-1,1 0 1,0 0 0,0 0 0,1 0-1,0 0 1,1 0 0,0 0-1,1 1 1,0-1 0,0 0 0,1 1-1,0 0 1,1 0 0,0 0 0,0 1-1,1 0 1,0 0 0,0 0 0,1 1-1,10-9 1,4-4-4237,-10 9-410,0 1 1,1 0-1,16-11 1,-10 11-1742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8:42.5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1007 54 6777,'181'-14'21275,"-104"4"-16560,11 3-4715,-62 6 0,0-1 0,0-1 0,31-8 0,-113 9-5848,9-1-1756,1 4-1245,-11 3 231</inkml:trace>
  <inkml:trace contextRef="#ctx0" brushRef="#br0" timeOffset="1">1 615 7818,'0'10'8089,"0"0"145,0-1 120,8 1-8082,1 0-272,-1-6 0,1 6 0,8-5 0,0-5 0,1 5 0,7-10 0,1 0 0,0-5-4169,0-4-3537,0 4-423,-9-9-121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6:25.9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16 304 120,'-8'16'29610,"0"-12"-26573,67-15-3037,-11-9 14,-15 8 5,55-31 1,-77 36-52,0-1 1,0 1-1,-1-2 1,0 0-1,-1 0 1,1 0-1,-2-1 1,11-15-1,-13 16-557,26-44-4478,-30 50 4855,-1 0 1,1 0-1,-1 0 1,0 0-1,0 0 1,0 0-1,0 0 1,0-1 0,-1 1-1,1 0 1,-1 0-1,0-1 1,0 1-1,-1-7 1,-1 8 361,1 0 0,-1 0 1,1 0-1,-1 0 0,1 0 1,-1 1-1,0-1 0,0 0 1,0 1-1,0 0 0,0-1 1,0 1-1,-1 0 0,1 0 1,0 0-1,0 0 0,-1 0 0,1 1 1,-1-1-1,1 1 0,-1 0 1,1 0-1,-1-1 0,1 1 1,-1 1-1,1-1 0,0 0 1,-3 1-1,-12 1 1408,0 1 0,-27 8-1,41-10-1530,-9 2-27,0 0 0,0 1 0,1 1 0,-1 0 0,1 0 0,0 1 0,1 1 0,-1 0 0,1 0 0,1 1 0,-1 0 0,1 1 0,1 0 0,0 0 0,0 1 0,1 0 0,0 0 0,0 1 0,1 0 0,1 0 0,-6 15 0,6-9 0,1 0 0,1 0 0,0 0 0,1 0 0,1 0 0,1 0 0,3 33 0,-3-42 0,1 0 0,1-1 0,0 1 0,0 0 0,0-1 0,1 0 0,0 1 0,0-1 0,1 0 0,0 0 0,0-1 0,1 1 0,-1-1 0,1 0 0,1 0 0,-1-1 0,1 0 0,0 0 0,10 6 0,-13-9-199,0-1 1,0 1-1,0-1 1,1 0-1,-1 0 1,0-1-1,1 1 1,-1-1-1,4 1 1,-3-1-339,0 0 0,0 0 0,0-1-1,0 1 1,0-1 0,-1 0 0,1 0 0,0 0 0,0 0-1,-1 0 1,1-1 0,-1 0 0,1 0 0,-1 0 0,0 0 0,0 0-1,0-1 1,0 1 0,5-6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8:53.7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8:55.5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10 136,'8'-5'3937,"-8"0"-392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00.5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909 677 336,'-3'3'951,"1"-1"1,0 1-1,-1-1 0,1 0 1,-1 0-1,0 0 0,0-1 0,-6 4 1,6-3-297,-6 6 3227,35 0 15326,-26-8-19084,-62 47-124,54-38 0,-10 7 0,16-14 0,-1-1 0,0 1 0,0 0 0,0-1 0,0 0 0,0 1 0,-1-1 0,1 0 0,0-1 0,0 1 0,-1-1 0,1 1 0,-1-1 0,-5-1 0,-6 1 0,-37 0 0,50 0 0,0 0 0,0-1 0,0 1 0,0-1 0,-1 0 0,1 0 0,1 1 0,-1-1 0,0 0 0,0-1 0,0 1 0,0 0 0,1 0 0,-1-1 0,1 1 0,-1-1 0,1 0 0,-1 1 0,1-1 0,0 0 0,-1-2 0,-3-3 0,3 6 0,1-1 0,-1 0 0,1 0 0,0 0 0,0 1 0,0-1 0,0 0 0,0 0 0,0-1 0,1 1 0,-1 0 0,0 0 0,1 0 0,0 0 0,0-1 0,0 1 0,0 0 0,0 0 0,0-1 0,0 1 0,1 0 0,-1 0 0,1 0 0,-1 0 0,1 0 0,1-3 0,0-3 0,-3-8 0,1 13 0,-1 6 0,-7 5 0,-1-1 0,0 0 0,0-1 0,0 0 0,-1 0 0,0-1 0,0 0 0,0-1 0,-1 0 0,-15 4 0,-8 3 0,26-7 0,5-2 0,-1 0 0,1-1 0,-1 1 0,0-1 0,0 0 0,1 0 0,-1-1 0,0 1 0,0-1 0,0 0 0,-6 0 0,10 0 0,-1 0 0,1 0 0,-1 0 0,1-1 0,-1 1 0,1 0 0,-1 0 0,1-1 0,-1 1 0,1 0 0,-1-1 0,1 1 0,-1 0 0,1-1 0,0 1 0,-1 0 0,1-1 0,0 1 0,-1-1 0,1 1 0,0-1 0,-1 1 0,1-1 0,0 1 0,0-1 0,0 1 0,0-1 0,-1 1 0,1-1 0,0 1 0,0-1 0,0 0 0,0 1 0,0-1 0,0 1 0,0-1 0,1 1 0,-1-1 0,0 1 0,0-1 0,0 1 0,0-1 0,1 0 0,0-9 0,0 7 0,0 3 0,0 1 0,-1-1 0,1 1 0,-1-1 0,1 1 0,0 0 0,-1-1 0,1 1 0,-1 0 0,0-1 0,1 1 0,-1 0 0,0 0 0,1-1 0,-1 1 0,0 0 0,0 0 0,1-1 0,-1 1 0,0 0 0,0 0 0,0 0 0,0 0 0,0-1 0,0 1 0,0 0 0,-1 0 0,1 0 0,-1 1 0,1-2 0,9 71 0,-5 7 0,-2-53 0,-1-1 0,-1 0 0,-6 44 0,-2 58 0,-1-58 0,-8 42 0,8-48 0,8-56 0,0 0 0,0 0 0,1 0 0,0 0 0,0 0 0,0 0 0,1 0 0,1 10 0,-1-15 0,-1-1 0,1 1 0,-1-1 0,1 1 0,0-1 0,-1 0 0,1 1 0,-1-1 0,1 1 0,0-1 0,-1 0 0,1 0 0,0 1 0,-1-1 0,1 0 0,0 0 0,-1 0 0,1 0 0,0 0 0,0 0 0,-1 0 0,1 0 0,0 0 0,-1 0 0,1 0 0,0-1 0,-1 1 0,1 0 0,0 0 0,-1-1 0,1 1 0,0 0 0,-1-1 0,2 0 0,0 0 0,31-4-2796,2 0-3947,33-5-8207,-25 1 10525,19-2 5688,3 7 3760,31-5 7574,-22 1-8857,-59 7-2692,0 0 1,0-1-1,1 0 1,-2-1-1,27-9 1,-13 0-1049,9-3 0,0-2 0,60-37 0,-69 34 0,-2-1 0,-1-2 0,0 0 0,-2-2 0,-1 0 0,-1-2 0,-1 0 0,-1-2 0,-1 0 0,19-46 0,-24 39 0,-1-1 0,-3 0 0,0-1 0,4-58 0,-9 60 0,0 7 0,-2 0 0,-2 0 0,0 0 0,-2-1 0,-1 1 0,-2 0 0,0 1 0,-2-1 0,-20-49 0,14 52 0,-2 1 0,0 1 0,-2 0 0,-1 2 0,-1 0 0,0 0 0,-2 2 0,0 1 0,-2 0 0,0 2 0,-39-23 0,32 25 0,0 1 0,-1 2 0,-1 1 0,0 1 0,0 2 0,-1 1 0,-48-3 0,53 9 0,0 2 0,0 1 0,0 1 0,0 1 0,1 1 0,0 2 0,0 1 0,0 1 0,-41 20 0,19-4 0,1 2 0,1 2 0,2 2 0,-42 37 0,66-49 0,1 1 0,1 1 0,1 0 0,1 2 0,-26 44 0,12-9 0,-32 85 0,32-82 0,24-51 0,1 1 0,0 0 0,1 0 0,0 1 0,1 0 0,0-1 0,1 1 0,0 0 0,-1 18 0,-4 42 0,5-38 0,2-28 0,0 0 0,1 1 0,0-1 0,0 0 0,0 1 0,3 10 0,5 53 0,-7-54 0,0 0 0,2-1 0,-1 1 0,10 29 0,-6-27 0,-1 0 0,4 27 0,4 14 0,-11-46-2467,-2-11 1744,0-1-1,0 1 0,0 0 0,0 0 1,0-1-1,-1 1 0,1 0 0,0-1 1,-1 1-1,1-1 0,-1 1 0,0 0 1,0-1-1,1 1 0,-1-1 1,0 0-1,-2 3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15.6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78 1568,'34'0'4241,"-8"-5"-1432,8 0-1345,1 1-1032,-1-11-856,0 1-992,9-1-1105,0-4-855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01.6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904 204 144,'-8'5'6410,"-38"14"16706,31-15-20019,6-3-3097,2-2 0,22-33 0,1 7 0,41-65 0,-51 83 0,1 0 0,0 1 0,0 0 0,1 1 0,0-1 0,1 1 0,13-9 0,-21 15 0,1 1 0,-1-1 0,0 0 0,1 0 0,-1 1 0,1-1 0,-1 1 0,0 0 0,1-1 0,-1 1 0,1 0 0,-1 0 0,1 0 0,-1 0 0,1 0 0,-1 0 0,1 0 0,-1 0 0,1 1 0,-1-1 0,1 0 0,-1 1 0,1 0 0,-1-1 0,0 1 0,1 0 0,-1-1 0,0 1 0,0 0 0,0 0 0,0 0 0,1 0 0,-1 0 0,-1 1 0,1-1 0,0 0 0,0 0 0,0 1 0,0 1 0,4 6 0,-2 0 0,1 0 0,-1 0 0,3 19 0,-3-16 0,4 31 0,-6-35 0,0 1 0,1-1 0,0 1 0,0-1 0,0 0 0,7 14 0,-7-19 0,-1 0 0,1-1 0,-1 1 0,0 0 0,0-1 0,0 1 0,0 0 0,-1 0 0,1 0 0,-1 0 0,0 0 0,0 0 0,0 0 0,0-1 0,-1 5 0,0-3 0,-58 27 0,-151 139 0,-2 3 0,195-160 0,10-7 0,0-1 0,-1 0 0,0 0 0,0-1 0,0 1 0,-15 4 0,22-9 0,-1 0 0,0 0 0,0 0 0,0 0 0,0 0 0,0 0 0,0 0 0,0-1 0,1 1 0,-1-1 0,0 0 0,0 1 0,1-1 0,-1 0 0,0 0 0,1 0 0,-1 0 0,1 0 0,-1 0 0,1-1 0,-1 1 0,0-2 0,-30-36 0,27 31 0,-5-7 0,-14-17 0,22 31 0,0 0 0,1-1 0,-1 1 0,0 0 0,0 0 0,0 1 0,1-1 0,-1 0 0,0 0 0,0 1 0,0 0 0,0-1 0,0 1 0,0 0 0,-1 0 0,1 0 0,0 0 0,0 0 0,0 0 0,0 1 0,0-1 0,0 1 0,0-1 0,0 1 0,-2 1 0,-5 3 0,0 0 0,0 1 0,0 0 0,-8 8 0,-6 4 0,-18 13 0,-30 20 0,59-44 0,0-1 0,0 0 0,0 0 0,-1-1 0,1-1 0,-1 0 0,0-1 0,-1 0 0,1-1 0,-16 0 0,20-2 0,1-6-3058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02.0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61 134 616,'4'-29'17039,"-1"10"-5983,-2 5-7244,8-44-3568,-1 48-244,-9 7 0,-1 3 0,-1 0 0,1 0 0,0 1 0,0-1 0,0 1 0,0 0 0,-1-1 0,1 1 0,0 0 0,0 0 0,0 1 0,-2 1 0,1-1 0,-8 5-2839,-14 11-13380,19-14 13350,-4 5-4730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02.4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1395 172 1032,'-4'-5'10587,"-8"-19"3062,32 4-12399,0 0 0,1 1 0,1 1-1,1 1 1,34-19 0,-54 35-1250,1-1 0,-1 0 0,0 1 0,0 0 0,1 0 0,-1 0 0,1 0 0,-1 0 0,1 1 0,-1-1 0,1 1 0,-1 0 0,1 0 0,0 0 0,-1 1 0,1-1 0,-1 1 0,1 0 0,-1 0 0,0 0 0,1 0 0,-1 1 0,0-1 0,0 1 0,0 0 0,0 0 0,0 0 0,0 0 0,0 1 0,-1-1 0,1 1 0,-1 0 0,3 3 0,0 1 0,0 1 0,0-1 0,-1 1 0,0-1 0,-1 1 0,1 1 0,-2-1 0,1 0 0,-1 1 0,0-1 0,-1 1 0,1 11 0,-1-11 0,-1-8 0,0 1 0,1-1 0,-1 1 0,0-1 0,0 1 0,0-1 0,0 1 0,0-1 0,0 1 0,-1-1 0,1 1 0,0-1 0,-1 1 0,1-1 0,-1 0 0,1 1 0,-1-1 0,0 1 0,0-1 0,0 0 0,1 0 0,-1 0 0,0 1 0,-1-1 0,1 0 0,0 0 0,0 0 0,0 0 0,-1-1 0,1 1 0,0 0 0,-1-1 0,1 1 0,0 0 0,-1-1 0,1 0 0,-2 1 0,-11 2 0,1 0 0,-1-1 0,1-1 0,-1 0 0,-22-2 0,-14 1 0,-56 11 0,0 5 0,1 5 0,1 4 0,2 5 0,1 4 0,-116 56 0,136-53 0,-132 42 0,205-77 0,-1 0 0,1-1 0,-1 0 0,1-1 0,-1 0 0,1 0 0,0-1 0,-1 0 0,1 0 0,-1-1 0,1 0 0,0 0 0,0-1 0,0 0 0,-12-8 0,-8-5 0,1-2 0,-46-39 0,20 14 0,35 26 0,17 15 0,0 0 0,-1 0 0,1 1 0,-1-1 0,1 0 0,-1 1 0,0 0 0,0-1 0,0 1 0,0 0 0,0 0 0,0 0 0,-2 0 0,4 1 0,-1 0 0,1 0 0,-1 0 0,1 0 0,0 0 0,-1 0 0,1 0 0,0 0 0,-1 0 0,1 0 0,-1 1 0,1-1 0,0 0 0,-1 0 0,1 1 0,0-1 0,-1 0 0,1 0 0,0 1 0,0-1 0,-1 0 0,1 1 0,0-1 0,0 0 0,0 1 0,-1-1 0,1 0 0,0 1 0,0-1 0,0 0 0,0 1 0,0-1 0,0 1 0,0-1 0,0 0 0,0 1 0,0-1 0,0 1 0,0-1 0,0 0 0,0 1 0,0 16 0,0-17 0,3 9 0,0 0 0,0 0 0,0-1 0,1 1 0,0-1 0,1 1 0,0-2 0,0 1 0,1 0 0,0-1 0,8 7 0,-10-10-400,1-1 1,-1 1-1,1-1 0,0 0 1,0-1-1,0 0 0,6 3 1,-3-4-941,0 1-1,0-1 1,0 0 0,0-1 0,0 0 0,0 0 0,0-1 0,0 0 0,0 0-1,0-1 1,12-3 0,-9 0-6323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02.8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37 6113,'20'-26'24271,"-13"18"-21888,-1 5-2383,-5 6 0,-5 6-2938,-11-1-7467,7-4 4168,-8 9-1869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03.3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517 86 1528,'6'-6'12074,"6"-11"-5630,-9 13-5308,-1 0 0,0 0 0,0 0 1,-1 0-1,1 0 0,-1-1 0,0 1 1,0-1-1,-1 1 0,1-8 0,-2 9-877,11-3-295,-9 6 36,-1 0 0,1 0 0,0 0 0,0 0 0,0 1 0,0-1 0,-1 0 0,1 0 0,0 1 0,0-1 0,-1 0 0,1 1 0,0-1 0,0 1 0,-1-1 0,1 1 0,-1-1 0,1 1 0,0 0 0,-1-1 0,1 1 0,-1-1 0,1 1 0,-1 0 0,0 0 0,1-1 0,-1 1 0,1 1 0,6 16 0,-8-9-15,1 0 1,-1-1-1,0 1 1,-1-1-1,0 1 1,0-1-1,-1 0 0,0 0 1,-1 0-1,0 0 1,0-1-1,-6 10 0,1-6-81,0 0 0,-1 0-1,0-1 1,-1 0 0,0-1-1,-21 14 1,-10 1-764,-1-2-1,-1-2 1,-61 20 0,-58 11-19760,104-35 13370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03.7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99 584,'2'-17'5047,"5"-6"6962,0-2-4,-6 7-8883,2 11-3122,4 0 0,-6 7 0,-1 0 0,1 0 0,-1-1 0,0 1 0,1 0 0,-1 0 0,1 0 0,-1 0 0,1 0 0,-1 0 0,0 0 0,1 0 0,-1 0 0,1 0 0,-1 0 0,1 0 0,-1 0 0,0 0 0,1 0 0,-1 0 0,1 1 0,-1-1 0,0 0 0,1 0 0,-1 0 0,1 1 0,-1-1 0,0 0 0,1 1 0,-1-1 0,0 0 0,0 1 0,1-1 0,-1 0 0,0 1 0,0-1 0,1 0 0,-1 1 0,0-1 0,0 1 0,8 13 0,1 10 0,-2 0 0,-1 1 0,-1 0 0,-1 0 0,1 36 0,2 12 0,-4-30 0,-2 1 0,-2 0 0,-2-1 0,-10 51 0,1-1 0,-3-13-3193,4-42-2292,-2-2-1,-33 67 0,29-69-2790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6:26.4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1486 28 4985,'-3'-2'19112,"-13"-7"-10755,10 6-8335,0 1 0,-1-1 1,1 1-1,-1 0 1,0 1-1,1 0 0,-1 0 1,0 0-1,0 1 0,0 0 1,0 0-1,0 0 1,-9 3-1,-20 9-22,-2-1 0,1-3 0,-48 6 0,-122 4 0,70-9 0,-302 24 0,372-27 0,13-1 0,1 2 0,-57 15 0,50-12 0,52-11 0,6 0-198,0 1 0,1-1 1,-1 1-1,0-1 0,1 1 0,-1-1 1,1 0-1,-1 0 0,1 0 0,-1 0 1,1 0-1,0 0 0,0 0 0,-1-1 1,1 1-1,0 0 0,0-1 0,0 1 1,0-1-1,0 1 0,1-1 0,-1 1 1,0-1-1,1 0 0,-1-2 0,0-1-1209,1-1-1,0 1 0,0 0 1,1 0-1,-1-1 0,3-6 1,0-9-3213,-3 7-2931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04.4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500 379 1232,'38'-36'9347,"1"0"-4407,-4 15-1728,-33 20-2927,-1 0 0,1 0 0,-1 1 0,1-1 0,-1 0 0,1 1 0,0 0 1,-1-1-1,1 1 0,0 0 0,-1 0 0,1 0 0,0 0 0,-1 0 1,1 0-1,-1 0 0,1 1 0,0-1 0,2 1 0,14 11 3280,-16-11-3312,0 0 0,-1-1 0,1 1 0,0 0-1,-1 0 1,1 0 0,-1 0 0,1 1 0,-1-1-1,0 0 1,1 0 0,-1 1 0,0-1 0,0 1 0,0-1-1,1 3 1,0 1-232,0-1-1,-1 0 1,1 1 0,-1-1-1,0 1 1,-1-1-1,1 1 1,-1 0-1,0-1 1,0 1 0,0 0-1,0-1 1,-1 1-1,0-1 1,0 1 0,0-1-1,-1 1 1,0-1-1,-1 5 1,-5 4-9,0 0 0,-1-1 0,0 0-1,-16 16 1,15-17-12,6-7 0,0-1 0,1 0 0,-2 0 0,1 0 0,0-1 0,-1 1 0,1-1 0,-1 0 0,1 0 0,-1-1 0,0 1 0,0-1 0,0 0 0,0 0 0,-5-1 0,-1 1 0,0-1 0,0 0 0,0-1 0,1 0 0,-1-1 0,-10-3 0,-6-10-3180,4-20-7174,5 7 5328,8 18 3650,2 15 2155,-1 4-531,-23 25 2263,26-27-1730,0 0 0,0 0 0,0-1 0,0 0-1,-1 0 1,-9 5 0,-4 1 1463,16-9-1502,-1 0-1,0 0 1,0-1-1,0 1 1,0-1 0,0 0-1,-9 2 1,-15 1-234,-53 8 987,76-12-1426,0-1-1,0 0 0,-1 0 1,1-1-1,0 0 0,0 0 1,0 0-1,0-1 0,0 0 1,-10-5-1,14 6-68,1-1 0,-1 1 0,1 0 0,-1-1 0,1 1 0,0-1 0,0 0 0,0 1 0,0-1 0,0 0 0,0 1 0,0-1 0,0 0 0,1 0 0,-1 0 0,1 0 0,-1 0 0,1-3 0,-2-40 0,3 32 0,1-50 0,4 1 0,2 0 0,20-74 0,-22 118 0,0 1 0,1 0 0,1 1 0,0 0 0,13-18 0,-11 17 0,-16-5-7391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04.7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76 216,'17'-29'29353,"-17"25"-27751,8-21-6,-3 16-1596,0 4 0,-2 1-1586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05.1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654 143 5665,'-3'6'4861,"-22"5"12344,1-9-12169,22-1-5036,1-1 0,-1 0 0,0-1 0,0 1 0,1 0 0,-1 0 0,0-1 0,0 1 0,1-1 0,-1 0 0,1 1 0,-1-1 0,0 0 0,1 0 0,-1 0 0,1 0 0,0 0 0,-1 0 0,1-1 0,0 1 0,0 0 0,0-1 0,-1-1 0,0 1 0,1-1 0,0 0 0,0 0 0,0 0 0,0 0 0,1 0 0,-1 0 0,1 0 0,0 0 0,0-1 0,0 1 0,1-5 0,-1 3 0,1 0 0,0 0 0,0 0 0,1 0 0,0 0 0,-1 1 0,1-1 0,1 0 0,-1 1 0,1 0 0,0-1 0,0 1 0,0 0 0,0 0 0,1 1 0,0-1 0,4-2 0,-4 3 0,0 1 0,0 0 0,0 0 0,0 1 0,1-1 0,-1 1 0,1 0 0,-1 0 0,1 1 0,-1-1 0,1 1 0,-1 0 0,9 1 0,-5 1 0,0 0 0,0 0 0,0 1 0,0 0 0,0 1 0,9 6 0,-15-9 0,0 1 0,0 0 0,0 0 0,0 0 0,-1 0 0,1 0 0,-1 0 0,1 0 0,-1 1 0,0-1 0,0 0 0,0 1 0,0-1 0,0 1 0,-1-1 0,1 1 0,-1 0 0,1-1 0,-1 1 0,0-1 0,0 1 0,0 0 0,-1-1 0,1 1 0,-1-1 0,1 1 0,-1-1 0,-1 4 0,0 2 0,0-1 0,-1 1 0,0 0 0,-1-1 0,1 0 0,-1 0 0,-1 0 0,-5 7 0,-8 3 0,0-2 0,-1 0 0,-1-1 0,-41 22 0,50-30 0,0-1 0,-1-1 0,0 1 0,0-2 0,0 0 0,0 0 0,0-1 0,0 0 0,-1-2 0,1 1 0,-1-1 0,1-1 0,-1 0 0,1-1 0,-13-3 0,18 4 0,-1 0 0,1 0 0,0 1 0,0 0 0,0 0 0,-1 1 0,1 0 0,0 0 0,0 0 0,0 1 0,0 0 0,1 1 0,-1 0 0,0 0 0,1 0 0,-7 5 0,-14 10 0,0 0 0,-29 28 0,41-33 0,-6 7 0,-35 41 0,30-31 0,16-16-3297,-6 1-7438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05.5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68 1608,'14'-9'6579,"16"-20"15146,-21 19-18870,-7 8-2855,0 0 0,1 0 0,-1 0 0,1 1 0,-1-1 0,1 1 0,0 0 0,-1-1 0,1 1 0,0 0 0,0 1 0,0-1 0,0 0 0,0 1 0,0 0 0,0 0 0,0 0 0,5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06.1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946 29 232,'8'-23'31463,"-8"22"-30924,-5-3-6,21 26-533,-10-15 0,-4-3 0,0 1 0,0-1 0,-1 1 0,0 0 0,1-1 0,-2 1 0,1 0 0,0 0 0,-1 0 0,0 0 0,0 0 0,-1-1 0,1 1 0,-1 0 0,0 0 0,0 0 0,0-1 0,-1 1 0,0-1 0,-4 9 0,2-6 0,0 0 0,0 1 0,-1-1 0,0-1 0,0 1 0,-1-1 0,0 0 0,0 0 0,-1-1 0,1 1 0,-9 4 0,13-9 0,1-1 0,0 1 0,-1-1 0,1 1 0,-1-1 0,1 0 0,-1 1 0,1-1 0,-1 0 0,0 0 0,1 0 0,-1 0 0,1 0 0,-1 0 0,1-1 0,-1 1 0,1-1 0,-1 1 0,1-1 0,-1 1 0,-1-2 0,-1 0 0,-1 1 0,0-1 0,1 1 0,-1 0 0,1 0 0,-1 1 0,-6-1 0,7 1 0,0 1 0,0 0 0,0-1 0,0 2 0,0-1 0,0 0 0,1 1 0,-1-1 0,0 1 0,1 0 0,-1 0 0,1 1 0,0-1 0,-4 4 0,-12 8 0,-25 14 0,2 2 0,2 2 0,-47 47 0,36-31 0,-125 99 0,140-120 0,-1-2 0,-1-2 0,-45 21 0,65-35-1558,-7 4-4926,-27 13-8306,42-21 8032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06.5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1807 50 3009,'11'-14'4914,"2"-7"6591,-13 21-11186,0-1 0,0 1 0,1-1 0,-1 1 0,0 0 0,0-1-1,0 1 1,0-1 0,0 1 0,0-1 0,0 1 0,0-1 0,0 1-1,0 0 1,0-1 0,0 1 0,-1-1 0,1 1 0,0-1 0,0 1-1,-2-3 1914,1 2-1913,-23-1 3773,3 7-4092,-1 0 0,1 1 0,1 1 0,-40 19 0,-82 52 0,77-40 0,-422 218 0,270-153-1273,-359 177-8584,463-217-4626,54-29 7369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06.8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259 1 3225,'16'3'5899,"-14"-2"-4157,1 0 0,13 13 12193,-14-12-12193,2 4 0,3 5 998,-5-6-2740,0 1 0,0-1 0,0 1 0,0 0 0,-1-1 0,0 1 0,-1 0 0,1 0 0,-1 0 0,0 0 0,0 0 0,-1 0 0,0-1 0,0 1 0,0 0 0,-3 7 0,-4 12 0,-2-1 0,-14 29 0,21-46 0,-8 16 0,0 0 0,0-1 0,-1 0 0,-21 27 0,31-46-13,-35 42-2584,26-32 835,-1-1-1,0 0 0,0-1 0,-1 0 0,0-1 0,-15 8 0,3-6-4990,0 1-110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07.2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1410 78 3497,'8'-24'8093,"7"-13"8110,-2 21-11229,-12 16-4974,-1 0 0,0 0 0,1-1 0,-1 1 0,0 0 0,1 0 0,-1 0 0,1 0 0,-1 0 0,0 0 0,1 0 0,-1 0 0,0 0 0,1 0 0,-1 1 0,1-1 0,-1 0 0,0 0 0,1 0 0,-1 0 0,0 0 0,1 1 0,-1-1 0,0 0 0,1 0 0,-1 1 0,0-1 0,0 0 0,1 0 0,-1 1 0,0-1 0,0 0 0,0 1 0,1-1 0,-1 0 0,0 1 0,0-1 0,0 0 0,0 1 0,0 0 0,4 11 0,-8 67 0,-4 0 0,-3 0 0,-26 94 0,2 20 0,-16 89 0,40-238 0,-1 0 0,-21 47 0,25-71 0,-2 0 0,0 0 0,-1-1 0,-1-1 0,-1 0 0,-24 26 0,20-28 0,-2 0 0,0-1 0,-1-1 0,-1 0 0,0-2 0,-1 0 0,0-2 0,0 0 0,-1-2 0,-26 7 0,11-6 0,-1-2 0,-1-1 0,1-2 0,-1-1 0,-56-5 0,60-2 0,0-2 0,1-1 0,0-2 0,0-2 0,1 0 0,0-3 0,1-1 0,1-1 0,-54-36 0,67 39 0,0-2 0,1 1 0,1-2 0,1-1 0,0 0 0,1-1 0,0 0 0,2-1 0,0-1 0,-12-25 0,20 33 0,0 0 0,1 0 0,0-1 0,0 0 0,2 0 0,-1 0 0,2 0 0,0 0 0,0 0 0,1-1 0,1 1 0,0 0 0,1 0 0,1 0 0,-1 0 0,2 0 0,0 1 0,1-1 0,7-14 0,2 2 0,0 0 0,2 1 0,1 1 0,0 1 0,2 0 0,1 1 0,0 1 0,1 1 0,2 1 0,0 1 0,31-18 0,7-3-2022,27-24-5830,11-7-1431,-72 49 1322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07.6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5 3297,'10'9'22713,"15"-8"-15956,-25-1-6806,0-1 0,-1 1 1,1 0-1,0 0 0,0 0 0,0 0 1,0 0-1,0 0 0,-1 0 0,1 0 1,0-1-1,0 1 0,0 0 0,0 0 1,0 0-1,0 0 0,0 0 0,-1-1 1,1 1-1,0 0 0,0 0 0,0 0 1,0 0-1,0-1 0,0 1 0,0 0 1,0 0-1,0 0 0,0 0 0,0-1 1,0 1-1,0 0 0,0 0 0,0 0 1,0 0-1,0-1 0,0 1 0,0 0 1,1 0-1,-1 0 0,0 0 0,0 0 0,0-1 1,0 1-1,0 0 0,0 0 0,0 0 1,1 0-1,-1 0 0,0 0 0,0-1 1,0 1-1,0 0 0,1 0 0,-20-6-6699,2 11-1460,-7 4 8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08.0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 15 6865,'1'-9'25253,"-1"8"-25234,1 1 1,-1-1 0,1 1 0,-1-1-1,1 1 1,-1 0 0,1-1 0,-1 1 0,1 0-1,-1 0 1,1-1 0,-1 1 0,1 0-1,-1 0 1,1 0 0,0 0 0,-1 0-1,1 0 1,-1 0 0,1 0 0,0 0 0,-1 0-1,1 0 1,-1 0 0,1 0 0,0 0-1,-1 0 1,1 1 0,-1-1 0,1 0 0,-1 0-1,1 1 1,-1-1 0,1 0 0,-1 1-1,1-1 1,-1 0 0,1 1 0,-1-1 0,1 2-1,11 15-176,-12-17 153,24 35 4,-17-25 0,-1-1 0,0 1 0,0 0 0,-1 1 0,0-1 0,5 18 0,-5-9 0,-1 1 0,-1 0 0,-1 0 0,0 25 0,-2-40-71,0-1 0,0 1-1,-1 0 1,1 0 0,-1 0 0,0-1 0,0 1 0,-1 0-1,0-1 1,1 1 0,-1-1 0,-1 0 0,1 1 0,-1-1-1,0 0 1,-4 5 0,2-5-222,0 0 0,0 0 0,0-1 0,0 0 0,-1 0 0,1 0 0,-1-1 0,0 0 0,0 0 0,0 0 1,0-1-1,-11 2 0,-26 1-17482,26-4 11514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6:26.8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440 0 2024,'-34'3'4440,"15"0"604,1 2 0,-1 0 0,-18 8-1,-1 2 515,24-9-4988,-5 3-570,0 1 0,0 0 0,1 2 0,1 0 0,0 1 0,1 1 0,0 0 0,1 1 0,0 1 0,2 0 0,0 1 0,1 1 0,-20 36 0,29-47 0,0 0 0,0 0 0,1 0 0,0 0 0,0 0 0,1 0 0,-1 0 0,2 1 0,-1-1 0,1 0 0,0 1 0,1-1 0,-1 1 0,1-1 0,1 0 0,3 12 0,-1-9 0,1 0 0,0 0 0,1-1 0,0 1 0,0-1 0,1-1 0,0 1 0,0-1 0,1 0 0,11 9 0,-2-4 0,1-1 0,1 0 0,-1-1 0,2-1 0,-1-1 0,1 0 0,1-2 0,0 0 0,0-2 0,42 7 0,-34-11-2555,44-7-11538,-56 2 5840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08.3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680 10 4345,'8'-9'28357,"-32"24"-28330,2 2 0,-35 32 0,31-25-35,-50 35 0,-5-4 88,45-29-242,-2-1 0,-41 19 1,27-19-2448,-75 27-14187,58-28 8256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09.3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895 1149 2857,'-4'-6'3618,"0"1"0,0-1 0,1 0 0,0-1 0,-4-10 0,-5-9 2898,-4 2-4877,-33-39-1585,37 47-55,0-1 0,-1 1 0,-1 1 0,0 0 0,-1 2 0,-18-15 0,13 15 1,-1 0 0,-1 1 0,1 2 0,-2 0 0,-34-10 0,49 18 0,-1 0 0,1 0 0,-1 1 0,0 0 0,0 0 0,0 1 0,0 0 0,0 1 0,0 0 0,1 1 0,-1 0 0,0 0 0,1 0 0,-1 1 0,1 1 0,0-1 0,-15 10 0,1 3 0,2 1 0,-1 1 0,2 1 0,1 1 0,-26 35 0,13-11 0,-45 86 0,17 1 0,52-115 0,1 1 0,1-1 0,0 1 0,1 0 0,0 1 0,0 20 0,3-36 0,1 0 0,0-1 0,0 1 0,0 0 0,0 0 0,1 0 0,-1 0 0,1 0 0,-1-1 0,1 1 0,-1 0 0,1 0 0,0-1 0,0 1 0,0 0 0,0-1 0,0 1 0,0-1 0,0 1 0,1-1 0,-1 0 0,0 1 0,2 0 0,0-1 0,-1 0 0,1 0 0,-1-1 0,1 1 0,0-1 0,-1 1 0,1-1 0,-1 0 0,1 0 0,0 0 0,-1 0 0,1 0 0,-1-1 0,5 0 0,7-4 0,0 0 0,0 0 0,0-2 0,16-9 0,1-3 0,-1-2 0,-1-2 0,-1 0 0,-1-2 0,-1-1 0,-1-1 0,-2-1 0,0-1 0,-2-1 0,-2-1 0,19-38 0,5-22 0,-4-2 0,49-174 0,-17 58 0,13-51 0,-65 205 0,-14 45 0,-1 0 0,0 0 0,-1 0 0,-1-1 0,4-19 0,-6 30 0,0 0 0,0 0 0,0 0 0,0 0 0,0 1 0,1-1 0,-1 0 0,0 0 0,0 0 0,0 0 0,0 0 0,0 0 0,0 0 0,1 0 0,-1 0 0,0 0 0,0 0 0,0 0 0,0 0 0,0-1 0,0 1 0,1 0 0,-1 0 0,0 0 0,0 0 0,0 0 0,0 0 0,0 0 0,0 0 0,0 0 0,0 0 0,0 0 0,1 0 0,-1-1 0,0 1 0,0 0 0,0 0 0,0 0 0,0 0 0,0 0 0,0 0 0,0 0 0,0-1 0,0 1 0,0 0 0,0 0 0,0 0 0,0 0 0,0-1 0,4 14 0,-5 7 0,-1 0 0,0 0 0,-2 0 0,-1-1 0,0 1 0,-16 36 0,-64 112 0,38-82 0,-7 18 0,2-4 0,-65 170 0,106-238 0,-1-1 0,3 0 0,-10 47 0,18-70 0,0 0 0,0 0 0,1 0 0,0 0 0,0 0 0,1 0 0,0 0 0,0 0 0,1 0 0,0-1 0,0 1 0,1 0 0,0-1 0,1 1 0,4 6 0,14 9-1916,-19-20 1056,1-1 1,0 0 0,0 0 0,0 0 0,1 0-1,-1-1 1,0 1 0,5 0 0,1-1-1380,0 0 1,0 0 0,0-1-1,0-1 1,16-2-1,8-2-5264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09.8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11 294 3865,'5'7'17402,"7"-2"-10341,14-2-2783,-12-4-4260,-1 1 0,0-2 1,0 0-1,0 0 0,0-1 1,0-1-1,0 0 0,-1 0 1,0-2-1,21-11 0,-27 13-19,0 0-1,-1 0 0,1 0 0,-1-1 0,0 0 0,0 0 1,0-1-1,-1 1 0,0-1 0,0 0 0,-1 0 0,1 0 1,-1-1-1,0 1 0,-1-1 0,0 1 0,0-1 0,0 0 1,-1 0-1,0 0 0,0-13 0,0 12 2,-2 1 0,1 0 0,-1-1 0,0 1 0,0-1 0,-1 1 0,0 0 0,0 0 0,-1 0 0,1 0 0,-2 0 0,-4-7 0,7 12 0,-1 0 0,0 0 0,0 1 0,0-1 0,0 0 0,0 1 0,0 0 0,0-1 0,-1 1 0,1 0 0,0 0 0,-1 0 0,1 0 0,-1 1 0,1-1 0,-1 1 0,0-1 0,1 1 0,-1 0 0,1 0 0,-1 0 0,-2 1 0,-1 0 0,1 1 0,-1-1 0,1 1 0,0 1 0,-1-1 0,1 1 0,0 0 0,0 0 0,-7 7 0,-1 1 0,1 0 0,0 1 0,1 1 0,0 0 0,1 1 0,-11 19 0,7-5 0,-22 56 0,33-75 0,0 0 0,1 1 0,0-1 0,0 0 0,1 1 0,0-1 0,1 1 0,0-1 0,1 1 0,2 16 0,-2-23 0,0 1 0,0-1 0,0 1 0,1-1 0,-1 0 0,1 1 0,-1-1 0,1 0 0,0 0 0,1 0 0,-1 0 0,0-1 0,1 1 0,0-1 0,-1 1 0,1-1 0,0 0 0,0 0 0,4 2 0,-1-2 0,-1 0 0,0-1 0,1 1 0,-1-1 0,1-1 0,-1 1 0,1-1 0,-1 0 0,1 0 0,-1 0 0,9-3 0,4-1 0,-1 0 0,1-2 0,-1 0 0,0-1 0,-1-1 0,27-17 0,-19 8 0,-2-1 0,0 0 0,-1-2 0,-1 0 0,-1-2 0,-1 0 0,-1-1 0,20-34 0,6-11 0,-48 76 0,0 0 0,1 1 0,0-1 0,0 1 0,1 0 0,0 0 0,1 0 0,-3 19 0,1 5 0,-2 54 0,5-51 0,0-25 0,0 1 0,1 0 0,0-1 0,1 1 0,0 0 0,1-1 0,0 1 0,1-1 0,0 0 0,5 13 0,-1-12 0,-7-11 0,1 1 0,-1-1 0,1 1 0,-1-1 0,1 1 0,0-1 0,-1 1 0,1-1 0,0 0 0,0 1 0,0-1 0,0 0 0,0 0 0,1 0 0,-1 0 0,0 0 0,0 0 0,1 0 0,-1 0 0,1 0 0,-1 0 0,0-1 0,1 1 0,-1-1 0,1 1 0,0-1 0,-1 0 0,1 1 0,-1-1 0,1 0 0,0 0 0,-1 0 0,1 0 0,-1 0 0,1-1 0,0 1 0,-1 0 0,1-1 0,2-1 0,31-13-2426,-21 8-1293,0-2-1,-1 1 0,0-2 1,13-11-1,5-9-1267,-12 10 656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10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190 232 3617,'13'-80'10509,"-8"50"-4322,0 1 0,13-41 0,-16 47-6107,-5 44-80,0-1 0,-1 0 0,-1 0 0,-16 39 0,-4 19 0,-18 85 0,-15 87 0,46-203 0,-7 40 0,3 1 0,4 1 0,0 158 0,13-219 0,2-1 0,0 0 0,2 0 0,1 0 0,12 36 0,-17-61-119,0 0 0,0 0 1,-1 0-1,2 0 0,-1 0 0,0 0 0,0 0 1,1-1-1,-1 1 0,1 0 0,-1-1 0,1 1 1,0-1-1,-1 0 0,4 3 0,-4-4 1,0 0 1,0 0-1,0 1 0,0-1 0,0 0 0,-1 0 0,1 0 1,0 0-1,0 0 0,0 0 0,0 0 0,0 0 0,-1 0 1,1-1-1,0 1 0,0 0 0,0 0 0,0-1 1,-1 1-1,1-1 0,0 1 0,0-1 0,-1 1 0,1-1 1,0 1-1,-1-1 0,1 1 0,0-1 0,-1 0 0,1 0 1,-1 1-1,0-1 0,1 0 0,-1 0 0,1 1 0,-1-1 1,0 0-1,1-1 0,15-23-18831,-8 7 12499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10.5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78 1928,'20'-5'26356,"-11"2"-22626,-3 1-3880,5-3 274,1 0 1,0 1-1,0 0 0,0 0 1,0 2-1,1-1 1,20 0-1,48-10-915,-34 2-6447,25 1-9964,-54 6 11782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10.8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141 229 1512,'7'9'12889,"-6"-9"-12540,18-4 4833,14-15-1510,4-13-1378,-31 27-2210,0 1 0,-1-1 0,1 0 0,-1 0 0,0 0 0,0-1 0,6-9 0,-9 11-82,0 1 0,0 0 0,-1 0 0,1-1 0,-1 1 1,0-1-1,0 1 0,0-1 0,-1 1 0,1-1 0,-1 0 0,0 1 0,0-1 1,0 0-1,0 1 0,0-1 0,-1 0 0,0 1 0,0-1 0,0 1 1,0-1-1,0 1 0,-1-1 0,0 1 0,1 0 0,-1 0 0,-1 0 1,1 0-1,0 0 0,-1 0 0,1 1 0,-1-1 0,0 1 0,0-1 1,0 1-1,0 0 0,0 1 0,0-1 0,0 0 0,-1 1 0,1-1 1,-1 1-1,1 0 0,-1 1 0,0-1 0,1 0 0,-1 1 0,0 0 0,1 0 1,-1 0-1,0 0 0,-4 2 0,2-2 152,0 1-1,1 1 1,-1-1-1,1 1 1,0-1-1,0 2 0,-1-1 1,1 1-1,0-1 1,1 1-1,-1 0 1,1 1-1,-1-1 1,1 1-1,0 0 1,-5 7-1,-2 3 664,1 2-1,1-1 0,-13 30 1,11-20-608,3-7-209,2 1 0,0 0 0,1 0 0,-4 29 0,0 3 0,8-49 0,0 0 0,0 1 0,1-1 0,0 1 0,-1-1 0,1 0 0,0 1 0,0-1 0,0 1 0,0-1 0,1 1 0,-1-1 0,1 1 0,-1-1 0,1 0 0,0 1 0,0-1 0,0 0 0,0 0 0,1 1 0,-1-1 0,0 0 0,1 0 0,0-1 0,-1 1 0,1 0 0,0 0 0,0-1 0,0 1 0,0-1 0,0 0 0,0 1 0,0-1 0,1 0 0,-1 0 0,0 0 0,1-1 0,-1 1 0,0-1 0,3 1 0,4 0 0,0 0 0,1 0 0,-1-1 0,0-1 0,0 1 0,0-2 0,0 1 0,0-1 0,15-5 0,-3-2 0,-1 0 0,0-1 0,0-2 0,-1 0 0,0 0 0,30-29 0,-37 30 0,0-1 0,-1 0 0,-1-1 0,0 0 0,-1-1 0,0 0 0,-1 0 0,0-1 0,-2 0 0,6-17 0,-8 18 0,2-1 0,-2-1 0,0 0 0,-1 0 0,2-32 0,-7 48 0,0 1 0,0 0 0,0 0 0,0 0 0,1 0 0,-1 0 0,0 1 0,1-1 0,-1 1 0,1-1 0,-1 1 0,1-1 0,0 1 0,-2 2 0,-2 7 0,1 1 0,0 0 0,1 1 0,0-1 0,0 1 0,0 16 0,1-11 0,-2 24 0,2 1 0,2 0 0,2-1 0,13 76 0,-13-106 0,1-1 0,-1 0 0,2 0 0,-1 0 0,2-1 0,-1 1 0,1-1 0,8 11 0,-13-21-73,0 0-1,0 0 1,0 0 0,1 1-1,-1-1 1,0 0 0,0 0-1,1 0 1,-1 0 0,0 0-1,0 1 1,1-1 0,-1 0-1,0 0 1,1 0 0,-1 0-1,0 0 1,1 0 0,-1 0-1,0 0 1,0 0 0,1 0-1,-1 0 1,0 0 0,1 0-1,-1 0 1,0-1 0,0 1-1,1 0 1,-1 0 0,0 0-1,0 0 1,1 0 0,-1-1-1,0 1 1,0 0 0,1 0-1,-1 0 1,0-1-1,0 1 1,0 0 0,1 0-1,-1-1 1,0 1 0,0 0-1,0 0 1,0-1 0,0 1-1,0 0 1,0-1 0,0 1-1,0 0 1,1 0 0,-1-1-1,0 1 1,0 0 0,-1-1-1,1 1 1,0 0 0,0 0-1,0-1 1,0 1 0,0-1-1,5-35-9395,-1 6 2644,3 12-265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11.4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316 87 3137,'6'-13'4574,"-1"-7"5621,0-2 1565,3 9-8659,-3 6-3101,-5 7 0,0-1 0,0 1 0,0-1 0,0 1 0,0-1 0,0 1 0,1-1 0,-1 1 0,0-1 0,0 1 0,1-1 0,-1 1 0,0 0 0,0-1 0,1 1 0,-1-1 0,0 1 0,1 0 0,-1-1 0,1 1 0,-1 0 0,0 0 0,1-1 0,-1 1 0,1 0 0,-1 0 0,1 0 0,-1-1 0,1 1 0,-1 0 0,1 0 0,-1 0 0,1 0 0,-1 0 0,1 0 0,-1 0 0,1 0 0,-1 0 0,1 0 0,-1 0 0,1 0 0,-1 1 0,1-1 0,-1 0 0,1 0 0,-1 0 0,1 1 0,-1-1 0,0 0 0,1 1 0,-1-1 0,1 0 0,-1 1 0,0-1 0,1 1 0,4 9 0,-1-1 0,0 1 0,-1 0 0,0 0 0,0 1 0,-1-1 0,0 0 0,-1 1 0,-1 18 0,-4 43 0,-5 1 0,-2-1 0,-36 124 0,31-135 0,-17 42 0,-4-1 0,-5-2 0,-56 97 0,86-174 0,-5 13 0,11-22 0,-1 0 0,0-1 0,0 0 0,-17 20 0,8-6 0,17-26 0,6-20 0,4-5 0,0 0 0,2 1 0,1 1 0,17-21 0,-8 9 0,2-2 0,2 2 0,39-41 0,-53 62 0,0 0 0,1 1 0,1 1 0,0 1 0,0 0 0,1 0 0,1 2 0,22-10 0,-30 16 0,-1 0 0,1 0 0,0 0 0,0 1 0,-1 1 0,1-1 0,0 2 0,0-1 0,0 1 0,0 0 0,-1 1 0,1 0 0,-1 0 0,1 1 0,14 7 0,-19-8 0,-1 0 0,1 0 0,0 1 0,-1-1 0,0 1 0,0 0 0,0 0 0,0 0 0,0 0 0,0 1 0,-1-1 0,0 1 0,0 0 0,0-1 0,0 1 0,0 0 0,-1 0 0,0 0 0,1 0 0,-2 1 0,1-1 0,0 0 0,-1 0 0,0 1 0,0-1 0,0 0 0,0 0 0,-1 1 0,0-1 0,0 0 0,0 0 0,0 0 0,0 0 0,-4 7 0,-1 2 0,-1 1 0,0-1 0,-1-1 0,0 1 0,-1-1 0,-15 16 0,-70 58 0,49-46 0,15-14 0,-1-2 0,-60 37 0,88-60-591,0 0 0,0 1 0,0-1 0,0 0 0,0 0 0,0 0 0,-1-1-1,1 1 1,0-1 0,-5 0 0,7 0 306,0 0-1,0 0 0,0 0 0,0 0 1,0 0-1,0 0 0,0-1 0,0 1 1,1 0-1,-1-1 0,0 1 0,0-1 1,0 1-1,0-1 0,1 1 0,-1-1 1,0 1-1,1-1 0,-1 0 0,0 0 1,1 1-1,-1-1 0,1 0 0,-1 0 1,1 1-1,-1-1 0,1 0 0,-1 0 1,1 0-1,0 0 0,0 0 0,-1 0 1,1 0-1,0 0 0,0 0 0,0-1 1,0-8-7854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12.0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103 320 4497,'-27'25'23057,"18"-12"-17844,9-12-5213,-1 0 0,0 0 0,1 0 0,-1 0 0,1 1 0,-1-1 0,1 0 0,0 0 0,-1 0 0,1 1 0,0-1 0,0 0 0,0 1 0,0-1 0,0 0 0,0 0 0,0 1 0,1-1 0,-1 0 0,0 1 0,1-1 0,-1 0 0,1 0 0,-1 0 0,1 0 0,-1 1 0,1-1 0,0 0 0,0 0 0,-1 0 0,1 0 0,0 0 0,0-1 0,0 1 0,0 0 0,0 0 0,0-1 0,2 2 0,1 0 0,0 0 0,0-1 0,0 1 0,0-1 0,0 0 0,1 0 0,-1 0 0,0-1 0,0 0 0,1 1 0,-1-1 0,8-1 0,68-16 0,-73 15 0,0 0 0,-1-1 0,0 0 0,1 0 0,-1 0 0,0-1 0,0 0 0,-1 0 0,1 0 0,5-6 0,-3 0 0,-1 4 0,-2 0 0,1 0 0,0-1 0,-1 0 0,-1 0 0,1 0 0,-1-1 0,0 1 0,-1-1 0,0 0 0,0 0 0,3-13 0,-4 9 0,-1 0 0,0 1 0,0-1 0,-1 0 0,-1 0 0,0 0 0,0 1 0,-1-1 0,-1 1 0,-8-22 0,9 27 0,0 1 0,-1-1 0,0 1 0,0 0 0,-1 0 0,0 1 0,1-1 0,-1 1 0,-1-1 0,1 1 0,-1 1 0,1-1 0,-1 1 0,0-1 0,-1 1 0,1 1 0,0-1 0,-1 1 0,0 0 0,1 0 0,-1 1 0,0-1 0,-8 0 0,6 2 0,0 0 0,0 0 0,0 1 0,0 0 0,0 0 0,1 1 0,-1 0 0,0 0 0,1 1 0,0 0 0,-1 0 0,1 1 0,1 0 0,-1 0 0,0 1 0,1-1 0,0 2 0,0-1 0,0 0 0,1 1 0,0 0 0,0 1 0,1-1 0,-1 1 0,-3 7 0,0 2 0,-1 0 0,2 0 0,0 1 0,1 0 0,1 0 0,0 1 0,1 0 0,1 0 0,-1 32 0,4-43 0,0-1 0,1 0 0,-1 1 0,1-1 0,1 0 0,-1 0 0,1 0 0,0 0 0,1 0 0,-1 0 0,5 7 0,-5-11 0,0 0 0,0 1 0,0-1 0,0 0 0,0 0 0,0 0 0,0-1 0,1 1 0,-1-1 0,1 1 0,-1-1 0,1 0 0,0 1 0,-1-2 0,1 1 0,0 0 0,0 0 0,0-1 0,-1 1 0,1-1 0,0 0 0,0 0 0,0 0 0,0-1 0,0 1 0,0-1 0,3 0 0,15-5 0,-1-1 0,0 0 0,-1-2 0,1 0 0,-2-1 0,1-1 0,-1 0 0,-1-2 0,0 0 0,25-26 0,34-39 0,-76 78 0,0 0 0,0 0 0,-1 0 0,1 0 0,0 0 0,0 0 0,0 0 0,0 0 0,0 0 0,0 0 0,-1-1 0,1 1 0,0 0 0,0 0 0,0 0 0,0 0 0,0 0 0,0 0 0,0 0 0,0 0 0,0 0 0,0-1 0,-1 1 0,1 0 0,0 0 0,0 0 0,0 0 0,0 0 0,0 0 0,0 0 0,0-1 0,-13 10 0,3 1 0,1 1 0,-1 1 0,2 0 0,0 0 0,0 1 0,2 0 0,-1 0 0,-7 24 0,0-2 0,6-19 0,4-7 0,-1 0 0,2 0 0,-1 0 0,1 0 0,1 0 0,0 1 0,-2 12 0,3-6 0,1 11 0,1-27 0,0 1 0,-1 0 0,1-1 0,0 1 0,0 0 0,0-1 0,-1 1 0,1-1 0,0 1 0,0-1 0,0 1 0,0-1 0,0 0 0,0 0 0,0 1 0,0-1 0,0 0 0,0 0 0,0 0 0,0 0 0,0 0 0,0 0 0,0 0 0,0 0 0,0-1 0,0 1 0,0 0 0,1-1 0,12-2-895,0-1-1,0 0 1,19-9-1,-4-2-3344,-1-2 0,0 0 0,42-37 0,-43 30-2568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12.3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301 8 568,'-13'-6'11913,"3"4"-4339,6 2-6438,1 1-1,0-1 1,0 1-1,0 0 0,0 0 1,0 0-1,0 0 0,0 0 1,0 1-1,-5 3 0,1 0-1120,1-1-1,0 2 0,0-1 0,0 1 1,1 0-1,-1 0 0,2 0 1,-1 1-1,1 0 0,0 0 0,0 0 1,0 0-1,1 1 0,1-1 1,-1 1-1,-2 15 0,-7 15-34,12-28 20,1 0 0,0 1 0,1-1 0,3 12 0,-1-15 0,0 0 0,0 0 0,1 0 0,0-1 0,0 1 0,1-1 0,-1 0 0,1-1 0,1 1 0,-1-1 0,1 0 0,0-1 0,0 0 0,14 6 0,-7-2 0,0 0 0,0 1 0,17 16 0,-26-21 0,-1 0 0,1 1 0,-1-1 0,1 1 0,-2 0 0,1 0 0,0 1 0,-1-1 0,0 1 0,0 0 0,-1 0 0,0 0 0,0 0 0,0 0 0,-1 0 0,0 1 0,0-1 0,0 0 0,-1 1 0,0-1 0,0 1 0,-1-1 0,1 0 0,-2 1 0,1-1 0,-1 0 0,0 0 0,0 0 0,0 0 0,-1 0 0,0 0 0,0-1 0,-5 8 0,-3-1 0,1-1 0,-2 0 0,1-1 0,-2 0 0,1-1 0,-1 0 0,0-1 0,-20 9 0,-123 45 0,104-43 0,35-10 0,50-42-552,27-24-17429,-34 36 10180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12.7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11 191 5289,'0'0'26436,"-2"0"-25419,1 1-1017,0 0 1,1 0 0,-1 0-1,0 0 1,1 0 0,-1 0-1,0 0 1,1 0 0,-1 0 0,1 0-1,0 0 1,-1 0 0,1 1-1,0-1 1,0 0 0,-1 0-1,1 0 1,0 1 0,0-1-1,0 0 1,1 0 0,-1 0-1,0 0 1,0 1 0,1-1 0,-1 0-1,0 0 1,1 0 0,-1 0-1,1 0 1,0 0 0,-1 0-1,1 0 1,0 0 0,-1 0-1,1 0 1,2 1 0,-2 0-2,3 2 1,0 0 0,0 0 0,0 0 0,1 0 0,-1-1 0,1 0 0,0 0 0,0 0 0,0-1 0,0 1 0,1-1 0,-1 0 0,1-1 0,-1 1 0,1-1 0,0 0 0,-1-1 0,1 1 0,8-2 0,5 2 0,0-2 0,0 0 0,0-1 0,35-9 0,-39 7 0,-1-1 0,0-1 0,0 0 0,0 0 0,-1-2 0,0 0 0,-1 0 0,20-18 0,-26 21 0,0-1 0,0 0 0,-1-1 0,0 1 0,0-1 0,0 0 0,-1 0 0,0-1 0,-1 1 0,1-1 0,-1 0 0,-1 0 0,0 0 0,0 0 0,0 0 0,-1 0 0,0-10 0,-1 16 0,0 1 0,0-1 0,0 0 0,0 0 0,-1 0 0,1 0 0,0 0 0,-1 0 0,1 0 0,-1 1 0,0-1 0,0 0 0,0 0 0,0 1 0,0-1 0,0 1 0,0-1 0,0 1 0,0-1 0,-1 1 0,1 0 0,-1-1 0,-2 0 0,1 0 0,-1 1 0,1 0 0,0 0 0,-1 0 0,1 0 0,-1 0 0,0 1 0,1 0 0,-1 0 0,1 0 0,-8 1 0,-2 1 0,0 1 0,0 0 0,0 1 0,0 1 0,1 0 0,-15 8 0,11-3 0,0 0 0,1 2 0,0 0 0,1 0 0,0 2 0,1 0 0,0 0 0,1 1 0,1 0 0,1 1 0,0 1 0,1 0 0,0 0 0,2 0 0,0 1 0,1 0 0,1 1 0,-5 26 0,8-33 0,1 0 0,0-1 0,1 1 0,0 0 0,0 0 0,1-1 0,1 1 0,0 0 0,1-1 0,0 0 0,1 0 0,0 0 0,0 0 0,2 0 0,-1-1 0,1 0 0,0 0 0,1 0 0,1-1 0,-1 0 0,1 0 0,1-1 0,-1 0 0,1-1 0,1 0 0,-1 0 0,1-1 0,17 8 0,16 4 0,2-1 0,0-2 0,1-2 0,1-2 0,0-2 0,0-3 0,0-1 0,59-2 0,-74-7-5665,-31 4 5336,0 0 0,0 0 0,-1 0 0,1-1 0,0 1 0,0 0 0,0-1 0,0 1 0,0-1 0,0 1 0,-1-1 0,1 1 0,0-1 0,0 0 0,-1 1 0,1-1 0,0 0 0,-1 0 0,1 0 0,-1 1 0,1-1 0,-1 0 0,1 0 0,-1 0 0,0 0 0,1 0 0,-1 0 0,0-1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6:28.4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1815 15 2609,'-9'-11'30055,"10"9"-29926,-10 0-155,2 3 26,4 12 0,3-7 0,-2-4 0,1 1 0,-1 0 0,1 0 0,0 0 0,0 1 0,0-1 0,1 0 0,-1 0 0,1 0 0,-1 1 0,1 4 0,2 51 0,-1-31 0,1-11 0,-1-1 0,2 0 0,0 0 0,6 18 0,-4-20 0,-2 1 0,0 0 0,0 1 0,0 15 0,-1-7 0,-1-21 0,0-1 0,-1 1 0,0 0 0,1 0 0,-1 0 0,0 0 0,-1 0 0,1 0 0,0 0 0,-1 0 0,-1 3 0,-3 14 0,4-18 0,1 0 0,-1 0 0,1 0 0,-1 0 0,0 0 0,1 0 0,-1 0 0,0 0 0,-1 0 0,1 0 0,0 0 0,0-1 0,-1 1 0,1-1 0,-1 1 0,-2 2 0,-9 4 0,1 0 0,-1-1 0,0-1 0,0 0 0,-1 0 0,0-2 0,0 1 0,0-2 0,0 0 0,-1-1 0,1 0 0,-27-1 0,-13-3 0,0-3 0,-64-14 0,-14-2 0,-135-16 0,122 16 0,138 20 0,4 1 0,0 0 0,0 0 0,0-1 0,0 1 0,1-1 0,-1 0 0,0 0 0,0 0 0,1 0 0,-4-2 0,6 1 0,0 1 0,0 0 0,1-1 0,-1 1 0,1 0 0,-1-1 0,1 1 0,-1 0 0,1 0 0,0 0 0,0-1 0,0 1 0,-1 0 0,1 0 0,0 0 0,0 0 0,0 0 0,2 0 0,-2-1 0,0 1 0,0-1 0,0 1 0,0 0 0,0-1 0,-1 1 0,1-1 0,0 0 0,-1 1 0,1-1 0,-1 0 0,0 1 0,1-4 0,6-4 0,-20 37 0,11-23 0,1 0 0,-1 0 0,-1 0 0,1-1 0,-1 1 0,-4 5 0,-36 53 0,30-46 0,11-14 0,0-1 0,0 1 0,0 0 0,0-1 0,0 0 0,-1 1 0,1-1 0,-1 0 0,1 0 0,-1 0 0,0-1 0,-6 4 0,-4-1 0,-1 0 0,1 0 0,-1-1 0,0-1 0,0 0 0,0-1 0,-17-1 0,24 0 0,0-1 0,0 1 0,0-2 0,0 1 0,0-1 0,0 0 0,0 0 0,1-1 0,-1 0 0,1 0 0,0 0 0,0-1 0,0 0 0,1 0 0,-1-1 0,-5-5 0,10 9 0,0 0 0,0 0 0,0 0 0,0 0 0,0 0 0,1-1 0,-1 1 0,0 0 0,1 0 0,-1 0 0,1-1 0,-1 1 0,1 0 0,0-1 0,-1 1 0,1 0 0,0-1 0,0 1 0,0 0 0,0-1 0,0 1 0,0-1 0,1 1 0,-1 0 0,0 0 0,1-1 0,-1 1 0,1 0 0,-1-1 0,1 1 0,0 0 0,-1 0 0,1 0 0,0 0 0,0 0 0,0 0 0,0 0 0,0 0 0,0 0 0,0 0 0,0 0 0,0 1 0,0-1 0,0 0 0,1 1 0,-1-1 0,2 0 0,-1 0 0,0 0 0,1 0 0,-1 0 0,0 0 0,1 1 0,-1-1 0,0 1 0,1-1 0,-1 1 0,1 0 0,-1 0 0,1 0 0,-1 0 0,1 0 0,-1 1 0,1-1 0,-1 1 0,1-1 0,-1 1 0,0 0 0,0 0 0,1 0 0,-1 1 0,0-1 0,3 2 0,-4 1 0,-1-1 0,1 1 0,-1 0 0,1-1 0,-1 1 0,0 0 0,0-1 0,-1 1 0,1 0 0,-1-1 0,0 1 0,0-1 0,0 1 0,0-1 0,-3 6 0,-9 10 0,0-1 0,-1 0 0,0-2 0,-2 1 0,-18 15 0,-93 67 0,82-66 0,-75 43 0,91-64-2099,24-10 1293,1-1 1,0 0-1,-1 0 0,1 0 1,-1 0-1,1-1 1,-1 1-1,1-1 1,-1 0-1,1-1 0,-1 1 1,1-1-1,-1 0 1,-6-2-1,2-15-14505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14.9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1698 511 608,'-17'-2'5466,"-24"-10"15683,22 6-15605,4 0-5544,1 0 0,0-1 0,-19-12 0,23 13 0,3 2 0,5-1 0,1 1 0,-5 3 0,4-3 0,2-1 0,2 0 0,4 0 0,38-58 0,-30 46 0,-11 13 0,-1 0 0,1 1 0,0-1 0,0 1 0,0 0 0,0-1 0,1 2 0,-1-1 0,8-4 0,-1-2 0,-3 5 0,1 3 0,7-7 0,2 7 0,12 1 0,-24 0 0,-10 0 0,-1 0 0,10-1 0,-2-3 0,-2 1 0,0 6 0,0 2 0,1 0 0,2-3 0,-1 1 0,0-1 0,1 1 0,-1 0 0,0 0 0,0 0 0,-1 0 0,1 1 0,-1-1 0,1 0 0,-1 1 0,0-1 0,0 1 0,-1-1 0,1 1 0,-1-1 0,0 1 0,0-1 0,0 1 0,0-1 0,0 1 0,-1 0 0,0-1 0,0 1 0,0-1 0,0 0 0,0 1 0,-1-1 0,-2 5 0,-4 14 0,6-16 0,-1-1 0,0 0 0,1 0 0,-2 0 0,1 0 0,-7 7 0,-15 23 0,22-30 0,0 0 0,0 0 0,0 0 0,-1 0 0,0 0 0,0-1 0,0 1 0,0-1 0,-1 0 0,0-1 0,0 1 0,-5 2 0,-72 32 0,18-10 0,50-21 0,0-1 0,0 0 0,-1-1 0,1-1 0,-19 3 0,26-5 0,0-1 0,0 0 0,-1 0 0,1-1 0,0 0 0,0 0 0,-1-1 0,1 0 0,0 0 0,0-1 0,0 0 0,-10-3 0,15 3 0,0 0 0,-1 1 0,1-1 0,0-1 0,0 1 0,0 0 0,1 0 0,-1-1 0,1 1 0,-1-1 0,1 1 0,0-1 0,-1 1 0,0-6 0,-9-45 0,6 30 0,5 17 0,-1 1 0,1-1 0,0 1 0,1-1 0,-1 1 0,3-11 0,1-17 0,14-49 0,-10 67 0,-6 16 0,-2 0 0,1-1 0,-1 1 0,1 0 0,0-1 0,-1 1 0,1 0 0,-1-1 0,0 1 0,1 0 0,-1 0 0,1-1 0,-1 1 0,0 0 0,0 0 0,0 0 0,1 0 0,-1-1 0,0 1 0,0 0 0,0 0 0,0 0 0,0 0 0,0 0 0,-1-1 0,1 1 0,0 0 0,-1 1 0,-12 41 0,11-33 0,-1 0 0,0 0 0,-1 0 0,-6 13 0,-2-3 0,-2 5 0,-1-2 0,-28 35 0,35-48 0,5-6 0,0-1 0,-1 1 0,1 0 0,-1-1 0,0 0 0,-8 5 0,6-4 0,1 0 0,-1-1 0,0 0 0,0 0 0,0-1 0,0 1 0,0-1 0,-1-1 0,1 1 0,-1-1 0,1 0 0,-1-1 0,1 1 0,-1-1 0,0-1 0,1 1 0,-1-1 0,1 0 0,-1-1 0,1 1 0,0-1 0,0-1 0,-8-3 0,5 1 0,-2 0 0,1-1 0,0-1 0,-18-15 0,24 19 0,0-1 0,1 0 0,0 0 0,0-1 0,0 1 0,1-1 0,-1 1 0,1-1 0,0 0 0,0 0 0,1 0 0,-2-8 0,0-11 0,0 0 0,2 0 0,1 0 0,1-1 0,1 1 0,1 0 0,8-30 0,5-7 0,37-94 0,-40 118 0,10-22 0,-23 58 0,0 1 0,0 0 0,0 0 0,0 0 0,0-1 0,1 1 0,-1 0 0,0 0 0,0 0 0,0 0 0,0-1 0,1 1 0,-1 0 0,0 0 0,0 0 0,1 0 0,-1 0 0,0 0 0,0 0 0,0 0 0,1-1 0,-1 1 0,0 0 0,0 0 0,1 0 0,-1 0 0,0 0 0,0 0 0,1 0 0,-1 0 0,0 1 0,0-1 0,1 0 0,-1 0 0,0 0 0,0 0 0,0 0 0,1 0 0,-1 0 0,0 0 0,0 1 0,0-1 0,1 0 0,-1 0 0,0 0 0,0 0 0,0 1 0,0-1 0,1 0 0,-1 0 0,0 0 0,0 1 0,0-1 0,0 0 0,0 0 0,0 1 0,0-1 0,0 0 0,0 1 0,5 11 0,-6 0 0,-1-1 0,0 0 0,-1 0 0,-1 0 0,0 0 0,0 0 0,-1-1 0,0 0 0,-7 11 0,-7 15 0,3-11 0,-1-1 0,-1 0 0,-1-1 0,-1-1 0,-28 24 0,-39 30 0,60-55 0,1 1 0,2 1 0,0 2 0,-34 45 0,55-65 0,0 0 0,1 0 0,0 1 0,0-1 0,0 1 0,1-1 0,0 1 0,0 0 0,0-1 0,1 1 0,0 0 0,0-1 0,0 1 0,1 0 0,0 0 0,0-1 0,0 1 0,1-1 0,3 10 0,1-1 0,0-1 0,1 0 0,0 1 0,1-2 0,0 1 0,15 15 0,-7-9 0,0 0 0,-2 0 0,-1 2 0,22 41 0,-35-60 0,1 0 0,-1-1 0,0 1 0,1-1 0,-1 1 0,0-1 0,0 1 0,0 0 0,0-1 0,0 1 0,0 0 0,-1-1 0,1 1 0,0-1 0,-1 1 0,1-1 0,-1 1 0,0-1 0,1 1 0,-1-1 0,0 1 0,0-1 0,0 0 0,-1 2 0,-33 28 0,20-18 0,-13 8 0,0-1 0,-2-1 0,0-1 0,-43 17 0,73-35 0,-41 19 0,-1-1 0,-44 11 0,67-24 0,1 0 0,-1-1 0,0-2 0,0 0 0,0-1 0,-1 0 0,-23-4 0,39 3 0,1 0 0,0-1 0,0 1 0,0-1 0,-1 0 0,1 0 0,0 0 0,0 0 0,0-1 0,1 1 0,-1-1 0,0 0 0,0 0 0,1 0 0,-1 0 0,1 0 0,0 0 0,0-1 0,0 1 0,0-1 0,0 0 0,0 1 0,1-1 0,-1 0 0,1 0 0,0 0 0,0 0 0,0 0 0,0 0 0,0-1 0,1 1 0,-1 0 0,1 0 0,0 0 0,0-1 0,0 1 0,1 0 0,-1 0 0,2-6 0,3-12 0,0 1 0,2-1 0,0 1 0,17-32 0,-21 44 0,310-527-2721,-254 442 1232,-18 30-13786,-24 34 7250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15.2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20 6441,'20'-14'23668,"-13"9"-21010,-5 5-2658,-1 0 0,1 0 0,-1 0 0,1 0 0,-1 0 0,0 0 0,1 0 0,-1 1 0,1-1 0,-1 0 0,0 1 0,1-1 0,-1 1 0,0 0 0,1-1 0,-1 1 0,0 0 0,0 0 0,0 0 0,0 0 0,0 0 0,2 2 0,-2-2 0,17 14-4423,-16-12 2950,0 0 1,0 1 0,0-1 0,0 0-1,-1 1 1,0-1 0,0 1 0,0-1-1,0 1 1,0 0 0,-1-1 0,1 1 0,-1 4-1,0 16-6219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16.0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336 0 224,'25'2'28000,"-21"0"-26483,3 4 1509,-5-2-3026,1 1 0,-1-1 0,0 1 0,-1-1 0,1 1 0,-1 0 0,0 0 0,0-1 0,0 1 0,-1 0 0,1 0 0,-1 0 0,0 0 0,-1 0 0,1 0 0,-1 0 0,-3 8 0,0 29 0,3-30 0,-1-1 0,0 1 0,0-1 0,-1 0 0,-1 0 0,0 0 0,-1 0 0,0-1 0,-8 14 0,1-4 0,-1-1 0,-1-1 0,-29 32 0,32-40-461,1 0-1,-2-1 1,1-1 0,-1 0 0,-1 0-1,-20 9 1,27-14 50,0-1 1,0 0-1,-1 0 1,1 0-1,-1-1 1,1 0-1,-1 0 0,1-1 1,-1 0-1,0 0 1,1 0-1,-1-1 0,1 0 1,-1 0-1,1-1 1,-10-3-1,-1-2-7252,0-6-94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16.3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61 201 6497,'-4'-95'14733,"0"37"-5519,3 17-6891,5 34-2323,4 13 0,6 11 0,-14-17 0,10 14 0,-2 1 0,0 0 0,-1 1 0,0 0 0,-1 0 0,4 17 0,17 102 0,-25-121 0,-1 7-39,0 0 0,-1 0 0,-2 0 0,0 0-1,-1 0 1,-1 0 0,-1-1 0,0 0 0,-2 0 0,-1 0 0,-18 35 0,-1-12-6196,-24 20-11744,27-39 10975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16.7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1601 389 336,'-31'-14'6031,"27"12"-4577,1-1 0,-1 1 0,1-1 0,0 0 0,0 0 0,0-1 0,0 1 0,1 0 0,-1-1 0,1 0 0,0 0 0,0 0 1,0 0-1,1 0 0,-2-5 0,-1-20 1681,4 14-3135,1 1 0,1-1 0,0 0 0,0 0 0,2 1 0,0-1 0,0 1 0,2 0 0,-1 0 0,15-24 0,-15 29 0,0-1 0,1 1 0,0 0 0,0 1 0,1-1 0,0 1 0,1 1 0,-1-1 0,1 1 0,15-9 0,-22 15 0,-1 1 0,1-1 0,0 1 0,0 0 0,0 0 0,-1-1 0,1 1 0,0 0 0,0 0 0,0 0 0,0 0 0,-1 0 0,1 0 0,0 0 0,0 0 0,0 0 0,0 0 0,-1 1 0,1-1 0,0 0 0,0 1 0,0-1 0,-1 0 0,1 1 0,0-1 0,-1 1 0,1-1 0,0 1 0,-1-1 0,1 1 0,0 0 0,-1-1 0,1 1 0,-1 0 0,1-1 0,-1 1 0,0 0 0,1 0 0,-1 0 0,0-1 0,1 1 0,-1 0 0,0 0 0,0 0 0,0-1 0,0 1 0,0 1 0,5 41 0,-5-33 0,-1 0 0,0 0 0,-1 0 0,0 0 0,0 0 0,-1 0 0,-1-1 0,0 1 0,-9 16 0,-3 0 0,-38 45 0,3-3 0,45-60 0,-1-1 0,0 0 0,0 0 0,0 0 0,-11 7 0,-10 9 0,23-19 0,0 0 0,0 0 0,-1 0 0,1-1 0,-1 0 0,1 0 0,-1-1 0,0 0 0,0 0 0,0 0 0,0 0 0,-8 0 0,11-2 0,1 1 0,-1-1 0,1 0 0,-1 0 0,1 0 0,-1 0 0,1-1 0,0 1 0,-1-1 0,1 1 0,-1-1 0,1 0 0,0 0 0,0 0 0,-1 0 0,1 0 0,0-1 0,0 1 0,0-1 0,0 1 0,1-1 0,-1 0 0,0 0 0,1 1 0,-1-1 0,1-1 0,-1 1 0,1 0 0,0 0 0,0 0 0,0 0 0,-1-4 0,-2-13 0,0 0 0,1 0 0,0-1 0,2-33 0,0 52 0,1 1 0,0 0 0,0 0 0,-1 0 0,1-1 0,0 1 0,-1 0 0,1 0 0,0 0 0,0 0 0,-1 0 0,1-1 0,0 1 0,-1 0 0,1 0 0,0 0 0,-1 0 0,1 0 0,0 0 0,-1 0 0,1 0 0,0 0 0,-1 0 0,1 1 0,0-1 0,-1 0 0,1 0 0,0 0 0,-1 0 0,1 0 0,0 1 0,0-1 0,-1 0 0,1 0 0,0 0 0,0 1 0,-1-1 0,1 0 0,0 0 0,0 1 0,0-1 0,-1 1 0,-19 13 0,17-11 0,-52 35 0,-1-3 0,-1-3 0,-2-1 0,-1-4 0,-65 21 0,23-16 0,-1-4 0,-147 19 0,197-39 0,0-4 0,0-1 0,0-3 0,-104-13 0,131 4 0,26 9 0,-1 0 0,1 0 0,0 0 0,0-1 0,0 1 0,0 0 0,0 0 0,0 0 0,-1-1 0,1 1 0,0 0 0,0 0 0,0 0 0,0-1 0,0 1 0,0 0 0,0 0 0,0-1 0,0 1 0,0 0 0,0 0 0,0 0 0,0-1 0,0 1 0,0 0 0,0 0 0,0-1 0,1 1 0,-1 0 0,0 0 0,0 0 0,0 0 0,0-1 0,0 1 0,0 0 0,1 0 0,-1 0 0,0-1 0,0 1 0,0 0 0,1 0 0,-1 0 0,0 0 0,0 0 0,0 0 0,1 0 0,-1 0 0,0-1 0,46-15 0,-44 15 0,22-5-344,-1-2 1,0-1-1,-1-1 1,0-1-1,0-1 1,-1 0-1,-1-2 1,0 0-1,24-24 1,-2 4-14975,-23 19 7201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17.0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1 151 1568,'41'-20'6498,"-17"11"777,0 1 1,29-6-1,-15 7-4400,29-4-2875,-32 6 0,1-2 0,60-19 0,-94 25-498,0 0 0,0 0 0,-1 0 0,1 0 0,0-1 0,0 1 0,-1 0 0,1-1 0,-1 1 0,0-1 0,1 0 0,-1 0 0,1-2 0,-1 4 281,-1-1 0,0 1 0,0-1 0,1 1 0,-1-1 0,0 0 1,0 1-1,0-1 0,0 0 0,0 1 0,0-1 0,0 1 0,0-1 1,0 0-1,0 1 0,0-1 0,0 0 0,-1 1 0,1-1 1,0 1-1,0-1 0,-1 1 0,1-1 0,0 0 0,-1 1 0,1-1 1,-1 1-1,1-1 0,0 1 0,-1 0 0,1-1 0,-1 1 0,1-1 1,-1 1-1,1 0 0,-1-1 0,0 1 0,1 0 0,-1 0 0,1 0 1,-1-1-1,0 1 0,1 0 0,-1 0 0,1 0 0,-1 0 1,0 0-1,1 0 0,-1 0 0,-1 0 0,-15 0-7949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17.6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2360 21 1120,'16'-18'20938,"-14"18"-19828,-1-1 0,0 1 0,1-1 0,-1 1 0,0 0 0,3 0 1,11 2 1827,-8 2-2938,-5 1 0,-4 4 0,1-1 0,-1 1 0,-1 0 0,0-1 0,0 0 0,0 1 0,-1-1 0,-1 0 0,1-1 0,-1 1 0,-9 9 0,7-6 0,-1 0 0,2 0 0,-11 22 0,3 4 0,10-30 0,0 1 0,1 0 0,0 0 0,0 0 0,0 1 0,1-1 0,1 1 0,-1-1 0,1 1 0,1-1 0,0 1 0,0 0 0,1 0 0,0-1 0,2 10 0,-3-15 0,1-1 0,0 1 0,1 0 0,-1 0 0,0-1 0,1 1 0,-1 0 0,1-1 0,0 0 0,2 3 0,-3-4 0,1 0 0,-1-1 0,1 1 0,-1 0 0,1-1 0,0 1 0,-1-1 0,1 0 0,-1 1 0,1-1 0,0 0 0,-1 0 0,1 0 0,0 0 0,-1 0 0,1-1 0,-1 1 0,1 0 0,0-1 0,2 0 0,-2 0 0,0 0 0,1 1 0,-1-1 0,0 0 0,0 0 0,0 0 0,0 0 0,0-1 0,0 1 0,0-1 0,0 1 0,0-1 0,2-3 0,-3 5 0,-1-1 0,1 0 0,-1 0 0,1 0 0,-1 1 0,0-1 0,1 0 0,-1 0 0,0 0 0,0 0 0,0 0 0,0 0 0,0 0 0,0 0 0,0 0 0,0 1 0,0-1 0,0 0 0,0 0 0,0 0 0,-1 0 0,1 0 0,0 0 0,-1 0 0,-1-1 0,1 0 0,-1 1 0,1-1 0,-1 0 0,0 1 0,0 0 0,0 0 0,0-1 0,0 1 0,0 0 0,0 1 0,0-1 0,0 0 0,0 0 0,-1 1 0,1 0 0,0-1 0,0 1 0,-1 0 0,1 0 0,0 0 0,-1 0 0,1 0 0,0 1 0,0-1 0,0 1 0,-1 0 0,-1 0 0,-13 5 0,0 1 0,0 0 0,1 1 0,-1 1 0,-21 16 0,-73 62 0,106-83 0,-12 12 0,1 0 0,-21 27 0,2-1 0,30-39 0,-7 0 0,0 0 0,1 0 0,0 2 0,0-1 0,0 1 0,0 1 0,-17 12 0,6-5 0,-25 14 0,-290 153 0,265-147 0,-2-2 0,-137 36 0,153-54 0,0-2 0,0-3 0,-1-2 0,0-3 0,-71-5 0,88-2 0,0-2 0,0-1 0,1-3 0,0-1 0,1-2 0,1-2 0,0-1 0,-39-23 0,56 27 0,1 0 0,0-2 0,1 0 0,1-1 0,0-1 0,1-1 0,1-1 0,1 0 0,0-1 0,1-1 0,1 0 0,1-1 0,-13-28 0,23 41-161,1-1 0,0 1 1,0 0-1,1-1 0,0 1 0,0-1 1,1 0-1,0 1 0,0-1 0,1 1 1,0-1-1,1 1 0,0-1 0,0 1 1,1 0-1,0 0 0,0 0 0,1 0 1,0 1-1,0-1 0,1 1 0,0 0 1,0 0-1,1 1 0,-1-1 0,2 1 1,-1 1-1,1-1 0,-1 1 0,2 0 1,-1 0-1,0 1 0,1 0 0,0 1 1,0 0-1,15-5 0,90-13-14603,0 9 10488,0 11 10968,1 10 11444,-77-3-17950,-22-3-193,1 0 1,-1-1-1,32-1 1,-39-2 6,-7-1 0,20 4-3578,9 7-8840,-12-3 5682,8-1-2011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19.6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918 569 392,'0'-48'28698,"3"41"-26516,-2 6-2119,-1 1-1,1-1 0,-1 0 1,1 0-1,0 1 0,-1-1 0,0 0 1,1 0-1,-1 0 0,1 0 0,-1 0 1,0 1-1,0-1 0,0 0 1,1 0-1,-1 0 0,0 0 0,0 0 1,0 0-1,0 0 0,-1 0 0,1 0 1,0-1-1,1 1-62,-12-7 0,2 3 0,2 4 0,0-1 0,0 1 0,0 0 0,0 1 0,-1 0 0,1 0 0,0 1 0,0-1 0,-12 4 0,13-3 0,0 1 0,0-1 0,0 1 0,0 1 0,0-1 0,1 1 0,-1 0 0,1 0 0,0 0 0,0 1 0,0 0 0,0 0 0,1 0 0,0 0 0,0 1 0,0 0 0,0 0 0,-3 6 0,5-8 0,1 0 0,-1 0 0,1 1 0,0-1 0,0 1 0,0-1 0,0 1 0,1-1 0,-1 1 0,1-1 0,0 1 0,0 0 0,0-1 0,1 1 0,-1-1 0,1 1 0,0-1 0,0 1 0,0-1 0,1 1 0,-1-1 0,1 0 0,-1 0 0,1 0 0,0 0 0,0 0 0,1 0 0,-1 0 0,6 4 0,-4-2 0,1 0 0,1 0 0,-1-1 0,1 0 0,0 0 0,0 0 0,0 0 0,0-1 0,1 0 0,-1-1 0,1 1 0,0-1 0,-1 0 0,1-1 0,0 0 0,9 1 0,9 1 0,-22-2 0,1 0 0,0 0 0,0-1 0,0 1 0,0-1 0,0 0 0,0 0 0,0 0 0,0-1 0,0 1 0,4-2 0,-8 2 0,0-1 0,0 1 0,1 0 0,-1-1 0,0 1 0,0 0 0,0-1 0,0 1 0,0 0 0,0-1 0,0 1 0,0 0 0,0-1 0,0 1 0,0 0 0,0-1 0,0 1 0,0 0 0,0-1 0,0 1 0,0 0 0,0-1 0,0 1 0,0 0 0,0 0 0,-1-1 0,1 1 0,0 0 0,0-1 0,0 1 0,0 0 0,-1 0 0,1-1 0,0 1 0,0 0 0,-1 0 0,1 0 0,0-1 0,-1 1 0,1 0 0,0 0 0,-1 0 0,1 0 0,0 0 0,0-1 0,-1 1 0,1 0 0,0 0 0,-1 0 0,0 0 0,1 0 0,-32-6 0,1 0 0,-1 3 0,0 1 0,-56 3 0,29 0 0,6 3 0,99 9 0,-23-5 0,-22-8 0,1 1 0,-1 0 0,1 1 0,-1-1 0,0 0 0,1 0 0,-1 1 0,0-1 0,0 0 0,0 1 0,0-1 0,0 1 0,0-1 0,0 1 0,-1 0 0,1-1 0,-1 1 0,1 0 0,-1 0 0,1-1 0,-1 1 0,0 0 0,0 3 0,1 1 0,-1 0 0,0 0 0,0 0 0,-1 0 0,1 0 0,-3 6 0,-14 94 0,14-83 0,2 0 0,0 0 0,2 0 0,0 0 0,1-1 0,8 30 0,-6-34 0,2 0 0,0-1 0,0 0 0,11 18 0,11 29 0,-21-44-1610,0 0 1,1-1-1,1 0 0,1-1 1,1 0-1,0-1 0,2 0 1,16 18-1,-23-29 1290,1 0 1,0 0-1,0-1 0,0 0 1,1-1-1,0 1 0,0-2 1,0 1-1,0-1 0,0 0 0,1-1 1,0 0-1,-1 0 0,1-1 1,9 1-1,-5-3 363,0 1-1,0-2 1,0 0 0,-1 0-1,1-1 1,-1-1 0,0 0-1,0-1 1,17-9 0,-1-2 457,0-2 0,-2-1 1,0-1-1,-1-2 0,-1 0 1,-1-1-1,27-37 0,-6-2 882,-3-1-1,-3-3 1,-2-1-1,37-101 0,-56 126-643,-2-2 1,-2 0-1,-1-1 0,-3 0 0,4-58 0,-11 85-512,-1 0 0,-1 0-1,-1 0 1,0-1 0,-2 1-1,0 0 1,-1 0 0,0 1-1,-2-1 1,0 1 0,-1 0 0,0 1-1,-2-1 1,0 1 0,0 1-1,-15-17 1,2 11-226,-1 1 0,0 2 0,-2 0 0,0 2 0,-1 0 0,0 2 0,-2 1 0,1 1 0,-32-9 0,30 12 0,-1 2 0,1 1 0,-2 1 0,1 2 0,0 1 0,0 1 0,-1 2 0,1 1 0,-1 1 0,-34 8 0,31-2 0,0 2 0,0 1 0,2 1 0,0 2 0,0 1 0,1 2 0,1 0 0,-42 36 0,-33 38 0,5 3 0,3 6 0,-88 118 0,170-200 0,1 1 0,1 1 0,0 0 0,2 0 0,-17 46 0,24-54 0,0 0 0,1 0 0,1 0 0,0 0 0,1 0 0,1 0 0,0 0 0,0 1 0,1-1 0,1 0 0,0 0 0,7 20 0,1-8 0,0-1 0,2-1 0,1 0 0,30 40 0,-18-25 0,-19-30-1583,1 0 1,-1-1-1,1 0 1,10 8-1,25 28-9604,-34-33 3177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20.7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284 24 3761,'-13'-23'25676,"11"23"-24997,-9-1 1972,5 2-2651,0 0 0,0 0 0,0 1 0,0 0 0,0 0 0,0 0 0,0 1 0,0 0 0,1 0 0,-1 0 0,-5 5 0,-61 52 0,48-40 0,16-11 0,0-1 0,0 1 0,0 0 0,1 0 0,0 1 0,1 0 0,0 0 0,1 1 0,0-1 0,1 1 0,0 0 0,0 1 0,-2 14 0,6-22 0,1-1 0,-1 1 0,0-1 0,1 0 0,0 1 0,-1-1 0,2 0 0,-1 1 0,0-1 0,0 0 0,1 0 0,0 0 0,0 0 0,0 0 0,0-1 0,0 1 0,5 4 0,-2-3 0,0 0 0,1 0 0,-1-1 0,1 0 0,0 0 0,0 0 0,0-1 0,12 4 0,6-1 0,0-1 0,1-2 0,46 1 0,-53-3 0,-1 0 0,1-1 0,-1-1 0,0 0 0,1-2 0,-1 0 0,0-1 0,-1 0 0,1-1 0,-1-1 0,0-1 0,-1 0 0,0-1 0,0-1 0,-1 0 0,0-1 0,-1 0 0,22-26 0,-13 6 0,-2-1 0,-1-1 0,25-62 0,-38 82 0,-5 8 0,6-9 0,-5 11 0,-2 16 0,-2 4 0,0-1 0,-1 1 0,0-1 0,-12 31 0,-5 23 0,6-13 0,9-40 0,1 0 0,1 0 0,0 1 0,-1 25 0,4-23 0,-1-14 0,1-1 0,0 0 0,0 1 0,0-1 0,0 0 0,1 0 0,0 1 0,0-1 0,1 0 0,3 10 0,7 12-259,-11-24 127,0 0-1,0 0 0,0 0 0,1-1 0,-1 1 1,1 0-1,-1-1 0,1 1 0,4 3 0,-5-5 40,0-1 0,0 1-1,1-1 1,-1 1-1,1-1 1,-1 1-1,0-1 1,1 0 0,-1 0-1,1 0 1,-1 0-1,1 0 1,-1 0 0,1 0-1,-1 0 1,0-1-1,1 1 1,-1-1-1,1 1 1,-1-1 0,0 1-1,0-1 1,1 0-1,-1 1 1,0-1 0,1-1-1,10-5-4362,19-10-5713,-3-4 3571,-11 7 2724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21.0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361 59 1792,'29'-31'13298,"-8"4"3968,-28 113-16855,5-58-411,-1 0 0,-1 0 0,-14 46 0,2-8 0,6-23 0,-3 0 0,-1-1 0,-30 60 0,-75 116 0,53-101 0,55-100-21,0 0 0,-1-1 0,-27 28 0,19-21-614,19-23 135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6:33.1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567 19 5577,'1'-5'23500,"6"5"-19810,-1 0-3690,-20-1 0,-4-3 0,-1 1 0,1 0 0,-1 2 0,1 0 0,-1 1 0,0 1 0,1 0 0,-1 2 0,1 0 0,0 1 0,0 1 0,0 0 0,1 2 0,-1 0 0,1 1 0,1 0 0,-21 15 0,26-15 0,1 0 0,0 1 0,1 0 0,-14 16 0,19-20 0,1-1 0,-1 1 0,1 0 0,0 0 0,1 0 0,-1 0 0,1 1 0,0-1 0,1 1 0,-1-1 0,1 1 0,-1 10 0,-1-11 0,3-4 0,-1-1 0,1 0 0,-1 1 0,1-1 0,-1 0 0,1 1 0,-1-1 0,1 1 0,0-1 0,-1 1 0,1-1 0,0 1 0,-1-1 0,1 1 0,0-1 0,0 1 0,0-1 0,-1 1 0,1 0 0,0-1 0,0 1 0,0-1 0,0 1 0,0 0 0,0-1 0,0 1 0,0-1 0,0 1 0,0 0 0,1-1 0,-1 1 0,0-1 0,0 1 0,2 4 0,0-3 0,0 0 0,0 0 0,1-1 0,-1 1 0,1-1 0,-1 1 0,1-1 0,-1 0 0,1 0 0,0 0 0,0-1 0,-1 1 0,1-1 0,0 1 0,0-1 0,0 0 0,3 0 0,6 1 0,40 5 0,-33-6 0,-1 2 0,1 0 0,-1 2 0,0 0 0,0 1 0,0 0 0,22 11 0,-39-15 0,0-1 0,0 0 0,0 1 0,0-1 0,0 1 0,0 0 0,0-1 0,0 1 0,-1 0 0,1-1 0,0 1 0,0 0 0,-1 0 0,1 0 0,-1 0 0,1-1 0,-1 1 0,1 0 0,-1 0 0,1 0 0,-1 0 0,0 0 0,1 0 0,-1 0 0,0 0 0,0 1 0,0-1 0,0 2 0,-16 25 0,0 0 0,12-23 0,1 0 0,0 0 0,-1 0 0,0-1 0,0 1 0,0-1 0,-1 0 0,1 0 0,-1 0 0,0-1 0,-7 4 0,-17 15 0,16-12 0,1-2 0,-1 1 0,-1-1 0,-23 10 0,-5 2 0,11-3 0,-25 15 0,-20 7 0,69-35 0,15-6-2362,24-10-8968,-19 2 4816,9 0-150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6:28.7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0 228 1704,'10'-19'8138,"-9"17"-7530,0 1-1,0-1 1,-1 0-1,1 0 1,0 0-1,1 0 1,-1 1-1,0-1 1,0 0-1,1 1 1,-1-1-1,4-1 1,12-9 2390,1 0 0,0 2 0,28-12 0,65-19-292,-20 8-6006,-88 31 3148,58-22-6524,1 1-7032,-44 18 7747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21.4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1 417 4089,'26'-39'6630,"-13"19"-3143,1-1-1,1 2 1,1 0 0,0 1-1,30-25 1,3 2-2539,22-16-768,-30 30-180,2 2 0,60-26 0,-86 44 0,0 0 0,1 2 0,0 0 0,0 1 0,0 1 0,0 0 0,0 1 0,1 1 0,27 3 0,-34-1 0,0 2 0,0-1 0,0 2 0,0-1 0,-1 2 0,19 9 0,-27-12 0,0 0 0,0 0 0,0 0 0,0 0 0,0 1 0,-1-1 0,1 1 0,-1 0 0,1-1 0,-1 1 0,3 6 0,-4-7 0,-1 0 0,1 0 0,0 0 0,-1 0 0,0 0 0,1 0 0,-1 1 0,0-1 0,0 0 0,0 0 0,-1 0 0,1 1 0,0-1 0,-1 0 0,1 0 0,-1 0 0,0 0 0,0 0 0,0 0 0,0 0 0,-1 2 0,-31 43 0,-1-1 0,-2-2 0,-2-2 0,-55 47 0,34-32 0,37-36 0,-2-1 0,0-1 0,-35 20 0,43-33-3791,13-6 2414,1 0 0,-1 0-1,1 0 1,0-1-1,-1 1 1,1-1 0,-1 1-1,1-1 1,0 0 0,-1 0-1,1 0 1,-3-1-1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22.0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228 1022 768,'27'-14'8860,"10"-6"8805,-15 5-12191,0 0-5474,-19 13 0,1 0 0,-1 0 0,0 0 0,0 0 0,1-1 0,-1 0 0,-1 1 0,1-1 0,0 0 0,-1-1 0,4-5 0,0-1 0,6-18 0,-11 27 0,-1 0 0,0 1 0,0-1 0,0 0 0,0 0 0,0 0 0,0 0 0,0 0 0,0 0 0,0 0 0,0 0 0,0 0 0,-1 0 0,1 1 0,0-1 0,-1 0 0,1 0 0,-1 0 0,1 0 0,-1 1 0,1-1 0,-1 0 0,1 0 0,-1 1 0,0-1 0,1 1 0,-1-1 0,0 0 0,0 1 0,0-1 0,-4 0 0,1 0 0,0 0 0,0 0 0,-1 1 0,1-1 0,0 1 0,0 0 0,-1 1 0,1-1 0,0 1 0,-1 0 0,1 0 0,0 0 0,0 0 0,-7 4 0,-59 28 0,49-19 0,0 1 0,2 1 0,-30 30 0,13-12 0,25-24 0,1 0 0,1 1 0,0 0 0,1 0 0,0 1 0,0 0 0,1 1 0,-9 23 0,15-34 0,0 1 0,0-1 0,0 0 0,1 1 0,-1-1 0,1 0 0,0 1 0,0-1 0,0 1 0,0-1 0,0 0 0,0 1 0,1-1 0,-1 1 0,1-1 0,1 4 0,-2-5 0,1 0 0,0-1 0,0 1 0,0 0 0,0 0 0,0-1 0,0 1 0,0-1 0,0 1 0,0-1 0,0 1 0,0-1 0,0 0 0,0 1 0,0-1 0,0 0 0,0 0 0,0 0 0,1 0 0,-1 0 0,0 0 0,0 0 0,0 0 0,2-1 0,9-2 0,1-1 0,0 0 0,-1-1 0,20-11 0,-11 6 0,49-27 0,-2-2 0,76-59 0,-94 73 0,-48 22 0,-28 22 0,-27 24 0,133-78 0,-18-2 0,-1-2 0,-2-3 0,-2-2 0,-2-3 0,-2-2 0,-2-3 0,84-111 0,-97 112 0,-2-1 0,-3-1 0,48-104 0,-60 105 0,25-72 0,-43 104 0,-13 30 0,-15 34 0,-11 56 0,26-68 0,-1 0 0,-20 38 0,11-33 0,-3-1 0,0 0 0,-47 51 0,39-51 0,1-1 0,-55 49 0,22-32 0,3 3 0,-60 70 0,83-81 0,-2 1 0,1 2 0,2 1 0,-53 98 0,78-123 0,-29 70 0,37-86 0,1 0 0,0 1 0,1-1 0,0 1 0,0 0 0,0-1 0,1 1 0,0 0 0,0-1 0,3 13 0,-2-17 9,0 0 1,1 0-1,-1 0 0,1 0 0,-1-1 1,1 1-1,0 0 0,0-1 0,0 0 1,0 1-1,0-1 0,1 0 0,-1 0 1,0 0-1,1-1 0,0 1 0,-1-1 1,1 1-1,0-1 0,0 0 0,0 0 1,0 0-1,0 0 0,0 0 0,0-1 1,0 0-1,6 1 0,0-1-153,0 0 0,0 0 0,0-1 0,-1 0 0,1-1 1,0 0-1,-1 0 0,15-6 0,51-26-20506,-55 25 12938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23.0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71 698 2000,'11'-4'27221,"-5"3"-23675,19 1-3546,39-3 0,-59 1 0,-1 1 0,1-1 0,-1 1 0,1-2 0,-1 1 0,0 0 0,0-1 0,0 1 0,6-7 0,-4 4 0,0-1 0,0 0 0,-1 0 0,0-1 0,0 0 0,0 1 0,-1-2 0,5-9 0,-7 13 0,-1 1 0,0-1 0,1 0 0,-1 1 0,0-1 0,-1 0 0,1 1 0,-1-1 0,0 0 0,0 0 0,0 0 0,0 0 0,-1 1 0,1-1 0,-1 0 0,0 0 0,0 1 0,0-1 0,-4-5 0,4 8 0,0-1 0,0 1 0,0 0 0,0 0 0,0 0 0,0 1 0,0-1 0,0 0 0,-1 0 0,1 0 0,0 1 0,-1-1 0,1 1 0,0-1 0,-1 1 0,1 0 0,-1-1 0,1 1 0,0 0 0,-1 0 0,1 0 0,-1 0 0,1 0 0,-1 0 0,1 1 0,-1-1 0,1 0 0,0 1 0,-1-1 0,1 1 0,0-1 0,-2 2 0,-50 26 0,38-18 0,5-3 0,-1 0 0,1 1 0,0 0 0,1 1 0,0 0 0,0 0 0,1 1 0,0 0 0,-11 19 0,7-9 0,2 0 0,1 1 0,1 0 0,-10 36 0,17-53 0,0 0 0,0 0 0,1 1 0,0-1 0,0 0 0,0 0 0,0 1 0,1-1 0,1 8 0,-1-11 0,0 1 0,0-1 0,1 0 0,-1 0 0,0 1 0,1-1 0,-1 0 0,1 0 0,0 0 0,-1-1 0,1 1 0,-1 0 0,1-1 0,0 1 0,0-1 0,-1 1 0,1-1 0,0 0 0,0 0 0,0 0 0,-1 0 0,1 0 0,0 0 0,0 0 0,-1-1 0,1 1 0,0-1 0,0 1 0,-1-1 0,1 1 0,2-3 0,1 2 0,67-21 0,-1-3 0,-1-3 0,94-53 0,-146 67 0,-26 22 0,0-1 0,0 1 0,0 0 0,1 1 0,0 0 0,1 0 0,0 0 0,1 1 0,0 0 0,-5 11 0,-15 26 0,22-40 0,0 1 0,0-1 0,1 0 0,0 1 0,0-1 0,1 1 0,0 0 0,0 0 0,1-1 0,1 14 0,-1-20 0,0 0 0,1-1 0,-1 1 0,1 0 0,-1-1 0,1 1 0,-1-1 0,1 1 0,-1-1 0,1 1 0,0-1 0,-1 1 0,1-1 0,0 0 0,-1 1 0,1-1 0,0 0 0,0 0 0,-1 1 0,1-1 0,0 0 0,0 0 0,-1 0 0,1 0 0,0 0 0,0 0 0,1 0 0,8-3-381,1 0 1,-1 0-1,0-1 1,0 0-1,0-1 0,-1 0 1,0-1-1,0 0 1,0-1-1,0 1 1,-1-1-1,0-1 0,8-9 1,9-15-2532,0-1 0,24-44 0,-3 4 627,71-122-1359,-56 86 4321,9-26 5430,-2 4 6745,-54 103-12422,9-13-503,-23 41 73,0 0 0,0 0 0,0 0 0,0 0 0,0 1 0,1-1 0,-1 0 0,0 0 0,0 0 0,0 0 0,0 0 0,0 0 0,0 0 0,0 0 0,0 0 0,0 0 0,1 0 0,-1 0 0,0 0 0,0 0 0,0 0 0,0 0 0,0 0 0,0 0 0,0 0 0,0 0 0,1 0 0,-1 0 0,0 0 0,0 0 0,0 0 0,0 0 0,0 0 0,0-1 0,0 1 0,0 0 0,0 0 0,1 0 0,-1 0 0,0 0 0,0 0 0,0 0 0,0 0 0,-3 9 0,2-7 0,-18 60 0,-85 238 0,28-107 0,-47 234 0,91-308 0,18-79 0,10-30 0,0 0 0,1 0 0,0 0 0,0 1 0,0 14 0,2-24-6,1-1-1,0 1 1,0 0 0,0-1-1,0 1 1,0 0 0,0-1-1,0 1 1,0-1 0,0 1-1,1 0 1,-1-1 0,0 1-1,0-1 1,0 1-1,1 0 1,-1-1 0,0 1-1,1-1 1,-1 1 0,0-1-1,1 1 1,-1-1 0,1 1-1,-1-1 1,1 0 0,-1 1-1,1-1 1,-1 0 0,2 1-1,16-7-614,17-25-2076,-30 25 699,0 0 0,0-1 1,-1 0-1,7-13 1,6-33-4295,-10 18 4056,2-46 1,-3 18 2703,0-3 3492,-6 54-1411,0 0 0,-1 1 0,-4-20 0,0 7 1067,-7-24 2410,10 19-6026,3 29 0,0-1 0,0 1 0,0 0 0,0 0 0,0 0 0,0 0 0,0 0 0,0 0 0,-1 0 0,1 0 0,0 0 0,0 1 0,0-1 0,0 0 0,0 0 0,0 1 0,-1-1 0,1 1 0,0-1 0,0 1 0,0-1 0,-1 1 0,1-1 0,1 2 0,3 1 0,24 1 0,0-2 0,56-2 0,-32-1 0,-37-1-2217,7-9-6189,0 0 468,-8 6-251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23.4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80 1416,'2'27'5891,"-1"-21"-3396,0 0 0,1 0 0,0 0 0,0 0 1,0 0-1,1 0 0,0-1 0,6 11 0,8 0 509,-9-9-3004,0-2 0,0 1 0,0-1 0,0 0 0,1-1 0,0 0 0,0-1 0,0 0 0,1 0 0,-1 0 0,0-1 0,1-1 0,0 0 0,-1 0 0,1-1 0,0 0 0,0-1 0,-1 0 0,1 0 0,15-5 0,-8 2 0,0-1 0,0 0 0,0-1 0,31-17 0,-42 20 0,0-1 0,0 0 0,0 0 0,0-1 0,-1 1 0,0-1 0,0-1 0,-1 1 0,1 0 0,-1-1 0,0 0 0,0 0 0,-1 0 0,0-1 0,4-9 0,-6 12 0,0 0 0,0 1 0,-1-1 0,1 0 0,-1 1 0,1-1 0,-1 0 0,0 1 0,-1-1 0,1 0 0,-1 1 0,1-1 0,-1 0 0,-1-3 0,1 5 0,-1 0 0,1-1 0,0 1 0,-1 0 0,1 0 0,-1 1 0,1-1 0,-1 0 0,0 0 0,0 1 0,0-1 0,0 1 0,0 0 0,0-1 0,0 1 0,-4-1 0,1 0 0,0 1 0,0 0 0,0 0 0,0 1 0,-1 0 0,1 0 0,0 0 0,0 0 0,0 1 0,0 0 0,0 0 0,0 0 0,0 0 0,0 1 0,0 0 0,1 0 0,-1 0 0,-7 6 0,-4 4 0,1 0 0,0 1 0,0 0 0,2 1 0,0 1 0,0 1 0,2-1 0,-13 22 0,3 2 0,2 2 0,-21 60 0,34-79 0,1 0 0,1 0 0,1 0 0,0 1 0,2-1 0,1 1 0,5 39 0,-3-47 0,1 1 0,1-1 0,0 0 0,1 0 0,0-1 0,12 22 0,-15-32 0,0-1 0,0 1 0,0 0 0,1-1 0,-1 1 0,1-1 0,0 0 0,0 0 0,0 0 0,0 0 0,0-1 0,1 1 0,-1-1 0,1 0 0,0 0 0,0 0 0,0 0 0,0-1 0,0 0 0,0 1 0,0-1 0,0-1 0,0 1 0,0-1 0,1 1 0,-1-1 0,8-1 0,-11 0-214,0 1-1,1 0 1,-1-1-1,0 1 1,0-1 0,1 1-1,-1-1 1,0 0 0,0 1-1,0-1 1,0 0-1,0 0 1,0 0 0,0 0-1,0 0 1,-1 0 0,1 0-1,0 0 1,0 0-1,-1 0 1,1 0 0,-1-1-1,1 1 1,-1 0 0,0 0-1,1-1 1,-1 1-1,0 0 1,0-2 0,1-1-875,-1 1 1,0 0-1,0-1 1,-1 1-1,1-1 1,-1 1 0,0 0-1,0-1 1,-1-3-1,-7-13-7721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24.1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534 24 3873,'3'-13'20856,"1"2"-13077,0 17-7744,-1 0 0,0 1 0,0-1 0,0 1 0,-1-1 0,0 1 0,1 9 0,0-5-56,9 21 21,0-1 0,2 0 0,2-1 0,1-1 0,25 35 0,-6-25 0,-34-37 0,0-1 0,0 1 0,0 0 0,0 0 0,0-1 0,0 1 0,0-1 0,1 0 0,-1 0 0,0 0 0,1 0 0,3 1 0,-6-2 0,0-1 0,1 1 0,-1 0 0,0-1 0,1 1 0,-1-1 0,0 1 0,1 0 0,-1-1 0,0 1 0,0-1 0,0 1 0,0-1 0,1 1 0,-1-1 0,0 1 0,0-1 0,0 1 0,0-1 0,0 1 0,0-1 0,0 1 0,0-1 0,0 1 0,-1 0 0,1-1 0,0 1 0,0-1 0,0 1 0,0-1 0,-1 1 0,1-1 0,0 1 0,-1 0 0,1-1 0,0 1 0,-1-1 0,-8-10 0,6 8 0,0 1 0,-1-1 0,1 1 0,0 0 0,-1 0 0,0 0 0,0 1 0,1-1 0,-1 1 0,0 0 0,0 0 0,0 0 0,0 0 0,0 1 0,0 0 0,-1 0 0,1 0 0,0 0 0,0 1 0,0-1 0,0 1 0,0 0 0,0 0 0,0 1 0,-4 1 0,-17 7 0,0 1 0,-41 25 0,47-25 0,-6 5 0,1 1 0,1 1 0,-27 27 0,0 0 0,-27 32 0,57-55 0,0-2 0,-44 35 0,4-12 0,39-38-2061,19-5 1515,1-1 0,-1 1 0,0-1-1,0 1 1,1-1 0,-1 0 0,0 0 0,1 0 0,-1 0 0,1 0-1,-1 0 1,1 0 0,0 0 0,-2-2 0,-3-4-2102,1-1 0,-1 1 0,2-1 0,-6-11 1,10 18 2513,-9-17-5198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24.4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87 489 784,'87'-226'12714,"-37"95"1042,-42 108-12118,-4 13-992,-1 1 0,0-2 0,0 1-1,-1 0 1,1-18 0,7-3-646,-10 31 0,0 1 0,0-1 0,0 0 0,0 0 0,0 0 0,0 0 0,0 0 0,0 1 0,0-1 0,0 0 0,0 0 0,0 0 0,0 0 0,0 1 0,0-1 0,0 0 0,0 0 0,0 0 0,0 0 0,0 0 0,0 1 0,1-1 0,-1 0 0,0 0 0,0 0 0,0 0 0,0 0 0,0 0 0,0 0 0,0 1 0,0-1 0,1 0 0,-1 0 0,0 0 0,0 0 0,0 0 0,0 0 0,0 0 0,1 0 0,-1 0 0,0 0 0,0 0 0,0 0 0,0 0 0,1 0 0,-1 0 0,0 0 0,0 0 0,0 0 0,0 0 0,0 0 0,1 0 0,-1 0 0,0 0 0,0 0 0,0 0 0,0 0 0,0 0 0,1-1 0,-1 1 0,0 0 0,0 0 0,0 0 0,0 0 0,0 0 0,0 11 0,-27 53 0,2 2 0,4 1 0,2 1 0,-18 131 0,13-66 0,5-39 0,-13-2 0,23-71-3808,5-16 1504,1-1 1,-1-1 0,0 1-1,-1-1 1,1 1-1,-1-1 1,-8 5 0,3 0-5492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24.8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405 10 3841,'6'-10'26310,"-2"16"-23694,-2-2-2616,-1-1 0,1 1 0,-1 0 0,0 0 0,-1 0 0,1 0 0,0 0 0,-1 0 0,0 0 0,0 0 0,0 0 0,-1 0 0,1 0 0,-1 0 0,0 0 0,-3 6 0,-28 65 0,26-65 0,-3 3 0,0 0 0,-2-1 0,1 0 0,-2 0 0,0-1 0,0-1 0,0 0 0,-1-1 0,-23 12 0,18-9 0,-29 12-2122,-26-5-5760,20-7 2372,28-4-2328,-1-2 159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25.1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61 141 696,'10'-13'6792,"-9"11"-5254,0 0 0,9-11 9227,-8 12-9228,0-1 1,0 1 0,0 0 0,3-2 0,12 3 2211,-13 2-3749,-1-1 0,1 1 0,0-1 0,-1 1 0,1 1 0,-1-1 0,0 0 0,0 1 0,0-1 0,0 1 0,0 0 0,0 0 0,-1 0 0,1 0 0,-1 1 0,0-1 0,0 1 0,0-1 0,-1 1 0,1 0 0,-1 0 0,0-1 0,0 1 0,0 0 0,-1 0 0,1 0 0,-1 0 0,0 0 0,0 0 0,0 0 0,-1 4 0,0 4 0,-1 0 0,0-1 0,0 1 0,-1-1 0,-1 0 0,0 0 0,0 0 0,-1-1 0,-1 1 0,-7 10 0,-30 30 0,41-49 0,0 0 0,0 0 0,0 0 0,-1 0 0,1-1 0,-1 1 0,1-1 0,-1 0 0,1 0 0,-1 0 0,0 0 0,1 0 0,-1 0 0,0-1 0,0 1 0,0-1 0,1 0 0,-1 0 0,0 0 0,0 0 0,-3-1 0,4 1 0,1-1 0,0 1 0,-1-1 0,1 0 0,0 1 0,0-1 0,-1 0 0,1 0 0,0 0 0,0 0 0,0 0 0,0 0 0,0 0 0,0-1 0,1 1 0,-1 0 0,0 0 0,0-1 0,1 1 0,-1 0 0,0-3 0,-2-39 0,4 30 0,1 0 0,0 0 0,1 0 0,6-16 0,14-39 0,-15 42 0,21-46 0,-20 49-3451,-6 14 38,-1 0 0,-1 0 0,0 0 0,1-14 0,-2 9-4357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25.5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658 769 1208,'8'25'29242,"-8"-21"-26925,2 1-2317,-1-1 0,1 0 0,0 0 0,0 0 0,0 0 0,1 0 0,0 0 0,-1-1 0,1 1 0,1-1 0,-1 0 0,6 5 0,13 16 0,-14-13 0,0 1 0,-1-1 0,10 23 0,-16-31 0,0 0 0,1 0 0,-1 1 0,-1-1 0,1 0 0,0 1 0,-1-1 0,0 0 0,0 1 0,0-1 0,0 1 0,0-1 0,-1 0 0,1 1 0,-1-1 0,0 0 0,0 1 0,0-1 0,-1 0 0,1 0 0,-3 4 0,-1-1 0,-1-1 0,1 1 0,-1-1 0,0 0 0,0-1 0,-1 1 0,1-1 0,-1-1 0,0 1 0,0-1 0,0 0 0,-1-1 0,1 0 0,-10 2 0,-8 1 0,1-2 0,-1 0 0,-26-2 0,-32-7 0,78 6 0,-1-1 0,1-1 0,-1 1 0,1-1 0,0 1 0,0-2 0,0 1 0,0 0 0,0-1 0,0 0 0,1 0 0,-7-6 0,9 5 0,0 1 0,0 0 0,1-1 0,-1 1 0,1-1 0,0 0 0,0 1 0,0-1 0,1 0 0,-1 0 0,1 1 0,0-1 0,0 0 0,0 0 0,0 0 0,1 1 0,0-1 0,0 0 0,1-5 0,5-15 0,19-42 0,-16 42 0,9-10 0,-16 29 0,1 0 0,-1 0 0,-1 0 0,1 0 0,-1-1 0,0 1 0,0-1 0,1-5 0,-3 11 0,0 0 0,0-1 0,0 1 0,0 0 0,0 0 0,0 0 0,0 0 0,0 0 0,0-1 0,0 1 0,0 0 0,0 0 0,0 0 0,0 0 0,0-1 0,0 1 0,0 0 0,0 0 0,0 0 0,0 0 0,0 0 0,1 0 0,-1-1 0,0 1 0,0 0 0,0 0 0,0 0 0,0 0 0,0 0 0,0 0 0,0 0 0,1 0 0,-1-1 0,0 1 0,0 0 0,0 0 0,0 0 0,0 0 0,1 0 0,-1 0 0,0 0 0,0 0 0,0 0 0,0 0 0,0 0 0,1 0 0,-1 0 0,0 0 0,0 0 0,0 0 0,0 0 0,0 0 0,1 0 0,-1 0 0,0 0 0,0 0 0,0 1 0,0-1 0,0 0 0,0 0 0,1 0 0,-1 0 0,9 8 0,-8-7 0,0 5 0,0 0 0,0 0 0,0 0 0,-1 0 0,0 0 0,-1 0 0,1 0 0,-1 0 0,0 0 0,0 0 0,-3 7 0,2-6 0,0 5 0,0 0 0,-1 0 0,0 0 0,-1 0 0,0 0 0,-1-1 0,-1 0 0,1 0 0,-2 0 0,0-1 0,0 0 0,-17 18 0,12-16 0,-1 0 0,0-1 0,-1 0 0,0-1 0,-1 0 0,0-2 0,0 1 0,-1-2 0,0 0 0,0-1 0,-1-1 0,0 0 0,-20 3 0,29-8 0,1 0 0,-1-1 0,1 1 0,0-1 0,0-1 0,-1 1 0,1-1 0,0 0 0,0-1 0,0 0 0,1 0 0,-1 0 0,1-1 0,0 0 0,0 0 0,0-1 0,-6-6 0,8 6 0,1-1 0,0 0 0,1 0 0,0 0 0,0 0 0,0-1 0,0 1 0,1 0 0,0-1 0,1 1 0,-1-1 0,1 1 0,0-1 0,3-11 0,0-3 0,2-20 0,12-39 0,29-120 0,-4 9 0,35-135 0,-73 308 0,-1 9 0,-1 0 0,0 0 0,-1 0 0,1 0 0,-2-1 0,1 1 0,-1 0 0,-1 0 0,-3-19 0,4 28-200,0-1 1,-1 0-1,1 1 0,0-1 1,-1 1-1,1-1 0,-1 1 0,1-1 1,-1 1-1,1-1 0,-1 1 1,1-1-1,-1 1 0,0-1 1,1 1-1,-1 0 0,1-1 0,-1 1 1,0 0-1,1 0 0,-1 0 1,0-1-1,0 1 0,1 0 1,-1 0-1,0 0 0,1 0 0,-1 0 1,0 0-1,0 0 0,1 0 1,-1 1-1,0-1 0,1 0 1,-1 0-1,0 1 0,-29 12-11123,29-12 10986,-25 17-7156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28.2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483 154 4305,'8'-12'3891,"2"-9"5641,2-4 2340,-1 15-8705,-9 7-3167,-2 6 0,-2 2 0,-4-4 0,4 3 0,-4 1 0,4 0 0,2-2 0,2-5 0,4 0 0,-5-2 0,0 0 0,5 2 0,-4-2 0,-2-1 0,0 1 0,1 0 0,5 2 0,-5-2 0,-1-1 0,0 0 0,0 0 0,0 1 0,2 0 0,3 2 0,-3-2 0,-2-1 0,0 0 0,0 0 0,1 1 0,5 3 0,-5-3 0,-1-1 0,0 2 0,0 3 0,0-1 0,0 1 0,0 0 0,-1-1 0,1 1 0,0 0 0,0-1 0,0 1 0,0 0 0,0-1 0,0 1 0,0 0 0,0 0 0,0-1 0,1 1 0,-1 0 0,0-1 0,0 1 0,0 0 0,0-1 0,0 1 0,0 0 0,1 0 0,-1-1 0,0 1 0,0 0 0,0 0 0,1-1 0,-1 1 0,0 0 0,0 0 0,1 0 0,-1 0 0,0-1 0,0 1 0,1 0 0,-1 0 0,0 0 0,0 0 0,1 0 0,-1 0 0,0 0 0,1 0 0,-1 0 0,0 0 0,1 0 0,-1 0 0,0 0 0,1 0 0,-1 0 0,0 0 0,1 0 0,6 13 0,-6-6 0,1 0 0,-2 0 0,1 0 0,-1 0 0,0 0 0,-1 0 0,-2 11 0,-30 104 0,25-101 0,0 1 0,-2-1 0,-1 0 0,0-1 0,-1-1 0,-2 0 0,0 0 0,0-1 0,-2-1 0,0-1 0,-22 17 0,29-25 0,-9 6 0,-1 0 0,0-1 0,-1-1 0,0-1 0,0-1 0,-28 10 0,26-13-498,14-3-376,-1-1 1,1 1-1,-1-2 0,0 1 1,0-1-1,0-1 1,0 0-1,0 0 1,0-1-1,-1 0 1,1 0-1,-17-4 0,2-6-12618,15 6 7000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6:29.1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966 0 1056,'10'1'31711,"-6"9"-31711,0 1 0,-2 0 0,1 0 0,-1 0 0,-1 0 0,0 0 0,0 0 0,-1 0 0,-2 13 0,2-1 0,9 121 0,-5-60 0,-1-56 0,-1 1 0,-4 45 0,-3-18 0,3-29 0,0-1 0,-2 0 0,0 0 0,-2 0 0,-1-1 0,-13 33 0,12-40 0,-1-1 0,0 0 0,-2 0 0,0-1 0,0-1 0,-1 1 0,-1-2 0,-1 0 0,-19 15 0,17-17 0,-1-2 0,0 0 0,-1-1 0,0-1 0,0-1 0,-1 0 0,1-1 0,-2-2 0,1 1 0,0-2 0,-1-1 0,0 0 0,1-2 0,-1 0 0,-31-4 0,16-1 0,1 0 0,0-2 0,1-2 0,-1-1 0,2-2 0,-1-1 0,2-1 0,-35-21 0,54 27 0,0-1 0,0 0 0,0 0 0,1-1 0,1-1 0,-1 0 0,2 0 0,0-1 0,0 0 0,1-1 0,1 0 0,0 0 0,0 0 0,1-1 0,1 0 0,1 0 0,0 0 0,1-1 0,0 0 0,1 1 0,0-1 0,2 0 0,0 0 0,0 0 0,1 0 0,1 0 0,1 1 0,0-1 0,1 1 0,0 0 0,1 0 0,1 0 0,0 0 0,1 1 0,0 0 0,16-20 0,7-7-1403,62-63 0,117-84-8032,-205 183 9228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28.6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78 256 3953,'20'-44'13356,"20"-67"0,-31 80-11982,-6 18-1192,1 1 0,0-1 0,9-18 0,-13 31-182,0 0 0,0 0 0,0 0 0,0 1 0,0-1 0,0 0 0,0 0 0,0 0 0,0 0 0,0 0 0,0 1 0,0-1 0,0 0 0,0 0 0,0 0 0,0 0 0,0 0 0,0 1 0,0-1 0,0 0 0,0 0 0,0 0 0,1 0 0,-1 0 0,0 0 0,0 1 0,0-1 0,0 0 0,0 0 0,0 0 0,0 0 0,1 0 0,-1 0 0,0 0 0,0 0 0,0 0 0,0 0 0,0 1 0,0-1 0,1 0 0,-1 0 0,0 0 0,0 0 0,0 0 0,0 0 0,1 0 0,-1 0 0,0 0 0,0 0 0,0 0 0,0 0 0,0-1 0,1 1 0,-1 0 0,0 0 0,0 0 0,0 0 0,0 0 0,0 0 0,0 0 0,1 0 0,-1 0 0,0 0 0,0-1 0,3 28 0,-2 36 0,-1-60 0,-8 190 0,-1-23 0,8-150-766,0 0 1,-1 0-1,-2 0 1,0 0-1,-1-1 0,-8 22 1,8-28-22,0-1 1,-1 1-1,0-1 1,-1-1-1,-1 0 1,1 0-1,-2 0 1,1-1-1,-2 0 1,-11 10-1,-2-5-5889,5 0 85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29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1911 236 3489,'-11'-12'4193,"7"-13"7317,11-1-711,1 12-8023,7-7-2776,1 1 0,0 0 0,2 2 0,0 0 0,21-16 0,-33 26 0,-5 7 0,0-1 0,0 1 0,0 0 0,1-1 0,-1 1 0,0 0 0,1 0 0,-1-1 0,0 1 0,1 0 0,-1 1 0,1-1 0,0 0 0,-1 0 0,1 1 0,-1-1 0,1 1 0,0-1 0,0 1 0,-1 0 0,5-1 0,-6 2 0,1-1 0,0 0 0,-1 1 0,1-1 0,0 1 0,-1 0 0,1-1 0,0 1 0,-1-1 0,1 1 0,-1 0 0,1 0 0,-1-1 0,0 1 0,1 0 0,-1 0 0,0-1 0,1 1 0,-1 0 0,0 0 0,0 0 0,0 0 0,0-1 0,0 1 0,0 0 0,0 0 0,0 0 0,0 0 0,0-1 0,0 1 0,0 0 0,-1 0 0,1 0 0,-1 1 0,-8 37 0,8-35 0,-3 8 0,-1 0 0,-1-1 0,0 0 0,0 0 0,-1-1 0,0 0 0,-1 0 0,-11 11 0,-6 8 0,6-7 0,-1-2 0,-1 0 0,0-2 0,-2 0 0,0-2 0,-1 0 0,0-1 0,-33 13 0,50-25 0,-1 0 0,1 0 0,-1 0 0,0-1 0,1-1 0,-1 1 0,0-1 0,0-1 0,0 1 0,0-1 0,0-1 0,0 1 0,-12-4 0,19 4 0,-1-1 0,0 0 0,1 0 0,-1 0 0,1 0 0,-1-1 0,1 1 0,-1 0 0,1-1 0,0 1 0,0 0 0,-1-1 0,1 0 0,0 1 0,1-1 0,-1 0 0,0 1 0,0-1 0,1 0 0,-1 0 0,1 0 0,-1 0 0,1 1 0,0-1 0,0-3 0,-1-64 0,3 36 0,-4 28 0,1 5 0,0 0 0,0 0 0,0 0 0,0 0 0,0 0 0,0 0 0,0 0 0,0 0 0,0 0 0,0 0 0,0 1 0,0-1 0,0 0 0,0 1 0,0-1 0,0 1 0,0-1 0,0 1 0,0-1 0,0 1 0,1 0 0,-1 0 0,-1 0 0,0 1 0,-60 30 0,-2-3 0,-102 33 0,-142 23 0,190-58 0,0-5 0,-1-6 0,-1-5 0,-214-7 0,181-21 0,152 17 0,1 0 0,0 0 0,-1 0 0,1 0 0,0 0 0,-1 0 0,1 0 0,0 0 0,-1 0 0,1 0 0,0 0 0,-1 0 0,1 0 0,0 0 0,-1 0 0,1 0 0,0 0 0,-1 0 0,1-1 0,0 1 0,-1 0 0,1 0 0,0 0 0,-1-1 0,1 1 0,0 0 0,0 0 0,-1-1 0,1 1 0,0 0 0,0 0 0,0-1 0,-1 1 0,1 0 0,0-1 0,0 1 0,0 0 0,0-1 0,0 1 0,0 0 0,0-1 0,-1 1 0,1-1 0,0 1 0,0 0 0,0-1 0,1 1 0,-1 0 0,0-1 0,20-14 0,40-9 0,-27 14 40,-15 5-118,0-1 1,-1-1 0,1-1 0,-1 0-1,16-11 1,-17 9-1372,1 0-3641,16-9-7096,-14 4 3945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29.3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1 219 7274,'21'-12'6990,"0"2"-1,43-14 1,-17 11-2466,48-9-4524,120-33 0,-152 32 0,-59 21 0,-1 0 0,1 0 0,0 0 0,0 0 0,-1 0 0,1-1 0,-1 0 0,0 1 0,0-1 0,0-1 0,0 1 0,4-7 0,-5 1-1847,-29-1-19302,2 10 12778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29.6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499 15 3497,'-2'0'4844,"-11"-1"6501,-2-3-923,11-1-7763,7 0-2659,4 12 0,1 6 0,-5-9 0,-1-1 0,-1 1 0,1 0 0,0-1 0,-1 1 0,0 0 0,0 0 0,0 0 0,-1 0 0,1 0 0,-1 0 0,0 0 0,0 0 0,0 0 0,0 0 0,-1 0 0,-1 5 0,0-2 0,-1-1 0,1 0 0,-1 0 0,-1-1 0,1 1 0,-1-1 0,0 1 0,0-1 0,-9 8 0,-10 6 0,0-1 0,-1-1 0,-51 26 0,50-30 0,-36 16-2177,-34 4-6031,20-7 1585,23-7-1790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31.5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49 5889,'0'-10'5064,"0"-14"11850,0 9-12014,1 19-4900,0-1 0,0 0 0,0 0 0,0 0 0,1 0 0,-1 0 0,1 0 0,3 5 0,-2-5 0,-1 1 0,0 0 0,1 0 0,-2 0 0,1 1 0,0-1 0,-1 0 0,0 1 0,2 8 0,5 123 0,-16 46 0,6-158 0,-1-1 0,-1 0 0,-1 0 0,-11 32 0,1-3 0,13-43 12,-10 28-149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31.9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1024 383 6177,'20'-40'4944,"19"-53"11843,-22 33-11928,-17 56-4859,0 0 0,1 1 0,-2-1 0,1 0 0,0 0 0,-1 0 0,1 0 0,-1 0 0,0 0 0,0 1 0,-1-1 0,1 0 0,-1 1 0,0-1 0,0 1 0,0 0 0,0 0 0,-1-1 0,1 1 0,-1 1 0,-5-6 0,-5-3 0,-1 1 0,1 0 0,-25-12 0,21 14 0,0 0 0,-1 1 0,0 2 0,0-1 0,0 2 0,-35-4 0,-113 1 0,136 7 0,1 2 0,0 1 0,0 1 0,0 1 0,1 2 0,-41 15 0,55-17 0,1 0 0,0 1 0,1 1 0,-1 0 0,1 1 0,1 0 0,0 1 0,0 1 0,0-1 0,1 1 0,1 1 0,0 0 0,0 1 0,1-1 0,-8 16 0,-16 32 0,-13 27 0,15-26-3371,14-34-808,-2-1 0,0-1-1,-29 30 1,14-21-3467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32.2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1318 202 5417,'10'21'12696,"2"-1"-1131,-8-6-8476,2 23-3089,-5-33 0,1 0 0,-1 0 0,-1 0 0,1 0 0,0 0 0,-1 0 0,0 0 0,0 1 0,0-1 0,-1 0 0,1 0 0,-1 0 0,-2 7 0,-2-1 0,0 1 0,0-1 0,-1-1 0,0 1 0,0-1 0,-1 0 0,-1-1 0,1 0 0,-1 0 0,-1 0 0,0-1 0,-9 6 0,-18 10 0,-72 34 0,86-46 0,-62 25 0,-1-4 0,-124 29 0,131-39 0,-328 74 0,383-92 0,-1-1 0,1-1 0,-1-1 0,1-1 0,-38-5 0,59 4 0,-1 0 0,1 0 0,-1 0 0,1 0 0,0 0 0,-1 0 0,1-1 0,0 1 0,0-1 0,0 0 0,0 1 0,0-1 0,1 0 0,-1 0 0,0 0 0,1 0 0,-1-1 0,1 1 0,0 0 0,0-1 0,0 1 0,0-1 0,0 1 0,1-1 0,-1 1 0,1-1 0,-1 0 0,1 1 0,0-1 0,0-2 0,0-13 0,0 0 0,2 1 0,4-26 0,-3 23 0,47-318 0,-34 260 0,-7 40 0,-2 0 0,4-74 0,-2 74 0,-26 92 0,-1-25-3782,10-18-823,0 0-1,0 0 1,-18 17 0,8-8-3342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32.6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1044 85 2345,'10'-21'6395,"26"-26"14851,-24 37-18465,-7 6-2781,-1 1 0,-3 11 0,-2 21 0,-2-1 0,-10 45 0,7-45 0,1 0 0,-1 48 0,-3 53 0,-9 88 0,9-143 0,1-22 0,-22 70 0,18-74 0,4-20 0,-2 0 0,0-1 0,-2 0 0,-17 28 0,19-39 0,-1 0 0,-1-1 0,0 0 0,-1-1 0,-1 0 0,0-1 0,-1-1 0,0 0 0,-1-1 0,0-1 0,-1 0 0,0-2 0,-21 9 0,2-4 0,-2-2 0,0-1 0,0-2 0,0-1 0,-61 2 0,71-8 0,1-2 0,0-1 0,-1-1 0,1-1 0,0-1 0,1-1 0,-1-2 0,-40-17 0,59 21 0,0-1 0,0 1 0,1-1 0,-1-1 0,1 1 0,1-1 0,-1 0 0,1-1 0,0 1 0,0-1 0,1-1 0,0 1 0,-4-9 0,3 3 0,0 0 0,1-1 0,0 1 0,2-1 0,-1 0 0,2 0 0,-2-22 0,3 2 0,2 0 0,1 0 0,2 1 0,1-1 0,2 1 0,13-39 0,-13 48 0,1 1 0,1 0 0,2 0 0,0 1 0,26-38 0,-18 33 0,2 1 0,42-42 0,-5 19-2655,-48 41 1319,0 1 0,1 0 0,0 1 0,1 0 0,-1 0 0,22-6 0,-8 7-6853,-7 0 107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33.0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172 0 2689,'15'28'26645,"-12"-12"-23212,-2-12-3433,5-4 0,-6-1 0,0 0 0,0 1 0,0-1 0,0 0 0,0 0 0,0 1 0,0-1 0,0 0 0,-1 1 0,1-1 0,0 0 0,0 1 0,-1-1 0,1 0 0,0 1 0,-1-1 0,1 1 0,0-1 0,-1 0 0,1 1 0,-1-1 0,1 1 0,-1-1 0,1 1 0,-1 0 0,0-1 0,1 1 0,-1-1 0,0 1 0,-42-11-3628,22 6-932,-1 1 0,1 2 0,-24-1-1,10 3-4025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33.6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2401 39 6449,'6'-9'6949,"8"-11"7903,1 11-10335,-14 9-4517,-1 0 0,1 0 0,0-1 0,-1 1 0,1 0 0,0 0 0,0 0 0,0 0 0,-1 0 0,1 1 0,0-1 0,0 0 0,-1 0 0,1 0 0,0 1 0,-1-1 0,1 0 0,0 0 0,-1 1 0,1-1 0,0 1 0,-1-1 0,1 1 0,-1-1 0,1 1 0,-1-1 0,1 1 0,-1 0 0,1-1 0,-1 1 0,1-1 0,-1 1 0,0 0 0,1 0 0,-1-1 0,0 1 0,0 0 0,0-1 0,1 2 0,2 28 0,-3-27 0,-2 11 0,0 1 0,-1-1 0,-1 1 0,0-1 0,-1 0 0,0 0 0,-1-1 0,-12 21 0,-11 26 0,20-40 0,-1-1 0,-2 0 0,-24 33 0,17-27 0,15-20 0,0 0 0,-1 0 0,1-1 0,-1 1 0,0-1 0,0 0 0,0-1 0,-1 0 0,0 1 0,1-2 0,-1 1 0,-11 3 0,-7 0 0,0 0 0,-26 2 0,30-6 0,1 2 0,-32 9 0,49-13 0,-1 1 0,1 0 0,-1 0 0,1 0 0,0 0 0,0 0 0,-1 0 0,1 1 0,0-1 0,0 1 0,0 0 0,1-1 0,-1 1 0,0 0 0,1 0 0,-1 0 0,1 0 0,0 0 0,-1 1 0,1-1 0,0 0 0,-1 5 0,2-1 0,-1 0 0,2 0 0,-1-1 0,0 1 0,1 0 0,0 0 0,1 0 0,3 9 0,-1 0 0,2 1 0,0-1 0,1-1 0,0 1 0,1-1 0,1 0 0,11 13 0,-18-24 0,0-1 0,0 1 0,0 0 0,-1 0 0,1-1 0,-1 1 0,0 0 0,0 0 0,0 0 0,0 0 0,1 6 0,-2-7 0,0 0 0,0-1 0,0 1 0,0-1 0,0 1 0,0 0 0,-1-1 0,1 1 0,0-1 0,-1 1 0,0 0 0,1-1 0,-1 0 0,0 1 0,1-1 0,-1 1 0,0-1 0,0 0 0,0 1 0,0-1 0,-1 0 0,1 0 0,0 0 0,0 0 0,-1 0 0,0 1 0,-158 107 0,159-108 0,-7 8 0,8-7 0,-1-1 0,0 0 0,0 1 0,0-1 0,0 0 0,0 0 0,0 0 0,0 0 0,0 0 0,0 0 0,-1 0 0,1 0 0,0 0 0,-1-1 0,1 1 0,0 0 0,-1-1 0,1 1 0,-1-1 0,1 1 0,-3-1 0,2 0 0,1-1 0,-1 1 0,0-1 0,1 1 0,-1-1 0,1 0 0,-1 0 0,1 1 0,-1-1 0,1 0 0,0-1 0,-1 1 0,1 0 0,0 0 0,0 0 0,-2-3 0,-5-4 0,0 6 0,-1 1 0,1 0 0,-1 0 0,1 1 0,0 0 0,-1 0 0,1 1 0,-15 2 0,-69 24 0,16-4 0,-85 20 0,82-20 0,-87 13 0,66-21 0,-1-5 0,0-4 0,-198-14 0,242 3 0,0-3 0,1-3 0,0-2 0,0-2 0,-99-43 0,147 53 0,0 0 0,0-1 0,1 0 0,-1 0 0,2 0 0,-1-1 0,0 0 0,1 0 0,1-1 0,-1 0 0,1 0 0,0 0 0,1-1 0,0 1 0,-4-15 0,1 3 0,1 0 0,2-1 0,0 0 0,0 0 0,1-39 0,2 47 0,1 1 0,0-1 0,1 1 0,1-1 0,0 1 0,0 0 0,1-1 0,1 1 0,9-20 0,-3 12-28,-9 18-22,0 0 0,-1 0 0,1 0 0,0 0 0,1 0 0,-1 0 0,0 1 0,0-1 0,1 0-1,-1 1 1,1-1 0,0 0 0,-1 1 0,1 0 0,0-1 0,0 1 0,0 0 0,0 0 0,0 0 0,0 0 0,0 1 0,0-1 0,0 0 0,0 1 0,1 0 0,-1-1 0,0 1 0,0 0 0,1 0 0,-1 0 0,0 0 0,3 1 0,56 3-8424,34 9 11125,-13-2 4626,-44-7-7207,1-3 0,-1-1 1,57-7-1,110-31-125,-189 35 54,114-20-2994,66 2-7105,-159 18 1726,4 2 157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6:29.4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138 194 3881,'16'19'26176,"-14"-14"-23994,-4-1-1654,1-4-528,0 0 0,0 0 0,1 0 0,-1 0 0,0 0 0,0 0 0,0 0 0,0 0 0,0 0 0,0 0 0,0-1 0,0 1 0,0 0 0,1-1 0,-1 1 0,0 0 0,0-1 0,0 1 0,1-1 0,-1 0 0,0 1 0,0-1 0,1 0 0,-1 1 0,1-1 0,-1 0 0,1 0 0,-1 1 0,1-1 0,-1 0 0,1 0 0,-1 0 0,1 0 0,0 1 0,-1-3 0,-4-8 16,-1-1 1,2 1-1,0-1 1,0-1-1,1 1 0,-3-21 1,-5-19-1059,10 49 40,0 1 0,-1-1 0,1 1 0,-1 0 0,1-1 0,-1 1 0,0 0 0,0 0 0,0 0 0,-1 0 0,1 1 0,0-1 0,-1 1 1,1-1-1,-1 1 0,1 0 0,-1 0 0,1 0 0,-1 0 0,0 0 0,-4 0 0,-26-9-7403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3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51 784,'14'-32'28976,"-4"21"-25969,-8 9-3007,1 1 0,-1 0 0,0 1 0,0-1 0,1 0 0,-1 1 0,0-1 0,1 1 0,-1 0 0,0 0 0,1 0 0,-1 0 0,0 0 0,1 0 0,-1 1 0,0-1 0,1 1 0,-1-1 0,0 1 0,0 0 0,3 2 0,15 10 0,-1 2 0,-1 0 0,-1 1 0,0 1 0,-1 0 0,0 2 0,20 32 0,-11-17 0,32 34 0,139 169 0,-153-169 0,-42-67 0,-1-1 0,0 0 0,0 1 0,0-1 0,0 0 0,0 1 0,0-1 0,0 0 0,0 0 0,0 1 0,0-1 0,0 0 0,0 1 0,0-1 0,0 0 0,0 1 0,0-1 0,0 0 0,0 1 0,0-1 0,0 0 0,0 1 0,-1-1 0,1 0 0,0 0 0,0 1 0,0-1 0,0 0 0,-1 0 0,1 1 0,0-1 0,0 0 0,-1 0 0,1 0 0,0 0 0,-1 1 0,1-1 0,0 0 0,0 0 0,-1 0 0,1 0 0,0 0 0,-1 0 0,1 0 0,0 0 0,-1 0 0,1 0 0,0 0 0,-1 0 0,-16 3 0,5-7 0,1-1 0,-1 0 0,-19-12 0,11 5 0,17 12 0,1-1 0,-1 1 0,0 0 0,1 0 0,-1 0 0,0 0 0,1 0 0,-1 0 0,0 1 0,1-1 0,-1 1 0,0 0 0,1 0 0,-1 0 0,1 0 0,-1 0 0,1 0 0,-4 4 0,-10 2 0,6-4 0,0-1 0,-1 1 0,1-2 0,-1 0 0,1 0 0,-1-1 0,1 0 0,-1-1 0,0 0 0,-13-3 0,23 3 0,0 1 0,0 0 0,1-1 0,-1 1 0,0-1 0,0 1 0,0-1 0,0 1 0,1-1 0,-1 0 0,0 1 0,0-1 0,1 0 0,-1 0 0,0 1 0,1-1 0,-1 0 0,1 0 0,-1 0 0,1 0 0,0 0 0,-1 0 0,1 0 0,0 0 0,0 0 0,0 0 0,-1 0 0,1 0 0,0 0 0,0 0 0,1 0 0,-1 0 0,0 0 0,0 1 0,0-1 0,1 0 0,-1 0 0,0 0 0,1 0 0,-1 0 0,1 0 0,-1 0 0,1 0 0,-1 1 0,2-3 0,33-45 0,-27 38 0,98-111 0,-79 88 0,15-17 0,51-84 0,-91 132-285,-1 0 0,0 0 0,0 0 0,-1 0 0,1-1 0,0 1 0,-1 0 0,1 0 0,-1-1-1,0 1 1,0-4 0,0 4-70,0 1-1,0 0 0,0 0 1,0-1-1,-1 1 0,1 0 1,0 0-1,-1 0 0,1-1 1,-1 1-1,0 0 0,1 0 1,-1 0-1,0 0 0,1 0 1,-1 0-1,0 0 0,0 0 0,0 1 1,0-1-1,0 0 0,0 0 1,0 1-1,0-1 0,0 1 1,-1-1-1,1 1 0,0-1 1,-2 0-1,-9-1-7670,-4 5 137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35.4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818 1410 2489,'65'-15'5836,"-44"9"-1519,0-2-1,-1 0 1,0-1 0,29-17 0,-3-5-1459,-28 17-2858,0-1 0,-2-1 0,0-1 0,-1 0 0,0-1 0,22-37 0,59-129 0,-70 129 0,-8 14 0,-2 0 0,-2-1 0,-1-1 0,-3 0 0,-1-1 0,-3 0 0,-1 0 0,-2-1 0,-4-65 0,0 92 0,-2 1 0,1-1 0,-2 1 0,-1 0 0,0 1 0,-1-1 0,0 1 0,-1 0 0,-1 0 0,-1 1 0,0 0 0,-1 1 0,-1 0 0,0 0 0,-1 1 0,0 1 0,-15-12 0,6 8 0,0 2 0,0 0 0,-2 2 0,0 0 0,0 2 0,-1 0 0,0 2 0,0 0 0,-1 2 0,0 1 0,-29-3 0,6 4 0,-1 1 0,1 3 0,-1 2 0,0 2 0,1 2 0,0 2 0,1 2 0,0 3 0,0 1 0,2 3 0,0 1 0,0 2 0,2 2 0,-72 50 0,102-61-359,0 0 0,0 1 0,1 1 0,1 0 0,0 1 0,1 0 0,0 1 0,1 0 0,1 0 0,0 1 0,1 0 0,1 0 0,1 1 0,-6 26 0,1 12-1886,3 0 1,2 0 0,2 69 0,2-84-5067,-6-2-22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40.6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508 36 2689,'-2'-24'23986,"-4"18"-18231,4 3-5418,-3 1-337,5 61 0,13-10 0,-12-44 0,-1-1 0,1 1 0,0-1 0,0 1 0,0-1 0,1 0 0,0 1 0,-1-1 0,1 0 0,1 0 0,-1 0 0,1 0 0,-1-1 0,1 1 0,0-1 0,0 0 0,1 1 0,-1-2 0,1 1 0,-1 0 0,6 2 0,3 1 0,1-1 0,0 0 0,0-1 0,0 0 0,1-1 0,13 1 0,31 8 0,-23-11 0,-30 0 0,-10 2 0,-29 5 0,0 3 0,1 0 0,0 2 0,1 2 0,1 0 0,0 2 0,-32 25 0,33-18 0,-99 72 0,112-86 0,0 0 0,0-1 0,-1 0 0,0-2 0,-37 11 0,33-13-33,11-2-479,1 0 0,-1-1 0,0 0 0,0-1 0,0 0 0,0-1 0,-20-2 0,11 1-12099,14 2 9257,-4-1-4934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41.0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85 208,'5'-12'4208,"0"-4"4948,4-10 5829,5 7-10775,-14 18-4210,1 0 0,-1 0 0,1 1 0,0-1 0,0 0 0,-1 0 0,1 1 0,0-1 0,0 1 0,0-1 0,0 1 0,0-1 0,0 1 0,0-1 0,0 1 0,0 0 0,0-1 0,0 1 0,0 0 0,0 0 0,0 0 0,0 0 0,0 0 0,0 0 0,0 0 0,0 0 0,0 0 0,0 1 0,0-1 0,0 0 0,0 1 0,0-1 0,0 1 0,0-1 0,0 1 0,0-1 0,1 2 0,0-1 0,-1 1 0,1-1 0,-1 1 0,0-1 0,0 1 0,1 0 0,-1-1 0,0 1 0,0 0 0,-1 0 0,1-1 0,0 1 0,-1 0 0,1 0 0,0 2 0,-5 21-2871,3-20 1606,-1-1 0,0 0 0,0 0 1,0 0-1,0 0 0,0 0 1,-1-1-1,0 1 0,0-1 1,0 1-1,-4 2 0,-18 17-6861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41.5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1526 186 1216,'-7'-9'6485,"6"5"-4025,0 1-1,0-1 1,1 0 0,-1 1 0,1-1-1,0 0 1,0 0 0,1-4 0,2-3 468,2 3-2928,0 0 0,0 0 0,1 1 0,0-1 0,1 2 0,0-1 0,12-9 0,57-37 0,-75 53 0,-1-1 0,1 0 0,0 1 0,0-1 0,0 0 0,0 1 0,0 0 0,0-1 0,0 1 0,0-1 0,0 1 0,0 0 0,0 0 0,0 0 0,0 0 0,0 0 0,0 0 0,0 0 0,0 0 0,0 0 0,0 0 0,0 0 0,0 0 0,0 1 0,0-1 0,0 1 0,0-1 0,2 2 0,-2-1 0,0 1 0,0-1 0,-1 1 0,1-1 0,0 1 0,-1 0 0,1-1 0,-1 1 0,0 0 0,1 0 0,-1-1 0,0 1 0,0 0 0,0 0 0,-1 2 0,0 7 0,-1 1 0,0-1 0,-1 0 0,-8 19 0,4-16 0,0 1 0,-1-2 0,-1 1 0,0-1 0,-1 0 0,0-1 0,-1 0 0,0-1 0,-1 0 0,-1-1 0,-16 11 0,11-7 0,-1-2 0,0 0 0,0-2 0,-1 0 0,0-1 0,-1-1 0,-32 9 0,49-16 0,0 0 0,1 0 0,-1 0 0,0-1 0,0 1 0,0-1 0,0 0 0,1 0 0,-1 0 0,0 0 0,0-1 0,0 0 0,0 1 0,1-1 0,-1-1 0,0 1 0,1 0 0,-1-1 0,-5-3 0,2-1 0,7 6 0,-1 0 0,1-1 0,-1 1 0,1 0 0,-1-1 0,1 1 0,-1 0 0,1-1 0,-1 1 0,1-1 0,0 1 0,-1-1 0,1 1 0,0-1 0,-1 1 0,1-1 0,0 1 0,0-1 0,-1 1 0,1-1 0,0 0 0,0 1 0,0-1 0,0 1 0,0-1 0,0-1 0,-9-65 0,0 75 0,4-4 0,0 0 0,1 1 0,-1 0 0,1 0 0,-5 7 0,4-4 0,0-1 0,1 0 0,-2 0 0,1-1 0,-1 1 0,0-1 0,-1-1 0,1 1 0,-1-1 0,-15 9 0,16-10 0,0-1 0,-1 1 0,0-1 0,1 0 0,-1-1 0,-1 1 0,1-1 0,0-1 0,0 1 0,-1-1 0,1-1 0,-1 1 0,-12-2 0,13-1 0,-1-1 0,0 0 0,1 0 0,0-1 0,0 0 0,0 0 0,0 0 0,1-1 0,-8-7 0,7 6 0,0 1 0,0-1 0,0 1 0,-1 1 0,0-1 0,0 2 0,-9-5 0,12 8 0,0-1 0,0 1 0,1 0 0,-1 0 0,0 1 0,0 0 0,1-1 0,-1 1 0,0 1 0,1-1 0,-1 1 0,1 0 0,0 0 0,0 0 0,-1 0 0,1 1 0,1 0 0,-1 0 0,-4 4 0,-12 10 0,1 1 0,-20 25 0,29-32 0,-87 91 0,-4-6 0,-5-4 0,-122 82 0,216-166 0,-1-1 0,0 0 0,-18 6 0,20-9 0,1 1 0,-1 0 0,1 1 0,-18 12 0,20-13 0,7-6-113,1 1 0,0 0 1,0 0-1,-1 0 0,1-1 0,0 1 1,0 0-1,0 0 0,-1-1 0,1 1 1,0 0-1,0-1 0,0 1 0,0 0 1,0 0-1,0-1 0,0 1 0,0 0 1,-1-1-1,1 1 0,0 0 0,0-1 1,0 1-1,0 0 0,1 0 0,-1-1 1,0 1-1,0 0 0,0-1 0,0 1 0,0 0 1,0 0-1,0-1 0,0 1 0,1 0 1,-1-1-1,0 1 0,0 0 0,0 0 1,1 0-1,-1-1 0,0 1 0,1 0 1,9-18-8993,5 6 885,3 1 252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41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0 113 3257,'19'-20'5632,"31"-21"12787,-17 24-12960,-32 17-5459,0 0 0,-1 0 0,1-1 0,0 1 0,0 0 0,-1-1 0,1 1 0,0-1 0,-1 1 0,1-1 0,-1 0 0,1 1 0,-1-1 0,1 1 0,-1-1 0,1 0 0,-1 0 0,1 1 0,0-2 0,-1 0 0,1 1 0,0-1 0,0 1 0,0 0 0,0-1 0,0 1 0,0 0 0,1 0 0,-1 0 0,0 0 0,1 0 0,-1 0 0,1 0 0,-1 0 0,1 1 0,-1-1 0,1 0 0,-1 1 0,1-1 0,0 1 0,2-1 0,-2 1 2,-1 0 0,0-1 0,0 1 0,1 0-1,-1 0 1,0 0 0,1 0 0,-1 0 0,0 0 0,1 0 0,-1 0 0,0 0 0,0 1 0,1-1-1,-1 0 1,0 1 0,0-1 0,0 1 0,0 0 0,1-1 0,-1 1 0,0 0 0,0 0 0,0-1-1,1 3 1,0 0 3,0 0-1,0 0 1,-1 0-1,1 0 1,-1 0-1,0 0 1,0 0-1,0 0 1,0 0-1,0 5 1,0 0-67,0 1 0,0 0 1,-1-1-1,-1 1 0,0 0 1,0-1-1,-3 15 0,-6 5-3402,-15 36-11872,8-30 7013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42.2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0 2425,'-4'24'8622,"-1"5"5548,5-28-13910,0 0 1,0 0-1,1 0 0,-1 0 1,0-1-1,1 1 0,-1 0 1,0 0-1,1 0 1,-1 0-1,1-1 0,-1 1 1,1 0-1,0 0 0,-1-1 1,1 1-1,0-1 0,-1 1 1,1 0-1,0-1 0,0 1 1,0-1-1,-1 0 0,1 1 1,0-1-1,0 0 0,0 1 1,1-1-1,21 4-260,1-1 0,-1-1 0,1-1 0,-1-1 0,1-1 0,42-8 0,4 1 0,-21 2-1930,-42 5 1057,1-1 0,-1 0 1,0 0-1,0-1 1,0 0-1,-1 0 1,1 0-1,7-6 1,3-1-7146,0 5-59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42.5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137 54 1848,'21'15'22596,"-9"5"-14282,-11-12-8313,1 0 0,-1 0 1,0 1-1,-1-1 0,0 0 1,0 1-1,-2 9 0,0 10-2,11 128 1,-9-154 0,0 1 0,0 0 0,0-1 0,-1 1 0,1-1 0,-1 1 0,1 0 0,-1-1 0,0 1 0,0-1 0,0 0 0,0 1 0,0-1 0,-1 0 0,1 0 0,-1 1 0,0-1 0,1 0 0,-1-1 0,0 1 0,0 0 0,0 0 0,0-1 0,0 1 0,-1-1 0,1 0 0,0 0 0,-1 0 0,1 0 0,-1 0 0,1 0 0,-1 0 0,1-1 0,-1 0 0,0 1 0,1-1 0,-6 0 0,2 0 0,0-1 0,1 1 0,-1-1 0,0 0 0,0-1 0,0 1 0,1-1 0,-1 0 0,1-1 0,-1 1 0,1-1 0,0 0 0,0-1 0,0 1 0,0-1 0,-5-5 0,8 6 0,0 0 0,1 1 0,-1-1 0,1 0 0,-1 0 0,1 0 0,0-1 0,0 1 0,0 0 0,1 0 0,-1 0 0,1-1 0,0 1 0,-1 0 0,2-1 0,-1 1 0,0 0 0,1-1 0,-1 1 0,1 0 0,0 0 0,0 0 0,0 0 0,1 0 0,-1 0 0,1 0 0,-1 0 0,1 0 0,2-2 0,8-12 0,1 0 0,0 1 0,23-20 0,-24 24 0,47-40 0,-42 39 0,-1 0 0,0-2 0,19-22 0,-31 30-1853,2-9-5683,-5 15 7052,-1 1 1,0-1-1,1 0 1,-1 0-1,0 1 1,0-1-1,0 0 1,0 0-1,0 0 1,0 0-1,0 1 1,0-1-1,0 0 1,0 0-1,0 0 1,0 1-1,0-1 1,-1 0-1,1 0 0,0 1 1,-1-1-1,1 0 1,0 0-1,-1 1 1,1-1-1,-1 0 1,0 0-1,-13-4-7739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42.9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663 70 536,'39'-24'10016,"9"-5"7042,-15 15-11901,-30 13-5157,0 1 0,1-1 0,-1 1 0,0-1 0,0 1 0,0 0 0,0 0 0,1 0 0,-1 1 0,0-1 0,0 1 0,0 0 0,0 0 0,0 0 0,0 0 0,0 0 0,0 1 0,-1-1 0,1 1 0,4 3 0,-6-4 0,1 1 0,-1-1 0,1 1 0,-1 0 0,0-1 0,0 1 0,0 0 0,0 0 0,0 0 0,0 0 0,0 0 0,0 0 0,-1 0 0,1 0 0,-1 0 0,0 0 0,0 0 0,1 1 0,-1-1 0,0 0 0,-1 0 0,1 0 0,0 0 0,-1 0 0,1 0 0,-1 0 0,0 0 0,1 0 0,-3 4 0,-8 12 0,0-1 0,-1 0 0,-1-1 0,0 0 0,-1-1 0,-1-1 0,0 0 0,-1-1 0,-32 21 0,-16 4 0,-94 41 0,126-65 0,-75 29-3610,37-21-5574,-121 19 0,121-30 307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43.3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867 377 1744,'14'-6'11956,"15"-7"6722,-22 8-18289,-23 10-389,-5 16 0,1 1 0,-30 40 0,39-47 0,-26 32 0,-2-1 0,-2-2 0,-49 40 0,76-72 0,3-2 0,0 0 0,0-2 0,-20 13 0,29-20 0,-1 0 0,1 1 0,0-1 0,0 0 0,-1 0 0,1-1 0,-1 1 0,1 0 0,-1-1 0,1 1 0,-1-1 0,1 0 0,-1 0 0,1 0 0,-1 0 0,1 0 0,-1-1 0,1 1 0,-1-1 0,1 0 0,-1 0 0,1 1 0,0-2 0,-1 1 0,1 0 0,-4-3 0,4 2 0,0-1 0,0 1 0,0-1 0,0 0 0,1 0 0,-1 0 0,1 0 0,-1 0 0,1 0 0,0 0 0,1-1 0,-1 1 0,0 0 0,1 0 0,0-1 0,-1 1 0,1-1 0,1-4 0,11-71 0,-5 43 0,-7 36 0,52-309 0,-50 288 0,4-3 0,-4 10 0,-19 70 0,6-25 0,5-15 0,0 0 0,-2-1 0,-15 24 0,-10 21 0,22-37 0,-2 0 0,-1-1 0,-1 0 0,0-1 0,-2-1 0,0 0 0,-1-1 0,-2-2 0,-22 18 0,36-30 0,0-1 0,0 0 0,0 0 0,-1 0 0,0-1 0,0 0 0,0 0 0,0-1 0,0 0 0,0 0 0,-1-1 0,1 0 0,0 0 0,-1-1 0,1 0 0,-1 0 0,1 0 0,-1-1 0,-11-3 0,16 3 0,-1-1 0,0 1 0,0-1 0,1 0 0,-1 0 0,1 0 0,-1 0 0,1-1 0,0 0 0,0 1 0,0-1 0,1 0 0,-1 0 0,1-1 0,-1 1 0,1 0 0,0-1 0,0 1 0,1-1 0,-1 0 0,-1-6 0,1-1 0,1-1 0,0 0 0,0 0 0,1 0 0,4-21 0,-1-17 0,0 4 0,2 0 0,2 0 0,14-47 0,-6 25 0,-12 55 0,2-12 0,0 1 0,2 0 0,16-40 0,-11 31 0,-8 22 0,-2 36 0,-4-5 0,0 0 0,-1 0 0,-10 33 0,-3 21 0,5-21-2746,-29 70-13090,33-104 13768,-3 19-6688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6:29.9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705 80 5081,'16'-22'24168,"-22"11"-20650,-3-4-3518,9 14 0,-1 0 0,1-1 0,-1 1 0,0 0 0,1 0 0,-1 0 0,0 0 0,0 0 0,1 0 0,-1 0 0,0 0 0,0 0 0,0 1 0,0-1 0,0 0 0,0 0 0,-1 1 0,1-1 0,0 1 0,-2-1 0,-8-3 0,0 2 0,0-1 0,0 2 0,-1-1 0,1 2 0,-1-1 0,1 1 0,-1 1 0,1 0 0,0 1 0,-1 0 0,1 1 0,0 0 0,0 1 0,1 0 0,-1 0 0,-17 11 0,-13 10 0,1 2 0,-69 59 0,97-75 0,-15 12 0,2 2 0,0 1 0,2 1 0,1 1 0,-32 53 0,40-57 0,1 2 0,1-1 0,1 2 0,1-1 0,2 1 0,0 1 0,-5 46 0,12-63 0,1-1 0,1 1 0,0-1 0,0 1 0,1-1 0,0 0 0,1 0 0,0 0 0,0 0 0,1 0 0,1-1 0,-1 1 0,2-1 0,-1-1 0,1 1 0,1-1 0,-1 0 0,11 9 0,-6-5 0,2-1 0,-1-1 0,2 0 0,-1 0 0,1-2 0,1 0 0,-1 0 0,1-1 0,1-1 0,29 8 0,-19-9-491,0-1 1,1-1-1,-1-1 0,1-1 1,34-4-1,-37 0-389,-1-1 0,0 0 0,0-2 0,-1 0-1,0-2 1,0 0 0,0-2 0,-1 0 0,-1-2 0,29-20 0,-25 13-6981,-5 0 29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43.7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69 281 6905,'31'9'22622,"-35"-19"-19382,-10-14-3453,-41-78-4058,50 91 3353,0 0-1,1-1 1,1 1 0,0-1-1,1 0 1,0 0 0,-1-18-1,5 7-7826,5 3 179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44.0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1222 101 3921,'12'-16'5003,"11"-26"12295,-8 14-10753,-15 27-6545,0 1 0,0-1 0,0 1 0,0-1 0,0 1 0,0-1 0,0 1 0,0-1 0,-1 1 0,1-1 0,0 1 0,0-1 0,0 1 0,0-1 0,-1 1 0,1 0 0,0-1 0,-1 1 0,1-1 0,0 1 0,-1 0 0,1-1 0,0 1 0,-1 0 0,1-1 0,-1 1 0,1 0 0,0-1 0,-1 1 0,1 0 0,-1 0 0,1 0 0,-1-1 0,1 1 0,-1 0 0,1 0 0,-1 0 0,1 0 0,-1 0 0,1 0 0,-1 0 0,1 0 0,-1 0 0,1 0 0,-2 1 0,-24-3 0,-3 9 0,0 1 0,0 2 0,1 1 0,0 1 0,-27 16 0,4-3 0,-620 348-6792,516-281 3823,78-44-5289,-1 0 31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44.4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1642 13 392,'39'-5'8624,"16"-3"6754,-30 11-9403,-7 7-3577,-16-6-2398,1-1 0,0 1 0,-1 0 0,0 0 0,1 0 0,-2 0 0,1 1 0,0-1 0,-1 0 0,0 1 0,0-1 0,0 1 0,0 9 0,-1-4 0,-1 1 0,0 0 0,0-1 0,-1 1 0,-6 17 0,-3 3 0,-2-1 0,0-1 0,-21 32 0,28-52 0,-1-1 0,0 0 0,0 0 0,0 0 0,-1-1 0,0 0 0,-1 0 0,1-1 0,-1 0 0,-1-1 0,1 0 0,-1 0 0,1-1 0,-1-1 0,-1 1 0,1-1 0,-16 2 0,-17 1 0,-2-1 0,-82-3 0,90-2 0,-385-22 0,-8 0 0,149 18 0,276 4 0,0-1 0,0 1 0,0 0 0,-1-1 0,1 0 0,0-1 0,0 1 0,0-1 0,0 0 0,1 0 0,-1 0 0,0-1 0,1 1 0,-1-1 0,1-1 0,0 1 0,0 0 0,1-1 0,-1 0 0,0 0 0,1 0 0,0 0 0,0 0 0,1-1 0,-1 1 0,1-1 0,0 0 0,0 0 0,0 0 0,1 0 0,-2-7 0,-11-38 0,10 39 0,0-1 0,1 1 0,0-1 0,1 1 0,-1-22 0,-1 4 0,3 26 0,0 1 0,1-1 0,-1 1 0,1-1 0,-1 1 0,1-1 0,0 1 0,0-1 0,0 1 0,0-1 0,1 1 0,-1-1 0,1 1 0,-1 0 0,1-1 0,0 1 0,2-4 0,2-10 0,-5 15 0,0 1 0,0-1 0,0 0 0,0 1 0,0-1 0,0 1 0,1-1 0,-1 0 0,0 1 0,0-1 0,0 1 0,1-1 0,-1 1 0,0-1 0,1 1 0,-1-1 0,1 1 0,-1-1 0,0 1 0,1 0 0,-1-1 0,1 1 0,-1-1 0,1 1 0,-1 0 0,1 0 0,0-1 0,-1 1 0,1 0 0,-1 0 0,1 0 0,0 0 0,-1-1 0,1 1 0,20-5-2325,-18 4 1223,1 1 1,-1-1-1,1 1 1,0-1-1,-1 1 1,1 0-1,-1 1 1,1-1-1,-1 1 1,1-1-1,4 2 1,2 4-7025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44.7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119 188 6417,'-14'14'4950,"2"1"-1,0 0 0,-17 29 1,-6 8 1602,33-50-6552,0 0 0,0 1 0,1-1 0,-1 1 0,1 0 0,-1-1 0,1 1 0,0 0 0,0 0 0,1 0 0,-2 4 0,2-5 0,0-1 0,0 0 0,0 0 0,0 1 0,1-1 0,-1 0 0,0 0 0,1 1 0,-1-1 0,1 0 0,-1 0 0,1 0 0,-1 0 0,1 0 0,0 0 0,0 0 0,-1 0 0,1 0 0,2 2 0,1-1 0,0 0 0,0 0 0,0 0 0,0 0 0,0 0 0,1-1 0,-1 0 0,0 0 0,1 0 0,-1-1 0,1 1 0,9-1 0,19-1 0,1-1 0,-1-2 0,0-1 0,0-2 0,0-1 0,-1-2 0,0-1 0,-1-1 0,0-2 0,55-33 0,-73 38 0,0-1 0,0 0 0,-1-1 0,0 0 0,13-17 0,-21 22 0,1 0 0,-1 0 0,1 0 0,-2-1 0,1 0 0,-1 0 0,0 0 0,0 0 0,-1 0 0,0 0 0,-1-1 0,1 1 0,-1-9 0,-1 13 0,0 0 0,-1 1 0,1-1 0,-1 0 0,0 1 0,0-1 0,0 1 0,0-1 0,0 1 0,0-1 0,-1 1 0,1 0 0,-1 0 0,0 0 0,0 0 0,0 0 0,0 0 0,0 0 0,0 1 0,0-1 0,0 0 0,-1 1 0,1 0 0,0 0 0,-1 0 0,0 0 0,-2-1 0,-11-3 0,0 1 0,0 0 0,-23-1 0,17 2 0,-66-10-4289,35 7-2210,0 2 0,-54 3 0,57 5-266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45.3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1471 23 1776,'22'-23'25975,"-8"26"-20959,-11-2-5016,0 1 0,0 0 0,0 0 0,0 1 0,-1-1 0,1 0 0,-1 1 0,1-1 0,-1 1 0,0 0 0,0 0 0,0 0 0,0 0 0,-1 0 0,1 1 0,-1-1 0,0 0 0,0 1 0,1 4 0,1 3 0,-1 0 0,-1 0 0,1 0 0,-2 1 0,0-1 0,0 1 0,-2 11 0,-18 84 0,5-37 0,-11 32 0,23-91 0,-2-1 0,0 0 0,0 0 0,-1 0 0,0-1 0,-8 10 0,8-11 0,5-5 0,-1-1 0,0 0 0,1 1 0,-1-1 0,0 0 0,0 0 0,-1 0 0,1 0 0,0 0 0,-1-1 0,1 1 0,-1-1 0,1 0 0,-1 1 0,0-1 0,0 0 0,1-1 0,-1 1 0,0 0 0,0-1 0,0 0 0,0 1 0,0-1 0,0 0 0,0-1 0,1 1 0,-6-1 0,3-1 0,1 0 0,-1 0 0,1 0 0,0 0 0,0 0 0,0-1 0,0 0 0,1 0 0,-1 0 0,1 0 0,-1 0 0,1-1 0,0 0 0,0 1 0,-2-6 0,1 3 0,3 4 0,0 1 0,0-1 0,0 0 0,1 0 0,-1 0 0,1 1 0,-1-1 0,1 0 0,-1 0 0,1 0 0,0 0 0,0 0 0,0 0 0,0 0 0,1-3 0,-1 5 0,0 0 0,0 0 0,0 0 0,0 0 0,0 0 0,0 1 0,0-1 0,-1 0 0,1 0 0,0 0 0,0 0 0,0 0 0,0 0 0,0 0 0,0 0 0,0 0 0,0 0 0,0 0 0,-1 0 0,1 0 0,0 0 0,0 0 0,0 0 0,0 0 0,0 0 0,0 0 0,-1 0 0,1 0 0,0 0 0,0 0 0,0 0 0,0 0 0,0 0 0,0 0 0,0 0 0,0 0 0,-1 0 0,1 0 0,0 0 0,0 0 0,0 0 0,0 0 0,0 0 0,0 0 0,0-1 0,0 1 0,0 0 0,0 0 0,-1 0 0,1 0 0,0 0 0,0 0 0,0 0 0,0 0 0,0-1 0,0 1 0,0 0 0,0 0 0,0 0 0,0 0 0,0 0 0,-9 11 0,6-6 0,-23 29 0,14-23 0,0 0 0,-1-1 0,-1 0 0,0-1 0,0-1 0,0 0 0,-1-1 0,0-1 0,-1 0 0,1-1 0,-20 4 0,21-7 0,0-1 0,0 0 0,-18-2 0,28 1 0,0-1 0,0 1 0,0-1 0,0 0 0,0 0 0,0 0 0,0-1 0,0 1 0,1-1 0,-1 0 0,1 0 0,-1 0 0,1-1 0,-6-4 0,-3-18 0,11 25 0,1-1 0,-1 0 0,0 1 0,0-1 0,0 1 0,0-1 0,0 1 0,0-1 0,0 1 0,0 0 0,0-1 0,0 1 0,0 0 0,0 0 0,0 0 0,0 0 0,0 0 0,0 0 0,0 0 0,0 0 0,0 0 0,0 0 0,0 1 0,0-1 0,0 0 0,0 1 0,0-1 0,0 1 0,0-1 0,1 1 0,-2 0 0,-1 0 0,-44 21 0,0 2 0,2 2 0,-52 38 0,49-31 0,-71 43 0,-70 48 0,146-89-360,1 1 0,2 3 1,2 1-1,-59 79 0,88-108-4229,-6 8-7230,6-4 3116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45.7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1 180 5345,'39'-1'5003,"48"-6"12337,-33 0-12261,452-95-8005,-483 95-956,0-1-1,22-11 1,-14 5-2035,3 0-1031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46.1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545 203 4289,'3'-20'25936,"-15"22"-23394,-39 9-2542,-1-2 0,-68 3 0,68-7 0,29-5 0,0 0 0,0-2 0,1 0 0,-1-2 0,1 0 0,0-2 0,0 0 0,-30-14 0,50 20 0,0-1 0,1 0 0,-1 1 0,0-1 0,1 0 0,-1 0 0,1 0 0,0 0 0,-1 0 0,1-1 0,0 1 0,-1 0 0,1 0 0,0-1 0,0 1 0,0-1 0,0 1 0,1-1 0,-1 0 0,0 1 0,1-1 0,-1 0 0,1 1 0,-1-3 0,1 1 0,0 0 0,0-1 0,1 1 0,-1 0 0,1 0 0,0 0 0,0 0 0,0 0 0,0 0 0,1 0 0,-1 0 0,3-4 0,3-2 0,0-1 0,0 1 0,1 0 0,0 1 0,1 0 0,12-10 0,-15 14 0,0 0 0,0 0 0,0 1 0,0 0 0,1 0 0,13-3 0,-18 5 0,1 0 0,0 1 0,-1 0 0,1 0 0,0 0 0,-1 0 0,1 0 0,0 0 0,-1 1 0,1-1 0,0 1 0,-1 0 0,1 0 0,-1 0 0,1 0 0,-1 0 0,0 0 0,1 1 0,3 2 0,-6-3-69,1-1-1,-1 0 1,0 1 0,1-1 0,-1 1-1,0-1 1,0 1 0,1-1 0,-1 0-1,0 1 1,0-1 0,0 1 0,0-1-1,0 1 1,0-1 0,0 1 0,0-1-1,0 1 1,0-1 0,0 1 0,0-1-1,0 1 1,0-1 0,0 1 0,0-1-1,0 1 1,0-1 0,-1 1 0,1-1-1,-1 1 1,-14 19-5051,-25 12-6109,-1-8 3295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46.4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936 68 656,'42'-25'30120,"-41"23"-28376,-2 6-1497,-11 12-247,-1 0 0,0-1 0,-1-1 0,-1 0 0,-23 18 0,-11 10 0,-71 57 0,80-69 0,1 2 0,-46 49 0,79-73 0,-16 15 0,1 2 0,-26 42 0,42-59 0,1 0 0,0 0 0,0 0 0,1 0 0,0 0 0,0 1 0,1 0 0,0-1 0,1 1 0,0 0 0,0 0 0,1 0 0,0 0 0,2 9 0,-1-8 0,2 0 0,-1 0 0,1 0 0,1 0 0,-1-1 0,2 1 0,-1-1 0,1 0 0,9 11 0,0-3 0,1 0 0,1-1 0,22 17 0,-24-23 0,-12-9 0,1 1 0,0 0 0,-1 0 0,1 0 0,-1 0 0,1 0 0,-1 0 0,0 1 0,0-1 0,0 1 0,0-1 0,0 1 0,-1 0 0,1 0 0,-1 0 0,0 0 0,2 5 0,-5-6 0,0-1 0,0 1 0,-1 0 0,1-1 0,0 0 0,-1 0 0,1 1 0,-1-1 0,1-1 0,-1 1 0,0 0 0,1-1 0,-6 1 0,-6 3 0,-235 58 0,208-50 0,0-2 0,-47 6 0,28-16 0,57 1 0,1-2 0,0 1 0,0 0 0,0 0 0,-1-1 0,1 1 0,0-1 0,0 0 0,0 0 0,0 0 0,0 0 0,0 0 0,0 0 0,0 0 0,0 0 0,1-1 0,-1 1 0,0-1 0,1 0 0,-1 1 0,1-1 0,-2-2 0,1-2 0,-1 0 0,1 0 0,0 0 0,1 0 0,0 0 0,0 0 0,0 0 0,0-1 0,1 1 0,0 0 0,1-1 0,-1 1 0,1 0 0,0 0 0,3-9 0,33-80 0,3 2 0,57-94 0,-31 79-300,4 3 1,120-137-1,-164 215-3318,1 0-3521,4-1-2758,-13 7 1892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47.2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241 144 4921,'-2'-3'1256,"0"0"-1,0-1 1,0 1-1,0-1 1,1 1 0,0-1-1,-1 1 1,1-1-1,1 0 1,-1 0 0,0 1-1,1-1 1,0 0-1,0 0 1,0 0 0,0 0-1,1 1 1,0-1-1,-1 0 1,1 0 0,3-6-1,-1-4-1014,2-3-215,23-5-70,-22 19 44,-13 10 0,6-2 0,-4 10 0,1 0 0,0 0 0,-3 22 0,-6 22 0,5-20 0,1 0 0,2 1 0,1 0 0,3 44 0,1-30 0,-4 127 0,1-153 0,-1 0 0,-1-1 0,-1 1 0,-14 37 0,13-44-428,-2-1 0,-21 38 0,23-48-307,0 0 0,-1-1 0,0 0 0,-10 9 1,-27 16-16643,19-20 8745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47.9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1028 465 2913,'5'-10'4368,"-1"-30"19972,-4 32-23194,10-11-1146,-9 19 0,0 0 0,0 1 0,0-1 0,-1 0 0,1 1 0,0-1 0,0 0 0,0 1 0,-1-1 0,1 1 0,0-1 0,-1 1 0,1 0 0,0-1 0,-1 1 0,1 0 0,-1-1 0,1 1 0,-1 0 0,1 0 0,-1-1 0,1 1 0,-1 0 0,0 0 0,1 0 0,-1 0 0,0 0 0,0 1 0,2 4 0,0 0 0,0 0 0,-1 0 0,0 0 0,0 0 0,-1 1 0,0-1 0,0 0 0,0 1 0,-3 10 0,-18 66 0,16-66 0,1-8 0,0 0 0,0 0 0,-1 0 0,0-1 0,-1 0 0,0 0 0,-9 9 0,15-16 0,0-1 0,0 0 0,-1 1 0,1-1 0,0 1 0,-1-1 0,1 1 0,0-1 0,-1 0 0,1 1 0,-1-1 0,1 0 0,0 1 0,-1-1 0,1 0 0,-1 0 0,1 1 0,-1-1 0,1 0 0,-1 0 0,1 0 0,-1 0 0,0 0 0,1 0 0,-1 0 0,1 0 0,-1 0 0,1 0 0,-1 0 0,1 0 0,-1 0 0,1 0 0,-1 0 0,1-1 0,-1 1 0,1 0 0,-1 0 0,1-1 0,-1 1 0,-2-2 0,1 0 0,0 0 0,0 0 0,0-1 0,0 1 0,0-1 0,0 1 0,1-1 0,-1 1 0,1-1 0,0 0 0,0 0 0,0 0 0,0 0 0,0 0 0,1 0 0,-1 0 0,1 0 0,0-3 0,0-72 0,1 47 0,-1 15 0,-1 2 0,2 1 0,-1-1 0,1 0 0,5-19 0,-5 28 0,0 0 0,0 1 0,-1-1 0,0 0 0,0 0 0,0 1 0,-1-1 0,-1-7 0,1 12 0,0 0 0,0 0 0,0 0 0,0 0 0,0 0 0,0 0 0,0 0 0,0 0 0,0 1 0,0-1 0,0 0 0,0 0 0,0 1 0,0-1 0,1 1 0,-1-1 0,0 1 0,0-1 0,0 1 0,0 0 0,1-1 0,-1 1 0,0 0 0,1-1 0,-2 3 0,2-3 0,-20 18 0,0-1 0,-1 0 0,-1-2 0,-1 0 0,0-2 0,-1 0 0,-28 10 0,15-6 0,10-4 0,0-2 0,-1-2 0,0 0 0,0-1 0,-1-2 0,0-1 0,-56 2 0,83-7 0,1 1 0,0-1 0,0 0 0,-1 0 0,1 0 0,0 0 0,-1 0 0,1 0 0,0 0 0,-1 0 0,1-1 0,0 1 0,0 0 0,-1-1 0,1 1 0,0-1 0,0 1 0,0-1 0,0 0 0,0 1 0,0-1 0,0 0 0,0 0 0,0 0 0,0 0 0,0 0 0,0 0 0,0 0 0,1 0 0,-1 0 0,0 0 0,1 0 0,-1-1 0,1 1 0,0 0 0,-1 0 0,1-1 0,0 1 0,-1 0 0,1 0 0,0-1 0,0 1 0,0 0 0,0-1 0,1 1 0,-1 0 0,0-1 0,0 1 0,2-2 0,-1-1 0,1 0 0,-1 0 0,1 0 0,0 0 0,0 0 0,1 1 0,-1-1 0,1 1 0,-1 0 0,1 0 0,0 0 0,7-5 0,-3 8 0,-6 0 0,0 1 0,1 0 0,-1 0 0,0-1 0,0 1 0,1 0 0,-1 0 0,0 0 0,0 0 0,0 0 0,0 0 0,-1 1 0,1-1 0,0 0 0,0 0 0,-1 1 0,1-1 0,0 0 0,-1 1 0,0-1 0,1 0 0,-1 1 0,0-1 0,1 1 0,-1-1 0,0 1 0,0-1 0,0 1 0,-1-1 0,1 1 0,-1 1 0,-8 37 0,9-40 0,-4 8 0,0 0 0,-1 0 0,0-1 0,0 1 0,-1-1 0,1-1 0,-1 1 0,-1-1 0,0 0 0,1 0 0,-2-1 0,1 0 0,-1 0 0,1-1 0,-1 0 0,0-1 0,-13 5 0,-17 5 0,0-2 0,-57 9 0,90-19 0,-57 5 0,58-6 0,1 1 0,-1-1 0,1-1 0,-1 1 0,1 0 0,0-1 0,-1 0 0,1 0 0,-1 0 0,1 0 0,0 0 0,0-1 0,0 1 0,0-1 0,-4-3 0,6 3 0,0 0 0,1-1 0,-1 1 0,0 0 0,1-1 0,-1 1 0,1-1 0,0 1 0,0-1 0,0 1 0,0-1 0,0 0 0,0 1 0,1-1 0,-1 1 0,2-3 0,14-50 0,-14 47 0,19-68 0,15-110 0,-15 68 0,3-14 0,-14 46 0,-11 81 0,0 5 0,0 0 0,0 0 0,0 0 0,0 0 0,0 0 0,0 0 0,0 0 0,0 1 0,0-1 0,0 0 0,0 0 0,0 1 0,0-1 0,0 1 0,0-1 0,0 1 0,1-1 0,-1 1 0,0 0 0,0-1 0,1 1 0,-1 0 0,0 0 0,1-1 0,-1 1 0,1 0 0,-1 0 0,0 1 0,-35 30-3954,29-27 2326,1 0 1,0 0-1,0 1 0,1 0 0,-6 7 1,4-4-6680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6:30.3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112 525 4913,'8'21'4094,"-6"-19"-2914,1 1-1,-1 0 1,1-1 0,0 1 0,0-1 0,0 0-1,0 0 1,5 2 0,32 12 8876,-17-9-7020,-20-7-2986,11 3-50,1 0 0,0-2 0,0 0 0,0-1 0,0 0 0,-1-1 0,1-1 0,0 0 0,24-7 0,-9 0 0,-1-1 0,0-1 0,46-25 0,-62 28-877,1 0-1,-2 0 1,0-1-1,0-1 1,0 0-1,16-19 1,-23 23 390,0-1 0,-1 0 0,1 0 0,-2 0 0,1-1 0,-1 1 0,0-1 0,0 0 0,-1 0 0,0 0 0,0 0 0,-1 0 0,0-1 0,-1-7 0,0 0-402,-1 0 0,0 0 0,-1 1 0,-1-1 1,-1 1-1,0 0 0,-1-1 0,0 2 0,-13-24 0,13 29 1041,-1-1-1,0 1 1,-1 1 0,0-1-1,-1 1 1,1 0-1,-1 1 1,-1 0 0,1 0-1,-1 1 1,0 0 0,-1 0-1,0 1 1,-18-7-1,12 7 405,0 0-1,-1 2 1,1-1-1,-1 2 0,-32-1 1,32 4 365,1 0 0,-1 1 0,1 1 1,-1 0-1,1 1 0,0 1 0,1 1 1,-1 0-1,1 1 0,0 1 0,1 0 1,0 1-1,0 0 0,1 1 0,-22 21 1,22-17-425,0 0 0,1 1 1,-18 29-1,22-30-497,1-1 0,1 1 0,0 1 0,0-1 0,2 1 0,0 0 0,0 0 0,-1 23 0,4-32 0,1 1 0,0 0 0,0 0 0,1-1 0,-1 1 0,2 0 0,-1 0 0,1-1 0,0 1 0,0-1 0,1 0 0,0 0 0,0 0 0,0 0 0,1 0 0,0 0 0,0-1 0,0 0 0,1 0 0,-1 0 0,10 7 0,15 0-4004,-22-11 1942,0-1 1,1 1 0,-1-2-1,0 1 1,0-1-1,1 0 1,-1 0 0,8-3-1,11-5-4827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48.3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1454 68 6033,'11'-13'4495,"28"-29"14431,-20 29-15613,-79 76-3313,-58 21 0,-212 114 0,-44-4-2315,-95 50-4955,383-199-529,0 3-86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48.9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1275 78 1016,'1'-16'4734,"2"-3"6800,1-4 731,-3 4-9047,9 48-3218,-1 13 0,-1 1 0,4 64 0,-1-8 0,6 127 0,-12-184 0,-1 0 0,-2 0 0,-5 49 0,1-74 0,0-1 0,-1 0 0,-1 0 0,0 0 0,-1 0 0,-1-1 0,0 0 0,-1 0 0,-1 0 0,0-1 0,-12 15 0,-5-3 0,0-1 0,-2-2 0,-1 0 0,0-2 0,-1-1 0,-49 24 0,-18 14 0,-82 50 0,157-97 0,-1-1 0,0-1 0,-1 0 0,0-2 0,0-1 0,-1-1 0,0 0 0,0-2 0,-24 0 0,10-3 0,0-2 0,0-1 0,0-2 0,1-2 0,-39-11 0,58 12 0,0-1 0,0-1 0,1 0 0,0-1 0,0-1 0,1-1 0,1 0 0,-1-1 0,2-1 0,0 0 0,-19-24 0,28 31 0,1 0 0,0-1 0,0 0 0,0 0 0,1 0 0,0 0 0,1 0 0,-1-1 0,2 1 0,-1-1 0,1 0 0,0 1 0,0-1 0,1-8 0,1-14 0,1 0 0,7-34 0,-9 63 0,6-24 0,1-1 0,2 1 0,0 0 0,21-38 0,2-7 0,33-80 0,51-128 0,-63 161 0,-46 101 0,1 1 0,1 0 0,0 0 0,1 1 0,0 1 0,1 0 0,0 0 0,24-19 0,-32 30 0,1 0 0,-1 0 0,1 0 0,-1 1 0,1-1 0,-1 1 0,1 0 0,0 1 0,0-1 0,-1 0 0,1 1 0,0 0 0,0 0 0,0 0 0,0 0 0,5 2 0,-8 1-505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49.2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129 0 5825,'15'37'22109,"-13"-21"-17276,5-6-4833,-4-7 0,3-6 0,-3-2 0,3 0 0,-41 1 0,16 4-1832,-11 0-5533,-8 0-2606,-11 0 429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49.5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853 68 2697,'2'-14'4838,"8"-2"6517,1-2-322,-8 3-8189,-4 15-2844,1 0 0,0 0 0,0 0 0,0 0 0,0 0 0,0 0 0,0-1 0,0 1 0,0 0 0,0 0 0,0 0 0,0 0 0,0 0 0,0 0 0,0 0 0,0-1 0,0 1 0,0 0 0,0 0 0,0 0 0,0 0 0,0 0 0,0 0 0,0 0 0,0-1 0,0 1 0,0 0 0,0 0 0,0 0 0,0 0 0,0 0 0,0 0 0,0 0 0,0 0 0,1 0 0,-1-1 0,0 1 0,0 0 0,0 0 0,0 0 0,0 0 0,0 0 0,0 0 0,0 0 0,1 0 0,-1 0 0,0 0 0,0 0 0,0 0 0,0 0 0,0 0 0,0 0 0,0 0 0,1 0 0,-1 0 0,0 0 0,0 0 0,0 0 0,0 0 0,0 0 0,0 0 0,0 0 0,1 0 0,-1 0 0,0 0 0,0 0 0,0 0 0,0 0 0,0 1 0,8 9 0,5 13 0,-11-17 0,-1 0 0,0 0 0,0 0 0,0 0 0,-1 1 0,0-1 0,0 0 0,-1 0 0,-2 12 0,-18 56 0,16-56 0,-6 10 0,-2 0 0,0 0 0,-1-2 0,-32 44 0,38-58 0,0-2 0,1-1 0,-2-1 0,1 1 0,-1-1 0,-1-1 0,1 0 0,-1 0 0,0-1 0,-13 6 0,17-8 0,-1-1 0,0 0 0,0 0 0,0-1 0,0 1 0,0-2 0,0 1 0,-1-1 0,1 0 0,0 0 0,-1-1 0,1 0 0,-1-1 0,1 0 0,-12-2 0,14 1 0,1 0 0,0 0 0,0-1 0,0 1 0,0-1 0,1 0 0,-1 0 0,1 0 0,-1 0 0,1-1 0,0 1 0,1-1 0,-1 0 0,-4-8 0,0-4 0,0-1 0,-8-28 0,12 31 0,-2 0 0,0 1 0,-8-17 0,11 28 0,1 0 0,0 1 0,-1 0 0,1-1 0,-1 1 0,0 0 0,1 0 0,-1 0 0,0 0 0,0 0 0,0 0 0,0 0 0,0 1 0,0-1 0,0 1 0,0-1 0,0 1 0,0 0 0,0 0 0,0 0 0,0 0 0,0 0 0,-3 1 0,-56 11 0,45-7 0,-25 5 0,-72 29 0,97-33 0,1 1 0,1 1 0,-1 0 0,2 1 0,-1 1 0,1 0 0,-22 22 0,33-31-325,1 1 0,-1 0-1,0-1 1,1 1 0,0 0 0,-1 0-1,1 0 1,0 0 0,0 0 0,0 0-1,0 0 1,1 0 0,-1 0 0,0 0-1,1 0 1,-1 0 0,1 1 0,0-1 0,0 5-1,1-5-315,0 0 1,1 1-1,-1-1 0,1 0 0,-1 1 0,1-1 1,0 0-1,0 0 0,0 0 0,0-1 0,0 1 1,0 0-1,0-1 0,1 1 0,-1-1 0,4 1 1,11 8-8048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49.9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12 102 4513,'-8'17'5332,"7"-15"-3855,0 1-1,1 0 1,-1-1 0,1 1-1,0 0 1,-1-1 0,1 1-1,0 0 1,1-1-1,-1 1 1,1 4 0,8 17 3725,-4-11-5202,-5-11 0,1 0 0,0 0 0,0 0 0,0 1 0,0-1 0,0 0 0,0 0 0,0 0 0,1 0 0,-1-1 0,1 1 0,0 0 0,-1-1 0,1 1 0,0-1 0,0 1 0,0-1 0,0 0 0,0 0 0,0 0 0,0 0 0,0 0 0,0 0 0,4 0 0,10 3 0,0-1 0,0-1 0,0-1 0,1 0 0,31-3 0,86-17 0,-83 10 0,-39 7 0,0-1 0,0 0 0,0-1 0,0 0 0,21-11 0,-28 12 0,0 1 0,-1-1 0,1 0 0,-1-1 0,0 1 0,0-1 0,0 0 0,-1 0 0,1 0 0,-1 0 0,0-1 0,0 1 0,0-1 0,-1 0 0,4-9 0,-6 13 0,0-1 0,0 0 0,0 0 0,0 1 0,-1-1 0,1 0 0,0 1 0,-1-1 0,1 0 0,-1 1 0,0-1 0,1 1 0,-1-1 0,0 1 0,0-1 0,0 1 0,0-1 0,0 1 0,-1 0 0,1 0 0,0 0 0,0-1 0,-1 1 0,1 1 0,-1-1 0,1 0 0,-1 0 0,1 0 0,-1 1 0,-1-1 0,-52-20 0,54 21 0,-53-19-6326,38 13 2310,-1 0-1,0 1 0,-18-3 0,2 3-3276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50.2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52 126 5689,'3'-30'10260,"0"1"2864,-7 11-9430,3 16-3694,0 0 0,0 0 0,1 0 0,-1 0 0,1 0 0,-1-1 0,1 1 0,0 0 0,-1 0 0,1 0 0,0 0 0,1 0 0,-1 0 0,0-1 0,1 1 0,0-3 0,2-4 0,-2 9 0,0 0 0,0 0 0,0 1 0,0-1 0,0 0 0,1 1 0,-1-1 0,0 1 0,0-1 0,0 1 0,0-1 0,-1 1 0,1 0 0,0-1 0,0 1 0,0 0 0,0 0 0,-1 0 0,1-1 0,0 1 0,-1 0 0,1 0 0,-1 0 0,1 0 0,-1 0 0,1 2 0,2 1 0,-2-2 14,0-1 0,0 1 0,1-1 0,-1 1 0,0-1 0,-1 1 0,1 0 0,0-1 0,0 1 0,-1 0 0,1 0 0,-1-1 0,1 1 0,-1 0 0,0 0 0,0 0 0,0 0 0,0 0 0,0-1 0,0 1 0,-1 2 0,0-1-116,0 0-1,0 0 0,-1 0 0,1-1 0,-1 1 1,1-1-1,-1 1 0,0-1 0,0 1 0,0-1 1,-1 0-1,1 0 0,0 0 0,-4 2 0,-30 29-14901,12-9 6317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50.6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1136 1 4817,'-15'16'22247,"11"-2"-16544,-7 17-5703,10-26 0,0-1 0,0 0 0,-1 0 0,1 0 0,-1 0 0,0 0 0,0 0 0,0 0 0,-1 0 0,1-1 0,-1 1 0,0-1 0,0 0 0,0 0 0,-1 0 0,1 0 0,-1 0 0,1-1 0,-1 0 0,0 0 0,-6 3 0,-2 0 0,1-1 0,-1-1 0,0 1 0,0-2 0,0 0 0,0-1 0,0 0 0,-1 0 0,1-1 0,0-1 0,-23-4 0,13 1 0,15 1 0,0 2 0,0-1 0,-1 1 0,1 0 0,0 0 0,-1 0 0,1 1 0,0 1 0,-1-1 0,1 1 0,0 0 0,-1 1 0,1 0 0,0 0 0,0 1 0,-8 3 0,-11 12 0,1 1 0,1 1 0,1 1 0,1 0 0,-39 50 0,-6 5 0,-24 14 0,-59 67 0,-15 32-1022,138-163-7332,22-22 6270,1-1 1,0 1-1,0 0 0,0 0 0,1 0 0,-4 6 1,-3 14-6402</inkml:trace>
  <inkml:trace contextRef="#ctx0" brushRef="#br0" timeOffset="1">224 1326 6825,'20'11'3588,"47"22"15376,-33-24-15574,-15-6-3390,1-2 0,0 0 0,0-1 0,0-2 0,0 1 0,0-2 0,19-6 0,138-43 0,-163 47 0,191-78-2607,-162 63 777,19-17-14157,-36 22 7605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51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2777 131 512,'4'-21'6524,"26"-32"16184,-20 40-19685,-10 12-3023,1 1 0,-1 0 0,0-1 0,0 1 0,1 0 0,-1-1 0,0 1 0,1 0 0,-1 0 0,0-1 0,1 1 0,-1 0 0,0 0 0,1 0 0,-1-1 0,0 1 0,1 0 0,-1 0 0,1 0 0,-1 0 0,0 0 0,1 0 0,-1 0 0,1 0 0,-1 0 0,0 0 0,1 0 0,-1 0 0,1 0 0,-1 0 0,0 0 0,1 0 0,-1 1 0,1-1 0,-1 0 0,0 0 0,1 0 0,-1 1 0,0-1 0,1 0 0,-1 0 0,0 1 0,1-1 0,-1 0 0,0 1 0,0-1 0,1 0 0,-1 1 0,0-1 0,0 0 0,0 1 0,8 20 0,-7-19 0,2 7 0,-1 0 0,1 0 0,-2 1 0,1-1 0,-1 1 0,-1-1 0,0 1 0,0-1 0,-1 1 0,-2 10 0,-1 5 0,-2 1 0,-12 35 0,-8-12 0,25-47 0,0-1 0,0 1 0,0 0 0,0-1 0,0 1 0,-1-1 0,1 0 0,-1 1 0,1-1 0,-1 0 0,1 0 0,-1 0 0,1 0 0,-1 0 0,0 0 0,0-1 0,1 1 0,-1-1 0,0 1 0,0-1 0,0 1 0,0-1 0,1 0 0,-4 0 0,2-1 0,0 1 0,0-1 0,1 0 0,-1 0 0,1 0 0,-1-1 0,1 1 0,0-1 0,-1 1 0,1-1 0,0 0 0,0 0 0,0 0 0,0 0 0,0 0 0,1 0 0,-1 0 0,1-1 0,-1 1 0,1-1 0,0 1 0,0-1 0,-1-4 0,-10-17 0,-4-5 0,15 26 0,0-1 0,-1 0 0,0 0 0,0 0 0,0 1 0,0-1 0,-1 1 0,1 0 0,-1 0 0,0 0 0,0 0 0,0 0 0,0 0 0,0 1 0,-1-1 0,1 1 0,-1 0 0,0 0 0,1 1 0,-7-3 0,6 4 0,-1-1 0,1 1 0,-1 1 0,1-1 0,-1 0 0,1 1 0,-1 0 0,1 0 0,-1 0 0,1 1 0,0 0 0,0-1 0,0 2 0,0-1 0,0 0 0,0 1 0,0-1 0,1 1 0,-6 6 0,-4 4 0,1 1 0,0 0 0,-13 23 0,20-28 0,1 0 0,0 0 0,1 1 0,0 0 0,0-1 0,1 1 0,0 0 0,1 1 0,0 18 0,1-20 0,0-1 0,0 1 0,1 0 0,1 0 0,-1-1 0,1 1 0,0 0 0,1-1 0,0 0 0,1 0 0,0 0 0,9 15 0,-7-15 0,0 0 0,-1 1 0,0 0 0,0 0 0,-1 0 0,0 0 0,5 20 0,-8-22 0,-1-1 0,1 1 0,-1-1 0,-1 1 0,1-1 0,-1 1 0,0-1 0,-1 1 0,1-1 0,-1 0 0,0 0 0,-1 1 0,-5 7 0,4-5 0,-1 0 0,0-1 0,-1 0 0,0 0 0,0 0 0,0-1 0,-1 0 0,-1 0 0,1 0 0,-1-1 0,0 0 0,0-1 0,-1 0 0,1 0 0,-1-1 0,-16 6 0,12-7 0,1 0 0,-1-1 0,0-1 0,0 0 0,0 0 0,0-1 0,0-1 0,0 0 0,0-1 0,1 0 0,-1-1 0,-17-6 0,-24-9 0,-1 3 0,-72-12 0,92 23 0,-1 1 0,1 2 0,-1 1 0,-68 10 0,-23 13 0,46-7 0,-1-3 0,-98 2 0,119-18 0,-1-2 0,1-3 0,-93-23 0,-172-71 0,273 84 0,-183-71 0,196 71 0,2-2 0,0-1 0,-63-46 0,96 62 0,-1 0 0,1 0 0,0-1 0,1 0 0,0 0 0,-1 0 0,2-1 0,-1 1 0,1-1 0,0 0 0,0 0 0,1 0 0,0 0 0,0 0 0,1-1 0,0 1 0,0 0 0,1-1 0,0 1 0,0-1 0,0 1 0,1-1 0,1 1 0,2-10 0,1-3 0,1 0 0,0 1 0,2 0 0,0 1 0,1-1 0,1 2 0,22-31 0,-10 11 0,-20 32 0,0 0 0,0 1 0,1-1 0,0 1 0,0-1 0,0 1 0,0 0 0,1 0 0,0 0 0,0 1 0,0-1 0,7-4 0,20-6-4195,-20 10 157,1 1 0,0 1 0,0 0 0,13-1 0,1 2-4288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52.2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5137,'33'1'5300,"41"8"11997,-28-1-12264,-30-6-5033,-1 0 0,1-2 0,-1 0 0,22-3 0,-19 2 0,1 0 0,29 2 0,-22 2-3897,40 10-15263,-48-4 10682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53.4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57 1472,'111'-37'31246,"-78"20"-31197,-31 15-49,-4 16 0,-7 2 0,0 1 0,0 0 0,2 1 0,0 0 0,-5 24 0,10-32 0,0 0 0,1-1 0,0 1 0,0 0 0,1 0 0,1-1 0,0 1 0,0 0 0,1-1 0,0 1 0,1-1 0,6 17 0,-5-17 0,1-1 0,0 1 0,1-1 0,0 0 0,0 0 0,1-1 0,0 0 0,0 0 0,1 0 0,0-1 0,0-1 0,0 1 0,1-1 0,-1 0 0,1-1 0,0 0 0,17 5 0,-4-4 0,-1 0 0,1-1 0,0-1 0,0-1 0,0-1 0,0-1 0,23-3 0,-32 1 0,0-1 0,-1 0 0,1-1 0,-1-1 0,1 0 0,-2-1 0,1 0 0,0-1 0,-1 0 0,-1 0 0,1-1 0,-1-1 0,0 0 0,16-20 0,-20 25 0,-5 3 0,1 0 0,0 0 0,-1 0 0,1 0 0,-1-1 0,1 1 0,-1 0 0,0 0 0,1-1 0,-1 1 0,0-1 0,0 0 0,1-1 0,-71 57 0,-144 168 0,189-195 0,-34 48 0,39-47 0,-45 49 0,40-53 0,-28 25 0,34-35-3999,14-11 1617,0 1 0,0 0 0,0 0 0,0 0 0,0 1 0,1-1-1,-4 7 1,6-1-5249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6:30.6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6 2328,'-4'-3'3668,"3"3"-2935,0-1 1,0 1-1,0-1 1,0 1-1,0 0 1,0 0-1,1 0 1,-1-1-1,0 1 0,0 0 1,0 0-1,0 0 1,0 0-1,0 0 1,0 1-1,0-1 1,0 0-1,0 0 1,-5 3 4400,4-1-4401,-5 11 5490,2 4-5617,2 8-580,1-1-1,1 1 1,2-1-1,0 1 1,6 30-1,-1-6-39,12 94 14,-7-68 0,1 99 0,-19 112 0,2-223 0,-2-1 0,-25 96 0,27-142 0,1 1 0,1 0 0,-3 31 0,7-31-2844,3-24-3434,9-18-537,-5 11-782,1-1 124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9:53.7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285 1699 4377,'30'-15'21088,"-15"9"-15796,0-1-3686,52-19-1134,-34 14-506,58-29 0,-44 15 34,112-69 0,-91 47 0,-2-4 0,-2-2 0,-3-3 0,76-91 0,-87 87 0,19-20 0,-5-3 0,102-173 0,-165 257 0,20-39 0,-1-1 0,-2-1 0,-2 0 0,19-78 0,-32 108 0,-2 1 0,1 0 0,-1-1 0,-1 1 0,0-1 0,0 1 0,-1-1 0,0 1 0,-1 0 0,0-1 0,-1 1 0,0 0 0,-1 0 0,0 1 0,0-1 0,-1 1 0,0 0 0,-1 0 0,0 0 0,0 1 0,-1 0 0,0 0 0,0 1 0,-1 0 0,0 0 0,-13-9 0,2 4 0,0 1 0,-1 1 0,0 0 0,-1 1 0,0 2 0,0 0 0,-1 1 0,1 1 0,-1 1 0,0 1 0,-42 0 0,35 4 0,0 1 0,1 2 0,-1 1 0,1 1 0,0 1 0,1 2 0,0 0 0,-49 26 0,26-7 0,0 2 0,2 3 0,1 2 0,1 1 0,3 3 0,-58 65 0,43-34 0,3 2 0,4 3 0,2 2 0,4 3 0,4 1 0,-39 106 0,60-120 221,17-52-386,-1-1-1,0 0 1,0-1-1,-2 1 1,0-1-1,0 0 1,-1 0-1,-1 0 1,-17 21-1,24-33-1249,-1 1 0,0-1-1,0 1 1,0-1-1,0 0 1,0 1-1,0-1 1,0 0 0,0 0-1,0-1 1,-4 2-1,-11 3-8107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24:14.1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127 15 3081,'17'-15'28803,"-16"16"-28922,0 1 196,0-1 0,0 0 0,0 0 0,0 0 0,1 0 1,-1 0-1,0 0 0,0 0 0,1-1 0,-1 1 0,1 0 0,1 0 0,1 1-77,0-1 0,-1 1 0,1 1 0,-1-1 0,1 0 0,-1 1 0,0 0 0,0 0 0,0 0 0,0 0 0,3 5 0,0-1 0,0 1 0,0 0 0,-1 1 0,0-1 0,0 1 0,-1 0 0,-1 0 0,6 18 0,9 24 0,-14-42 0,-1 1 0,-1 1 0,1-1 0,1 19 0,5 23 0,-12-23 0,-2-5 0,-8 4 0,12-27 0,0 0 0,0 0 0,1 0 0,-1 0 0,0 0 0,0-1 0,0 1 0,0 0 0,0 0 0,0-1 0,0 1 0,0-1 0,0 1 0,0-1 0,0 1 0,0-1 0,0 0 0,-1 1 0,1-1 0,0 0 0,0 0 0,0 0 0,-1 0 0,1 0 0,0 0 0,0 0 0,0-1 0,0 1 0,-1 0 0,1 0 0,0-1 0,-2 0 0,1-1 0,-1 0 0,1 0 0,0 0 0,0 0 0,0-1 0,0 1 0,0-1 0,1 1 0,-1-1 0,1 1 0,-1-1 0,1 0 0,0 0 0,0 0 0,0 0 0,1 1 0,-1-1 0,1 0 0,-1-5 0,1-70 0,2 42 0,3-13 0,-3 41 0,-1 0 0,0 0 0,0 0 0,-1 0 0,0 0 0,0 0 0,-1 0 0,0 0 0,0 0 0,-5-12 0,6 18 0,-1-1 0,0 1 0,1-1 0,-1 1 0,1-1 0,0 1 0,0-1 0,0 1 0,0-1 0,1-3 0,0-21 0,-2 24 0,-8 13 0,9-2 0,-12 14 0,11-18 0,0 0 0,-1-1 0,1 1 0,-1-1 0,0 1 0,0-1 0,-1 1 0,-3 3 0,4-3 0,-4-3 0,-56 28 0,54-25 0,0 1 0,1 0 0,-1 0 0,1 0 0,0 1 0,0 1 0,-11 13 0,-8-1 0,22-19 0,4 0 0,0-1 0,0 0 0,0 1 0,0-1 0,0 0 0,0 1 0,0-1 0,0 1 0,0-1 0,0 0 0,1 1 0,-1-1 0,0 1 0,0-1 0,1 0 0,-1 1 0,0-1 0,1 1 0,-1-1 0,1 1 0,-1-1 0,1 1 0,-1 0 0,1-1 0,-1 1 0,1 0 0,0-1 0,5-8 0,-5 6 0,0 1 0,0-1 0,0 1 0,0-1 0,1 1 0,-1 0 0,1-1 0,0 1 0,-1 0 0,1 0 0,0 0 0,0 0 0,0 1 0,1-1 0,-1 0 0,5-2 0,19-20 0,-20 17-4115,15-14-13887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24:14.7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382 98 112,'26'-23'10066,"-21"19"-8557,-1 1-1,1-1 1,-1 0 0,0 0 0,0 0-1,5-9 1,-6 9-459,6-11 3091,2 1 2405,-11 14-6538,0-1 0,0 1 0,0 0 0,-1-1 0,1 1 0,0 0 0,0-1 0,-1 1 0,1 0 0,0-1 0,0 1 0,-1 0-1,1 0 1,0-1 0,-1 1 0,1 0 0,0 0 0,-1 0 0,1 0 0,-1 0 0,1-1 0,0 1 0,-1 0 0,1 0 0,-1 0 0,1 0 0,0 0 0,-1 0 0,1 0-1,0 0 1,-1 0 0,1 0 0,-1 1 0,1-1 0,0 0 0,-1 0 0,1 0 0,0 0 0,-1 0 0,0 1 0,0-1-43,-20 7 35,0 0 0,1 2 0,1 1 0,0 0 0,0 1 0,0 1 0,2 1 0,0 0 0,0 1 0,-15 19 0,-1 3 0,1 2 0,3 2 0,-35 59 0,52-77 0,0 1 0,1 0 0,-10 37 0,17-48 0,1 0 0,0 0 0,1 0 0,0 1 0,1-1 0,1 0 0,0 1 0,0-1 0,4 16 0,-3-22-7,0-1 0,1 0 0,0 0 0,0 0 0,0 0 0,0 0 0,1 0 0,0-1 0,0 1 0,0-1 0,0 0 0,1 0 0,0 0 0,0 0 0,0-1 0,0 1 0,1-1 0,-1 0 0,1 0 0,-1-1 0,1 1 0,0-1 0,0 0 0,1-1 0,-1 1 0,0-1 0,0 0 0,1 0 0,-1-1 0,0 1 0,1-1 0,6-1 0,5 0-233,0-1 1,1-1-1,-1 0 0,0-1 1,0-1-1,-1 0 1,0-2-1,31-15 1,46-23-18932,-66 27 12211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24:15.1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114 365 2072,'3'17'13174,"3"-2"-5377,2 11 1558,-7-22-9337,1 0 1,0-1-1,-1 1 0,1-1 1,1 1-1,-1-1 1,0 0-1,1 0 1,0 0-1,-1 0 1,1-1-1,0 1 1,0-1-1,1 0 1,-1 0-1,0 0 1,1 0-1,0 0 1,6 2-1,-5-4-18,0 1 0,-1-1 0,1 0 0,0-1 0,0 1 0,-1-1 0,1 0 0,-1 0 0,1 0 0,-1 0 0,1-1 0,-1 0 0,0 0 0,1 0 0,-1-1 0,0 1 0,4-5 0,-1 3 0,-1-1 0,0-1 0,1 1 0,-2-1 0,1 0 0,-1 0 0,0-1 0,0 0 0,4-9 0,15-39-2661,5-35-7534,-26 76 8115,0 1 1,-1-1 0,-1 1-1,-1-26 1,0 30 1576,-2 1-1,1-1 1,-1 1 0,0-1 0,-4-8 0,3 11 537,0 1 1,-1-1 0,0 0-1,0 1 1,0 0-1,-1 0 1,1 0 0,-1 0-1,0 1 1,-1 0 0,1 0-1,-1 0 1,0 1-1,0 0 1,0 0 0,0 0-1,0 1 1,-1 0-1,1 0 1,-1 0 0,1 1-1,-10 0 1,6-1 551,-1 1-1,1 1 1,0 0 0,-1 0 0,1 1-1,-1 0 1,1 1 0,0 0 0,0 1-1,0 0 1,0 0 0,0 1 0,-15 9-1,17-7-101,1 0-1,-1 0 0,1 1 1,0-1-1,-10 15 1,11-13 307,1 0 1,0 1 0,0-1 0,1 1 0,1 0 0,-1 0-1,1 0 1,1 1 0,0-1 0,0 1 0,0-1 0,2 1-1,-1-1 1,1 1 0,2 14 0,-1-16-451,1 1 0,0 0 1,0 0-1,7 13 0,-4-10-1057,8 15-4841,-12-27 5341,0 1 0,-1 0 0,1-1 0,0 1 1,0 0-1,0-1 0,-1 1 0,1-1 0,0 1 1,0-1-1,0 0 0,0 1 0,0-1 1,0 0-1,0 0 0,0 0 0,0 0 0,0 0 1,0 0-1,0 0 0,0 0 0,0 0 0,0 0 1,0 0-1,2-1 0,2 0-2853,16-9-14017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24:15.4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446 13 3345,'-2'-2'9461,"-15"-5"-2520,12 6-6608,0 0 0,0 0 1,0 1-1,0 0 0,-1 0 1,1 0-1,0 1 0,0 0 1,0 0-1,0 0 0,0 0 0,0 1 1,0 0-1,0 0 0,1 0 1,-1 1-1,1-1 0,-1 1 1,1 0-1,-6 7 0,-3 3 841,2 1 1,0 0-1,0 1 0,-13 26 0,14-25-1024,9-12-150,-1 0 0,0 0 0,1 0 0,0 1 0,0-1 0,0 0 0,1 1 0,-1-1 0,1 0 0,0 1 0,1-1 0,-1 1 0,1-1 0,-1 0 0,1 1 0,0-1 0,1 0 0,-1 0 0,1 0 0,0 0 0,0 0 0,0 0 0,1 0 0,-1-1 0,1 1 0,0-1 0,0 0 0,0 0 0,0 0 0,0 0 0,1 0 0,0-1 0,-1 1 0,1-1 0,0 0 0,0 0 0,0 0 0,0-1 0,0 0 0,1 0 0,5 1 0,-1 0 0,0-1 0,0 1 0,0 1 0,11 4 0,-19-7 0,0 0 0,1 1 0,-1-1 0,0 0 0,0 1 0,0-1 0,0 1 0,0 0 0,0-1 0,0 1 0,0 0 0,0 0 0,-1-1 0,1 1 0,0 0 0,0 0 0,-1 0 0,1 0 0,0 0 0,-1 0 0,1 0 0,-1 0 0,0 0 0,1 1 0,-1-1 0,0 0 0,1 0 0,-1 0 0,0 0 0,0 1 0,0-1 0,0 0 0,0 0 0,-1 0 0,1 0 0,0 1 0,0-1 0,-1 1 0,-7 10 0,0-1 0,0 0 0,-1 0 0,0-1 0,-1 0 0,0 0 0,-23 15 0,9-6 0,-42 39 0,-56 44 0,60-58 0,54-40 0,8-4 3,-1 0 0,1 0 0,0 1 0,-1-1 0,1 0-1,0 0 1,-1 0 0,1 1 0,0-1 0,-1 0 0,1 0 0,-1 0 0,1 0 0,0 0 0,-1 0 0,1 0-1,-1 0 1,1 0 0,0 0 0,-1 0 0,1 0 0,0 0 0,-1 0 0,1 0 0,-1 0 0,1 0-1,0 0 1,-1-1 0,1 1 0,0 0 0,-1 0 0,1 0 0,0-1 0,-1 1 0,1 0 0,0-1 0,0 1-1,-1 0 1,1 0 0,0-1 0,0 1 0,-1 0 0,1-1 0,0 1 0,0-1 0,0 1 0,0 0-1,0-1 1,0 1 0,-1 0 0,1-1 0,0 1 0,0-1 0,0 1 0,0 0 0,0-1 0,1 0 0,6-17-557,-6 16 251,32-47-21435,-25 31 15286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24:15.8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327 50 4817,'13'-19'13573,"-4"4"-2201,2 1-8367,-10 13-3005,-1 1 0,0 0 0,0 0 0,0 0 0,1 0 0,-1 0 0,0 0 0,0 0 0,1-1 0,-1 1 0,0 0 0,0 0 0,1 0 0,-1 0 0,0 0 0,0 0 0,1 0 0,-1 0 0,0 0 0,0 0 0,1 1 0,-1-1 0,0 0 0,0 0 0,1 0 0,-1 0 0,0 0 0,0 0 0,0 0 0,1 1 0,-1-1 0,0 0 0,0 0 0,0 0 0,1 1 0,-1-1 0,0 0 0,0 0 0,0 0 0,0 1 0,0-1 0,0 0 0,1 0 0,-1 1 0,0-1 0,0 0 0,0 0 0,0 1 0,0-1 0,0 0 0,0 0 0,0 1 0,0-1 0,0 0 0,0 0 0,0 1 0,0-1 0,0 0 0,-1 0 0,1 1 0,0-1 0,0 0 0,1 17 0,-1-17 0,0 0 0,-1 22 0,-2 0 0,-1 0 0,-9 31 0,0 2 0,-40 139 0,-13 18 0,3-13 0,21-55 0,-28 129 0,47-197 0,23-76-7,0 1 0,0-1 0,0 0 0,0 0 0,0 1 0,0-1 0,0 0 0,0 0 0,0 0 0,0 1 0,0-1 0,0 0 0,0 0 0,0 0 0,0 1 0,0-1 0,0 0 0,-1 0 0,1 0 0,0 1 0,0-1 0,0 0 0,0 0 0,0 0 0,-1 0 0,1 1 0,0-1 0,0 0 0,0 0 0,-1 0 0,1 0 0,0 0 0,0 0 0,0 0 0,-1 0 0,1 0 0,0 0 0,0 1 0,-1-1 0,1 0 0,0 0 0,0 0 0,0 0 0,-1-1 0,1 1 0,0 0 0,0 0 0,-1 0 0,1 0 0,0 0 0,0 0 0,0 0 0,-1 0 0,1-1 0,-6-16-1079,2-24-2777,4-40-15983,0 60 15116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24:16.2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54 1624,'10'-7'27864,"6"9"-24585,33-1-3279,-26 1 0,-1-2 0,1-1 0,0 0 0,43-10 0,46-17 0,-70 18-7471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24:16.5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78 320 1584,'-1'15'5015,"-2"5"7243,-1-2-1182,4-4-8242,4-5-2834,2-3 0,-5-5 0,1 0 0,0 0 0,-1 0 0,1 0 0,0-1 0,0 1 0,0-1 0,0 1 0,-1-1 0,1 0 0,0 0 0,0 1 0,0-1 0,0-1 0,0 1 0,0 0 0,0 0 0,0-1 0,3-1 0,5 0-486,1-1 0,0 0 0,-1-1 0,0 0 0,0 0 0,0-1 0,-1-1 0,0 0-1,0 0 1,0 0 0,0-1 0,-1-1 0,-1 1 0,13-16 0,0-5-1888,-1-1 0,-2-1 0,17-39-1,-27 55 2054,-3 7-385,-1 0 0,-1 0 0,1 0 0,-1 0 0,0-1 0,-1 1 0,0-1 0,0 1 1,0-1-1,-2-10 0,1 16 787,0 0 0,-1-1 1,1 1-1,-1 0 1,1-1-1,-1 1 0,0 0 1,0 0-1,0 0 0,-1-1 1,1 1-1,0 0 1,-1 1-1,1-1 0,-1 0 1,0 0-1,1 1 0,-1-1 1,0 1-1,0-1 1,0 1-1,0 0 0,0 0 1,-1 0-1,1 0 1,0 0-1,0 0 0,-1 1 1,1-1-1,0 1 0,-1 0 1,1-1-1,0 1 1,-1 0-1,-3 1 0,-6 0 693,1 0-1,-1 1 0,0 0 1,1 1-1,-1 1 0,1 0 1,0 0-1,0 1 1,1 0-1,-15 10 0,1 1 2141,2 0-1,0 2 0,-27 27 1,42-37-2795,0 0 0,0 1 0,1-1-1,0 1 1,0 1 0,1-1 0,0 1 0,1 0 0,0 0 0,1 0 0,0 1 0,1-1 0,0 1 0,-1 14 0,7-11-6105,0-3-2051,22-11-9843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24:16.9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0 5833,'13'14'23483,"-8"-8"-20032,1 4-3451,-1 1 0,-1-1 0,0 1 0,0 0 0,-1 0 0,0 0 0,-1 0 0,0 0 0,-1 1 0,-1-1 0,1 1 0,-2-1 0,0 0 0,0 1 0,-1-1 0,0 0 0,-1 0 0,-6 16 0,-11 30 0,18-48 0,0 0 0,-1-1 0,0 1 0,-1-1 0,0 1 0,0-1 0,0 0 0,-11 13 0,15-21 0,-1 1 0,1-1 0,0 1 0,0-1 0,0 0 0,0 1 0,-1-1 0,1 0 0,0 0 0,0 1 0,-1-1 0,1 0 0,0 1 0,-1-1 0,1 0 0,0 0 0,-1 1 0,1-1 0,0 0 0,-1 0 0,1 0 0,0 0 0,-1 0 0,1 1 0,0-1 0,-1 0 0,1 0 0,-1 0 0,1 0 0,0 0 0,-1 0 0,1 0 0,-1 0 0,1 0 0,0-1 0,-1 1 0,1 0 0,0 0 0,-1 0 0,1 0 0,0 0 0,-1-1 0,0-9 0,79-106 0,-73 110 0,57-64 0,93-81 0,-145 141 0,-8 7 0,1 1 0,-1-1 0,1 0 0,-1 1 0,1-1 0,0 1 0,0 0 0,0 0 0,0 0 0,1 0 0,4-1 0,-11 9 0,1 0 0,-1 0 0,0 0 0,0 0 0,-1-1 0,-6 9 0,-3 5 0,-83 140 0,86-147 0,6-7 0,10-8 0,12-25 0,12-6 0,-17 17 0,1 1 0,1 0 0,1 0 0,0 2 0,34-24 0,-41 33 0,4-3 0,0 1 0,0 0 0,0 2 0,1-1 0,19-4 0,-31 9 0,1 1 0,-1-1 0,1 1 0,0 0 0,-1 0 0,1 0 0,0 0 0,-1 0 0,1 1 0,-1-1 0,1 1 0,-1 0 0,1-1 0,-1 1 0,1 0 0,-1 1 0,1-1 0,-1 0 0,0 1 0,0-1 0,0 1 0,0 0 0,0-1 0,0 1 0,0 0 0,-1 0 0,1 0 0,-1 1 0,1-1 0,-1 0 0,0 1 0,0-1 0,0 0 0,0 1 0,0 0 0,0 3 0,1 2 0,0 0 0,0 0 0,-1 0 0,-1 0 0,1 0 0,-1 1 0,-1-1 0,1 0 0,-1 0 0,-1 0 0,1 0 0,-2 0 0,1 0 0,-1 0 0,0-1 0,-7 13 0,-4 6 0,-14 18 0,27-40 0,5-27-4233,1 12-616,0 0 1,0 1 0,12-17 0,-2 8-1973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24:17.5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123 127 3641,'-9'28'10517,"8"-25"-9203,0-1 1,-1 0-1,2 0 1,-1 1-1,0-1 0,0 0 1,1 1-1,-1-1 1,1 1-1,0 2 0,10 16 2837,-9-20-4150,0 0 1,0 1-1,1-1 1,-1 0-1,0 0 1,1 0-1,-1 0 1,1 0-1,0 0 1,-1-1-1,1 1 0,0 0 1,-1-1-1,1 1 1,0-1-1,0 0 1,0 1-1,-1-1 1,1 0-1,0 0 1,2-1-1,0 1 2,0-1 0,0 0 1,-1-1-1,1 1 0,0-1 0,-1 0 0,1 1 1,-1-1-1,6-4 0,0-2-49,0 1 1,-1-2-1,0 1 0,0-1 0,-1 0 1,9-15-1,37-63-11982,-50 80 11085,6-21-171,-17 24 2466,-16 9 1044,-23 12-1408,13-6 949,0 2-1,-33 18 0,59-26-1644,0-1 0,0 1 0,0 1 0,1-1 0,0 2 0,0-1 0,0 1 0,1 0 0,0 0 0,0 0 0,0 1 0,-7 16 0,11-20-292,0 1 0,0-1 0,0 1 0,1-1 0,0 1 0,0 0 0,0 0 0,0 0 0,1 0 0,0 0 0,0 0 0,0-1 0,1 1 0,-1 0 0,1 0 0,0 0 0,1 0 0,-1-1 0,1 1 0,0-1 0,0 1 0,1-1 0,-1 0 0,1 0 0,5 7 0,-2-6 0,0 1 0,0-1 0,1 0 0,-1 0 0,1 0 0,1-1 0,-1-1 0,0 1 0,1-1 0,0 0 0,0-1 0,0 1 0,0-2 0,13 2 0,-8-2-526,0 0 1,0-1-1,-1-1 1,1 0-1,0-1 1,0 0-1,-1-1 1,1-1-1,-1 0 1,0 0-1,0-1 1,0-1-1,15-9 0,8-9-2137,-2-1-1,55-53 1,-81 71 2626,0 0 23,17-15 2898,-24 21-2419,1 1-1,0-1 1,0 0-1,0 1 1,0-1-1,0 1 1,0-1-1,0 1 1,0 0-1,0-1 1,0 1-1,0 0 0,0 0 1,0 0-1,0 0 1,0-1-1,0 1 1,0 1-1,1-1 1,-1 0-1,0 0 1,0 0-1,0 1 1,1-1-1,0 2-405,-1 0-1,0 0 0,1 0 1,-1 0-1,0 0 1,0 0-1,0 1 1,0-1-1,0 0 0,0 0 1,-1 1-1,1-1 1,-1 0-1,1 3 1,3 38-33,-2-5-26,1 0 0,3 0 0,1-1 0,1 0 0,16 39 0,-21-63 0,-3-11 0,0 0 0,1 1 0,-1-1 0,1 0 0,0 1 0,0-1 0,0 0 0,0 0 0,0 0 0,0 0 0,1 0 0,2 4 0,0-9 0,0 0 0,-1 0 0,1 0 0,-1 0 0,1-1 0,-1 1 0,0-1 0,3-6 0,6-4 0,16-19 0,4-4 0,1 1 0,62-50 0,59-41 0,-145 113-3670,-9 13 2869,0-1 0,1 0-1,-1 0 1,0 1 0,0-1 0,0 0-1,0 0 1,0 0 0,0 1-1,-1-1 1,1 0 0,-1 0 0,1 1-1,-1-1 1,1 0 0,-1 1 0,0-1-1,0 1 1,0-1 0,0 1-1,-2-3 1,-13-10-6531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6:31.0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137 100 5841,'-2'0'799,"0"-1"0,-1 0 0,1 1-1,0 0 1,-1-1 0,1 1 0,0 0-1,-1 0 1,1 0 0,0 0 0,-1 1-1,1-1 1,0 1 0,0-1 0,-1 1 0,1 0-1,0 0 1,-3 1 0,-22 16 8584,14-5-7017,5 0-2366,1 1 0,1 0 0,0 0 0,1 1 0,0 0 0,1 0 0,1 0 0,0 0 0,1 0 0,1 1 0,0-1 0,1 1 0,1-1 0,5 30 0,-4-20 0,-2-19 0,0 0 0,1 0 0,0 0 0,0 0 0,0-1 0,3 7 0,6 20 0,-7-23 0,0 0 0,0 0 0,1 0 0,0 0 0,8 12 0,-10-19 0,0 1 0,0-1 0,1 0 0,-1 1 0,1-1 0,-1 0 0,1 0 0,0 0 0,0-1 0,0 1 0,0-1 0,0 0 0,0 0 0,0 0 0,0 0 0,0 0 0,1 0 0,-1-1 0,0 0 0,6 0 0,3-1 0,0 0 0,-1-1 0,0 0 0,1-1 0,-1-1 0,0 0 0,0 0 0,-1-1 0,1 0 0,-1-1 0,0 0 0,-1-1 0,1 0 0,13-14 0,-6 5 0,-1 0 0,-1-1 0,-1-1 0,-1-1 0,0 0 0,16-34 0,-15 22-1034,-2-1-1,-2 0 1,-1-1 0,-1 0 0,-2-1-1,-1 1 1,-2-1 0,-1-36-1,-2 69 1104,1 1-1,-1-1 1,0 0-1,0 1 1,0-1-1,0 0 1,0 0-1,0 1 1,0-1-1,0 0 1,0 1-1,-1-1 0,1 0 1,0 1-1,0-1 1,-1 0-1,1 1 1,0-1-1,-1 1 1,1-1-1,0 0 1,-1 1-1,1-1 1,-1 1-1,1-1 1,-1 1-1,1 0 0,-2-2 1,-14 11 3072,-12 30 1041,18-16-4182,1 1 0,1 0 0,1 1 0,2-1 0,0 1 0,-1 29 0,-3 13 0,8-56 0,1 0 0,0 0 0,1 0 0,1 0 0,-1 0 0,2 0 0,0 0 0,0 0 0,0-1 0,2 1 0,9 17 0,3-15-2222,-14-12 1335,0-1 0,1 1 0,-1-1 0,0 0 0,1 0 1,-1 0-1,1 0 0,-1-1 0,4 0 0,2-2-2035,1 1 1,-1-2-1,0 1 0,12-7 0,3-4-4033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24:23.6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186 44 4545,'4'-24'13793,"-4"23"-13166,1 0 0,-1 0 0,0 0 0,0 0 0,1 0 0,-1 0 0,1 0 0,-1 0 0,0 0-1,1 0 1,0 0 0,-1 1 0,1-1 0,-1 0 0,1 0 0,0 1 0,0-1 0,0 0 0,-1 1 0,1-1 0,0 1 0,1-1 0,0 1-627,0 1 0,0 0 1,-1-1-1,1 1 1,0 0-1,-1 0 1,1 0-1,0 0 0,-1 1 1,0-1-1,1 0 1,-1 1-1,0-1 0,1 1 1,-1-1-1,0 1 1,0 0-1,0-1 0,0 1 1,-1 0-1,1 0 1,0-1-1,0 5 0,0-3 0,8 18 0,-2 1 0,0-1 0,-2 1 0,0 0 0,-1 0 0,-2 1 0,0-1 0,-2 44 0,-6-7 0,-2-1 0,-19 67 0,15-84 0,-3-1 0,-1 0 0,-40 69 0,42-83 0,1-6 0,0-1 0,-1 0 0,-31 31 0,18-21 0,22-26-2101,-1-1-3887,5-2 5766,1 0 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24:24.0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1 249 4041,'62'-20'16792,"30"-14"-4953,-67 21-11828,-1-1-1,-1 0 1,-1-2-1,0-1 1,-1 0-1,-1-2 1,0 0-1,18-26 1,-37 45-11,0-1 0,0 0 0,0 1 0,0-1 0,0 0 0,-1 1 0,1-1 0,0 0 0,0 0 0,-1 0 0,1 0 0,-1 0 0,1 0 0,-1 0 0,1 0 0,-1 0 0,0 0 0,1 0 0,-1 0 0,0 0 0,0-1 0,-20 10 0,-33 28 0,21-8 0,1 0 0,-51 62 0,78-83 0,-1 0 0,1 0 0,0 0 0,1 0 0,0 0 0,0 1 0,1 0 0,-1-1 0,2 1 0,-1 0 0,1 0 0,0 10 0,1-13 0,0 0 0,0 0 0,0 0 0,1 0 0,0 0 0,0 0 0,0-1 0,1 1 0,0 0 0,-1-1 0,2 1 0,-1-1 0,0 1 0,1-1 0,0 0 0,0 0 0,0 0 0,1-1 0,6 7 0,7 3 0,-13-9 0,1 0 0,-1-1 0,1 0 0,0 0 0,-1 0 0,1-1 0,0 1 0,1-1 0,4 1 0,72 16-2405,-64-16 1018,0-2 1,0 1 0,0-2 0,0 0-1,0-2 1,0 0 0,0 0-1,23-8 1,-15 1-5157,0 0 10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24:24.7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95 751 2473,'11'-10'27471,"-4"10"-24648,5 0-2823,1 0 0,0-1 0,-1-1 0,1 0 0,-1 0 0,1-2 0,15-5 0,-22 6 0,1 0 0,-1-1 0,0 1 0,0-1 0,-1 0 0,1-1 0,-1 0 0,0 0 0,0 0 0,-1 0 0,1-1 0,-1 1 0,-1-1 0,5-9 0,-5 11 0,-1-1 0,0 1 0,0-1 0,-1 0 0,1 0 0,-1 0 0,0 0 0,-1 0 0,1 0 0,-1 0 0,0 0 0,-1-7 0,1 10 0,0 1 0,-1 0 0,1-1 0,-1 1 0,1 0 0,-1-1 0,1 1 0,-1 0 0,0 0 0,0-1 0,0 1 0,0 0 0,0 0 0,0 0 0,0 0 0,0 0 0,0 0 0,-3-1 0,2 1 0,-1 0 0,1 1 0,-1-1 0,1 1 0,-1-1 0,0 1 0,1 0 0,-1 0 0,0 0 0,0 0 0,1 0 0,-1 1 0,-4 0 0,-12 5 0,1 1 0,0 0 0,0 2 0,1 0 0,0 1 0,0 0 0,1 1 0,0 1 0,-23 24 0,32-30 0,0 1 0,1 1 0,0-1 0,0 1 0,0 0 0,1 0 0,1 1 0,-1 0 0,1 0 0,1 0 0,0 0 0,0 0 0,-2 14 0,5-20 0,0-1 0,0 0 0,0 0 0,1 0 0,-1 0 0,1 1 0,-1-1 0,1 0 0,0 0 0,0 0 0,0 0 0,0 0 0,0-1 0,0 1 0,1 0 0,-1 0 0,1-1 0,-1 1 0,1-1 0,1 2 0,1 0 0,0-1 0,1 0 0,-1 1 0,0-2 0,0 1 0,1 0 0,-1-1 0,1 0 0,5 0 0,1 1 0,-1-1 0,1-1 0,-1 0 0,1-1 0,0 0 0,-1 0 0,17-5 0,3-3 0,-1-2 0,-1 0 0,0-2 0,0-1 0,-2-1 0,0-1 0,0-2 0,-2 0 0,0-2 0,27-28 0,-35 38 0,-33 34 0,1 1 0,2 0 0,0 1 0,-11 32 0,18-42 0,-44 100 0,51-115 0,-1 0 0,1 1 0,-1-1 0,1 0 0,-1 1 0,1-1 0,0 0 0,0 1 0,0-1 0,0 1 0,0-1 0,0 1 0,0-1 0,0 0 0,0 1 0,1-1 0,-1 0 0,0 1 0,1-1 0,-1 0 0,1 1 0,0-1 0,-1 0 0,1 0 0,2 3 0,-1-3 0,0 1 0,0-1 0,1 0 0,-1 1 0,0-1 0,1 0 0,-1-1 0,1 1 0,-1 0 0,1-1 0,-1 1 0,1-1 0,3 0 0,10 0 0,1-1 0,-1 0 0,25-6 0,-36 6 0,11-2-291,1-2 0,-1 0 0,0 0 0,0-2 0,-1 0 0,0 0 0,0-2-1,-1 0 1,18-15 0,-11 7-771,-2-1 0,0-2 0,-2 0-1,0 0 1,19-31 0,-8 3-1351,-1-2 1,26-67-1,1-25 667,-8 4 5224,-5 0 6288,-17 55-4742,-22 54-5024,-4 35 0,1 0 0,-2-1 0,1 1 0,0 0 0,-1-1 0,-7 10 0,-10 24 0,-76 201 0,36-93 0,12-29 0,-15 43 0,49-116 0,8-28 0,0 0 0,1 1 0,1 0 0,1 0 0,-2 28 0,5-45-12,0-1 0,0 1 0,1 0 0,-1 0 0,0 0 0,0 0 0,0-1 0,1 1 0,-1 0 0,0 0 0,1 0 0,-1-1 0,1 1 0,-1 0 0,1-1 0,-1 1 0,1 0 0,0-1 0,-1 1 1,1-1-1,0 1 0,-1-1 0,1 1 0,0-1 0,-1 1 0,1-1 0,0 0 0,0 1 0,0-1 0,0 0 0,-1 0 0,1 0 0,0 1 0,0-1 0,0 0 0,0 0 0,0 0 0,1-1 0,40-5-1872,-29 3 513,90-20-17490,-61 12 12230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24:25.2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133 334 5577,'8'-23'24646,"-7"12"-22102,-1 10-2544,1-1 0,-1 1 0,1-1 0,0 1 0,-1 0 0,1-1 0,0 1 0,0 0 0,0 0 0,0-1 0,0 1 0,0 0 0,0 0 0,1 0 0,-1 0 0,0 1 0,2-2 0,34-20 0,-14 8 0,-5 0 0,-1-2 0,-1 0 0,-1-1 0,0 0 0,-2-1 0,0-1 0,15-28 0,-26 45 0,0-1 0,0 0 0,0 0 0,-1-1 0,0 1 0,1 0 0,-1 0 0,0-1 0,0 1 0,-1-1 0,1 1 0,-1 0 0,0-1 0,0 1 0,0-1 0,0 1 0,-1-5 0,1 8 0,-1-1 0,1 0 0,-1 0 0,1 0 0,-1 0 0,0 0 0,1 1 0,-1-1 0,0 0 0,1 1 0,-1-1 0,0 0 0,0 1 0,0-1 0,0 1 0,1-1 0,-1 1 0,0-1 0,0 1 0,0 0 0,-2-1 0,0 1 0,0 0 0,0 0 0,-1 0 0,1 0 0,0 0 0,0 1 0,0-1 0,0 1 0,-6 2 0,-3 2 0,1 1 0,-1 0 0,1 1 0,1 0 0,-1 1 0,1 0 0,0 1 0,1 0 0,-14 17 0,-14 13 0,19-23 0,2 2 0,0 0 0,1 1 0,1 0 0,0 1 0,2 1 0,0 0 0,1 1 0,-15 45 0,25-65 0,1 1 0,-1-1 0,0 1 0,1 0 0,-1-1 0,1 1 0,0 0 0,0 0 0,0-1 0,0 1 0,0 0 0,1-1 0,-1 1 0,1 0 0,-1-1 0,1 1 0,0-1 0,0 1 0,1-1 0,-1 0 0,0 1 0,3 2 0,-2-3 0,1 0 0,-1-1 0,1 1 0,0-1 0,-1 0 0,1 1 0,0-1 0,0 0 0,0-1 0,0 1 0,0 0 0,0-1 0,0 0 0,0 1 0,0-1 0,5-1 0,6-1 0,0 0 0,0 0 0,0-2 0,-1 0 0,1 0 0,-1-1 0,19-10 0,116-58 0,-100 50 0,-39 19 0,1 0 0,-1 1 0,1 0 0,0 0 0,0 1 0,0 0 0,1 1 0,-1 0 0,0 1 0,0 0 0,1 1 0,-1 0 0,0 0 0,0 1 0,0 0 0,0 1 0,0 0 0,15 8 0,-8-2 0,-1 0 0,0 1 0,0 1 0,-1 1 0,-1 0 0,0 1 0,-1 1 0,24 29 0,-22-25 0,-11-14 0,1 1 0,-1-1 0,0 1 0,0 1 0,0-1 0,-1 0 0,0 1 0,0 0 0,0 0 0,-1 0 0,2 6 0,4-2 0,-11-11 0,-2-8 0,-3-30-1306,-1-4-19871,9 28 13670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24:01.2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3855 112 448,'-6'-33'30299,"-5"33"-28279,-150-11-2020,22 2 0,-258-5 0,-196 42 0,495-25 0,1-4 0,-127-17 0,92 6 0,44 4 0,-580-28 0,650 36 0,1 0 0,-1 2 0,1 0 0,0 0 0,0 2 0,0 0 0,0 1 0,0 1 0,1 0 0,-28 16 0,30-16 0,13-6 0,0 0 0,0 1 0,0-1 0,0 0 0,0 1 0,0-1 0,0 0 0,0 1 0,0-1 0,1 1 0,-1-1 0,0 1 0,0 0 0,0-1 0,0 1 0,1 0 0,-1 0 0,0-1 0,1 1 0,-1 0 0,1 0 0,-1 0 0,1 0 0,-1 0 0,1 0 0,-1 2 0,10 45 0,-1 54 0,10 57 0,-10 45 0,1 95 0,-12-157 0,-7-1 0,-53 271 0,-16-62 0,51-119 0,22-151 0,-20 93 0,12-103 0,8-34 0,-16 52 0,-21 61 0,18-66 0,-10 24 0,8 4 0,20-88 0,1 0 0,-4 45 0,0-3 0,-7 46 0,8-70 0,9-34 0,-2 1 0,1-1 0,-1 1 0,0-1 0,0 0 0,-8 14 0,6-11 0,0-1 0,0 1 0,-5 19 0,7-19 0,-2 0 0,1 0 0,-10 18 0,7-16 0,1 1 0,0-1 0,0 1 0,-4 23 0,6-23 0,0 0 0,-1 0 0,-1-1 0,-10 21 0,-4 1 0,-15 43 0,17-38 0,-32 47 0,6 7 0,17-34 0,1 2 0,19-50 0,2 0 0,0 1 0,0 0 0,1 0 0,0 0 0,1 0 0,1 0 0,0 0 0,0 0 0,2 15 0,-18 60 0,16-78 0,0 1 0,-1-1 0,0 0 0,-6 17 0,-2 8 0,-4 52 0,9-47 0,-21 74 0,18-82 0,-6 42 0,10-47 0,-1-1 0,-15 46 0,4-20 0,14-43 0,0 1 0,0-1 0,-1 1 0,0-1 0,-1 0 0,0 0 0,0-1 0,-9 14 0,12-21 0,1 0 0,0 1 0,0-1 0,-1 0 0,1 1 0,0-1 0,0 0 0,-1 0 0,1 1 0,0-1 0,-1 0 0,1 0 0,-1 0 0,1 1 0,0-1 0,-1 0 0,1 0 0,0 0 0,-1 0 0,1 0 0,-1 0 0,1 0 0,-1 0 0,1 0 0,0 0 0,-1 0 0,1 0 0,-1 0 0,1 0 0,0 0 0,-1 0 0,1 0 0,-1-1 0,1 1 0,0 0 0,-1 0 0,1 0 0,0-1 0,-1 1 0,1 0 0,0 0 0,-1-1 0,1 1 0,0 0 0,0-1 0,-1 1 0,1 0 0,0-1 0,0 1 0,0 0 0,-1-1 0,1 0 0,-8-22 0,8 22 0,-14-78-2759,12 49-421,1 0-1,1-1 1,2 1-1,7-40 1,7-6-6693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24:03.1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4488 0 2529,'-15'33'27129,"13"-22"-24020,2 62-3109,1-67 0,0-1 0,1 1 0,-1 0 0,1 0 0,0-1 0,1 1 0,3 7 0,12 30 0,-2 5 0,3 12 0,-16-32 0,-1 0 0,-1 0 0,-1 0 0,-2 0 0,-1 0 0,-1 0 0,-1 0 0,-1-1 0,-2 1 0,-1-2 0,-1 1 0,-20 37 0,-132 264 0,-2 42 0,95-198 0,-70 195 0,30-72 0,-3-4 0,25-49 0,26-63 0,-18 95 0,46-146 0,-24 131 0,-25 82 0,17-160 0,-40 131 0,34 116 0,39-193 0,0 67 0,19-144 0,-27 102 0,36-240 0,1 0 0,0 37 0,-4-32 0,5-21 0,1-1 0,-1 0 0,1 1 0,0-1 0,0 1 0,0-1 0,1 1 0,-1 0 0,1-1 0,-1 1 0,2 5 0,-1-6 0,0-6 0,0-2 0,-25-24 0,9 12 0,-1 1 0,0 0 0,-1 1 0,-1 1 0,0 1 0,-1 0 0,-1 2 0,0 0 0,0 1 0,-1 2 0,0 0 0,-1 1 0,-23-4 0,-143-26 0,-1 9 0,-334-8 0,-77 32 0,343-9 0,7 1 0,-65 8 0,278 4 0,1-2 0,-1-1 0,1-2 0,0-1 0,-36-11 0,66 15 0,4-1 0,-3 1 0,31-40 0,9-26 0,-17 30 0,-9 23 0,-1 1 0,-1-1 0,-1-1 0,5-17 0,-8 27 0,0 0 0,1 0 0,0 0 0,0 0 0,7-10 0,9-15 0,110-265 0,-102 238 0,-5 12 0,23-74 0,-26 51 0,12-83 0,-28 114 0,3-16 0,-5 27 0,-1 26 0,0 0 0,-1-1 0,1 1 0,0-1 0,0 1 0,0-1 0,0 1 0,0 0 0,0-1 0,1 1 0,-1-1 0,0 1 0,1-1 0,-1 1 0,1 0 0,-1-1 0,1 1 0,0 0 0,-1 0 0,1 0 0,2-2 0,8-8-4263,3-12-8794,-11 18 10479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24:06.5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40 2353,'11'-15'25800,"-5"11"-21186,46-10-4614,-41 12 0,0 0 0,1 0 0,-1 1 0,1 1 0,13 1 0,6-1 0,-5 3 0,0 0 0,0 2 0,0 1 0,39 14 0,13 2 0,138 47 0,-77-22 0,60 19 0,-88-26 0,197 41 0,-94-45 0,449 99 0,-526-96 0,-134-40 0,28 17 0,-28-12 0,2 3 0,-4-6 0,-1-1 0,1 1 0,-1-1 0,0 1 0,1-1 0,-1 1 0,1-1 0,-1 1 0,1-1 0,0 1 0,-1-1 0,1 0 0,-1 1 0,1-1 0,0 0 0,-1 0 0,1 0 0,0 1 0,-1-1 0,1 0 0,0 0 0,0 0 0,-1 0 0,1 0 0,0 0 0,-1 0 0,1 0 0,0 0 0,0-1 0,12-4-3512,-12 3 2255,0 1 0,0-1 0,-1 0 0,1 1 0,-1-1 0,1 0 0,-1 1 0,0-1 0,0 0 0,1 0 0,-1 0 0,0 1 0,-1-1 0,1-3 0,-1 2-1271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24:07.2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54 600,'-8'-6'4355,"-16"-30"-2390,21 25 3530,28 16 5975,71 33-2588,-68-24-8882,2-2 0,-1-1 0,51 11 0,-8-2 0,1313 317 0,-1262-319 0,-63-10 0,76 20 0,-112-20 0,-21-3 0,-14 0 0,-14-3-2393,-10-4-6614,-8-2-247,19 4 2238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24:07.9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34 872,'0'-1'522,"-1"-1"0,1 1-1,0 0 1,0-1 0,0 1-1,0-1 1,0 1 0,1 0-1,-1-1 1,0 1 0,1 0 0,-1-1-1,1 1 1,-1 0 0,1-1-1,-1 1 1,1 0 0,0 0-1,0 0 1,0 0 0,0 0 0,1-2-1,1 2-17,-1 1-1,0-1 1,0 1 0,0 0-1,1 0 1,-1 0 0,0 0-1,0 0 1,1 0-1,-1 0 1,3 1 0,24 2 4055,25 1-3022,0 2-1,0 3 1,-1 2-1,64 21 1,15 4 73,503 98-1610,-364-97 0,-93-15 0,-135-14 0,-51-7-373,0 0 1,0 0-1,1 1 0,-1 0 0,-11 4 1,-28 7-3173,6 1-15249,23-9 12114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24:08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0 295 1040,'8'-18'12446,"11"3"-7513,33-7-4343,-19 9 3551,-21 8-2434,0 0-1,0 1 1,19-4-1,13-4 989,-4-1-2644,46-8 0,-63 16-57,47-7 6,89-4 0,-46 6 0,456-44 0,-166 30 0,-396 23 0,-7-2 0,-30-7-3783,28 10 3483,1 0 1,0 0-1,0 0 0,0 0 1,0 0-1,0 0 0,0 0 1,0-1-1,0 1 0,0 0 0,0-1 1,0 1-1,0-1 0,0 1 1,0-1-1,0 1 0,0-1 1,0 0-1,1 1 0,-1-1 1,0 0-1,0 0 0,1 1 1,-1-1-1,0 0 0,1 0 1,-1 0-1,1 0 0,-1 0 1,1 0-1,0 0 0,-1 0 1,1 0-1,0 0 0,0 0 1,0-2-1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6:31.6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5 592,'-9'-4'31452,"7"36"-31164,-1 0 0,-13 54 0,1-5-429,-11 30 141,-8 10 0,22-94 0,10-23 0,1-1 0,-1 0 0,0 1 0,1-1 0,0 1 0,0-1 0,0 1 0,0 4 0,19-47 0,24-82 0,-22 54-3685,3 0 0,36-68-1,-54 123 3074,2 1-1,0 0 0,0 1 0,9-10 1,-14 18 771,-1 0 0,0 0 0,1 0 1,-1 0-1,1 1 0,0-1 1,-1 0-1,1 1 0,0 0 0,0-1 1,0 1-1,0 0 0,0 0 0,0 0 1,0 0-1,1 1 0,-1-1 0,0 0 1,0 1-1,1 0 0,-1-1 0,0 1 1,1 0-1,-1 0 0,0 0 1,1 1-1,-1-1 0,4 2 0,-4-1 66,0 1 0,0 0-1,0-1 1,0 1 0,-1 0 0,1 0-1,-1 0 1,1 1 0,-1-1-1,0 0 1,0 1 0,0-1 0,0 0-1,0 1 1,0-1 0,-1 1 0,1-1-1,-1 5 1,2 53 4558,-2-44-4335,-1-3-448,0 0 0,-1-1 0,-1 1 0,-7 21 0,6-22 0,0 0 0,1 0 0,1 0 0,-2 23 0,0-23 0,3-11 0,1 0 0,-1 0 0,1 0 0,-1 0 0,1 0 0,-1 0 0,1 1 0,-1-1 0,1 0 0,0 0 0,0 1 0,0-1 0,0 0 0,0 0 0,0 1 0,0 1 0,43-60 0,-24 30-1078,1 0 0,2 2 0,0 0-1,2 2 1,0 1 0,51-36 0,-71 54 1363,0 2 0,0-1 0,1 0 0,-1 1 0,1 0 0,-1 0 0,1 0 0,-1 0 0,1 1 0,0 0 0,0 0 0,6 0 0,-10 1-154,0 0 1,1 0 0,-1 0 0,0 1 0,0-1 0,0 0 0,0 1-1,0-1 1,0 1 0,1-1 0,-1 1 0,0 0 0,0-1 0,-1 1 0,1 0-1,0 0 1,0-1 0,0 1 0,1 2 0,-1-1-32,0 1 1,0-1-1,0 1 1,0 0-1,0-1 0,0 1 1,-1 0-1,1 0 1,-1-1-1,0 1 1,0 4-1,-17 149-100,8-64 0,1-21 0,4-66-83,6-14-1710,8-20-17190,-10 20 11692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24:09.1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293 0 3657,'9'0'16126,"9"1"-3695,-4 7-12182,-4-3-176,0 0-1,-1 1 1,0 0 0,0 0-1,12 13 1,-19-17-79,0 1 0,1 0 0,-1 0 0,0 0 0,-1 1 0,1-1 0,-1 0 0,1 1 0,-1-1 0,0 1 0,0-1 0,0 1 0,-1 0 0,1-1 0,-1 1 0,0 0 0,0-1 0,0 1 0,-1 0 0,1-1 0,-2 6 0,-3 8 6,0-1 0,-1 1 0,-1-1 0,-1 0 0,0-1 0,-1 0 0,-19 25 0,9-16 0,-1-2 0,-1 0 0,-41 33 0,16-25-2288,-27 8-6211,4-4 1026,52-24 332,0 0 191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24:10.7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490 28 2481,'40'-12'15690,"-4"1"-5702,-17 6-5492,-83 19-4429,-128 9 1,44-7-91,20 2 23,122-16 0,-22 0 0,28-2 0,0 0 0,0-1 0,-1 1 0,1 0 0,0 0 0,0 0 0,0-1 0,0 1 0,0 0 0,0 0 0,0-1 0,0 1 0,0 0 0,0 0 0,0-1 0,0 1 0,0 0 0,0 0 0,0-1 0,1 1 0,-1 0 1,0 0-1,0-1 0,0 1 0,0 0 0,0 0 0,0 0 0,1 0 0,-1-1 0,0 1 0,0 0 0,0 0 0,1 0 0,-1 0 0,0-1 0,0 1 0,0 0 0,1 0 0,-1 0 0,0 0 0,0 0 0,1 0 0,-1 0 0,0 0 0,0 0 0,1 0 0,-1 0 0,1-1-38,15-11-6574,-14 10 5405,0 0 0,1 0-1,-1 0 1,0 1 0,1-1 0,-1 1 0,1 0 0,0-1 0,3 0 0,9-3-4023,22-5 2639,-36 10 2850,0 0 1,0 0-1,0 0 0,0 0 1,0 0-1,0 0 0,0 1 0,1-1 1,-1 0-1,0 0 0,0 1 1,0-1-1,0 1 0,0-1 0,0 1 1,0-1-1,-1 1 0,1 0 1,0 0-1,0-1 0,0 1 1,0 0-1,-1 0 0,1 0 0,0 0 1,-1 0-1,1 0 0,0 1 1,13 21 5348,-12-21-4796,0 1 0,0 0 1,0 0-1,-1 0 0,1 0 0,-1 0 1,1 0-1,-1 0 0,0 0 0,0 0 1,0 1-1,0 6 0,3 15 1153,-1 12-1076,-6-18-889,-10 59 0,-4-1 0,-33 97 0,12-53 0,-3 10 0,37-121 0,1 0 0,0 0 0,1 0 0,0 1 0,-1 20 0,-1-20 0,3-10 0,1 0 0,-1-1 0,1 1 0,-1 0 0,1 0 0,0 0 0,-1 0 0,1 0 0,0 0 0,0-1 0,-1 1 0,1 0 0,0 0 0,0 0 0,0 0 0,0 0 0,0 0 0,0 0 0,0 0 0,1 0 0,-1 0 0,1 1 0,-1-2 7,1 0 0,-1 0 0,1 0 1,0 0-1,-1 1 0,1-1 0,-1 0 0,1 0 0,0-1 0,-1 1 0,1 0 1,0 0-1,-1 0 0,1 0 0,-1 0 0,1-1 0,-1 1 0,1 0 0,-1-1 1,1 1-1,0 0 0,-1-1 0,0 1 0,1 0 0,-1-1 0,1 1 0,-1-1 1,1 1-1,-1-1 0,0 1 0,1-1 0,-1 1 0,0-2 0,7-12-1219,19-25-18466,-18 24 12216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24:11.4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93 295 5785,'21'-9'25163,"-16"8"-23344,1-1-1819,0-1 0,0 1 0,0-1 0,-1 0 0,1 0 0,-1-1 0,0 1 0,0-1 0,0 0 0,-1-1 0,1 1 0,-1-1 0,0 0 0,0 0 0,-1 0 0,6-10 0,1-6 0,-1-1 0,-1 0 0,7-27 0,-9 25 0,-5 22 0,0 0 0,-1 0 0,1 0 0,-1 0 0,0 0 0,0 0 0,0-1 0,0 1 0,0 0 0,0 0 0,-1 0 0,1 0 0,-1 0 0,1 0 0,-1-1 0,0 1 0,0 0 0,0 1 0,0-1 0,0 0 0,0 0 0,0 0 0,-1 1 0,1-1 0,-1 0 0,1 1 0,-1 0 0,0-1 0,1 1 0,-1 0 0,0 0 0,-2-1 0,0 0 0,0 0 0,0 1 0,0-1 0,0 1 0,-1 0 0,1 1 0,0-1 0,0 1 0,-1 0 0,1 0 0,0 0 0,0 0 0,-1 1 0,1-1 0,0 1 0,-6 2 0,-1 4 0,-1 0 0,1 0 0,1 1 0,0 0 0,0 1 0,0 0 0,1 1 0,1 0 0,-1 0 0,2 1 0,-13 22 0,-5 35 0,25-65 0,0 0 0,1-1 0,-1 1 0,0 0 0,1 0 0,0-1 0,-1 1 0,1 0 0,0-1 0,1 1 0,-1-1 0,0 1 0,1-1 0,-1 0 0,1 1 0,0-1 0,-1 0 0,1 0 0,0 0 0,1 0 0,-1-1 0,0 1 0,3 1 0,-1-1 0,-1-1 0,1 0 0,0 0 0,0 0 0,0 0 0,-1-1 0,1 1 0,0-1 0,0 0 0,0 0 0,0 0 0,0-1 0,7-1 0,55-19 0,-45 14 0,200-81 0,-214 82 0,-3 2 0,20-5 0,-24 13 0,0 0 0,0 0 0,-1-1 0,0 1 0,0 0 0,0-1 0,0 1 0,0 0 0,-3 3 0,-11 47 0,11-28 0,3-24 0,0 0 0,1 0 0,-1 0 0,1 0 0,-1 1 0,1-1 0,0 0 0,0 0 0,0 0 0,0 0 0,1 0 0,-1 0 0,0 1 0,1-1 0,0 0 0,-1 0 0,1 0 0,1 2 0,7 12 0,-6-9 0,1-1 0,-1 0 0,1 0 0,1 0 0,8 9 0,-11-13 0,0-1 0,0 1 0,0-1 0,0 0 0,0 0 0,0 0 0,0 0 0,1 0 0,-1 0 0,0-1 0,1 1 0,-1-1 0,0 1 0,1-1 0,-1 0 0,1 0 0,-1 0 0,0 0 0,1-1 0,-1 1 0,0 0 0,4-2 0,1 0-416,-1-1 1,1 1-1,-1-1 0,0 0 1,8-6-1,-5 3-1202,-1-1-1,0 0 1,0 0 0,-1-1-1,11-13 1,-9 8-976,0-1 0,-1 0 1,7-17-1,4-18-1083,-11 16-105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24:11.8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155 48 3617,'4'-22'4090,"20"-4"16609,-24 27-20519,-4 27 4001,-29 119-4181,8-33 0,-10 55 0,10-33 0,-2 2 0,12-48 0,5-8 0,1-58 0,28-87 0,-14 50 0,0 0 0,1 1 0,0-1 0,1 1 0,0 1 0,14-17 0,-11 14 0,-3 5 0,4-8 0,2 0 0,0 1 0,23-22 0,-33 35 0,1 0 0,0 0 0,-1 0 0,1 0 0,0 1 0,0 0 0,0 0 0,1 0 0,-1 0 0,0 1 0,1-1 0,-1 1 0,1 0 0,0 1 0,-1-1 0,1 1 0,-1 0 0,1 0 0,0 0 0,-1 1 0,8 1 0,-10-2 0,0 1 0,0 0 0,0 0 0,0 0 0,0 0 0,-1 1 0,1-1 0,0 0 0,-1 1 0,1-1 0,-1 1 0,1-1 0,-1 1 0,0 0 0,1 0 0,-1 0 0,0 0 0,0 0 0,0 0 0,-1 0 0,1 0 0,0 0 0,-1 0 0,0 0 0,1 0 0,-1 0 0,0 0 0,0 1 0,0-1 0,-1 3 0,0 9 0,0-1 0,-2 1 0,-6 21 0,6-21 0,-32 71 0,1-6 0,-1-3 0,31-70 0,-1 0 0,0 0 0,0 0 0,0-1 0,-1 0 0,0 0 0,0 0 0,-10 5 0,12-8 3,-1 0 1,1 0-1,0 0 1,0-1-1,-1 0 1,1 0-1,-1 0 0,1 0 1,-1-1-1,0 0 1,1 0-1,-1 0 0,1 0 1,-6-2-1,8 2-11,0-1 0,0 1 0,0-1 0,0 1 0,0-1 0,0 0 0,1 0 0,-1 0 0,0 0 0,0-1 0,1 1 0,-1 0 0,0-1 0,1 1 0,0-1 0,-1 1 0,1-1 0,0 0 0,0 1 0,0-1 0,0 0 0,0 0 0,0 0 0,0 0 0,1 0 0,-1 0 0,1 0 0,-1 0 0,1 0 0,0 0 0,0-4 0,1-1-1626,0-1 1,0 1-1,1 0 1,0-1-1,1 1 1,-1 0-1,1 0 1,1 0-1,-1 1 1,6-9-1,10-19-5176,-9 4 1724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24:12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1 174 936,'23'-37'6280,"-18"28"-4627,-1 1 0,1 0 0,1 0-1,0 0 1,0 1 0,0 0 0,9-7 0,15-19 4633,-28 29-5615,1 0 1,0 0-1,0 1 0,0-1 1,1 1-1,-1 0 0,1 0 1,4-3-1,-7 7-671,-1-1 0,1 1 0,0 0 0,-1-1 0,1 1 0,-1 0 0,1 0 0,-1 0 0,1 0 0,-1-1 0,0 1 0,1 0 0,-1 0 0,0 0 0,0 0 0,0 0 0,0 0 0,1 0 0,-1 0 0,-1 0 0,1 0 0,0 0 0,0 0 0,0 1 0,0 37 0,0-34 0,-2 48 0,-17 92 0,4-42 0,-16 80 0,12 97 0,27-292-2001,1 0 0,-1 1 0,19-18 0,14-4-10870,-22 14 6292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24:12.6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35 192 24,'-19'21'23276,"15"-11"-16551,-1-2-3983,5-8-2742,-1 0 0,1 1 0,-1-1 0,1 1 0,-1-1 0,1 0 0,0 1 0,-1-1 0,1 1 0,-1 0 0,1-1 0,0 1 0,0-1 0,-1 1 0,1-1 0,0 1 0,0 0 0,0-1 0,0 1 0,-1 0 0,1-1 0,0 1 0,0 0 0,0-1 0,1 1 0,-1-1 0,0 1 0,0 0 0,0-1 0,0 1 0,0 0 0,1-1 0,-1 1 0,0-1 0,1 1 0,-1-1 0,0 1 0,1-1 0,-1 1 0,1-1 0,-1 1 0,1-1 0,-1 1 0,1 0 0,11 6 0,-11-6 0,-1-1 0,1 1 0,0-1 0,0 1 0,0-1 0,0 1 0,0-1 0,0 0 0,0 1 0,0-1 0,0 0 0,0 0 0,0 0 0,0 0 0,0 0 0,0 0 0,0 0 0,0 0 0,0 0 0,0-1 0,0 1 0,0 0 0,0-1 0,2 0 0,12-2 0,0-2 0,0 0 0,0 0 0,0-1 0,-1-1 0,20-13 0,76-60 0,-97 69 0,-2 3 0,1-1 0,0 0 0,-1 0 0,0-2 0,-1 1 0,18-24 0,-28 33 0,1 1 0,0-1 0,-1 0 0,1 1 0,-1-1 0,0 0 0,1 0 0,-1 0 0,0 1 0,1-1 0,-1 0 0,0 0 0,0 0 0,0 0 0,0 0 0,1 0 0,-1 1 0,-1-1 0,1 0 0,0 0 0,0 0 0,0 0 0,0 0 0,-1 1 0,1-1 0,0 0 0,-1 0 0,1 0 0,-1 0 0,0 0 0,0 0 0,-1 0 0,1 0 0,0 1 0,-1-1 0,1 1 0,-1-1 0,1 1 0,-1-1 0,1 1 0,-1 0 0,1 0 0,-1-1 0,-2 2 0,-50 6 0,36-2 0,1 1 0,0 1 0,1 0 0,0 1 0,0 1 0,0 0 0,1 2 0,1-1 0,0 2 0,0 0 0,1 0 0,1 2 0,0-1 0,0 1 0,2 1 0,-15 25 0,17-26 0,0 1 0,1-1 0,1 1 0,0 1 0,1-1 0,-4 24 0,7-31 0,1 1 0,1-1 0,-1 0 0,1 1 0,1-1 0,0 1 0,0-1 0,0 0 0,1 0 0,0 1 0,1-1 0,0-1 0,0 1 0,6 9 0,-5-11 0,0-1 0,1-1 0,-1 1 0,1-1 0,0 0 0,0 0 0,1 0 0,-1-1 0,1 1 0,0-2 0,0 1 0,0 0 0,0-1 0,0 0 0,0-1 0,1 1 0,-1-1 0,1 0 0,-1-1 0,8 0 0,-7 1 0,1-1 0,-1 0 0,1-1 0,0 0 0,-1 0 0,0 0 0,1-1 0,-1 0 0,0 0 0,0-1 0,0 0 0,0 0 0,0-1 0,-1 0 0,0 0 0,1-1 0,5-5 0,-8 5-789,-1 1-1,0-1 1,0 0-1,-1 0 1,1 0-1,1-6 1,16-25-7441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24:20.9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73 2232,'-6'-16'26953,"7"15"-26307,6-5 2290,0 6-2936,4 2 0,1 1 0,-1-2 0,1 0 0,0 0 0,-1-1 0,20-2 0,7 0 0,271-3 0,-56-10 0,-136 5 0,45-8 0,-109 13 0,-72 5-3453,-49 0-12970,45 0 9912,4 5 451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24:21.3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179 1 784,'17'2'6261,"-15"-1"-5274,-1-1-1,1 1 1,-1 0 0,0-1-1,1 1 1,-1 0-1,5 4 3947,-5-4-3946,0 0 0,-1 1-1,1-1 1,0 0-1,0 1 1,-1-1 0,1 0-1,0 1 1,-1-1-1,1 2 1,1 13 2043,-2-4-3030,0-1 0,-1 1 0,0 0 0,0 0 0,-1-1 0,-1 1 0,0-1 0,-1 0 0,0 0 0,-1 0 0,0 0 0,0-1 0,-1 0 0,-1 0 0,1 0 0,-12 10 0,-17 17-2430,28-30 1152,-1 0-1,0 0 0,-1-1 0,0 0 0,0-1 0,0 0 1,0 0-1,-1-1 0,-13 4 0,9-4-5606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24:21.7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637 16 2024,'15'-16'27778,"-28"18"-24813,-57 12-2965,-223 30 0,172-25 0,29-4 0,30 0 0,80-24-2730,0 1-1,28-20 1,1-1-533,-46 28 3328,1 1 1,-1-1 0,0 0 0,1 1-1,-1-1 1,0 0 0,1 1 0,-1 0 0,1-1-1,-1 1 1,1 0 0,-1 0 0,1 0 0,-1 0-1,1 0 1,-1 0 0,1 0 0,-1 1-1,1-1 1,-1 0 0,1 1 0,-1-1 0,1 1-1,1 1 1,-1-1 264,0 1-1,0 0 1,1 1-1,-1-1 0,-1 0 1,1 1-1,0-1 1,0 1-1,-1-1 1,0 1-1,2 4 1,1 4 646,-1 0 0,0 0 0,-1 0 0,0 0 0,0 20 0,-10 94-976,4-58 0,-24 128 0,15-119 0,2-30 0,8-35 0,0-1 0,1 1 0,0 0 0,-1 17 0,-6 63 0,13-78-1671,-4-13 1440,0 0 0,1 1 0,-1-1 1,1 0-1,-1 0 0,1 0 0,-1 0 1,1 0-1,-1 0 0,1 0 0,-1 0 1,0 0-1,1 0 0,-1 0 0,1 0 1,-1 0-1,1 0 0,-1 0 0,1-1 1,-1 1-1,0 0 0,1 0 0,-1-1 1,1 1-1,-1 0 0,0 0 0,1-1 1,-1 1-1,1-1 0,23-24-13197,-22 21 11533,7-5-4506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24:22.1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115 356 912,'32'-2'6008,"-18"-1"-310,0 0 0,0-1-1,17-7 1,-6 0-2642,-6 3-3056,-2-1 0,1-1 0,-1 0 0,-1-2 0,0 0 0,-1 0 0,15-16 0,-24 21 0,1-1 0,-1 1 0,0-2 0,0 1 0,-1-1 0,0 0 0,-1 0 0,0 0 0,0 0 0,-1-1 0,0 0 0,-1 0 0,0 0 0,-1 0 0,1-15 0,-2 22 0,0 1 0,0-1 0,0 1 0,0 0 0,-1-1 0,1 1 0,-1 0 0,1-1 0,-1 1 0,0 0 0,0 0 0,0-1 0,0 1 0,0 0 0,-1 0 0,1 0 0,-1 0 0,1 1 0,-1-1 0,0 0 0,-2-2 0,0 2 0,1 1 0,-1-1 0,0 1 0,1-1 0,-1 1 0,0 0 0,0 0 0,0 1 0,0-1 0,0 1 0,0 0 0,-4 0 0,-8 2 0,0 0 0,1 1 0,-1 1 0,1 0 0,-22 9 0,20-6 0,1 2 0,-1 0 0,1 1 0,1 0 0,0 1 0,1 1 0,-24 23 0,15-8 0,1 0 0,1 1 0,-21 38 0,40-65 0,1 1 0,0 0 0,0-1 0,0 1 0,0 0 0,0 0 0,1 0 0,-1 0 0,0 0 0,1 0 0,-1 0 0,1 0 0,0 0 0,0 0 0,0 0 0,0 0 0,0 0 0,0 0 0,0 0 0,1 0 0,-1 0 0,1 0 0,0 3 0,1-3 0,-1-1 0,1 1 0,0 0 0,0-1 0,0 1 0,0-1 0,-1 0 0,2 0 0,-1 0 0,0 0 0,0 0 0,0 0 0,0 0 0,1 0 0,-1-1 0,5 1 0,5 0 0,1 0 0,-1-1 0,0 0 0,0-1 0,1-1 0,19-4 0,-10 1 0,-1-1 0,-1 0 0,1-2 0,-1 0 0,0-2 0,-1 0 0,0-1 0,-1-1 0,0 0 0,17-16 0,41-54-689,-83 91 765,0 0 1,1 0-1,0 1 1,1 0 0,0 0-1,1 0 1,0 0-1,-4 19 1,-16 41-77,19-59 0,1-1 0,0 1 0,1 0 0,0 0 0,0 0 0,1 0 0,0 13 0,1-5 11,2 36 14,-1-53-33,0 0 0,0 0 1,1-1-1,-1 1 0,1 0 0,-1-1 0,1 1 0,-1-1 0,1 1 0,0 0 0,0-1 0,0 1 0,0-1 1,0 0-1,0 1 0,0-1 0,1 0 0,-1 0 0,0 0 0,1 0 0,-1 0 0,0 0 0,1 0 1,3 1-1,-2-1-691,-1-1-1,1 0 1,0 0 0,0 0 0,0 0 0,0-1 0,0 1 0,0-1-1,0 0 1,0 0 0,-1 0 0,1 0 0,0 0 0,3-3 0,40-26-11749,-35 22 8994,6-6-1371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6:31.9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 65 2521,'1'2'949,"0"-1"0,0 1 1,0-1-1,-1 1 0,1-1 1,0 1-1,-1-1 1,0 1-1,1 0 0,-1-1 1,0 1-1,0 0 0,0-1 1,0 3-1,-4 30 9051,1-7-4840,-5 105-4314,8-122-846,0 0 0,0 0 0,-1 0 0,0 0 0,-1 0 0,0-1 0,0 1 0,-6 12 0,8-17 0,0-4 0,0-1 0,0 1 0,1 0 0,-1-1 0,0 1 0,0 0 0,0-1 0,-1 1 0,1 0 0,0-1 0,0 1 0,0 0 0,0-1 0,-1 1 0,1 0 0,0-1 0,-1 1 0,1-1 0,0 1 0,-1 0 0,1-1 0,-1 1 0,1-1 0,-1 1 0,1-1 0,-1 1 0,1-1 0,-1 0 0,1 1 0,-1-1 0,-1 1 0,-5 2 0,5-21 0,4 9 0,0 0 0,0 0 0,1 0 0,0 1 0,0-1 0,1 1 0,0-1 0,0 1 0,12-14 0,12-28 0,-14 21-2137,1 1 0,2 0 0,31-41 0,-9 26-1131,-32 37 3433,-1-1-1,2 2 1,-1-1 0,12-6 0,-17 10 95,1 1 1,-1 0-1,0 0 0,1 0 0,-1 0 0,1 0 0,0 0 0,-1 1 1,1-1-1,-1 1 0,1 0 0,0-1 0,-1 1 0,1 1 1,0-1-1,-1 0 0,1 1 0,0-1 0,-1 1 0,1 0 0,-1 0 1,1 0-1,-1 0 0,0 0 0,1 0 0,-1 1 0,0-1 1,0 1-1,0 0 0,0-1 0,0 1 0,0 0 0,0 0 1,-1 0-1,1 1 0,-1-1 0,1 0 0,-1 1 0,0-1 0,1 4 1,7 16-201,0 0 1,-2 1 0,-1 0-1,-1 1 1,3 26 0,1 2-100,5 25 39,-5-25 0,1-1 0,3 0 0,27 71 0,-24-83 0,-32-78-31975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24:22.6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205 33 5761,'0'-2'720,"0"1"0,0-1 0,0 0 1,0 1-1,0-1 0,1 1 0,-1-1 0,0 1 0,1-1 0,-1 1 0,1-1 0,0 1 0,-1-1 0,1 1 0,0 0 0,0-1 0,0 1 1,0 0-1,0-1 0,2 0 0,8 4 7547,-2 19-4650,-6-2-3617,-1-1 0,0 1 0,-2 0 0,-3 32 0,1 7 0,-1-34 0,-1-1 0,0 1 0,-2-1 0,-1 0 0,-1 0 0,0-1 0,-14 25 0,-1 5 0,-10 20 0,17-39 0,-14 39 0,24-54 0,-2-1 0,-14 24 0,-9 24 0,22-49 0,10-16 0,-1 0 0,0 0 0,0-1 0,1 1 0,-1 0 0,0 0 0,0 0 0,1 0 0,-1 0 0,0 0 0,0 0 0,1 0 0,-1 0 0,0 0 0,0 0 0,1 0 0,-1 0 0,0 0 0,1 0 0,-1 0 0,0 0 0,0 1 0,1-1 0,-1 0 0,0 0 0,0 0 0,0 0 0,1 0 0,-1 1 0,0-1 0,0 0 0,0 0 0,1 0 0,-1 1 0,0-1 0,0 0 0,0 0 0,0 1 0,0-1 0,1 0 0,-1 0 0,0 1 0,0-1 0,0 0 0,0 0 0,0 1 0,0-1 0,0 0 0,0 1 0,0-1 0,0 0 0,0 0 0,0 1 0,0-1 0,0 0 0,-1 0 0,1 1 0,0-1 0,0 0 0,0 0 0,0 1 0,0-1 0,-1 0 0,2 1 0,19-13 0,0 0 0,-1-2 0,-1 0 0,0-1 0,-1-1 0,-1 0 0,18-22 0,-20 21 0,0 1 0,1 1 0,1 1 0,0 0 0,30-19 0,-35 26 0,0 0 0,1 1 0,-1 1 0,1 0 0,1 0 0,-1 1 0,0 1 0,1 0 0,0 1 0,21-1 0,-20 2 0,0 1 0,-1 1 0,1 0 0,0 1 0,-1 0 0,0 1 0,1 1 0,-1 0 0,0 1 0,-1 0 0,1 1 0,-1 0 0,0 1 0,-1 1 0,16 12 0,-25-18 0,0 1 0,-1-1 0,1 1 0,-1 0 0,0-1 0,0 1 0,0 0 0,0 0 0,0 0 0,-1-1 0,1 1 0,-1 0 0,0 0 0,1 0 0,-2 0 0,1 0 0,0 0 0,0 0 0,-1 0 0,0 0 0,1 0 0,-3 4 0,0 0 0,1 1 0,-1 0 0,-1-1 0,1 0 0,-1 0 0,-1 0 0,-6 8 0,-5 1 0,-1 0 0,-1-1 0,0-1 0,-1-1 0,-36 20 0,29-18 0,15-8 0,0 0 0,0-2 0,-1 1 0,-22 6 0,31-10-595,-1-1 0,0 0 0,0 0 0,0 0 0,0-1 0,0 1 0,0-1 0,0 0-1,-4-1 1,6 1 287,1-1 0,0 0 0,0 1 0,0-1 1,0 0-1,0 0 0,0 0 0,0 0 0,0 0 0,1 0 0,-1 0 0,0 0 0,0 0 0,1 0 0,-1 0 0,1-1 0,-1 1 0,1 0 0,-1 0 0,1-1 0,0 1 0,0 0 0,-1 0 0,1-1 0,0 1 0,0 0 0,0-1 0,1 1 0,-1-3 0,0-6-6336,0-4 88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24:22.9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164 116 184,'17'-29'6467,"28"-37"16568,-28 46-19954,-17 20-3081,0 0 0,0 0 0,0 0 0,0 0 0,1 0 0,-1 0 0,0 0 0,0 0 0,0 0 0,1 0 0,-1 0 0,0 0 0,0 0 0,0 0 0,0 0 0,1 0 0,-1 0 0,0 0 0,0 0 0,0 0 0,1 0 0,-1 0 0,0 0 0,0 0 0,0 0 0,0 1 0,0-1 0,1 0 0,-1 0 0,0 0 0,0 0 0,0 0 0,0 0 0,0 1 0,0-1 0,1 0 0,-1 0 0,0 0 0,0 0 0,0 1 0,0-1 0,0 0 0,0 0 0,0 0 0,0 1 0,0-1 0,0 0 0,0 0 0,0 0 0,0 1 0,0-1 0,0 0 0,0 0 0,0 0 0,0 0 0,0 1 0,0-1 0,-1 0 0,1 0 0,0 0 0,0 1 0,0 12 0,-41 174 0,27-133 0,-83 284 0,82-289 0,-13 31 0,-23 60 0,49-136-1626,17-24-13909,-4 3 7760,-2 3 1120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24:23.3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54 206 4217,'23'19'10222,"2"1"4018,-4-15-10152,-5-7-4088,0 1 0,0-2 0,0 0 0,0-1 0,-1-1 0,1 0 0,-1-1 0,-1-1 0,1 0 0,-1-1 0,25-19 0,166-124 0,-205 151 0,1 0 0,0-1 0,-1 1 0,1 0 0,-1-1 0,1 1 0,-1-1 0,1 1 0,-1-1 0,1 1 0,-1-1 0,0 1 0,1-1 0,-1 0 0,0 1 0,1-1 0,-1 0 0,0 1 0,0-1 0,1 1 0,-1-1 0,0 0 0,0 0 0,0 1 0,0-2 0,-13-4 0,-26 9 0,-6 9 0,0 2 0,1 2 0,1 2 0,0 1 0,2 3 0,-75 51 0,105-64 0,0 1 0,1 1 0,0-1 0,1 1 0,0 1 0,0 0 0,2 0 0,-1 1 0,2 0 0,-8 19 0,12-26 0,0 0 0,0 0 0,0 0 0,1 0 0,0 0 0,0 0 0,1 1 0,0-1 0,0 0 0,0 0 0,1 1 0,0-1 0,0 0 0,0 0 0,1 0 0,0 0 0,0 0 0,0 0 0,1-1 0,0 1 0,0-1 0,1 0 0,-1 0 0,1 0 0,7 7 0,-5-8 0,-1 1 0,1-2 0,0 1 0,0-1 0,1 0 0,-1 0 0,0 0 0,1-1 0,0 0 0,0 0 0,0-1 0,7 1 0,15 0 0,47-1 0,-44-1 0,36-3-3745,94-19-14324,-119 13 10493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24:26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2192,'16'-1'16923,"-15"2"-16410,31 13 8930,-20-8-5988,461 158-3214,-264-101-241,226 38 0,-389-91 0,0-1 0,0-3 0,0-2 0,1-1 0,66-6 0,-110 3-220,-1 0 1,1-1-1,-1 1 0,1-1 1,-1 1-1,1-1 0,-1 0 1,0 0-1,1 0 0,-1 0 1,0 0-1,0 0 0,0-1 1,0 1-1,0-1 0,0 0 1,0 1-1,0-1 0,0 0 1,-1 0-1,1 0 0,-1 0 1,2-4-1,-1 1-502,-1 1 0,-1-1 0,1 0 0,-1 1 0,0-1 0,0 0 1,0 0-1,-1 1 0,1-1 0,-1 0 0,-3-7 0,-4-6-6173,-8 3 23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24:26.6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3 2353,'14'-2'5917,"-13"2"-4836,1 1 1,-1-1 0,1 1-1,-1-1 1,1 1 0,-1 0 0,1 0-1,7 6 6491,-8-5-6490,0-1 0,0 0-1,0 1 1,0 1 0,2 8 1781,-3-4-3113,0-1 0,-1 0 0,1 1-1,-1-1 1,-1 0 0,1 0 0,-5 12 0,3-13-299,0 1 1,-1-1-1,1 0 1,-1-1-1,0 1 1,-1-1-1,1 1 1,-1-1 0,1-1-1,-1 1 1,0 0-1,-11 4 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24:27.0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569 20 3057,'24'-4'3661,"66"-10"3287,-83 13-6196,0 1 0,-1 0 0,1 0-1,0 0 1,-1 1 0,1 0-1,-1 1 1,1 0 0,-1-1 0,12 7-1,-15-7-569,-1 0 244,0 0 0,1 0 0,-1 0 0,0 1 0,1-1 0,-1 1 0,0-1 0,0 1 0,0 0 0,0 0 0,0 0 0,-1 0 0,1 0 0,-1 0 0,1 0 0,-1 1 0,0-1 0,0 0 0,0 1 0,0-1 0,0 1 0,0-1 0,-1 1 0,1 3 0,-1-5-426,-1 1 0,1-1 0,-1 0 0,1 0 0,-1 1 0,1-1 0,-1 0 0,0 0 0,0 0 0,0 0 0,1 0 0,-1 0 0,0 0 0,0 0 0,-1 0 0,1 0 0,0 0 0,0 0 0,0-1 0,0 1 0,-1-1 0,1 1 0,-2 0 0,-38 12 0,33-11 0,-281 58 0,182-42 0,-129 39 0,226-54 0,1 1 0,-1 0 0,1 0 0,0 1 0,0 1 0,0-1 0,1 1 0,0 1 0,-14 13 0,22-20-21,0 0 0,-1 0 1,1 0-1,0 1 0,0-1 0,0 0 0,-1 0 1,1 1-1,0-1 0,0 0 0,0 0 0,0 1 0,0-1 1,0 0-1,0 0 0,-1 1 0,1-1 0,0 0 1,0 0-1,0 1 0,0-1 0,0 0 0,0 1 1,0-1-1,0 0 0,1 0 0,-1 1 0,0-1 1,0 0-1,0 0 0,0 1 0,0-1 0,0 0 1,0 0-1,1 1 0,-1-1 0,0 0 0,0 0 0,0 1 1,1-1-1,-1 0 0,0 0 0,0 0 0,0 0 1,1 1-1,-1-1 0,0 0 0,0 0 0,1 0 1,-1 0-1,0 0 0,1 0 0,-1 0 0,0 0 1,0 0-1,1 0 0,-1 0 0,0 0 0,0 0 1,1 0-1,-1 0 0,1 0 0,10-2-3210,3-2-151,1 0 0,-2-1 0,1-1-1,-1 0 1,1-1 0,14-11 0,-11 5-264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24:27.3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224 0 3433,'3'8'1495,"-1"-1"0,0 1 0,0 0 0,0 0 1,-1 0-1,-1 0 0,1 0 0,-2 9 0,-8 68 7993,5-52-6172,-2-1-2555,-1 0 0,-2 0 0,-14 34 0,16-48-731,-14 41-30,0 7 0,-4-1 0,-53 98 0,71-152 52,5-9-87,0 0-1,0 1 1,0 0-1,1-1 1,-1 1-1,1 0 1,-1 0-1,1 0 1,0 0-1,0 0 1,1 0-1,-1 5 1,35-31-29322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24:27.7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164 191 392,'18'-6'4349,"30"-17"17033,-28 12-15359,-13 7-5402,0 0-621,-1 2 0,-1-1 0,1 0 0,0-1 0,-1 1 0,0-1 0,0 0 0,0-1 0,0 1 0,-1-1 0,0 0 0,5-6 0,-6 3 0,12-33 0,-15 40 0,0 0 0,0-1 0,0 1 0,0 0 0,0 0 0,0-1 0,0 1 0,0 0 0,-1 0 0,1-1 0,0 1 0,-1 0 0,1 0 0,-1 0 0,1-1 0,-1 1 0,0 0 0,0 0 0,1 0 0,-1 0 0,0 0 0,0 0 0,0 0 0,0 1 0,0-1 0,0 0 0,0 0 0,0 1 0,0-1 0,0 1 0,-3-2 0,-4 0 0,0 1 0,0-1 0,-1 1 0,1 1 0,0-1 0,0 2 0,-1-1 0,1 1 0,0 0 0,0 1 0,0-1 0,0 2 0,0-1 0,-9 5 0,-1 1 0,-1 0 0,1 2 0,1 0 0,-27 20 0,38-25 0,-1 0 0,1 1 0,0 0 0,1 0 0,-1 0 0,1 1 0,0 0 0,1 0 0,0 0 0,0 0 0,0 1 0,1 0 0,0 0 0,0-1 0,1 2 0,0-1 0,1 0 0,0 0 0,0 9 0,1-15 0,0 0 0,1 0 0,-1 0 0,1 0 0,-1 0 0,1 0 0,0 0 0,0-1 0,0 1 0,0 0 0,0 0 0,0-1 0,0 1 0,1-1 0,-1 1 0,1-1 0,-1 1 0,1-1 0,-1 0 0,1 0 0,0 0 0,-1 0 0,1 0 0,0 0 0,0 0 0,0-1 0,0 1 0,0-1 0,0 1 0,0-1 0,2 0 0,6 2 0,0-1 0,0 0 0,1-1 0,15-1 0,-4-1 0,0-1 0,-1-1 0,1 0 0,-1-2 0,37-15 0,-46 15 0,0 0 0,-1-1 0,1-1 0,-2 1 0,1-2 0,-1 1 0,0-2 0,-1 1 0,0-1 0,13-21 0,-11 13 0,0-2 0,7-21 0,-9 20 0,-3 10 0,-12 30 0,-3 6 0,4 1 0,1-1 0,0 1 0,2 51 0,2-70 0,1-1 0,-1 1 0,2-1 0,-1 0 0,1 0 0,0 1 0,0-1 0,0 0 0,4 5 0,-5-10 0,-1-1 0,1 1 0,0-1 0,-1 1 0,1-1 0,0 1 0,0-1 0,-1 0 0,1 1 0,0-1 0,0 0 0,-1 0 0,1 0 0,0 0 0,0 1 0,0-1 0,-1 0 0,1 0 0,0 0 0,0 0 0,0-1 0,-1 1 0,1 0 0,0 0 0,0 0 0,-1-1 0,1 1 0,0 0 0,1-1 0,15-12 0,-16 13 0,36-33-2369,-15 12-3706,-1-2 0,31-41 0,-21 12 1110,-14 18 470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24:28.2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161 57 248,'2'-4'1697,"13"-26"7520,9 7 5929,-22 24-14684,-1 0-1,1 0 0,-1 0 1,0 0-1,1 1 0,-1-1 1,0 0-1,0 1 0,0-1 1,0 0-1,0 1 0,0-1 1,0 3-1,8 83-461,-7-64 0,-2 0 0,0 0 0,-2 0 0,-4 26 0,3-31 0,-7 55 0,-4-1 0,-3 0 0,-33 91 0,32-116 0,1 1 0,-2-1 0,-32 55 0,32-69 0,15-28 0,10-5 0,-2-3 0,0 0 0,0 1 0,0-1 0,0 0 0,-1-1 0,1 1 0,-1-1 0,0 0 0,0 1 0,3-7 0,12-11 0,21-20 0,-10 11 0,42-35 0,-62 58 0,0 0 0,0 1 0,0 0 0,1 1 0,0 0 0,0 0 0,0 1 0,1 1 0,21-5 0,-28 7 0,-1 1 0,1 0 0,0 0 0,-1 1 0,1-1 0,-1 1 0,1 0 0,-1-1 0,1 2 0,-1-1 0,1 0 0,-1 1 0,0-1 0,0 1 0,0 0 0,0 0 0,0 0 0,0 1 0,0-1 0,-1 1 0,1-1 0,-1 1 0,0 0 0,1 0 0,-1 0 0,-1 0 0,1 0 0,1 4 0,0-1 0,0 1 0,-1-1 0,0 1 0,0-1 0,0 1 0,-1 0 0,0 0 0,0-1 0,-1 1 0,0 0 0,0 0 0,0 0 0,-2 7 0,-1-6 0,0 0 0,0 0 0,0-1 0,-1 1 0,-1-1 0,1 0 0,-1 0 0,0 0 0,-1-1 0,1 0 0,-1 0 0,-11 9 0,-8 3 0,0-1 0,-31 16 0,45-27 0,-50 34 0,93-44-2266,37-15-9197,-9-10 3546,-46 20 6644,0-1 0,0 0 0,-1-1 1,-1 0-1,18-21 0,-12 10 1330,-2-1 0,-1-1 0,-1 0 0,-1-1 0,-1-1 0,-1 0 0,11-42 0,-10 26 670,60-176 4483,-58 184-3615,33-70 6279,-40 91-4722,1 1 1,0 0 0,12-13-1,-19 24-2700,-1 0-437,1 0 0,-1 0 0,1 0 0,0 0 0,-1 0 0,1 0 0,0 0 0,0 0-1,0 0 1,0 1 0,-1-1 0,1 0 0,0 1 0,0-1 0,1 0 0,-1 1 0,0-1 0,0 1 0,0 0 0,0-1 0,0 1 0,0 0 0,2 0 0,-3 0-15,1 0 0,0 0 0,-1 1 0,1-1 0,-1 0 0,1 0 0,-1 1 0,0-1 0,1 0 0,-1 1 0,1-1 0,-1 1 0,0-1 0,1 0 0,-1 1 0,0-1 0,1 1 0,-1-1 0,0 1 0,1-1 0,-1 1 0,0-1 0,0 1 0,0 0 0,0-1 0,0 1 0,0-1 0,0 1 0,0-1 0,0 1 0,0 0 0,0-1 0,0 1 0,0-1 0,0 1 0,0 0 0,-5 30 0,2-18 0,2 0 0,0-1 0,-2 1 0,1 0 0,-10 23 0,-4 27 0,-10 59 0,13-57 0,-36 108 0,26-98 0,-36 118 0,59-192-138,-1 0 1,1-1-1,0 1 0,-1 0 1,1 0-1,0 0 0,0 0 1,-1 0-1,1 0 0,0-1 1,0 1-1,0 0 0,0 0 1,0 0-1,0 0 0,0 0 1,1 0-1,-1 0 0,0-1 1,0 1-1,1 0 0,-1 0 1,0 0-1,1-1 0,-1 1 1,1 0-1,-1 0 0,1-1 1,0 1-1,-1 0 0,1-1 1,0 1-1,-1 0 0,1-1 0,0 1 1,-1-1-1,1 0 0,0 1 1,0-1-1,0 1 0,0-1 1,-1 0-1,1 0 0,0 0 1,0 1-1,0-1 0,0 0 1,0 0-1,0 0 0,0 0 1,-1 0-1,1-1 0,0 1 1,0 0-1,1-1 0,58-12-12118,-51 11 10553,16-7-4962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24:28.5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1 223 4369,'1'14'28398,"7"-11"-28398,0 0 0,0 0 0,1-1 0,-1 0 0,0 0 0,1-1 0,-1 0 0,1 0 0,0-1 0,-1-1 0,1 1 0,-1-1 0,1-1 0,-1 1 0,11-4 0,7-3 0,-1-1 0,1-1 0,42-24 0,-58 26 0,-1 0 0,0-1 0,0 0 0,-1 0 0,0 0 0,0-1 0,-1-1 0,-1 1 0,0-1 0,0 0 0,-1 0 0,7-22 0,-12 32 0,1 0 0,-1 0 0,0 0 0,0 0 0,0 0 0,0 0 0,1 0 0,-2 0 0,1 0 0,0 0 0,0 0 0,0 0 0,0 0 0,0 0 0,-1 0 0,1 0 0,-1 0 0,1 1 0,0-1 0,-1 0 0,0 0 0,1 0 0,-1 0 0,1 0 0,-1 1 0,0-1 0,0 0 0,1 1 0,-1-1 0,0 1 0,0-1 0,0 0 0,0 1 0,0 0 0,0-1 0,1 1 0,-1 0 0,0-1 0,0 1 0,0 0 0,-2 0 0,-2-1 0,-1 0 0,0 0 0,1 0 0,-1 1 0,0 0 0,-6 1 0,1 2 0,0-1 0,1 2 0,0-1 0,-1 2 0,2-1 0,-1 1 0,0 1 0,1-1 0,0 2 0,0-1 0,1 1 0,0 1 0,0-1 0,-9 13 0,-9 12 0,2 2 0,-27 49 0,45-74 0,2-2 0,1 0 0,-1 0 0,1 0 0,1 0 0,-1 1 0,1-1 0,1 1 0,-1-1 0,1 1 0,1 0 0,-1-1 0,1 1 0,2 11 0,-2-14 0,1 0 0,0-1 0,1 1 0,-1 0 0,1-1 0,0 1 0,0-1 0,1 1 0,-1-1 0,1 0 0,0 0 0,0 0 0,0 0 0,1-1 0,-1 1 0,1-1 0,0 0 0,0 0 0,0 0 0,0-1 0,8 4 0,6 2-1119,0-1-1,32 6 1,82 6-9880,-78-12 7269,-16-3-3544,3 1 276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6:35.1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224 18 1760,'0'-17'26697,"0"25"-22387,-2 27-4310,-2 0 0,-1 0 0,-2-1 0,-1 0 0,-20 55 0,21-71 0,-94 339 0,97-341-308,3-10-553,-1 0 0,1 0 0,-1 0 0,0 0 0,0 0 0,-1 0 0,0-1 0,0 1 0,0-1 0,-6 7 0,-18 9-21903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24:30.9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1 504,'33'15'3417,"-31"-13"-3487,0-1-1,-1 1 1,1 0 0,0 0-1,-1 0 1,1 0 0,-1 0 0,0 0-1,1 0 1,-1 0 0,0 0 0,0 1-1,-1-1 1,1 0 0,0 1 0,-1-1-1,1 0 1,-1 1 0,0-1-1,0 1 1,0-1 0,0 1 0,0-1-1,-1 1 1,1-1 0,-1 0 0,0 1-1,-1 3 1,-5 3-1301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24:33.4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378 154 560,'2'0'522,"1"-1"-1,-1 1 0,1-1 1,-1 1-1,1-1 1,-1 0-1,0 0 1,0 0-1,1-1 0,-1 1 1,0 0-1,0-1 1,0 0-1,0 1 1,1-3-1,20-12 5705,-7 8-3613,26-28 9219,-22 18-8639,-4 1-3193,18-10 0,-33 23 0,-1-1 0,-1 2 0,-6 5 0,-66 18 0,15-5 0,1 3 0,-84 37 0,121-46 0,12-7 0,1 1 0,0 0 0,0 0 0,1 1 0,-1 0 0,1 0 0,-1 0 0,1 1 0,1 0 0,-1 0 0,1 0 0,0 1 0,0 0 0,-5 8 0,9-12 0,1 0 0,-1 0 0,1 0 0,-1 0 0,1 0 0,0 0 0,0 0 0,0-1 0,0 1 0,1 0 0,-1 0 0,0 0 0,1 0 0,-1 0 0,1 0 0,0 0 0,-1 0 0,1 0 0,0-1 0,0 1 0,0 0 0,1-1 0,-1 1 0,0-1 0,1 1 0,-1-1 0,4 3 0,48 32 0,-47-33 0,6 3 0,-1 1 0,1 0 0,-1 0 0,-1 2 0,1-1 0,-2 1 0,1 1 0,-1-1 0,0 2 0,-1-1 0,0 1 0,-1 0 0,-1 1 0,1 0 0,-2 0 0,1 0 0,-2 1 0,0 0 0,0 0 0,-1 0 0,-1 0 0,0 0 0,0 22 0,-2-27 0,-1 0 0,0 1 0,0-1 0,-1 0 0,0 1 0,0-1 0,-1 0 0,0-1 0,0 1 0,-1 0 0,0-1 0,-1 0 0,1 0 0,-1 0 0,-1 0 0,1-1 0,-1 0 0,0 0 0,-9 6 0,1-1 0,-1-2 0,0 0 0,-1-1 0,0 0 0,0-1 0,0-1 0,-1 0 0,-20 3 0,8-2 0,19-4 0,-1 0 0,0-1 0,0 0 0,-13 0 0,21 0 0,3-2 0,-1 1 0,1-1 0,-1 0 0,1 1 0,-1-1 0,1 0 0,-1 1 0,1-1 0,-1 0 0,0 0 0,1 0 0,-1 1 0,1-1 0,-1 0 0,0 0 0,1 0 0,-1 0 0,0 0 0,1 0 0,-1 0 0,1 0 0,-1-1 0,0 1 0,1 0 0,-1 0 0,1 0 0,-1-1 0,1 1 0,-1 0 0,0 0 0,1-1 0,-1 1 0,1-1 0,0 1 0,-1 0 0,0-2 0,1 2 7,0-1 0,-1 1 0,1-1 0,0 1 0,0-1-1,0 1 1,0-1 0,0 0 0,0 1 0,0-1 0,0 1 0,0-1 0,0 1 0,1-1 0,-1 1-1,0-1 1,0 1 0,0-1 0,1 1 0,-1-1 0,0 1 0,0-1 0,1 1 0,-1-1 0,1 1-1,-1 0 1,0-1 0,1 1 0,-1-1 0,1 1 0,-1 0 0,1 0 0,0-1 0,20-14-533,-16 12-182,48-41-18175,-29 26 11935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24:3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20 170 528,'25'-19'25323,"-23"19"-24298,12 9 4866,9 19-5891,-17-19 0,1 0 0,1-1 0,-1 0 0,11 8 0,-11-11 0,-1 0 0,1-1 0,0 0 0,1 0 0,-1 0 0,1-1 0,0 0 0,0-1 0,0 1 0,0-2 0,0 1 0,0-1 0,0 0 0,1-1 0,-1 0 0,0 0 0,1-1 0,-1 0 0,0 0 0,0-1 0,0 0 0,0 0 0,0-1 0,0 0 0,-1-1 0,1 1 0,-1-2 0,0 1 0,0-1 0,-1 0 0,8-7 0,-9 7 0,-1 0 0,0-1 0,0 1 0,0-1 0,-1 0 0,0 0 0,0 0 0,-1 0 0,1-1 0,-1 1 0,-1-1 0,1 0 0,-1 1 0,0-1 0,-1 0 0,0 0 0,0 1 0,0-1 0,-3-12 0,3 15 0,-1-1 0,0 1 0,0 0 0,0 0 0,-1 0 0,1 0 0,-1 0 0,0 0 0,0 0 0,-1 0 0,1 1 0,-1-1 0,0 1 0,0 0 0,0 0 0,0 0 0,0 0 0,-1 0 0,1 1 0,-1-1 0,0 1 0,1 0 0,-1 0 0,0 1 0,0-1 0,-1 1 0,1 0 0,0 0 0,0 0 0,-1 0 0,-7 1 0,1 0 0,1 1 0,-1 0 0,1 1 0,-1 0 0,1 1 0,0 0 0,0 0 0,0 1 0,1 1 0,-1 0 0,1 0 0,0 0 0,0 1 0,1 1 0,0 0 0,0 0 0,0 0 0,1 1 0,-7 9 0,-5 10 0,0 1 0,2 1 0,1 1 0,-21 54 0,33-72 0,0 1 0,0 0 0,1 0 0,1 0 0,0 1 0,1-1 0,1 0 0,0 1 0,0-1 0,2 1 0,-1-1 0,2 0 0,0 0 0,7 19 0,-8-26 0,0 0 0,1 0 0,0 0 0,1-1 0,-1 0 0,1 0 0,0 0 0,0 0 0,0 0 0,1-1 0,0 1 0,0-1 0,0-1 0,0 1 0,0-1 0,1 0 0,0 0 0,-1 0 0,1-1 0,0 0 0,0 0 0,1 0 0,9 0 0,-9-1-347,0-1 0,0 0 0,0 0 0,0-1 0,-1 0 0,1 0-1,0-1 1,-1 0 0,1 0 0,-1 0 0,11-6 0,2-3-1756,-1-1 0,24-19 0,-36 25 601,0 0 0,0 0-1,-1-1 1,0 0 0,0 0 0,-1 0 0,1 0 0,4-14 0,1-11-3071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24:34.1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268 106 4529,'23'-52'11773,"-2"8"1479,-21 44-13208,0 0 0,0-1 0,0 1 0,0 0 0,0-1 0,0 1 0,0-1 0,0 1 0,0 0 0,1-1-1,-1 1 1,0 0 0,0-1 0,0 1 0,0 0 0,1-1 0,-1 1 0,0 0 0,0-1 0,1 1 0,-1 0 0,0 0 0,1-1-1,-1 1 1,0 0 0,1 0 0,-1 0 0,0-1 0,1 1 0,-1 0 0,0 0 0,1 0 0,-1 0 0,0 0 0,1 0 0,-1 0-1,1 0 1,-1 0 0,0 0 0,1 0 0,-1 0 0,0 0 0,1 0 0,-1 0 0,1 0 0,-1 0 0,0 0 0,1 0 0,-1 1-1,0-1 1,1 0 0,-1 0 0,0 0 0,1 1 0,-1-1 0,1 1 0,7 20 665,-11 36-709,-3 1 0,-3-1 0,-18 65 0,-5 27 0,-37 151 0,51-227 0,-17 43 0,-52 115 0,64-172 0,13-21 0,-5 7 0,13-37 0,8-9 0,6-6 0,42-32-3353,-31 16-2436,-2-1 0,35-50 0,-46 59 4560,15-22-5804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24:34.5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224 130 2032,'22'-46'11260,"1"-2"3863,-17 17-10771,-4 27-4352,-2 3 0,0 1 0,1 0 0,-1 0 0,0 0 0,0 0 0,1 0 0,-1 0 0,0 0 0,0 0 0,1 0 0,-1 1 0,0-1 0,0 0 0,1 0 0,-1 0 0,0 0 0,0 0 0,0 0 0,1 0 0,-1 1 0,0-1 0,0 0 0,0 0 0,1 0 0,-1 0 0,0 1 0,0-1 0,0 0 0,0 0 0,1 0 0,-1 1 0,0-1 0,0 0 0,0 0 0,0 1 0,0-1 0,0 0 0,0 0 0,0 1 0,0-1 0,0 0 0,0 0 0,0 1 0,0-1 0,0 0 0,0 0 0,0 1 0,0-1 0,0 0 0,0 12 0,-2 18 0,-1 1 0,-1-1 0,-2 0 0,-10 31 0,-5 23 0,-69 228 0,26-103 0,54-178 0,-1 0 0,-2-1 0,-21 38 0,28-65-2937,3-11-3903,2-11-6736,1 9 6082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24:35.0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0 232 2809,'9'13'6531,"0"7"8147,-5-10-8462,1 0-3683,2-6-2533,-1 0 0,0-1 0,1 0 0,0 0 0,0 0 0,0-1 0,0 0 0,0 0 0,0-1 0,9 1 0,-6-1 0,0 0 0,1 0 0,-1-1 0,1-1 0,-1 0 0,1 0 0,-1-1 0,0 0 0,0-1 0,0 0 0,0-1 0,0 0 0,-1 0 0,1-1 0,-1 0 0,0-1 0,-1 0 0,0 0 0,1-1 0,-2 0 0,1 0 0,-1-1 0,-1 0 0,1 0 0,-1-1 0,0 0 0,-1 0 0,0 0 0,-1-1 0,0 1 0,0-1 0,-1 0 0,-1 0 0,1-1 0,-1 1 0,-1 0 0,0-1 0,-1-14 0,1 22 0,-1 0 0,0 0 0,0 0 0,0 0 0,-1 0 0,1 0 0,-1-1 0,0 1 0,0 0 0,0 1 0,0-1 0,0 0 0,0 0 0,-1 0 0,1 1 0,-1-1 0,-3-3 0,2 4 0,1 1 0,-1 0 0,0-1 0,0 1 0,0 0 0,0 1 0,1-1 0,-1 0 0,-1 1 0,1 0 0,0-1 0,0 1 0,0 1 0,0-1 0,0 0 0,0 1 0,0-1 0,0 1 0,-3 1 0,-6 2 0,-1 0 0,0 1 0,1 0 0,0 1 0,0 1 0,1 0 0,0 0 0,0 1 0,1 1 0,0 0 0,0 0 0,1 1 0,0 0 0,0 0 0,2 1 0,-1 0 0,-8 17 0,2 0 0,1 1 0,1 0 0,2 0 0,1 1 0,1 1 0,-6 43 0,13-61 0,0 0 0,0 0 0,2-1 0,-1 1 0,2 0 0,0-1 0,0 1 0,1-1 0,1 0 0,0 0 0,6 13 0,-7-18 0,0-1 0,1 1 0,0-1 0,0 0 0,1 0 0,0 0 0,0 0 0,0-1 0,0 0 0,1 0 0,0-1 0,0 1 0,0-1 0,1-1 0,-1 1 0,1-1 0,0 0 0,0 0 0,15 3 0,-2-3-645,1 0 1,0-1-1,0-1 0,0-1 1,0-1-1,0-1 0,-1-1 0,28-7 1,-32 6-13,-1-1 0,0-1 0,0-1 0,-1 0-1,1 0 1,-2-2 0,1 0 0,-1 0 0,-1-1 0,1-1 0,13-16 0,-9 7-2219,-1-1 1,-2-1-1,0 0 1,13-30-1,-4 3 1475,-1-1 4400,-1 2 5767,-21 49-8627,0-1 1,0 1-1,0-1 1,0 1 0,0 0-1,1-1 1,-1 1-1,0-1 1,0 1-1,1-1 1,-1 1-1,0-1 1,1 1-1,-1-1 1,1 1 0,-1-1-1,0 1 1,1-1-1,-1 0 1,1 1-1,-1-1 1,1 0-1,-1 1 1,1-1-1,0 0 1,-1 0-1,1 0 1,-1 1 0,1-1-1,-1 0 1,1 0-1,0 0 1,-1 0-1,1 0 1,-1 0-1,1 0 1,0 0-1,-1 0 1,1 0-1,-1 0 1,1-1 0,0 1-1,-1 0 1,1 0-1,-1-1 1,1 1-1,-1 0 1,1-1-1,-1 1 1,1 0-1,-1-1 1,1 1-1,-1-1 1,0 1 0,1 0-1,-1-1 1,0 1-1,1-1 1,-1 0-1,0 1 1,1-1-1,-1 1 1,0-1-1,0 1 1,0-1-1,0 0 1,0 1 0,0-1-1,0 0 1,16 46 7793,21 205-7933,-11-143 0,-15-66 0,-8-31 0,0 0 0,-1 0 0,0 1 0,1 19 0,-3-30 0,-1 1 0,1 0 0,0-1 0,-1 1 0,1-1 0,-1 1 0,1-1 0,-1 1 0,0-1 0,1 1 0,-1-1 0,0 1 0,1-1 0,-1 0 0,0 1 0,1-1 0,-1 0 0,0 0 0,1 0 0,-1 1 0,0-1 0,0 0 0,1 0 0,-1 0 0,-1 0 0,-2-1 0,0 0 0,1-1 0,-1 1 0,1-1 0,-1 0 0,1 0 0,-1 0 0,1 0 0,0 0 0,0-1 0,0 0 0,0 1 0,1-1 0,-1 0 0,1 0 0,-1-1 0,1 1 0,0 0 0,0-1 0,1 1 0,-1-1 0,1 0 0,0 1 0,0-1 0,0 0 0,0 0 0,1 0 0,-1 0 0,1 0 0,0 1 0,0-1 0,0 0 0,1 0 0,0 0 0,2-7 0,0-4 0,2 0 0,-1 0 0,2 0 0,0 1 0,1 0 0,0 1 0,19-26 0,-3 11 0,0 2 0,2 0 0,1 2 0,1 0 0,49-31 0,158-78 0,-100 62 0,-134 71-28,0 0 1,0 0-1,1 0 0,-1 0 1,0 0-1,0 0 0,1 0 1,-1-1-1,0 1 0,0 0 1,1 0-1,-1 0 0,0 0 1,0 0-1,0-1 1,1 1-1,-1 0 0,0 0 1,0 0-1,0-1 0,1 1 1,-1 0-1,0 0 0,0 0 1,0-1-1,0 1 0,0 0 1,0 0-1,0-1 0,0 1 1,0 0-1,0 0 0,0-1 1,0 1-1,0 0 0,0 0 1,0-1-1,0 1 0,0 0 1,0-1-1,0 1 0,0 0 1,0 0-1,0-1 1,0 1-1,0 0 0,-1 0 1,-15-7-3206,-27 0-4452,-31 10-5270,31-2 6788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24:36.1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70 397 280,'-68'5'3149,"67"-5"-2285,27-5 4108,7 1-2162,-27 2-1261,0-1 1,-1 1 0,1-1-1,0 0 1,8-6 0,25-25 7491,-15 7-6688,-20 23-2353,1 0 0,1 0 0,-1 0 0,0 0 0,1 1 0,0 0 0,0 0 0,0 1 0,12-4 0,65-13 0,-54 13 0,515-70 0,-314 50 0,300-52 0,-409 49 0,-120 29 0,0 0 0,1 0 0,-1 0 0,0 0 0,0-1 0,1 1 0,-1-1 0,0 1 0,0-1 0,0 1 0,1-1 0,-1 0 0,0 1 0,0-1 0,0 0 0,0 0 0,0 0 0,0 0 0,-1 0 0,2-1 0,-2 1 0,-1 1 0,1-1 0,-1 0 0,1 1 0,-1-1 0,0 0 0,1 1 0,-1-1 0,0 1 0,1-1 0,-1 1 0,0-1 0,0 1 0,0-1 0,1 1 0,-1 0 0,0 0 0,0-1 0,0 1 0,-1 0 0,-56-10 0,8 7-3443,-72 1-13322,89 2 9471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24:36.5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95 13 5129,'19'-4'1997,"-9"1"557,1 1 0,0 1 0,0-1-1,0 2 1,15 0 0,-23 0-1800,1 1 0,-1 0-1,1 0 1,-1 0 0,0 0 0,1 1 0,-1-1 0,0 1-1,0-1 1,5 5 0,15 22 1272,-20-23-2026,-1 0 0,1 0 0,-1 0 0,-1 0 0,1 0 0,-1 0 0,0 0 0,0 1 0,0-1 0,-1 0 0,0 1 0,0-1 0,0 0 0,-2 10 0,-1-4 0,0-1 0,0 0 0,-1 0 0,0 0 0,-1 0 0,-11 17 0,0-5 0,0-1 0,-1 0 0,-2-2 0,0 0 0,-24 18 0,19-19-3207,-32 17-12765,31-24 8553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24:3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996 73 2729,'63'-48'27211,"-58"44"-26136,20-16 677,-85 40-1752,-37 12 0,-2-3 0,-129 19 0,103-23 0,-297 58 0,410-80 0,-33 2 0,119-42 0,-44 25 0,52-18 0,-77 29 0,-1 0 0,1 0 0,-1 0 0,1 0 0,-1 1 0,1 0 0,0 0 0,-1 0 0,1 1 0,-1-1 0,1 1 0,-1 0 0,1 0 0,7 4 0,-9-3 0,0 0 0,0 1 0,-1-1 0,1 1 0,-1 0 0,0 0 0,1 0 0,-1 0 0,0 0 0,-1 0 0,1 0 0,-1 1 0,1-1 0,-1 1 0,0-1 0,0 1 0,-1-1 0,1 1 0,-1 0 0,1 5 0,-1 11 0,0-1 0,-6 31 0,5-36 0,-44 285 0,37-236 0,2 0 0,3 85 0,3-137 0,9 207 0,-1-155 0,-3-65-2555,15-21-10608,-17 9 6438,4-5 58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24:37.5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98 331 1040,'6'7'1828,"7"8"3855,-9-11-2989,0 0-1,0 0 1,0-1-1,1 1 1,-1-1-1,9 5 1,17-2 2667,-17-6-5361,-1-1 0,1 0 0,-1-1 0,1 0 0,-1-1 0,0-1 0,0 0 0,0 0 0,-1-1 0,1-1 0,-1 0 0,0 0 0,-1-1 0,0-1 0,0 1 0,0-2 0,-1 1 0,0-1 0,14-20 0,-20 23-177,-1 0 1,1 0-1,-1-1 0,-1 1 1,1 0-1,-1-1 0,0 0 1,0 1-1,-1-1 0,0 0 1,0 1-1,-1-1 0,0 0 1,0 1-1,-3-11 0,1 5-280,-1 0 0,0 0 1,-1 0-1,-1 1 0,1-1 0,-16-20 0,18 28 495,-1 0 0,1 0-1,-1 0 1,0 0 0,-1 1 0,1 0 0,0 0 0,-1 0 0,0 0 0,1 0 0,-1 1 0,0 0-1,-1 0 1,1 1 0,0-1 0,0 1 0,-1 0 0,1 1 0,0-1 0,-1 1 0,1 0 0,-1 0 0,1 1-1,-9 1 1,4 0 261,1 1-1,1 0 0,-1 0 1,0 1-1,1 0 0,0 0 0,0 1 1,0 0-1,1 1 0,-1 0 1,1 0-1,0 0 0,-10 13 0,14-15-270,-16 18 118,2 1-1,0 1 1,1 1 0,1 0-1,-18 45 1,31-64-146,0-1 0,0 1 0,0-1 0,1 1 0,0 0 0,0 0 0,1 0 0,0 0 0,0 0 0,1 9 0,0-12 0,0 0 0,0-1 0,0 1 0,0-1 0,1 1 0,-1-1 0,1 1 0,0-1 0,-1 0 0,1 0 0,0 0 0,0 0 0,1 0 0,-1 0 0,0 0 0,1-1 0,-1 1 0,1-1 0,-1 0 0,1 0 0,-1 0 0,1 0 0,0 0 0,3 0 0,7 2 0,1 0 0,0-1 0,0-1 0,0 0 0,-1-1 0,17-2 0,84-16 0,-92 14 0,4-2 0,0-1 0,0-2 0,-1 0 0,0-1 0,0-2 0,-1 0 0,-1-2 0,0-1 0,-1 0 0,-1-2 0,0 0 0,-1-2 0,-1 0 0,-1-1 0,-1 0 0,27-44 0,-25 25 0,-22 53 0,0 0 0,1 0 0,1 0 0,0 0 0,1 18 0,1-9 0,1-1 0,0 0 0,2 1 0,1-1 0,0 0 0,12 28 0,-13-40 0,0-1 0,0 1 0,1-1 0,0 1 0,1-1 0,0-1 0,0 1 0,1-1 0,0 0 0,0-1 0,1 1 0,0-1 0,0-1 0,1 0 0,16 9 0,-18-12-659,0 0 0,1-1 1,-1 0-1,1-1 0,8 2 0,-11-3-221,1 1 0,0-1 0,-1-1 0,1 1 0,0-1 0,-1 0-1,1 0 1,-1 0 0,1-1 0,-1 0 0,0 0 0,0 0 0,1-1 0,-2 1-1,1-1 1,0-1 0,0 1 0,-1-1 0,8-7 0,2-3-4599,-4-1 346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8:27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433 24 4945,'27'-23'27682,"-21"23"-27542,-6 3-140,-7-2 0,-2-1 0,3 0 0,10 1 0,-3 0 0,0 1 0,-1-1 0,0 1 0,1-1 0,-1 1 0,0-1 0,0 1 0,0-1 0,0 1 0,0-1 0,0 1 0,0-1 0,-1 3 0,1-3 0,9 57 0,-8-45 0,1 0 0,1 1 0,0-1 0,0-1 0,9 19 0,8 32 0,6 14 0,-10-39 0,-14-34 0,1 0 0,-1 0 0,0 1 0,-1-1 0,1 1 0,-1-1 0,0 1 0,2 9 0,0 2 0,2 16 0,-6-26 0,-2-5 0,1 1 0,-1 0 0,0-1 0,0 0 0,0 1 0,0-1 0,0 0 0,0-1 0,0 1 0,0-1 0,-1 1 0,1-1 0,0 0 0,0 0 0,0 0 0,-1 0 0,1-1 0,-3 0 0,-18 0 0,11 5 0,-1 0 0,1 0 0,-1 2 0,2 0 0,-1 0 0,1 1 0,-15 10 0,-10 6 0,9-5 0,-49 41 0,0-1 0,-9 12 0,53-42 0,26-20 116,-5 5-65,12-13-67,-1 0-1,1 0 0,0 0 1,0 0-1,0 0 1,-1 0-1,1 0 1,0 0-1,0 0 1,-1 0-1,1 0 0,0 0 1,0 0-1,0 0 1,-1 0-1,1 0 1,0 0-1,0 0 0,0 0 1,-1 0-1,1 0 1,0 0-1,0 0 1,0 0-1,-1 0 1,1-1-1,0 1 0,0 0 1,0 0-1,0 0 1,0 0-1,-1 0 1,1-1-1,0 1 1,0 0-1,0 0 0,0 0 1,0-1-1,0 1 1,0 0-1,0 0 1,0 0-1,-1-1 0,1 1 1,0 0-1,0 0 1,0 0-1,0-1 1,0 1-1,0 0 1,0 0-1,1 0 0,-1-1 1,0 1-1,0 0 1,0 0-1,0 0 1,0-1-1,0 1 0,0 0 1,0 0-1,1-1 1,-1 1-617,-1-1 0,1 0 0,0 0 0,0 0 0,0 1 0,-1-1 0,1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6:35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1018 474 5025,'-6'-15'4704,"7"13"-3889,-1 0 0,1 1-1,-1-1 1,1 0-1,-1 0 1,1 1-1,0-1 1,0 0-1,0 1 1,0-1-1,0 1 1,2-3-1,20-17 8881,-9 9-6959,-13 12-2718,16-11-18,1 0 0,-1 2 0,2 0 0,-1 1 0,1 1 0,0 1 0,26-5 0,-42 10 0,-1 1 0,0-1 0,1 1 0,-1 0 0,0-1 0,0 1 0,1 1 0,-1-1 0,0 0 0,1 0 0,-1 1 0,0-1 0,0 1 0,1 0 0,1 1 0,-3-2 0,0 1 0,0 0 0,0 0 0,-1 0 0,1-1 0,0 1 0,-1 0 0,1 0 0,-1 0 0,1 0 0,-1 0 0,1 0 0,-1 0 0,0 0 0,1 1 0,-1-1 0,0 0 0,0 0 0,0 0 0,0 0 0,0 0 0,0 1 0,-1 8 0,-1-1 0,-1 0 0,1 0 0,-1 0 0,-8 16 0,9-21 0,-9 15 0,0-1 0,-1 1 0,-28 30 0,9-10 0,24-31 0,0 0 0,0-1 0,-1 0 0,0 0 0,0-1 0,-1 0 0,1 0 0,-1-1 0,-12 5 0,18-8 0,0 0 0,-1-1 0,1 0 0,0 0 0,-1 0 0,1 0 0,0 0 0,-1-1 0,1 1 0,-1-1 0,1 0 0,-1 0 0,1-1 0,-1 1 0,1-1 0,-1 1 0,1-1 0,-1 0 0,1 0 0,0-1 0,0 1 0,0-1 0,0 1 0,0-1 0,0 0 0,0 0 0,0 0 0,1-1 0,-1 1 0,1-1 0,-3-3 0,-2-3 0,0 0 0,1 0 0,0-1 0,0 0 0,1 0 0,1-1 0,0 1 0,0-1 0,1 0 0,0 0 0,1 0 0,1 0 0,-1-15 0,2 14 0,-1-22 0,2 0 0,1 0 0,13-64 0,1 12 0,-13 63 0,1-1 0,2 1 0,15-44 0,-11 39 0,-12 40 0,0-1 0,0 1 0,-1-1 0,-1 1 0,0-1 0,-7 12 0,-4 15 0,-15 40 0,-17 52 0,13-39 0,-1 6 0,16-38 0,-45 99 0,59-147 0,-3 6 0,-1 0 0,-1-1 0,0 0 0,-2-1 0,0 0 0,0 0 0,-1-1 0,-1-1 0,0 0 0,-1-1 0,0-1 0,-30 17 0,37-24 0,0 0 0,0 0 0,-1 0 0,1-1 0,-1-1 0,0 1 0,0-1 0,1-1 0,-1 0 0,-1 0 0,1-1 0,0 0 0,0 0 0,0-1 0,0 0 0,0-1 0,0 0 0,1 0 0,-1-1 0,0 0 0,1-1 0,0 0 0,0 0 0,0 0 0,0-1 0,1-1 0,0 1 0,-11-12 0,11 11 0,1 0 0,0-1 0,0 1 0,1-1 0,0-1 0,1 1 0,-1-1 0,1 1 0,1-1 0,-1-1 0,1 1 0,1 0 0,0-1 0,0 1 0,0-1 0,1 0 0,1 0 0,-1 1 0,1-1 0,1 0 0,0 0 0,0 1 0,3-13 0,11-31 0,3 0 0,27-57 0,14-11 0,-51 103 0,2-1 0,23-29 0,-33 57 0,0 1 0,-1-1 0,-1 1 0,-2 10 0,-23 42 0,9-19 0,-2 0 0,-27 41 0,24-46 0,13-22 0,-1 0 0,-22 27 0,31-42 0,-9 11 0,-1-1 0,0 0 0,-1-1 0,-14 10 0,25-19 0,0 0 0,0-1 0,0 1 0,0-1 0,-1 1 0,1-1 0,-1 0 0,1 0 0,-1 0 0,1-1 0,-1 1 0,0 0 0,1-1 0,-1 0 0,0 0 0,1 0 0,-1 0 0,0 0 0,1 0 0,-1 0 0,0-1 0,1 0 0,-1 1 0,0-1 0,1 0 0,0 0 0,-1-1 0,1 1 0,-1 0 0,1-1 0,0 1 0,0-1 0,-4-3 0,4 1 0,-1 0 0,1 0 0,0 0 0,0-1 0,0 1 0,1 0 0,-1-1 0,1 1 0,0-1 0,0 0 0,1 1 0,-1-1 0,1 1 0,0-1 0,1 0 0,-1 1 0,1-1 0,0 0 0,0 1 0,0-1 0,0 1 0,3-5 0,3-8 0,0 0 0,1 1 0,0 0 0,14-19 0,26-38 0,-27 38 0,2 0 0,2 2 0,1 0 0,56-53 0,4 14 0,-91 75-2328,-10 7-6571,-9 7-1449,-1 0 3413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24:38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77 528,'15'-25'5168,"14"-7"7178,-26 30-11176,0 0 1,0-1-1,0 1 1,1 1-1,-1-1 1,0 0-1,1 1 1,0 0-1,3-2 1,23 2 1849,-24 3-3020,0-1 0,0 1 0,-1 0 0,1 0 0,-1 1 0,1 0 0,-1 0 0,0 0 0,0 0 0,0 1 0,-1 0 0,0 0 0,1 0 0,-1 1 0,0-1 0,-1 1 0,1 0 0,-1 0 0,0 0 0,0 0 0,-1 1 0,0-1 0,3 9 0,3 12 0,-1 0 0,-1 0 0,4 49 0,-8-29 0,-6 89 0,-2-22 0,4-27 0,0-37 0,5 57 0,0-9 0,-3-66 0,6 54 0,-4-67 0,-1 1 0,-2 26 0,0-10 0,1-35 0,0 0 0,0 0 0,0 0 0,0 0 0,0 0 0,0-1 0,0 1 0,0 0 0,0 0 0,0 0 0,0 0 0,0 0 0,0 0 0,0 0 0,0-1 0,0 1 0,0 0 0,0 0 0,0 0 0,0 0 0,0 0 0,-1 0 0,1 0 0,0 0 0,0 0 0,0 0 0,0 0 0,0-1 0,0 1 0,0 0 0,0 0 0,0 0 0,-1 0 0,1 0 0,0 0 0,0 0 0,0 0 0,0 0 0,0 0 0,0 0 0,0 0 0,0 0 0,-1 0 0,1 0 0,0 0 0,0 0 0,0 0 0,0 0 0,0 0 0,0 0 0,0 0 0,0 0 0,-1 0 0,1 0 0,0 1 0,0-1 0,0 0 0,0 0 0,0 0 0,-5-13 0,7-6 0,0 1 0,1 0 0,0-1 0,2 1 0,0 1 0,1-1 0,0 1 0,2 0 0,0 0 0,1 1 0,1 0 0,0 0 0,1 1 0,1 1 0,0 0 0,1 1 0,0 0 0,1 1 0,1 0 0,16-10 0,-28 20 0,-1 0 0,1 0 0,0 1 0,-1-1 0,1 1 0,0 0 0,0 0 0,0 0 0,0 0 0,0 1 0,0-1 0,0 1 0,0-1 0,0 1 0,0 0 0,0 0 0,0 1 0,0-1 0,0 0 0,0 1 0,0 0 0,0 0 0,0 0 0,0 0 0,0 0 0,0 1 0,-1-1 0,1 1 0,-1 0 0,1 0 0,-1 0 0,1 0 0,-1 0 0,0 0 0,0 1 0,0-1 0,-1 1 0,1-1 0,0 1 0,1 3 0,1 3 0,-1 0 0,0 0 0,0 0 0,-1 0 0,0 1 0,0-1 0,-1 1 0,0 0 0,-1-1 0,0 1 0,-3 18 0,-1-10 0,0 0 0,-1-1 0,0 1 0,-2-1 0,0 0 0,-1-1 0,-12 19 0,1-8 0,-1-1 0,-1-1 0,-30 27 0,1-8 0,29-27 0,-35 37 0,67-73-4000,9-44-14121,-18 44 12036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24:38.3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1 127 4169,'19'-28'7712,"-12"16"-2685,2 0 0,-1 0 0,16-15 1,-11 13-4370,-11 11-632,0 1 1,0 0-1,-1 0 1,1 0-1,0 0 1,1 1-1,-1-1 0,0 0 1,5-1-1,-6 2-31,1 1-1,-1 0 1,0 0-1,1 0 0,-1 0 1,1 0-1,-1 1 1,0-1-1,1 0 0,-1 1 1,0-1-1,0 1 1,1-1-1,-1 1 0,0-1 1,0 1-1,0 0 1,1 0-1,-1 0 1,0 0-1,0-1 0,0 1 1,-1 1-1,1-1 1,2 2-1,4 6 6,-1 0 0,0 0 0,0 1 0,0 0 0,-2 0 0,1 1 0,-1-1 0,-1 1 0,4 15 0,0 14 0,4 51 0,-8-51 0,1 26 0,-2 0 0,-16 130 0,-2-114 0,11-59 0,0 0 0,2 0 0,-1 24 0,-5 10 0,6-51 0,2-1 0,-1 1 0,1 0 0,0 0 0,0-1 0,0 1 0,1 0 0,0 0 0,0 0 0,1 0 0,0 0 0,0-1 0,0 1 0,4 11 0,-4-16-142,-1-1-1,1 1 1,0 0 0,0 0-1,0-1 1,0 1 0,0-1 0,0 1-1,0-1 1,0 1 0,0-1-1,0 1 1,0-1 0,0 0-1,0 0 1,0 1 0,1-1 0,-1 0-1,0 0 1,0 0 0,0 0-1,0-1 1,0 1 0,0 0-1,1 0 1,-1-1 0,0 1 0,0 0-1,0-1 1,1 0 0,37-19-7976,-32 16 6296,8-6-5133,-4-4 87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24:38.7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1 215 2633,'34'-4'28471,"-14"8"-28332,-1-1-1,1-1 1,0 0-1,0-2 1,0 0-1,0-1 1,0-1 0,0-1-1,-1-1 1,1 0-1,20-9 1,-34 12-139,-1 0 0,1-1 0,0 0 0,-1-1 0,0 1 0,1-1 0,-1 0 0,0 0 0,0 0 0,-1-1 0,1 0 0,5-6 0,-7 6 0,0-1 0,-1 1 0,1-1 0,-1 0 0,0 0 0,-1 0 0,1 0 0,-1-1 0,0 1 0,0 0 0,0 0 0,-1-1 0,0-9 0,0 12 0,0 1 0,0-1 0,0 0 0,-1 0 0,1 0 0,-1 0 0,0 0 0,1 0 0,-1 0 0,-1 1 0,1-1 0,0 0 0,-1 1 0,1-1 0,-1 1 0,1 0 0,-1-1 0,0 1 0,0 0 0,0 0 0,-1 0 0,1 0 0,0 0 0,-1 1 0,1-1 0,-1 1 0,-3-2 0,1 2 0,0-1 0,0 1 0,0 0 0,-1 1 0,1-1 0,0 1 0,0 0 0,0 0 0,0 1 0,0 0 0,0 0 0,0 0 0,0 0 0,0 1 0,-5 2 0,-8 3 0,0 1 0,1 1 0,1 1 0,-1 0 0,2 1 0,-1 1 0,-17 18 0,26-23 0,1 0 0,0 1 0,0 0 0,1 0 0,-1 1 0,2-1 0,-1 1 0,1 0 0,1 1 0,0-1 0,0 1 0,1-1 0,0 1 0,0 0 0,1 19 0,1-18 0,1 1 0,1-1 0,0 0 0,0 0 0,1 1 0,0-2 0,1 1 0,1 0 0,0-1 0,0 0 0,0 0 0,2 0 0,-1-1 0,1 0 0,0 0 0,1-1 0,0 0 0,1 0 0,-1 0 0,2-2 0,-1 1 0,1-1 0,10 5 0,9 4 0,0-1 0,1-2 0,1-1 0,-1-2 0,2-1 0,61 8 0,-44-9 0,-29-3 0,1 0 0,0-2 0,0-1 0,0 0 0,0-2 0,28-4 0,-21-6-3342,-22 7 973,1-1 1,-1 0-1,0 0 1,0-1-1,0 1 1,7-11-1,-3-2-5219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24:43.8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155 16 392,'10'-10'2476,"-17"5"471,-21 4-339,21 4-2599,0 0 0,1 0 0,0 0 1,-1 1-1,1 0 0,1 0 0,-1 1 0,1 0 0,-9 9 0,-28 20-2296,33-24 1038,9-10 1241,0 0 1,0 0 0,0 1-1,0-1 1,0 0 0,0 0-1,0 0 1,0 1-1,0-1 1,0 0 0,0 0-1,0 0 1,0 1 0,0-1-1,0 0 1,0 0 0,0 0-1,0 1 1,0-1 0,0 0-1,0 0 1,1 0 0,-1 0-1,0 1 1,0-1 0,0 0-1,0 0 1,0 0 0,1 0-1,-1 0 1,0 1 0,0-1-1,0 0 1,0 0 0,1 0-1,-1 0 1,0 0-1,0 0 1,0 0 0,1 0-1,-1 0 1,0 0 0,0 0-1,0 0 1,1 0 0,-1 0-1,0 0 1,0 0 0,0 0-1,1 0 1,-1 0 0,0 0-1,0 0 1,2 0-29,-4 19-1222,1-17 1036,-1 0-1,0 0 0,1 0 1,-1 0-1,1 1 0,0-1 0,-1 0 1,1 1-1,0-1 0,0 4 1,1 0-312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24:45.9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1 154 2184,'5'-15'3411,"14"-7"8064,3-3 938,-17 6-9129,-4 12-3284,0 0 0,1 0 0,0 1 0,0-1 0,0 0 0,4-6 0,-4-2 0,-1 11 0,8 13 0,-4 1 0,3 12 0,0 1 0,-2 0 0,-1 1 0,-1-1 0,2 43 0,0 0 0,-1-6 0,-4 2 0,-7 81 0,-1 12 0,7-137 0,0-13 0,0-14 0,-16-63 0,16 58 0,-1 1 0,2-1 0,-1 1 0,2-1 0,0 1 0,1 0 0,0 0 0,7-19 0,3-17 0,-8 30 0,1 0 0,1 0 0,1 0 0,0 1 0,1 1 0,1-1 0,0 2 0,2-1 0,0 1 0,1 1 0,0 1 0,1-1 0,0 2 0,2 0 0,-1 1 0,2 0 0,-1 2 0,1 0 0,1 0 0,0 2 0,0 0 0,1 1 0,32-7 0,-16 5 0,0 2 0,44-3 0,-64 9 0,-1 1 0,1 0 0,-1 1 0,1 1 0,-1 0 0,0 1 0,0 0 0,21 9 0,-30-10 0,-1 0 0,0 1 0,1-1 0,-1 1 0,-1 0 0,1 0 0,0 0 0,-1 1 0,1-1 0,-1 1 0,0 0 0,0 0 0,-1 0 0,1 0 0,-1 0 0,0 1 0,0-1 0,0 1 0,-1-1 0,1 1 0,-1 0 0,1 7 0,-1 9 0,0 1 0,0-1 0,-7 43 0,2-1 0,0 20 0,1-59 0,2 0 0,1 0 0,1 0 0,4 30 0,1-16 0,5 21 0,-7-46-910,8 20-5541,-11-33 6290,-1 1 0,1-1-1,0 1 1,-1-1 0,1 0 0,-1 1-1,1-1 1,0 0 0,-1 1-1,1-1 1,0 0 0,-1 0-1,1 0 1,0 0 0,-1 1 0,1-1-1,0 0 1,-1 0 0,1 0-1,0 0 1,0-1 0,-1 1-1,1 0 1,0 0 0,-1 0 0,1-1-1,0 1 1,-1 0 0,1 0-1,-1-1 1,1 1 0,0-1-1,-1 1 1,1 0 0,-1-1 0,1 1-1,-1-1 1,1 1 0,-1-1-1,0 0 1,1 1 0,-1-1-1,1 1 1,-1-1 0,0-1 0,19-12-13921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24:47.0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192 476 4361,'23'9'6330,"18"-2"7763,-21-3-8408,-1 0-3387,-4 0-2298,-10-2 0,0 0 0,0 0 0,0-1 0,0 0 0,1 0 0,-1 0 0,0-1 0,1 1 0,9-2 0,-12 0 0,1 0 0,-1 0 0,-1 0 0,1-1 0,0 1 0,0-1 0,0 0 0,-1 0 0,1 0 0,-1 0 0,1 0 0,-1-1 0,0 1 0,0 0 0,0-1 0,0 0 0,-1 0 0,1 1 0,1-4 0,0-4 0,0 1 0,0 0 0,-1-1 0,1-14 0,1 3 0,-4 16 0,1-1 0,-1 1 0,0-1 0,-1 1 0,1-1 0,-3-8 0,-1-19 0,3 24 0,0 1 0,0 0 0,0 0 0,-1 0 0,0 0 0,-1 0 0,1 1 0,-2-1 0,1 1 0,-1 0 0,0-1 0,0 2 0,-1-1 0,0 0 0,-8-7 0,9 10 0,1 1 0,-1-1 0,0 1 0,0 0 0,0 0 0,-1 0 0,1 1 0,-1-1 0,1 1 0,-1 0 0,0 1 0,0-1 0,0 1 0,0 0 0,0 0 0,0 0 0,0 1 0,0 0 0,0 0 0,0 0 0,0 0 0,0 1 0,0 0 0,0 0 0,-5 2 0,-7 5 0,1 0 0,0 1 0,0 1 0,1 1 0,1 0 0,0 1 0,0 0 0,1 1 0,1 0 0,0 1 0,1 1 0,0 0 0,1 0 0,1 1 0,0 1 0,1-1 0,1 1 0,1 0 0,0 1 0,2 0 0,-4 21 0,6-29 0,1 0 0,1 0 0,-1 1 0,2-1 0,-1 0 0,2 0 0,-1 1 0,1-1 0,1 0 0,0 0 0,0-1 0,7 15 0,-8-21 0,0 1 0,0-1 0,1 1 0,-1-1 0,1 0 0,0 0 0,0 0 0,0 0 0,0 0 0,0-1 0,1 0 0,-1 1 0,1-1 0,0 0 0,-1-1 0,1 1 0,0-1 0,0 0 0,0 0 0,0 0 0,0 0 0,1 0 0,-1-1 0,0 0 0,0 0 0,0 0 0,0-1 0,0 1 0,0-1 0,1 0 0,-1 0 0,-1 0 0,6-3 0,0 1 0,0 0 0,0-1 0,0 0 0,-1-1 0,1 0 0,-1 0 0,0-1 0,-1 1 0,1-2 0,-1 1 0,0-1 0,-1 0 0,0-1 0,0 0 0,-1 0 0,0 0 0,0 0 0,0-1 0,4-13 0,2-10 0,5-24 0,-4 13 0,-10 36 0,1-1 0,-1 0 0,0 0 0,-1 0 0,2-12 0,5-33 0,-5 51 0,3 11 0,4 14 0,59 242 0,-54-230 0,-12-31 0,-1 0 0,0 0 0,0 0 0,0 1 0,0-1 0,-1 0 0,0 1 0,2 7 0,5 4 0,0-22 0,0-8 0,10-58-3292,-7-41-8915,-1 12 1816,4 36 7800,5 10 5631,-14 44-785,0 0 1,1-1-1,0 2 0,13-18 1,-14 23-1134,-1 0 0,1 0 0,0 1 0,0-1 1,0 1-1,1 0 0,0 1 0,-1-1 0,12-4 0,-11 6-701,0 0-1,1 0 1,-1 1-1,1 0 0,-1 0 1,12 0-1,-15 1-420,0 0 0,-1 0 0,1 0 0,0 1 0,-1-1 0,1 1 0,0-1 0,-1 1 0,1 0 0,-1 0 0,1 0 0,-1 1 0,0-1 0,1 1 0,-1-1 0,0 1 0,0 0 0,0-1 0,0 1 0,2 4 0,-1-2 0,0 0 0,-1 1 0,0-1 0,0 1 0,0 0 0,-1 0 0,0 0 0,1 0 0,-2 0 0,2 6 0,-2 12 0,-1 0 0,0 0 0,-9 40 0,9-57 0,-7 27 0,-2 0 0,-2-1 0,-24 48 0,19-42 0,4-15 0,10-21 0,8-12 0,3-39 0,4-2 0,2 0 0,26-58 0,-28 81 0,1 1 0,1 1 0,2 1 0,0 0 0,29-33 0,-31 42 0,0 0 0,0 0 0,1 1 0,23-18 0,-36 31 0,1 0 0,-1-1 0,1 2 0,0-1 0,-1 0 0,1 0 0,0 1 0,0 0 0,0 0 0,0-1 0,1 2 0,-1-1 0,0 0 0,0 1 0,0-1 0,1 1 0,-1 0 0,0 0 0,1 0 0,-1 1 0,0-1 0,0 1 0,1 0 0,-1 0 0,0 0 0,0 0 0,0 0 0,5 4 0,-5-3 0,-1 0 0,1 0 0,-1 1 0,0-1 0,0 0 0,0 1 0,0 0 0,0 0 0,-1-1 0,1 1 0,-1 0 0,0 0 0,1 1 0,-1-1 0,-1 0 0,1 0 0,0 0 0,-1 1 0,0-1 0,0 0 0,0 5 0,-2 6 0,0-1 0,0 0 0,-2 0 0,-4 14 0,-4 15 0,6-17 0,-2 0 0,-18 41 0,25-42 0,44-73 0,10-43 0,-44 76 0,0 1 0,23-27 0,4-6 0,-32 42 0,0-1 0,1 0 0,0 1 0,0 0 0,1 0 0,0 0 0,0 1 0,11-8 0,-16 12 0,0 1 0,0-1 0,0 1 0,0 0 0,0-1 0,0 1 0,0 0 0,0 0 0,0 0 0,0 0 0,0 0 0,0 0 0,-1 0 0,1 0 0,0 0 0,0 0 0,0 1 0,0-1 0,0 0 0,0 1 0,0-1 0,0 1 0,0-1 0,-1 1 0,1-1 0,0 1 0,0-1 0,-1 1 0,1 0 0,0-1 0,-1 1 0,2 1 0,10 20 0,-7-4 0,0 2 0,-2-1 0,0 0 0,-1 1 0,-1-1 0,-1 1 0,0-1 0,-2 1 0,-4 19 0,4-22 0,1-1 0,1 0 0,1 19 0,0 1 0,-1-35-11,0 0-1,0-1 1,0 1 0,0 0 0,0-1-1,0 1 1,1 0 0,-1-1-1,0 1 1,0-1 0,0 1-1,1 0 1,-1-1 0,0 1 0,1-1-1,-1 1 1,1-1 0,-1 1-1,1-1 1,-1 1 0,0-1 0,1 1-1,0-1 1,-1 0 0,1 1-1,-1-1 1,1 0 0,-1 1 0,1-1-1,0 0 1,-1 0 0,1 0-1,0 0 1,-1 1 0,1-1-1,0 0 1,-1 0 0,1 0 0,0 0-1,-1-1 1,1 1 0,1 0-1,21-7-2721,-23 7 2525,7-3-2750,-1 0 1,0-1 0,0 0 0,0-1 0,0 1-1,9-10 1,2-1-4170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24:47.3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133 116 1568,'0'15'31199,"0"-13"-31199,0-1 0,1 1 0,0 0 0,-1 0 0,1-1 0,0 1 0,0 0 0,0-1 0,0 1 0,0-1 0,0 1 0,0-1 0,0 0 0,1 1 0,-1-1 0,0 0 0,1 0 0,-1 0 0,1 0 0,0 0 0,-1 0 0,3 1 0,48 17 0,-35-13 0,-9-4 0,1 0 0,0-1 0,0 0 0,0-1 0,0 0 0,0 0 0,-1-1 0,1 0 0,0 0 0,0-1 0,-1 0 0,1-1 0,-1 0 0,1 0 0,12-7 0,-18 7-284,1 1 0,-1-1-1,0 0 1,0 0 0,0 0 0,0 0 0,0 0-1,0-1 1,-1 1 0,0-1 0,0 0-1,0 0 1,0 0 0,0 0 0,-1 0 0,0 0-1,0 0 1,0 0 0,0-1 0,-1 1 0,1-8-1,-1 9 78,0-1-1,0 1 0,-1 0 0,1-1 1,-1 1-1,1 0 0,-1 0 0,0 0 1,0-1-1,-1 1 0,1 0 0,-1 1 1,1-1-1,-1 0 0,0 0 0,0 1 1,0-1-1,0 1 0,-1-1 0,1 1 1,-1 0-1,1 0 0,-1 0 0,0 0 1,0 1-1,0-1 0,0 1 0,-5-2 1,-1 1 554,-1 1 0,0 0 1,-1 0-1,1 1 1,0 0-1,0 1 0,0 0 1,0 1-1,0 0 0,1 1 1,-1 0-1,0 0 1,1 1-1,0 0 0,0 0 1,0 1-1,-13 10 0,5-3 406,1 0 1,1 1-1,0 0 0,1 2 0,1-1 0,0 2 0,-20 31 0,25-34-753,1 0 0,1 1 0,0 0 0,1 0 0,1 0 0,0 1 0,1 0 0,0-1 0,1 1 0,1 0 0,1 0 0,0 0 0,0 0 0,5 22 0,-3-26 0,1 0 0,0 0 0,1-1 0,0 0 0,0 1 0,1-1 0,0-1 0,1 1 0,0-1 0,1 0 0,0 0 0,0-1 0,1 0 0,0 0 0,0-1 0,1 0 0,0-1 0,0 1 0,1-2 0,10 6 0,2-1-690,0-2-1,1 0 1,0-1-1,0-1 1,33 3-1,-40-7-116,-1-1-1,1-1 0,0 0 0,-1-1 1,1-1-1,0 0 0,-1-1 1,0-1-1,18-6 0,-5-4-7067,-3 0 100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24:47.8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714 116 3825,'84'-37'22327,"-57"16"-15828,-27 21-6496,1-1 0,-1 0 0,1 0 0,-1 1 0,1-1 0,-1 0 0,0 0 0,1 0 0,-1 0 0,0 0 0,0 1 0,0-1 0,0 0 0,0 0 0,0 0 0,0 0 0,0 0 0,0 0 0,0 0 0,0 0 0,0 1 0,-1-1 0,1 0 0,0 0 1,-1 0-1,1 0 0,-1 1 0,1-1 0,-1 0 0,1 0 0,-1 1 0,1-1 0,-1 0 0,0 1 0,1-1 0,-1 1 0,0-1 0,0 1 0,1-1 0,-1 1 0,0-1 0,0 1 0,0 0 0,0-1 0,1 1 0,-1 0 0,-1 0 0,-46-14-32,-108 4 29,-243 15 0,355-1-1655,0 2 0,-75 21 0,159-29-21731,40-4 23492,-77 5 128,1 1 0,0 0 0,-1 0 0,1 0 0,-1 0 0,1 0 0,-1 1 0,1-1 0,-1 1 0,0 0 0,1 0 0,-1 0 0,0 1 0,1-1 0,-1 1 0,0 0 0,5 4 0,-4-2 573,0 0 1,0 0 0,-1 0-1,1 1 1,-1-1 0,0 1-1,-1 0 1,1 0-1,-1 0 1,3 8 0,-1 3 1910,0 0-1,-1 0 1,2 28 0,-4 12 1273,-34 407-3704,21-378-287,-27 91 0,38-174-529,0 1 0,0 0 0,1 0-1,-1 0 1,1 0 0,0 0 0,0 0 0,0 0 0,0 0 0,1 0-1,-1 0 1,2 5 0,-1-7 264,-1-1-1,1 1 0,0 0 1,0-1-1,0 1 0,-1 0 0,1-1 1,0 1-1,0-1 0,0 0 1,0 1-1,0-1 0,0 0 1,0 1-1,0-1 0,0 0 1,0 0-1,0 0 0,0 0 1,0 0-1,0 0 0,0 0 1,0 0-1,0 0 0,0 0 1,0-1-1,-1 1 0,1 0 1,0-1-1,0 1 0,0-1 1,0 1-1,0-1 0,0 1 1,-1-1-1,1 0 0,1-1 1,15-7-6169,8-5 188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24:48.3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149 304 3129,'27'-3'5749,"-23"2"-4241,-1 0 0,0-1 0,1 1-1,-1-1 1,0 0 0,0 0 0,0 0-1,0 0 1,-1 0 0,1-1 0,-1 1-1,1-1 1,2-4 0,10-12 1272,-2 0-2780,5-4 0,20-40 0,-34 55 0,0 0 0,0-1 0,-1 1 0,-1-1 0,1 0 0,-1 0 0,-1 0 0,2-19 0,-3 26 0,0 1 0,0-1 0,0 0 0,-1 0 0,1 0 0,0 0 0,-1 1 0,1-1 0,-1 0 0,1 0 0,-1 1 0,0-1 0,0 0 0,0 1 0,0-1 0,0 1 0,0-1 0,0 1 0,0 0 0,0-1 0,-1 1 0,1 0 0,-1 0 0,1 0 0,-4-2 0,1 2 0,1 0 0,-1 0 0,0 0 0,0 0 0,0 1 0,-1-1 0,1 1 0,0 0 0,0 0 0,0 1 0,-5 0 0,-3 2 0,1-1 0,0 2 0,0-1 0,0 2 0,0-1 0,1 1 0,-16 10 0,11-1 0,0 1 0,0 0 0,2 0 0,0 1 0,1 1 0,0 0 0,1 1 0,1 0 0,-13 34 0,21-45 0,0 0 0,0 0 0,0 1 0,1-1 0,0 0 0,1 1 0,-1-1 0,1 1 0,2 8 0,-2-13 0,0 0 0,1-1 0,-1 1 0,1 0 0,0 0 0,-1-1 0,1 1 0,1 0 0,-1-1 0,0 1 0,1-1 0,-1 1 0,1-1 0,0 0 0,0 0 0,0 1 0,0-1 0,0-1 0,0 1 0,0 0 0,1 0 0,-1-1 0,1 0 0,-1 1 0,5 0 0,2 1-3,1-1 0,0 0 0,0-1 0,0 0 0,0-1 0,0 0-1,0-1 1,0 1 0,0-2 0,0 0 0,0 0 0,-1-1 0,1 0 0,-1 0 0,0-1 0,1 0 0,13-10 0,-12 6-50,0 0 1,-1 0-1,0-1 0,0-1 1,-1 0-1,-1 0 1,0 0-1,0-1 0,-1 0 1,0-1-1,-1 0 1,9-24-1,-3 7-2168,-8 20 1382,0 0 0,0 0 1,-1 0-1,0 0 0,2-17 1,-3 20 2223,3 13 1487,3 11 560,1 55-3129,-2-44-303,2 1 0,0-1 0,16 32 0,-14-36 0,-7-14 0,0-1 0,1 0 0,0 0 0,1 0 0,0 0 0,9 10 0,-14-19 0,1-1 0,-1 0 0,0 1 0,1-1 0,-1 0 0,0 0 0,1 0 0,-1 0 0,0 0 0,1 0 0,-1 0 0,0 0 0,1-1 0,-1 1 0,0 0 0,1-1 0,-1 1 0,0-1 0,0 0 0,1 1 0,-1-1 0,2-1 0,37-28-4185,-26 16-510,-1 0 1,0-1-1,20-32 0,-16 22-1355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24:48.8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54 1296,'7'-24'6325,"-5"22"-5268,-1 0 0,1 0 0,0 0 0,-1 0 1,1 0-1,0 0 0,0 0 0,0 1 0,1-1 1,-1 1-1,0-1 0,0 1 0,1 0 1,-1 0-1,1 0 0,-1 0 0,1 0 0,0 1 1,-1-1-1,6 0 0,13 7 1888,-12 0-2945,-1 0 0,0 0 0,0 1 0,0 0 0,-1 0 0,0 1 0,-1 0 0,0 0 0,0 0 0,0 1 0,-1 0 0,-1 0 0,1 1 0,-2-1 0,1 1 0,-1 0 0,3 16 0,-2 0 0,-1-1 0,-1 0 0,-1 0 0,-1 1 0,-1-1 0,-5 27 0,1-20 0,-1 0 0,-2 0 0,-1-1 0,-23 54 0,27-74 0,1 0 0,0 0 0,-3 18 0,-9 26 0,13-47 0,0 0 0,0 1 0,1-1 0,0 1 0,0-1 0,1 1 0,0 14 0,1-22 0,1-1 0,-1 0 0,0 0 0,1 1 0,-1-1 0,1 0 0,-1 1 0,1-1 0,-1 0 0,1 0 0,-1 0 0,1 0 0,0 0 0,-1 0 0,1 1 0,-1-1 0,1 0 0,-1-1 0,1 1 0,-1 0 0,1 0 0,-1 0 0,1 0 0,-1 0 0,1 0 0,0-1 0,-1 1 0,0 0 0,1 0 0,-1-1 0,1 1 0,0-1 0,-1 1 0,17-12 0,-1-1 0,0 0 0,-1-1 0,-1-1 0,0 0 0,-1-1 0,-1-1 0,0 0 0,9-19 0,-2 5 0,36-41 0,-42 57 0,1 1 0,0 0 0,1 1 0,1 1 0,0 1 0,20-12 0,-30 20 0,-1 0 0,1 0 0,0 1 0,-1-1 0,1 1 0,0 1 0,0-1 0,1 1 0,-1 0 0,0 1 0,0-1 0,0 1 0,1 1 0,-1-1 0,0 1 0,0 0 0,0 0 0,0 1 0,0 0 0,0 0 0,0 0 0,0 0 0,8 7 0,-3-1 0,-1 1 0,0 0 0,0 0 0,-1 1 0,0 1 0,-1-1 0,0 2 0,-1-1 0,0 1 0,-1 0 0,0 0 0,-1 0 0,0 1 0,-1 0 0,-1 0 0,3 16 0,-2-1 0,-1 0 0,-1 0 0,-1 0 0,-2 0 0,-1 0 0,-10 53 0,7-58 0,-1 1 0,-1-1 0,-2 0 0,0 0 0,-1-1 0,-1-1 0,-1 0 0,-28 37 0,33-50 0,0 0 0,0 0 0,0-1 0,-1 1 0,0-2 0,-1 1 0,0-1 0,0-1 0,0 0 0,0 0 0,-1 0 0,0-1 0,0-1 0,0 0 0,0 0 0,-1-1 0,1 0 0,-1-1 0,1 0 0,-1-1 0,1 0 0,-14-2 0,20 2-215,1-1 0,-1 0 0,1 0-1,-1 0 1,1 0 0,0 0 0,-1-1 0,1 0 0,-3-2-1,3 2-442,0 0 0,0-1 0,1 1 0,0-1-1,-1 0 1,1 1 0,0-1 0,0 0 0,1-1-1,-1 1 1,1 0 0,-3-7 0,2 1-1075,0 0-1,1 0 1,0-1 0,0 1 0,1 0 0,0-1 0,4-17 0,-3-2-4421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6:36.3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264 508 2857,'-4'20'16176,"0"9"-3051,4 91-12516,0-110-609,1 0 0,1 0 0,0-1 0,0 1 0,1 0 0,8 16 0,-7-16 0,0 0 0,-1 0 0,0 0 0,-1 0 0,0 0 0,2 20 0,-4-26 0,-5 41 0,5-43 0,-1-1 0,1 1 0,-1-1 0,0 1 0,0-1 0,1 1 0,-1-1 0,0 1 0,0-1 0,0 0 0,-1 0 0,1 1 0,0-1 0,0 0 0,-1 0 0,1 0 0,-1 0 0,1 0 0,-1-1 0,1 1 0,-1 0 0,1-1 0,-1 1 0,-2 0 0,-3 0 0,1 0 0,-1 0 0,0 0 0,0-1 0,1 0 0,-1 0 0,0-1 0,1 1 0,-1-2 0,1 1 0,-1-1 0,1 0 0,-10-4 0,6 2 0,0-1 0,0 0 0,1 0 0,-1-1 0,1 0 0,1-1 0,-1 0 0,1-1 0,1 1 0,-1-1 0,1-1 0,0 1 0,1-1 0,0-1 0,1 1 0,0-1 0,0 0 0,1 0 0,0 0 0,1-1 0,0 1 0,1-1 0,0 0 0,0 0 0,1 1 0,1-1 0,0 0 0,0 0 0,1 0 0,1 0 0,0 0 0,0 0 0,5-11 0,9-18 0,3 0 0,1 2 0,2 0 0,36-47 0,-3 3 0,-17 26 0,-20 31 0,-1-1 0,21-42 0,-25 42-1764,-10 20 484,0 0-1,0 0 1,-1 0-1,0 0 0,0 0 1,0 0-1,-1-1 1,0 1-1,0-1 1,0-10-1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24:49.3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43 141 2096,'38'-47'11112,"26"-27"8046,-56 66-18882,-7 7-263,0 0 0,-1 0 0,1 0 0,0 0 0,0 1 0,0-1 0,0 0 0,-1 0-1,1 1 1,0-1 0,0 1 0,0-1 0,0 1 0,1-1 0,-1 1 0,2-1 0,-2 2-19,0 0 0,1 0 0,-1 0 0,1 0 0,-1 0 0,0 0 0,0 0 0,0 0 0,0 1 0,0-1 1,0 0-1,0 1 0,0-1 0,0 1 0,0 1 0,7 12 6,-1 1 0,-1-1 0,0 1 0,-1 0 0,-1 0 0,0 1 0,2 25 0,0 121 0,-6-138 0,-2 17 0,-1 0 0,-2 0 0,-1-1 0,-16 51 0,-2-18 0,-43 97 0,16-79 0,36-68 0,1 1 0,-17 41 0,31-65 1,0-1-1,0 1 1,0-1-1,0 1 1,0-1-1,0 0 1,0 1-1,0-1 1,0 1-1,0-1 1,0 1 0,0-1-1,0 0 1,0 1-1,0-1 1,0 1-1,1-1 1,-1 0-1,0 1 1,0-1-1,0 1 1,1-1 0,-1 0-1,0 1 1,1-1-1,-1 0 1,0 0-1,1 1 1,-1-1-1,0 0 1,1 0 0,-1 1-1,0-1 1,1 0-1,-1 0 1,1 0-1,-1 0 1,0 1-1,1-1 1,-1 0-1,2 0 1,13 1-116,-1-5-2184,-1-1-1,1-1 1,-1 0 0,0-1 0,0 0-1,-1-1 1,0 0 0,18-17 0,-2 4-265,1 0 586,57-43-40,-60 42 5546,-4-1 3601,-20 22-6458,0 0 0,-1-1-1,1 1 1,0 0-1,0 0 1,1 0 0,-1 0-1,0 0 1,0 1-1,0-1 1,0 0 0,1 1-1,-1 0 1,0 0-1,1-1 1,-1 1-1,0 1 1,0-1 0,1 0-1,3 2 1,22-1 1934,34 1-2605,-38 0 0,0-2 0,0 0 0,26-4 0,18-6 0,-42 8 0,1-1 0,-1-2 0,0-1 0,0 0 0,-1-2 0,0-1 0,27-14 0,-46 20 0,0-1 0,0 0 0,0 0 0,-1-1 0,0 1 0,9-11 0,-13 15 0,0-1 0,-1 0 0,1 0 0,-1 1 0,1-1 0,-1 0 0,0 0 0,1 0 0,-1 0 0,0 0 0,1 0 0,-1 0 0,0 0 0,0 0 0,0 1 0,0-1 0,0 0 0,0 0 0,0 0 0,0 0 0,0 0 0,-1-2 0,0 2 0,0 0 0,-1-1 0,1 1 0,0 0 0,0-1 0,-1 1 0,1 0 0,-1 0 0,1 0 0,-1 0 0,0 0 0,1 1 0,-1-1 0,0 0 0,1 1 0,-1-1 0,-2 1 0,-4-2 0,0 1 0,-1 0 0,1 0 0,0 1 0,-1 0 0,1 0 0,-1 1 0,1 0 0,0 1 0,0 0 0,-1 0 0,1 1 0,0 0 0,1 0 0,-1 0 0,-12 10 0,4-4 0,2 2 0,-1 0 0,1 1 0,1 1 0,0 0 0,-19 25 0,18-17 0,0 0 0,1 1 0,1 0 0,2 1 0,-14 39 0,20-49 0,0 0 0,1 0 0,1 1 0,0-1 0,1 1 0,0 0 0,1-1 0,0 1 0,1 0 0,1-1 0,6 25 0,-4-29 0,-1-1 0,1 0 0,1 0 0,0 0 0,0-1 0,0 0 0,1 0 0,0 0 0,11 8 0,66 50 0,-80-63 0,66 38-3270,41 2-7380,-84-32 2235,-7 0 223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5:51.3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432 377 2256,'-4'1'703,"0"-1"-1,1 1 0,-1-1 0,0 1 0,1 0 0,-1 1 0,0-1 0,1 1 0,0-1 0,-1 1 0,1 0 0,0 0 0,-4 4 0,-37 37 3241,19-16-1302,-12 11 2275,-53 74 0,82-103-4281,-1 6-80,0 0 0,0 0 1,-11 30-1,14-29-85,-2 1 0,-18 30 0,2 3-470,15-27 0,-17 50 0,17-25 0,8-44 0,0 0 0,0-1 0,1 1 0,-1 0 0,1 0 0,0 0 0,0 0 0,0 4 0,0-4 0,1 0 0,-1 0 0,-1 0 0,1 0 0,0-1 0,-1 1 0,0 0 0,-1 3 0,-2 22 0,4-27 0,0 0 0,0 1 0,0-1 0,0 0 0,0 1 0,-1-1 0,1 0 0,-1 1 0,1-1 0,-3 4 0,3-5 0,-1 0 0,1 0 0,0 0 0,-1 0 0,1 1 0,0-1 0,0 0 0,-1 0 0,1 1 0,0-1 0,0 0 0,1 0 0,-1 1 0,0-1 0,0 0 0,1 0 0,-1 0 0,1 3 0,6 0 0,-3-5 0,-1 1 0,0 0 0,1-1 0,-1 0 0,0 0 0,0 0 0,0 0 0,1 0 0,-1-1 0,0 1 0,-1-1 0,1 0 0,0 0 0,0 0 0,2-3 0,48-31 0,-44 32 0,0-1 0,0-1 0,-1 0 0,0 0 0,0 0 0,-1-1 0,0 0 0,0-1 0,7-9 0,19-22 0,-22 24 0,-1-1 0,-1-1 0,0 0 0,-1 0 0,-1 0 0,-1-1 0,4-19 0,-5 22 0,0 0 0,1 0 0,8-15 0,8-21 0,-16 38 0,0 0 0,0 0 0,16-20 0,15-30 0,22-25 0,-18 2 0,30-54 0,-28 39 0,41-35 0,-78 129 0,-1-6 0,-40 38 0,-12 23 0,37-40 0,1 1 0,0 0 0,-10 14 0,-2 5 0,10-14 0,1 0 0,0 0 0,1 1 0,-8 19 0,-13 29 0,21-46 0,0 0 0,2 1 0,-7 19 0,-4 20 0,-39 80 0,34-84 0,-34 105 0,52-136 0,1 0 0,1 1 0,-1 35 0,4-46 0,0 0 0,1 0 0,1-1 0,0 1 0,0-1 0,1 1 0,1-1 0,7 17 0,-7-22 0,0 0 0,0 0 0,0-1 0,1 0 0,0 0 0,0 0 0,0-1 0,1 1 0,-1-1 0,1-1 0,0 1 0,0-1 0,1 0 0,-1 0 0,1-1 0,-1 1 0,1-2 0,0 1 0,0-1 0,-1 0 0,1 0 0,8-1 0,14 1 0,0-2 0,-1 0 0,56-12 0,-66 8-48,-1 0 0,1-2 1,-1 0-1,0 0 0,23-16 0,-30 16-1367,2-5-6312,9-6-6053,-11 12 6446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5:52.0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199 38 24,'2'-2'1836,"-2"2"-1224,1-1 1,-1 0-1,1 0 0,-1 1 0,1-1 0,3-29 25441,-3 28-25279,-1 3-761,0-1-1,1 0 0,-1 0 1,0 0-1,1 0 1,-1 0-1,0 0 0,1 0 1,-1 1-1,0-1 0,1 0 1,-1 0-1,0 0 1,0 1-1,1-1 0,-1 0 1,0 0-1,0 1 1,1-1-1,-1 0 0,0 1 1,0-1-1,0 0 0,0 1 1,1-1-1,-1 0 1,0 1-1,0-1 0,0 0 1,0 1-1,0-1 1,0 0-1,0 1 0,0-1 1,0 0-1,0 1 0,0-1 1,0 1-1,0-1 1,-1 1-1,2 16-111,-1-16 97,-1 15 2,-1 1 0,-1 0 0,-6 20 0,-3 20 0,3-4 0,3-20 0,1-1 0,0 39 0,1-10 0,-3 1 0,-3-1 0,-27 94 0,9-40 0,-48 141 0,75-226 0,3-37 0,0 0 0,0 1 0,1-1 0,0 1 0,0 0 0,1 0 0,7-10 0,12-21 0,131-223 0,-129 222 0,-19 29 0,1 0 0,0 1 0,0 0 0,1 0 0,0 1 0,0 0 0,1 0 0,0 1 0,0 0 0,0 0 0,1 1 0,0 1 0,0-1 0,0 2 0,0-1 0,1 1 0,17-2 0,-21 4 0,0 0 0,0 1 0,-1 0 0,1 0 0,0 1 0,0 0 0,-1 0 0,1 0 0,-1 1 0,1 0 0,-1 1 0,1-1 0,-1 1 0,0 0 0,0 0 0,-1 1 0,1 0 0,-1 0 0,0 0 0,0 1 0,0 0 0,0 0 0,-1 0 0,0 0 0,0 1 0,0-1 0,-1 1 0,5 11 0,-5-10 0,0 1 0,-1-1 0,0 1 0,0 0 0,-1 0 0,0 0 0,0 0 0,-1 0 0,0 0 0,-1 0 0,1 0 0,-1 0 0,-1 0 0,0 0 0,0 0 0,0-1 0,-1 1 0,0-1 0,-1 1 0,0-1 0,0 0 0,0 0 0,-1-1 0,0 1 0,0-1 0,-1 0 0,-6 5 0,-13 16 0,-1-2 0,-2 0 0,0-2 0,-57 35 0,-162 68 0,236-122-1820,2-5-5558,9 0 6834,0 0-1,0 0 1,0 1 0,-1-1 0,1 0-1,0 1 1,0-1 0,0 0-1,0 0 1,0 1 0,0-1 0,0 0-1,1 1 1,-1-1 0,0 0 0,0 1-1,0-1 1,1 0 0,-1 1-1,0-1 1,2-1-1089,5-7-6032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5:52.4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54 4097,'0'0'1350,"28"18"21114,-21-7-17608,-7-11-4856,1 1 0,-1-1 0,1 1 0,0-1 0,-1 0 0,1 1 0,0-1 0,-1 1 0,1-1 0,0 0 0,-1 0 0,1 1 0,0-1 0,0 0 0,-1 0 0,1 0 0,0 0 0,0 0 0,-1 0 0,1 0 0,0 0 0,0 0 0,0 0 0,-1 0 0,1-1 0,0 1 0,-1 0 0,1 0 0,0-1 0,-1 1 0,1 0 0,0-1 0,-1 1 0,1-1 0,0 1 0,0-1 0,10-22 5,-7 17-57,3-10-4323,-4-7-10299,-3 8 5564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5:53.1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28 117 3449,'5'-4'26825,"-1"-7"-24332,-5 7-2493,-5 3 0,4-2 0,2 7 0,0-3 0,0 1 0,0-1 0,0 1 0,0-1 0,-1 1 0,1-1 0,-1 1 0,1-1 0,-1 1 0,0-1 0,1 1 0,-1-1 0,0 0 0,0 1 0,-1 0 0,-6 16 0,4-4 0,3-14 0,1 1 0,-1 0 0,1-1 0,-1 1 0,1 0 0,-1 0 0,1-1 0,-1 1 0,1 0 0,0 0 0,0-1 0,-1 1 0,1 0 0,0 0 0,0 0 0,0 0 0,0-1 0,0 1 0,0 0 0,0 0 0,0 0 0,0 0 0,0 0 0,0-1 0,1 1 0,-1 0 0,0 0 0,1 0 0,-1-1 0,0 1 0,1 0 0,-1-1 0,1 1 0,-1 0 0,1-1 0,-1 1 0,1 0 0,0-1 0,-1 1 0,1-1 0,1 2 0,33 12 0,2-12 0,0-2 0,0-1 0,0-2 0,0-1 0,-1-2 0,46-14 0,-5 3 0,332-90 0,-374 92 0,-41 9-4022,-28-15-15036,24 20 11507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5:53.5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97 672,'-2'-19'24272,"3"19"-24055,6-8 3931,-7 8-4043,0 0-1,0-1 1,0 1 0,0-1 0,1 1 0,-1 0-1,0-1 1,0 1 0,1 0 0,-1-1 0,0 1-1,1 0 1,-1-1 0,0 1 0,1 0 0,-1-1-1,0 1 1,1 0 0,-1 0 0,1 0-1,-1 0 1,1-1 0,-1 1 0,0 0 0,1 0-1,-1 0 1,1 0 0,-1 0 0,1 0 0,-1 0-1,1 0 1,0 0 0,215-14-105,-200 13 0,140-25-7334,-97 14 2799,-33 7-3384,0 0 13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5:55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354 67 2240,'7'-19'13331,"1"2"167,-5-5-9800,-4 21-3698,0 1 0,1-1 0,-1 0 0,0 0 0,0 1 0,0-1 0,0 1 0,0-1 0,1 1 0,-1-1 0,0 1 0,0-1 0,0 1 0,0 0 0,0 0 0,0-1 0,0 1 0,-1 0 0,1 0 0,0 0 0,0 0 0,0 0 0,0 0 0,0 0 0,0 1 0,0-1 0,-2 1 0,-18 2 0,-4 4 0,1 1 0,0 1 0,1 1 0,0 1 0,0 1 0,1 1 0,-30 23 0,44-30 0,-5 3 0,1 0 0,0 1 0,0 0 0,1 1 0,0 0 0,-13 19 0,24-30 0,0 1 0,-1-1 0,1 1 0,0-1 0,0 1 0,-1-1 0,1 1 0,0 0 0,0-1 0,0 1 0,0-1 0,0 1 0,0-1 0,0 1 0,0 0 0,0-1 0,0 1 0,0-1 0,0 1 0,0 0 0,0-1 0,1 1 0,-1-1 0,0 1 0,0-1 0,1 1 0,-1-1 0,0 1 0,1-1 0,-1 1 0,0-1 0,1 0 0,-1 1 0,1-1 0,0 1 0,29 11 0,52-1 0,-63-10 0,-8 1 0,-1-1 0,1 1 0,0 1 0,-1 0 0,0 1 0,0 0 0,0 0 0,0 1 0,-1 0 0,0 1 0,0 0 0,0 0 0,12 13 0,-16-14 0,-1 0 0,1 0 0,-1 1 0,0-1 0,-1 1 0,0 0 0,1 1 0,-2-1 0,1 0 0,-1 1 0,0-1 0,0 1 0,-1 0 0,0 0 0,0 0 0,-1-1 0,0 1 0,0 0 0,0 0 0,-1 0 0,-2 10 0,0-5 0,-1 0 0,0 0 0,-1 0 0,0-1 0,-1 0 0,-1 0 0,1 0 0,-2 0 0,1-1 0,-2-1 0,1 1 0,-1-1 0,-11 8 0,-15 9 0,0-1 0,-59 30 0,74-43 0,-16 11 0,40-31-2805,12-12-6131,-2 9 1801,-4-2-195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5:55.3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387 29 5321,'11'-22'22416,"-6"15"-17386,-5 55-5030,-95 248 0,84-261 0,-20 43 0,-3 8 0,-122 329 0,113-280 0,21-102 184,12-25-368,10-20-551,15-41-17391,-14 29 10661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5:55.7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555 108 2425,'4'-25'9878,"-4"23"-8958,1 0 0,-1-1 0,1 1 0,-1 0 0,0 0 0,0-1 0,0 1 0,0 0 0,0 0-1,0-1 1,-1 1 0,1 0 0,-1 0 0,0 0 0,0-3 0,-2-9 2035,4 13-2808,-1 0-1,0-1 1,-1 1 0,1 0 0,0-1 0,0 1 0,-1-1 0,1 1-1,0 0 1,-1 0 0,1-1 0,-1 1 0,0 0 0,1 0 0,-1 0-1,0-1 1,0 1 0,-1-1 0,1 1-147,-1 1 0,1-1 0,-1 0 0,1 1 0,-1-1 0,1 1 0,-1 0 0,1-1 0,-1 1 0,0 0 0,1 0 0,-1 0 0,1 0 0,-1 0 0,0 0 0,1 0 0,-1 1 0,1-1 0,-1 1 0,1-1 0,-1 1 0,1-1 0,-1 1 0,1 0 0,0 0 0,-1 0 0,1 0 0,0 0 0,0 0 0,-2 2 0,0-1 0,-70 45 0,2 4 0,2 3 0,-88 89 0,149-135 0,-4 1 0,1 0 0,1 2 0,-1-1 0,2 1 0,-1 1 0,2 0 0,-1 0 0,2 0 0,0 1 0,0 0 0,-6 19 0,12-29 0,1 1 0,-1-1 0,1 1 0,-1-1 0,1 1 0,0 0 0,0-1 0,1 1 0,-1-1 0,1 1 0,0-1 0,0 1 0,0-1 0,0 1 0,0-1 0,1 0 0,3 6 0,-1-4 0,0 0 0,1 0 0,-1 0 0,1-1 0,0 0 0,0 1 0,1-2 0,-1 1 0,9 3 0,2 1 0,1-1 0,0-1 0,1-1 0,0 0 0,0-1 0,28 2 0,-26-5-712,-1 0 0,1-2 1,21-3-1,-14-1-1316,0-1 1,-1-2-1,-1 0 0,1-2 0,-1-1 1,37-22-1,-30 15-4676,-5-2 139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6:36.9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1675 393 3625,'26'1'5898,"-18"1"-2471,0-1 0,0 1 0,0 0 0,-1 1 0,10 4 0,4 4-745,1 4-2682,0 0 0,36 34 0,2 2 0,12-3 0,-72-48 0,0 0 0,0 0 0,0 0 0,0 0 0,0-1 0,0 1 0,0 0 0,0 0 0,0 0 0,0 0 0,0 0 0,0 0 0,0 0 0,0 0 0,0 0 0,0 0 0,0-1 0,0 1 0,0 0 0,0 0 0,0 0 0,0 0 0,0 0 0,0 0 0,1 0 0,-1 0 0,0 0 0,0 0 0,0 0 0,0 0 0,0 0 0,0 0 0,0 0 0,0 0 0,0 0 0,0 0 0,1 0 0,-1 0 0,0 0 0,0 0 0,0 0 0,0 0 0,0 0 0,0 0 0,0 0 0,0 0 0,0 0 0,1 0 0,-1 0 0,0 0 0,0 0 0,-5-7 0,-7 3 0,-1 0 0,0 1 0,0 1 0,0 0 0,0 0 0,0 1 0,-17 1 0,-17 2 0,0 2 0,0 2 0,-48 12 0,-139 46 0,-43 9 0,177-54 0,0-5 0,-1-4 0,-109-4 0,167-7 0,1-3 0,-1-1 0,1-2 0,0-2 0,1-1 0,0-3 0,1-1 0,1-2 0,-73-41 0,98 49 0,1-1 0,1 0 0,0-1 0,0 0 0,1-1 0,0 0 0,1-1 0,-15-21 0,22 27 0,-1-1 0,1 1 0,0-1 0,0 1 0,1-1 0,0 0 0,0 0 0,1 0 0,-1 0 0,2 0 0,-1 0 0,1 0 0,0 0 0,0-1 0,1 1 0,0 0 0,0 0 0,1 0 0,0 0 0,3-8 0,6-8 4,2 0 0,0 1 0,1 0-1,1 1 1,1 1 0,1 0 0,0 1 0,2 1 0,21-17-1,-5 8-41,1 1 0,0 3-1,2 0 1,62-26 0,-100 49 35,42-14-7298,-21 13 1676,-20 1 5499,-1 0 0,0 0 0,1 0 0,-1 0-1,1 0 1,-1 0 0,1 1 0,-1-1 0,0 0 0,1 0-1,-1 1 1,0-1 0,1 0 0,-1 0 0,0 1 0,1-1 0,-1 0-1,0 1 1,0-1 0,1 1 0,-1-1 0,0 0 0,0 1-1,0-1 1,1 1 0,-1-1 0,0 1 0,0-1 0,0 0-1,0 1 1,0-1 0,0 1 0,17 66-1238,-8-17 4972,-1 2 4366,-3-30-3255,-2-13-3620,-2 3-3866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5:56.1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381 43 1288,'2'-11'5022,"13"-20"21435,-16 40-26457,-1 1 0,0-1 0,0 1 0,-1-1 0,-7 14 0,-4 18 0,-39 103 0,11-37 0,-56 158 0,-44 141 0,133-377 0,5-18 0,0 1 0,1-1 0,1 1 0,-2 20 0,2-18 0,2-14 0,3-9 0,14-25-3236,11-19-7907,-13 24 5812,1 5-2917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5:57.2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243 35 6473,'14'-13'14886,"-11"0"-5770,-10 5-6824,7 8-2292,-1 0 0,1 0 0,-1 0 0,0 0 0,1 0 0,-1 0 0,1 0 0,0 1 0,-1-1 0,1 0 0,-1 0 0,1 0 0,-1 1 0,1-1 0,-1 0 0,1 1 0,0-1 0,-1 0 0,1 1 0,0-1 0,-1 1 0,1-1 0,0 0 0,0 1 0,-1-1 0,1 1 0,0-1 0,0 1 0,0-1 0,-1 1 0,1 0 0,-10 25 0,5-12 0,-15 29 0,-22 76 0,2-6 0,12-26 0,-4 9 0,-14 29 0,34-101 0,6-15 0,10-18 0,6-20-4037,5-20-9381,-7 22 7340,0-2-1452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5:57.6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0 161 1064,'16'-19'8593,"6"-6"9018,-10 15-12112,14-24-5499,-19 14 47,-7 19-139,0-1 0,0 1 0,0 0 1,0-1-1,1 1 0,-1 0 0,0-1 1,1 1-1,-1 0 0,1-1 0,-1 1 1,1 0-1,0 0 0,0 0 0,-1 0 0,1-1 1,0 1-1,0 0 0,0 0 0,2-1 1,7-5-4103,15-6-11998,-10 8 8804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5:57.9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560 49 5385,'4'-23'15060,"-1"9"-5238,-2 3-7322,-3 49-2500,-2 0 0,-1 1 0,-2-2 0,-2 1 0,-21 56 0,-86 183 0,108-262 0,-300 763 0,289-720 0,3 1 0,2 0 0,2 1 0,-6 115 0,18-167 0,1-1 0,0 1 0,0 0 0,0 0 0,1-1 0,0 1 0,6 14 0,-8-21 0,1 1 0,0-1 0,0 0 0,-1 1 0,1-1 0,0 0 0,0 1 0,0-1 0,1 0 0,-1 0 0,0 0 0,0 0 0,1 0 0,-1 0 0,0 0 0,1-1 0,-1 1 0,1 0 0,-1-1 0,1 1 0,-1-1 0,1 0 0,-1 1 0,1-1 0,0 0 0,-1 0 0,1 0 0,0 0 0,-1 0 0,1 0 0,-1 0 0,1-1 0,-1 1 0,1-1 0,-1 1 0,1-1 0,-1 0 0,1 1 0,-1-1 0,1 0 0,-1 0 0,0 0 0,0 0 0,3-2 0,31-28-4104,-24 18 210,-1 0 0,0-1 0,-1 0 0,10-21 0,-1 1-3827</inkml:trace>
  <inkml:trace contextRef="#ctx0" brushRef="#br0" timeOffset="1">319 1167 1128,'-3'-11'5498,"2"10"-4242,1-1 0,-1 0 0,0 1 1,1-1-1,0 0 0,-1 1 0,1-1 1,0 0-1,0 1 0,0-1 0,0 0 1,1-3-1,8-4 5692,15 5-4086,2 1-2862,0-2 0,-1 0 0,1-2 0,-1 0 0,-1-2 0,42-21 0,-63 29 0,13-8-2037,6-5-5781,3-1-788,-9 9 1165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5:58.4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129 151 288,'19'24'20627,"-15"-21"-20231,0-1-1,0 1 1,0-1-1,0 0 1,0 0-1,1 0 0,-1-1 1,1 0-1,0 1 1,-1-2-1,1 1 1,0 0-1,-1-1 1,1 0-1,0 0 1,9-2-1,6 0 1315,0 0-1,34-10 1,-36 7-1710,23-6 0,62-26 0,-93 32 0,-1 1 0,1-1 0,-1 0 0,0-1 0,-1 0 0,1-1 0,-1 0 0,-1 0 0,1 0 0,-1-1 0,11-16 0,-18 24 0,1-1 0,-1 0 0,0 0 0,0 0 0,1 1 0,-1-1 0,0 0 0,0 0 0,0 0 0,0 0 0,0 1 0,0-1 0,0 0 0,0 0 0,-1 0 0,1 0 0,0 1 0,0-1 0,-1 0 0,1 0 0,0 0 0,-1 1 0,1-1 0,-1 0 0,1 1 0,-1-1 0,1 0 0,-1 1 0,0-1 0,1 1 0,-1-1 0,0 1 0,1-1 0,-1 1 0,0-1 0,1 1 0,-1 0 0,0-1 0,0 1 0,0 0 0,1 0 0,-1-1 0,0 1 0,0 0 0,-1 0 0,-40-6 0,20 7 0,0 0 0,0 2 0,1 1 0,0 1 0,-1 0 0,2 2 0,-1 0 0,1 2 0,-26 14 0,21-9 0,1 1 0,1 1 0,1 1 0,0 2 0,2 0 0,-34 39 0,40-41 0,2 0 0,0 0 0,1 2 0,0-1 0,2 1 0,0 1 0,1-1 0,2 2 0,0-1 0,0 1 0,2 0 0,-2 24 0,6-37 0,0-1 0,1 1 0,-1-1 0,1 1 0,1-1 0,-1 0 0,1 0 0,1 1 0,-1-1 0,1-1 0,1 1 0,-1 0 0,1-1 0,0 1 0,6 5 0,-6-7 0,1-1 0,1 0 0,-1 0 0,0 0 0,1-1 0,0 1 0,0-1 0,0-1 0,0 1 0,0-1 0,0 0 0,1-1 0,-1 1 0,1-1 0,-1-1 0,1 1 0,10-1 0,-3 0-823,1-1 1,0-1-1,-1 0 0,1 0 0,-1-2 1,1 0-1,18-8 0,-1-3-4423,57-37 0,-54 31-2552,-1-3 199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5:58.9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172 181 6745,'-35'-16'11125,"4"2"592,11 1-8537,19 12-3180,0 1 0,0-1 0,0 0 0,-1 0 0,1 0 0,1 0 0,-1 0 0,0 0 0,0 0 0,0 0 0,0 0 0,1 0 0,-1 0 0,1-1 0,-1 1 0,1 0 0,-1 0 0,1-1 0,0 1 0,-1 0 0,1-1 0,0 1 0,0 0 0,0-3 0,1 2 0,1-1 0,-1 1 0,0 0 0,1-1 0,0 1 0,0 0 0,-1 0 0,1 0 0,0 0 0,0 0 0,1 1 0,2-3 0,8-4 0,0 0 0,1 1 0,0 0 0,0 1 0,1 0 0,-1 2 0,1 0 0,19-3 0,126-11 0,-141 17 0,-1-1 0,-1 1 0,1 1 0,-1 1 0,0 0 0,0 1 0,1 1 0,-1 1 0,-1 0 0,1 1 0,0 1 0,-1 1 0,19 10 0,-32-15 0,0 0 0,-1 0 0,1 1 0,0-1 0,-1 0 0,1 1 0,-1 0 0,0-1 0,0 1 0,0 0 0,0 0 0,-1 0 0,1 1 0,-1-1 0,0 0 0,1 1 0,-2-1 0,1 0 0,0 6 0,0-3 0,-2 0 0,1 0 0,-1 0 0,0 0 0,0 0 0,0-1 0,-1 1 0,0 0 0,0 0 0,-5 7 0,-3 5 0,-1-2 0,-1 1 0,0-1 0,-1-1 0,-28 26 0,2-9 0,25-21 0,1 0 0,0 0 0,0 2 0,2-1 0,-20 27 0,30-38 0,1 0 0,-1-1 0,1 1 0,-1 0 0,1-1 0,0 1 0,-1 0 0,1 0 0,0-1 0,0 1 0,0 0 0,-1 0 0,1 0 0,0-1 0,0 1 0,0 0 0,0 0 0,0-1 0,0 1 0,1 0 0,-1 0 0,0 0 0,0-1 0,1 1 0,-1 0 0,0 0 0,1-1 0,-1 1 0,0 0 0,1-1 0,-1 1 0,1-1 0,-1 1 0,1 0 0,0-1 0,-1 1 0,1-1 0,-1 1 0,1-1 0,0 0 0,-1 1 0,1-1 0,0 0 0,0 1 0,-1-1 0,1 0 0,0 0 0,0 0 0,0 0 0,-1 0 0,1 1 0,0-1 0,1-1 0,54 2 0,-44-2 0,0 1 0,0 1 0,0-1 0,0 2 0,16 3 0,-26-5 0,0 1 0,0 0 0,1-1 0,-1 1 0,0 0 0,0 0 0,0 0 0,0 0 0,0 0 0,0 1 0,0-1 0,0 1 0,-1-1 0,1 1 0,-1 0 0,1-1 0,-1 1 0,1 0 0,-1 0 0,0 0 0,0 0 0,0 0 0,0 0 0,0 1 0,0-1 0,-1 0 0,1 0 0,-1 1 0,1 3 0,-2 6 0,1 0 0,-1 0 0,-1 0 0,0-1 0,-1 1 0,0-1 0,-7 16 0,-2-1 0,-1-1 0,-18 23 0,12-19 0,-1-2 0,-2 0 0,-1-1 0,0-1 0,-2-1 0,-1-2 0,-1 0 0,-1-2 0,0-1 0,-2-1 0,0-2 0,-1 0 0,-50 16 0,-73 21 0,153-53-37,1 0-1,0 0 1,0 1 0,0-1-1,0 0 1,0 0-1,0 0 1,0 0 0,-1 0-1,1 0 1,0 1 0,0-1-1,0 0 1,0 0-1,0 0 1,-1 0 0,1 0-1,0 0 1,0 0 0,0 0-1,0 0 1,-1 0-1,1 0 1,0 0 0,0 0-1,0 0 1,-1 0 0,1 0-1,0 0 1,0 0-1,0 0 1,0 0 0,-1 0-1,1 0 1,0 0 0,0 0-1,0 0 1,0 0-1,-1 0 1,1-1 0,0 1-1,0 0 1,0 0 0,0 0-1,0 0 1,0 0-1,0-1 1,-1 1 0,1 0-1,0 0 1,0 0 0,0 0-1,0 0 1,0-1-1,0 1 1,0 0 0,0 0-1,0 0 1,0-1 0,0 1-1,0 0 1,0 0-1,0 0 1,0 0 0,0-1-1,0 1 1,0 0 0,7-10-5733,19-5-12461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5:59.3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34 40,'0'10'31427,"-1"-8"-31346,-1 1 0,1-1 1,-1 1-1,0-1 0,1 0 0,-1 0 1,0 0-1,0 0 0,-1 0 0,1 0 1,0 0-1,-1-1 0,1 1 0,-1-1 1,-3 2-1,0-3-81,4-14 0,1 13-441,0 0 1,0 0-1,1 0 1,-1-1-1,0 1 0,1 0 1,0 0-1,-1-1 1,1 1-1,-1 0 1,1 0-1,0-1 0,0 1 1,0 0-1,0-1 1,0 1-1,0-3 0,-2-20-9334,-5 10 987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5:59.8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629 271 312,'23'-22'6511,"-13"12"-1933,-1 0 0,-1-1 0,0 1 0,7-14-1,-4-1-1522,-9 20-3055,-1 0 0,1 0 0,-1 0 0,0 0 0,-1 0 0,1 0 0,-1 0 0,0 0 0,0 0 0,-1 0 0,0 0 0,1 0 0,-2 0 0,1 0 0,-1 0 0,1 0 0,-1 0 0,0 1 0,-1-1 0,1 1 0,-1 0 0,0-1 0,0 1 0,-1 0 0,1 1 0,-1-1 0,1 1 0,-1-1 0,0 1 0,-1 0 0,1 1 0,0-1 0,-1 1 0,0 0 0,1 0 0,-1 0 0,0 1 0,0-1 0,0 1 0,0 0 0,0 1 0,-10-1 0,-1 1 0,0 2 0,0-1 0,0 2 0,0 0 0,0 1 0,0 0 0,1 2 0,0-1 0,-17 10 0,12-3 0,0 1 0,0 0 0,1 1 0,1 2 0,-26 26 0,-2 13 0,2 1 0,3 3 0,-37 70 0,71-116 0,-5 7 0,1 1 0,1 1 0,2 0 0,-10 33 0,15-44 0,0 1 0,1 0 0,1 0 0,0 0 0,0 0 0,1 0 0,1 0 0,0 0 0,0 0 0,5 18 0,-4-24-29,1-1 0,-1 1 0,1-1-1,0 0 1,1 0 0,-1 0 0,1 0 0,0 0 0,0-1 0,0 0 0,1 0-1,0 0 1,0 0 0,0-1 0,0 1 0,0-1 0,0-1 0,1 1-1,0-1 1,-1 0 0,1 0 0,0-1 0,0 1 0,0-1 0,0-1 0,0 1-1,0-1 1,10-1 0,1 1-333,0-2 1,0 0-1,0-1 0,0 0 0,-1-2 1,0 0-1,1-1 0,-2 0 0,17-10 1,44-26-13898,-40 21 6638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00.1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69 395 760,'-19'14'6366,"14"-9"-2595,-1 1 0,1 0 0,0 0 0,1 1 0,-6 10 0,2 0-756,7-14-3015,0-1 0,0 1 0,0 0 0,0 0 0,0-1 0,1 1 0,0 0 0,-1 0 0,1 0 0,0 0 0,0 0 0,0 0 0,1-1 0,-1 1 0,1 0 0,0 0 0,-1 0 0,1-1 0,0 1 0,1 0 0,-1-1 0,0 1 0,1-1 0,0 1 0,-1-1 0,1 0 0,0 0 0,0 0 0,0 0 0,0 0 0,1 0 0,-1 0 0,1-1 0,-1 1 0,1-1 0,-1 0 0,1 0 0,0 0 0,-1 0 0,1 0 0,0 0 0,4 0 0,10 2 0,-1-1 0,0 0 0,0-1 0,1-1 0,-1 0 0,24-5 0,-17 2 0,-1 0 0,1-2 0,-1-1 0,1-1 0,-2-1 0,1 0 0,-1-2 0,-1-1 0,0 0 0,0-1 0,-1-2 0,-1 0 0,0 0 0,-1-2 0,0 0 0,-2-1 0,15-20 0,-20 22 0,-1 0 0,0 0 0,-2-1 0,1-1 0,-2 1 0,0-1 0,-1 0 0,3-23 0,-7 34 0,0 0 0,0 0 0,-1-1 0,0 1 0,0 0 0,-1 0 0,1-1 0,-1 1 0,-1 0 0,1 0 0,-1 0 0,0 0 0,0 0 0,-1 0 0,0 0 0,0 1 0,0 0 0,-1-1 0,0 1 0,0 0 0,0 1 0,0-1 0,-1 1 0,0 0 0,0 0 0,0 0 0,-6-3 0,0 1 0,-1 1 0,1 0 0,-1 1 0,-1 0 0,1 0 0,0 2 0,-1-1 0,0 2 0,1 0 0,-1 0 0,0 1 0,0 1 0,1 0 0,-1 0 0,0 2 0,1-1 0,0 2 0,-1-1 0,1 2 0,1 0 0,-1 0 0,1 1 0,0 0 0,0 1 0,0 0 0,1 1 0,0 0 0,1 1 0,-9 10 0,2-1 0,1 1 0,1 0 0,0 1 0,2 1 0,0 0 0,2 0 0,0 1 0,1 1 0,1 0 0,2 0 0,0 0 0,1 1 0,2-1 0,-2 29 0,9-33-1791,-3-18 1336,0 0 1,0 0-1,0 0 0,0 0 0,-1 0 1,1 0-1,1 0 0,-1 0 0,0 0 0,0 0 1,0-1-1,0 1 0,0 0 0,1-1 1,1 1-1,2 0-1175,0 0 1,0 0-1,0-1 1,0 0-1,-1 0 1,1 0-1,7-2 1,5-2-6266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00.7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284 58 6553,'-8'-17'7624,"-6"-10"6702,0 14-10062,10 19-4264,-1 1 0,1 0 0,1 0 0,-1 0 0,-4 14 0,3-9 0,-45 142 0,7-29 0,6-18 0,27-74 0,-1 1 0,-2-2 0,-20 37 0,15-41 0,27-44 0,84-151 0,83-82 0,-152 221 0,1 1 0,1 1 0,1 1 0,1 1 0,1 2 0,42-25 0,-67 45 0,0-1 0,0 1 0,1 0 0,-1 1 0,0-1 0,1 1 0,0 0 0,-1 0 0,1 0 0,0 0 0,-1 1 0,1 0 0,0 0 0,6 1 0,-8 0 0,1 0 0,-1 0 0,0 1 0,0-1 0,0 1 0,0-1 0,0 1 0,0 0 0,0 0 0,-1 1 0,1-1 0,-1 0 0,0 1 0,1 0 0,-1-1 0,0 1 0,-1 0 0,1 0 0,0 0 0,1 5 0,3 4 0,0 0 0,-1 0 0,-1 1 0,0-1 0,0 1 0,-2 0 0,1 0 0,-2 0 0,1 1 0,-2-1 0,-1 22 0,-9 46 0,-15 1 0,12-50 0,-10 14 0,-88 132 0,101-167 0,8-10 0,1 1 0,-1-1 0,1 0 0,0 1 0,0-1 0,0 1 0,0-1 0,0 1 0,0-1 0,0 1 0,0 0 0,0-1 0,0 4 0,9-12-3152,27-21-13035,-18 15 8104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6:37.3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1517 194 3409,'23'-9'25275,"-38"12"-21192,0 0-4083,-1 0 0,0-2 0,-31 0 0,-6 1 0,-47 1 0,-179-18 0,142 4 0,-652-53 0,719 54 0,70 10 0,0 0 0,0 0 0,0 0 0,-1 0 0,1 0 0,0 0 0,0 0 0,0 0 0,0 0 0,0 0 0,0 0 0,-1 0 0,1 0 0,0-1 0,0 1 0,0 0 0,0 0 0,0 0 0,0 0 0,0 0 0,0 0 0,0 0 0,0 0 0,0-1 0,0 1 0,-1 0 0,1 0 0,0 0 0,0 0 0,0 0 0,0 0 0,0-1 0,0 1 0,0 0 0,0 0 0,0 0 0,0 0 0,0 0 0,0 0 0,0-1 0,1 1 0,-1 0 0,0 0 0,0 0 0,0 0 0,0 0 0,0 0 0,0 0 0,0-1 0,0 1 0,0 0 0,0 0 0,0 0 0,0 0 0,1 0 0,-1 0 0,0 0 0,0 0 0,0 0 0,0 0 0,0 0 0,0 0 0,1-1 0,13-7 0,16-6 0,-4 3-2803,-18 7 840,0-1-1,-1 1 1,1-1 0,-1 0 0,0-1 0,7-7 0,-5 3-4300,-1 0-55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01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231 61 1336,'0'0'367,"0"-1"1,1 0-1,-1 0 0,0 0 0,1 0 1,-1 0-1,0 1 0,1-1 0,-1 0 0,1 0 1,-1 1-1,1-1 0,-1 0 0,1 1 0,0-1 1,-1 0-1,1 1 0,0-1 0,-1 1 0,1-1 1,0 1-1,0-1 0,0 1 0,-1 0 0,1 0 1,2-1-1,16-21 18567,-13 18-16764,-18 21-2101,1 1-1,1 0 1,1 1 0,1-1-1,-8 27 1,-19 67-69,29-84 0,-1 0 0,-2 0 0,-12 28 0,-6 16 0,20-51 0,-1-1 0,0 0 0,-2 0 0,0-1 0,-2 0 0,-20 27 0,32-46 0,-1 0 0,1 1 0,0-1 0,0 0 0,0 0 0,-1 0 0,1 1 0,0-1 0,0 0 0,-1 0 0,1 0 0,0 0 0,0 0 0,-1 1 0,1-1 0,0 0 0,0 0 0,-1 0 0,1 0 0,0 0 0,-1 0 0,1 0 0,0 0 0,0 0 0,-1 0 0,1 0 0,0 0 0,0 0 0,-1 0 0,1 0 0,0-1 0,-1 1 0,1 0 0,0 0 0,0 0 0,-1 0 0,1 0 0,0-1 0,0 1 0,0 0 0,-1 0 0,1 0 0,0-1 0,0 1 0,0 0 0,0 0 0,-1-1 0,1 1 0,0 0 0,0 0 0,0-1 0,0 1 0,0 0 0,0 0 0,0-1 0,0 1 0,0-1 0,-3-15 0,33-64 0,2 1 0,4 2 0,4 2 0,72-105 0,-100 164 0,1 1 0,1 0 0,30-25 0,-38 35 0,0 0 0,1 1 0,-1-1 0,1 1 0,0 1 0,0-1 0,0 1 0,1 0 0,-1 1 0,1 0 0,0 0 0,11-1 0,-16 3 0,0 1 0,0-1 0,0 1 0,0-1 0,0 1 0,0 0 0,-1 0 0,1 0 0,0 0 0,-1 1 0,1-1 0,-1 1 0,1 0 0,-1-1 0,0 1 0,1 0 0,-1 0 0,0 1 0,0-1 0,-1 0 0,1 1 0,0-1 0,-1 1 0,1-1 0,-1 1 0,0 0 0,1 4 0,3 9 0,-1 0 0,0 0 0,2 30 0,-3-17 0,-1-14 0,-2 1 0,0 0 0,0 0 0,-4 20 0,-1 28 0,4-44 0,-1 0 0,-1-1 0,-8 30 0,6-30 0,0-1 0,2 2 0,-1 27 0,0-28 62,0 17-14,11-27-242,12-15-269,-1-3-3621,-9 4 0,0 1 0,0-2 1,-1 0-1,15-12 1,-6-1-3331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02.2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70 176 5185,'-7'8'5567,"5"22"13256,3-15-15631,-3-12-3192,2-2 0,1 0 0,0 0 0,-1-1 0,1 1 0,0 0 0,0 0 0,0-1 0,0 1 0,0 0 0,0-1 0,0 1 0,0-1 0,0 1 0,0-1 0,0 0 0,0 1 0,0-1 0,2 0 0,6 1 0,0 0 0,0-1 0,0 0 0,0 0 0,0-1 0,0 0 0,0-1 0,-1 0 0,1 0 0,0-1 0,-1 0 0,13-6 0,24-7 0,-25 10-5,-1-2-1,0 0 1,0-1 0,-1 0-1,0-2 1,-1 0 0,0-1-1,-1-1 1,0 0 0,-1-2-1,15-16 1,-29 30 3,0 0 1,0 0-1,0 0 0,0 0 1,0 0-1,-1 0 0,1 0 0,0 0 1,0-1-1,-1 1 0,1 0 1,-1 0-1,1-1 0,-1 1 1,1 0-1,-1-1 0,0 1 1,0-1-1,0 1 0,0 0 0,0-1 1,0 1-1,0-1 0,0 1 1,-1-2-1,0 1 4,0 1-1,0-1 1,0 1 0,-1 0-1,1-1 1,0 1 0,-1 0-1,1 0 1,-1 0-1,0 0 1,1 0 0,-1 0-1,0 1 1,1-1 0,-1 1-1,-3-2 1,-5 0 9,-1 0 1,1 1-1,-1 0 1,0 1-1,1 0 1,-14 2-1,9-1-11,0 1 0,0 1 0,1 1 0,-1 0 0,0 1 0,1 0 0,0 1 0,1 0 0,-1 2 0,1-1 0,0 2 0,1-1 0,0 2 0,0 0 0,1 0 0,1 1 0,-12 15 0,8-5 0,1 0 0,2 2 0,0 0 0,1 0 0,-9 33 0,-22 125 0,40-176 0,1-1 0,-1 1 0,1 0 0,0 0 0,0 0 0,1 0 0,-1 0 0,1 0 0,0-1 0,0 1 0,1 0 0,0-1 0,0 1 0,0-1 0,0 0 0,0 1 0,1-1 0,0 0 0,0 0 0,0-1 0,0 1 0,1-1 0,-1 1 0,1-1 0,0 0 0,0 0 0,0-1 0,0 1 0,1-1 0,-1 0 0,1 0 0,-1-1 0,7 2 0,1-1-512,1 0 0,0-1 0,-1-1 1,20-1-1,-13-2-1484,0 0 1,0-2-1,0 0 0,28-11 1,-17 3-1574,-1-2 0,28-17 0,10-15-286,-25 18-237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02.5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320 67 4497,'0'-4'657,"-5"-34"14962,-9 22-6033,-3 11-7178,9 3-2408,0 1 0,0 0 0,0 1 0,0 0 0,0 0 0,0 1 0,0 0 0,0 1 0,0-1 0,0 1 0,0 1 0,1 0 0,-1 0 0,1 0 0,0 1 0,0 0 0,0 0 0,-7 6 0,0 3 0,0 0 0,0 1 0,1 1 0,1 0 0,1 1 0,-16 27 0,22-35 0,1 1 0,1 0 0,0 1 0,0-1 0,1 1 0,0-1 0,0 1 0,1 0 0,0-1 0,1 1 0,1 15 0,-1-23 0,1 2 0,-1-1 0,0 1 0,1 0 0,-1-1 0,1 1 0,0-1 0,1 1 0,-1-1 0,0 0 0,1 1 0,0-1 0,0 0 0,0 0 0,0 0 0,0 0 0,4 3 0,0-1 0,0 0 0,0 0 0,0-1 0,1 0 0,0 0 0,-1-1 0,13 5 0,-4-3 0,1 0 0,0-2 0,0 1 0,0-2 0,0 0 0,0-1 0,17-1 0,-14-3-1274,0 0-1,0 0 1,0-2-1,-1-1 1,27-10 0,82-49-9993,-84 41 3998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02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282 189 5313,'5'-27'6385,"-2"0"0,-2 0-1,-1-32 1,0 29-4470,9 11-1915,-44 92 0,-59 149 0,55-116 0,6 2 0,4 1 0,-27 201 0,51-260 0,1-15 0,1 1 0,1 0 0,2 0 0,6 42 0,-4-37 0,-3-35 0,1 0 0,0-1 0,1 1 0,-1 0 0,1 0 0,0 0 0,3 8 0,-4-14-93,0 0 0,0 1 0,0-1 0,0 0 0,0 0 1,0 0-1,0 1 0,0-1 0,0 0 0,0 0 0,1 0 0,-1 0 0,0 1 0,0-1 0,0 0 0,0 0 0,0 0 1,0 0-1,0 1 0,0-1 0,1 0 0,-1 0 0,0 0 0,0 0 0,0 0 0,0 0 0,0 1 0,1-1 1,-1 0-1,0 0 0,0 0 0,0 0 0,1 0 0,-1 0 0,0 0 0,0 0 0,0 0 0,0 0 0,1 0 0,-1 0 1,0 0-1,0 0 0,0 0 0,1 0 0,-1 0 0,0 0 0,0 0 0,0 0 0,1 0 0,-1 0 0,0 0 1,0-1-1,7-10-9868,-2-1 2909,4-1-841</inkml:trace>
  <inkml:trace contextRef="#ctx0" brushRef="#br0" timeOffset="1">16 827 1016,'10'-8'28833,"-3"12"-25915,6 0-2918,-1 0 0,1 0 0,0-1 0,0-1 0,1 0 0,-1-1 0,0 0 0,1-1 0,14-2 0,-1 2 0,69-5-2009,46-19-6171,-123 18-144,-2-3-17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03.5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610 10 3513,'0'-6'22591,"-27"3"-16109,-3 12-6460,1 1 1,0 2 0,0 1-1,1 1 1,1 1 0,0 1-1,-23 21 1,7-7-23,3 2 0,0 1 0,-53 60 0,80-76 0,0-1 0,1 2 0,0-1 0,1 2 0,2-1 0,-1 2 0,2-1 0,1 1 0,0 0 0,2 1 0,-5 30 0,10-38 0,1 0 0,0 0 0,1 0 0,1 0 0,0-1 0,1 1 0,0-1 0,0 0 0,2 0 0,-1 0 0,14 18 0,-15-23 0,1-1 0,0 0 0,0-1 0,0 0 0,1 1 0,0-2 0,0 1 0,0-1 0,1 1 0,-1-2 0,1 1 0,0-1 0,0 0 0,0-1 0,1 1 0,-1-1 0,0-1 0,10 2 0,1-1 0,-1-1 0,1 0 0,-1-1 0,1-1 0,-1-1 0,33-7 0,11-11-3187,-26 4-2158,0-1 0,32-22 1,-25 15-2329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03.9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52 362 4209,'-11'18'2642,"-21"44"12997,25-24-7371,13-10-6259,-5-24-2009,1-1 0,-1 1 0,1 0 0,0-1 0,0 1 0,1-1 0,-1 1 0,1-1 0,0 0 0,0 0 0,0 0 0,0-1 0,0 1 0,1-1 0,-1 0 0,5 3 0,-1-2 0,0 0 0,1-1 0,-1 0 0,0 0 0,1-1 0,-1 0 0,1 0 0,10-1 0,8-1 0,1-2 0,0-1 0,-1-1 0,28-10 0,-11 3 0,0-2 0,-1-2 0,45-24 0,-70 30 0,0 0 0,0-1 0,-1-1 0,0 0 0,-1-1 0,-1-1 0,0 0 0,-1-1 0,17-25 0,-25 32 0,-1-1 0,0 1 0,0-1 0,-1 0 0,0-1 0,0 1 0,-1-1 0,0 1 0,-1-1 0,0 1 0,-1-1 0,0 0 0,0 1 0,-3-17 0,2 19 0,-1 0 0,1 0 0,-1 1 0,0-1 0,-1 0 0,0 1 0,0-1 0,0 1 0,-1 0 0,0 0 0,0 0 0,0 1 0,-1-1 0,0 1 0,0 0 0,0 1 0,-1-1 0,1 1 0,-1 0 0,-7-4 0,-5 1 0,0 1 0,0 0 0,0 1 0,0 1 0,-1 0 0,0 2 0,1 0 0,-1 1 0,0 1 0,0 0 0,0 2 0,0 0 0,1 2 0,-28 7 0,23-4 0,0 1 0,1 1 0,0 2 0,0 0 0,1 1 0,0 1 0,1 1 0,1 0 0,0 2 0,-29 32 0,42-41 0,0 0 0,1 0 0,0 1 0,0 0 0,1 0 0,0 0 0,0 1 0,1-1 0,0 1 0,0 0 0,1 0 0,0 0 0,1 0 0,-1 10 0,2-17-122,1-1 1,-1 0-1,0 1 0,0-1 1,1 0-1,-1 1 1,0-1-1,1 0 0,-1 0 1,1 0-1,0 0 0,-1 1 1,1-1-1,0 0 0,0 0 1,0 0-1,0 0 0,0 0 1,0-1-1,0 1 1,0 0-1,0 0 0,0-1 1,0 1-1,0 0 0,1-1 1,-1 1-1,0-1 0,0 0 1,1 1-1,-1-1 0,0 0 1,0 0-1,1 0 1,-1 0-1,0 0 0,2 0 1,56-7-8415,-49 5 6788,15-2-5764,1 3 12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04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283 29 632,'-4'-20'25784,"3"18"-24439,-11-5 3661,10 8-5006,0-1 0,0 0 0,0 1 0,0 0 0,1-1 0,-1 1 0,0 0 0,1 0 0,-1 0 0,0 0 0,1 0 0,-1 0 0,1 0 0,0 1 0,-1-1 0,1 0 0,0 1 0,0-1 0,0 1 0,0 0 0,0-1 0,0 1 0,-1 2 0,-23 44 0,25-48 0,-111 296 0,23-79 0,82-208 0,18-25 0,18-31 0,-6-4 0,2 1 0,53-76 0,0 16 0,-68 98 0,0 0 0,1 0 0,0 1 0,0 0 0,1 1 0,18-10 0,-19 13 0,-3 1 0,0 1 0,1 0 0,0 0 0,0 1 0,1 0 0,11-2 0,-20 5 0,0 1 0,0 0 0,1 0 0,-1 0 0,0 0 0,0 0 0,0 0 0,1 1 0,-1-1 0,0 1 0,0 0 0,0-1 0,0 1 0,0 0 0,0 0 0,0 0 0,0 0 0,0 1 0,-1-1 0,1 1 0,0-1 0,-1 1 0,1-1 0,-1 1 0,0 0 0,1 0 0,-1-1 0,0 1 0,0 0 0,0 0 0,0 0 0,-1 0 0,1 1 0,0-1 0,-1 0 0,1 0 0,-1 4 0,2 4 0,-1 0 0,-1 1 0,0-1 0,0 0 0,-1 0 0,0 0 0,-1 0 0,0 0 0,0 0 0,-1 0 0,-5 10 0,-8 17 0,-30 51 0,31-61 0,-80 144 0,92-165 0,1 0 0,-1 0 0,1 0 0,0 0 0,0 1 0,1-1 0,-1 8 0,9-18-3654,20-11-8985,-9 5 5044,-1 1 244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04.8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225 15 3889,'-4'-2'1945,"1"0"84,1 1 0,-1-1 0,1 1 0,-1 0 0,0 0 0,0 0 1,1 0-1,-1 0 0,0 1 0,-4-1 0,-6 7 2584,-4 41-4613,-22 91 0,-61 183 0,97-314 0,0 1 0,0 0 0,1 0 0,0 1 0,0-1 0,0 11 0,43-67 0,31-49 0,-38 46 0,3 2 0,2 2 0,2 1 0,63-54 0,-97 94 0,0 1 0,0 0 0,0 1 0,1-1 0,-1 1 0,1 1 0,0 0 0,0 0 0,0 0 0,0 1 0,9-1 0,-13 3 0,-1 0 0,1 0 0,-1 0 0,1 0 0,-1 1 0,0 0 0,1-1 0,-1 1 0,0 1 0,1-1 0,-1 0 0,0 1 0,0 0 0,0-1 0,0 1 0,0 0 0,-1 1 0,1-1 0,-1 0 0,1 1 0,-1-1 0,0 1 0,0 0 0,0 0 0,0 0 0,0 0 0,-1 0 0,2 5 0,1 2 0,-1 0 0,0 0 0,0 0 0,-1 1 0,-1-1 0,0 0 0,0 1 0,-1-1 0,0 1 0,-1-1 0,-2 12 0,-4 13 0,-22 64 0,26-88 0,-6 11 0,-1-2 0,0 1 0,-16 21 0,10-16 0,16-25-82,-1 0 0,1 0 0,-1 0 0,0 0 0,0-1 0,1 1 0,-1 0 0,0 0 0,0-1 0,0 1 0,0 0 0,0-1 0,0 1 0,0-1 0,0 1 1,0-1-1,0 0 0,0 1 0,-1-1 0,-2-4-2078,11-10-990,0-2-6768,-4 8 4060,4-6-2056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05.5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414 83 2184,'-10'5'4349,"1"0"0,0 1 0,1 0 0,-1 1 0,1 0 0,-9 10 0,-24 17-4209,41-33-140,-1-1 0,0 1 0,0 0 0,0 0 0,0 0 0,1 0 0,-1 0 0,0 0 0,1 0 0,-1 0 0,1 0 0,-1 0 0,1 0 0,-1 0 0,1 0 0,0 0 0,0 0 0,0 0 0,-1 1 0,1-1 0,0 0 0,0 0 0,1 0 0,-1 0 0,0 1 0,0-1 0,0 0 0,1 1 0,1 0 0,-1-1 0,0 1 0,1-1 0,-1 0 0,1 0 0,0 0 0,-1 1 0,1-2 0,0 1 0,0 0 0,-1 0 0,1 0 0,0-1 0,0 1 0,2-1 0,6 2 0,0-1 0,-1 0 0,1 0 0,0-1 0,-1-1 0,17-2 0,26-8 0,-13 4 0,66-23 0,-104 29 0,90-38 0,-85 36 0,0-1 0,0 1 0,-1-1 0,1 0 0,-1-1 0,0 1 0,0-1 0,0 0 0,0 0 0,-1-1 0,0 1 0,4-9 0,-7 13 0,-1 0 0,1-1 0,-1 1 0,1-1 0,-1 1 0,0 0 0,0-1 0,0 1 0,1-1 0,-1 1 0,-1-1 0,1 1 0,0-1 0,0 1 0,0-1 0,-1 1 0,1-1 0,-1 1 0,1 0 0,-1-1 0,0 1 0,1 0 0,-1-1 0,0 1 0,0 0 0,0 0 0,0 0 0,0 0 0,0 0 0,0 0 0,0 0 0,-1 0 0,1 0 0,0 0 0,-1 1 0,1-1 0,0 0 0,-1 1 0,1 0 0,-1-1 0,1 1 0,-2-1 0,-9-2 0,-1 0 0,1 1 0,-24-2 0,26 3 0,-28 1 0,0 1 0,0 1 0,0 3 0,-40 9 0,5-2 0,29-5 0,-68 21 0,94-22 0,-1 1 0,1 0 0,0 2 0,1 0 0,0 1 0,-18 14 0,31-21 0,-1 0 0,1 1 0,0 0 0,0-1 0,1 2 0,-1-1 0,1 0 0,0 1 0,0-1 0,0 1 0,1 0 0,0 0 0,0 0 0,0 0 0,0 0 0,1 1 0,0-1 0,-1 6 0,2-4 0,1 0 0,0 0 0,0 0 0,0 0 0,0-1 0,1 1 0,0 0 0,1-1 0,0 0 0,0 1 0,0-1 0,7 9 0,0-1 0,2 0 0,-1-1 0,1 0 0,1-1 0,1-1 0,-1 0 0,2-1 0,-1 0 0,1-1 0,25 10 0,-14-9 0,-1-1 0,1-2 0,1 0 0,0-2 0,-1-1 0,1-1 0,1-1 0,-1-2 0,0 0 0,0-2 0,0-1 0,39-10 0,-6-7-4289,78-44-16104,-121 56 19280,17-10-3506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05.9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435 147 3265,'3'-2'382,"-1"1"0,1-1 0,-1 0-1,1 0 1,-1 0 0,0 0 0,0 0 0,0 0 0,0 0 0,2-4 0,-3 4 262,0-1 0,0 1 0,0 0-1,-1-1 1,1 1 0,0 0 0,-1-1 0,0 1 0,1 0 0,-1-1-1,0 1 1,0-1 0,-1 1 0,1-1 0,0 1 0,-1 0 0,0-3-1,-1 1 349,1 0-1,-1 0 1,0 1-1,0-1 0,0 1 1,0-1-1,-1 1 0,1 0 1,-1 0-1,-3-4 1,-24-11 1814,21 14-2806,-1 1 0,0 0 0,-1 1 0,1 0 0,0 1 0,-1 0 0,1 1 0,-1 0 0,1 0 0,0 1 0,-1 0 0,1 1 0,0 1 0,0-1 0,0 1 0,0 1 0,0 0 0,1 0 0,-1 1 0,-15 11 0,10-5 0,0 0 0,1 1 0,0 0 0,1 1 0,0 1 0,1 0 0,1 1 0,0 0 0,1 1 0,-14 29 0,18-30 0,0 0 0,2 0 0,0 1 0,1 0 0,0-1 0,1 1 0,1 0 0,0 0 0,2 0 0,0 0 0,5 30 0,-5-39 0,1 1 0,0 0 0,0-1 0,1 1 0,0-1 0,0 0 0,1 0 0,0 0 0,0-1 0,1 1 0,-1-1 0,1 0 0,1 0 0,-1 0 0,1-1 0,0 0 0,0 0 0,1-1 0,-1 1 0,1-2 0,0 1 0,0-1 0,0 1 0,1-2 0,-1 1 0,9 1 0,6-1-744,-1-1 0,0 0 0,0-2 0,1-1 0,-1 0 0,0-1 0,0-2 0,34-9 0,-24 3-876,-1-1-1,-1-1 1,0-1 0,-1-2-1,31-22 1,-16 8-4541,0-5 62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6:37.6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367 7 3441,'-25'-7'14326,"-2"10"-6116,-22 15-1730,49-17-6423,-28 12-21,1 2 0,0 0 0,1 2 0,1 1 1,1 1-1,-43 44 0,62-57-113,1 0 1,0 0-1,0 0 0,0 0 0,1 1 1,-1-1-1,2 1 0,-1 0 1,1 0-1,0 0 0,0 0 0,1 0 1,0 1-1,0-1 0,1 0 0,0 1 1,0-1-1,1 0 0,0 1 1,0-1-1,1 0 0,0 0 0,0 0 1,0 0-1,1 0 0,0-1 1,1 1-1,-1-1 0,1 0 0,0 1 1,1-2-1,0 1 0,-1-1 1,2 1-1,8 6 0,14 12-14909,-13-13 6768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06.3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500 164 5049,'5'-26'5204,"-3"-36"12217,-8 25-12328,3 3-5093,3 34 0,0-1 0,0 1 0,-1 0 0,1-1 0,0 1 0,-1 0 0,1 0 0,0-1 0,-1 1 0,1 0 0,0 0 0,-1 0 0,1-1 0,-1 1 0,1 0 0,0 0 0,-1 0 0,1 0 0,-1 0 0,1 0 0,0 0 0,-1 0 0,1 0 0,-1 0 0,1 0 0,0 0 0,-1 0 0,1 0 0,-1 0 0,1 1 0,0-1 0,-1 0 0,1 0 0,0 0 0,-1 1 0,1-1 0,0 0 0,-1 0 0,1 1 0,0-1 0,-1 0 0,1 0 0,0 1 0,0-1 0,-1 0 0,1 1 0,0-1 0,0 1 0,0-1 0,0 0 0,-1 1 0,1-1 0,0 1 0,0-1 0,0 0 0,0 2 0,-102 190 0,-31 52 0,-16 34 0,82-111 0,60-143 0,0 1 0,2-1 0,1 1 0,1 0 0,0 28 0,3-49 0,0-1 0,0 0 0,0 0 0,0 0 0,1 0 0,-1 1 0,1-1 0,0 0 0,0 0 0,0 0 0,0 0 0,1-1 0,-1 1 0,1 0 0,0 0 0,-1-1 0,1 1 0,1-1 0,-1 0 0,0 1 0,0-1 0,1 0 0,-1 0 0,1-1 0,0 1 0,-1 0 0,1-1 0,0 0 0,0 0 0,0 0 0,0 0 0,0 0 0,0 0 0,1-1 0,-1 1 0,0-1 0,0 0 0,0 0 0,0 0 0,1-1 0,-1 1 0,0-1 0,0 1 0,0-1 0,0 0 0,0 0 0,0-1 0,0 1 0,4-4 0,23-13-3000,-18 10-845,-1-1 0,1-1 0,15-16 0,-8 1-3869</inkml:trace>
  <inkml:trace contextRef="#ctx0" brushRef="#br0" timeOffset="1">96 672 5825,'-46'5'16097,"43"-4"-15115,0 0 0,-1 0 0,1 0 0,0 0 0,0 0 0,-1 1 0,1-1 0,0 1 0,0 0 0,-4 4 0,6-5-980,1-1-1,-1 1 0,1 0 0,-1 0 0,1 0 1,0 0-1,-1 0 0,1-1 0,0 1 0,-1 0 1,1 0-1,0 0 0,0 0 0,0 0 1,0 0-1,0 0 0,0 0 0,0 0 0,0 0 1,1 0-1,-1 0 0,0-1 0,0 1 0,1 0 1,-1 0-1,1 0 0,-1 0 0,0 0 1,1-1-1,0 1 0,-1 0 0,1 0 0,-1-1 1,1 1-1,0-1 0,0 1 0,-1 0 0,1-1 1,0 1-1,0-1 0,0 0 0,0 1 0,1 0 1,37 16-13,-6-11 11,-1-1 0,1-2 0,66-1 0,-79-2 0,61-2-2256,-56 1 351,-1-1 1,0-2-1,27-7 0,-17 2-11848,-17 4 6814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06.6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156 263 576,'-11'15'15335,"4"8"-4548,-1 3-5245,-8 12-5384,1 0 0,2 2 0,-14 77 0,-5 17-263,24-109 105,3 1 0,0 0 0,1 1 0,0 37 0,4-64-75,0 0 0,0 0 1,0 0-1,0-1 0,0 1 0,0 0 0,0 0 1,0 0-1,0-1 0,0 1 0,1 0 0,-1 0 1,0 0-1,0 0 0,0-1 0,0 1 0,0 0 1,1 0-1,-1 0 0,0 0 0,0 0 0,0 0 1,0 0-1,1-1 0,-1 1 0,0 0 0,0 0 0,0 0 1,1 0-1,-1 0 0,0 0 0,0 0 0,0 0 1,1 0-1,-1 0 0,0 0 0,0 0 0,0 0 1,1 0-1,-1 0 0,0 0 0,0 0 0,0 1 1,1-1-1,-1 0 0,0 0 0,0 0 0,0 0 1,0 0-1,1 0 0,-1 0 0,0 1 0,0-1 1,0 0-1,0 0 0,0 0 0,0 0 0,1 1 1,-1-1-1,0 0 0,0 0 0,0 0 0,0 1 1,0-1-1,0 0 0,0 0 0,0 0 0,0 1 1,0-1-1,18-20-10044,-9 10 4806,6-3-2105</inkml:trace>
  <inkml:trace contextRef="#ctx0" brushRef="#br0" timeOffset="1">482 21 7786,'-18'-14'23651,"11"10"-22321,6 4-1330,1-1 0,-1 1 0,1 0 0,-1 0 0,1-1 0,0 1 0,-1 0 0,1 0 0,-1 0 0,1 0 0,-1 0 0,1-1 0,-1 1 0,1 0 0,-1 0 0,1 0 0,-1 0 0,1 1 0,-1-1 0,1 0 0,-1 0 0,1 0 0,-1 0 0,1 0 0,-1 1 0,1-1 0,-1 0 0,1 0 0,0 1 0,-1-1 0,1 0 0,-1 1 0,1-1 0,0 0 0,-1 1 0,1-1 0,0 1 0,-1-1 0,1 1 0,0-1 0,0 0 0,0 1 0,-1-1 0,1 1 0,0-1 0,0 1 0,0-1 0,0 1 0,0-1 0,0 1 0,0-1 0,0 1 0,0-1 0,0 1 0,0-1 0,0 1 0,0-1 0,1 1 0,-1-1 0,0 1 0,9 19 0,-2 2-2041,-6-21 1744,-1 0 0,0 0 1,1 0-1,-1 0 1,1 0-1,0-1 0,-1 1 1,1 0-1,0 0 1,-1 0-1,1-1 1,0 1-1,0 0 0,0-1 1,0 1-1,0-1 1,0 1-1,0-1 0,0 1 1,1 0-1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07.1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133 191 2369,'-11'3'17158,"-11"4"-8558,21-3-8391,0-1-1,0 1 1,0-1-1,0 1 1,1-1-1,0 1 1,0-1-1,0 1 1,0-1-1,0 1 1,1-1-1,-1 1 1,3 5-1,15 61 1513,-16-67-1721,1 0 0,-1 0 0,1 0 0,-1-1 0,1 1 0,0-1 0,0 0 0,0 1 0,0-2 0,1 1 0,-1 0 0,1-1 0,-1 1 0,1-1 0,-1 0 0,1 0 0,-1 0 0,1-1 0,0 1 0,0-1 0,-1 0 0,7 0 0,-2 0 0,1 0 0,-1-1 0,1 0 0,-1 0 0,1 0 0,-1-1 0,0-1 0,16-5 0,-17 4 0,0 0 0,-1 0 0,1-1 0,-1 0 0,0 0 0,0 0 0,0-1 0,-1 0 0,0 0 0,0 0 0,5-10 0,-8 12 0,0 0 0,-1 0 0,0-1 0,1 1 0,-2 0 0,1-1 0,0 1 0,-1-1 0,0 1 0,0-1 0,0 1 0,-1-1 0,1 1 0,-1 0 0,0-1 0,-1 1 0,1 0 0,-1-1 0,1 1 0,-1 0 0,0 0 0,-4-4 0,-4-8 0,-1 1 0,0 0 0,-1 1 0,0 0 0,-2 1 0,1 1 0,-1 0 0,-19-12 0,27 20 0,0 0 0,0 0 0,-1 0 0,0 1 0,1 0 0,-1 0 0,0 1 0,0 0 0,0 0 0,-1 1 0,1-1 0,0 2 0,-1-1 0,1 1 0,-1 0 0,1 1 0,0-1 0,-1 2 0,1-1 0,0 1 0,0 0 0,0 0 0,-10 5 0,14-5 0,-1 0 0,1 0 0,0 0 0,0 1 0,0-1 0,1 1 0,-1-1 0,1 1 0,-1 0 0,1 0 0,0 0 0,0 0 0,0 1 0,1-1 0,-1 1 0,1-1 0,-1 1 0,0 6 0,1-4 0,1 0 0,-1 0 0,1 0 0,1 1 0,-1-1 0,1 0 0,0 0 0,1 0 0,-1 0 0,5 10 0,-2-6 0,1-1 0,-1 0 0,1 0 0,1 0 0,0-1 0,0 0 0,1 0 0,-1-1 0,2 1 0,-1-1 0,1-1 0,0 0 0,17 10 0,15-3-1808,22-10-5533,-30-6 786,41-11 0,-66 13 6092,27-5-6485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07.5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111 2 4049,'33'-1'26146,"-32"15"-23574,-2 14-2572,-1 1 0,-2-2 0,0 1 0,-17 52 0,16-63 0,-1-1 0,-1 1 0,0-1 0,-1-1 0,-1 0 0,0 0 0,-1-1 0,-1 0 0,-12 13 0,5 2 0,86-72 0,11-13 0,-49 34 0,1 0 0,1 2 0,61-28 0,-85 45 0,1 0 0,-1 0 0,1 1 0,-1 1 0,1-1 0,0 1 0,14 0 0,-20 1 0,0 1 0,0-1 0,0 0 0,0 1 0,0-1 0,0 1 0,0 0 0,0 0 0,-1 0 0,1 0 0,0 1 0,0-1 0,-1 1 0,1-1 0,-1 1 0,0 0 0,1 0 0,-1 0 0,0 0 0,0 1 0,0-1 0,-1 1 0,1-1 0,2 4 0,2 9 0,0 0 0,-1 0 0,0 1 0,-2-1 0,1 1 0,-2 0 0,0 0 0,-1 29 0,-1-25 0,1-7 0,-1 0 0,-1-1 0,0 1 0,-5 23 0,2-20-558,-6 8-3765,9-24 4043,0 1 1,0-1 0,0 1 0,0-1 0,-1 1 0,1-1-1,0 0 1,0 0 0,-1 0 0,1 0 0,0 0 0,0 0-1,-1 0 1,1 0 0,0 0 0,0 0 0,-1-1-1,1 1 1,0 0 0,0-1 0,0 1 0,-2-2 0,-9-3-7890,-3 0-30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09.4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591 47 1328,'17'-16'16315,"-4"6"-4315,-9 2-8876,-5 4-3124,-5-1 0,3 2 0,1 3 0,1 0 0,-1 0 0,0 0 0,0 1 0,1-1 0,-1 1 0,0 0 0,1-1 0,-1 1 0,1 0 0,-1 0 0,1 0 0,-1 0 0,1 0 0,-3 3 0,-2 1 0,-19 12 0,1 2 0,0 0 0,2 2 0,-31 36 0,23-25 0,-16 20 0,3 3 0,3 1 0,1 2 0,4 1 0,2 3 0,2 0 0,4 2 0,2 1 0,-17 73 0,29-83 0,2-1 0,3 2 0,-2 94 0,11-125 0,0 0 0,2 0 0,1 0 0,1-1 0,1 1 0,13 34 0,-6-25 0,10 18 0,114 162 0,-129-203 0,-4-6 0,-1 0 0,0 0 0,0 0 0,0 0 0,-1 1 0,0-1 0,1 0 0,1 10 0,-8-15 0,1 0 0,0 0 0,-1 0 0,1-1 0,0 1 0,0-1 0,-1 0 0,1 0 0,0-1 0,0 1 0,-3-2 0,3 1 0,-1-1 0,1 1 0,0-1 0,0 0 0,0 0 0,1 0 0,-1 0 0,1-1 0,0 1 0,-1-1 0,2 1 0,-3-5 0,-17-53 0,8 21 0,11 35-718,1 0 0,0 0 0,0 0 0,1 0 0,-1 0 0,1-1 0,0 1 0,1 0 1,-1 0-1,3-9 0,16-51-11671,-10 41 3549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15.2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251 479 80,'34'-29'29991,"-26"24"-27295,-5-8-2696,-15 51 0,8-28 0,-1 0 0,0-1 0,-1 1 0,1-1 0,-10 10 0,-13 23 0,25-37 0,0 0 0,0 0 0,0 0 0,-1 0 0,1-1 0,-1 1 0,0-1 0,0 0 0,-1 0 0,-9 6 0,10-7 0,-2 0 0,0 0 0,1 0 0,-1 0 0,-1 0 0,-9 2 0,14-5 0,-1 0 0,1 0 0,0 0 0,-1 0 0,1 0 0,0 0 0,0-1 0,-1 1 0,1-1 0,0 1 0,0-1 0,-1 0 0,1 0 0,0 0 0,0 0 0,0-1 0,0 1 0,1 0 0,-4-3 0,-1-1 0,1 0 0,-1 0 0,1-1 0,-1 0 0,2 0 0,-1 0 0,1-1 0,0 1 0,0-1 0,0 0 0,1 0 0,1 0 0,-1-1 0,1 1 0,0-1 0,0 1 0,1-1 0,0 0 0,1 1 0,0-1 0,1-10 0,-1-12 0,1 1 0,2-1 0,1 0 0,2 1 0,0 0 0,2 0 0,1 1 0,22-47 0,-27 68-231,-1 0-1,0-1 1,0 1-1,-1-1 1,0 0-1,0 0 1,0-10-1,-1 9-486,-2 0 0,1-1 0,-1 1 1,-1 0-1,0 0 0,0 0 0,-1 0 0,0 0 0,-6-13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15.5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78 54 4537,'24'-7'12522,"0"2"-167,6-4-9002,-23 5-3353,-6 0 0,-1 2-3,-1 1 0,1 0 0,-1 0 0,1 0-1,-1 0 1,0-1 0,0 1 0,1 0 0,-1 0 0,0 1 0,0-1 0,0 0-1,0 0 1,0 0 0,0 0 0,-1 1 0,1-1 0,0 1 0,0-1 0,0 1 0,-1-1-1,1 1 1,0 0 0,0-1 0,-1 1 0,1 0 0,-2 0 0,-37-4-2233,-2 9-13316,17 1 9200,-2 3-1220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15.9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651 137 56,'26'-34'10139,"-22"27"-8999,1 0 0,0 0 0,1 1 0,-1 0-1,12-10 1,-7 9-67,-5 2-524,1 0 0,0 0 1,0 1-1,0 0 0,0 1 0,1-1 0,-1 1 0,1 0 0,0 1 0,0-1 0,0 2 0,10-3 0,-16 4-485,-1 0 0,1 0 0,0 0-1,-1 0 1,1 0 0,-1 0-1,1 0 1,0 0 0,-1 0 0,1 0-1,0 0 1,-1 0 0,1 1 0,-1-1-1,1 0 1,-1 0 0,1 1-1,0-1 1,-1 0 0,1 1 0,-1-1-1,1 1 1,-1-1 0,0 1-1,1-1 1,-1 1 0,1-1 0,-1 1-1,0-1 1,1 1 0,-1-1 0,0 1-1,0-1 1,0 1 0,1 0-1,-1-1 1,0 1 0,0 0 0,0-1-1,0 1 1,0-1 0,0 1-1,0 0 1,0-1 0,0 1 0,0 0-1,0-1 1,-1 1 0,1-1 0,0 1-1,0 0 1,-1-1 0,1 1-1,0-1 1,-1 1 0,1-1 0,0 1-1,-1-1 1,1 1 0,-1-1-1,0 1 1,-27 32 3507,1-12-3571,-61 34 0,58-38 0,-57 43 0,52-32 0,2 2 0,1 0 0,1 3 0,2 0 0,-27 41 0,31-34 0,2 0 0,2 2 0,1 0 0,-20 70 0,27-72 0,2-1 0,2 2 0,2-1 0,-4 61 0,8-26 0,-15 79 0,4-34 0,-1-29 0,-45 159 0,50-213 0,-40 116 0,47-123 0,-1-27 0,8-6 0,5-37 0,-6 25 0,-1 1 0,0-1 0,-1-19 0,2-13 0,-2 41-107,3-33-4352,-2 21 29,-1 0 1,-1-1 0,-2-20 0,-5 9-3542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11.1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369 53 2673,'8'-22'11461,"1"0"4814,-3 15-14044,-2 5-2104,-23 41-127,-24 15 0,-3-1 0,-79 69 0,47-48 0,26-16 0,19-23 0,40-43 0,0 1 0,0-1 0,0 0 0,-1 0 0,0 0 0,6-13 0,2-1-3742,-9 18 1733,-1 0 0,1 0 0,0 0 0,0 1 0,0-1 0,1 1 0,-1 1 0,10-4 0,0 4-5646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13.5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61 115 1120,'0'-22'5597,"0"-30"17355,0 34-19854,-2 13-3098,-3 0 0,3 1 0,2-1 0,0 2 0,-2 79 0,3-60 0,-1 0 0,-1-1 0,-4 24 0,3-24 0,0 1 0,1-1 0,1 18 0,-4 38 0,-4 21 0,-1 15 0,5-85 0,1 0 0,1 0 0,1 22 0,-2-31 0,2-11 0,0-1 0,0 1 0,1-1 0,-1 1 0,1 0 0,-1-1 0,1 1 0,0 0 0,-1 0 0,1-1 0,0 1 0,0 0 0,1 3 0,1-16 0,1 1 0,0 0 0,1-1 0,0 1 0,1 1 0,0-1 0,12-15 0,-7 9 0,53-85 0,-26 45 0,33-68 0,-50 84 0,2 2 0,38-52 0,-55 83 0,0 1 0,1-1 0,-1 1 0,2 0 0,-1 0 0,0 0 0,1 1 0,0 0 0,13-6 0,-16 9 0,0 1 0,-1 0 0,1 0 0,0 1 0,0-1 0,0 1 0,0-1 0,-1 1 0,1 1 0,0-1 0,0 0 0,0 1 0,0 0 0,-1 0 0,1 0 0,0 0 0,-1 1 0,1-1 0,-1 1 0,1 0 0,-1 0 0,0 0 0,4 4 0,3 2 0,0 0 0,-1 0 0,0 1 0,-1 1 0,0-1 0,0 1 0,-1 1 0,0-1 0,-1 1 0,0 0 0,-1 1 0,4 12 0,-6-15 0,-1 0 0,0 0 0,0-1 0,-1 2 0,0-1 0,-1 0 0,0 0 0,-1 0 0,1 0 0,-2 0 0,1 0 0,-1 0 0,-1 0 0,0-1 0,0 1 0,0-1 0,-9 14 0,-17 29 0,3 1 0,-28 74 0,54-123 0,-1 0 0,0-1 0,1 1 0,0 0 0,0 0 0,0 0 0,0 0 0,0 0 0,1 0 0,0 6 0,0-9 0,0 1 0,0 0 0,-1-1 0,1 1 0,0-1 0,0 1 0,0-1 0,-1 1 0,1-1 0,0 0 0,0 1 0,0-1 0,0 0 0,0 0 0,0 1 0,0-1 0,0 0 0,0 0 0,0 0 0,0 0 0,0 0 0,0-1 0,0 1 0,0 0 0,0 0 0,0-1 0,-1 1 0,2-1 0,20-12 0,-20 11 0,17-12-2598,11-11-7035,-3 3 968,-9 7 1051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6:38.5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1273 1 2953,'8'0'2142,"-5"-1"149,1 1 0,0 0 0,-1 0 0,1 1 0,-1-1 0,1 1 0,0 0 0,-1-1 0,7 4 0,2 8 2471,-11-8-4762,1-1 0,-1 0 0,0 1 0,0-1 0,0 1 0,0 0 0,-1-1 0,1 1 0,-1-1 0,0 1 0,0 0 0,-1-1 0,1 1 0,-2 4 0,-16 56 0,4-20 0,6-9 0,-24 63 0,26-84 0,0-1 0,0 0 0,-1 0 0,-1-1 0,0 0 0,-1 0 0,-16 16 0,19-22 0,-1-1 0,-1 0 0,1 0 0,-1-1 0,0 0 0,0-1 0,0 1 0,0-1 0,-1-1 0,-14 3 0,8-2 0,-1-2 0,1 1 0,-1-2 0,1 0 0,-21-3 0,30 2 0,0 0 0,0-1 0,0 0 0,0 0 0,0 0 0,1 0 0,-1-1 0,1 0 0,0 0 0,-1 0 0,2-1 0,-1 0 0,-8-8 0,11 10 0,0 0 0,1-1 0,-1 1 0,1 0 0,-1-1 0,1 1 0,0-1 0,0 0 0,0 1 0,0-1 0,1 0 0,-1 1 0,1-1 0,-1 0 0,1 0 0,0 0 0,0 1 0,1-1 0,-1 0 0,0 0 0,1 1 0,0-1 0,-1 0 0,1 0 0,0 1 0,0-1 0,1 1 0,-1-1 0,0 1 0,1 0 0,3-5 0,11-15 0,1 1 0,1 1 0,1 0 0,37-30 0,-31 30 0,-21 16 0,0 1 0,0 0 0,0 0 0,0 0 0,0 0 0,1 0 0,-1 1 0,9-3 0,-13 5 0,1 0 0,-1 0 0,1 0 0,-1 0 0,0 0 0,1 1 0,-1-1 0,1 0 0,-1 0 0,1 1 0,-1-1 0,0 0 0,1 0 0,-1 1 0,0-1 0,1 0 0,-1 1 0,0-1 0,1 0 0,-1 1 0,0-1 0,0 1 0,1-1 0,-1 1 0,0-1 0,0 0 0,0 1 0,0-1 0,0 1 0,1-1 0,-1 1 0,0-1 0,0 1 0,0-1 0,0 1 0,0-1 0,0 1 0,-1-1 0,1 1 0,0-1 0,0 0 0,0 1 0,0-1 0,-1 1 0,1-1 0,0 1 0,0-1 0,-1 1 0,1-1 0,-8 13 0,1-1 0,-2 0 0,0 0 0,0-1 0,-1 0 0,-18 15 0,6-6 0,5-2 0,0-1 0,-2-1 0,0-1 0,0-1 0,-1-1 0,-1 0 0,0-1 0,-1-2 0,0 0 0,-1-1 0,-31 7 0,51-15 0,0-1 0,0 1 0,-1-1 0,1 0 0,0 0 0,0-1 0,-1 1 0,1-1 0,0 1 0,0-1 0,0 0 0,0 0 0,0 0 0,0-1 0,0 1 0,0-1 0,0 1 0,1-1 0,-1 0 0,1 0 0,-1 0 0,1-1 0,0 1 0,0 0 0,-3-5 0,6 2 0,1-1 0,-1 1 0,1 0 0,0 0 0,1 0 0,-1 0 0,1 0 0,0 1 0,4-5 0,18-10 0,-19 19 0,-5 1 0,-1 0 0,0-1 0,0 1 0,1 0 0,-1 0 0,0-1 0,0 1 0,0 0 0,0 0 0,0-1 0,0 1 0,0 0 0,0 0 0,0-1 0,0 1 0,0 0 0,0 0 0,0-1 0,-1 1 0,1 0 0,0 0 0,-1-1 0,1 1 0,0 0 0,-1-1 0,1 1 0,-1-1 0,1 1 0,-1 0 0,1-1 0,-1 1 0,-1 0 0,-25 38 0,22-34 0,-2 1 0,0 0 0,0 0 0,-1 0 0,0-1 0,0 0 0,0-1 0,0 0 0,-1 0 0,-10 3 0,4-3 0,-36 7 0,49-10 0,0-1 0,-1 0 0,1 0 0,0 0 0,-1-1 0,1 1 0,0 0 0,0-1 0,0 0 0,-1 1 0,1-1 0,0 0 0,0 0 0,0 0 0,0 0 0,0-1 0,0 1 0,1 0 0,-4-3 0,4 2 0,0 1 0,0 0 0,1 0 0,-1-1 0,0 1 0,1 0 0,-1-1 0,0 1 0,1-1 0,0 1 0,-1-1 0,1 1 0,0-1 0,0 1 0,0-1 0,0 1 0,0-1 0,0 1 0,0-1 0,0 1 0,1-1 0,-1 1 0,1-1 0,0-2 0,1 0 0,0 0 0,1 0 0,-1 0 0,1 1 0,0-1 0,0 1 0,0-1 0,0 1 0,5-3 0,-5 3 0,0 0 0,0 1 0,0-1 0,1 1 0,-1 0 0,1 0 0,-1 0 0,1 0 0,0 1 0,0 0 0,0 0 0,0 0 0,0 0 0,0 0 0,0 1 0,0-1 0,0 1 0,0 0 0,0 1 0,0-1 0,0 1 0,6 1 0,25 23 0,-34-23 0,0-1 0,0 1 0,0-1 0,0 1 0,0 0 0,-1 0 0,1-1 0,0 1 0,-1 0 0,1 0 0,-1 0 0,0-1 0,0 1 0,1 0 0,-1 0 0,-1 0 0,1 0 0,0 0 0,0-1 0,-1 1 0,0 4 0,-3 3 0,0 0 0,-1 1 0,0-2 0,0 1 0,-1 0 0,0-1 0,0 0 0,-1-1 0,0 1 0,-1-1 0,1-1 0,-1 1 0,-14 7 0,-17 10 0,-73 32 0,73-38 0,-51 22-2430,-122 32-11181,195-68 5428,-1-3 144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14.1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102 466 472,'12'-3'17080,"3"1"-9671,13-1-6541,1-1-1,-1-1 0,0-1 1,0-2-1,-1-1 0,0-1 0,0-1 1,35-21-1,-51 25-867,1-1 0,-1 0 0,-1-1 0,0 0 0,0-1 0,0 0 0,-1 0 0,-1-1 0,0 0 0,-1-1 0,0 1 0,0-1 0,-1-1 0,-1 1 0,0-1 0,-1 0 0,0-1 0,-1 1 0,0 0 0,0-18 0,-3 26 0,0 1 0,-1-1 0,1 0 0,-1 0 0,0 1 0,0-1 0,-1 0 0,0 1 0,1-1 0,-1 1 0,-1 0 0,1 0 0,-1 0 0,1 0 0,-1 0 0,0 0 0,-1 1 0,1-1 0,-1 1 0,1 0 0,-1 0 0,0 0 0,0 1 0,0-1 0,-1 1 0,1 0 0,0 0 0,-1 1 0,-7-3 0,-2 1 0,-1 0 0,-1 0 0,1 1 0,0 1 0,0 1 0,-1 0 0,1 1 0,-16 3 0,14-1 0,1 0 0,0 1 0,0 1 0,0 0 0,0 2 0,1-1 0,0 2 0,0 0 0,1 1 0,0 0 0,1 1 0,0 0 0,0 2 0,1-1 0,1 1 0,0 1 0,0 0 0,2 0 0,-1 1 0,2 1 0,0-1 0,0 1 0,-6 23 0,10-28 0,1 1 0,0 0 0,1 0 0,0 0 0,1 0 0,0 1 0,1-1 0,0 0 0,3 14 0,-3-22 0,0-1 0,1 1 0,0 0 0,-1-1 0,1 1 0,0-1 0,0 1 0,1-1 0,-1 1 0,0-1 0,1 0 0,-1 0 0,1 1 0,0-1 0,0 0 0,0-1 0,0 1 0,0 0 0,0-1 0,1 1 0,-1-1 0,0 1 0,1-1 0,-1 0 0,1 0 0,-1 0 0,1 0 0,0-1 0,-1 1 0,1-1 0,0 0 0,-1 1 0,1-1 0,0-1 0,0 1 0,-1 0 0,1 0 0,0-1 0,-1 0 0,1 1 0,0-1 0,3-2 0,23-7 0,0-2 0,-1-1 0,0-1 0,-1-1 0,0-1 0,29-24 0,68-36 0,-94 59 0,-22 12 0,-8 0 0,-1 4-23,-1 1-1,1-1 1,0 0 0,0 1-1,0-1 1,0 0-1,-1 1 1,1 0 0,0-1-1,-1 1 1,1 0 0,0-1-1,-1 1 1,1 0 0,-2 0-1,-8 2-2044,7-5 168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14.5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1908 61 4617,'0'-1'827,"-9"-12"9923,8 13-9923,0-1 0,0 0 0,-2 0 0,-33-16 9617,2 9-9985,1 1-1,-1 2 0,-59-2 1,-106 13 402,83 0-735,-630 48-126,692-48 0,-40 3 0,0 4 0,1 4 0,-95 30 0,179-43 0,1-1 0,0 1 0,-1 1 0,2-1 0,-1 2 0,-8 6 0,15-11 0,-1 0 0,1-1 0,0 1 0,1 1 0,-1-1 0,0 0 0,0 0 0,0 0 0,0 0 0,1 1 0,-1-1 0,1 0 0,-1 0 0,1 1 0,-1-1 0,1 0 0,0 1 0,0-1 0,0 2 0,0-1 0,1-1 0,-1 1 0,1-1 0,0 0 0,0 1 0,-1-1 0,1 0 0,0 0 0,0 0 0,1 0 0,-1 0 0,0 0 0,0 0 0,0 0 0,1 0 0,-1 0 0,0 0 0,1-1 0,-1 1 0,1-1 0,-1 1 0,3 0 0,22 7 0,1 0 0,0-2 0,1-1 0,36 2 0,116-3 0,-158-4 0,90-2-2320,-40-3-3826,115-22 1,-154 19-681,-6 2-39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16.6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301 663 776,'8'-37'17845,"1"-4"-3848,-10 40-13831,4-4-169,5-3-11,-3 4 14,-4 5 0,-1-1 0,0 0 0,0 0 0,1 0 0,-1 1 0,0-1 0,0 0 0,0 0 0,0 1 0,1-1 0,-1 0 0,0 0 0,0 1 0,0-1 0,0 0 0,0 0 0,0 1 0,0-1 0,0 0 0,0 1 0,0-1 0,0 0 0,0 0 0,0 1 0,0-1 0,0 0 0,0 1 0,0-1 0,0 0 0,0 0 0,0 1 0,-1-1 0,1 0 0,0 0 0,0 1 0,0-1 0,0 0 0,-1 0 0,1 0 0,0 1 0,0-1 0,0 0 0,-1 0 0,-4 8 0,-5 15 0,9-19 0,0-1 0,0 1 0,-1-1 0,1 0 0,-1 1 0,0-1 0,0 0 0,-3 4 0,-4 2 0,1-1 0,-2 0 0,1-1 0,-1 0 0,0-1 0,0 1 0,0-2 0,-1 0 0,0 0 0,0-1 0,-19 5 0,25-8 0,0 0 0,0 1 0,0-2 0,0 1 0,0-1 0,-1 0 0,1 0 0,0 0 0,0-1 0,0 1 0,0-1 0,0-1 0,0 1 0,0-1 0,0 0 0,0 0 0,1 0 0,-1 0 0,1-1 0,-1 0 0,1 0 0,0 0 0,0-1 0,0 1 0,1-1 0,-1 0 0,1 0 0,-4-6 0,3 2 0,0-1 0,1 1 0,0-1 0,0 0 0,1 0 0,0-1 0,0 1 0,1 0 0,1 0 0,-1-1 0,1 1 0,1-1 0,2-12 0,4-17 0,24-74 0,-5 23 0,-12 17 0,-9 41 0,1-1 0,12-32 0,-9 29 0,-7 28 0,-1 1 0,1 0 0,0 0 0,1 0 0,3-7 0,-6 14-15,-1 0-1,1 0 1,0 0-1,0 0 1,0 1-1,0-1 1,0 0 0,0 0-1,0 0 1,0 0-1,0 0 1,0 1 0,0-1-1,0 0 1,0 0-1,0 0 1,0 0-1,0 1 1,0-1 0,0 0-1,0 0 1,0 0-1,0 0 1,0 1 0,0-1-1,1 0 1,-1 0-1,0 0 1,0 0-1,0 0 1,0 1 0,0-1-1,0 0 1,0 0-1,1 0 1,-1 0-1,0 0 1,0 0 0,0 0-1,0 0 1,0 0-1,1 0 1,-1 1 0,0-1-1,0 0 1,0 0-1,0 0 1,1 0-1,-1 0 1,0 0 0,0 0-1,0 0 1,0 0-1,1 0 1,-1 0 0,0 0-1,0-1 1,0 1-1,0 0 1,0 0-1,1 0 1,-1 0 0,0 0-1,0 0 1,0 0-1,0 0 1,3 28-2646,-1 35-4914,-5-38-295,-11 8-21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17.0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15 175 1344,'-8'29'10032,"7"-27"-9165,0-1 0,0 0-1,1 0 1,-1 1 0,1-1 0,-1 1 0,1-1 0,-1 0 0,1 1 0,0-1 0,0 1 0,0-1 0,0 1 0,0-1 0,0 1 0,0-1 0,0 1 0,1 1-1,0-2-487,0 1-1,0 0 1,1-1-1,-1 1 1,1-1-1,-1 1 0,1-1 1,-1 0-1,1 1 1,0-1-1,-1 0 1,3 1-1,2 0-378,-1-1 0,0 1 0,0-1 0,1 0 0,-1-1 0,1 1 0,-1-1 0,1 0 0,-1 0 0,0-1 0,1 0 0,-1 0 0,8-2 0,68-24 0,-72 23-574,0-1-1,0 0 1,0 0 0,-1-1-1,10-8 1,-11 8-292,-1 0 1,0 0-1,0 0 1,0-1-1,-1 0 1,0 0-1,-1-1 1,0 1-1,0-1 1,0 0-1,-1 0 1,0 0-1,0 0 1,-1-1-1,-1 1 1,1-1-1,0-13 1,-7 2-4561,4 0-97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17.4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663 252 4009,'-5'-6'24798,"0"17"-20838,1-2-3960,0 0 0,1 0 0,-1 0 0,-1 12 0,3-12 0,-1 0 0,0 0 0,0 0 0,-1-1 0,0 1 0,-7 10 0,4-10 0,0 0 0,-1-1 0,0-1 0,-1 1 0,0-1 0,0-1 0,0 1 0,-1-2 0,0 1 0,0-1 0,-1-1 0,1 0 0,-17 4 0,17-5 0,0-1 0,0 0 0,0-1 0,-1 0 0,1 0 0,0-1 0,0-1 0,-1 1 0,1-2 0,0 1 0,0-2 0,0 1 0,0-1 0,1-1 0,-13-5 0,19 7 0,0 0 0,1 0 0,-1-1 0,0 1 0,1-1 0,-1 1 0,1-1 0,0 0 0,0 0 0,0 0 0,0 0 0,0-1 0,1 1 0,-1 0 0,1-1 0,0 1 0,0-1 0,0 1 0,1-1 0,-1 1 0,1-1 0,0 0 0,0 1 0,0-1 0,0 1 0,1-1 0,-1 0 0,1 1 0,0-1 0,0 1 0,0 0 0,1-1 0,2-4 0,-1 1 0,0 0 0,1 0 0,-1 0 0,2 1 0,-1 0 0,1-1 0,0 2 0,0-1 0,0 0 0,1 1 0,0 0 0,0 1 0,0-1 0,0 1 0,8-3 0,-6 3 0,20-7 0,-27 10 0,-1 1 0,1 0 0,-1 0 0,1 0 0,-1 0 0,1 0 0,-1-1 0,1 1 0,-1 0 0,1 0 0,-1 0 0,1 0 0,-1 0 0,1 1 0,-1-1 0,1 0 0,-1 0 0,0 0 0,1 0 0,-1 0 0,1 1 0,-1-1 0,1 0 0,-1 0 0,0 1 0,1-1 0,-1 0 0,1 1 0,-1-1 0,0 0 0,1 1 0,-1-1 0,0 1 0,0-1 0,1 0 0,-1 1 0,0-1 0,0 1 0,0-1 0,0 1 0,1-1 0,-1 1 0,0-1 0,0 1 0,0-1 0,0 1 0,0 0 0,2 14 0,-1-14 0,-1 1 0,0-1 0,1 0 0,-1 1 0,0-1 0,0 0 0,0 1 0,0-1 0,0 0 0,0 1 0,0-1 0,-1 0 0,1 1 0,-1-1 0,0 2 0,-6 28 0,7-27 0,0 0 0,-1 0 0,0 1 0,0-1 0,-1 0 0,1 0 0,-1 0 0,1 0 0,-1 0 0,-1-1 0,1 1 0,-3 4 0,-8 6 0,1 0 0,-2-1 0,0 0 0,0-1 0,-1-1 0,0 0 0,-1-1 0,-1-1 0,1 0 0,-1-1 0,-1-1 0,0-1 0,0 0 0,0-1 0,0-1 0,-1-1 0,-25 1 0,42-4 0,0 0 0,0 0 0,0 0 0,0 0 0,0-1 0,-1 1 0,1-1 0,0 1 0,0-1 0,0 0 0,0 0 0,1 0 0,-1 0 0,0 0 0,0 0 0,0-1 0,1 1 0,-1 0 0,1-1 0,-1 0 0,1 1 0,0-1 0,-1 0 0,1 1 0,0-1 0,0 0 0,0 0 0,1 0 0,-1 0 0,0 0 0,1 0 0,-1 0 0,1 0 0,-1-4 0,0-7 0,1-1 0,0 0 0,1 0 0,3-20 0,0-5 0,13-148 0,-16 170 0,1 0 0,0 0 0,1 0 0,1 0 0,1 1 0,11-29 0,-15 43 0,-1 0 0,0 1 0,1 0 0,-1 0 0,0-1 0,1 1 0,-1 0 0,1 0 0,-1 0 0,1 0 0,0 0 0,-1 0 0,1 0 0,0 0 0,0 0 0,0 0 0,0 0 0,0 0 0,0 1 0,0-1 0,0 0 0,0 1 0,0-1 0,0 0 0,0 1 0,0-1 0,0 1 0,1 0 0,-1-1 0,2 1 0,0 1-334,0 1 1,0-1-1,0 1 0,-1 0 1,1 0-1,-1 0 0,1 0 0,-1 0 1,0 1-1,0-1 0,0 1 1,0-1-1,0 1 0,0 0 1,-1-1-1,1 1 0,-1 0 1,0 0-1,0 0 0,0 1 0,0 2 1,2 4-1278,-2-1 1,1 0 0,-1 1 0,0-1-1,-1 0 1,-2 15 0,-5 13-6271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17.8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0 238 1120,'4'2'1488,"-1"-1"0,1 1 0,-1-1 0,1 0 1,0 0-1,-1 0 0,1-1 0,0 1 0,0-1 0,4 0 0,42-9 5341,-26 0-6290,1-1-1,23-15 0,-17 10 548,-24 11-1060,136-68-2924,-73 32-2276,-5-4-3589,-39 25 3682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18.2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550 116 4865,'0'-11'4799,"2"-19"14841,4 22-16177,-6 8-3463,-1 1 0,1-1 0,0 0 0,0 0 0,0 0 0,0 0 0,-1 0 0,1 0 0,0 1 0,0-1 0,0 0 0,0 0 0,-1 0 0,1 0 0,0 0 0,0 0 0,-1 0 0,1 0 0,0 0 0,0 0 0,0 0 0,-1 0 0,1 0 0,0 0 0,0 0 0,0 0 0,-1 0 0,1 0 0,0 0 0,0 0 0,0 0 0,-1 0 0,1-1 0,0 1 0,0 0 0,0 0 0,0 0 0,-1 0 0,1 0 0,0 0 0,0-1 0,0 1 0,0 0 0,0 0 0,0 0 0,-1 0 0,1-1 0,0 1 0,0 0 0,0 0 0,0 0 0,0-1 0,0 1 0,0 0 0,0 0 0,0-1 0,0 1 0,0 0 0,0 0 0,0 0 0,0-1 0,-7 8 0,-1 0 0,0-1 0,-1 0 0,1 0 0,-12 5 0,-15 9 0,8-5 0,-1 0 0,-1-3 0,0 0 0,-45 11 0,44-14 0,-77 17 0,98-24 0,1-1 0,-1 0 0,0-1 0,0 0 0,0 0 0,0-1 0,0 0 0,0-1 0,-14-3 0,22 4 0,-1 0 0,1 0 0,0 1 0,-1-1 0,1 0 0,0 0 0,0 0 0,-1 0 0,1 0 0,0-1 0,0 1 0,0 0 0,0 0 0,0-1 0,1 1 0,-1 0 0,0-1 0,1 1 0,-1-1 0,1 1 0,-1-1 0,1 0 0,0 1 0,-1-3 0,3-42 0,1 22 0,-2 11 0,1 0 0,0 0 0,1 0 0,1 1 0,0-1 0,1 1 0,7-14 0,-12 25 6,0 0-1,0 0 1,1 0-1,-1 1 1,0-1-1,1 0 1,-1 0-1,1 1 1,-1-1-1,1 0 1,-1 0-1,1 1 1,0-1-1,-1 1 1,1-1-1,0 0 1,0 1 0,-1 0-1,1-1 1,1 0-1,-1 1-2,-1 0 1,1 0-1,-1 1 0,1-1 0,-1 0 1,1 0-1,-1 0 0,1 1 0,-1-1 0,0 0 1,1 1-1,-1-1 0,1 0 0,-1 1 1,0-1-1,1 0 0,-1 1 0,0-1 1,0 1-1,1-1 0,-1 1 0,0-1 0,0 0 1,0 1-1,0-1 0,1 2 0,-1 0-90,1 1 0,0-1 0,-1 1 0,0-1 0,1 1 0,-1-1 0,0 1-1,0 0 1,-1-1 0,1 1 0,-1-1 0,1 1 0,-1-1 0,0 1 0,0-1 0,-1 3-1,-34 57-20432,12-34 12936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18.5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45 141 5089,'16'14'19423,"-14"-11"-18128,1 7 4704,1 2-5310,-4-8-656,1 0 0,-1 1 0,0-1 0,0 0 0,0 0 0,0 0 0,-1 1 1,0-1-1,-1 5 0,-2 20-92,2-13 59,0 0 0,-1 0 0,-1 0 0,-1 0 0,0-1 0,0 1 0,-2-1 0,-11 19 0,7-16 0,30-78 0,-13 45 0,-1 0 0,0 0 0,0 0 0,2-17 0,8-28 0,-5 27 0,2 0 0,2 1 0,18-34 0,-14 8-10994,-44 68-8138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18.9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258 450 2937,'15'3'23459,"-3"0"-18443,-4 0-3950,-3 0-1050,-1 0 0,1 0 1,-1 0-1,0 1 1,0 0-1,0 0 1,0 0-1,-1 0 1,1 0-1,-1 1 0,0-1 1,0 1-1,-1 0 1,0 0-1,0 0 1,0 0-1,0 0 1,-1 1-1,1-1 0,-1 1 1,0 10-1,-1-5-23,0 0 0,-1 1 0,-1-1-1,0 0 1,0 1 0,-1-1 0,0 0-1,-1-1 1,-10 20 0,7-18-118,0-1 1,-1 1-1,0-2 0,-1 1 0,0-1 1,-1 0-1,0-1 0,-14 10 0,18-14-63,0-1 0,-1 1 0,1-2 0,-1 1 0,0-1 0,0 1 0,0-2 0,-1 1 0,1-1 0,-1 0 0,1-1 0,-1 0 0,1 0 0,-1-1 0,0 1-1,-8-2 1,13 0-1205,-1 0 0,1 0 0,0 0 0,0 0 0,-1 0 0,1-1 0,0 1 0,0-1 0,-2-2 0,2 2 565,1 0 0,-1-1-1,1 1 1,0-1 0,0 1 0,0-1 0,1 0-1,-1 0 1,1 0 0,-1 0 0,1 0-1,0 0 1,-1-5 0,0-11-1926</inkml:trace>
  <inkml:trace contextRef="#ctx0" brushRef="#br0" timeOffset="1">129 256 3745,'11'-43'4805,"-4"17"92,-1-1 1,-2 0-1,3-34 0,-7 55-4511,0 1 0,0-1-1,1 0 1,0 1 0,0-1-1,1 0 1,-1 1-1,1 0 1,0-1 0,1 1-1,2-6 1,-1 12-386,-2 8 0,0 10 0,-2 28 0,1-4 0,-10 85 0,1-27 0,1-29 0,-3 20 0,8-85 0,0 0 0,0 0 0,0 0 0,0 0 0,-1 0 0,-1-1 0,1 1 0,-1-1 0,-8 11 0,-12 3-3636,14-15-184,0 0 0,-1-1 0,0 0 0,-15 3 0,15-4 1933,-7 2-5249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19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232 10 2721,'25'-5'30046,"-16"44"-30046,-9-31 0,0 0 0,0 0 0,-1-1 0,0 1 0,-1 0 0,0 0 0,0 0 0,0-1 0,-1 1 0,0-1 0,-1 0 0,0 0 0,0 0 0,0 0 0,-1-1 0,-8 10 0,-9 7 0,-35 31 0,39-46-3915,-33-1-14435,42-7 11297</inkml:trace>
  <inkml:trace contextRef="#ctx0" brushRef="#br0" timeOffset="1">94 135 5161,'9'10'21781,"-10"-6"-21539,0-1 1,-1 1 0,1-1 0,0 0-1,-1 0 1,0 1 0,1-1 0,-1 0-1,-1 0 1,1-1 0,0 1-1,-1 0 1,1-1 0,-1 1 0,0-1-1,0 0 1,0 0 0,0 0-1,0-1 1,0 1 0,-1 0 0,1-1-1,-5 1 1,7-1-243,0-1 0,0 1 0,0-1 0,0 1 0,0-1 0,0 0 0,-1 1 0,1-1 0,0 0 0,0 0 0,0 0 0,-1 0 0,1 0 0,0 0 0,0 0 0,0-1 0,-1 1 0,1 0 0,0 0 0,0-1 0,0 1 0,0-1 0,0 1 0,0-1 0,0 0 0,0 1 0,0-1 0,0 0 0,0 0 0,0 0 0,0 0 0,1 1 0,-1-1 0,0 0 0,1 0 0,-1 0 0,0-1 0,1 1 0,-1 0 0,1 0 0,0 0 0,-1 0 0,1 0 0,0-1 0,0 1 0,0 0 0,0 0 0,0 0 0,0-1 0,0-1 0,1-3 0,-1 1 0,1-1 0,0 0 0,1 0 0,-1 1 0,1-1 0,0 0 0,3-5 0,32-35-2102,-28 38 899,0 0-1,1 1 1,0 0 0,0 1 0,0 0-1,1 1 1,0 0 0,0 1-1,16-4 1,1 2-6435,5 1 13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6:38.8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78 117 7874,'2'2'1372,"1"1"0,-1-1 0,1 1 0,0-1 0,0 0 1,0 0-1,0-1 0,0 1 0,0 0 0,0-1 0,1 0 0,-1 0 1,0 0-1,7 1 0,16 0 2939,-25-2-4313,0 0 0,-1 0 0,1 1 0,0-1 0,0 0 0,-1 0 1,1 0-1,0 0 0,0 0 0,-1 0 0,1 0 0,0 0 0,0 0 0,-1-1 0,1 1 0,0 0 0,0 0 0,-1-1 0,1 1 1,0 0-1,-1-1 0,1 1 0,-1 0 0,1-1 0,0 1 0,-1-1 0,1 0 0,-1 1 0,1-1 0,-1 1 0,1-1 0,-1 0 1,0 1-1,1-1 0,-1-1 0,0 0-29,-1 0 0,0 0 0,0 0 0,0 1 0,0-1 0,0 0 1,0 0-1,0 1 0,-1-1 0,1 0 0,0 1 0,-4-3 0,-65-48-2930,64 48 2263,-51-30-15911,29 15 8110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19.9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95 163 2665,'19'-28'6016,"30"-30"15426,-31 38-18798,18-34-2644,-32 51 0,-8 6 0,-30 55 0,-54 78 0,75-116 0,-19 43 0,0-1 0,29-56 0,0 0 0,1 0 0,0 1 0,0-1 0,0 0 0,1 1 0,0 0 0,0 10 0,2-13 0,0-4 0,0 0 0,0 0 0,0 0 0,1 0 0,-1 0 0,0 0 0,0 0 0,0 0 0,0-1 0,0 1 0,0 0 0,0-1 0,0 1 0,0-1 0,0 1 0,0-1 0,0 1 0,0-1 0,0 0 0,0 1 0,0-1 0,0-1 0,13-6-3098,25-12-14840,-14 14 10136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20.6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835 71 3249,'3'-15'4595,"8"-7"7701,-2 3-2212,-6 7-7541,-3 9-2543,0 21 0,0-7 0,-1 30 0,2 1 0,2-1 0,11 57 0,-3-35 0,6 123 0,-12-107 0,-4-39 0,-1 0 0,-2 0 0,-12 62 0,-35 118 0,28-135 0,7-34 0,-2-1 0,-2-1 0,-2-1 0,-2-1 0,-3 0 0,-1-2 0,-2-1 0,-2-1 0,-3-2 0,-43 45 0,9-21 0,-2-3 0,-4-3 0,-2-3 0,-150 85 0,216-137 0,15-27-1895,6-6-4296,-2 9-2840,5-4-2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21.8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1858 126 2288,'27'-18'8409,"-1"29"10262,-44-14-15272,-3-1-3399,1 2 0,0 0 0,-1 1 0,1 1 0,-22 3 0,-12-1 0,-549-14 0,2 0 0,597 12 0,-71-2 0,1 4 0,0 4 0,-93 17 0,165-22 0,-56 16 0,56-16 0,0-1 0,0 1 0,0 0 0,0 0 0,0 0 0,0 0 0,1 0 0,-1 0 0,0 0 0,0 0 0,1 1 0,-1-1 0,1 1 0,-1-1 0,1 1 0,0 0 0,-1 0 0,1-1 0,0 1 0,0 0 0,0 0 0,-1 4 0,3-5 0,0 0 0,-1-1 0,1 1 0,0 0 0,-1 0 0,1 0 0,0-1 0,0 1 0,-1 0 0,1-1 0,0 1 0,0-1 0,0 1 0,0-1 0,0 1 0,0-1 0,0 0 0,0 1 0,0-1 0,0 0 0,0 0 0,0 0 0,0 0 0,0 0 0,0 0 0,0 0 0,1 0 0,-1 0 0,0-1 0,1 0 0,39-4 0,-29 2-761,0-1 1,0 0-1,-1-1 1,13-7-1,-6 2-1817,0-2-1,-1 0 1,-1 0 0,0-2-1,0 0 1,24-30 0,-22 16-4649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22.1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461 0 832,'-56'32'19657,"-26"19"-7762,33-19-11628,-99 71-61,135-92-217,-1 1 0,1 1-1,1 0 1,0 1 0,1 0 0,1 1-1,-16 28 1,23-38-214,1 1 0,0 0 0,0 0 0,0-1 0,1 1 1,0 1-1,0-1 0,0 0 0,1 0 0,0 0 0,0 0 0,1 0 0,0 1 0,0-1 0,0 0 0,0 0 1,1 0-1,0-1 0,1 1 0,-1 0 0,1-1 0,0 0 0,4 7 0,2-1-852,1 1 1,0-1-1,0-1 0,1 0 0,0 0 1,1-1-1,0 0 0,19 9 0,-6-3-7475,1-1 170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27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121 135 6233,'1'-17'5176,"-2"-24"10963,-6 22-10920,6 9-5219,1 10 0,0-1 0,0 0 0,0 0 0,1 1 0,-1-1 0,0 0 0,0 1 0,0-1 0,0 0 0,-1 0 0,1 1 0,0-1 0,0 0 0,0 1 0,-1-1 0,1 0 0,0 1 0,0-1 0,-1 0 0,1 1 0,-1-1 0,1 1 0,-1-1 0,1 0 0,-1 1 0,1-1 0,-1 1 0,1 0 0,-1-1 0,1 1 0,-2-1 0,-6-12 0,-3-2 0,11 16 0,0-1 0,-1 0 0,1 0 0,-1 0 0,1 0 0,0 1 0,-1-1 0,1 0 0,-1 0 0,1 1 0,0-1 0,0 0 0,-1 0 0,1 1 0,0-1 0,-1 0 0,1 1 0,0-1 0,0 1 0,0-1 0,-1 0 0,1 1 0,0-1 0,0 1 0,0-1 0,0 0 0,0 1 0,0-1 0,0 1 0,0-1 0,0 1 0,0-1 0,0 0 0,0 1 0,0-1 0,0 1 0,0 0 0,0 13 0,-8 136 0,-1 19 0,0 21 0,10-183 0,-1 1 0,-1-1 0,1 1 0,-1-1 0,-1 0 0,1 1 0,-1-1 0,-1 0 0,-5 13 0,1-3-2668,6-15 1538,0 1 0,0-1 0,0 0 1,0 1-1,0-1 0,-1 0 0,1 1 1,-1-1-1,1 0 0,-1 0 0,0 0 1,0-1-1,0 1 0,0 0 0,-3 1 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28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992 140 2369,'6'-23'29954,"-5"23"-29513,-1 3-440,1 1-1,-1-1 0,0 0 0,0 0 0,-1 1 0,1-1 1,-1 0-1,1 0 0,-1 1 0,0-1 0,0 0 1,-1 0-1,-1 3 0,0-1 0,1 0 0,0-1 0,-1 1 0,1-1 0,-1 0 0,0 0 0,-1 0 0,1 0 0,-1-1 0,1 1 0,-1-1 0,0 0 0,0 0 0,-9 4 0,-31 14 0,33-18 0,9-2 0,0 0 0,0 0 0,0 0 0,-1 0 0,1-1 0,0 1 0,0-1 0,0 0 0,0 1 0,-1-1 0,1 0 0,0 0 0,0 0 0,0-1 0,-1 1 0,-2-1 0,5-1 0,-1-1 0,1 1 0,-1 0 0,1 0 0,0 0 0,0-1 0,0 1 0,0 0 0,0 0 0,1-5 0,-1 6 0,0 0 0,0-1 0,0 1 0,0-1 0,1 1 0,-1-1 0,0 1 0,1 0 0,-1-1 0,1 1 0,0 0 0,-1-1 0,1 1 0,0 0 0,0 0 0,-1 0 0,1 0 0,0 0 0,0 0 0,1 0 0,-1 0 0,2-1 0,-2-2 0,0 0 0,2 9 0,2 9 0,3 121 0,1 9 0,-10-123 0,-1 0 0,-1 0 0,-10 37 0,11-52 0,0 0 0,-1 0 0,0-1 0,0 1 0,-1-1 0,-5 7 0,-6 10 0,8-11 0,0-1 0,-1 0 0,0 0 0,0-1 0,-1 0 0,0 0 0,0-1 0,-1-1 0,0 1 0,-1-2 0,0 1 0,0-1 0,0-1 0,-1 0 0,-21 6 0,-7-2 0,-1-2 0,0-1 0,-58 0 0,22-1 0,60-4 0,-6 3 0,0-2 0,0-1 0,0-1 0,-1-1 0,1-1 0,1-1 0,-32-8 0,47 7 0,0 0 0,1-1 0,-1 0 0,1 0 0,0-1 0,1 0 0,0 0 0,-1 0 0,2 0 0,-1-1 0,1 0 0,0 0 0,0 0 0,1 0 0,0-1 0,1 1 0,-3-10 0,-5-16 0,7 25 0,0-1 0,1 1 0,0-1 0,0 1 0,1-1 0,0-9 0,0-2 0,0 15 0,1 0 0,0-1 0,0 1 0,0-1 0,1 1 0,-1 0 0,1-1 0,1 1 0,-1 0 0,4-9 0,8-18 0,-12 27 0,1 0 0,0 1 0,-1-1 0,2 1 0,-1-1 0,0 1 0,1 0 0,4-6 0,89-89 0,-47 49 0,44-56 0,-85 96 0,-1-1 0,0 1 0,0-1 0,-1 0 0,-1-1 0,1 0 0,-2 1 0,0-2 0,4-17 0,-4 6-2732,10-11-6708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28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1424,'7'19'31343,"-5"-20"-31343,0-1 0,0 1 0,0 1 0,0-1 0,0 0 0,0 0 0,0 1 0,0-1 0,0 1 0,0 0 0,1-1 0,-1 1 0,0 0 0,0 0 0,1 1 0,-1-1 0,0 0 0,0 1 0,0-1 0,0 1 0,0 0 0,0 0 0,0 0 0,0 0 0,0 0 0,0 0 0,0 0 0,0 1 0,-1-1 0,1 1 0,-1-1 0,3 4 0,14 9 0,-4-6-3140,18 17-13165,-16-11 7968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29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 3185,'25'5'23309,"-7"-10"-17036,-1 0-6273,0 0 0,9-5 0,-9-4 0,9 4 0,-9-4 0,17-1 0,-8 1-2409,0-1-3864,0-4-776,0-1-321,-9 6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29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276 134 600,'4'-30'16476,"1"-2"-2180,3-31-12901,-6 58-1395,-2 5 0,0-1 0,0 1 0,1 0 0,-1 0 0,0-1 0,0 1 0,0 0 0,1 0 0,-1 0 0,0 0 0,0-1 0,1 1 0,-1 0 0,0 0 0,1 0 0,-1 0 0,0 0 0,0 0 0,1 0 0,-1 0 0,0 0 0,1 0 0,-1 0 0,0 0 0,0 0 0,1 0 0,-1 0 0,0 0 0,1 0 0,-1 0 0,0 0 0,0 0 0,1 1 0,-1-1 0,0 0 0,0 0 0,1 0 0,-1 0 0,0 1 0,0-1 0,1 0 0,-1 0 0,0 0 0,0 1 0,0-1 0,0 0 0,1 0 0,-1 1 0,0-1 0,0 0 0,0 1 0,0-1 0,0 0 0,0 0 0,0 1 0,0-1 0,0 0 0,0 1 0,4 14 0,-3 44 0,16 96 0,-10-125 0,2 20 0,-4 7 0,-3-40 0,0 1 0,-1-1 0,-2 26 0,1-39 0,0 0 0,-1 0 0,0 0 0,0-1 0,0 1 0,0 0 0,-1-1 0,1 1 0,-1-1 0,0 1 0,0-1 0,0 0 0,-1 0 0,1 0 0,-1 0 0,1 0 0,-1-1 0,0 1 0,0-1 0,-5 4 0,-12 4 0,0 0 0,-1-1 0,-27 8 0,42-15 0,-1 0 0,0 0 0,1-1 0,-1 0 0,0 0 0,1-1 0,-1 1 0,0-1 0,0-1 0,0 0 0,1 0 0,-1 0 0,0 0 0,1-1 0,-9-4 0,11 4 0,1-1 0,-1 0 0,1 0 0,0 0 0,0 0 0,0 0 0,0-1 0,0 1 0,1-1 0,0 0 0,-1 0 0,2 0 0,-1 0 0,0 0 0,1 0 0,0-1 0,0 1 0,-1-6 0,0-1 0,1 0 0,1 0 0,0-1 0,0 1 0,1 0 0,3-13 0,0-6 0,1-48 0,3-16 0,-2 47 0,-4 27 0,1 0 0,1 1 0,0 0 0,14-35 0,-4 29 0,-14 104 0,-34 128 0,22-162-3560,10-39 2345,-1 0 1,0 0 0,0 0-1,0-1 1,-1 1-1,0-1 1,0 0 0,-7 7-1,0 1-6776,-5-2 170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30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1353 131 6033,'-8'-22'24267,"7"15"-21800,1 14-2467,-2 0 0,1 0 0,-1-1 0,1 1 0,-2-1 0,1 1 0,-1-1 0,0 0 0,-1 1 0,1-2 0,-1 1 0,0 0 0,-6 5 0,1 0 0,-1 0 0,-1-1 0,1-1 0,-2 0 0,1 0 0,-14 7 0,16-11 0,0 0 0,0 0 0,0-1 0,-1 0 0,1 0 0,-1-1 0,0 0 0,0-1 0,0 0 0,-14 0 0,23-2 0,-1 0 0,1 0 0,0-1 0,0 1 0,-1 0 0,1-1 0,0 1 0,0-1 0,0 0 0,-1 1 0,1-1 0,0 0 0,0 1 0,0-1 0,0 0 0,0 0 0,1 0 0,-1 0 0,0 0 0,0 0 0,1 0 0,-1 0 0,0-1 0,0-1 0,-1-1 0,1-1 0,-1 1 0,1 0 0,0-1 0,1 1 0,-1-1 0,1-7 0,0 12 0,0-1 0,0 1 0,0-1 0,1 1 0,-1-1 0,0 1 0,1 0 0,-1-1 0,0 1 0,1-1 0,-1 1 0,1 0 0,-1-1 0,0 1 0,1 0 0,-1 0 0,1-1 0,-1 1 0,1 0 0,-1 0 0,1 0 0,-1-1 0,1 1 0,-1 0 0,1 0 0,-1 0 0,1 0 0,0 0 0,-1 0 0,1 0 0,-1 0 0,1 0 0,-1 1 0,1-1 0,-1 0 0,1 0 0,-1 0 0,1 1 0,-1-1 0,1 1 0,1 0 0,0 1 0,1 0 0,-2-1 0,1 1 0,0 0 0,0 0 0,0 1 0,-1-1 0,0 0 0,1 0 0,-1 1 0,0-1 0,0 1 0,0-1 0,1 5 0,8 49 0,-6-23 0,-3-29 0,-1 1 0,0-1 0,0 1 0,0-1 0,-1 0 0,1 1 0,-3 4 0,-1 23 0,3-6 0,-2-1 0,0 0 0,-2 0 0,-1 0 0,0 0 0,-19 42 0,-77 137 0,90-182 0,-3 2 0,-1-1 0,0-1 0,-2-1 0,-1 0 0,0-1 0,-1-1 0,-2-1 0,1 0 0,-2-2 0,0-1 0,-1-1 0,-1-1 0,-33 13 0,41-20 0,-2-1 0,1 0 0,0-2 0,-1 0 0,0-1 0,0-1 0,0 0 0,1-2 0,-1 0 0,-33-7 0,-5-6 0,2-2 0,-62-27 0,67 24 0,43 16 0,0 0 0,-1 0 0,1-1 0,0 0 0,1 0 0,-1-1 0,1 0 0,0 0 0,0 0 0,0-1 0,1 0 0,0 0 0,-8-13 0,10 14 0,1 0 0,-1-1 0,1 1 0,0-1 0,1 0 0,-1 1 0,1-1 0,0 0 0,1 0 0,-1 0 0,1 0 0,0 0 0,1 0 0,0 0 0,-1 0 0,2 1 0,-1-1 0,1 0 0,2-6 0,20-54 0,21-47 0,-4 23 0,-15 30 0,3 1 0,46-70 0,-12 34 0,56-75 0,-108 155 0,-3 4 0,1 0 0,0 1 0,17-15 0,-22 22 0,0 0 0,1 0 0,-1 1 0,0-1 0,1 1 0,0 0 0,-1 0 0,1 1 0,0 0 0,0 0 0,0 0 0,0 0 0,9 0 0,7 1-3295,10 0-7437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6:39.2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500 0 1760,'7'4'3652,"-4"-2"-791,1 0 0,13 9 11445,-10-4-11445,-2 7 1605,-6-10-4466,0 1 0,0-1 0,0 0 0,0 1 0,-1-1 0,1 0 0,-1 0 0,0 0 0,-1 0 0,1 0 0,-1 0 0,1-1 0,-1 1 0,0-1 0,0 1 0,-1-1 0,1 0 0,-1-1 0,1 1 0,-1-1 0,-6 4 0,-13 6 0,-1 0 0,-39 13 0,35-14 0,0-1-1106,0-1 0,-31 6 0,-120 9-9146,154-24 2581,-1-4 34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30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 1008,'-9'4'5912,"-6"-1"6819,2 0-2254,6 0-7838,41-9-5145,-20 5 746,0 1 1,-1 1-1,1 1 1,0 0-1,-1 0 1,1 2-1,12 4 1,-9 1-6688</inkml:trace>
  <inkml:trace contextRef="#ctx0" brushRef="#br0" timeOffset="1">579 1065 6217,'8'5'7738,"9"-5"48,9 0-65,0 0-4416,0-5-3305,0 0 0,-1-5 0,10 1 0,-9-6-3769,8 1-1512,0-1-1168,1 1-473,-9-1 41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31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4721,'0'-20'22859,"0"6"-17672,3 18-5187,0-1 0,0 1 0,0 1 0,0-1 0,-1 0 0,0 1 0,3 6 0,21 113 0,-18-75 0,28 86 0,-30-116-559,-1-1 0,-1 1-1,2 20 1,-1 59-5732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31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964 54 5993,'-2'-1'1229,"1"-1"-1,0 0 1,1 1 0,-1-1-1,0 0 1,0 0-1,1 1 1,-1-1 0,1 0-1,-1 0 1,1 0-1,0-3 1,-3-9 7428,-1 6-6512,4 7-2145,0 1 0,0 0 0,0 0 0,0-1 0,0 1 0,0 0 0,0 0 0,1-1 0,-1 1 0,0 0 0,0 0 0,0 0 0,0-1 0,1 1 0,-1 0 0,0 0 0,0 0 0,0-1 0,1 1 0,-1 0 0,0 0 0,0 0 0,0 0 0,1 0 0,-1 0 0,0 0 0,1 0 0,-1-1 0,0 1 0,0 0 0,1 0 0,-1 0 0,0 0 0,0 0 0,1 0 0,-1 0 0,0 1 0,0-1 0,1 0 0,-1 0 0,2 2 0,-1 1 0,1 0 0,-1 0 0,0 0 0,0-1 0,0 1 0,0 0 0,0 0 0,-1 0 0,0 0 0,1 0 0,-1 0 0,0 0 0,0 1 0,-1-1 0,1 0 0,-1 0 0,1 0 0,-1 0 0,0-1 0,0 1 0,0 0 0,-1 0 0,1 0 0,-1-1 0,1 1 0,-1-1 0,0 1 0,0-1 0,0 0 0,0 0 0,-1 0 0,-2 3 0,-3 1 0,-1-1 0,1 0 0,-1 0 0,0-1 0,0 0 0,-1 0 0,1-1 0,-19 4 0,4-3 0,0-1 0,-44 1 0,67-4 0,0-1 0,0 1 0,0 0 0,0 0 0,0 0 0,0 0 0,0 0 0,0 0 0,0 0 0,0 1 0,1-1 0,-1 0 0,0 0 0,0 1 0,0-1 0,0 0 0,0 1 0,1-1 0,-1 1 0,0-1 0,0 1 0,1 0 0,-1-1 0,0 1 0,1 0 0,-1-1 0,0 1 0,1 0 0,-1 0 0,0 1 0,6 21 0,-1-10 0,0 14 0,-2-23 0,-1-1 0,-1 1 0,1-1 0,0 1 0,-1 0 0,0-1 0,1 1 0,-1 0 0,-1 0 0,1-1 0,-1 1 0,0 3 0,-5 7 0,-1-1 0,0 0 0,0 0 0,-1-1 0,-1 0 0,0 0 0,-1-1 0,-21 20 0,-105 74 0,82-66 0,-99 66 0,-54 42 0,194-135 0,8-7 0,0 0 0,-1 0 0,0 0 0,0-1 0,0 0 0,-7 4 0,13-8-104,-1 0 1,1 0-1,0 0 0,0 0 0,-1 0 1,1 0-1,0 0 0,0 0 0,-1 0 1,1 0-1,0 0 0,0 0 0,-1 0 1,1 0-1,0 0 0,0 0 1,-1 0-1,1 0 0,0 0 0,0 0 1,-1 0-1,1 0 0,0 0 0,0-1 1,0 1-1,-1 0 0,1 0 1,0 0-1,0 0 0,0-1 0,-1 1 1,1 0-1,0 0 0,0 0 0,0-1 1,0 1-1,0 0 0,0 0 0,-1-1 1,1 1-1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32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403 12 3873,'28'-12'26424,"-38"24"-23954,-12 8-2470,0 0 0,0-2 0,-2-1 0,0 0 0,-1-2 0,-1-1 0,0-1 0,-1-1 0,0-2 0,-47 12 0,20-14 0,51-8 0,1 1 0,-1-1 0,1 0 0,-1 0 0,1 0 0,-1 0 0,1-1 0,0 1 0,-1-1 0,1 1 0,0-1 0,-1 0 0,1 0 0,0 0 0,0 0 0,0 0 0,0-1 0,-3-2 0,8-3 0,0 0 0,1-1 0,-1 1 0,2 1 0,-1-1 0,8-8 0,2 0 39,1 0 0,32-24 0,-41 34-88,0 1 0,0 0 1,0 0-1,1 1 1,0 0-1,0 0 0,0 0 1,0 1-1,0 0 0,0 1 1,13-2-1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32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258 22 4545,'8'-22'24411,"-7"30"-20600,0 11-3811,1 1 0,1-1 0,8 28 0,-6-28 0,-1 0 0,0 1 0,0 29 0,-4-41 0,-1 1 0,-1-1 0,0 0 0,0 1 0,0-1 0,-1 0 0,0 0 0,-1 0 0,0-1 0,0 1 0,-1-1 0,1 0 0,-2 0 0,1-1 0,-1 1 0,0-1 0,0-1 0,0 1 0,-1-1 0,0 0 0,0 0 0,-12 5 0,-5 4-493,15-8-506,0-1-1,-1 0 1,1 0 0,-17 5 0,22-9 608,1-1 0,-1 1-1,0-1 1,0 1 0,0-1 0,0 0 0,0-1 0,0 1 0,1-1-1,-1 1 1,0-1 0,0 0 0,1-1 0,-1 1 0,0-1 0,-5-2-1,-6-4-6776,-3-5-83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33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537 557 4185,'8'-29'28295,"-8"32"-28268,-1 0 1,0 1-1,0-1 0,0 0 0,0 0 0,-1 0 0,1 0 1,-1 0-1,0 0 0,1 0 0,-1-1 0,-5 5 0,-12 23-93,14-20 66,0-1 0,0 0 0,0-1 0,-2 1 0,1-1 0,-1-1 0,0 1 0,0-1 0,-12 9 0,12-10 0,1-1 0,-1 0 0,0-1 0,0 1 0,0-1 0,-1-1 0,1 1 0,-1-1 0,0-1 0,0 1 0,0-1 0,-12 1 0,16-3 0,1-1 0,-1 1 0,0-1 0,0 0 0,1 0 0,-1 0 0,1 0 0,-1 0 0,1-1 0,-1 0 0,1 0 0,0 0 0,0 0 0,0 0 0,0 0 0,0-1 0,0 0 0,0 1 0,-3-7 0,3 5 0,0-1 0,0 0 0,0-1 0,0 1 0,1 0 0,0-1 0,1 1 0,-1-1 0,1 0 0,0 1 0,0-1 0,0-8 0,-50 63 0,35-35 0,7-6 0,0 0 0,0-1 0,-18 11 0,25-17 0,0 0 0,0 1 0,-1-1 0,1 0 0,-1-1 0,1 1 0,-1 0 0,1-1 0,-1 1 0,0-1 0,1 0 0,-1 0 0,1 0 0,-1 0 0,0-1 0,1 1 0,-1 0 0,1-1 0,-1 0 0,1 0 0,-1 0 0,-1-1 0,0-1 0,0 0 0,0-1 0,1 1 0,0-1 0,-1 0 0,1 1 0,1-1 0,-1-1 0,1 1 0,-1 0 0,1-1 0,0 1 0,1-1 0,-1 0 0,1 0 0,0 1 0,0-1 0,1 0 0,-1 0 0,1-8 0,0-15 0,1 0 0,6-38 0,-5 49 0,2-22 0,19-108 0,-12 101 0,17-45 0,-22 75 0,1 0 0,1 1 0,0 0 0,1 1 0,0 0 0,17-19 0,-22 28 20,0 1 0,0 0 0,1 0 0,-1 0 0,1 0 0,0 1 0,0 0-1,0 0 1,1 0 0,-1 0 0,1 1 0,-1 0 0,9-2 0,-11 4-64,0 0 1,-1 0-1,1 0 1,0 0-1,0 1 0,-1-1 1,1 1-1,0-1 1,-1 1-1,1 0 0,-1 0 1,1 0-1,-1 0 1,1 1-1,-1-1 0,0 1 1,1-1-1,-1 1 1,0 0-1,0 0 0,0 0 1,-1 0-1,1 0 1,0 0-1,-1 1 0,1-1 1,-1 1-1,0-1 1,0 1-1,0-1 0,1 5 1,0 0-2145,0 1 1,0 0-1,-1-1 1,1 1-1,-2 0 1,1 0-1,-1 0 0,-1 0 1,-1 9-1,-5 21-5691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33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1732 4177,'3'68'22081,"4"-40"-15883,-6-27-6182,-1 1-1,1-1 0,0 0 1,0 1-1,0-1 0,0 0 1,0 0-1,0 1 0,0-1 1,1 0-1,-1 0 0,0 0 1,1 0-1,-1-1 1,1 1-1,-1 0 0,1-1 1,-1 1-1,1-1 0,-1 1 1,1-1-1,-1 1 0,1-1 1,2 0-1,44-2-74,-36 1 45,26-5 14,-1-1 0,0-2 0,-1-1 0,0-2 0,-1-2 0,0-1 0,45-27 0,-30 12-3257,-31 17-828,-1 0 0,0-2 0,31-30-1,-31 20-3650</inkml:trace>
  <inkml:trace contextRef="#ctx0" brushRef="#br0" timeOffset="1">964 87 1368,'16'-33'24147,"-15"33"-23272,0-1 0,0 1 0,0 0 0,1-1 0,12-2 2002,183-21-8612,-1 0-3908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34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1834 0 5393,'0'0'18535,"-7"25"-9696,-1 19-8839,-4-13 0,-1 0 0,-24 40 0,25-49 0,9-15 0,-1-1 0,1 1 0,-1-1 0,-1 0 0,1 0 0,-1 0 0,0-1 0,0 1 0,0-1 0,-1 0 0,-10 6 0,-19 3 0,34-13 0,-1-1 0,1 0 0,-1 0 0,1 1 0,-1-1 0,1 0 0,-1 0 0,0 0 0,1-1 0,-1 1 0,1 0 0,-1-1 0,1 1 0,-1 0 0,1-1 0,-1 0 0,1 1 0,0-1 0,-1 0 0,1 0 0,0 0 0,-3-2 0,2 1 0,1 1 0,-2-1 0,1 0 0,0 1 0,0 0 0,0-1 0,-1 1 0,1 0 0,0 0 0,-1 0 0,1 0 0,-1 1 0,1-1 0,-1 1 0,0-1 0,1 1 0,-1 0 0,0 0 0,1 0 0,-1 0 0,1 1 0,-1-1 0,0 1 0,1-1 0,-1 1 0,1 0 0,0 0 0,-1 0 0,1 1 0,0-1 0,-1 0 0,1 1 0,0-1 0,0 1 0,0 0 0,0 0 0,1 0 0,-1 0 0,-2 4 0,0-2 0,1 0 0,-1 0 0,1 0 0,-1-1 0,0 1 0,-1-1 0,1 0 0,-8 3 0,-23 21 0,34-26 0,0 0 0,-1 0 0,1 0 0,-1 0 0,1 0 0,-1-1 0,1 1 0,-1 0 0,1-1 0,-1 1 0,1-1 0,-1 1 0,0-1 0,0 0 0,1 0 0,-1 0 0,0 0 0,1 0 0,-3 0 0,-4-1 0,-7-2 0,18 4 0,-51-32 0,39 27 0,0 3 0,8 0 0,-1 1 0,0 0 0,0 0 0,1 0 0,-1 0 0,0 0 0,0 0 0,1 1 0,-1-1 0,0 0 0,1 1 0,-1-1 0,0 1 0,1 0 0,-1 0 0,1-1 0,-1 1 0,1 0 0,-1 0 0,1 0 0,-1 1 0,1-1 0,0 0 0,0 0 0,0 1 0,0-1 0,0 1 0,0-1 0,-1 4 0,-4 4 0,-14 8 0,16-12 0,-1 0 0,0-1 0,-1 0 0,1 0 0,-1 0 0,1 0 0,-1-1 0,0 0 0,-1 0 0,1-1 0,0 0 0,-9 2 0,-13 3 0,21-5 0,-1 0 0,1-1 0,-1 0 0,-14 0 0,14-1 0,4 0 0,-1 1 0,1-2 0,0 1 0,0 0 0,-1-1 0,1 0 0,0 0 0,0 0 0,0-1 0,0 1 0,0-1 0,-6-3 0,9 4 0,0 0 0,0 1 0,0-1 0,0 0 0,0 1 0,0-1 0,0 0 0,0 0 0,1 0 0,-1 0 0,0 0 0,0 0 0,1 0 0,-1 0 0,1 0 0,-1 0 0,1-1 0,-1 1 0,1 0 0,0 0 0,-1 0 0,1-1 0,0 1 0,0 0 0,0 0 0,0-1 0,0 1 0,0 0 0,0 0 0,1-1 0,-1 1 0,0 0 0,1 0 0,-1 0 0,1 0 0,-1-1 0,1 1 0,0 0 0,0-1 0,1-3 0,13 39 0,-8-15 0,-1 1 0,-1-1 0,0 1 0,1 22 0,0-2 0,-1-1 0,-1 0 0,-2 0 0,-2 1 0,-1-1 0,-9 54 0,5-78 0,0-1 0,-1 0 0,-1 0 0,0 0 0,-1-1 0,0 0 0,-1 0 0,-1-1 0,-11 12 0,-19 20 0,-79 67 0,97-94 0,0-1 0,-1 0 0,-1-2 0,0 0 0,-52 19 0,52-26 0,0-1 0,-1-1 0,1-1 0,-1-1 0,0-1 0,0-2 0,0 0 0,-41-7 0,25 0 0,0-2 0,0-2 0,2-2 0,-55-24 0,84 32 0,-1-1 0,1 0 0,1 0 0,-15-13 0,21 17 0,-1-1 0,1 0 0,1 0 0,-1 0 0,0 0 0,1 0 0,-1-1 0,1 1 0,0-1 0,0 0 0,0 1 0,1-1 0,-1 0 0,1 0 0,0 0 0,-1-6 0,0-9 0,3-6 0,9-22 0,2 18 0,9-12 0,29-38 0,5-6 0,-31 49 0,-2-1 0,-1 0 0,-2-2 0,21-59 0,13-26 0,-32 63 0,-19 52 0,1-1 0,0 1 0,0 0 0,1 0 0,0 0 0,1 1 0,0 0 0,6-9 0,-7 14-395,-1 0 0,0 0 0,1 0 1,-1 1-1,1-1 0,0 1 0,4-2 0,3 0-1622,-1 0-1,0 1 1,1 0-1,-1 1 1,1 0-1,0 0 1,11 1-1,4 4-5961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35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73 4337,'-7'-2'20754,"-10"-6"-13367,-1-18-7026,17 25-363,1 0-1,-1 0 0,1-1 0,-1 1 0,1 0 1,-1 0-1,1 0 0,0 0 0,0-1 1,0 1-1,0 0 0,-1 0 0,2 0 0,-1-1 1,0 1-1,0 0 0,0 0 0,0-1 1,1 1-1,-1 0 0,1 0 0,-1 0 0,1 0 1,-1 0-1,2-2 0,5-1 3,2 4 0,-1 0 0,0 6-2885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35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17 199 3313,'-1'3'1598,"-13"27"21309,12-15-17958,3-14-4949,-1-1 0,0 1 0,1-1 0,-1 1 0,0-1 0,1 0 0,-1 1 0,1-1 0,-1 1 0,1-1 0,-1 0 0,1 0 0,-1 1 0,1-1 0,-1 0 0,1 0 0,-1 1 0,1-1 0,0 0 0,-1 0 0,1 0 0,-1 0 0,1 0 0,-1 0 0,1 0 0,0 0 0,-1 0 0,1 0 0,-1 0 0,1 0 0,0-1 0,-1 1 0,1 0 0,0-1 0,30-6 0,-26 5 0,39-11-1548,-1-2 0,56-27 0,-78 31 341,-1 0 0,0-2 0,0 0 0,-1-1 0,-1-1 0,26-27 0,-25 17-6494,-2-4-63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6:39.6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2651 237 1792,'19'-29'25971,"-15"25"-23808,6 0 678,-8 5-2841,0 1 0,0-1 0,0 0 0,0 1 0,0-1 0,0 1 0,0 0 0,-1 0 0,1-1 0,0 1 0,-1 0 0,0 0 0,0 1 0,1-1 0,-1 0 0,1 4 0,1-1 0,-1 1 0,1-1 0,-1 1 0,-1 0 0,1 0 0,1 7 0,-4-7 0,1 0 0,-1 0 0,0 0 0,-1 0 0,1 0 0,-1 0 0,0 0 0,-1-1 0,0 1 0,1-1 0,-2 1 0,1-1 0,0 0 0,-1-1 0,0 1 0,0 0 0,-9 6 0,-7 4 0,0 0 0,0-1 0,-26 12 0,31-18 0,-42 22 0,-1-3 0,-70 22 0,-128 28 0,232-71 0,-119 32 0,-2-6 0,-1-7 0,-283 12 0,329-36 0,1-5 0,0-4 0,0-4 0,1-5 0,1-4 0,-168-60 0,227 66 0,1-1 0,1-2 0,-37-24 0,63 36 0,0-1 0,1 0 0,-1 0 0,1-1 0,1-1 0,0 1 0,0-2 0,0 1 0,1-1 0,1 0 0,0 0 0,0 0 0,1-1 0,-8-23 0,12 28-61,0 1-1,0-1 1,0 0 0,1 0-1,0 0 1,0 0 0,1 0-1,-1 0 1,1 0 0,1 0-1,-1 0 1,1 1 0,0-1-1,4-8 1,-1 5-205,1 0 0,-1 1-1,1 0 1,1 1 0,0-1 0,0 1-1,0 0 1,9-5 0,13-8-1495,2 1 0,0 2 0,59-23-1,-84 37 1481,28-10-7445,1 7-64</inkml:trace>
  <inkml:trace contextRef="#ctx0" brushRef="#br0" timeOffset="1">991 83 6865,'35'0'8018,"-10"0"112,10 0-1473,-9 0-3560,8 0-3097,0-5 0,1 5 0,-1-5 0,1 0 0,-10 5 0,10-5 0,-1 0 0,1 1 0,-1-1 0,-8-5-2328,8-4-5234,-8 4-528,8-5-192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35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175 557 1144,'8'-4'5062,"24"-14"17054,-46 26-17671,-23 17-4445,26-17 0,-1 0 0,0 0 0,0-1 0,-16 6 0,25-12 0,0 0 0,0 0 0,0 0 0,-1 0 0,1-1 0,0 1 0,0-1 0,0 0 0,-1 0 0,1 0 0,0-1 0,0 1 0,0-1 0,0 1 0,0-1 0,0 0 0,0 0 0,0-1 0,0 1 0,0 0 0,0-1 0,0 0 0,-3-3 0,5 3 0,-1 1 0,1-1 0,0 0 0,0 0 0,0 0 0,0 0 0,0 0 0,0-1 0,1 1 0,-1 0 0,1 0 0,0 0 0,-1-1 0,1 1 0,0 0 0,0-1 0,0 1 0,1 0 0,-1 0 0,1 0 0,-1-1 0,1 1 0,0 0 0,-1 0 0,3-3 0,28-59 0,-24 52 0,11-27 0,24-74 0,-7 17 0,-12 44 0,47-72 0,-52 94 0,-8 19-1816,-4 15-2551,-3 13-5535,-4 1 2491,-7 1 228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36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543 373 3065,'0'46'5144,"4"21"6248,-1 1-902,-2-22-7814,0-56-2676,-1-1 0,-1 0 0,0 1 0,0-1 0,-1 1 0,-1-1 0,1 1 0,-6-12 0,5 14-179,-14-28-4652,11 23 1194,0 1-1,-1-1 1,-1 1-1,-12-15 1,1 3-4421</inkml:trace>
  <inkml:trace contextRef="#ctx0" brushRef="#br0" timeOffset="1">9 30 872,'0'-5'520,"-8"-5"-344,8 0-408,0 6-472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36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223 475 4505,'-1'-14'28262,"-5"11"-28262,6 3 0,0 0 0,0 0 0,0 0 0,-1 0 0,1 0 0,0 0 0,0 0 0,0 0 0,0 0 0,0 1 0,-1-1 0,1 0 0,0 0 0,0 0 0,0 0 0,0 0 0,0 1 0,0-1 0,0 0 0,-1 0 0,1 0 0,0 0 0,0 1 0,0-1 0,0 0 0,0 0 0,0 0 0,0 1 0,0-1 0,0 0 0,0 0 0,0 0 0,0 0 0,0 1 0,0-1 0,0 0 0,0 0 0,0 0 0,0 1 0,1-1 0,-1 0 0,0 0 0,0 0 0,0 0 0,0 0 0,0 1 0,0-1 0,0 0 0,1 0 0,-1 0 0,0 0 0,0 0 0,0 1 0,7 9 0,-7-11 0,0 3 0,1-1 0,-1 0 0,0 1 0,0-1 0,0 1 0,0-1 0,0 0 0,-1 1 0,1-1 0,0 0 0,-1 1 0,1-1 0,-1 0 0,1 0 0,-1 1 0,1-1 0,-1 0 0,0 0 0,0 0 0,0 0 0,1 0 0,-3 1 0,-20 26 0,12-21 0,0 0 0,0 0 0,-1-1 0,0-1 0,0 0 0,-1 0 0,0-2 0,-20 5 0,31-7 0,-1-1 0,1 1 0,-1-1 0,0 0 0,1 0 0,-1 1 0,0-2 0,1 1 0,-1 0 0,0 0 0,1-1 0,-1 0 0,1 1 0,-1-1 0,1 0 0,-4-2 0,4 2 0,1 0 0,0-1 0,0 1 0,0 0 0,0-1 0,0 1 0,0 0 0,0-1 0,1 1 0,-1-1 0,0 1 0,1-1 0,-1 1 0,1-1 0,0 0 0,0 1 0,-1-1 0,1 0 0,0-2 0,2-9 0,0 0 0,1 1 0,0-1 0,0 1 0,9-18 0,-3 5 0,13-47 0,18-101 0,-28 128 0,-10 37 0,1 0 0,-1 0 0,0 0 0,-1-1 0,1-12 0,8-19-2819,8 1-4092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37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83 1112,'11'-11'5863,"21"-8"14695,-6 5-15324,-8-10-5234,-13 20 0,-11 2 0,-13-2-2549,-32 0-11623,26 4 5792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37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1058 61 1736,'69'-54'30642,"-70"51"-30253,-1 2-389,-1 1 0,1-1 0,0 1 0,-1-1 0,1 1 0,-1 0 0,1-1 0,0 1 0,-1 1 0,1-1 0,-1 0 0,1 1 0,0-1 0,-1 1 0,1-1 0,-4 3 0,-2-1 0,-18 5 0,-1 0 0,1 2 0,0 0 0,1 2 0,0 1 0,1 1 0,1 1 0,0 1 0,0 1 0,2 2 0,0-1 0,1 2 0,1 1 0,1 0 0,0 2 0,-18 30 0,15-20 0,-38 61 0,-70 146 0,90-155 0,7-17 0,-34 105 0,50-120 0,-21 85 0,2 33 0,-23 134 0,11-13 0,25-167 0,8-55 0,-28 76 0,2-9 0,33-120 0,-1 11 0,8-27 0,0 0 0,0 0 0,1 0 0,-1 0 0,0 1 0,1-1 0,-1 0 0,0 0 0,0 0 0,1 0 0,-1 0 0,0 0 0,1 0 0,-1 0 0,0 0 0,1 0 0,-1 0 0,0 0 0,1 0 0,-1 0 0,0 0 0,1 0 0,-1 0 0,0 0 0,0-1 0,1 1 0,-1 0 0,0 0 0,1 0 0,-1 0 0,0-1 0,0 1 0,1 0 0,-1 0 0,0-1 0,0 1 0,0 0 0,0 0 0,1-1 0,-1 1 0,0 0 0,0-1 0,0 1 0,0 0 0,0-1 0,0 1 0,1-1 0,11-13 0,7-41-3792,-14 31-893,0 0-1,-2-1 1,1-41 0,-4 23-3733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38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508 1 5401,'-9'0'27366,"11"6"-27366,0 1 0,0 0 0,0-1 0,0 1 0,1-1 0,4 7 0,1 2 0,32 37 0,-35-45 0,1 0 0,0 0 0,1 0 0,-1-1 0,1 0 0,1 0 0,8 5 0,-6-3 0,19 11 0,40 22 0,-48-29 0,-26-15 0,-1 1 0,0 0 0,0 0 0,-1 0 0,1 0 0,0 1 0,-1 0 0,1 1 0,0-1 0,-1 1 0,1 1 0,-1-1 0,1 1 0,0 0 0,-1 0 0,1 1 0,-11 4 0,5-1 0,0 0 0,1 1 0,0 0 0,0 1 0,0 0 0,1 1 0,0 0 0,0 1 0,-9 11 0,-8 15 0,2 0 0,1 1 0,2 1 0,-19 47 0,26-60 0,0-1 0,-1-1 0,-1 0 0,-20 19 0,25-27 0,5-8 0,0 0 0,-1 0 0,1-1 0,-1 1 0,0-2 0,-1 1 0,1-1 0,-1-1 0,0 0 0,-17 5 0,20-7 0,1 1 0,-1-1 0,1 0 0,0-1 0,-1 1 0,0-1 0,1 0 0,-1 0 0,1-1 0,-1 0 0,1 0 0,-1 0 0,1 0 0,0-1 0,0 0 0,-1 0 0,1 0 0,0-1 0,-7-5 0,-8-20-2120,16 20 599,0-1 1,1 1-1,-1-1 1,2 1-1,-1-1 1,2 0-1,-2-14 1,3-6-6175,0-4 100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38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172 189 1760,'2'-28'5035,"5"-15"6816,0-1-620,-6 15-8341,2 2-2890,-2 12 0,-3 13 0,-7 34 0,6-19 0,-39 280 0,36-230 0,0 25 21,4-46-13,-10 63 0,10-93-28,-1-1 0,0 0 0,-1 0 0,0 0 0,-1 0 0,0 0 0,0-1 0,-1 0 0,-1 0 0,-8 10 0,3-11-4140,-11 1-14393,22-10 17552,-15 5-6573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38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431 21 6241,'9'-19'21378,"-9"18"-21249,1 1 0,0 0 0,-1 0 0,1 0 0,0 0 0,0 0 0,-1 0 0,1 0 0,0 0 0,-1 0 0,1 0 0,0 0 0,0 1 0,-1-1 0,1 0 0,0 0 0,-1 1 0,1-1 0,-1 0 0,1 1 0,0-1 0,-1 1 0,1-1 0,-1 1 0,1-1 0,-1 1 0,1-1 0,-1 1 0,0 0-1,1 0 1,23 20 1021,-21-17-1150,0 1 0,1 0 0,-1 0 0,-1 0 0,1 0 0,-1 1 0,0-1 0,0 1 0,-1-1 0,1 1 0,-1 0 0,0-1 0,-1 1 0,0 0 0,0 0 0,0 0 0,0-1 0,-1 1 0,0 0 0,0 0 0,-1-1 0,1 1 0,-1-1 0,0 1 0,-1-1 0,-5 9 0,1 0 0,-2 0 0,0-1 0,-1 0 0,0 0 0,-1-1 0,0-1 0,-1 0 0,-21 16 0,5-11-4949,-18-2-10391,26-9 10821,2 0-2736</inkml:trace>
  <inkml:trace contextRef="#ctx0" brushRef="#br0" timeOffset="1">181 166 2985,'15'-10'6513,"9"-2"11054,-9 19-11865,-15-6-5702,1 0 0,0 0 0,0 0 0,-1 0 0,1 0 0,-1-1 0,1 1 0,-1 0 0,1 0 0,-1 0 0,1 0 0,-1 1 0,0-1 0,0 0 0,1 0 0,-1 0 0,0 0 0,0 0 0,0 0 0,0 0 0,0 0 0,0 1 0,-1-1 0,1 0 0,0 0 0,-1 0 0,1 0 0,0 0 0,-1 0 0,0 1 0,-2 1 0,1 0 0,-1 0 0,1 0 0,-1-1 0,0 1 0,0-1 0,-1 0 0,1 0 0,-5 2 0,-9 5 0,-1-2 0,-31 9 0,28-9 0,14-4 0,0-1 0,1 0 0,-1 0 0,0 0 0,0-1 0,0 0 0,0 0 0,0-1 0,0 0 0,0 0 0,-8-2 0,15 2 0,-1 0 0,1-1 0,-1 1 0,1 0 0,-1 0 0,1-1 0,0 1 0,-1 0 0,1-1 0,-1 1 0,1-1 0,0 1 0,-1 0 0,1-1 0,0 1 0,-1-1 0,1 1 0,0-1 0,0 1 0,-1-1 0,1 1 0,0-1 0,0 1 0,0-1 0,0 1 0,0-1 0,0 0 0,0 1 0,0-1 0,0 1 0,0-1 0,0 1 0,0-1 0,0 1 0,0-1 0,0 1 0,0-1 0,1 1 0,-1-1 0,0 1 0,0-1 0,1 1 0,-1-1 0,0 1 0,1-1 0,-1 1 0,1 0 0,-1-1 0,0 1 0,1 0 0,-1-1 0,1 1 0,-1 0 0,1-1 0,-1 1 0,1 0 0,11-11 0,-1-1 0,0 0 0,10-16 0,26-29 0,-27 35-2350,-18 18 1321,0 0 0,0 0 0,0 0 0,0 0-1,-1-1 1,1 1 0,-1 0 0,0-1 0,-1 1 0,1-1 0,-1 1-1,0-6 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39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1839 1 5073,'24'10'22500,"-24"-9"-21731,0 0 0,0 0 0,1 1 1,1 6 1347,-1-1-2117,1 0 0,-1 0 0,-1 0 0,1 0 0,-1 0 0,-1 0 0,1 0 0,-1 0 0,0 0 0,-4 11 0,-25 73 0,26-80 0,-6 12 0,-2-1 0,0 0 0,-1-1 0,-1 0 0,0-1 0,-35 35 0,5-11 0,-81 61 0,67-62 0,-3-3 0,-1-2 0,-1-2 0,-96 36 0,115-55 0,-1-2 0,0-2 0,-1-2 0,0-2 0,0-2 0,-1-2 0,-88-2 0,121-3 0,0-2 0,0 0 0,0-1 0,0 0 0,0-1 0,-23-10 0,32 12 0,-1-1 0,1-1 0,-1 1 0,1-1 0,0 1 0,0-2 0,1 1 0,-1 0 0,1-1 0,0 0 0,0 0 0,0 0 0,1 0 0,0-1 0,0 1 0,0-1 0,-1-6 0,-1-1 0,1-1 0,1 0 0,0 1 0,1-1 0,0 0 0,1 0 0,1 0 0,0 0 0,1 0 0,1 0 0,5-23 0,-7 35 0,1-1 0,-1 0 0,1 0 0,-1 1 0,0-1 0,0 0 0,0 1 0,0-1 0,-1 0 0,0-4 0,-1 8 0,0-1 0,1 1 0,-1 0 0,0 0 0,1 0 0,-1 0 0,1 0 0,-1 0 0,1 0 0,0 0 0,-1 0 0,1 1 0,0-1 0,0 1 0,-2 2 0,-17 24 0,-37 40 0,9-17 0,-69 66 0,60-65 12,-81 66-97,130-112 525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39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1 284 1800,'1'-12'6704,"9"-18"14754,-4 23-18653,48-20-2805,-31 17 0,37-24 0,7-7 0,-46 30 0,0-2 0,25-20 0,-14 10 0,12-12 0,-44 35 2,0 0-1,0 0 1,-1 0-1,1 0 1,0 0-1,0 0 1,0 0-1,-1 0 1,1 0-1,0 0 1,0 0-1,0 0 1,0 0-1,-1 0 1,1 0-1,0 0 1,0-1-1,0 1 1,0 0-1,-1 0 1,1 0-1,0 0 1,0 0-1,0 0 1,0-1-1,0 1 1,0 0-1,-1 0 1,1 0-1,0 0 1,0-1-1,0 1 1,0 0-1,0 0 1,0 0-1,0-1 1,0 1-1,0 0 1,0 0-1,0 0 1,0 0-1,0-1 1,0 1-1,0 0 1,0 0-1,0 0 1,0-1-1,0 1 1,0 0-1,0 0 1,0 0-1,0-1 1,1 1-1,-1 0 1,0 0-1,0 0 1,0 0-1,0 0 1,0-1-1,1 1 1,-15 3-461,-7 7-3972,-10 9-8073,7-4 4657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6:40.7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6057,'13'5'11442,"1"0"-3529,3 1-2231,-2 2-4084,-8-2-1591,0 0 0,-1 0 0,1 1 0,-1 0 1,0 0-1,-1 1 0,0-1 0,0 1 0,-1 0 0,0 1 0,0-1 0,4 17 0,-1 5-11,-1 1 0,4 45 0,-4-20-1,3 94 5,-8-135 0,-1 0 0,0-1 0,0 1 0,-1-1 0,-6 26 0,-2 34 0,9-70 0,-1-1 0,1 0 0,-1 1 0,1-1 0,-1 0 0,0 0 0,0 0 0,0 0 0,-1 0 0,1 0 0,-1 0 0,0 0 0,0 0 0,-2 2 0,4-5 0,-1 0 0,1 0 0,-1 0 0,0 1 0,1-1 0,-1 0 0,1 0 0,-1 0 0,1 0 0,-1 0 0,0 0 0,1-1 0,-1 1 0,1 0 0,-1 0 0,1 0 0,-1 0 0,1-1 0,-1 1 0,1 0 0,-1-1 0,1 1 0,-1 0 0,1-1 0,-1 1 0,1 0 0,-1-1 0,1 1 0,0-1 0,-1 1 0,1-1 0,0 1 0,0-1 0,-1 1 0,1-1 0,0 1 0,0-1 0,0 1 0,-1-1 0,1 0 0,0 1 0,0-1 0,0 1 0,0-1 0,0 1 0,0-1 0,0 0 0,1 1 0,-1-1 0,0 1 0,0-1 0,0-1 0,-1-2 0,0 1 0,1 0 0,-1 0 0,1 0 0,0 0 0,-1-1 0,2 1 0,-1 0 0,0 0 0,1-1 0,-1 1 0,1 0 0,0 0 0,0 0 0,0 0 0,0 0 0,4-5 0,31-56 0,22-31 0,-30 47 0,3 0 0,50-60 0,-80 107 0,16-19-1485,1 1 0,1 0 0,24-17 0,-36 30 743,1 1-1,0 1 1,0 0 0,0 0-1,1 0 1,-1 1-1,1 0 1,0 1-1,0 0 1,0 1 0,0-1-1,16 1 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40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180 145 2993,'5'0'13725,"17"5"98,-11 6-12788,-8-8-927,0 0 1,0 1-1,0-1 0,-1 0 0,1 1 1,-1 0-1,0 0 0,0-1 0,0 1 1,2 8-1,-1-2-108,0 0 0,-1 1 0,-1-1 0,0 1 0,0 0 0,-1-1 0,0 1 0,-1 0 0,0-1 0,-1 1 0,0-1 0,-1 1 0,0-1 0,0 0 0,-1 0 0,0 0 0,-1-1 0,0 1 0,-1-1 0,0-1 0,0 1 0,-1-1 0,0 0 0,-15 13 0,15-14 0,-1-1 0,1 0 0,-2-1 0,1 0 0,0 0 0,-18 6 0,21-9 0,1-1 0,0 0 0,0-1 0,0 1 0,-1-1 0,1 0 0,0 0 0,-1 0 0,1-1 0,0 1 0,0-1 0,-1 0 0,1 0 0,0-1 0,0 1 0,0-1 0,-6-3 0,9 4 0,0 0 0,0 0 0,0 0 0,-1 0 0,1 0 0,0 0 0,0 0 0,1 0 0,-1-1 0,0 1 0,0 0 0,1-1 0,-1 1 0,0 0 0,1-1 0,-1 1 0,1-1 0,0 1 0,0-1 0,-1-2 0,6-38 0,0 23 0,2 1 0,11-23 0,65-119 0,-40 81 0,-16 26 0,-11 19 0,-14 22-4303,-2 12 3725,0-1 0,0 0-1,-1 0 1,1 1 0,0-1 0,0 0 0,-1 0-1,1 1 1,0-1 0,-17-8-13878,1 13 6630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42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345 150 4905,'10'-5'27487,"-5"6"-27112,-3 3-375,-4 0 0,2-3 0,-1-1 0,0 0 0,0 1 0,0-1 0,0 0 0,0 1 0,0-1 0,0 0 0,0 0 0,0 0 0,0 0 0,0 0 0,0 0 0,0 0 0,1 0 0,-1-1 0,0 1 0,0 0 0,0 0 0,0-1 0,0 1 0,0-1 0,0 1 0,1-1 0,-1 1 0,0-1 0,0 1 0,0-1 0,1 0 0,-1 1 0,0-1 0,1 0 0,-1 0 0,1 1 0,-1-1 0,1 0 0,-1 0 0,1 0 0,-1-1 0,-8-28 0,9 28 0,1-1 0,-1 1 0,1-1 0,0 1 0,-1-1 0,1 1 0,0-1 0,1 1 0,-1 0 0,0 0 0,1 0 0,-1-1 0,1 1 0,0 1 0,0-1 0,-1 0 0,1 0 0,1 1 0,-1-1 0,2-1 0,56-28 0,-31 17 0,-27 13 0,2-1 0,1-1 0,-1 1 0,1 0 0,-1 0 0,1 0 0,0 1 0,0-1 0,0 1 0,0 0 0,0 1 0,0-1 0,6 1 0,-11 0 0,1 0 0,-1 0 0,1 0 0,-1 0 0,0 0 0,1 0 0,-1 0 0,1 0 0,-1 0 0,0 1 0,1-1 0,-1 0 0,0 0 0,1 0 0,-1 0 0,0 1 0,1-1 0,-1 0 0,0 0 0,1 1 0,-1-1 0,0 0 0,0 1 0,1-1 0,-1 0 0,0 0 0,0 1 0,0-1 0,1 1 0,-1-1 0,0 0 0,0 1 0,0-1 0,0 0 0,0 1 0,0-1 0,0 1 0,0-1 0,0 1 0,-5 21 0,-19 19 0,-113 142 0,-59 74 0,127-171 0,48-64-4425,-34 19-15675,45-35 13306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42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1256 369 4265,'0'-22'3768,"2"-45"17103,3 39-17008,6-21-3863,-10 38 0,1-1 0,0 1 0,1 0 0,1 0 0,0 0 0,0 0 0,1 1 0,0 0 0,1 0 0,0 0 0,10-11 0,-11 15 0,0 1 0,0-1 0,1 1 0,-1 1 0,1-1 0,1 1 0,-1 0 0,1 0 0,-1 1 0,1 0 0,0 0 0,0 0 0,0 1 0,0 0 0,1 1 0,-1 0 0,15-1 0,-15 2 0,0 1 0,0 0 0,0 0 0,-1 0 0,1 1 0,-1 0 0,1 1 0,-1-1 0,0 1 0,1 0 0,8 7 0,-4-1 0,-10-9 0,-1 0 0,1 0 0,-1 0 0,1 0 0,-1 1 0,1-1 0,-1 0 0,1 1 0,-1-1 0,0 0 0,1 1 0,-1-1 0,1 0 0,-1 1 0,0-1 0,1 1 0,-1-1 0,0 1 0,0-1 0,1 1 0,-1-1 0,0 1 0,0-1 0,0 1 0,1-1 0,-1 1 0,0-1 0,0 1 0,0-1 0,0 1 0,0-1 0,0 1 0,0-1 0,0 1 0,-1-1 0,1 1 0,0-1 0,0 1 0,0-1 0,0 1 0,-1-1 0,1 1 0,0-1 0,-1 1 0,1-1 0,0 1 0,-1 0 0,-6 11 0,-12 14 0,-24 10 0,-1-2 0,-2-2 0,-2-1 0,0-4 0,-2-1 0,-1-2 0,-1-3 0,-83 23 0,103-35 0,-65 7 0,84-14 0,0-1 0,1-1 0,-1 0 0,0-1 0,0 0 0,0-1 0,0-1 0,-12-3 0,23 5 0,0 1 0,0-1 0,0 0 0,0 1 0,0-1 0,0 0 0,0 0 0,0-1 0,0 1 0,0 0 0,1-1 0,-1 1 0,1-1 0,-1 1 0,1-1 0,-1 0 0,1 1 0,0-1 0,0 0 0,0 0 0,0 0 0,0 0 0,0 0 0,1 0 0,-1 0 0,1-1 0,-1 1 0,1 0 0,0 0 0,0 0 0,0 0 0,0-1 0,0 1 0,0 0 0,1 0 0,-1 0 0,1 0 0,0 0 0,-1 0 0,1 0 0,1-3 0,2-1 0,-1-1 0,1 1 0,0 0 0,1 0 0,-1 1 0,1-1 0,1 1 0,-1 0 0,0 0 0,1 1 0,10-6 0,-15 9 0,-1 0 0,1 1 0,-1-1 0,1 1 0,0-1 0,-1 1 0,1-1 0,0 1 0,0-1 0,0 1 0,-1-1 0,1 1 0,0 0 0,0 0 0,0-1 0,0 1 0,-1 0 0,1 0 0,0 0 0,0 0 0,0 0 0,0 0 0,0 0 0,0 0 0,-1 0 0,1 1 0,0-1 0,0 0 0,0 1 0,0-1 0,-1 0 0,1 1 0,0-1 0,0 1 0,-1-1 0,1 1 0,0-1 0,-1 1 0,1 0 0,-1-1 0,1 1 0,0 0 0,-1-1 0,0 1 0,1 0 0,-1 0 0,1 0 0,-1-1 0,0 1 0,0 0 0,1 0 0,-1 0 0,0 0 0,0 0 0,0-1 0,0 1 0,0 0 0,0 0 0,0 1 0,-8 54 0,7-51 0,-2 11 0,-2-1 0,0 0 0,0 0 0,-2 0 0,0-1 0,0 0 0,-1 0 0,-1 0 0,-14 16 0,-13 11 0,-56 50 0,90-89 0,-99 84 0,-180 115 0,252-181 0,-47 29-3949,-20 14-6520,78-53 1617,1-4 347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42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181 218 464,'-10'-14'31327,"-11"-8"-30373,15 16-951,-1 0-1,1-1 0,0 0 0,1 0 0,0 0 0,0 0 1,1-1-1,-1 0 0,-2-9 0,-8-17-2962,11 28 1429,0 0-1,-1 1 1,1-1 0,-1 1-1,0 0 1,-1 0 0,1 0-1,-1 1 1,-11-7 0,0 2-6298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43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361 39 2569,'-5'-31'26426,"7"29"-25419,3-3 1758,-5 5-2765,0 0 0,1 0 0,-1 0 0,0 0 0,1 0 0,-1 0 0,0 0 0,0 0 0,1 0 0,-1 0 0,0 0 0,1 0 0,-1 0 0,0 0 0,0 0 0,1 0 0,-1 0 0,0 0 0,1 1 0,-1-1 0,0 0 0,0 0 0,1 0 0,-1 0 0,0 1 0,0-1 0,0 0 0,1 0 0,-1 0 0,0 1 0,0-1 0,0 0 0,0 1 0,1-1 0,-1 0 0,0 0 0,0 1 0,0-1 0,0 0 0,0 1 0,5 17 0,-2-8 0,1 0 0,-1 0 0,0 1 0,-1-1 0,0 1 0,0-1 0,-1 1 0,-1 0 0,0-1 0,-1 14 0,1-2 0,-1-15 0,1 1 0,-1 0 0,-1 0 0,0 0 0,0-1 0,0 1 0,-1-1 0,0 1 0,-4 6 0,-44 64 0,13-22 0,-41 55 0,35-56-2508,29-39 162,0 0 1,-2-1-1,0 0 1,0-2 0,-30 18-1,14-13-6126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43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 39 2489,'36'-26'27507,"-28"18"-24736,-1 4-2771,2 3 0,-3 2 0,0 0 0,0 0 0,0 0 0,0 1 0,-1 0 0,1 0 0,0 0 0,-1 1 0,1 0 0,-1 0 0,0 0 0,0 1 0,0 0 0,-1 0 0,7 6 0,9 7 0,-7-8 0,-2 1 0,1 0 0,-1 1 0,0 0 0,-1 1 0,-1 0 0,0 1 0,0 0 0,-1 0 0,-1 0 0,9 24 0,-15-34 0,0 1 0,0 0 0,-1-1 0,1 1 0,-1 0 0,0 0 0,0-1 0,-1 1 0,1 0 0,-1-1 0,0 1 0,0 0 0,0-1 0,0 1 0,0-1 0,-1 1 0,0-1 0,-2 4 0,0-2 0,0 0 0,0 0 0,-1-1 0,0 1 0,0-1 0,0 0 0,-1 0 0,1-1 0,-10 5 0,-11 3 0,0-1 0,-1-2 0,-50 10 0,63-15 0,-9 2-200,-116 20-6681,121-23 5315,-1-1 1,1-1-1,0 0 1,0-1-1,-29-6 1,29 2-6318,0 0 225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44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164 451 3777,'20'-139'10077,"2"-14"4587,-2 53-10415,-17 80-4249,4-18 0,-7 38 0,0 0 0,0 1 0,0-1 0,0 0 0,0 1 0,1-1 0,-1 0 0,0 0 0,0 1 0,0-1 0,0 0 0,0 0 0,1 0 0,-1 1 0,0-1 0,0 0 0,0 0 0,1 0 0,-1 1 0,0-1 0,0 0 0,1 0 0,-1 0 0,0 0 0,1 0 0,-1 0 0,0 0 0,0 1 0,1-1 0,-1 0 0,0 0 0,0 0 0,1 0 0,-1 0 0,0 0 0,1 0 0,-1-1 0,0 1 0,0 0 0,1 0 0,-1 0 0,0 0 0,1 0 0,-1 0 0,0 0 0,0-1 0,0 1 0,1 0 0,-1 0 0,0 0 0,0-1 0,1 1 0,-1 0 0,0 0 0,0 0 0,0-1 0,0 1 0,1-1 0,0 10 0,1-1 0,-2 1 0,1 0 0,-1-1 0,0 1 0,-1-1 0,0 1 0,0-1 0,-1 1 0,-4 13 0,-2 14 0,-9 133 0,13-129 0,-19 119 0,-31 41-5622,47-179 4233,-2 1 0,-1-1 1,0 0-1,-2-1 0,0-1 0,-28 34 1,22-30-6743,1-3 238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44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2581 62 5081,'2'-13'5028,"5"-4"6071,0 1-1854,-5 4-6931,-2 12-2314,-1 0 0,1 0 0,0-1 0,0 1 0,0 0 0,0 0 0,0 0 0,0 0 0,-1-1 0,1 1 0,0 0 0,0 0 0,0 0 0,0 0 0,-1 0 0,1-1 0,0 1 0,0 0 0,0 0 0,-1 0 0,1 0 0,0 0 0,0 0 0,-1 0 0,1 0 0,0 0 0,0 0 0,0 0 0,-1 0 0,1 0 0,0 0 0,0 0 0,-1 0 0,1 0 0,0 0 0,0 0 0,0 0 0,-1 0 0,1 1 0,0-1 0,0 0 0,0 0 0,-1 0 0,1 0 0,0 0 0,0 0 0,0 1 0,0-1 0,-1 0 0,1 0 0,0 0 0,0 1 0,0-1 0,0 0 0,0 0 0,0 0 0,0 1 0,0-1 0,0 0 0,0 0 0,0 1 0,0-1 0,0 0 0,-15 16 0,14-14 0,-15 15 0,1 2 0,1 0 0,0 1 0,2 0 0,0 1 0,1 0 0,1 1 0,2 0 0,0 1 0,-8 39 0,15-55 0,1 1 0,0 0 0,0 0 0,1 0 0,0-1 0,0 1 0,1 0 0,0-1 0,0 0 0,5 10 0,36 69 0,42 24 0,-85-109 0,1 0 0,-1 0 0,0 0 0,0 0 0,0 0 0,0 0 0,0 0 0,0 0 0,0 0 0,0 0 0,0 0 0,0 0 0,0 0 0,-1 0 0,1 0 0,0 0 0,-1-1 0,1 1 0,-1 0 0,1 0 0,-1 0 0,1 0 0,-1-1 0,0 1 0,1 0 0,-1 0 0,0-1 0,0 1 0,1-1 0,-1 1 0,0-1 0,0 1 0,0-1 0,0 1 0,-1 0 0,-39 17 0,37-17 0,-24 7 0,0-2 0,0-1 0,0-2 0,0 0 0,-54-3 0,64 0 0,12 0 0,-1 0 0,0 0 0,0-1 0,1 1 0,-1-2 0,0 1 0,1-1 0,-1 0 0,1 0 0,-1 0 0,1-1 0,0 0 0,0 0 0,0-1 0,1 0 0,-1 0 0,1 0 0,0-1 0,0 1 0,0-1 0,-4-7 0,-44-65 0,52 75 0,0 1 0,0-1 0,0 0 0,0 1 0,0-1 0,-1 1 0,1 0 0,0-1 0,-1 1 0,1 0 0,-1 0 0,1-1 0,-1 1 0,0 1 0,0-1 0,1 0 0,-1 0 0,0 1 0,0-1 0,0 1 0,0-1 0,1 1 0,-1 0 0,0 0 0,0-1 0,0 2 0,0-1 0,0 0 0,0 0 0,0 1 0,0-1 0,1 1 0,-1-1 0,0 1 0,0 0 0,0-1 0,1 1 0,-1 0 0,-2 2 0,-42 33 0,-2-2 0,-2-2 0,-1-2 0,-1-2 0,-94 35 0,50-30 0,-2-4 0,-150 25 0,160-42 0,0-3 0,-1-5 0,1-3 0,-1-4 0,-155-25 0,241 27 0,-63-11 0,-100-32 0,149 38 0,-1-1 0,1 0 0,0-2 0,1 0 0,0 0 0,0-2 0,1 0 0,0 0 0,1-2 0,-20-21 0,26 23 0,0-1 0,0 1 0,1-1 0,0-1 0,1 0 0,1 0 0,0 0 0,0 0 0,2-1 0,-5-26 0,8 40 0,0 0 0,0-1 0,0 1 0,0-1 0,0 1 0,0 0 0,0-1 0,0 1 0,0-1 0,0 1 0,0-1 0,0 1 0,0 0 0,0-1 0,0 1 0,0-1 0,0 1 0,1 0 0,-1-1 0,0 1 0,0 0 0,1-1 0,-1 1 0,0 0 0,0-1 0,1 1 0,-1 0 0,0-1 0,1 1 0,-1 0 0,0 0 0,1-1 0,-1 1 0,1 0 0,-1 0 0,0 0 0,1 0 0,-1 0 0,1 0 0,-1-1 0,0 1 0,1 0 0,-1 0 0,1 0 0,-1 0 0,1 0 0,-1 0 0,0 1 0,1-1 0,-1 0 0,1 0 0,-1 0 0,0 0 0,1 0 0,-1 1 0,1-1 0,-1 0 0,0 0 0,1 1 0,-1-1 0,0 0 0,1 0 0,-1 1 0,0 0 0,9 5 0,-1 0 0,0 0 0,-1 1 0,0 1 0,0-1 0,0 1 0,-1 0 0,-1 1 0,10 17 0,-9-16 0,-1 0 0,2-1 0,-1 0 0,1 0 0,1 0 0,0-1 0,13 12 0,-6-10-340,0 1 0,2-2 1,-1 0-1,1-1 0,0 0 0,1-2 0,-1 0 1,1-1-1,1 0 0,-1-2 0,0 0 1,1-1-1,23-1 0,37-5-16456,-37 3 8311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45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0 326 6929,'3'2'2805,"-1"-1"-1402,0 1-1,-1-1 1,1 0-1,0-1 1,0 1-1,0 0 1,-1 0-1,1-1 1,0 1-1,0-1 1,0 0-1,3 1 1,9 2 3393,-13-3-4792,18 4-4,1-1 0,-1-1 0,1-1 0,0-1 0,0 0 0,0-2 0,0 0 0,-1-1 0,1-1 0,31-10 0,-13-1 0,-8 6 0,0-2 0,-1-1 0,-1-1 0,0-2 0,-1-1 0,45-34 0,-67 45 0,1 0 0,-1 0 0,0-1 0,-1 1 0,0-1 0,1 0 0,-2-1 0,1 1 0,-1-1 0,0 1 0,0-1 0,1-8 0,-3 12 0,-1 0 0,0 0 0,1 0 0,-1 1 0,0-1 0,-1 0 0,1 0 0,0 0 0,-1 0 0,0 0 0,0 0 0,0 1 0,0-1 0,0 0 0,0 0 0,-1 1 0,1-1 0,-1 1 0,0 0 0,1-1 0,-1 1 0,0 0 0,-1 0 0,1 0 0,0 0 0,-1 1 0,1-1 0,0 0 0,-1 1 0,0 0 0,-4-2 0,-35-10-4101,25 10 225,1 1-1,-2 0 1,1 2 0,-20 1 0,-4 3-3777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45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88 4489,'-17'16'14042,"3"-4"-2771,10-6-8306,5-6-2965,-1 1 0,1-1 0,-1 1 0,0-1 0,1 1 0,-1-1 0,1 0 0,-1 1 0,1-1 0,-1 0 0,1 1 0,0-1 0,-1 0 0,1 0 0,-1 1 0,1-1 0,-1 0 0,1 0 0,0 0 0,-1 0 0,1 0 0,-1 0 0,1 0 0,0 0 0,-1 0 0,1 0 0,0 0 0,-1 0 0,1-1 0,0 1 0,23-4 0,-23 4 0,28-7-676,-2 0 1,1-2-1,-1 0 1,45-25-1,36-12-4643,-90 41-3336,-8 0 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8:27.9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626 440 1704,'17'-39'30892,"-17"36"-30721,0 27-171,-17 56 0,17-72 0,-1-1 0,1 0 0,-1 1 0,-1-1 0,1 0 0,-1 0 0,-1 0 0,1 0 0,-7 12 0,7-15 0,0-1 0,-1 1 0,1-1 0,-1 0 0,0 0 0,0 0 0,0 0 0,0 0 0,0-1 0,-1 1 0,1-1 0,-1 0 0,0 0 0,1 0 0,-1 0 0,0-1 0,0 0 0,-6 2 0,5-3 0,0 1 0,0-1 0,0 0 0,0 0 0,0 0 0,-1-1 0,1 0 0,0 0 0,0 0 0,0-1 0,1 1 0,-1-1 0,0 0 0,-5-4 0,0 0 0,1 0 0,0-1 0,1 0 0,0 0 0,-11-13 0,17 3 0,2 5 0,-1 8 0,-1 4 0,0-1 0,1 1 0,-1-1 0,0 1 0,0 0 0,0 0 0,0 0 0,0 0 0,1 1 0,-1-1 0,0 0 0,0 1 0,0-1 0,1 1 0,-1 0 0,0-1 0,0 1 0,1 0 0,-3 1 0,-1 1 0,-23 5 0,-1-1 0,0-1 0,-57 3 0,10-1 0,71-7 0,1-1 0,-1 1 0,0-1 0,0 0 0,1 0 0,-1-1 0,0 1 0,1-1 0,-1 0 0,0 0 0,1-1 0,-1 1 0,1-1 0,0 0 0,-6-3 0,9 3 0,-1 1 0,0-1 0,0 0 0,1 0 0,-1 0 0,1 0 0,-1 0 0,1 0 0,0 0 0,0 0 0,0-1 0,0 1 0,0 0 0,0-1 0,1 1 0,-1-1 0,1 1 0,0-1 0,-1 1 0,1-1 0,0 1 0,1-1 0,-1 1 0,0-1 0,1 1 0,-1 0 0,1-1 0,1-2 0,19-56 0,3 1 0,2 1 0,58-94 0,13 3 0,-80 135 0,-17 15 0,0 1 0,0-1 0,0 0 0,0 1 0,0-1 0,1 0 0,-1 1 0,0-1 0,0 0 0,0 1 0,0-1 0,0 0 0,0 1 0,1-1 0,-1 0 0,0 0 0,0 1 0,0-1 0,1 0 0,-1 0 0,0 1 0,0-1 0,1 0 0,-1 0 0,0 0 0,0 1 0,1-1 0,-1 0 0,0 0 0,1 0 0,-1 0 0,0 0 0,1 0 0,-1 1 0,0-1 0,1 0 0,-1 0 0,0 0 0,1 0 0,-1 0 0,0 0 0,1-1 0,-1 1 0,0 0 0,1 0 0,-1 0 0,0 0 0,0 0 0,1 0 0,-1 0 0,0-1 0,1 1 0,-1 0 0,0 0 0,0-1 0,1 1 0,-1 0 0,0 0 0,0-1 0,1 1 0,-1 0 0,0 0 0,0-1 0,0 1 0,0-1 0,0 22 0,-11-4-2121,-11 7-5916,3-5 1395,-5 8-1763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6:41.1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0 421 560,'7'14'18306,"-6"-13"-17543,18 1 7918,30-17-5719,-30 9-1534,-3 1-1469,25-6 117,-2-1 0,53-25-1,-80 31-187,-1 0-1,1-1 0,-1 0 1,0-1-1,-1-1 0,0 0 1,0 0-1,-1-1 1,0 0-1,-1 0 0,11-18 1,-12 16-264,2-2 60,-1 0 0,0-1 0,-1 0 0,9-29 0,-15 40 339,0 0 1,0 1-1,0-1 1,-1 0-1,0 0 1,0 0-1,0 0 1,0-1-1,-1 2 1,1-1-1,-1 0 1,0 0-1,0 0 0,-1 0 1,1 0-1,-1 1 1,0-1-1,0 1 1,0-1-1,0 1 1,-1 0-1,1 0 1,-1 0-1,0 0 1,-4-3-1,3 3 42,-1 0 0,0 1 0,0-1 0,0 1 0,0 1 0,0-1 0,0 1 1,0 0-1,0 0 0,-1 0 0,1 1 0,0 0 0,-1 0 0,1 0 0,0 0 0,-9 3 0,2-1 89,0 0 0,-1 1-1,1 1 1,0 0 0,-21 11 0,23-8-190,1 1 1,0-1 0,0 1 0,0 1 0,1 0-1,1 0 1,-1 1 0,2 0 0,-1 0-1,1 0 1,1 1 0,0 0 0,0 0 0,1 0-1,1 0 1,0 1 0,0 0 0,1 0 0,-1 13-1,10 3-6528,-6-27 5679,-1 1 0,1-1 0,0 1 0,0-1 1,0 1-1,0-1 0,0 0 0,1 0 0,-1 1 1,0-1-1,1 0 0,-1 0 0,0 0 0,1 0 0,2 1 1,11 2-5291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47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2548 28 2168,'0'-24'30123,"-1"21"-29647,-7 7-476,7 0 0,-305 401 0,218-279 0,71-101 0,2 0 0,0 1 0,2 1 0,1 0 0,1 1 0,1 0 0,-7 38 0,15-62 0,1 1 0,1 0 0,-1 0 0,1 0 0,0 0 0,0 0 0,0 0 0,1 0 0,0-1 0,0 1 0,3 9 0,-4-13 0,1 0 0,-1 0 0,1 0 0,-1 0 0,1 0 0,0-1 0,0 1 0,-1 0 0,1 0 0,0 0 0,0-1 0,0 1 0,0-1 0,0 1 0,0-1 0,0 1 0,0-1 0,0 1 0,0-1 0,2 1 0,-1-1 0,1 0 0,-1 0 0,1-1 0,-1 1 0,1 0 0,-1-1 0,0 0 0,1 1 0,-1-1 0,0 0 0,1 0 0,3-3 0,1 0 0,-1-1 0,1 0 0,-1-1 0,0 1 0,0-1 0,-1 0 0,0 0 0,0-1 0,0 0 0,-1 0 0,0 0 0,-1 0 0,1-1 0,-1 1 0,4-16 0,-4 10 0,0 1 0,-1-1 0,-1 1 0,0-1 0,0 0 0,-2 0 0,1 1 0,-2-1 0,-3-18 0,4 27 0,0 1 0,-1 0 0,1-1 0,-1 1 0,0 0 0,0 0 0,0 0 0,0 0 0,-1 0 0,1 0 0,-1 1 0,1-1 0,-1 1 0,0 0 0,0 0 0,0 0 0,0 0 0,-1 0 0,1 0 0,0 1 0,-1 0 0,1 0 0,-1 0 0,1 0 0,-1 0 0,0 1 0,-4-1 0,-12 0 0,0 1 0,0 1 0,-36 5 0,31-3 0,-36 12 0,53-12 0,0 0 0,0-1 0,0 0 0,0 0 0,-1-1 0,1 0 0,0 0 0,-1-1 0,1 0 0,-14-2 0,20 1 0,0 0 0,0 0 0,0 0 0,0 0 0,0-1 0,0 1 0,0-1 0,0 1 0,0-1 0,0 1 0,1-1 0,-1 0 0,1 0 0,0 0 0,-1 0 0,1 0 0,0 0 0,0 0 0,-1-3 0,-13-51 0,4 12 0,7 32 0,1 0 0,0 0 0,0-1 0,1 1 0,1 0 0,0-21 0,-8 10 0,8 22 0,1 1 0,0-1 0,-1 0 0,1 1 0,0-1 0,-1 0 0,1 1 0,0-1 0,-1 1 0,1-1 0,-1 0 0,0 1 0,1 0 0,-1-1 0,1 1 0,-1-1 0,0 1 0,1 0 0,-1-1 0,0 1 0,1 0 0,-1-1 0,0 1 0,1 0 0,-1 0 0,0 0 0,0 0 0,1 0 0,-2 0 0,-27 18 0,-43 36 0,53-38 0,-1 0 0,-1-2 0,0 0 0,-1-1 0,-30 12 0,40-20 0,0-1 0,-1 0 0,0-1 0,0-1 0,0 0 0,0 0 0,0-2 0,0 1 0,-1-2 0,1 0 0,0 0 0,0-1 0,-18-5 0,23 6 0,-1 1 0,0 0 0,1 0 0,5 0 0,-1-1 0,1 2 0,0-1 0,-1 0 0,1 1 0,0-1 0,0 1 0,-1 0 0,1 0 0,0 0 0,0 1 0,0-1 0,0 1 0,0-1 0,1 1 0,-1 0 0,0 0 0,1 0 0,-4 4 0,-16 12 0,-8-1 0,-51 19 0,30-6 0,34-20 0,14-8 0,0 0 0,0 0 0,0 0 0,0 0 0,-1 0 0,1-1 0,0 1 0,-1-1 0,-3 1 0,2 2 0,0 0 0,-28-2 0,24-2 0,0 1 0,9-1 0,0 0 0,0 0 0,0 0 0,-1 0 0,1 0 0,0 0 0,0 0 0,-1 0 0,1 0 0,0 1 0,0-1 0,0 0 0,-1 0 0,1 0 0,0 0 0,0 0 0,-1 0 0,1 0 0,0-1 0,0 1 0,0 0 0,-1 0 0,1 0 0,0 0 0,0 0 0,-1 0 0,1 0 0,0 0 0,0 0 0,0-1 0,0 1 0,-1 0 0,1 0 0,0 0 0,0 0 0,0-1 0,0 1 0,0 0 0,-1 0 0,1 0 0,0-1 0,0 1 0,0 0 0,0 0 0,0-1 0,0 1 0,0 0 0,0 0 0,0 0 0,0-1 0,0 1 0,0 0 0,0-1 0,3 8 0,-1-2 0,1 0 0,-1 0 0,0 0 0,0 1 0,1 10 0,14 71 0,-17-64 0,-1 0 0,-1 1 0,-2-1 0,-11 42 0,11-51 0,-1-1 0,0 0 0,-1 0 0,-1 0 0,0-1 0,-1 0 0,0 0 0,-1-1 0,-13 14 0,1-3 0,-2 0 0,0-1 0,-1-2 0,-1 0 0,-1-2 0,-1-1 0,-45 21 0,49-29 0,0-1 0,0 0 0,-1-2 0,0-1 0,0-1 0,-1-1 0,-43-2 0,57-1 0,-1 0 0,1-1 0,0 0 0,0 0 0,0-1 0,1-1 0,-1 0 0,1 0 0,-1-1 0,1 0 0,1-1 0,-1 0 0,1-1 0,0 1 0,0-2 0,1 1 0,0-2 0,1 1 0,-8-10 0,-13-43 0,5 9 0,17 40 0,1 0 0,1-1 0,1 1 0,-3-16 0,4 19 0,0 1 0,1 0 0,0-1 0,1 1 0,0 0 0,0-1 0,1 1 0,0 0 0,1 0 0,-1 0 0,2-1 0,-1 2 0,1-1 0,0 0 0,1 0 0,4-6 0,8-12 0,2 0 0,37-41 0,11-16 0,-42 47 0,4-8 0,32-61 0,-25 20 0,39-139 0,-70 210 0,10-9-1970,-12 21 1458,-1 0 0,1 0 0,0 1 0,0-1 0,0 1 0,0-1 0,0 1 0,0 0 0,0-1 0,0 1 0,1 0 0,-1 1 0,0-1 0,1 0 0,2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47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216 165 4897,'0'7'6244,"1"14"10151,-4-11-11164,2-8-5231,0-1 0,0 0 0,-1 0 0,1 0 0,0 0 0,-1 0 0,1 0 0,-1 0 0,0 0 0,1-1 0,-1 1 0,1-1 0,-1 1 0,0-1 0,0 0 0,1 1 0,-1-1 0,0 0 0,1 0 0,-1 0 0,0 0 0,0-1 0,1 1 0,-1 0 0,0-1 0,1 1 0,-1-1 0,0 1 0,1-1 0,-1 0 0,1 0 0,-3-1 0,0-1 0,-1 0 0,1-1 0,0 1 0,0-1 0,0 0 0,0 0 0,1 0 0,-5-7 0,-25-28-503,27 33-91,0 0 1,1 0-1,0 0 0,0-1 0,0 0 0,-6-12 0,-15-26-16305,9 17 8372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48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9 279 5601,'0'0'7707,"24"6"8534,-14-2-13023,-4-2-3218,0 1 0,0-1 0,0 0 0,0-1 0,0 0 0,1 0 0,-1 0 0,0 0 0,1-1 0,-1 0 0,1-1 0,-1 1 0,0-1 0,1 0 0,-1-1 0,0 0 0,0 0 0,10-5 0,4-2 0,0-1 0,0-1 0,31-25 0,-42 28 0,0-1 0,-1 0 0,0-1 0,0 0 0,-1 0 0,-1 0 0,0-1 0,0 0 0,-1 0 0,0-1 0,4-18 0,-8 27 0,0 0 0,0 0 0,-1-1 0,1 1 0,-1 0 0,0 0 0,0-1 0,0 1 0,0 0 0,-1 0 0,1 0 0,-1-1 0,0 1 0,0 0 0,0 0 0,0 0 0,0 0 0,-4-5 0,3 6 0,1 1 0,-1 0 0,1-1 0,-1 1 0,0 0 0,0 0 0,0 0 0,1 0 0,-1 0 0,0 1 0,0-1 0,0 1 0,0-1 0,0 1 0,0 0 0,-1-1 0,1 1 0,0 0 0,0 0 0,0 1 0,0-1 0,0 0 0,0 1 0,0-1 0,0 1 0,0 0 0,0 0 0,0-1 0,-2 3 0,-63 29-2457,34-15-2072,2 1 0,-53 41-1,48-34-3466,-13 3 158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48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370 323 5665,'0'-8'3140,"2"-25"17058,3 20-16434,-3 10-3764,-1 0 0,0-1 0,-1 1 0,1-1 0,0 1 0,-1-1 0,0 1 0,0-1 0,-1-4 0,5-29 0,5-12 0,-7 40 0,1 0 0,0 1 0,1-1 0,0 1 0,0 0 0,0 0 0,1 0 0,1 1 0,-1 0 0,1 0 0,0 0 0,1 1 0,11-9 0,-7 6 0,-9 7 0,-1 1 0,1-1 0,0 0 0,0 1 0,0 0 0,1-1 0,-1 1 0,0 0 0,0 0 0,1 0 0,-1 0 0,0 1 0,1-1 0,-1 1 0,1-1 0,4 1 0,-6 0 0,0 0 0,-1 0 0,1 0 0,0 0 0,0 0 0,0 0 0,-1 1 0,1-1 0,0 0 0,-1 0 0,1 1 0,0-1 0,0 0 0,-1 1 0,1-1 0,-1 1 0,1-1 0,0 1 0,-1-1 0,1 1 0,-1-1 0,1 1 0,-1 0 0,1-1 0,-1 1 0,0 0 0,1-1 0,-1 1 0,0 0 0,1 0 0,-1-1 0,0 1 0,0 0 0,0 0 0,0-1 0,0 1 0,0 0 0,0 0 0,0 0 0,0-1 0,0 1 0,0 0 0,0 0 0,-1-1 0,1 1 0,0 0 0,-1 1 0,-18 44 0,12-33 0,-3 10 0,-1-1 0,-1 0 0,-1-1 0,-19 23 0,-69 75 0,75-90 0,1-1-1339,-47 39 0,47-48-526,-2 0 1,0-1 0,0-2-1,-36 15 1,43-22-6220,-5-3 66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49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1373 710 1736,'3'-35'6318,"-1"24"-2680,1 0 1,0-1-1,0 2 1,1-1-1,7-13 1,5-2-757,-5 11-2882,1 0 0,0 1 0,1 1 0,1 0 0,0 1 0,0 0 0,2 1 0,-1 1 0,1 0 0,1 1 0,18-7 0,-2 8 0,-33 8 0,1 0 0,-1 0 0,1 0 0,-1 0 0,1 0 0,-1 1 0,1-1 0,-1 0 0,0 0 0,1 1 0,-1-1 0,1 0 0,-1 0 0,0 1 0,1-1 0,-1 1 0,0-1 0,1 0 0,-1 1 0,0-1 0,0 0 0,1 1 0,-1-1 0,0 1 0,0-1 0,0 1 0,0-1 0,0 1 0,1-1 0,-1 1 0,0-1 0,0 1 0,0-1 0,0 1 0,0-1 0,-1 1 0,-1 17 0,2-18 0,-8 16 0,0-1 0,-1 0 0,-1-1 0,0 0 0,-24 25 0,3-2 0,10-13 0,-38 34 0,37-38 0,-33 24 0,48-40 0,6-5 0,-1 0 0,1 0 0,0 0 0,0-1 0,-1 1 0,1 0 0,0-1 0,0 1 0,0-1 0,0 1 0,1-1 0,-1 1 0,0-1 0,1 0 0,-1 1 0,1-1 0,-1-2 0,2-16 0,-1 14 0,1 0 0,-1 0 0,0 0 0,0 0 0,-1 0 0,0 1 0,0-1 0,0 0 0,-4-9 0,3 8 0,2 7 0,0 0 0,-1 1 0,1-1 0,0 0 0,0 1 0,-1-1 0,1 0 0,0 1 0,-1-1 0,1 0 0,0 0 0,-1 1 0,1-1 0,0 0 0,-1 0 0,1 0 0,-1 0 0,1 0 0,0 1 0,-1-1 0,1 0 0,-1 0 0,1 0 0,-1 0 0,1 0 0,0 0 0,-1 0 0,1 0 0,-1 0 0,1 0 0,0-1 0,-1 1 0,1 0 0,-1 0 0,1 0 0,0 0 0,-1-1 0,1 1 0,0 0 0,-1 0 0,1-1 0,0 1 0,-1 0 0,1-1 0,0 1 0,-1 0 0,1-1 0,0 1 0,0 0 0,0-1 0,-1 1 0,1-1 0,0 1 0,0 0 0,0-1 0,0 1 0,0-1 0,0 1 0,0 0 0,0-1 0,0 1 0,0-1 0,0 0 0,-18 23 0,13-15 0,0 0 0,0-1 0,-1 0 0,0 0 0,0 0 0,0-1 0,-1 0 0,1 0 0,-1-1 0,-8 4 0,-34 21 0,18-8 0,-9 4 0,27-16 0,-1 0 0,0-1 0,0-1 0,-27 10 0,40-16 0,-1-1 0,1 1 0,0-1 0,0 0 0,0 0 0,0 0 0,0 1 0,-1-1 0,1 0 0,0 0 0,0-1 0,0 1 0,0 0 0,0 0 0,-1 0 0,1-1 0,0 1 0,0-1 0,0 1 0,0-1 0,0 1 0,0-1 0,0 1 0,0-1 0,0 0 0,0 0 0,1 0 0,-1 1 0,0-1 0,0 0 0,1 0 0,-1 0 0,1 0 0,-1 0 0,1 0 0,-1 0 0,1 0 0,-1-1 0,1 1 0,0 0 0,0 0 0,-1 0 0,1 0 0,0 0 0,0-1 0,0 1 0,0 0 0,1-2 0,-1-7 0,1 0 0,0 0 0,1 0 0,2-11 0,-3 16 0,28-183 0,-23 144 0,-2-9 0,-4-97 0,-3 54 0,-14-98 0,17 194 0,0-1 0,0 1 0,0 0 0,0 0 0,0 0 0,0 0 0,-1-1 0,1 1 0,0 0 0,0 0 0,0 0 0,0 0 0,0-1 0,0 1 0,-1 0 0,1 0 0,0 0 0,0 0 0,0 0 0,0 0 0,0 0 0,-1 0 0,1-1 0,0 1 0,0 0 0,0 0 0,-1 0 0,1 0 0,0 0 0,0 0 0,0 0 0,0 0 0,-1 0 0,1 0 0,0 0 0,0 0 0,0 0 0,-1 0 0,1 0 0,0 1 0,0-1 0,0 0 0,0 0 0,-1 0 0,1 0 0,0 0 0,0 0 0,0 0 0,0 0 0,0 1 0,-1-1 0,1 0 0,0 0 0,0 0 0,0 0 0,0 1 0,0-1 0,0 0 0,0 0 0,0 0 0,0 0 0,-1 1 0,1-1 0,0 0 0,0 0 0,0 1 0,-8 158 0,-9 28 0,-1 66 0,1 100 0,15-295 0,-3-1 0,-3 1 0,-21 84 0,14-86 0,-3 0 0,-35 76 0,40-109 0,-1-2 0,0 0 0,-2-1 0,0 0 0,-2-2 0,0 1 0,0-2 0,-43 29 0,38-30 0,-1-1 0,-1-1 0,0-2 0,-1 0 0,0-1 0,-1-2 0,-47 10 0,56-15 0,0-2 0,-1 0 0,1-1 0,-1-1 0,1-1 0,-1 0 0,1-1 0,0-1 0,-1-1 0,1-1 0,1 0 0,-29-13 0,39 14 0,0 0 0,0-1 0,0 1 0,0-1 0,1 0 0,0-1 0,0 0 0,0 0 0,1 0 0,0-1 0,0 1 0,0-1 0,1-1 0,0 1 0,1 0 0,-1-1 0,1 0 0,1 0 0,0 0 0,0 0 0,0 0 0,0-8 0,0-16 0,2 0 0,1 0 0,1 1 0,8-41 0,-10 70 0,8-37 0,1 0 0,2 1 0,26-63 0,63-103 0,40-23-3414,11-24-4734,-135 222-126,-6 8 48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50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1988 328 4577,'-7'-19'28190,"12"19"-28190,-3 4 0,-4 1 0,2-4 0,-1 0 0,0 0 0,1 0 0,-1 0 0,0 0 0,0-1 0,0 1 0,1 0 0,-1 0 0,0-1 0,0 1 0,0-1 0,0 1 0,0-1 0,0 1 0,-1-1 0,1 1 0,0-1 0,0 0 0,0 0 0,-2 1 0,-26 8 0,23-9 0,20-29 0,82-184 0,-92 206 0,0-1 0,-1 1 0,1-1 0,-2 0 0,1 0 0,-1 0 0,-1-1 0,1 1 0,-1-12 0,-2 16 0,0 4 0,1 0 0,-1-1 0,1 1 0,0 0 0,-1-1 0,1 1 0,-1 0 0,1 0 0,-1-1 0,1 1 0,-1 0 0,1 0 0,-1 0 0,1 0 0,-1 0 0,1 0 0,-1 0 0,1 0 0,-1 0 0,0 0 0,1 0 0,-1 0 0,1 0 0,-1 0 0,1 0 0,-1 0 0,1 1 0,-1-1 0,1 0 0,-1 0 0,1 1 0,0-1 0,-1 0 0,1 1 0,-1-1 0,1 0 0,0 1 0,-1-1 0,0 1 0,-21 16 0,-26 10 0,-85 51 0,120-68 0,-7 6 0,-1-2 0,-1-1 0,0 0 0,0-1 0,-38 13 0,52-23 0,1-1 0,-1 0 0,0-1 0,0 1 0,1-1 0,-1-1 0,0 1 0,0-2 0,1 1 0,-1-1 0,1 0 0,-1 0 0,1-1 0,0 0 0,-13-7 0,10 4 0,0 0 0,1-1 0,-1 0 0,1-1 0,0 0 0,1 0 0,0-1 0,1 0 0,-13-19 0,18 25 0,0 0 0,-1 0 0,1 1 0,-1-1 0,1 1 0,-1-1 0,0 1 0,0 0 0,-7-3 0,9 4 0,0 1 0,0 0 0,1-1 0,-1 1 0,0 0 0,0 0 0,0 0 0,0 0 0,0 0 0,0 0 0,0 0 0,0 0 0,0 0 0,0 0 0,0 1 0,0-1 0,0 0 0,0 1 0,0-1 0,0 0 0,0 1 0,1-1 0,-1 1 0,0 0 0,0-1 0,1 1 0,-1 0 0,0-1 0,0 1 0,1 0 0,-1 0 0,1-1 0,-1 1 0,1 0 0,-1 0 0,1 0 0,0 0 0,-1 0 0,1 0 0,0 0 0,-1 2 0,-1 2 0,-53 61 0,39-44 0,-2 0 0,0-2 0,-1 0 0,-1-1 0,-42 30 0,22-25 0,-1 0 0,-1-3 0,-1-2 0,-82 26 0,94-37 0,-1-1 0,0-1 0,-1-2 0,1-1 0,-1-1 0,1-2 0,-63-9 0,75 6 0,-1-1 0,1-1 0,-1-2 0,2 0 0,-1 0 0,1-2 0,0-1 0,1 0 0,0-1 0,-26-21 0,42 30 0,0 1 0,0-1 0,0 1 0,0-1 0,0 1 0,-1 0 0,1 0 0,0 0 0,-1 1 0,1-1 0,-1 0 0,1 1 0,-1-1 0,1 1 0,-1 0 0,1 0 0,-1 0 0,1 0 0,-1 1 0,1-1 0,-1 0 0,1 1 0,0 0 0,-4 1 0,2 0 0,-1 0 0,0 1 0,1 0 0,0 0 0,-1 0 0,1 0 0,1 1 0,-1 0 0,0 0 0,-2 4 0,-9 9 0,2 0 0,0 1 0,2 0 0,-1 1 0,2 1 0,1 0 0,1 0 0,0 0 0,-8 38 0,4 4-1606,-11 32-4938,-10 49-4638,25-94 2956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51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1 160 1008,'41'37'6520,"-31"-29"-3734,0 0 0,1-1 0,0 0 0,0-1-1,0 0 1,0 0 0,17 4 0,17 0 166,-10-7-2952,-1-1 0,1-2 0,0-2 0,0-1 0,-1-1 0,55-15 0,6-8 0,95-42 0,-119 39-3370,-42 15-820,0-1 1,-1-2-1,32-24 1,-33 17-3577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51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18 275 4289,'-18'-15'24744,"21"5"-21010,55-70-3734,-42 62 0,-1-2 0,23-40 0,-13 2 0,-23 51-22,0 1-227,-2 8-389,-3 23-3151,3 5-11613,0-12 7328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52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97 2769,'-2'-19'6305,"2"14"-3686,-1 1 1,0-1 0,-1 1 0,1-1 0,-1 1-1,0-1 1,-3-4 0,-4-3 115,-1-3-2735,12 11 0,3 3 0,-3-3 0,-3 17 0,-1-1 0,-1 1 0,-6 22 0,4-20 0,1 1 0,0-1 0,1 1 0,-1 19 0,8 64 0,4-1 0,31 145 0,-35-201-2369,-4-36 1448,0-1 0,0 1 1,-1 0-1,1 0 0,-1 0 0,-1-1 0,1 1 0,-1 0 1,-3 6-1,-3 1-7888,-1-2 245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53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1102 25 4929,'10'-24'27801,"-10"24"-27800,1 0 1,-1 1-1,1-1 1,-1 0-1,1 1 1,-1-1-1,1 1 1,-1-1 0,1 0-1,-1 1 1,0-1-1,1 1 1,-1-1-1,0 1 1,1-1-1,-1 1 1,0-1-1,0 1 1,0 0 0,1-1-1,-1 1 1,0-1-1,0 1 1,0 0-1,0-1 1,0 1-1,0-1 1,0 1-1,0 0 1,-1 21-10,1-20 7,-9 95 1,9-92 0,0-1 0,-1 1 0,1-1 0,-1 1 0,-1-1 0,1 1 0,0-1 0,-1 0 0,0 1 0,0-1 0,0 0 0,-1 0 0,1-1 0,-1 1 0,0 0 0,-7 5 0,4-3 0,0-1 0,0 0 0,-1-1 0,0 0 0,0 0 0,0 0 0,-1-1 0,-15 5 0,22-8 0,-1 0 0,1 0 0,-1 0 0,1 0 0,-1 0 0,0 0 0,1 0 0,-1-1 0,1 1 0,-1 0 0,1-1 0,-1 1 0,-1-2 0,-17-4 0,2-13 0,18 19 0,-1-1 0,1 1 0,0 0 0,-1 0 0,1 0 0,0-1 0,-1 1 0,1 0 0,0-1 0,0 1 0,-1 0 0,1-1 0,0 1 0,0 0 0,0-1 0,-1 1 0,1 0 0,0-1 0,0 1 0,0-1 0,0 1 0,0 0 0,0-1 0,0 1 0,0-1 0,0 1 0,0 0 0,0-1 0,0 1 0,0-1 0,0 1 0,0 0 0,0-1 0,0 1 0,1 0 0,-1-1 0,0 1 0,0 0 0,0-1 0,1 1 0,-1 0 0,0-1 0,0 1 0,1 0 0,-1-1 0,0 1 0,1 0 0,-1 0 0,0-1 0,1 1 0,-1 0 0,0 0 0,1 0 0,0 0 0,0 0 0,-1 1 0,1-1 0,0 1 0,-1-1 0,1 1 0,-1 0 0,1-1 0,-1 1 0,1-1 0,-1 1 0,1 0 0,-1 0 0,1-1 0,-1 1 0,0 0 0,1 0 0,-1-1 0,0 1 0,0 0 0,0 0 0,0 0 0,0-1 0,0 1 0,0 0 0,0 0 0,0 0 0,0-1 0,0 3 0,-3 21 0,-2-11 0,-1 0 0,-1-1 0,0 0 0,-1 0 0,0 0 0,-1-1 0,0 0 0,0-1 0,-21 18 0,-12 5 0,-62 36 0,14-9 0,-212 147 0,150-106 0,111-73-3417,-22 8-7965,35-21 7362,4-1-4103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6:41.6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1 4073,'-5'6'23841,"-6"8"-19152,-7 20-4592,-18 49 1,11-22-129,19-46 31,0-1 0,1 1 0,0 0 0,1 0 0,1 0 0,1 1 0,0-1 0,1 25 0,1-38 0,0-1 0,0 1 0,0-1 0,1 1 0,-1 0 0,0-1 0,1 1 0,0-1 0,-1 1 0,1-1 0,0 1 0,0-1 0,0 0 0,0 1 0,0-1 0,0 0 0,0 0 0,0 0 0,0 0 0,0 0 0,1 0 0,-1 0 0,1 0 0,-1 0 0,0-1 0,1 1 0,-1 0 0,1-1 0,0 1 0,-1-1 0,1 0 0,-1 1 0,1-1 0,0 0 0,-1 0 0,1 0 0,-1 0 0,1-1 0,0 1 0,-1 0 0,1-1 0,2 0 0,40-21 0,-30 16 0,0-1 0,0-1 0,-1 0 0,17-14 0,9-11 0,41-45 0,-80 78 0,0 0 0,0 0 0,0 0 0,0 0 0,0 1 0,0-1 0,0 0 0,0 0 0,0 0 0,0 0 0,0 0 0,0 0 0,0 0 0,0 0 0,0 0 0,1 0 0,-1 1 0,0-1 0,0 0 0,0 0 0,0 0 0,0 0 0,0 0 0,0 0 0,0 0 0,0 0 0,0 0 0,0 0 0,0 0 0,1 0 0,-1 0 0,0 0 0,0 0 0,0 0 0,0 0 0,0 0 0,0 0 0,0 0 0,0 0 0,0 0 0,0 0 0,1 0 0,-1 0 0,0 0 0,0 0 0,0 0 0,0 0 0,0 0 0,0 0 0,-4 18 0,-11 20 0,7-16 0,0 0 0,-7 41 0,5-21 0,9-40 0,1 0 0,-1 0 0,1 0 0,-1 0 0,1 0 0,0 0 0,0 1 0,0-1 0,0 0 0,0 0 0,1 0 0,-1 0 0,0 0 0,1 0 0,0 0 0,-1 0 0,1 0 0,0 0 0,0-1 0,0 1 0,0 0 0,1 0 0,-1-1 0,0 1 0,1-1 0,-1 1 0,1-1 0,-1 0 0,1 1 0,0-1 0,-1 0 0,1 0 0,0 0 0,0 0 0,0-1 0,0 1 0,0 0 0,3 0 0,1 0 0,2 1 0,-1-1 0,0-1 0,0 1 0,0-1 0,0-1 0,0 1 0,0-1 0,12-3 0,22-9 0,-1-2 0,-1-1 0,0-3 0,-1 0 0,-1-3 0,-1-1 0,-2-2 0,0-1 0,-1-2 0,-2-1 0,38-45 0,-54 58 0,2-3 0,-1 1 0,22-36 0,-38 54-87,0 0 0,0 0 1,-1 0-1,1 0 0,0 0 0,0 0 0,0 0 1,-1 0-1,1 0 0,0 0 0,0 0 0,-1 0 1,1 0-1,0 0 0,0 0 0,-1 0 0,1 0 1,0 0-1,0-1 0,0 1 0,-1 0 0,1 0 1,0 0-1,0 0 0,0 0 0,0-1 0,-1 1 1,1 0-1,0 0 0,0 0 0,0-1 0,0 1 1,0 0-1,0 0 0,0 0 0,0-1 0,0 1 1,-1 0-1,1 0 0,0-1 0,0 1 0,0 0 1,0 0-1,0-1 0,0 1 0,0 0 0,1 0 1,-1 0-1,0-1 0,0 1 0,0 0 0,0 0 1,0-1-1,0 1 0,0 0 0,0 0 1,1-1-1,-35 17-9931,6-2 3644,11-5-1334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53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392 44 3793,'17'-5'23970,"-35"15"-18966,-55 31-5004,-128 53 0,164-81 0,-39 17 0,76-31 0,0 1 0,0 0 0,0 0 0,0 0 0,0 0 0,0 0 0,0 0 0,0 0 0,0 0 0,0 0 0,0-1 0,-1 1 0,1 0 0,0 0 0,0 0 0,0 0 0,0 0 0,0 0 0,0 0 0,0 0 0,0 0 0,0 0 0,0 0 0,0-1 0,0 1 0,0 0 0,0 0 0,-1 0 0,1 0 0,0 0 0,0 0 0,0 0 0,0 0 0,0 0 0,0 0 0,0 0 0,0 0 0,0 0 0,-1 0 0,1 0 0,0 0 0,0 0 0,0 0 0,0 0 0,0 0 0,0 0 0,0 0 0,0 0 0,0 0 0,-1 0 0,1 0 0,5-6 0,14-7 0,-1 0 0,-1-1 0,0-1 0,-1 0 0,0-2 0,18-23 0,34-36 0,-66 73 0,-1 2 0,-1 0 0,0 1 0,1-1 0,-1 0 0,1 1 0,0-1 0,-1 0 0,1 1 0,-1-1 0,1 1 0,0-1 0,-1 1 0,1-1 0,0 1 0,0 0 0,-1-1 0,1 1 0,0 0 0,0-1 0,0 1 0,-1 0 0,3 0 0,-3 0 0,0 0 0,0-1 0,1 1 0,-1 0 0,0 0 0,0 0 0,1 0 0,-1 0 0,0 0 0,1 0 0,-1 0 0,0 0 0,0 0 0,1 0 0,-1 0 0,0 0 0,0 0 0,1 1 0,-1-1 0,0 0 0,0 0 0,1 0 0,-1 0 0,0 0 0,0 0 0,1 1 0,-1-1 0,0 0 0,0 0 0,0 0 0,0 1 0,1-1 0,-1 0 0,0 0 0,0 1 0,0-1 0,0 0 0,0 0 0,0 1 0,1-1 0,-1 0 0,0 0 0,0 1 0,0-1 0,0 0 0,0 0 0,0 1 0,0-1 0,0 0 0,0 1 0,0-1 0,-1 0 0,1 0 0,0 1 0,0-1 0,0 0 0,0 0 0,0 1 0,0-1 0,0 0 0,-1 0 0,1 0 0,0 1 0,-7 14 0,7-15 0,-29 49-2295,-2 4-8829,-57 77 0,46-78 3876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54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1996 441 4385,'-1'-21'5050,"-8"-27"12942,1 20-12652,5 18-5340,1 1 0,0-1 0,1 0 0,0 0 0,0 0 0,1 0 0,1 0 0,0 0 0,0 0 0,1 1 0,0-1 0,0 0 0,1 1 0,7-14 0,-3 8 0,1 1 0,0 0 0,1 1 0,1 0 0,0 0 0,0 1 0,2 1 0,15-14 0,-17 16 0,28-24 0,-36 32 0,-1 0 0,0 0 0,1 0 0,-1 0 0,0 0 0,1 0 0,-1 0 0,1 1 0,0-1 0,-1 0 0,1 1 0,0 0 0,-1-1 0,1 1 0,0 0 0,-1 0 0,1 0 0,0 0 0,-1 0 0,4 0 0,-5 4 0,-1 0 0,0 0 0,0 0 0,0 0 0,0 0 0,-1-1 0,0 1 0,0-1 0,-4 7 0,-57 66 0,-103 95 0,122-128 0,-103 88 0,141-126-6,0 1 0,-1-2 0,0 1 0,0-1 1,0 0-1,0 0 0,-1-1 0,1 0 0,-1 0 0,0-1 0,-10 2 0,-13 3-2465,0-2 0,-46 2 0,63-7 3101,0 0 1,1-1-1,-1-1 1,-23-5-1,35 7-565,0-1 0,0 0 0,0 0-1,0 0 1,0-1 0,0 1 0,0 0-1,0-1 1,0 1 0,0-1 0,1 0-1,-1 0 1,1 1 0,-1-1 0,1 0-1,0 0 1,0 0 0,0-1 0,0 1-1,0 0 1,0 0 0,1 0 0,-1-1-1,1 1 1,-1 0 0,1-1 0,0 1-1,0 0 1,0-5 0,1-9 450,1 0-1,0 1 1,7-25 0,-1 8-185,17-104-330,-20 118 0,0 0 0,0 1 0,2 0 0,0 0 0,13-21 0,-19 37 0,-1 1 0,0-1 0,1 1 0,-1-1 0,1 1 0,-1-1 0,1 1 0,-1-1 0,1 1 0,-1 0 0,1-1 0,-1 1 0,1 0 0,0-1 0,-1 1 0,1 0 0,0 0 0,-1 0 0,1-1 0,0 1 0,-1 0 0,1 0 0,0 0 0,-1 0 0,1 0 0,-1 0 0,1 1 0,0-1 0,-1 0 0,1 0 0,0 0 0,-1 1 0,1-1 0,-1 0 0,1 0 0,0 1 0,-1-1 0,1 1 0,-1-1 0,1 0 0,-1 1 0,1-1 0,-1 1 0,0-1 0,1 1 0,-1 0 0,1-1 0,-1 1 0,0-1 0,1 2 0,17 28 0,-16-25 0,0 0 0,0 0 0,1-1 0,0 1 0,-1 0 0,2-1 0,-1 0 0,0 0 0,1 0 0,0 0 0,0 0 0,0-1 0,0 1 0,1-1 0,-1 0 0,1-1 0,0 1 0,-1-1 0,1 0 0,1 0 0,-1 0 0,0-1 0,0 0 0,0 0 0,1 0 0,-1-1 0,1 0 0,-1 0 0,0 0 0,1 0 0,-1-1 0,0 0 0,7-2 0,17-7 0,-14 3 0,-15 7 0,0 0 0,0 0 0,0 0 0,0 0 0,0 0 0,-1 0 0,1-1 0,0 1 0,0 0 0,0 0 0,0 0 0,0 0 0,0 0 0,0 0 0,0 0 0,0 0 0,0 0 0,0 0 0,0 0 0,0 0 0,0 0 0,0-1 0,0 1 0,0 0 0,0 0 0,0 0 0,0 0 0,0 0 0,0 0 0,0 0 0,0 0 0,0 0 0,0 0 0,0 0 0,0-1 0,0 1 0,0 0 0,0 0 0,0 0 0,0 0 0,0 0 0,0 0 0,0 0 0,0 0 0,-10 1 0,-1 0 0,0 1 0,0 1 0,1-1 0,-1 2 0,1 0 0,0 0 0,0 0 0,0 1 0,1 1 0,-12 8 0,-8 4 0,-131 75 0,-213 109 0,300-168 0,29-12 0,-1-2 0,-51 15 0,94-34 0,-34 5 0,35-6 0,1 0 0,-1 0 0,1 0 0,-1 0 0,1 0 0,-1 0 0,1 0 0,-1 0 0,0 0 0,1 0 0,-1 0 0,1 0 0,-1 0 0,1-1 0,-1 1 0,1 0 0,-1 0 0,1-1 0,-1 1 0,1 0 0,-1-1 0,1 1 0,0-1 0,-1 1 0,1 0 0,-1-1 0,1 1 0,0-1 0,0 1 0,-1-1 0,1 1 0,0-1 0,0 1 0,-1-1 0,1 1 0,0-1 0,0 0 0,0 1 0,0-1 0,0 1 0,0-1 0,0 1 0,0-1 0,0 0 0,0 1 0,0-1 0,0 1 0,1-1 0,-1 1 0,0-1 0,0 1 0,1-1 0,-1 1 0,0-1 0,1 1 0,-1-1 0,1 0 0,5-11 0,0 1 0,1 0 0,0 0 0,18-20 0,-20 25 0,1 0 0,-1 1 0,1 0 0,0 0 0,0 0 0,1 1 0,-1 0 0,1 0 0,0 1 0,8-3 0,-14 5 0,-1 1 0,1 0 0,-1 0 0,1 0 0,-1 0 0,1 0 0,-1 0 0,1 0 0,-1 0 0,1 0 0,-1 0 0,1 0 0,-1 0 0,1 0 0,-1 1 0,1-1 0,-1 0 0,1 0 0,-1 0 0,0 1 0,1-1 0,-1 0 0,1 1 0,-1-1 0,0 0 0,1 1 0,-1-1 0,0 0 0,1 1 0,-1-1 0,0 1 0,0-1 0,1 1 0,-1-1 0,0 1 0,1 0 0,1 27 0,-11 27 0,-3-27 0,-1 0 0,-1-1 0,-1 0 0,-1-1 0,-1-1 0,-2-1 0,-42 44 0,4-14 0,-125 89 0,4-32-2938,-12-19-4193,155-78-1341,1 1 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55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18 339 5169,'4'0'1569,"0"-1"0,-1-1 0,1 1-1,0 0 1,0-1 0,-1 0 0,1 0 0,-1 0-1,4-2 1,3-16 7943,-9-2-7114,-1-12-4414,-7-61 0,4 80 876,0 1-1,-1-1 1,-1 1 0,0 0-1,0 1 1,-14-23-1,10 21-6830,0 1 31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55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543 34 4481,'0'-20'25667,"0"11"-23048,-2 5-2619,-3 4 0,4 0 0,1 1 0,0 0 0,-1 0 0,1 1 0,0-1 0,0 0 0,0 0 0,0 0 0,0 0 0,0 0 0,0 0 0,0 0 0,0 0 0,0 0 0,1 0 0,-1 0 0,0 0 0,1 0 0,-1 0 0,1 0 0,-1 0 0,1 0 0,-1-1 0,1 1 0,0 0 0,0 1 0,8 37 0,15 38 0,-14-37 0,-8-35 0,-1 1 0,0-1 0,-1 1 0,1 0 0,-1-1 0,0 1 0,-2 8 0,1 10 0,0-21 0,0 0 0,0 1 0,-1-1 0,1 0 0,-1 0 0,1 0 0,-1 0 0,0-1 0,0 1 0,-1 0 0,1-1 0,0 0 0,-1 1 0,1-1 0,-5 2 0,-45 32 0,-10-1 0,-100 41 0,81-41-3701,-39 25-7941,106-52 10407,-46 25-7280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56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850 0 5641,'9'5'27126,"-10"-1"-27126,0 1 0,0-1 0,0 1 0,0-1 0,-1 1 0,0-1 0,0 0 0,0 0 0,-4 7 0,-11 22 0,12-24 0,0 0 0,-1 0 0,0-1 0,-10 10 0,2 0 0,0-1 0,-1 0 0,-1-1 0,-1-1 0,0-1 0,-1 0 0,0-1 0,-1-1 0,-1-1 0,0 0 0,0-2 0,-1 0 0,0-1 0,-25 5 0,37-13 0,2-4 0,6 1 0,1 1 0,-1-1 0,0 1 0,1-1 0,0 0 0,0 1 0,0-1 0,0 0 0,0 1 0,0-1 0,1 1 0,-1-1 0,1 0 0,0 1 0,-1-1 0,1 1 0,0-1 0,3-3 0,-4 5 0,1-1 0,-1 0 0,1 0 0,-1 0 0,0 0 0,0 0 0,0 0 0,0 0 0,0 0 0,0 0 0,0 0 0,-1 0 0,0-2 0,0 3 0,0 1 0,0-1 0,0 1 0,1 0 0,-1-1 0,0 1 0,0 0 0,0 0 0,0-1 0,0 1 0,0 0 0,0 0 0,0 0 0,0 0 0,0 0 0,0 1 0,1-1 0,-1 0 0,0 0 0,0 1 0,0-1 0,0 0 0,0 1 0,0-1 0,-1 2 0,1-2 0,-22 11 0,0 1 0,0 0 0,-21 18 0,-21 11 0,-25 13-818,52-29-1472,-2-2-1,-67 29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56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96 3545,'16'-14'5196,"14"-18"12509,0-4-11384,-23 30-7103,-4-2-4337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56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404 443 3033,'11'-49'17615,"-3"21"-9944,-3 9-6355,1-1 0,14-30-1,-1 3-814,33-79-501,-44 102 0,-5 13 0,0 1 0,1 0 0,0 0 0,0 0 0,11-16 0,-15 26 0,1-1 0,-1 1 0,0 0 0,0 0 0,0 0 0,0 0 0,0 0 0,0 0 0,0-1 0,0 1 0,0 0 0,1 0 0,-1 0 0,0 0 0,0 0 0,0 0 0,0 0 0,0 0 0,1 0 0,-1 0 0,0 0 0,0 0 0,0 0 0,0 0 0,0-1 0,1 1 0,-1 0 0,0 0 0,0 1 0,0-1 0,0 0 0,1 0 0,-1 0 0,0 0 0,0 0 0,0 0 0,0 0 0,0 0 0,1 0 0,-1 0 0,0 0 0,0 0 0,0 0 0,0 0 0,0 1 0,0-1 0,0 0 0,1 0 0,-1 0 0,0 0 0,0 0 0,0 0 0,0 1 0,0-1 0,0 0 0,0 0 0,0 0 0,0 0 0,0 1 0,0-1 0,0 0 0,0 0 0,0 0 0,0 0 0,0 0 0,0 1 0,1 20 0,-7 23 0,-64 130 0,57-148 0,-1 0 0,-2-1 0,0-1 0,-27 30 0,-81 78-2405,-69 55-6003,156-153 921,-5-4-123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57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2847 35 4313,'15'-34'24580,"-30"48"-20706,-10 12-3874,-37 30 0,38-37 0,1 1 0,-32 39 0,20-21 0,26-30 0,1 1 0,0 0 0,1 0 0,0 0 0,0 1 0,-7 13 0,-13 30 0,16-21 0,8-26 0,1-1 0,0 1 0,1 0 0,-1 0 0,1 0 0,0 0 0,0 9 0,-8 43 0,7-42 0,-1 0 0,0 0 0,-1 0 0,-1 0 0,0 0 0,-8 14 0,-2 7 0,6 8 0,8-16 0,0-28 0,1 0 0,-1-1 0,0 1 0,0 0 0,0 0 0,0 0 0,0-1 0,0 1 0,0 0 0,0-1 0,0 1 0,0-1 0,0 1 0,0-1 0,0 0 0,0 1 0,0-1 0,0 0 0,-1 0 0,1 0 0,0 0 0,0 0 0,0 0 0,0 0 0,-3-1 0,-28 0 0,31 1 0,-32 3 0,-1 1 0,1 1 0,-48 15 0,6-2 0,-88 25 0,3 7 0,-161 73 0,221-84 0,-3-5 0,0-5 0,-2-4 0,-172 18 0,231-39 0,0-2 0,-1-1 0,1-3 0,-74-12 0,94 9 0,0-1 0,0-2 0,1 0 0,0-2 0,0-1 0,1-1 0,0-1 0,1 0 0,-27-23 0,-5-12 0,-86-97 0,138 143 0,2-1 0,-1 1 0,0 0 0,0-1 0,1 1 0,-1-1 0,1 1 0,0-1 0,-2-4 0,3 6 0,0 1 0,1 0 0,-1-1 0,0 1 0,0-1 0,0 1 0,0 0 0,1 0 0,-1-1 0,0 1 0,0 0 0,0-1 0,1 1 0,-1 0 0,0 0 0,1-1 0,-1 1 0,0 0 0,1 0 0,-1 0 0,0-1 0,1 1 0,-1 0 0,0 0 0,1 0 0,-1 0 0,0 0 0,1 0 0,-1 0 0,0 0 0,1 0 0,-1 0 0,1 0 0,-1 0 0,0 0 0,1 0 0,-1 0 0,0 0 0,1 0 0,-1 0 0,0 0 0,1 1 0,-1-1 0,0 0 0,1 0 0,-1 0 0,0 1 0,1-1 0,-1 0 0,0 0 0,1 1 0,18 11 0,-18-12 0,11 6 0,-1-1 0,1-1 0,1 0 0,-1-1 0,0 0 0,1-1 0,-1 0 0,26 0 0,104-10 0,-114 5 0,36-6-2669,75-30-11851,-106 30 6280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57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3817,'24'-5'23564,"-14"6"-18178,7 2-5386,1-1 0,-1 0 0,0-2 0,0 0 0,1-1 0,-1-1 0,0 0 0,0-1 0,0-1 0,-1-1 0,1 0 0,18-10 0,20-15-5527,3-2-4761,-41 26 2290,0-3 260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58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1 506 7634,'6'-4'18349,"5"-2"-11810,134-90-6294,-113 74-245,0 0 0,-2-2 0,-1-1 0,0-2 0,41-51 0,-63 68 0,0 0 0,0 0 0,-1-1 0,-1 0 0,0 0 0,7-23 0,-11 30 0,1 0 0,-1 1 0,-1-1 0,1 0 0,0 0 0,-1 0 0,0 0 0,0 0 0,0 0 0,0 0 0,-1 0 0,0 1 0,0-1 0,0 0 0,0 0 0,0 0 0,-1 1 0,1-1 0,-1 1 0,0-1 0,0 1 0,-1 0 0,1 0 0,-4-4 0,4 5 0,-1 1 0,1 0 0,0 0 0,0 0 0,0 1 0,-1-1 0,1 0 0,-1 1 0,1-1 0,0 1 0,-1 0 0,1 0 0,-1 0 0,1 0 0,-1 1 0,1-1 0,-4 1 0,-41 14 0,45-15 0,-58 28-2448,41-17-305,0 2 1,1 0 0,1 0-1,-31 31 1,21-15-5553,-6 4 205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6:42.4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1695 98 1840,'-6'4'32744,"3"-4"-35090,-591 20 2875,-155-6-529,423-14 0,309-4 0,87-31 0,-41 18-2470,-20 11 244,1-1 0,-1 0-1,-1 0 1,1-1 0,11-13 0,-12 8-5328,1 3 128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7:00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1206 233 1224,'0'-15'5371,"-2"-34"17616,-3 31-19830,5 15-3156,-1-1 1,1 1-1,1 0 1,-1-1-1,0 1 1,1 0-1,0 0 1,0-1-1,0 1 1,0 0-1,0 0 1,0 0-1,1 0 1,0 0-1,-1 0 1,1 1-1,0-1 1,5-4-1,-6 2-1,-1 0 0,0 2 0,-2 14 0,-3-3 0,-24 64 0,4-23 0,16-32 0,0 1 0,-1-1 0,-21 27 0,3-5 0,24-31 0,-1-1 0,0 1 0,0-1 0,-1-1 0,-10 11 0,4-7 0,-1-1 0,0 0 0,-1-1 0,0 0 0,0-1 0,0-1 0,-1 0 0,-17 4 0,26-8 0,-1 0 0,0-1 0,0 0 0,1 0 0,-1-1 0,0 0 0,0 0 0,0 0 0,1-1 0,-1 0 0,0 0 0,1-1 0,-1 0 0,1 0 0,-1 0 0,1-1 0,0 0 0,0 0 0,0-1 0,0 1 0,-7-8 0,10 9 0,1-1 0,-1 0 0,1 1 0,0-1 0,0 0 0,0-1 0,0 1 0,1 0 0,-1 0 0,1-1 0,0 1 0,0-1 0,0 1 0,0-1 0,1 1 0,-1-1 0,1 0 0,0 1 0,1-7 0,1-3 0,0 0 0,1 1 0,1-1 0,5-13 0,4-13 0,-2 8 0,1 0 0,26-48 0,-3 7 0,-27 59 0,-7 12 0,0-1 0,-1 1 0,1-1 0,0 1 0,0-1 0,-1 1 0,1-1 0,0 1 0,-1-1 0,0 0 0,1 1 0,-1-1 0,0 0 0,0-2 0,0 4 0,0-1 0,0 1 0,0 0 0,0-1 0,-1 1 0,1 0 0,0 0 0,0-1 0,0 1 0,0 0 0,0 0 0,-1 0 0,1-1 0,0 1 0,0 0 0,-1 0 0,1 0 0,0-1 0,0 1 0,-1 0 0,1 0 0,0 0 0,0 0 0,-1 0 0,1 0 0,0 0 0,0 0 0,-1-1 0,1 1 0,0 0 0,-1 0 0,1 0 0,0 0 0,0 0 0,-1 1 0,1-1 0,0 0 0,-1 0 0,1 0 0,0 0 0,0 0 0,-1 0 0,1 0 0,0 0 0,0 1 0,-1-1 0,1 0 0,0 0 0,0 0 0,0 1 0,-1-1 0,1 0 0,0 0 0,0 1 0,0-1 0,0 0 0,-1 0 0,1 1 0,-13 10 0,2-1 0,-1 0 0,0-1 0,0 0 0,-25 14 0,1-1 0,-61 37 0,57-36 0,1 1 0,2 2 0,-67 59 0,97-77 0,1-1 0,0 1 0,1 0 0,-1 0 0,2 1 0,-1-1 0,1 1 0,0 0 0,1 0 0,0 1 0,1-1 0,-1 1 0,2-1 0,-2 19 0,4-20 0,1-1 0,0 0 0,0 0 0,0 0 0,1 0 0,0-1 0,0 1 0,1-1 0,-1 1 0,2-1 0,-1 0 0,0-1 0,1 1 0,0-1 0,1 0 0,-1 0 0,1 0 0,0-1 0,0 0 0,0 0 0,1-1 0,-1 0 0,10 4 0,0 7 0,-16-13 0,0-1 0,0 0 0,0 0 0,0 1 0,1-1 0,-1 0 0,0 1 0,0-1 0,0 0 0,0 1 0,0-1 0,0 0 0,0 0 0,0 1 0,0-1 0,-1 0 0,1 1 0,0-1 0,0 0 0,0 1 0,0-1 0,0 0 0,0 0 0,-1 1 0,1-1 0,0 0 0,0 0 0,0 1 0,-1-1 0,1 0 0,0 0 0,0 0 0,-1 0 0,1 1 0,0-1 0,0 0 0,-1 0 0,1 0 0,0 0 0,-1 0 0,1 0 0,0 0 0,-1 0 0,1 1 0,-1-1 0,-15 8 0,16-8 0,-20 7 0,-2 2 0,-1 0 0,0-2 0,0-1 0,-39 5 0,35-8 0,1-2 0,-50-3 0,65 1 0,1-1 0,0 0 0,-1-1 0,1 0 0,0-1 0,1 0 0,-1 0 0,1-1 0,0 0 0,-11-8 0,18 11 0,0 1 0,0-1 0,1 0 0,-1 0 0,1 1 0,-1-1 0,1 0 0,0 0 0,0 0 0,0 0 0,0-1 0,0 1 0,0 0 0,1 0 0,-1-1 0,1 1 0,-1 0 0,1 0 0,0-1 0,0 1 0,0 0 0,0-1 0,1 1 0,-1 0 0,1-1 0,-1 1 0,1 0 0,1-3 0,2-8 0,2 1 0,0 0 0,13-21 0,-5 11 0,37-74 0,5 3 0,70-89 0,-111 167 0,0 0 0,0 0 0,2 2 0,0 0 0,0 1 0,22-11 0,-20 16-3420,-18 7 3000,0 0 0,0 0 0,0 0 0,0 0 0,0 1 1,0-1-1,0 0 0,0 0 0,0 1 0,0-1 0,0 0 1,0 1-1,0-1 0,0 1 0,0-1 0,-1 1 0,1-1 1,0 1-1,0 0 0,-1-1 0,1 1 0,0 0 0,-1 0 0,1 0 1,-1-1-1,1 1 0,-1 0 0,1 0 0,-1 0 0,0 0 1,1 0-1,-1 0 0,0 0 0,0 0 0,1 0 0,-1 0 1,0 0-1,0 0 0,0 0 0,-1 1 0,1 16-7736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7:01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1 228 448,'27'27'6716,"-20"-20"-3487,1-1 0,0 0 1,1-1-1,-1 0 0,1 0 0,13 5 0,9 0-230,-16-7-2999,1 0 0,-1-1 0,1-1 0,0 0 0,0-1 0,-1-1 0,1-1 0,21-4 0,9-4 0,64-24 0,-95 28-466,0 0 1,0-1-1,0-1 1,-1 0-1,18-14 1,-23 14-244,0 0 1,0 0 0,0-1-1,-1 0 1,-1 0 0,1-1 0,-1 0-1,-1 0 1,0-1 0,-1 1-1,0-1 1,7-23 0,-3 2-6910,-1 2-105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7:01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1024 101 2425,'49'-46'9610,"-22"11"353,-23 19-7783,-15 12 896,-21 12 2042,28-6-4723,-40 10-395,1 3 0,1 2 0,-52 28 0,9-4 0,-76 46 0,65-34 0,-38 16-4325,-68 30-8942,147-72 10591,-46 20-5342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7:01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243 639 616,'8'-16'30427,"-8"16"-30388,0 0 0,0-1 0,0 1 0,-1 0 0,1 0 0,0-1 0,0 1 0,-1 0 0,1-1 0,0 1 0,0 0 0,-1 0 0,1 0 0,0-1 0,-1 1 0,1 0 0,0 0 0,-1 0 0,1 0 0,0 0 0,-1 0 0,1-1 0,0 1 0,-1 0 0,1 0 0,0 0 0,-1 0 0,1 0 0,-1 0 0,1 0 0,0 1 0,-1-1 0,1 0 0,0 0 0,-1 0 0,1 0 0,0 0 0,-1 0 0,1 1 0,-1-1 0,-12 5 86,1-2-125,-5 4 0,-1-2 0,0-1 0,0 0 0,0-1 0,-1-1 0,1-1 0,-1 0 0,-29-4 0,47 3 0,0 0 0,0 0 0,0 0 0,0-1 0,0 1 0,1 0 0,-1-1 0,0 1 0,0-1 0,0 0 0,0 1 0,0-1 0,0 1 0,1-1 0,-1 0 0,0 0 0,1 1 0,-1-1 0,0 0 0,1 0 0,-1 0 0,1 0 0,-1 0 0,1 0 0,-1-2 0,3-29 0,1 23 0,0 1 0,0-1 0,1 0 0,7-11 0,59-102 0,-50 81 0,18-57 0,-37 94 0,59-220 0,-58 219 0,-2-1 0,1 1 0,0-1 0,-1 1 0,0-1 0,-1 1 0,1-1 0,-3-8 0,2 15-257,-1 0 1,0 0-1,0 0 0,1 0 0,-1 0 1,1 1-1,-1-1 0,1 0 1,-1 1-1,1-1 0,0 1 0,0 0 1,-1-1-1,1 1 0,-1 3 0,-24 39-14878,9-16 7228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7:02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78 111 1392,'0'21'6571,"0"28"15345,0-31-19028,5-12-2888,-1-19 0,-2-6 0,-2 16 0,1 0 0,-1 0 0,0 0 0,1 0 0,-1 0 0,-1 0 0,1 0 0,-2-6 0,-3-20-1408,5 24 710,-1 1-1,1-1 1,-1 1 0,0-1 0,-1 1-1,1-1 1,-1 1 0,1 0 0,-1 0-1,-1 0 1,1 0 0,0 0 0,-1 0-1,0 1 1,-5-6 0,-16-10-7121,-2-1-28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7:02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624 54 1680,'6'2'14353,"5"5"-5327,-7 4-7747,0-1 1,0 0 0,0 0 0,2 0-1,6 10 1,-11-18-1250,3 7-30,0 0 0,0 0 0,0 1 0,-2 0 0,1-1 0,-1 1 0,0 0 0,-1 0 0,0 15 0,-1-2 0,-2 1 0,-7 46 0,6-60 0,0-1 0,-1 0 0,0 0 0,0 0 0,-1-1 0,0 1 0,0-1 0,-1 0 0,0 0 0,0-1 0,-1 0 0,0 0 0,0-1 0,-1 1 0,0-1 0,0-1 0,0 0 0,-1 0 0,0-1 0,0 0 0,-12 4 0,19-7 0,1-1 0,0 1 0,-1-1 0,1 1 0,-1-1 0,1 0 0,0 0 0,-1 1 0,1-1 0,-1 0 0,1 0 0,-1-1 0,1 1 0,0 0 0,-1 0 0,1-1 0,-1 1 0,1-1 0,0 1 0,-1-1 0,1 1 0,0-1 0,0 0 0,-1 0 0,1 0 0,0 0 0,0 0 0,0 0 0,0 0 0,0 0 0,0 0 0,0 0 0,1 0 0,-1-1 0,0 1 0,1 0 0,-1 0 0,1-1 0,-1 1 0,1-1 0,0 1 0,-1 0 0,1-1 0,0 1 0,0-1 0,0 1 0,0-1 0,0-2 0,2-9 0,0 1 0,1-1 0,1 0 0,7-19 0,-3 8 0,-3 5 0,-3 9 0,0 1 0,1-1 0,0 1 0,5-12 0,-7 21 0,-1 0 0,0 0 0,0-1 0,0 1 0,0 0 0,0-1 0,0 1 0,0 0 0,1 0 0,-1-1 0,0 1 0,0 0 0,0-1 0,0 1 0,0 0 0,0 0 0,0-1 0,0 1 0,0 0 0,0-1 0,-1 1 0,1 0 0,0 0 0,0-1 0,0 1 0,0 0 0,0 0 0,0-1 0,-1 1 0,1 0 0,0 0 0,0-1 0,0 1 0,-1 0 0,1 0 0,0 0 0,0 0 0,-1-1 0,1 1 0,0 0 0,0 0 0,-1 0 0,1 0 0,0 0 0,0 0 0,-1 0 0,1 0 0,0 0 0,-1-1 0,1 1 0,0 0 0,0 0 0,-1 1 0,1-1 0,0 0 0,-1 0 0,1 0 0,0 0 0,0 0 0,-1 0 0,1 0 0,0 0 0,-1 1 0,1-1 0,0 0 0,0 0 0,0 0 0,-1 1 0,-22 7 0,18-2 0,0 0 0,0 0 0,0 0 0,1 1 0,-1-1 0,2 1 0,-1 0 0,1 0 0,0 1 0,-3 10 0,-17 83 0,18-75 0,4-18 0,0 0 0,0 0 0,1-1 0,0 1 0,0 0 0,1 0 0,0-1 0,1 1 0,-1 0 0,1-1 0,6 13 0,-7-16 0,1-1 0,0 1 0,0-1 0,0 0 0,0 0 0,0 0 0,1 0 0,-1 0 0,1 0 0,0 0 0,0-1 0,0 0 0,0 0 0,1 1 0,-1-2 0,0 1 0,1 0 0,-1-1 0,1 1 0,0-1 0,0 0 0,-1-1 0,1 1 0,0 0 0,6-1 0,-8-1 0,6-1 0,14 11 0,-22-9 0,0 0 0,0 0 0,0 1 0,0-1 0,0 0 0,0 1 0,0-1 0,0 0 0,0 1 0,0-1 0,0 0 0,0 0 0,0 1 0,0-1 0,0 0 0,0 1 0,-1-1 0,1 0 0,0 0 0,0 1 0,0-1 0,0 0 0,0 0 0,-1 1 0,1-1 0,0 0 0,0 0 0,0 0 0,-1 1 0,1-1 0,0 0 0,0 0 0,-1 0 0,1 0 0,0 1 0,-1-1 0,1 0 0,0 0 0,0 0 0,-1 0 0,1 0 0,0 0 0,-1 0 0,1 0 0,0 0 0,0 0 0,-1 0 0,1 0 0,0 0 0,-1 0 0,-15 4 0,-223 51 0,200-49 0,-1-2 0,0-2 0,0-1 0,-42-5 0,79 4 0,1 0 0,-1-1 0,1 1 0,-1-1 0,1 1 0,-1-1 0,1 0 0,0 0 0,-1 0 0,1 0 0,0 0 0,0-1 0,-1 1 0,1-1 0,0 1 0,1-1 0,-1 0 0,0 0 0,0 0 0,1 0 0,-1 0 0,1 0 0,0 0 0,-1 0 0,1-1 0,0 1 0,0 0 0,1-1 0,-1 1 0,0-1 0,1 1 0,0-1 0,-1 1 0,1-1 0,0 0 0,0 1 0,0-1 0,1 1 0,-1-1 0,1 1 0,0-4 0,10-52 0,1 14 0,-1 0 0,-3 0 0,4-46 0,13-70 0,8-13 0,-31 126 30,-2 31-561,-25 14-17484,15 7 10197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7:03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1190 37 4545,'0'-34'27837,"0"31"-27452,0 16-385,-2 57 0,0-39 0,1 0 0,5 31 0,-1-7 0,-3 71 0,-2-47 0,0-15 0,-3 0 0,-22 110 0,-52 119 0,73-275 0,-1 0 0,-1-1 0,0 0 0,-1-1 0,-1 1 0,-1-2 0,0 0 0,-1 0 0,-1-1 0,0 0 0,0-1 0,-2-1 0,1 0 0,-2-1 0,0 0 0,0-1 0,-18 7 0,8-5 0,-1-2 0,0-1 0,-1 0 0,0-3 0,0 0 0,-1-1 0,1-2 0,-1-1 0,0-2 0,-45-4 0,17-2 0,-101-25 0,137 25 0,-1-1 0,1 0 0,1-2 0,-1 0 0,2-2 0,-1 0 0,-30-23 0,43 27 0,0 1 0,0-1 0,0-1 0,1 1 0,0-1 0,1 0 0,0 0 0,0-1 0,0 1 0,1-1 0,1 0 0,-1-1 0,-2-15 0,3 11 0,2-1 0,0 0 0,0 1 0,2-1 0,-1 0 0,2 1 0,0-1 0,5-17 0,8-13 0,1 1 0,3 0 0,1 1 0,37-58 0,80-113 0,-74 118 0,-45 70-3410,10-14-8689,-6 10 3736,-13 19 508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7:03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5073,'9'14'5730,"16"14"12646,-15-16-14788,-2-9-3588,-8-3 0,0 0 0,0 0 0,1 0 0,-1 0 0,0 1 0,1-1 0,-1 0 0,0 0 0,1 0 0,-1 0 0,0 0 0,0 0 0,1 0 0,-1 0 0,0-1 0,1 1 0,-1 0 0,0 0 0,1 0 0,-1 0 0,0 0 0,0 0 0,1 0 0,-1-1 0,0 1 0,0 0 0,1 0 0,-1 0 0,0-1 0,0 1 0,0 0 0,1 0 0,-1-1 0,0 1 0,0 0 0,0 0 0,0-1 0,0 1 0,0 0 0,1-1 0,-1 1 0,0 0 0,0 0 0,0-1 0,0 1 0,0 0 0,0-1 0,0 1 0,2-3-30,-1 1-1,1-1 1,0 0 0,-1 1 0,1-1-1,-1 0 1,0 0 0,0 0-1,0 0 1,-1 0 0,1 0 0,-1 0-1,1 0 1,-1 0 0,0-1 0,-1-3-1,0 6-738,0 0 0,0 0 0,0 1 0,0-1 0,-1 0 0,1 1 0,0 0 0,0-1 0,-1 1 0,1 0 1,0-1-1,-1 1 0,1 0 0,-1 0 0,1 0 0,0 0 0,-1 0 0,1 1 0,0-1 0,-2 1 0,-6-1-3292,-22 0-4453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7:03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357 426 4257,'18'-19'28439,"-19"24"-28433,-1-1 0,1 1 1,-1-1-1,0 1 0,0-1 0,0 0 0,0 0 0,-1 0 0,1 0 0,-1 0 0,0-1 0,-4 4 0,-4 7-14,0-3 8,-1 0 0,0-1 0,0 0 0,-1-1 0,0 0 0,-19 9 0,20-14 0,0 1 0,0-2 0,-1 0 0,1 0 0,-1-1 0,0-1 0,1 0 0,-1 0 0,0-1 0,-23-4 0,32 3 0,0 0 0,0 0 0,-1 0 0,1 0 0,0-1 0,0 0 0,0 0 0,1 0 0,-1 0 0,0 0 0,-4-5 0,7 6 0,-1-1 0,1 1 0,0-1 0,0 1 0,0-1 0,0 0 0,0 0 0,0 0 0,0 1 0,1-1 0,-1 0 0,1 0 0,-1 0 0,1 0 0,0 0 0,0 0 0,-1 0 0,2 0 0,-1 0 0,0 0 0,0 0 0,1 0 0,-1 0 0,1-2 0,34-93 0,79-158 0,-99 224 0,-6 9-1924,4-15-5610,1-4-1545,-6 21 834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7:04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47 6305,'27'-19'26019,"-17"12"-25466,3 4-663,-12-1 110,-1-1 0,-1 0 0,0 4 0,0 1 0,0-1 0,0 1 0,0 0 0,0-1 0,1 1 0,-1 0 0,0 0 0,0 0 0,0-1 0,0 1 0,0 0 0,0 0 0,0 0 0,0 1 0,0-1 0,0 0 0,0 0 0,0 0 0,0 1 0,0-1 0,0 0 0,-1 2 0,1-2 0,-25 1-2614,-32 12-11821,31-3 6007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6:42.8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399 1 5777,'-15'2'4929,"-20"13"12152,16-3-12101,-42 34-4980,2 3 0,-60 64 0,109-101 0,0 0 0,0 1 0,1-1 0,1 2 0,0-1 0,-8 21 0,13-26 0,0 0 0,0 0 0,0 0 0,1 1 0,0-1 0,1 1 0,0-1 0,0 1 0,1-1 0,0 1 0,0 0 0,1-1 0,2 10 0,-1-13-225,-1-1 1,2 1-1,-1 0 1,0-1-1,1 1 0,0-1 1,0 0-1,0 0 0,0 0 1,1 0-1,-1-1 1,1 0-1,0 1 0,0-1 1,1 0-1,-1-1 0,0 1 1,1-1-1,0 0 1,-1 0-1,11 2 0,-5-1-583,0-1 0,1-1 0,-1 0-1,1 0 1,-1-1 0,1-1 0,-1 1-1,1-2 1,-1 1 0,14-5 0,-7 0-7119,0-2 88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7:04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1093 47 328,'7'-8'4579,"1"1"0,0 0 0,0 0-1,11-7 1,-7 10-2578,-10 9 1224,-15 14 1094,1-11-4319,0 1 0,0-2 0,-23 11 0,21-12 0,0 1 0,1 1 0,-21 15 0,-78 69 0,57-37 0,2 3 0,3 1 0,2 3 0,-48 83 0,34-35 0,-90 219 0,55-48 0,-12 28 0,58-173-4977,-36 80-9877,61-167 6583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7:04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525 141 3489,'12'-8'10087,"-8"5"-7967,-1 0 0,1 1 0,-1 0 0,1 0 0,0 0-1,0 0 1,0 1 0,5-2 0,-6 2-2109,0 0 1,0 0-1,-1 0 0,1 1 1,0-1-1,0 1 1,0 0-1,0-1 0,0 1 1,0 1-1,4-1 0,6 0-35,-7-2 24,0 1 0,1-2 0,-1 1 0,0-1 0,-1 0 0,1 0 0,0 0 0,-1-1 0,0 0 0,0 0 0,8-8 0,-13 11 0,0 1 0,0 0 0,0-1 0,0 1 0,0 0 0,0 0 0,0-1 0,0 1 0,0 0 0,0-1 0,0 1 0,-1 0 0,1-1 0,0 1 0,0 0 0,0 0 0,0-1 0,0 1 0,-1 0 0,1-1 0,0 1 0,0 0 0,-1 0 0,1 0 0,0-1 0,0 1 0,-1 0 0,1 0 0,0 0 0,0 0 0,-1-1 0,1 1 0,0 0 0,-1 0 0,1 0 0,0 0 0,-1 0 0,1 0 0,0 0 0,-1 0 0,1 0 0,0 0 0,-1 0 0,1 0 0,0 0 0,0 0 0,-1 0 0,0 1 0,-20-2 0,7 5 0,0 0 0,0 1 0,0 1 0,0 0 0,1 1 0,0 0 0,0 1 0,1 0 0,0 1 0,1 1 0,-1 0 0,2 0 0,0 1 0,0 1 0,1-1 0,0 2 0,1-1 0,1 1 0,0 0 0,-8 19 0,16-25 0,-1-1 0,1 0 0,-1 1 0,2-1 0,-1 0 0,1 1 0,0-1 0,4 9 0,-3-8 0,1 5 0,1 1 0,0 1 0,-1 0 0,3 22 0,-6-32 0,-1 1 0,0-1 0,0 1 0,0-1 0,-1 1 0,1-1 0,-1 1 0,0-1 0,0 0 0,-1 1 0,1-1 0,-1 0 0,0 0 0,0 0 0,0 0 0,-4 4 0,-6 9 0,0-1 0,-2 0 0,0-1 0,0-1 0,-2 0 0,1 0 0,-2-2 0,0 0 0,0-1 0,-38 17 0,51-26 0,-27 10 0,-52 15 0,75-25 0,-1-1 0,0 1 0,1-1 0,-1-1 0,0 1 0,1-1 0,-1-1 0,0 0 0,1 0 0,-1-1 0,-10-3 0,17 5 0,1-1 0,0 0 0,0 1 0,0-1 0,0 0 0,0 0 0,0 0 0,0 1 0,0-1 0,0 0 0,0 0 0,1 0 0,-1 0 0,0-1 0,1 1 0,-1 0 0,0 0 0,1 0 0,0 0 0,-1-1 0,1 1 0,0 0 0,-1-1 0,1 1 0,0 0 0,0 0 0,0-1 0,0 1 0,0 0 0,1-1 0,-1 1 0,0 0 0,1 0 0,-1-1 0,1-1 0,23-48 0,-18 41 0,134-235 0,-99 173 0,-23 41 0,-1 0 0,26-68 0,-40 90-215,1-2-1311,0 0 1,-2 1 0,1-2-1,0-10 1,-3 20 1175,1 0-1,-1 0 1,0 0 0,0 0 0,0 0-1,-1 0 1,1 0 0,0 0-1,-1 0 1,0 0 0,1 0 0,-1 0-1,0 0 1,0 0 0,0 1 0,0-1-1,0 0 1,0 1 0,0-1 0,-1 0-1,1 1 1,-1 0 0,1-1-1,-1 1 1,0 0 0,1 0 0,-1 0-1,-2-2 1,-13-2-7824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7:05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1170 151 3121,'3'-3'1434,"2"-2"2420,1 0 0,0 1 1,0 0-1,0 0 0,9-4 1,15-2 1231,-30 14-5086,-1-1 0,1 1 0,-1 0 0,0-1 0,0 1 0,-1-1 0,1 1 0,-1-1 0,1 1 0,-1-1 0,-4 5 0,-92 96 0,-5-6 0,-4-3 0,-143 96 0,207-160 0,-2-2 0,0-2 0,-2-2 0,-1-2 0,-1-2 0,-1-3 0,-1-1 0,-87 16 0,131-32 0,0 0 0,-1-1 0,1 0 0,0 0 0,-1 0 0,1-1 0,0 0 0,-1 0 0,1-1 0,0 0 0,0 0 0,-12-7 0,15 7 0,0-1 0,1 1 0,0-1 0,-1 0 0,1 0 0,0 0 0,0-1 0,1 1 0,-1-1 0,1 1 0,0-1 0,0 0 0,0 0 0,0 0 0,1 0 0,-1 0 0,1 0 0,0 0 0,0-1 0,1 1 0,-1 0 0,1-1 0,0-4 0,2-30 0,1 1 0,2 0 0,14-56 0,44-116 0,-24 88 0,-30 95 0,23-45 0,-19 46 0,16-47 0,-25 56 0,-7 14 0,-14 24 0,-2 2 0,-37 34-7891,-5 2-4985,25-25 4973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7:05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689 0 5657,'12'3'5177,"9"14"11829,-12-4-12079,-9-11-4927,1 0 0,-1 0 0,1 1 0,-1-1 0,0 0 0,0 0 0,0 0 0,0 0 0,0 0 0,0 1 0,-1-1 0,1 0 0,-1 0 0,1 0 0,-1 0 0,0 0 0,0 0 0,0 0 0,0 0 0,-2 2 0,-27 39 0,26-38 0,-27 28 0,-2 0 0,-1-3 0,-1-1 0,-66 42 0,25-17 0,-266 184 0,334-232-1664,7-5 565,0 0 0,-1 0 0,1 1 0,-1-1 0,1 0 0,-1 0 0,0-1-1,1 1 1,-1 0 0,0 0 0,1-1 0,-1 1 0,0-1 0,0 0 0,-2 1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7:06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671 110 2529,'24'-32'13157,"-4"3"242,-4 12-9717,-1 2-3682,-15 14 0,1 0 0,0-1 0,0 1 0,0 0 0,0 0 0,0 0 0,0 0 0,0 0 0,1 0 0,-1 0 0,0 1 0,0-1 0,1 0 0,-1 1 0,0-1 0,1 1 0,-1-1 0,1 1 0,-1 0 0,1 0 0,-1-1 0,1 1 0,-1 0 0,1 0 0,-1 0 0,1 1 0,-1-1 0,0 0 0,1 1 0,-1-1 0,1 0 0,-1 1 0,3 1 0,3 2 0,-8-3-96,1 0 1,0-1-1,-1 1 1,1 0-1,-1 0 1,1 0-1,-1-1 0,1 1 1,-1 0-1,1 0 1,-1-1-1,0 1 1,1-1-1,-1 1 0,0 0 1,0-1-1,0 0 1,1 1-1,-1-1 1,0 1-1,0-1 0,-1 1 1,-68 37-22830,37-24 15369</inkml:trace>
  <inkml:trace contextRef="#ctx0" brushRef="#br0" timeOffset="1">0 502 3169,'16'12'4878,"12"21"13286,-11-10-11608,-17-22-6556,26 33 0,-25-33 0,0 1 0,-1-1 0,1 1 0,0-1 0,-1 1 0,0-1 0,1 1 0,-1-1 0,0 1 0,0-1 0,0 1 0,0-1 0,0 1 0,0 0 0,0-1 0,0 1 0,-1-1 0,1 1 0,0-1 0,-1 1 0,1-1 0,-2 3 0,-1 1 0,2-3 0,0 0 0,0 0 0,0 0 0,0 0 0,0 0 0,-1 0 0,1 0 0,0-1 0,-1 1 0,0 0 0,1-1 0,-1 1 0,0-1 0,0 0 0,0 1 0,0-1 0,0 0 0,0 0 0,0-1 0,0 1 0,-1 0 0,-3 0 0,-11-2 0,16 1 0,0-1 0,0 0 0,1 0 0,-1 0 0,0 0 0,1 0 0,-1 1 0,0-1 0,1-1 0,-1 1 0,1 0 0,-1 0 0,1 0 0,0 0 0,-1 0 0,1 0 0,0 0 0,0-1 0,0 1 0,0 0 0,0 0 0,0 0 0,0 0 0,0-1 0,0 1 0,1 0 0,-1 0 0,0 0 0,1 0 0,0-1 0,25-70-541,1 0-3505,29-121 0,-55 154-10705,-1 24 7320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7:06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559 43 2761,'21'-32'25738,"-6"21"-21470,-15 12-4268,1-1 0,-1 0 0,1 1 0,-1-1 0,1 0 0,-1 1 0,1-1 0,-1 1 0,1-1 0,-1 1 0,0-1 0,1 1 0,-1-1 0,0 1 0,0-1 0,1 1 0,-1-1 0,0 1 0,0-1 0,0 1 0,0-1 0,0 1 0,1 0 0,-1-1 0,0 1 0,0-1 0,0 1 0,-1 0 0,1-1 0,0 1 0,0-1 0,0 1 0,0 28 0,0-27 0,0 2 0,-1 0 0,0 0 0,0 0 0,0 0 0,0-1 0,0 1 0,-1 0 0,0-1 0,0 1 0,0-1 0,-5 7 0,-34 37 0,24-29 0,-5 5 0,-1-2 0,-1 0 0,-44 28 0,-86 44 0,105-71-2260,-28 3-6277,7-3 613,34-8-225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7:07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1981 107 4753,'17'-23'5196,"27"-31"12441,-18 24-12456,-45 49-5181,-1-2 0,-30 20 0,-24 21 0,55-42 0,1 0 0,1 1 0,0 1 0,1 0 0,1 1 0,1 1 0,-19 35 0,32-54 0,1 0 0,0 0 0,-1-1 0,1 1 0,0 0 0,0 0 0,-1 0 0,1 0 0,0 0 0,0 0 0,0 0 0,0 0 0,0 0 0,0 0 0,0 0 0,1-1 0,-1 1 0,0 0 0,0 0 0,1 0 0,-1 0 0,1 0 0,-1-1 0,1 1 0,-1 0 0,1 0 0,-1-1 0,1 1 0,0 0 0,1 1 0,1 0 0,0 0 0,0-1 0,0 1 0,0-1 0,1 1 0,-1-1 0,1 0 0,5 1 0,9 1 0,0-1 0,27-1 0,-15 1 0,1 1 0,35 8 0,-61-10 0,-1 0 0,0 1 0,1 0 0,-1 0 0,0 0 0,0 0 0,0 1 0,-1-1 0,1 1 0,5 5 0,-8-7 0,0 0 0,0 0 0,0 0 0,0 0 0,0 0 0,-1 0 0,1 0 0,0 0 0,0 0 0,-1 0 0,1 1 0,-1-1 0,1 0 0,-1 1 0,1-1 0,-1 0 0,0 1 0,0-1 0,1 0 0,-1 1 0,0-1 0,0 0 0,-1 1 0,1-1 0,0 1 0,0-1 0,-1 0 0,1 1 0,0-1 0,-1 0 0,0 0 0,1 1 0,-1-1 0,0 0 0,1 0 0,-1 0 0,0 0 0,0 0 0,-1 1 0,-11 9 0,1-1 0,-2-1 0,1 0 0,-1-1 0,-1 0 0,-23 9 0,-98 26 0,100-34 0,14-5 0,0-1 0,1-1 0,-1-1 0,0-1 0,-41-5 0,61 5 0,0 0 0,1 0 0,-1 0 0,0-1 0,1 1 0,-1-1 0,0 1 0,1-1 0,-1 0 0,1 1 0,-1-1 0,1 0 0,-1 0 0,1 0 0,-1 0 0,1 0 0,0-1 0,0 1 0,0 0 0,0 0 0,0-1 0,0 1 0,0-1 0,0 1 0,0-1 0,0 1 0,0-3 0,1 0 0,-1 0 0,1 0 0,0 0 0,0 0 0,1 0 0,-1 0 0,1 0 0,0 0 0,0 0 0,0 0 0,3-6 0,3-5 0,1-1 0,1 1 0,0 1 0,22-27 0,-21 22 0,-10 19 0,0 0 0,0 0 0,0 0 0,0 1 0,0-1 0,0 0 0,0 0 0,0 0 0,0 0 0,0 0 0,0 0 0,0 1 0,0-1 0,0 0 0,0 0 0,0 0 0,0 0 0,0 0 0,0 1 0,0-1 0,1 0 0,-1 0 0,0 0 0,0 0 0,0 0 0,0 0 0,0 0 0,0 1 0,0-1 0,0 0 0,1 0 0,-1 0 0,0 0 0,0 0 0,0 0 0,0 0 0,0 0 0,0 0 0,1 0 0,-1 0 0,0 0 0,0 0 0,0 0 0,0 0 0,0 0 0,1 0 0,-1 0 0,0 0 0,0 0 0,-4 15 0,4-14 0,-8 18 0,-2-1 0,0 0 0,-1-1 0,-1 0 0,-25 28 0,2-2 0,20-29 0,0 0 0,0-2 0,-1 0 0,-1-1 0,-25 13 0,37-21 0,1 0 0,0-1 0,0 0 0,0 0 0,0 0 0,0-1 0,0 0 0,0 1 0,-1-1 0,1-1 0,-9 2 0,4-3 0,1-3 0,-1-1 0,0 1 0,6 4 0,-1 0 0,1 0 0,0 1 0,-1 0 0,1-1 0,0 1 0,-1 0 0,1 0 0,0 1 0,0-1 0,0 1 0,0 0 0,0 0 0,0 0 0,-3 2 0,0 0 0,-20 13 0,22-14 0,1 0 0,0 0 0,-1-1 0,0 1 0,1-1 0,-1 0 0,0 0 0,0 0 0,-6 1 0,-84 37 0,81-35 0,1 1 0,0 0 0,0 0 0,-18 14 0,-2 0 0,22-10 0,9-9 0,0 0 0,0 0 0,0 0 0,0 0 0,0 0 0,0 0 0,0 0 0,0-1 0,0 1 0,0 0 0,0-1 0,-1 1 0,1 0 0,0-1 0,0 0 0,-1 1 0,1-1 0,0 0 0,-1 0 0,0 1 0,-84 8 0,80-9 0,10 1 0,-2 1 0,0 0 0,0 1 0,0-1 0,0 1 0,0-1 0,-1 1 0,1-1 0,-1 1 0,0 0 0,1 0 0,-1 0 0,-1 0 0,1 0 0,0 5 0,3 5 0,-2-7 0,-1 0 0,0 1 0,0-1 0,-1 0 0,0 1 0,0-1 0,0 0 0,0 0 0,-1 1 0,-3 11 0,-25 66 0,16-51 0,3-8 0,-2 1 0,0-2 0,-2 1 0,-1-2 0,0 0 0,-36 39 0,23-33 0,-1-1 0,-1-1 0,-1-2 0,-40 25 0,49-37 0,-1-1 0,0-1 0,-1-1 0,0 0 0,-1-2 0,0-1 0,-38 5 0,51-10 0,0 0 0,0-1 0,0 0 0,0-1 0,0-1 0,0 0 0,0 0 0,0-1 0,0-1 0,1 0 0,-1-1 0,1 0 0,0 0 0,0-2 0,0 1 0,1-1 0,-18-14 0,22 15 0,1-1 0,0 0 0,1-1 0,0 1 0,0-1 0,0 0 0,1 0 0,-1-1 0,2 1 0,-1 0 0,1-1 0,0 0 0,0-10 0,-1-2 0,2 0 0,0 0 0,4-40 0,14-50 0,-14 94 0,0 1 0,2 0 0,8-21 0,5-19 0,-8 26 0,0 1 0,3 0 0,28-49 0,-2 3 0,-11 25-1198,1 2-1,3 0 1,67-75 0,-80 107-14005,-4 14 7257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7:08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0 141 5257,'4'5'3014,"16"26"16256,-9-20-14475,-11-10-4786,1-1-1,0 1 1,-1-1-1,1 1 1,0-1-1,0 1 1,-1-1 0,1 0-1,0 1 1,0-1-1,0 0 1,-1 0-1,1 0 1,0 0-1,0 0 1,0 1-1,0-1 1,0-1-1,-1 1 1,1 0-1,0 0 1,0 0 0,0 0-1,0-1 1,-1 1-1,1 0 1,0-1-1,0 1 1,-1 0-1,1-1 1,0 1-1,0-1 1,-1 1-1,1-1 1,-1 0 0,1 1-1,0-1 1,-1 0-1,0 1 1,1-1-1,-1 0 1,1 0-1,-1 1 1,0-1-1,1 0 1,-1 0-1,0 0 1,0 1-1,0-1 1,1 0 0,-1 0-1,0-1 1,1-1-31,8-12-458,-4 7-931,1 0 1,-2 0-1,1 0 1,-1-1-1,0 0 0,-1 0 1,0 0-1,-1 0 0,1 0 1,-2-1-1,2-11 0,-3-1-5692,0 6 143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7:08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7 415 2208,'-6'-14'27719,"21"8"-24879,3 0-2840,-1-1 0,0-1 0,0 0 0,-1-2 0,0 1 0,17-15 0,2-4 0,44-45 0,-65 58 0,-1 0 0,-1-1 0,17-27 0,-24 35 0,-1 0 0,0-1 0,0 1 0,0-1 0,-1 0 0,-1 0 0,1 0 0,-1 0 0,1-13 0,-3 21 3,0-1-1,0 1 1,0 0 0,0 0 0,-1-1-1,1 1 1,0 0 0,0 0-1,-1 0 1,1 0 0,-1-1 0,1 1-1,-1 0 1,1 0 0,-1 0-1,0 0 1,1 0 0,-1 0 0,0 0-1,0 0 1,0 1 0,0-1-1,1 0 1,-1 0 0,-2 0 0,1 0 4,-1 0 0,1 1 0,-1-1 1,1 1-1,-1-1 0,1 1 1,-1 0-1,1 0 0,-1 0 0,1 0 1,-5 1-1,-8 3-138,0 0 1,0 1-1,-17 9 1,23-10-150,-19 9-7332,-47 30 1,56-31 4458,-31 17-4633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7:09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2126 513 2761,'-8'-16'29825,"8"7"-29808,0 0 1,1 1-1,0-1 1,0 1 0,1-1-1,0 1 1,1 0 0,0 0-1,0 0 1,5-9-1,1-2-29,2-9 12,-10 28 0,0 0 0,-1 0 0,1 0 0,0 1 0,0-1 0,-1 0 0,1 0 0,0 1 0,-1-1 0,1 0 0,0 1 0,-1-1 0,1 1 0,-1-1 0,1 0 0,-1 1 0,1 0 0,-1-1 0,1 1 0,-1-1 0,1 1 0,-1-1 0,0 1 0,1 0 0,-1-1 0,0 1 0,0 0 0,1 0 0,-1 1 0,4 25 0,-3-23 0,0 0 0,0 0 0,0 1 0,-1-1 0,0 1 0,0-1 0,0 0 0,-1 6 0,-3 7 0,-2 16 0,-2 0 0,-2-1 0,-19 46 0,18-57 0,0 0 0,-1-1 0,-1 0 0,-1-1 0,-1-1 0,-1 0 0,0-1 0,-1 0 0,-1-2 0,0 0 0,-1-1 0,-1-1 0,0-1 0,-1 0 0,0-2 0,-1 0 0,0-2 0,0 0 0,-1-1 0,-23 3 0,42-9 0,1-1 0,-1 1 0,1-1 0,-1 1 0,1-1 0,-1 0 0,0 0 0,1-1 0,-1 1 0,1-1 0,-1 0 0,1 0 0,-1 0 0,1 0 0,0-1 0,-1 1 0,1-1 0,0 0 0,0 0 0,0 0 0,1 0 0,-1 0 0,0-1 0,1 1 0,-1-1 0,1 0 0,0 0 0,0 0 0,0 0 0,0 0 0,1 0 0,-1 0 0,1-1 0,0 1 0,0-1 0,-1-3 0,0-5 0,0 0 0,1 0 0,1 0 0,0-1 0,1 1 0,0 0 0,1 0 0,0 0 0,5-17 0,-1 8 0,1-1 0,1 2 0,1-1 0,1 1 0,0 0 0,1 1 0,2 0 0,0 1 0,1 0 0,31-31 0,-6 13 0,-30 26 0,0 1 0,0 0 0,1 0 0,1 1 0,-1 0 0,1 1 0,1 1 0,-1-1 0,13-3 0,-23 9 0,0 1 0,-1-1 0,1 1 0,0 0 0,-1-1 0,1 1 0,0 0 0,0 0 0,-1-1 0,1 1 0,0 0 0,0 0 0,-1 0 0,1 0 0,0 0 0,0 0 0,-1 0 0,1 0 0,0 1 0,0-1 0,-1 0 0,1 0 0,0 1 0,0-1 0,-1 0 0,1 1 0,0-1 0,-1 1 0,1-1 0,1 2 0,-2-1 0,0 1 0,-1-1 0,1 0 0,0 1 0,0-1 0,-1 1 0,1-1 0,0 0 0,-1 1 0,0-1 0,1 0 0,-1 1 0,0-1 0,0 0 0,0 1 0,-45 54 0,40-50 0,-9 9 0,-2 0 0,-32 22 0,10-8 0,-11 7 0,-79 45 0,128-81 0,0 1 0,0-1 0,0 1 0,0-1 0,0 0 0,1 1 0,-1-1 0,0 0 0,0 0 0,0 1 0,0-1 0,0 0 0,0 0 0,0 0 0,0 0 0,0-1 0,0 1 0,0 0 0,0 0 0,0 0 0,0-1 0,0 1 0,0-1 0,0 1 0,0-1 0,0 1 0,0-1 0,1 1 0,-1-1 0,0 0 0,0 1 0,1-1 0,-1 0 0,0 1 0,1-1 0,-1 0 0,1 0 0,-1 0 0,1 0 0,0 0 0,-1 0 0,1 0 0,0 0 0,-1 0 0,1-1 0,-7-44 0,4 38 0,2 8 0,0-1 0,1 1 0,-1-1 0,1 0 0,0 1 0,-1-1 0,1 0 0,-1 1 0,1-1 0,0 0 0,0 0 0,-1 1 0,1-1 0,0 0 0,0 0 0,0 0 0,0 1 0,0-1 0,0 0 0,0 0 0,0 0 0,0-3 0,-18 23 0,13-13 0,1-1 0,-1 1 0,0-1 0,-1 0 0,1 0 0,-7 5 0,-22 20 0,22-19 0,1 0 0,-1-1 0,-1 0 0,0-1 0,0-1 0,-1 0 0,0 0 0,0-2 0,-25 9 0,-12 0 0,-79 14 0,118-27 0,1 0 0,-1 0 0,0-2 0,0 1 0,0-1 0,0-1 0,0 0 0,1-1 0,-1 0 0,0-1 0,1 0 0,-1-1 0,-14-7 0,24 10 0,0-1 0,1 1 0,-1 0 0,0-1 0,1 1 0,-1-1 0,1 1 0,-1-1 0,1 0 0,0 0 0,0 0 0,0 1 0,0-1 0,0 0 0,0 0 0,0 0 0,1-1 0,-1 1 0,1 0 0,-1-4 0,4-47 0,0 21 0,-1-5 0,10-55 0,-1 14 0,-4-50 0,3-29 0,-9 142 0,0-1 0,-1 1 0,-4-28 0,-1-28 0,3 67 0,-1 10 0,-1 17 0,-13 295 0,12-222 0,2-55 0,4 59 0,7 4 0,-5 1 0,-4-1 0,-4 1 0,-29 154 0,26-220 0,-2 1 0,-2-2 0,-1 1 0,-2-2 0,-1 0 0,-3-1 0,0 0 0,-3-2 0,-32 41 0,35-53 0,-1-1 0,-1-1 0,-1 0 0,0-2 0,-2 0 0,0-2 0,-1-1 0,-45 21 0,55-30 0,1 0 0,-1-1 0,0-1 0,-1 0 0,1-1 0,-1 0 0,0-2 0,1 0 0,-1 0 0,0-2 0,0 0 0,1 0 0,-1-2 0,1 0 0,-1-1 0,1 0 0,-25-11 0,30 10 0,0 0 0,0-1 0,1-1 0,0 1 0,0-1 0,0-1 0,1 1 0,0-2 0,0 1 0,1-1 0,0 0 0,1 0 0,-10-20 0,10 14 0,0 0 0,1 0 0,1-1 0,1 0 0,0 1 0,1-1 0,0 0 0,2-32 0,4 10 0,1-1 0,2 0 0,1 1 0,3 0 0,1 1 0,1 1 0,24-46 0,1 16 73,3 1 1,68-84-1,44-67-1217,-131 173-6322,-20 38 5406,0 0 0,0 0 1,-1 0-1,1 0 0,-1 0 0,0-10 0,-7-5-6258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7:05.3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551 24 5825,'20'-13'22051,"-13"7"-17160,-8 6-4891,1-1 0,-1 1 0,0-1 0,1 1 0,-1-1 0,0 1 0,1 0 0,-1-1 0,0 1 0,0 0 0,1 0 0,-1 0 0,0 0 0,0-1 0,1 1 0,-1 0 0,0 0 0,0 0 0,0 1 0,1-1 0,-1 0 0,0 0 0,0 0 0,1 1 0,-1-1 0,0 0 0,-1 1 0,-31 5 0,-154 43 0,120-30 0,-106 15 0,147-32-3982,-34-4-15221,50-2 11133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7:10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1790 134 5081,'10'-11'4298,"1"-6"7042,3-3 453,-32 64-11475,14-33-334,1 0 1,-2 0-1,-9 17 0,-2 1 16,15-24 0,-1 0 0,0-1 0,0 1 0,-1-1 0,1 0 0,-1 0 0,0 0 0,0 0 0,0 0 0,-1-1 0,1 1 0,-1-1 0,0 0 0,0 0 0,0 0 0,0-1 0,-1 1 0,1-1 0,-6 2 0,9-4 0,0 0 0,0 1 0,0-1 0,1 0 0,-1 0 0,0 0 0,0 0 0,0 0 0,0 0 0,0 0 0,0-1 0,1 1 0,-1 0 0,0 0 0,0-1 0,0 1 0,0-1 0,1 1 0,-1 0 0,0-1 0,0 0 0,1 1 0,-1-1 0,0 1 0,1-1 0,-2-1 0,-11-28 0,6-34 0,6 28 0,0 23 0,0 0 0,1-1 0,1 1 0,0 0 0,1-1 0,4-15 0,4-13 0,-10 38 0,-1 12 0,-51 68 0,19-26 0,-1-3 0,-3-2 0,-1-2 0,-3-1 0,-1-2 0,-56 41 0,62-55 0,-1-2 0,-1-1 0,-1-2 0,-2-1 0,1-2 0,-2-3 0,-57 15 0,65-21 0,1-3 0,-1 0 0,-1-2 0,1-2 0,-1-1 0,1-1 0,-1-2 0,1-2 0,0-1 0,-64-18 0,58 12 0,16 4 0,0-1 0,-40-18 0,61 25 0,1 0 0,-1-1 0,1 1 0,-1 1 0,0-1 0,1 0 0,-1 1 0,0-1 0,0 1 0,0 0 0,1 0 0,-1 0 0,0 0 0,0 1 0,1-1 0,-1 1 0,0 0 0,0-1 0,1 1 0,-1 0 0,1 1 0,-1-1 0,1 0 0,-1 1 0,1-1 0,0 1 0,0 0 0,0 0 0,0 0 0,0 0 0,0 0 0,0 0 0,-1 3 0,-9 11 0,2 1 0,0 0 0,-15 33 0,10-19 0,3-8 0,1 0 0,0 1 0,2 0 0,1 0 0,-10 47 0,12-42-1728,-3 0-1,0-1 1,-19 39 0,-4 12-4283,23-54-2280,1 3 180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7:10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0 127 4505,'92'20'11820,"-8"-2"1068,-26-13-9334,-5-5-3514,1-3 0,70-11 1,-102 9-108,0 0 0,-1-1 0,0-1-1,0-1 1,-1-1 0,0 0 0,0-2 0,26-18 0,-27 12-5355,-4 0-3979,-3 2 938,4 1 1073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7:10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121 355 2913,'-7'7'15567,"17"-8"-7362,21-10-2198,-15-3-5994,0 0-1,-1-1 1,-1-1-1,0 0 1,22-35-1,-28 38-12,0 0 0,-1-1 0,0 1 0,0-1 0,-2-1 0,0 1 0,-1-1 0,0 0 0,2-22 0,-5 19 0,0 15 0,-1-1 0,0 1 0,0-1 0,0 1 0,0 0 0,0-1 0,-1 1 0,-1-6 0,-9 3 0,-11 14 0,10-1 0,1 1 0,0 1 0,1 0 0,0 0 0,0 1 0,1 0 0,-9 13 0,-55 88 0,49-72 0,-7 17-4825,-9 32-10386,24-50 10227,-2-2-2483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7:53.8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1101 18 2577,'-16'-18'27532,"15"22"-24874,-3 0-2658,0 0 0,1 0 0,-2 0 0,1-1 0,0 1 0,-1-1 0,1 0 0,-1 0 0,-7 2 0,10-4 0,-13 7 0,0-1 0,0-1 0,-1-1 0,0 0 0,0-1 0,-26 3 0,-104 2 0,92-7 0,-158-11 0,162 4 0,1 2 0,-1 2 0,0 2 0,-55 9 0,75-5 0,-86 21 0,105-21 0,11-5 1,0 0 1,0 1-1,-1-1 1,1 0-1,0 0 0,-1 0 1,1 0-1,-1 1 0,1-1 1,0 0-1,-1 0 1,1 0-1,0 0 0,-1 0 1,1 0-1,-1 0 0,1 0 1,0 0-1,-1 0 1,1 0-1,-1 0 0,1 0 1,0-1-1,-1 1 0,1 0 1,0 0-1,-1 0 1,1 0-1,0-1 0,-1 1 1,1 0-1,0 0 0,-1-1 1,1 1-1,0 0 1,0 0-1,-1-1 0,1 1 1,0 0-1,0-1 0,0 1 1,0 0-1,-1-1 1,1 1-1,0-1 0,-3-16-160,3 15-10,-4-14-3189,1-11-11914,3 12 6865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7:54.1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367 21 6665,'-3'-16'14060,"1"14"-13279,-8 0 8221,-2 3-6743,-1 3-2259,0-1 0,0 2 0,0 0 0,0 0 0,1 1 0,0 1 0,0 0 0,1 1 0,-21 17 0,-4 9 0,-45 55 0,51-55 0,24-26 0,1 0 0,0 0 0,0 0 0,1 1 0,0 0 0,0 0 0,1 0 0,0 1 0,1-1 0,0 1 0,-1 15 0,2-20 0,1 0 0,-1 0 0,1 0 0,0 0 0,0 0 0,1 0 0,-1 0 0,1 0 0,0 0 0,1 0 0,-1-1 0,1 1 0,0 0 0,0-1 0,1 0 0,-1 1 0,1-1 0,0 0 0,0 0 0,0 0 0,0-1 0,1 1 0,0-1 0,4 4 0,11 5-3987,-16-9 2271,0-1 0,1 1 1,-1-1-1,1 0 0,-1 0 0,1-1 0,0 1 0,0-1 0,5 2 0,8-2-6936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7:56.5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434 1089 112,'-34'-7'29478,"27"4"-26301,7-1-3177,5 3 0,-4 1 0,-1-1 0,0 1 0,0 0 0,0-1 0,0 1 0,0 0 0,0 0 0,0-1 0,1 1 0,-1 0 0,0-1 0,0 1 0,0 0 0,0-1 0,0 1 0,0 0 0,0 0 0,-1-1 0,1 1 0,0 0 0,0-1 0,0 1 0,0 0 0,0 0 0,0-1 0,0 1 0,-1 0 0,1-1 0,0 1 0,0 0 0,0 0 0,-1 0 0,1-1 0,0 1 0,0 0 0,-1 0 0,1 0 0,0-1 0,0 1 0,-1 0 0,1 0 0,0 0 0,-1 0 0,1 0 0,0 0 0,-1 0 0,1 0 0,-1 0 0,-7-4 0,-13-10 0,17 11 0,1 0 0,-1 0 0,0 0 0,1 1 0,-1-1 0,-1 1 0,1 0 0,0 1 0,0-1 0,-1 1 0,1-1 0,-6 1 0,3 0 0,4 1 0,-1 0 0,1 0 0,0 0 0,0 1 0,0-1 0,-1 1 0,1 0 0,0-1 0,0 1 0,0 1 0,0-1 0,-3 2 0,-20 14 0,2 1 0,0 1 0,1 1 0,1 1 0,1 1 0,-27 36 0,38-44 0,1-1 0,1 1 0,0 1 0,1-1 0,1 1 0,-6 20 0,9-21 0,2 0 0,0 0 0,1 0 0,0 0 0,1 0 0,0 0 0,1 0 0,7 23 0,-7-31 0,0 1 0,1-1 0,-1 0 0,1 0 0,0 0 0,1 0 0,-1 0 0,1-1 0,1 1 0,-1-1 0,1 0 0,-1-1 0,7 6 0,-7-8 0,0 0 0,0 0 0,-1 0 0,1 0 0,1 0 0,-1-1 0,0 0 0,0 0 0,0 0 0,1 0 0,-1-1 0,0 0 0,1 1 0,-1-2 0,0 1 0,1 0 0,-1-1 0,0 0 0,1 0 0,-1 0 0,5-3 0,2 0 0,-1-2 0,0 1 0,0-1 0,0-1 0,-1 1 0,0-2 0,0 1 0,0-1 0,-1-1 0,-1 1 0,1-2 0,-1 1 0,-1-1 0,0 1 0,0-2 0,-1 1 0,5-16 0,5-18 0,-1-1 0,-3 0 0,5-50 0,-5 37 0,10-60 0,6 1 0,54-150 0,-4 59 0,-57 161 0,-1-2 0,-3 0 0,14-67 0,-26 83 0,0 0 0,-2-46 0,-8 82 0,1 1 0,0-1 0,-1 1 0,2 0 0,-1 0 0,-7 8 0,-27 55 0,24-44 0,2 0 0,-16 38 0,-40 105 0,-27 77 0,81-197 0,2 0 0,3 1 0,-8 67 0,15-58 0,3-1 0,11 90 0,-7-127 0,1-1 0,1 0 0,0 0 0,1-1 0,1 0 0,0 0 0,1 0 0,1-1 0,1-1 0,0 1 0,13 12 0,-19-22 0,1-1 0,-1 0 0,1 0 0,-1-1 0,1 0 0,0 0 0,1 0 0,-1 0 0,0-1 0,1 0 0,-1-1 0,1 1 0,0-1 0,-1 0 0,1-1 0,0 0 0,0 0 0,-1 0 0,1-1 0,0 0 0,7-2 0,-6 1 0,1 1 0,-1-1 0,0-1 0,0 0 0,0 0 0,0-1 0,0 1 0,-1-2 0,0 1 0,1-1 0,-2 0 0,1-1 0,-1 1 0,0-1 0,0-1 0,7-8 0,6-22-4535,14-52-15721,-25 60 13872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7:57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78 22 1704,'-10'-21'26238,"4"28"-21413,5-1-4825,-1 0 0,1 0 0,1 0 0,-1 0 0,1 0 0,0 0 0,0 0 0,2 10 0,0 6 0,-2 756 0,-4-692 0,-28 156 0,25-212 0,-2 19 0,8-45 0,-2-12 0,-1-18 0,7-18 0,3 0 0,1 0 0,2 1 0,19-51 0,-17 56 0,2 1 0,30-58 0,-36 82 0,0 0 0,1 1 0,0 0 0,1 1 0,0-1 0,0 2 0,2 0 0,-1 0 0,1 0 0,19-11 0,-27 19 0,0 0 0,1 0 0,-1 0 0,1 1 0,-1-1 0,1 1 0,-1 0 0,1 0 0,0 1 0,0-1 0,-1 1 0,1 0 0,0-1 0,0 2 0,-1-1 0,1 0 0,0 1 0,0 0 0,-1 0 0,1 0 0,-1 0 0,1 0 0,-1 1 0,1 0 0,3 2 0,-3 0 0,1 0 0,-1 0 0,0 0 0,-1 0 0,1 1 0,-1 0 0,1 0 0,-1 0 0,-1 0 0,1 0 0,-1 0 0,0 1 0,0-1 0,-1 1 0,2 9 0,2 20 0,-1-1 0,-2 1 0,-2 0 0,-1 0 0,-2 0 0,-1 0 0,-2 0 0,-1-1 0,-2 0 0,-13 35 0,16-57 0,1 1 0,-2-1 0,0-1 0,0 1 0,-1-1 0,0 0 0,-1-1 0,0 0 0,-1-1 0,0 1 0,0-2 0,-1 0 0,0 0 0,-1-1 0,0 0 0,0-1 0,0 0 0,-1-1 0,1 0 0,-1-1 0,-23 4 0,7-11-3380,26 2 2541,0 0-1,0 0 1,0 0-1,0-1 1,0 1 0,1-1-1,-1 0 1,1 0-1,-1 0 1,1 0-1,0 0 1,0-1 0,0 1-1,0-1 1,0 1-1,0-1 1,1 0 0,-1 1-1,-1-7 1,1-9-6887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7:57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15 552,'10'10'5135,"4"2"6507,2 2 594,-3-2-9034,4 2-3202,-17-14 2,0 0 0,1 0 0,-1 0 0,0 0 0,1 0 0,-1 0 1,0 0-1,1 0 0,-1 0 0,0-1 0,0 1 0,1 0 0,-1 0 0,0 0 0,1 0 0,-1-1 0,0 1 0,0 0 0,0 0 0,1-1 1,-1 1-1,0 0 0,0 0 0,0-1 0,1 1 0,-1 0 0,0 0 0,0-1 0,0 1 0,0 0 0,0-1 0,0 1 0,0 0 1,0-1-1,0 1 0,0 0 0,0-1 0,0 1 0,0 0 0,0 0 0,0-1 0,0 1 0,0 0 0,0-1 0,0-12-468,0-3-4881,0-7-7462,0 8 4612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7:58.0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1 250 456,'2'12'14475,"6"2"-6130,26 23 1049,-22-28-9389,0 0-1,1-1 1,0 0 0,1-1 0,-1-1 0,1 0 0,0-1 0,1 0-1,-1-1 1,1-1 0,0 0 0,0-1 0,0-1 0,0 0 0,0-1 0,0-1-1,1 0 1,-1-1 0,15-4 0,29-6-5,0-4 0,0-1 0,-2-4 0,0-1 0,-2-3 0,0-3 0,-2-2 0,60-45 0,-106 70 0,0-1 0,-1 1 0,0-1 0,0-1 0,-1 1 0,0-1 0,0 0 0,0 0 0,3-9 0,-7 15 0,0-1 0,-1 0 0,1 1 0,-1-1 0,1 0 0,-1 0 0,0 1 0,0-1 0,1 0 0,-1 0 0,0 1 0,-1-1 0,1 0 0,0 0 0,0 1 0,-1-1 0,1 0 0,-1 0 0,-1-1 0,1 1 0,-1 0 0,1 0 0,-1 1 0,0-1 0,0 1 0,0-1 0,0 1 0,0 0 0,0-1 0,0 1 0,-1 0 0,1 1 0,0-1 0,-1 0 0,1 1 0,0-1 0,-1 1 0,-3-1 0,-21-1 0,0 0 0,0 2 0,-1 1 0,-31 5 0,-110 26 0,128-23 0,13-1 0,1 1 0,0 2 0,1 0 0,0 2 0,0 1 0,-36 26 0,30-17 0,1 1 0,2 1 0,0 1 0,2 1 0,-32 41 0,54-60 0,-9 9 0,0 2 0,2-1 0,0 2 0,1 0 0,1 0 0,-8 23 0,15-33 0,0 0 0,1-1 0,0 1 0,0 0 0,1 0 0,0 0 0,1 0 0,0 0 0,1 0 0,2 17 0,-1-21 0,0 0 0,0 0 0,1 0 0,0 0 0,0 0 0,0-1 0,1 1 0,0-1 0,0 0 0,0 0 0,1 0 0,-1-1 0,1 1 0,0-1 0,1 0 0,-1-1 0,9 5 0,2 1 0,0-2 0,0 0 0,1-1 0,0 0 0,0-1 0,35 4 0,-4-5 0,60-2 0,-61-3 0,-23 1-956,-1-1 0,29-6 0,-40 5 133,0-1 0,-1 0 0,1-1 0,0 0-1,-1-1 1,0 0 0,0 0 0,0-2 0,-1 1 0,10-9-1,-3 0-6330,0 1-207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7:58.5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 1928,'22'-1'7483,"-15"0"-4844,-1 1 0,1 0 1,-1 1-1,1-1 0,9 3 0,16 15 4733,-22-9-7362,-1 0 1,0 0 0,-1 1-1,0 0 1,-1 1 0,0 0-1,0 0 1,-1 1 0,-1-1-1,0 1 1,-1 1 0,0-1-1,3 16 1,-2-4-11,0 0 0,-2-1 0,0 38 0,-4-48 0,-1 0 0,0 0 0,0 0 0,-2 0 0,1 0 0,-2-1 0,0 1 0,0-1 0,-1 0 0,-1-1 0,0 0 0,0 0 0,-1 0 0,0-1 0,-16 15 0,20-21 0,1-1 0,1-1 0,0 1 0,-1-1 0,0 0 0,0 0 0,1 0 0,-1 0 0,0 0 0,0-1 0,-1 1 0,-3 0 0,7-2 0,1 0 0,-1 0 0,0 0 0,0-1 0,0 1 0,1 0 0,-1 0 0,0 0 0,0 0 0,0-1 0,0 1 0,0 0 0,0 0 0,0 0 0,1-1 0,-1 1 0,0 0 0,0 0 0,0-1 0,0 1 0,0 0 0,0 0 0,0 0 0,0-1 0,0 1 0,0 0 0,0 0 0,0-1 0,0 1 0,0 0 0,-1 0 0,1 0 0,0-1 0,0 1 0,0 0 0,0 0 0,0 0 0,0-1 0,0 1 0,-1 0 0,1 0 0,0 0 0,0 0 0,0-1 0,-1 1 0,1 0 0,0 0 0,0 0 0,0 0 0,-1 0 0,1 0 0,0 0 0,0-1 0,0 1 0,-1 0 0,1 0 0,0 0 0,0 0 0,-1 0 0,1 0 0,0 0 0,0 0 0,-1 0 0,1 1 0,0-1 0,0 0 0,-1 0 0,17-24 0,-10 14 0,15-26 0,2 1 0,37-45 0,-16 23 0,29-25 0,-49 57 0,33-43 0,-42 49 0,-10 11 0,-24 18 0,8-3 0,1 1 0,0 0 0,1 1 0,0 0 0,0 0 0,1 1 0,0 0 0,-7 12 0,-9 12 0,16-23 0,1 1 0,0 0 0,1 1 0,0 0 0,1 0 0,1 0 0,0 0 0,1 1 0,0 0 0,1-1 0,1 1 0,0 0 0,1 21 0,1-27 0,0 0 0,0 0 0,0 1 0,1-1 0,1 0 0,-1-1 0,1 1 0,1 0 0,-1-1 0,9 13 0,-8-15 0,0-1 0,0 1 0,0-1 0,0-1 0,0 1 0,1 0 0,0-1 0,0 0 0,0 0 0,0-1 0,0 1 0,1-1 0,-1 0 0,1 0 0,-1-1 0,12 2 0,28-5-3114,-30-2 476,-1 0 0,0-1 0,0-1 0,0 0 1,16-10-1,-4 2-5139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7:05.6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112 123 4657,'-1'-24'5711,"2"-25"11183,6 20-11389,-3 21-5505,3-4 0,2 28 0,-5 0 0,-1 0 0,-1 0 0,-1 0 0,0 0 0,-1 1 0,-1-1 0,-4 29 0,-1 33 0,4-51 0,-1 0 0,-6 29 0,-2 8 0,7-27 12,1 0-73,-1 0 0,-2 0 0,-1-1 0,-3 0-1,-26 68 1,18-80-6304,2-4-4829,7-5 3110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7:59.2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249 78 32,'-15'12'10359,"-14"11"-3396,21-11-4456,6-9-1830,0-1 0,0 1 0,1-1-1,-1 1 1,1 0 0,0 0 0,0 0 0,0 0 0,0 0 0,0 0 0,1 0 0,-1 0 0,1 6 0,-18 101 2752,18-107-3429,0 1 0,1-1 0,-1 0 0,1 0 0,-1 0 0,1 0 0,0 0 0,0 0 0,0 0 0,0 0 0,1 0 0,-1-1 0,1 1 0,0 0 0,0-1 0,0 1 0,0-1 0,0 0 0,4 3 0,-1-1 0,0-1 0,1 0 0,-1 0 0,1 0 0,0-1 0,0 0 0,0 0 0,0 0 0,9 0 0,1 0 0,0 0 0,1-2 0,-1 0 0,0-1 0,1-1 0,-1 0 0,17-5 0,-11 1 0,14-4 0,0-1 0,38-18 0,-66 25 0,0 0 0,0 0 0,0-1 0,0 0 0,0 0 0,-1-1 0,0 0 0,-1 0 0,1-1 0,-1 0 0,0 0 0,-1 0 0,1-1 0,3-9 0,-6 11 0,-1 1 0,0-1 0,0 1 0,0-1 0,-1 0 0,0 0 0,0 1 0,-1-1 0,1 0 0,-1 0 0,-1 0 0,1 0 0,-1 0 0,0 0 0,0 0 0,-1 1 0,1-1 0,-1 0 0,-1 1 0,1-1 0,-1 1 0,0 0 0,0 0 0,0 0 0,-1 0 0,0 1 0,0-1 0,0 1 0,0 0 0,-1 0 0,1 1 0,-1-1 0,0 1 0,0 0 0,-1 0 0,-10-4 0,-3 3 0,0 0 0,-1 1 0,1 1 0,-1 1 0,1 1 0,-1 1 0,0 0 0,1 1 0,0 2 0,-1 0 0,1 0 0,1 2 0,-29 12 0,24-8 0,1 2 0,1 0 0,0 1 0,1 1 0,0 1 0,1 0 0,1 2 0,0 0 0,1 1 0,-19 27 0,27-33 0,1 1 0,0 0 0,1 1 0,1 0 0,0 0 0,0 0 0,2 0 0,0 1 0,0 0 0,2 0 0,0 0 0,-1 18 0,4-22 0,-1 0 0,2 0 0,-1 0 0,1 0 0,1 0 0,0-1 0,1 1 0,0-1 0,0 0 0,1 0 0,0 0 0,1-1 0,0 0 0,1 0 0,0 0 0,0-1 0,13 12 0,-4-8 0,-1-1 0,1-1 0,1 0 0,0-2 0,0 1 0,1-2 0,0 0 0,0-2 0,1 0 0,-1 0 0,1-2 0,0 0 0,0-2 0,0 0 0,0-1 0,1-1 0,-1 0 0,28-7 0,-5-4-1910,19-14-5057,-28 12 3205,-15 7-3219,-1-2-173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7:59.6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398 0 3561,'-3'2'10786,"-12"6"-872,-15 18-5339,-9 11-644,-45 67-3931,44-58 0,3 2 0,-50 83 0,77-113 0,1 1 0,1 0 0,0 0 0,2 0 0,0 1 0,1 0 0,1 0 0,-2 34 0,5-48 0,1 1 0,1-1 0,-1 0 0,1 0 0,0 1 0,0-1 0,1 0 0,-1 0 0,2 0 0,-1 0 0,0 0 0,1-1 0,0 1 0,1-1 0,-1 0 0,1 0 0,0 0 0,0 0 0,1-1 0,-1 1 0,1-1 0,0 0 0,0-1 0,0 1 0,1-1 0,-1 0 0,1 0 0,0-1 0,-1 1 0,1-1 0,1-1 0,9 2 0,-2 0-417,0-1 0,1-1 0,-1 0 0,1-2 0,-1 1 0,1-2 0,-1 1 0,0-2 0,1 0 0,-1-1 0,-1 0 0,1-1 0,-1-1 0,19-10 0,-9 3-681,-1-2 1,0 0-1,-1-1 1,-1-2-1,0 0 1,-1-1-1,16-21 1,24-43-12789,-42 58 10208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7:59.9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19 237 360,'1'-2'614,"0"0"0,0 0 1,0 1-1,0-1 0,0 0 0,0 0 1,-1 0-1,1 0 0,-1 0 0,1 0 0,-1 0 1,0 0-1,0-3 0,0-18 9366,-1 9 1259,-3 16-9179,0 9-1531,-13 91-529,16-73 0,1 5 0,6 58 0,-5-83 0,1 0 0,-1 0 0,2 0 0,0 0 0,0 0 0,0-1 0,1 1 0,0-1 0,1 0 0,0-1 0,7 10 0,-9-14 0,0-1 0,0 0 0,1 0 0,-1 0 0,1 0 0,-1 0 0,1-1 0,-1 0 0,1 0 0,0 0 0,0 0 0,0 0 0,-1-1 0,1 1 0,0-1 0,0 0 0,0 0 0,0-1 0,0 1 0,0-1 0,-1 0 0,1 0 0,0 0 0,0-1 0,4-2 0,11-3 0,0-2 0,0 0 0,21-16 0,-18 10 0,1-2 0,-2-1 0,0 0 0,-1-2 0,-2 0 0,1-1 0,-2-1 0,16-28 0,-5 2 0,-3-1 0,-2-1 0,18-55 0,-35 88 0,-4 13 0,0 0 0,-1 0 0,1-1 0,-1 1 0,0 0 0,0-1 0,0-7 0,-27 61 0,9 4 0,2 0 0,-15 108 0,25-130 0,3-13 0,1 0 0,1 28 0,1-13 0,-1-32 0,0 0 0,0-1 0,0 1 0,0-1 0,0 1 0,0-1 0,0 1 0,0-1 0,0 1 0,0 0 0,0-1 0,1 1 0,-1-1 0,0 1 0,0-1 0,0 1 0,1-1 0,-1 1 0,0-1 0,1 0 0,-1 1 0,0-1 0,1 1 0,-1-1 0,1 0 0,-1 1 0,1-1 0,-1 0 0,1 1 0,-1-1 0,1 0 0,18-4 0,14-19 0,39-49-5008,31-64-11911,-64 77 12502,-12 11-878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8:00.3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507 169 3697,'11'-32'4986,"26"-66"15450,-18 60-16788,-26 90-3648,-75 240 0,44-139 0,-236 810 0,171-596 0,84-283 0,11-47 0,0 0 0,-26 65 0,34-98-2400,5-12-3283,6-21-6426,-11 11 4111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8:00.7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27 136 1824,'-27'2'28901,"39"-5"-27435,103-15-929,-51 9-1376,-1-3 0,63-20-1,-79 16-3455,61-21-13436,-74 27 10955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8:01.1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174 160 464,'2'12'12863,"4"-2"-4426,9 2-1077,2-2-4384,-7-5-2384,8 4-582,1-1-1,0 0 0,0-1 1,1-2-1,0 0 0,0-1 1,0-1-1,1 0 0,27-1 1,-1-4-15,-1-1 0,0-2 1,48-12-1,-71 12 5,-1-1 0,1-1 0,-1-1 0,-1-1 0,1-1 0,-2-1 0,1-1 0,-2-1 0,1 0 0,18-18 0,-36 28 0,1 0 0,-1 0 0,1 0 0,-1 0 0,0 0 0,0 0 0,-1 0 0,1-1 0,-1 1 0,3-7 0,-4 9 0,0-1 0,1 1 0,-1-1 0,0 1 0,0-1 0,0 0 0,0 1 0,0-1 0,0 1 0,0-1 0,-1 1 0,1-1 0,-1 1 0,1-1 0,-1 1 0,1 0 0,-1-1 0,0 1 0,0 0 0,0-1 0,0 1 0,0 0 0,0 0 0,0 0 0,0 0 0,0 0 0,0 0 0,-1 0 0,-1-2 0,-8-2 0,-1 1 0,1 0 0,-1 0 0,1 1 0,-1 1 0,0 0 0,0 0 0,0 1 0,0 1 0,-1 0 0,1 0 0,-21 5 0,-16 4 0,-83 27 0,109-29 0,-30 10 0,1 1 0,1 3 0,-82 47 0,108-53 0,0 2 0,2 0 0,0 2 0,1 1 0,1 0 0,1 2 0,1 0 0,-27 41 0,39-51 0,1-1 0,0 2 0,1-1 0,0 1 0,1 0 0,0 0 0,2 0 0,-1 0 0,1 0 0,1 1 0,0-1 0,1 1 0,1-1 0,0 1 0,1-1 0,6 24 0,-3-18 0,1 0 0,1-1 0,1 0 0,0 0 0,2-1 0,0 0 0,1 0 0,0-1 0,1-1 0,27 26 0,-27-28 0,0-2 0,1 1 0,1-2 0,-1 0 0,2-1 0,-1 0 0,1-1 0,1 0 0,-1-2 0,28 9 0,-21-12 0,0 0 0,0-2 0,0-1 0,0 0 0,0-2 0,0 0 0,0-2 0,0 0 0,-1-1 0,1-2 0,-1 0 0,-1-1 0,0-1 0,21-12 0,1-11-2826,-37 27 1893,0 0 0,-1-1-1,1 1 1,-1-1 0,0 0 0,-1 0-1,1 0 1,-1-1 0,2-6-1,-2-1-6754,4-1-39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8:02.2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403 22 912,'5'-3'2395,"0"0"-834,0 0 1,0 1 0,1-1 0,-1 1 0,0 0 0,9-2 0,4 7 5796,-18-2-7152,1 0 0,-1 0-1,1-1 1,-1 1 0,0 0 0,1 0 0,-1 0 0,0-1 0,0 1-1,0 0 1,0 0 0,0 0 0,0 0 0,0-1 0,0 1 0,0 0-1,0 0 1,0 0 0,0 0 0,0-1 0,-1 1 0,1 0-1,0 0 1,-1 0 0,1-1 0,-1 1 0,1 0 0,-2 1 0,-12 22 4993,-6 7-5199,-23 49 0,10-16 0,-28 44 0,5 2 0,-42 120 0,74-161 0,-2 3 0,-24 111 0,32-77 0,5 1 0,4 0 0,5 1 0,13 141 0,-4-218 0,1 0 0,16 48 0,-5-16 0,-8-36 0,0-1 0,2 0 0,22 39 0,-24-55 0,-9-10 0,0-1 0,1 1 0,-1 0 0,1 0 0,-1 0 0,0 0 0,1 0 0,-1-1 0,0 1 0,1 0 0,-1 0 0,0-1 0,1 1 0,-1 0 0,0-1 0,0 1 0,1 0 0,-1-1 0,0 1 0,0 0 0,0-1 0,1 1 0,-1 0 0,0-1 0,0 1 0,0 0 0,0-1 0,0 1 0,0-1 0,0 1 0,0 0 0,0-1 0,0 1 0,0-1 0,0 1 0,0 0 0,0-1 0,0 0 0,0-15 0,-1 13 0,1-1 0,-1 1 0,0 0 0,0-1 0,0 1 0,-1 0 0,1-1 0,-1 1 0,0 0 0,0 0 0,0 0 0,0 1 0,0-1 0,-1 0 0,1 1 0,-1 0 0,0-1 0,0 1 0,0 0 0,0 0 0,0 1 0,0-1 0,0 1 0,-6-2 0,0-3 0,6 4-471,0 0 0,1 0-1,-1 0 1,1-1 0,0 1 0,0-1-1,0 0 1,0 1 0,0-1 0,0 0-1,1 0 1,-1 0 0,-1-7 0,-9-41-10739,11 49 10746,0-22-8455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8:03.4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94 100 2457,'-7'8'845,"0"-1"1,0 1 0,1 0 0,0 0 0,-8 16 0,-8 11 138,-2 12-378,31-49-424,10-10-8,25-46 602,-30 41-694,0 0 0,-1 0 0,0-1 1,8-22-1,10-15 903,-24 46 518,-8 11 303,-7 14 396,-49 67 1457,50-65-3870,-24 52 854,26-46-3539,4-1-3407,5-14 1952,5-4-454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8:06.3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173 194 2521,'-9'-3'3495,"3"-14"7897,4-5 132,1 8-7795,1 12-3623,0-4-106,-1 0 0,0 0 0,-1 0 0,1 1 0,-1-1 0,0 1 0,-4-8 0,4 8 0,0 0 0,0-1 0,1 1 0,0-1 0,0 1 0,0-1 0,1-5 0,-2 2 0,-2-12 0,4 17 0,4 11 0,-2 0 0,-1 0 0,0 1 0,0-1 0,0 0 0,-1 0 0,0 0 0,-3 13 0,2 12 0,-34 468 0,34-490 0,-5 30 0,-12 41 0,-1 10 0,16-80 0,1 0 0,-2-1 0,1 0 0,-6 10 0,5-13 0,1 1 0,0-1 0,0 0 0,1 1 0,0 0 0,1 0 0,-2 9 0,-3-7 0,3-10 0,5-5 0,0 0 1,0-1 0,0 1-1,-1 0 1,0-1 0,0 1 0,0 0 0,-1-1-1,0-5 1,6-31-1747,18-55-18942,-14 63 13453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8:07.3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96 189 2296,'21'-13'26610,"-21"13"-26497,0 0 1,1 1 0,-1-1-1,1 0 1,-1 0-1,0 1 1,1-1-1,-1 0 1,0 1-1,0-1 1,1 0 0,-1 1-1,0-1 1,0 0-1,1 1 1,-1-1-1,0 1 1,0-1 0,0 0-1,0 1 1,1-1-1,-1 1 1,0-1-1,0 1 1,0-1-1,0 1 1,0-1 0,0 0-1,0 1 1,0-1-1,-1 1 1,1-1-1,0 1 1,8 44-114,-25 132 0,9-41 0,-1 39 0,8-142 0,-2 0 0,-1 0 0,-12 46 0,13-55 0,3-21 0,0-1 0,0 0 0,0 1 0,0-1 0,-1 1 0,1-1 0,-1 0 0,0 0 0,1 1 0,-3 2 0,0 7 0,3-12 0,0 1 0,0-1 0,0 1 0,0-1 0,0 0 0,0 1 0,0-1 0,0 1 0,0-1 0,0 1 0,0-1 0,0 0 0,0 1 0,0-1 0,-1 1 0,1-1 0,0 0 0,0 1 0,0-1 0,-1 0 0,1 1 0,0-1 0,0 0 0,-1 1 0,1-1 0,0 0 0,-1 1 0,1-1 0,0 0 0,-1 0 0,1 0 0,0 1 0,-1-1 0,1 0 0,-1 0 0,1 0 0,0 0 0,-1 0 0,1 0 0,-1 0 0,1 1 0,0-1 0,-1 0 0,1-1 0,-1 1 0,1 0 0,-1 0 0,1 0 0,0 0 0,-1 0 0,1 0 0,-1 0 0,1-1 0,0 1 0,-1 0 0,1 0 0,0 0 0,-1-1 0,1 1 0,0 0 0,-1-1 0,-3-1 0,-15-16 0,17 15 0,0 0 0,0 0 0,0 0 0,0 0 0,0 0 0,1 0 0,-1-1 0,1 1 0,0 0 0,0-1 0,1 1 0,-1-1 0,1 1 0,-1-1 0,1 1 0,0-1 0,0 0 0,1-5 0,-1 1 0,0 6 0,0 0 0,0 0 0,0 0 0,0 0 0,0 0 0,0 0 0,0-1 0,1 1 0,-1 0 0,1 0 0,0 0 0,0 0 0,-1 0 0,1 0 0,2-1 0,5-32 0,-2 20 0,-1 1 0,0-1 0,-1 0 0,-1-1 0,0 1 0,0-19 0,3-7 0,45-320 0,-41 268 0,-10 92 0,0 0 0,0 0 0,0 0 0,0 0 0,0 0 0,0 0 0,1 0 0,-1 0 0,0 0 0,1 0 0,-1 0 0,0 0 0,1 0 0,-1 0 0,1 0 0,0 0 0,-1 0 0,1 0 0,0 1 0,1-3 0,-2 3 0,1 1 0,-1-1 0,1 0 0,-1 0 0,1 0 0,-1 0 0,1 1 0,-1-1 0,1 0 0,-1 0 0,0 1 0,1-1 0,-1 0 0,1 1 0,-1-1 0,0 0 0,1 1 0,-1-1 0,0 0 0,0 1 0,1-1 0,-1 1 0,0-1 0,0 1 0,0-1 0,1 1 0,-1-1 0,0 1 0,0-1 0,0 1 0,0-1 0,0 1 0,0-1 0,0 1 0,0-1 0,0 1 0,0-1 0,0 1 0,0-1 0,-1 1 0,1-1 0,0 0 0,-1 2 0,3 7 0,-1 1 0,2-1 0,-1 1 0,1-1 0,8 18 0,3 10 0,9 25 0,6 26 0,20 138 0,-45-200 0,2 45 0,2 8 0,2-37 0,-8-42 0,-1 0 0,0 1 0,1-1 0,-1 0 0,0 0 0,1-1 0,-1 1 0,0 0 0,1 0 0,-1-1 0,0 1 0,1-1 0,-1 1 0,0-1 0,0 1 0,0-1 0,2-1 0,1-1 0,0-1 0,0 0 0,0 0 0,-1-1 0,1 1 0,-1-1 0,0 0 0,3-6 0,10-15 0,0 1 0,-1 0 0,-1-1 0,-1 0 0,17-53 0,-23 61 0,122-357 0,-69 196 0,-56 168 0,-1 4 0,0-1 0,0 0 0,0 1 0,8-11 0,-10 18 0,-1 0 0,1 0 0,-1 1 0,1-1 0,-1 0 0,0 1 0,1-1 0,-1 0 0,0 1 0,1-1 0,-1 1 0,0-1 0,1 0 0,-1 1 0,0-1 0,0 1 0,1-1 0,-1 1 0,0-1 0,0 1 0,0-1 0,0 1 0,0-1 0,0 1 0,0-1 0,0 1 0,0-1 0,0 1 0,0-1 0,0 1 0,0-1 0,0 1 0,0-1 0,-1 1 0,3 22 0,-6 25 0,-2-1 0,-2 0 0,-2-1 0,-21 58 0,28-92 0,-1 1-2952,1-1-7049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7:06.0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529 447 3009,'2'-40'22373,"1"22"-16583,2-1-4288,1 10-1491,0-1 0,1 1 0,0 0 0,0 1-1,1 0 1,0 0 0,1 0 0,12-8 0,-7 4-16,-12 11 5,0-1 0,-1 1 0,1 0 0,0-1 0,0 1 0,0 0 0,0 0 0,0 0 0,1 1 0,-1-1 0,0 0 0,3 0 0,-4 1 0,0 0 0,0 0 0,0 0 0,0 0 0,0 0 0,-1 1 0,1-1 0,0 0 0,0 0 0,0 1 0,-1-1 0,1 0 0,0 1 0,0-1 0,-1 1 0,1-1 0,0 1 0,0-1 0,-1 1 0,1-1 0,-1 1 0,2 1 0,-1 0 0,-1 0 0,1 0 0,0 0 0,-1 0 0,1 1 0,-1-1 0,1 0 0,-1 0 0,0 1 0,0-1 0,0 0 0,0 1 0,-1-1 0,1 0 0,-1 0 0,1 0 0,-1 1 0,0-1 0,1 0 0,-1 0 0,0 0 0,-3 3 0,-2 5 0,-1 4 0,-1 0 0,-1 0 0,0-1 0,-1 0 0,0-1 0,-1 0 0,0-1 0,-20 16 0,20-20 0,-53 34 0,60-38 0,-1-1 0,1 0 0,-1 0 0,0-1 0,1 1 0,-1-1 0,0 0 0,0-1 0,0 1 0,0-1 0,1 0 0,-9-1 0,9 1 0,1-2 0,0 1 0,-1 0 0,1-1 0,0 1 0,0-1 0,0 0 0,0 0 0,1 0 0,-1 0 0,0-1 0,1 1 0,-1-1 0,1 1 0,0-1 0,0 0 0,0 0 0,0 0 0,1 0 0,-1 0 0,1 0 0,0-1 0,0 1 0,0 0 0,-1-6 0,-6-13 0,6-4 0,2 16 0,-1 6 0,0 4 0,0 0 0,0 0 0,0 0 0,0 0 0,0 0 0,0 0 0,0 1 0,0-1 0,0 0 0,0 0 0,0 1 0,0-1 0,0 1 0,0-1 0,1 1 0,-1-1 0,0 1 0,0-1 0,0 1 0,1 0 0,-1-1 0,0 1 0,1 0 0,-1 0 0,1 0 0,-1-1 0,0 1 0,1 1 0,-15 14 0,1-2 0,-2 1 0,0-2 0,-1 0 0,0-1 0,-1-1 0,0 0 0,0-1 0,-2-1 0,1-1 0,-36 9 0,53-16 0,-1-1 0,1 0 0,-1 1 0,1-1 0,-1-1 0,0 1 0,1 0 0,-1 0 0,1-1 0,-1 0 0,1 1 0,-1-1 0,1 0 0,0 0 0,-1 0 0,1-1 0,0 1 0,0-1 0,0 1 0,0-1 0,0 1 0,0-1 0,0 0 0,1 0 0,-1 0 0,1 0 0,-1 0 0,1-1 0,0 1 0,0 0 0,-2-4 0,1 0 0,0-1 0,0 1 0,0-1 0,1 1 0,0-1 0,0 1 0,1-1 0,0 0 0,0 1 0,2-14 0,15-125 0,26-74 0,-40 195 43,-4 21-67,1 0 1,1 0 0,-1 0 0,0 0 0,1 0 0,-1 0 0,1 0 0,0 1 0,2-5 0,2-5-6317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8:08.1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808 19 40,'-17'-15'32586,"15"12"-32445,-5 3-141,-113 36 0,2 4 0,-133 67 0,232-96 0,0 1 0,0 0 0,-28 26 0,5-5 0,39-29 0,0-1 0,1 1 0,-1-1 0,1 1 0,0 0 0,0 0 0,0 0 0,0 0 0,1 1 0,0-1 0,-1 0 0,2 1 0,-1-1 0,0 1 0,1 7 0,0-10 0,1 0 0,-1 0 0,1 0 0,0 0 0,0 0 0,-1 0 0,1 0 0,1-1 0,-1 1 0,0 0 0,0 0 0,1-1 0,-1 1 0,0-1 0,1 1 0,0-1 0,-1 0 0,1 0 0,3 2 0,44 23 0,-28-15 0,8 3 0,1-1 0,52 14 0,24 11 0,-27-8 0,-55-22 0,1 1 0,30 16 0,-32-14 0,-19-9 0,1-1 0,-1 1 0,0 1 0,0-1 0,0 1 0,0-1 0,0 1 0,0 0 0,3 5 0,-2-3 0,-1 0 0,0 0 0,0 1 0,-1 0 0,1 0 0,-1 0 0,-1 0 0,1 0 0,-1 1 0,2 9 0,-1 3 0,-1-1 0,-2 30 0,0-34 0,0-5 0,-1-1 0,-1 1 0,0 0 0,0-1 0,-1 1 0,0-1 0,0 0 0,-1 0 0,0 0 0,0-1 0,-1 1 0,0-1 0,0 0 0,-1 0 0,0-1 0,-8 8 0,0-1 0,-1-1 0,0 0 0,-1-1 0,0-1 0,-1 0 0,-28 11 0,-461 147 0,501-165 0,4-2 0,-1 0 0,1 0 0,-1-1 0,0 1 0,1 0 0,-1 0 0,0-1 0,0 1 0,1-1 0,-1 1 0,0-1 0,0 0 0,0 0 0,0 0 0,1 0 0,-1 0 0,0 0 0,0-1 0,-2 0 0,38-27 0,34-27-3047,78-87-13030,-112 107 7539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8:09.4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706 31 16,'14'-16'17609,"7"2"-2903,-25 13-14662,0 1-1,0 0 1,0 0-1,0 1 1,0-1 0,1 1-1,-1 0 1,0 0 0,-4 1-1,8-2-43,-173 42 0,101-27 0,2 3 0,-88 34 0,97-24 0,61-28 0,0 0 0,0 1 0,0-1 0,-1 0 0,1 0 0,0 0 0,0 0 0,0 0 0,0 0 0,-1 1 0,1-1 0,0 0 0,0 0 0,0 0 0,0 0 0,0 1 0,-1-1 0,1 0 0,0 0 0,0 0 0,0 1 0,0-1 0,0 0 0,0 0 0,0 1 0,0-1 0,0 0 0,0 0 0,0 0 0,0 1 0,0-1 0,0 0 0,0 0 0,0 1 0,0-1 0,0 0 0,0 0 0,0 0 0,0 1 0,1-1 0,-1 0 0,0 0 0,11 9 0,13 3 0,-18-9 0,0-1 0,-1 1 0,1 0 0,-1 1 0,0-1 0,0 1 0,0 0 0,-1 0 0,1 0 0,-1 1 0,0 0 0,0 0 0,-1 0 0,1 0 0,-1 0 0,0 1 0,-1-1 0,1 1 0,-1 0 0,0 0 0,0 0 0,-1 0 0,0 0 0,0 0 0,-1 0 0,1 1 0,-2 11 0,-1 14 0,-2 0 0,-1 0 0,-1 0 0,-12 35 0,7-27 0,-4 8 0,-2 0 0,-2-2 0,-42 77 0,-51 99 0,109-213 0,0-1 0,0 1 0,0 0 0,1-1 0,1 1 0,0 0 0,0 0 0,0 0 0,2 15 0,-1-22 0,1 1 0,-1-1 0,1 1 0,-1-1 0,1 1 0,0-1 0,0 1 0,0-1 0,0 0 0,1 1 0,-1-1 0,1 0 0,-1 0 0,1 0 0,0 0 0,-1 0 0,1-1 0,0 1 0,0-1 0,5 4 0,0-1 0,1 0 0,0 0 0,0-1 0,16 6 0,-13-9 0,-1 0 0,1-1 0,-1 0 0,0 0 0,1-1 0,10-3 0,-2 1 0,143-35 0,-2-6 0,198-85 0,-354 129 0,33-13 0,1-2 0,-2-1 0,0-2 0,35-24 0,-70 42-104,0 0 0,0 1 1,0-1-1,0 0 0,0 0 0,-1 1 0,1-1 1,0 0-1,0 0 0,-1 0 0,1 0 0,-1 0 1,1 0-1,0 0 0,-1 0 0,0 0 1,1 0-1,-1-1 0,0 1 0,0 0 0,1 0 1,-1 0-1,0 0 0,0-1 0,0 1 0,0 0 1,-1 0-1,1 0 0,0 0 0,-1-2 0,-1-1-566,0 1-1,0 0 1,0 0 0,0 0-1,0 0 1,-1 0-1,1 1 1,-1-1-1,0 1 1,-3-3-1,-7-3-2041,0 0-1,0 0 1,0 1 0,-18-6 0,12 8-3156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8:09.7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2 121 2072,'-1'5'18482,"84"-9"-12694,148-26 1,-175 21-5153,0-4-2919,-34 7-741,-1-2-1,0-1 0,32-18 0,-36 17-3706,1 0-82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8:10.1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 2184,'24'-12'28125,"-22"26"-25667,8 61-2458,-2-25 0,21 119 0,3 24 0,-24-119 0,8 152 0,-16-188 0,1 13 0,-9 72 0,-9-7 0,13-104-2180,-2 15-9347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8:10.4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54 464 56,'-7'-6'1951,"1"-2"-1,1 1 1,-1-1 0,1 0 0,0 0-1,1 0 1,-6-16 0,8 19-1320,1-1 1,0 1-1,0-1 0,1 1 1,-1-1-1,1 0 0,1 1 1,-1-1-1,1 1 0,0-1 1,0 1-1,0-1 0,1 1 1,2-6-1,5-9-202,0 1-1,2 0 1,0 0 0,1 1-1,1 0 1,1 1 0,0 1-1,1 0 1,26-21 0,-26 25-150,0 1 0,1 0 0,0 1 0,1 1 0,0 1 0,0 0 0,1 1 0,0 1 0,0 1 0,1 0 0,24-2 0,-34 7-279,0 0 0,0 0 0,0 1 0,0 1 0,-1-1 0,1 2 0,0-1 0,-1 1 0,0 0 0,1 1 0,-1 0 0,-1 0 0,1 1 0,0 0 0,-1 0 0,0 0 0,-1 1 0,1 1 0,-1-1 0,10 13 0,7 13 0,-1 0 0,-1 2 0,22 47 0,-35-65 0,-1-3 0,-1 2 0,0-1 0,-1 1 0,-1-1 0,0 1 0,-1 1 0,0-1 0,-1 0 0,-1 1 0,-1-1 0,0 1 0,-1-1 0,0 1 0,-4 14 0,2-17 0,-1-1 0,0 0 0,-1-1 0,0 1 0,-1-1 0,-1 0 0,1 0 0,-1 0 0,-1-1 0,0 0 0,-1-1 0,0 0 0,0 0 0,-1-1 0,0 0 0,0-1 0,-16 9 0,-12 3 0,0-1 0,-1-2 0,-1-2 0,-1-2 0,1-2 0,-2-1 0,-66 5 0,64-9 0,38-2 0,13 0 0,23 12 0,-1 1 0,0 2 0,-1 1 0,-2 1 0,30 28 0,-40-35 0,336 311 0,-317-276-4077,-19-24-1385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8:10.8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1328 59 3137,'0'-20'26926,"0"16"-24222,-1 2-2704,1 1 0,-1 0 0,0 0 0,1-1 0,-1 1 0,0 0 0,0 0 0,0 0 0,0 0 0,0 0 0,0 0 0,0 0 0,-1 0 0,1 0 0,0 1 0,0-1 0,-1 0 0,1 1 0,0-1 0,-1 1 0,1-1 0,-1 1 0,1 0 0,-1 0 0,-1 0 0,-47-8 0,43 7 0,-36-2 0,-1 1 0,1 3 0,-79 11 0,-131 38 0,113-20 0,0 0 0,-224 80 0,303-81 0,36-5 0,24-23 0,1 0 0,-1 0 0,1 0 0,-1 0 0,1 1 0,0-1 0,-1 0 0,1 0 0,0 0 0,0 0 0,0 0 0,0 1 0,0-1 0,0 0 0,0 0 0,0 0 0,0 0 0,1 0 0,-1 1 0,0-1 0,1 0 0,-1 0 0,2 2 0,-1-2-2,0 0 0,1 0 0,-1 0 0,1 0 0,-1 0 0,1 0 0,-1 0 0,1-1-1,-1 1 1,1-1 0,0 1 0,-1-1 0,1 1 0,0-1 0,-1 0 0,1 0 0,0 0 0,0 0 0,2 0 0,40-5-1230,-38 4 586,98-19-18025,-70 11 11607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8:11.2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1288,'5'2'15132,"8"6"-6743,-5 6-7879,-1 1 1,-1 0-1,0 0 0,-1 0 0,-1 1 0,5 29 0,2 102 2994,-6-52-2621,5 39-883,-12 224 0,-6-105 0,4-206 0,3-1 0,2 1 0,2-1 0,2 1 0,16 69 0,-20-113-252,0 0-1,1 1 1,-1-1 0,0 0-1,1 0 1,0 0 0,0 0-1,0 0 1,0-1 0,3 4-1,-4-4-153,1-1-1,0 1 1,0-1-1,-1 0 1,1 1-1,0-1 1,0 0-1,0 0 1,1 0-1,-1-1 1,0 1-1,0 0 1,0-1-1,1 1 1,-1-1-1,3 0 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8:11.8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64 5265,'1'-8'4540,"-1"1"1,1 0-1,0-1 0,1 1 1,3-13-1,-4 19-4534,-1 1 1,0-1-1,0 1 1,0 0-1,1-1 1,-1 1-1,0 0 1,0-1-1,1 1 1,-1 0-1,0-1 1,1 1-1,-1 0 1,0 0-1,1 0 1,-1-1-1,0 1 1,1 0-1,-1 0 1,0 0-1,1 0 1,-1-1-1,1 1 1,-1 0-1,0 0 1,1 0-1,-1 0 1,1 0-1,-1 0 1,0 0 0,1 0-1,-1 0 1,1 0-1,-1 1 1,0-1-1,1 0 1,-1 0-1,1 0 1,-1 0-1,0 1 1,1-1-1,-1 0 1,0 0-1,1 1 1,-1-1-1,0 0 1,0 0-1,1 1 1,-1-1-1,8 11-71,-3-4 65,-1 0 0,1 1 0,-1-1 0,-1 1 0,1-1 0,-1 1 0,-1 0 0,1 1 0,1 11 0,9 28 0,-10-37 0,0 0 0,-1 1 0,0-1 0,0 12 0,5 25 0,-2-13 0,2 57 0,-4-32 0,0 19 0,-4 1 0,-16 110 0,7-94 0,-13 43 0,5-47 0,14-59 0,3-20 0,-1 0 0,0 0 0,-6 18 0,3-2-110,8-26-631,5-17-994,-8 10-312,0-1-1527,10-18-13736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8:12.2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155 36 904,'3'-23'19983,"1"18"-17549,-3 5-2416,-1-1 294,1 1 1,0-1 0,-1 0 0,1 1-1,0-1 1,0 1 0,-1-1 0,1 1 0,0 0-1,0-1 1,0 1 0,0 0 0,0 0-1,0-1 1,-1 1 0,1 0 0,0 0-1,0 0 1,0 0 0,0 0 0,0 0 0,0 0-1,0 0 1,0 1 0,0-1 0,1 1-1,9 2 672,-8-2-984,0 0 0,0 0 0,-1 1 0,1-1 0,0 0 0,-1 1 0,1 0 0,-1-1 0,0 1 0,1 0 0,-1 0 0,0 0 0,0 1 0,0-1 0,-1 0 0,1 1 0,-1-1 0,1 1 0,-1 0 0,0-1 0,0 1 0,0 0 0,0 0 0,0 0 0,-1 0 0,1 0 0,-1 0 0,0 3 0,1 11 0,-2-1 0,0 1 0,-1-1 0,-5 19 0,0 2 0,-112 606 0,101-567 0,-41 103 0,50-159 0,6-14 0,1-1 0,-1 1 0,1 0 0,0 0 0,1 0 0,-1 0 0,0 13 0,2-19 0,0 0 0,0 0 0,1 0 0,-1 0 0,0 0 0,0 1 0,0-1 0,0 0 0,0 0 0,0 0 0,0 0 0,0 1 0,0-1 0,0 0 0,0 0 0,0 0 0,0 1 0,0-1 0,0 0 0,0 0 0,0 0 0,0 1 0,0-1 0,0 0 0,0 0 0,0 0 0,0 0 0,0 1 0,0-1 0,0 0 0,0 0 0,-1 0 0,1 0 0,0 1 0,0-1 0,0 0 0,0 0 0,0 0 0,-1 0 0,1 0 0,0 0 0,0 1 0,0-1 0,0 0 0,-1 0 0,1 0 0,0 0 0,0 0 0,0 0 0,0 0 0,-1 0 0,1 0 0,0 0 0,0 0 0,0 0 0,-1 0 0,1 0 0,0 0 0,-5-14 0,15-60-4863,-4 37-184,-3 5-3110,4 2 34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8:12.6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2 174 5169,'0'-2'733,"-1"-1"643,1 1 1,0-1-1,0 1 0,0-1 0,0 1 1,0-1-1,1 1 0,-1 0 1,1-1-1,0 1 0,0 0 0,-1-1 1,1 1-1,1 0 0,0-3 1,15-4 3467,-12 7-4844,0 1 0,0 0 0,0 0 0,0 0 0,0 0 0,0 1 0,0 0 0,0 0 0,0 0 0,0 0 0,0 1 0,0 0 0,0 0 0,-1 1 0,1-1 0,0 1 0,5 3 0,-6-2 0,0 0 0,-1 0 0,1 0 0,-1 1 0,0 0 0,0-1 0,0 1 0,0 0 0,-1 1 0,0-1 0,0 0 0,0 1 0,0-1 0,-1 1 0,0 0 0,1-1 0,-1 10 0,3 21 0,-3 0 0,0-1 0,-9 65 0,0 27 0,0 148 0,6-244 0,1-23 0,0 0 0,0 0 0,1 0 0,0 0 0,1-1 0,-1 1 0,1 0 0,1 0 0,-1 0 0,1-1 0,0 1 0,4 7 0,-5-14 0,1-1 0,-1 1 0,0 0 0,1-1 0,-1 0 0,0 1 0,1-1 0,-1 0 0,0 1 0,0-1 0,1 0 0,-1 0 0,0 0 0,0 0 0,0 0 0,0 0 0,0-1 0,0 0 0,27-31 0,17-43 0,68-158 0,-21 37 0,51-103 0,-133 278 0,-9 17 0,1 0 0,-1 0 0,1 0 0,0 1 0,1-1 0,-1 1 0,1 0 0,0-1 0,0 1 0,0 1 0,7-7 0,-9 10 0,1 0 0,0 0 0,0 0 0,0 1 0,-1-1 0,1 1 0,0-1 0,-1 1 0,1-1 0,0 1 0,-1 0 0,1 0 0,-1 0 0,1 0 0,-1 0 0,1 0 0,-1 0 0,0 1 0,1-1 0,-1 0 0,0 1 0,0-1 0,0 1 0,0-1 0,0 1 0,-1 0 0,1-1 0,0 1 0,-1 0 0,1 2 0,7 47-3273,-7-37 898,-1 0 0,-1 1 0,-1-1 0,0 0 0,0 0 0,-7 18 0,0-3-5725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7:06.4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61 3921,'21'-16'10181,"-3"0"4300,-14-5-10297,-4 18-4184,-1-2 0,-8 19 0,-5 0-2346,-18 8-6405,2-1 600,13-6 953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8:12.9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849 42 136,'26'-15'12129,"-24"14"-11062,1 1-1,-1-1 1,0 0 0,1 0 0,-1 0-1,0-1 1,0 1 0,0 0 0,0-1-1,0 1 1,0-1 0,0 0 0,-1 0-1,1 0 1,1-2 0,-5 4-844,0-1-1,0 0 1,0 1 0,0 0 0,0 0-1,0-1 1,0 1 0,0 0 0,0 1-1,0-1 1,0 0 0,0 1 0,0-1 0,-2 1-1,0 0-129,-588 113-93,549-104 0,16-5 0,1 0 0,0 2 0,0 1 0,1 1 0,-1 2 0,-30 17 0,54-27 6,0 0-1,0 1 1,0-1-1,0 1 1,0-1 0,1 1-1,-1 0 1,0 0 0,1 0-1,0 0 1,-1 0-1,1 0 1,-2 4 0,3-5-4,0 0 1,0-1 0,0 1-1,0 0 1,0-1-1,0 1 1,0 0 0,0 0-1,0-1 1,0 1 0,1 0-1,-1-1 1,0 1-1,1 0 1,-1-1 0,0 1-1,1-1 1,-1 1-1,1-1 1,-1 1 0,0 0-1,1-1 1,0 0 0,-1 1-1,1-1 1,-1 1-1,1-1 1,-1 0 0,2 1-1,2 1-54,0-1-1,-1 0 1,1 0 0,0 0-1,0-1 1,0 1-1,0-1 1,0 0-1,0 0 1,0 0-1,0-1 1,0 1-1,0-1 1,6-2 0,134-54-22884,-117 42 17935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8:13.3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308 0 256,'-1'38'13114,"-3"-1"-5012,-15 75 2332,17-104-9888,-33 221-156,10-54-465,13-94 75,5-30 0,-15 59 0,7-54 0,3-11 0,-2 1 0,-24 54 0,-48 89 0,83-184-159,1 0-1,-1 1 1,2-1 0,-1 1-1,0 0 1,-1 10 0,3-15 90,0 0 0,0-1 0,0 1 0,0 0-1,0 0 1,0-1 0,1 1 0,-1 0 0,0 0 0,0-1 0,0 1 0,1 0 0,-1-1 0,0 1 0,1 0 0,-1-1 0,1 1 0,-1 0 0,0-1 0,1 1 0,-1-1 0,1 1-1,1 0 1,-1-1-76,1 1-1,-1-1 0,1 0 0,-1 0 0,1 1 1,-1-1-1,1-1 0,-1 1 0,1 0 0,-1 0 1,1 0-1,-1-1 0,1 1 0,-1-1 0,1 1 0,-1-1 1,2 0-1,37-14-14961,-23 6 7381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8:13.7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99 496 2449,'-15'5'6366,"-21"12"14815,28-10-18410,8-6-2771,0 0 0,0-1 0,0 1 0,0 0 0,0 0 0,1-1 0,-1 1 0,0 0 0,1 0 0,-1-1 0,0 1 0,1 0 0,-1-1 0,0 1 0,1-1 0,-1 1 0,1 0 0,0-1 0,-1 1 0,1-1 0,-1 1 0,1-1 0,0 0 0,-1 1 0,1-1 0,0 0 0,-1 1 0,1-1 0,1 1 0,27 11 0,13-6 0,1-2 0,0-2 0,67-6 0,-88 2 0,-1-1 0,1-1 0,-1 0 0,0-2 0,0-1 0,30-13 0,-39 14 0,-1 0 0,0-1 0,0 0 0,-1 0 0,0-1 0,0-1 0,-1 0 0,0 0 0,-1-1 0,0 0 0,0 0 0,7-14 0,-8 11 0,0 0 0,-1-1 0,-1 1 0,0-2 0,-1 1 0,-1 0 0,0-1 0,-1 0 0,0 1 0,-1-1 0,-2-22 0,1 28 0,-2 0 0,1 1 0,-2-1 0,1 1 0,-1 0 0,0-1 0,0 1 0,-1 1 0,0-1 0,-1 0 0,0 1 0,0 0 0,0 0 0,-1 0 0,0 1 0,-1 0 0,1 0 0,-1 1 0,0 0 0,-15-9 0,8 7 0,-1 0 0,0 2 0,-1-1 0,0 2 0,1 0 0,-1 1 0,0 0 0,-1 2 0,1 0 0,0 0 0,0 2 0,-1 0 0,-24 5 0,17-1 0,0 0 0,0 2 0,0 1 0,1 1 0,0 1 0,1 1 0,0 1 0,-25 18 0,40-23-251,-1 0 0,1 0 0,0 1 0,0-1 0,1 2 0,0-1 0,0 1 0,1 0 0,0 0 0,-3 10 0,4-11-220,1 0 1,0 0-1,1 0 0,0 0 0,1 0 0,-1 0 0,1 0 0,1 1 0,0-1 0,0 0 0,1 1 0,-1-1 0,3 9 0,3-3-7371,-4-4-143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8:16.4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505 586 4481,'-2'-21'22887,"1"19"-21850,-13-2 3325,4 8-4362,10 0 0,-19 14 0,0-1 0,-1 0 0,-1-2 0,-1 0 0,0-1 0,-1-2 0,0 0 0,-39 14 0,48-21 0,-1-1 0,0 0 0,0 0 0,0-2 0,0 0 0,-27 1 0,35-4 0,-1 1 0,1-1 0,0 0 0,0 0 0,0-1 0,0 0 0,-10-4 0,14 5 0,0-1 0,0 0 0,0 1 0,1-1 0,-1 0 0,0-1 0,1 1 0,0 0 0,-1-1 0,1 1 0,0-1 0,0 0 0,0 1 0,1-1 0,-1 0 0,-1-5 0,0-2 0,1 0 0,1 0 0,0 0 0,0 0 0,1 0 0,1 0 0,-1 0 0,2 0 0,3-15 0,2-39 0,10-96 0,0-49 0,-8 152 0,6 16-78,-12 33-339,7-2-2891,14 2-12874,-16 6 12010,9-2-2814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8:16.8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59 3921,'28'-26'25979,"-15"17"-23112,-11 5-2867,-2 3-195,0 1-1,0-1 1,0 0-1,0 0 1,0 1-1,-1-1 1,1 0 0,0 0-1,0 1 1,-1-1-1,1 0 1,0 1 0,-1-1-1,1 0 1,0 1-1,-1-1 1,1 1-1,-1-1 1,1 1 0,-1-1-1,1 1 1,-1-1-1,0 1 1,1-1 0,-1 1-1,0 0 1,1-1-1,-1 1 1,0 0-1,-1-1 1,-23 0-10451,18 1 8193,-16 0-5140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8:17.2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937 83 1832,'7'-7'1549,"0"1"0,0 0 0,1 0 0,0 1 0,0 0 0,1 0 0,-1 0 0,18-5 0,15-3 6950,-40 13-8130,0 0 0,0-1 1,1 1-1,-1 0 0,0 0 1,0 0-1,0-1 0,0 1 1,0-1-1,0 1 1,0-1-1,0 1 0,0-1 1,0 1-1,0-1 0,0 0 1,-1 1-1,1-1 1,0 0-1,0 0 0,-1 0 1,2-1-1,-16 1-369,-35 2 0,0 2 0,-68 12 0,62-3 0,0 2 0,2 2 0,-87 39 0,131-50 0,0 1 0,0 0 0,0 1 0,1 0 0,0 0 0,0 0 0,0 1 0,1 0 0,1 1 0,0 0 0,-7 12 0,-10 20 0,-22 55 0,34-72 0,-10 27 0,3 1 0,-16 72 0,-11 115 0,17-81 0,24-140 0,-22 107 0,6 0 0,-8 188 0,-1 17 0,22-278 0,1-16 0,-2 0 0,-2 0 0,-1-1 0,-21 45 0,-1-9 0,33-65 0,-3 4 0,2-11 0,0 0 0,0 0 0,0-1 0,-1 1 0,1 0 0,1 0 0,-1-1 0,0 1 0,0-1 0,0 1 0,1-1 0,-1 1 0,1-1 0,-1 1 0,1-1 0,-1 1 0,1-1 0,0 1 0,0-3 0,5-14 52,-1 0 1,-1-1-1,-1 1 1,1-24-1,3-30-1621,-5 19-14125,-1 32 6737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8:25.0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336 266 3305,'11'-23'6348,"31"-12"16629,-36 34-22840,-5-3-137,25-24 0,-24 27 0,12-11 0,0 0 0,-1 0 0,22-28 0,23-43 0,-49 68 0,-5 19 0,1 0 0,-1 0 0,0 0 0,-1 1 0,1 0 0,-1-1 0,0 1 0,4 9 0,-3-8 0,-1 0 0,1 0 0,0-1 0,0 1 0,1-1 0,0 0 0,-1 0 0,2 0 0,-1-1 0,1 0 0,-1 0 0,1 0 0,9 4 0,-6-3 0,-7-4 0,-1-1 0,0 1 0,1 0 0,-1-1 0,1 1 0,-1 0 0,1-1 0,0 0 0,-1 1 0,1-1 0,-1 0 0,1 0 0,0 0 0,-1 0 0,1 0 0,-1 0 0,1-1 0,-1 1 0,1 0 0,0-1 0,1 0 0,3 0 0,17-7 0,14-26 0,-63 121 0,3-40 0,7-11 0,-37 60 0,30-62 0,-6 9 0,-39 45 0,53-70 0,-1-1 0,0-1 0,-1 0 0,0-1 0,-1-1 0,-1-1 0,-1 0 0,0-2 0,0 0 0,-36 13 0,55-23 0,-1-1 0,1 1 0,0-1 0,-1 1 0,1-1 0,-1 0 0,1 0 0,0 1 0,-1-1 0,1 0 0,-1-1 0,1 1 0,-1 0 0,1 0 0,0-1 0,-1 1 0,1 0 0,0-1 0,-1 1 0,1-1 0,0 0 0,-1 1 0,1-1 0,0 0 0,0 0 0,0 0 0,0 0 0,0 0 0,0 0 0,0 0 0,0 0 0,0 0 0,1-1 0,-1 1 0,0 0 0,1-1 0,-1 1 0,1 0 0,-1-1 0,1 1 0,0 0 0,-1-1 0,1-1 0,-1-5 0,1 1 0,0-1 0,0 1 0,0-1 0,4-13 0,39-162 0,-37 154 0,-10 30 0,-6 13 0,-47 80 0,-4-2 0,-103 118 0,159-204-573,-17 22-9971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8:25.3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44 3585,'9'10'5451,"15"16"14735,-14-18-16641,9 1-3545,-13-9 0,-9-3-280,0-1 1,0 1-1,1 0 1,0-1-1,0 0 0,0 1 1,0-1-1,-2-7 0,1-5-7635,3 14 7028,0 0 0,0 1 0,0-1-1,0 1 1,-1-1 0,1 0 0,0 1 0,-1-1 0,0 1-1,1-1 1,-1 1 0,0-1 0,0 1 0,1-1 0,-3-1-1,-13-11-6780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8:25.7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362 148 256,'-6'-6'3352,"5"5"-2645,0 0-1,0 0 1,-1 0-1,1 0 0,0 0 1,0 0-1,0 0 1,0 0-1,0-1 1,1 1-1,-1 0 1,0 0-1,0-1 0,1 1 1,-1-1-1,1 1 1,-1 0-1,1-1 1,0 1-1,-1-1 1,1 1-1,0-1 0,0 1 1,0-1-1,0 1 1,1-1-1,-1 1 1,0-1-1,0 1 0,1-1 1,-1 1-1,1 0 1,0-3-1,7-7 378,0 0 0,1 1 1,14-16-1,1 1-281,-17 21-803,2-1 0,-9 4 0,1 1 0,0 0 0,-1 0 0,1-1 0,0 1 0,-1 0 0,1 0 0,0 0 0,-1 0 0,1 0 0,0 0 0,0 0 0,-1 0 0,1 0 0,0 0 0,-1 0 0,1 1 0,0-1 0,-1 0 0,1 0 0,0 1 0,-1-1 0,1 0 0,-1 1 0,1-1 0,-1 0 0,1 1 0,0-1 0,-1 1 0,0-1 0,1 1 0,-1-1 0,1 1 0,-1 0 0,0-1 0,1 1 0,-1 0 0,0-1 0,1 2 0,8 25 0,-8-25 0,1 9 0,-1-1 0,0 1 0,0-1 0,-1 1 0,0-1 0,-1 1 0,0-1 0,-1 1 0,0-1 0,-1 0 0,0 0 0,-7 15 0,1-4 0,-1-1 0,-1 0 0,-1 0 0,-24 28 0,26-35-367,-2-1 1,1-1-1,-1 0 0,-1-1 0,-22 15 1,13-12-943,-1-2 0,0 0 0,-1-1 1,0-2-1,-31 8 0,-15 7-13266,36-17 7428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8:26.0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930 114 3097,'17'-81'26585,"-7"56"-23500,-10 24-3085,1 1 0,-1-1 0,0 1 0,1-1 0,-1 1 0,0-1 0,1 1 0,-1 0 0,1-1 0,-1 1 0,1 0 0,-1 0 0,1-1 0,-1 1 0,1 0 0,-1 0 0,1-1 0,-1 1 0,1 0 0,-1 0 0,1 0 0,0 0 0,-1 0 0,1 0 0,-1 0 0,1 0 0,-1 0 0,1 0 0,-1 0 0,1 0 0,-1 1 0,1-1 0,0 0 0,-1 0 0,1 1 0,-1-1 0,0 0 0,1 0 0,-1 1 0,1-1 0,-1 1 0,1-1 0,-1 0 0,1 1 0,9 19 0,-9-19 0,3 8 0,-1 1 0,0-1 0,0 1 0,-1 0 0,0 0 0,-1-1 0,0 1 0,-1 0 0,-1 20 0,2 23 0,7 102 0,-19 260 0,7-385 0,-10 45 0,-1-1 0,9-39 0,-2 0 0,-1 0 0,-1-1 0,-2 0 0,-2-1 0,-1 0 0,-1-2 0,-2 1 0,-1-2 0,-1-1 0,-2 0 0,-39 40 0,41-49 0,-2-1 0,0-1 0,-1-1 0,-1-1 0,0 0 0,-1-2 0,-1-1 0,0-1 0,-1-2 0,0 0 0,0-2 0,-1-1 0,0-1 0,0-1 0,-1-2 0,-32 0 0,43-2 0,0-2 0,0-1 0,0 0 0,0-1 0,0-1 0,1 0 0,-1-2 0,-22-9 0,34 12 0,0-1 0,0 1 0,1-1 0,-1 1 0,1-2 0,0 1 0,0-1 0,0 1 0,0-1 0,1-1 0,0 1 0,0 0 0,0-1 0,1 0 0,0 0 0,0 0 0,0-1 0,1 1 0,0 0 0,0-1 0,1 0 0,0 1 0,0-1 0,0-13 0,2 2 0,0 0 0,2 0 0,0 0 0,1 0 0,1 1 0,0 0 0,12-25 0,66-111 0,-66 125 0,11-13 0,2 2 0,2 1 0,1 2 0,41-35 0,-66 64 0,28-26-1496,69-48 1,-44 42-3484,117-55 0,-131 74-3211,-10 0 75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7:06.8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426 681 4385,'-7'-7'7886,"7"6"-7097,0 0-1,-1 0 1,1 0 0,-1 0-1,1 0 1,0 0-1,0 0 1,0 0 0,-1 0-1,1 0 1,0 0-1,0 0 1,0 0 0,1-2-1,2-13 5831,1 3-4082,-3 8-3051,2-5 516,1 0 1,1 0 0,0 1 0,0-1 0,1 1 0,0 0-1,0 1 1,8-9 0,-13 17-3,-1-1 0,0 1 0,1-1 0,-1 1 0,1-1 0,-1 1 0,0 0 0,1-1 0,-1 1 0,1 0 0,-1-1 0,1 1 0,-1 0 0,1 0 0,-1-1 0,1 1 0,-1 0 0,1 0 0,0 0 0,-1 0 0,1 0 0,-1 0 0,1 0 0,-1 0 0,1 0 0,0 0 0,-1 0 0,1 0 0,-1 0 0,1 0 0,-1 0 0,1 1 0,-1-1 0,1 0 0,0 0 0,-1 1 0,0-1 0,1 0 0,-1 1 0,1-1 0,-1 1 0,1-1 0,0 1 0,8 15 0,-9-16 0,3 7 0,-1 1 0,0 0 0,-1-1 0,1 1 0,-1 0 0,-1 0 0,0 0 0,0 0 0,0 0 0,-1 0 0,0 0 0,-1 0 0,0-1 0,0 1 0,0-1 0,-1 1 0,0-1 0,-1 0 0,0 0 0,0 0 0,0 0 0,-1-1 0,0 1 0,0-1 0,0-1 0,-13 11 0,16-14 0,-1-1 0,1 1 0,-1-1 0,0 0 0,1 0 0,-1 0 0,0 0 0,0 0 0,0-1 0,0 1 0,0-1 0,1 0 0,-1 0 0,0 0 0,0 0 0,0 0 0,-3-1 0,-58-16 0,26 6 0,22 8 0,-1 0 0,1 1 0,-1 1 0,-31 1 0,43 1 0,-1 0 0,1 0 0,0 0 0,-1 0 0,1 1 0,0 0 0,0 0 0,0 1 0,1-1 0,-1 1 0,1 0 0,-1 0 0,1 0 0,0 1 0,0 0 0,0 0 0,1 0 0,-6 8 0,-4 7 0,2 1 0,1 0 0,0 1 0,2 1 0,0-1 0,1 1 0,2 0 0,0 0 0,-3 40 0,5-37 0,3-22 0,-1 0 0,1 0 0,-1-1 0,1 1 0,0 0 0,0 0 0,1 0 0,-1 0 0,0 0 0,2 5 0,0 2 0,-2-10-97,0 0 0,0 1 1,0-1-1,0 0 0,0 0 0,1 0 0,-1 0-387,0 1 387,0-1 0,0 0 1,1 0-1,-1 0 0,0 0 0,0 0 0,0 0 1,0 0-1,0 0 0,1 0 0,-1 0 0,0 0 0,0 0 1,0 0-1,0 0 0,0 0 0,1 0 0,-1 0 0,0 0 1,0 0-1,0 0 0,0 0 0,1 0 0,-1 0 1,0 0-1,0 0 0,0 0 0,0-1 0,0 1 0,0 0 1,1 0-389,-1 0 389,0-1-1,0 1 0,0 0 0,0 0 0,0 0 1,0 0-1,0 0 0,0-1 0,0 1 0,0 0 0,1 0 1,-1 0-1,0 0 0,0 0 0,0-1 0,0 1 0,-1 0 1,1 0-1,11-14-11518,6-3 335</inkml:trace>
  <inkml:trace contextRef="#ctx0" brushRef="#br0" timeOffset="1">530 96 4969,'8'-16'5396,"19"-22"11958,-12 19-12306,3-3-5048,-17 22-99,0 1 1,-1-1-1,1 1 0,-1 0 0,0 0 1,1-1-1,-1 1 0,1 0 0,-1 0 1,0-1-1,0 1 0,1 0 0,-1 0 1,0 0-1,0-1 0,0 1 0,0 0 1,0 0-1,0 0 0,0 0 0,0-1 1,0 1-1,0 0 0,-1 0 0,1 0 1,0-1-1,0 1 0,-2 1 0,-20 25-6617,10-19 3278,0 1 0,-1-1 0,-17 8 0,5-3-4821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8:27.0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217 39 5465,'9'-34'27275,"-8"30"-27248,0 4-27,0 0 0,0 0 0,0 0 0,0 0 0,0 0 0,0 0 0,0 0 0,0 1 0,0-1 0,0 0 0,0 1 0,0-1 0,0 1 0,0-1 0,0 1 0,0-1 0,0 1 0,-1-1 0,1 1 0,0 0 0,0-1 0,-1 1 0,1 0 0,0 0 0,-1 0 0,2 1 0,23 22 0,0 0 0,-2 2 0,-1 0 0,-1 2 0,-1 0 0,-1 2 0,-2 0 0,-1 1 0,-1 0 0,-2 1 0,-1 1 0,-2 0 0,10 52 0,-11-31 0,-2-22 0,-2 1 0,-1-1 0,-1 1 0,-2 0 0,-5 45 0,-4-21 0,-3 1 0,-2-1 0,-3-1 0,-2-1 0,-3 0 0,-2-1 0,-2-2 0,-47 74 0,37-73 0,-4 9 0,-75 90 0,46-75 0,7-4 0,50-55-588,11-18 538,0 1 0,0-1 0,0 0 1,0 1-1,1-1 0,-1 0 0,0 1 0,0-1 0,0 0 1,0 1-1,1-1 0,-1 0 0,0 0 0,0 1 0,0-1 1,1 0-1,-1 0 0,0 1 0,0-1 0,1 0 0,-1 0 0,0 0 1,1 0-1,-1 1 0,0-1 0,1 0 0,-1 0 0,0 0 1,1 0-1,-1 0 0,0 0 0,1 0 0,40-3-5692,-26 1 2837,11 0-6173,7-2 358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8:27.5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1419 59 1816,'12'0'20586,"3"0"-11576,-8 0-7854,0 0-957,-7 2-199,-1-1 0,0 0 0,1 0 0,-1 0 0,0 0 0,0 0 0,0 0 0,0 0 0,1-1 0,-1 1 0,0 0 0,-1 0 0,1-1 0,0 1 0,0-1 0,-2 2 0,-44 13 0,0-2 0,-1-2 0,-1-2 0,-74 5 0,-207-9 0,208-6 0,-43-1 0,-277 13 0,380-6 0,55-5 0,48-29 0,-14 3-2814,-15 12-1973,0-1 0,15-26-1,-19 26-2297,1 1 235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8:27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284 1 1704,'-20'1'11499,"3"1"-3860,-32 16 3076,40-14-9696,-3 0-1009,0 2-1,0 0 1,0 1-1,1 0 1,-1 0-1,2 1 1,-1 1 0,1 0-1,0 0 1,1 1-1,0 0 1,1 1-1,0 0 1,1 0-1,0 1 1,1-1-1,0 2 1,1-1-1,-5 16 1,9-24-10,1 0 0,0 0 0,0 0 0,0 0 0,0 0 0,1 1 0,0-1 0,0-1 0,0 1 0,0 0 0,1 0 0,-1 0 0,1 0 0,2 3 0,31 46 0,-31-48-357,1 0 0,-1 0 0,1 0 0,0-1 0,0 0 0,0 0 0,12 6 0,-7-5-983,1-1 0,0 0 0,0 0-1,0-1 1,0-1 0,13 2 0,-8-3-6315,-6-1-19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8:29.8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18 48,'-4'-17'29622,"9"20"-26525,-2 0-3097,1 1 0,0 0 0,0 0 0,-1 0 0,1 1 0,-1-1 0,0 1 0,-1 0 0,1 0 0,-1 0 0,0 0 0,3 9 0,-3 3 0,-1-16 0,-1 0 0,0 1 0,1-1 0,-1 0 0,0 1 0,0-1 0,0 0 0,0 1 0,0-1 0,0 0 0,-1 1 0,1-1 0,0 0 0,-1 1 0,0 1 0,-9 29 0,2 0 0,0 0 0,-4 59 0,6 103 0,23-30 0,-21-156 190,4-8-222,-1 0 1,1 0 0,0 0 0,-1 1 0,1-1 0,0 0 0,-1 1 0,1-1 0,0 0 0,0 1 0,-1-1 0,1 0 0,0 1 0,0-1 0,0 0-1,-1 1 1,1-1 0,0 1 0,0-1 0,0 1 0,0-1 0,0 0 0,0 1 0,0-1 0,0 1 0,0-1 0,0 0 0,0 1 0,0-1 0,0 1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8:32.6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0 228 5041,'37'-32'19052,"-13"16"-10401,0 1-8628,-21 12-23,8 11 0,-8-2 0,2 4 0,0 1 0,-1 0 0,0 0 0,3 17 0,13 32 0,23 84 0,-18-76 0,-16-51 0,-8-14 0,0 0 0,0-1 0,0 1 0,1 0 0,-1-1 0,1 1 0,-1-1 0,1 1 0,0-1 0,0 0 0,0 0 0,0 0 0,4 3 0,3-2 0,-7-3 0,-1 1 0,1-1 0,-1 1 0,1-1 0,0 0 0,-1 0 0,1 0 0,-1 0 0,1 0 0,0 0 0,-1 0 0,1-1 0,0 1 0,2-1 0,2-1 0,0 0 0,0 0 0,1-1 0,-1 0 0,-1 0 0,1 0 0,0-1 0,-1 0 0,7-6 0,43-45 0,157-222 0,-97 119 0,-75 109 0,-49 92 0,-1-22-3861,-8 10-9121,5-10 6400,4-6-319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8:33.3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98 543 2769,'3'9'18405,"-2"-9"-17908,21-9 10362,-18 6-10843,0 0 1,-1 0-1,1 0 1,0 0-1,-1 0 1,0-1-1,0 1 0,0-1 1,0 0-1,0 0 1,-1 0-1,1 0 1,-1-1-1,-1 1 1,1-1-1,0 1 1,0-6-1,1-7-31,0 0 1,-1 0-1,-1-29 0,-1 45 15,0 1 0,0-1 0,0 0 0,0 0 0,0 1 0,0-1 0,0 0 0,-1 0 0,1 1 0,0-1 0,0 0 0,-1 0 0,1 1 0,0-1 0,-1 0 0,1 1 0,0-1 0,-1 0 0,1 1 0,-1-1 0,1 1 0,-1-1 0,0 1 0,1-1 0,-1 1 0,0-1 0,1 1 0,-1-1 0,0 1 0,-1-1 0,-26 4 0,-24 24 0,43-20 0,2 0 0,-1 1 0,1 0 0,0 0 0,1 1 0,0-1 0,0 1 0,1 1 0,0-1 0,0 1 0,1 0 0,-5 19 0,7-22 0,1-5 0,0-1 0,1 1 0,-1-1 0,1 1 0,-1 0 0,1-1 0,0 1 0,0-1 0,0 1 0,0 0 0,0-1 0,0 1 0,0 0 0,0-1 0,1 1 0,-1-1 0,0 1 0,1-1 0,0 1 0,-1-1 0,1 1 0,0-1 0,0 1 0,1 1 0,0-1 0,1 0 0,-1 0 0,1-1 0,-1 1 0,1-1 0,-1 0 0,1 0 0,0 0 0,0 0 0,-1 0 0,1 0 0,5 0 0,6 0 0,0-1 0,0 0 0,-1 0 0,26-5 0,-32 3 0,-1 0 0,0 0 0,0 0 0,1 0 0,-1-1 0,-1 0 0,1 0 0,0-1 0,-1 0 0,0 0 0,0 0 0,6-6 0,0-3 0,-1 1 0,0-2 0,13-22 0,-23 33 0,-7 9 0,-10 16 0,9-7 0,2-1 0,0 1 0,0 0 0,2 1 0,0-1 0,-4 28 0,8-42 0,-1 7 0,1-1 0,0 1 0,1-1 0,-1 1 0,3 8 0,1 21 0,-3-27 0,0-1 0,0 1 0,1-1 0,1 1 0,-1-1 0,1 0 0,9 17 0,-10-21 0,0-1 0,1 1 0,-1-1 0,1 0 0,0 1 0,0-2 0,0 1 0,1 0 0,-1 0 0,1-1 0,0 0 0,0 0 0,0 0 0,1 0 0,7 3 0,-9-6 0,-1 1 0,1-1 0,-1 0 0,1 0 0,-1 0 0,1-1 0,-1 1 0,0-1 0,1 1 0,-1-1 0,1 0 0,-1 0 0,0 0 0,0 0 0,1 0 0,-1 0 0,0-1 0,0 1 0,2-3 0,36-36 0,-34 33 0,24-29-1485,35-54 1,53-114-7741,-40 65 5829,2-21 1745,-23 41 4613,-39 83 921,-17 22-1497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8:36.2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60 2785,'18'2'9954,"3"3"-6496,36 3-1823,-27-9-1291,0 0 0,0-2 0,0-2 0,34-9 0,-50 10 707,0-1 0,0-1 0,16-8 0,-29 14-981,0-1-1,0 1 1,-1 0 0,1 0 0,0-1 0,0 1 0,-1-1 0,1 1 0,0 0-1,-1-1 1,1 1 0,0-1 0,-1 0 0,1 1 0,-1-1 0,1 1-1,-1-1 1,1 0 0,-1 0 0,0 1 0,1-1 0,-1 0 0,0 1 0,1-1-1,-1-2 1,-17-3 2982,9 6-2361,1 0-1,-1 1 1,1-1-1,-1 1 1,-13 4-1,0 3-1058,4-3-851,1 1 0,-1 0 0,1 2 0,0 0 0,1 0 0,-1 2-1,2 0 1,-16 13 0,29-21 792,0-1 0,0 1 0,0 0 0,0 0 0,0-1 0,0 1 0,1 0 0,-1 0 0,1 0 0,-1 0 0,1 0 0,0 0 0,0 0 0,0 0 0,0-1 0,0 1 0,0 0 0,0 0 0,1 0 0,-1 0 0,1 0 0,-1 0 0,1 0 0,0 0 0,-1-1 0,1 1 0,2 1 0,5 17-4419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8:36.9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327 210 768,'21'-30'23377,"-17"27"-20562,4-2-1,2 0 179,6-1-2993,-15 5 0,1 1 0,0-1 0,-1 0 0,1 1 0,0-1 0,-1 1 0,1-1 0,0 1 0,0 0 0,-1 0 0,1 0 0,0 0 0,0 0 0,-1 0 0,1 0 0,0 0 0,0 1 0,-1-1 0,1 1 0,0-1 0,-1 1 0,1 0 0,2 1 0,-4 1 0,-7-2 0,-2-1 0,1 0 0,6 0 0,1 1 0,-1-1 0,1 0 0,0-1 0,-1 1 0,1 0 0,0 0 0,-1-1 0,1 1 0,0 0 0,-1-1 0,1 1 0,0-1 0,0 0 0,-1 1 0,1-1 0,-2-1 0,3 1 0,0 0 0,-1 0 0,1 1 0,-1-1 0,1 0 0,0 0 0,0 1 0,-1-1 0,1 0 0,0 0 0,0 0 0,0 1 0,0-1 0,0 0 0,0 0 0,0 0 0,0 1 0,0-1 0,0 0 0,1-1 0,17-30 0,-17 30 0,6-7 0,0 0 0,1 1 0,0 0 0,1 0 0,0 0 0,0 1 0,0 1 0,1 0 0,0 0 0,0 0 0,1 2 0,0-1 0,-1 1 0,1 1 0,21-4 0,-30 6 0,0 1 0,0-1 0,0 1 0,0 0 0,0 0 0,0 0 0,0 0 0,0 0 0,0 0 0,0 1 0,0-1 0,0 1 0,-1-1 0,1 1 0,0 0 0,0 0 0,0 0 0,0 0 0,-1 0 0,1 0 0,-1 0 0,1 1 0,-1-1 0,1 0 0,-1 1 0,1 0 0,-1-1 0,0 1 0,0 0 0,0-1 0,0 1 0,0 0 0,-1 0 0,1 0 0,0 0 0,-1 0 0,1 0 0,-1 0 0,0 0 0,0 0 0,0 0 0,0 0 0,0 0 0,0 0 0,0 0 0,-1 0 0,1 0 0,-1 0 0,1-1 0,-1 1 0,-1 4 0,-17 22 0,0-1 0,-2-1 0,-1 0 0,-1-2 0,-1 0 0,-35 25 0,-4-3 0,-109 62 0,158-100-764,-1 0-1,0 0 1,-1-1 0,0-1-1,0-1 1,0 0 0,-1-1 0,-20 3-1,36-7 22,0 0-1,-1-1 1,1 1-1,0 0 1,0 0-1,-1 0 1,1-1-1,0 1 1,0-1-1,0 1 1,0-1 0,0 1-1,-1-1 1,1 0-1,0 1 1,0-1-1,0 0 1,-1-1-1,-2-2-1828,-5-2-3297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8:37.2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344 134 1840,'42'-96'28737,"-42"84"-27122,0 11-1590,0 0 0,0 0 0,0 0 0,0 0 0,0 0 0,0 0 0,0 0 0,0 0 0,0 0 0,1 0 0,-1 0 0,0 0 0,1 0 0,-1 0 0,1 0 0,-1 0 0,1 1 0,-1-1 0,1 0 0,-1 0 0,1 0 0,1-1 0,0-1-25,-4 14 0,-4-3 0,0 45 0,4-20 0,-13 48 0,-3-2 0,-35 95 0,13-57 0,24-66 0,-3 0 0,-27 54 0,37-87-277,3-6-579,0 0 0,-1 0 0,0-1-1,-12 15 1,16-23 636,1-1 1,0 0-1,0 0 0,-1 0 0,1 0 0,-1 0 0,1 0 0,-1-1 1,0 1-1,1-1 0,-1 0 0,0 0 0,0 0 0,0 0 0,0 0 1,0-1-1,0 1 0,-1-1 0,1 0 0,0 0 0,0 0 0,0 0 1,0-1-1,-6-1 0,7 1-1032,-1 0 0,1 0 0,0 0 0,0 0 0,0-1 0,0 1-1,0-1 1,0 1 0,0-1 0,-2-3 0,-5-4-2739,0 3 722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8:37.6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869 15 2224,'-8'-14'30046,"7"23"-29990,0-1 1,0 0-1,-1 1 1,0-1-1,0 0 1,-1 0-1,0 0 1,-1-1-1,0 1 1,-7 10-1,2-3-81,-2-1 1,0 0-1,0-1 0,-18 15 0,28-27 25,-103 86 0,91-77 0,-1-1 0,0 0 0,0-1 0,-1 0 0,0-2 0,-17 6 0,6-8-1556,3-3-3467</inkml:trace>
  <inkml:trace contextRef="#ctx0" brushRef="#br0" timeOffset="1">508 10 264,'2'-3'8585,"13"-3"2325,2 5 1818,-16 2-12718,0-1 0,0 0 0,0 1 0,0-1 0,0 0 0,0 1 0,0-1 0,0 1 0,0-1 0,0 1 0,0 0 0,-1-1 0,1 1 0,0 0 0,0 0 0,-1-1 0,1 1 0,-1 0 0,1 0 0,0 0 0,-1 0 0,0 0 0,1 0 0,-1 0 0,0 0 0,1 0 0,-1 0 0,0 0 0,0 0 0,0 0 0,0 0 0,0 0 0,0 0 0,0 1 0,-4 34-80,-3-17 70,-2-1 0,0-1 0,0 1 0,-2-1 0,0-1 0,-1 0 0,-1-1 0,-23 22 0,8-12 0,-1-1 0,-1-2 0,-57 33 0,29-29-2407,41-21 479,1-1-1,-1-1 1,0 0 0,0-1 0,0-1 0,-30-2-1,14-3-6138,6-1 304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7:07.1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656 1 1232,'10'18'19270,"-8"-16"-18066,21 15 7926,-13-11-7419,3 6-1687,0 0 1,-1 1-1,-1 1 1,1 0-1,-2 0 1,0 1-1,-1 0 1,9 21-1,-17-34-24,-1-1 0,1 0 0,-1 0 0,0 0 0,1 0 0,-1 0 0,0 1 0,0-1 0,0 0 0,0 0 0,0 0 0,0 1 0,-1-1 0,1 0 0,0 0 0,0 0 0,-1 0 0,1 0 0,-1 0 0,1 0 0,-1 1 0,0-1 0,-1 1 0,-27 21 0,18-17 0,-1-1 0,-1 0 0,-21 5 0,7-4 0,0 1 0,1 2 0,0 0 0,-28 15 0,45-19 0,0 0 0,1 0 0,-1 1 0,1 0 0,0 1 0,0 0 0,1 0 0,0 0 0,0 1 0,1 0 0,0 1 0,0-1 0,1 1 0,-6 12 0,-46 101 0,27-63 0,13-28 0,0 0 0,-3-1 0,0-1 0,-2-1 0,-1-1 0,-1-1 0,-1-2 0,-36 29 0,36-33 0,17-12 0,-1-1 0,0 0 0,-1 0 0,0-1 0,-14 7 0,17-10-92,-5 0-1053,12-3 1027,0-1 0,0 1 0,-1-1 0,1 0 0,0 1 0,0-1 0,0 0 0,0 1 0,0-1 0,0 1 0,0-1 0,0 0 0,0 1 0,0-1 0,0 0 0,0 1 0,0-1 0,0 0 0,1 1 0,-1-1 0,0 1 0,0-1 0,1 0-1,0 0 1,1-4-1654,1 0 0,0 0 0,0 1 0,0-1 0,1 1 0,-1 0 0,1 0 0,5-5 0,0 1-1474,15-16-3378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8:37.9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1200 6 5825,'15'-5'4867,"-14"5"-3996,1 0 0,-1 0 0,0 0 1,1 1-1,-1-1 0,0 0 0,1 1 0,-1-1 0,0 1 0,1 0 1,-1-1-1,0 1 0,0 0 0,0 0 0,0-1 0,0 1 0,0 0 0,2 2 1,8 12 4597,-10-14-5415,3 5-54,-1 1 0,0-1 0,0 1 0,0 0 0,-1 0 0,0 0 0,0 0 0,0 0 0,-1 1 0,-1-1 0,1 11 0,-1 3 0,-2-1 0,-6 38 0,6-48 0,-1-1 0,0 0 0,0 0 0,-1 0 0,0 0 0,0 0 0,-1-1 0,0 0 0,0 0 0,-1 0 0,-9 8 0,12-13 0,1-1 0,-1 0 0,0 1 0,0-2 0,0 1 0,0 0 0,0 0 0,0-1 0,-1 0 0,1 0 0,0 0 0,-1 0 0,1 0 0,-1-1 0,1 1 0,-1-1 0,1 0 0,-1 0 0,1 0 0,-1-1 0,-4 0 0,-11-3 0,1-1 0,-35-13 0,13 3 0,24 10 0,0 1 0,0 0 0,-1 2 0,1-1 0,-1 2 0,1 0 0,-1 1 0,1 1 0,-1 0 0,1 2 0,-1 0 0,1 0 0,0 1 0,1 1 0,-25 11 0,-12 12 0,1 2 0,-74 57 0,-79 86 0,85-70 0,60-44 0,48-45 0,-1-1 0,-1-1 0,0 0 0,-1-1 0,-17 12 0,29-22-213,-11 5-9439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8:38.3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1686 30 2689,'23'-5'4841,"19"-8"6799,-15 4-2221,-23 6-6383,-7 4-1894,-21 4-1142,1 2 0,0 1 0,0 0 0,-29 17 0,-85 53 0,128-72 0,-171 104-96,-357 213-1509,-19-31-2473,410-220-10690,77-38 7165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8:38.6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421 1 2785,'20'0'4596,"4"5"7070,-23-5-11270,-1 1 0,1-1-1,-1 0 1,1 1 0,-1-1-1,1 1 397,0 0-396,-1-1-1,1 1 1,-1-1 0,0 1 0,1-1-1,-1 1 1,0-1 0,0 1-1,1 0 1,-1-1 0,0 1 0,0-1-1,0 1 1,0 0 0,0 0 0,-9 24 3826,-11 7-5003,-1-1 0,-31 34 0,24-34-1017,-2-1 0,-2-1 0,0-2-1,-2-1 1,-1-1 0,-70 36 0,66-45-5339,3 3-66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8:39.0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1465 19 424,'11'-11'5359,"6"4"6977,-2 12-689,-8 8-8646,-3 1-3001,-1-1 0,-1 1 0,0 0 0,0 21 0,2 16 0,-2-24 0,-2 1 0,0-1 0,-2 0 0,-7 31 0,1 6 0,1-8 0,-3 0 0,-3-1 0,-2 0 0,-2-1 0,-3-1 0,-1-1 0,-46 78 0,47-99 0,-1-2 0,-2 0 0,0-1 0,-2-1 0,-1-2 0,-1 0 0,-1-2 0,-1-1 0,-1-2 0,0 0 0,-2-2 0,0-2 0,-1 0 0,-1-3 0,0-1 0,-56 13 0,37-14 0,-1-2 0,1-3 0,-1-2 0,0-2 0,0-3 0,0-2 0,0-2 0,0-3 0,1-2 0,-75-25 0,118 32 0,0-1 0,0 0 0,0 0 0,1-1 0,-1-1 0,1 0 0,0 0 0,1-1 0,-14-12 0,18 15 0,1-1 0,-1 0 0,1 1 0,0-1 0,0 0 0,0-1 0,1 1 0,0 0 0,0-1 0,0 1 0,1-1 0,-1 0 0,1 0 0,1 1 0,-1-1 0,1 0 0,0 0 0,1-9 0,3-3 0,0 0 0,1 0 0,0 1 0,1-1 0,13-22 0,51-84 0,-45 83 0,73-117 0,191-234 0,-283 384 0,-1 1 0,1 0 0,1 0 0,0 0 0,0 0 0,0 1 0,1 1 0,-1-1 0,1 1 0,1 0 0,-1 1 0,10-4 0,-10 11-1772,-4 12-5377,-7 15-5273,-4-11 5431</inkml:trace>
  <inkml:trace contextRef="#ctx0" brushRef="#br0" timeOffset="1">562 706 4825,'7'18'5048,"2"31"12633,-8-20-12468,-1-24-5213,-1-1 0,-6-4 0,-9-9-1890,3-11-5403,6 7 1009,-9 1-2057,-1-6 222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8:39.6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8 664,'10'-4'6432,"-8"3"-4922,1 0 1,-1 1-1,0-1 0,0 1 0,1 0 0,-1 0 1,0-1-1,1 1 0,-1 1 0,0-1 1,1 0-1,-1 1 0,0-1 0,4 2 1,4 8 1506,-6-2-3017,0 0 0,-1 1 0,0-1 0,0 1 0,-1-1 0,0 1 0,-1 0 0,0 0 0,0 0 0,-1 0 0,0 0 0,-2 12 0,-4 16 0,-15 61 0,11-58 0,-2 20 0,4 0 0,2 1 0,2 0 0,4 0 0,2 0 0,10 62 0,2-1 0,-13-118-691,-1 1 0,0-1 0,1 1 0,-2-1 0,1 1 0,0-1 0,-1 1 0,0-1 0,-3 9 1,4-11 232,-1 0 1,0 0 0,0 0-1,0-1 1,0 1 0,0 0 0,0 0-1,0-1 1,-1 1 0,1-1 0,-1 1-1,1-1 1,-1 0 0,1 1 0,-1-1-1,0 0 1,0 0 0,1 0-1,-1 0 1,0-1 0,0 1 0,0 0-1,-2 0 1,-14 0-7593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8:40.4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973 395 3465,'-9'-4'4762,"10"-11"6615,9-2-892,-2 10-7807,7-1-2678,2 0 0,-1 1 0,1 1 0,19-4 0,-30 8 0,0 0 0,1 1 0,-1 0 0,1 0 0,-1 1 0,1 0 0,0 0 0,-1 0 0,1 1 0,-1 0 0,1 0 0,-1 1 0,0-1 0,8 4 0,-13-4 0,0 0 0,0 0 0,0 0 0,0 1 0,0-1 0,0 0 0,-1 0 0,1 1 0,0-1 0,0 0 0,-1 1 0,1-1 0,-1 0 0,0 1 0,1-1 0,-1 1 0,0-1 0,0 1 0,0-1 0,0 1 0,0-1 0,0 1 0,0-1 0,0 1 0,-1-1 0,1 1 0,0-1 0,-1 0 0,0 1 0,1-1 0,-1 1 0,0-1 0,-1 2 0,-2 6 0,-1-1 0,0 0 0,0-1 0,-9 10 0,5-6 0,-1-1 0,-1 0 0,1 0 0,-2-2 0,1 1 0,-1-1 0,-1-1 0,1 0 0,-1-1 0,-1 0 0,1-1 0,-1 0 0,1-1 0,-1-1 0,-1 0 0,-19 1 0,30-4 0,0-1 0,0 0 0,0 1 0,1-2 0,-1 1 0,0 0 0,1-1 0,-1 1 0,1-1 0,-1 0 0,1 0 0,0-1 0,-4-3 0,-37-38 0,40 40 0,0-4 0,0 0 0,0 0 0,1 0 0,0 0 0,1-1 0,-1 1 0,2-1 0,-1 1 0,1-1 0,1 0 0,0-12 0,1-27 0,3-1 0,1 0 0,3 1 0,18-62 0,-19 72 0,-7 38 0,0 0 0,1 0 0,-1 0 0,0 0 0,0 0 0,0 0 0,0 0 0,0 0 0,0 0 0,0 0 0,0 0 0,1 0 0,-1 0 0,0 0 0,0 0 0,0 0 0,0 0 0,0 0 0,0 0 0,0 0 0,1 0 0,-1 0 0,0 0 0,0 0 0,0 0 0,0 0 0,0 0 0,0 0 0,0 0 0,0 0 0,1 0 0,-1 0 0,0 0 0,0 0 0,0 0 0,0 0 0,0-1 0,0 1 0,0 0 0,0 0 0,0 0 0,0 0 0,0 0 0,0 0 0,0 0 0,0 0 0,0-1 0,1 1 0,-1 0 0,4 11 0,-13 67 0,8-54 0,-2-1 0,-1 1 0,-10 37 0,-5 25 0,8-32 0,-28 87 0,10-45 0,20-68 0,-1 0 0,-1-1 0,-18 33 0,21-44 0,-1-1 0,-1 0 0,-1-1 0,0 0 0,-1-1 0,-24 23 0,27-30 0,0 0 0,-1 0 0,1-1 0,-1 0 0,0-1 0,0 0 0,0-1 0,-1 0 0,1 0 0,-1-1 0,0-1 0,0 0 0,-16 0 0,21-1 0,0 0 0,0-1 0,-1 0 0,1 0 0,0 0 0,0-1 0,1 0 0,-1 0 0,0-1 0,0 1 0,1-1 0,0 0 0,0-1 0,0 1 0,0-1 0,0 0 0,1 0 0,-1-1 0,1 1 0,0-1 0,0 0 0,1 0 0,0-1 0,0 1 0,-4-11 0,1 0 0,1-1 0,0-1 0,2 1 0,0-1 0,1 1 0,0-1 0,2 0 0,0 0 0,1 0 0,1 1 0,0-1 0,10-32 0,41-152 0,-51 195 0,-1 1 0,2-1 0,-1 1 0,1 0 0,-1 0 0,6-8 0,-7 14 0,-1-1 0,0 1 0,1 0 0,-1-1 0,0 1 0,1-1 0,-1 1 0,1 0 0,-1-1 0,1 1 0,-1 0 0,1-1 0,-1 1 0,1 0 0,-1 0 0,1-1 0,-1 1 0,1 0 0,-1 0 0,1 0 0,-1 0 0,1 0 0,-1 0 0,1 0 0,0 0 0,-1 0 0,1 0 0,0 0 0,1 1 0,-1 0 0,0 0 0,0 0 0,0 1 0,1-1 0,-1 0 0,0 1 0,0-1 0,-1 0 0,1 1 0,0-1 0,0 1 0,-1 0 0,1-1 0,0 3 0,2 8 0,0 0 0,-1 1 0,0-1 0,-1 1 0,-1 0 0,0-1 0,0 1 0,-3 14 0,-3 12 0,-15 50 0,15-68 0,-2-1 0,0 1 0,-1-1 0,-1-1 0,0 1 0,-2-2 0,-15 20 0,18-27 0,0 0 0,-1-1 0,0 0 0,0-1 0,-1 0 0,0 0 0,-1-1 0,0-1 0,0 0 0,0-1 0,-1 0 0,-15 5 0,25-10 0,0 0 0,0-1 0,-1 1 0,1-1 0,0 1 0,0-1 0,0 0 0,0 0 0,0 0 0,0-1 0,-1 1 0,1-1 0,0 1 0,0-1 0,0 0 0,0 0 0,0-1 0,1 1 0,-1-1 0,-5-3 0,5 2 0,-1-1 0,1 1 0,0-1 0,0 0 0,0-1 0,0 1 0,1 0 0,0-1 0,0 1 0,0-1 0,0 0 0,0-5 0,-1-3 0,0-1 0,2 0 0,-1 0 0,2 0 0,0 0 0,1 0 0,0 1 0,5-25 0,5-3 0,2 1 0,2 1 0,1 0 0,2 1 0,2 0 0,25-35 0,-44 72 0,0 0 0,0 0 0,-1-1 0,1 1 0,0 0 0,0 0 0,-1-1 0,1 1 0,-1 0 0,1-1 0,-1 1 0,0-1 0,0 1 0,1-1 0,-1 1 0,0-3 0,-42 19-2558,10 5-10095,2-2 3808,5-3 1494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8:40.8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473 538 640,'-18'13'6947,"-17"31"16409,27-33-21532,4-6-1824,1 1 0,-1 0 0,1 0 0,0 0 0,0 0 0,1 0 0,-1 1 0,1-1 0,1 1 0,0-1 0,-1 1 0,2 0 0,-1 0 0,1-1 0,0 1 0,1 0 0,-1 0 0,1-1 0,1 1 0,-1-1 0,1 1 0,5 10 0,-4-12 0,0 1 0,1-1 0,-1 0 0,1 0 0,1-1 0,-1 1 0,0-1 0,1 0 0,0 0 0,0-1 0,6 4 0,27 24 0,-37-30 0,-1-1 0,1 1 0,-1 0 0,0-1 0,1 1 0,-1 0 0,0-1 0,1 1 0,-1 0 0,0 0 0,0-1 0,0 1 0,0 0 0,0 0 0,0-1 0,0 1 0,0 0 0,0 0 0,0-1 0,0 1 0,0 0 0,0 0 0,-1-1 0,1 1 0,0 0 0,-1 0 0,1-1 0,0 1 0,-1 0 0,1-1 0,-1 1 0,1-1 0,-1 1 0,1 0 0,-1-1 0,0 1 0,1-1 0,-1 0 0,1 1 0,-1-1 0,0 1 0,0-1 0,1 0 0,-1 0 0,0 1 0,0-1 0,-37 14 0,36-13 0,-47 14 0,30-8 0,-1-1 0,0-1 0,-37 4 0,31-7 0,0-1 0,0-1 0,-35-5 0,55 5 0,-1-1 0,0 0 0,1-1 0,-1 0 0,1 0 0,0 0 0,-1-1 0,1 0 0,0 0 0,0 0 0,1-1 0,-1 0 0,1 0 0,0 0 0,0-1 0,0 0 0,1 0 0,-5-7 0,5 6 0,1 0 0,1-1 0,-1 0 0,1 1 0,1-1 0,-1 0 0,1 0 0,0 0 0,1 0 0,-1 0 0,1 0 0,2-11 0,2-9 0,14-51 0,-8 40 0,18-67 0,13-60 0,-30 117 0,25-71 0,1 1 0,-36 114-206,1-1-1322,0-1-1,-1 1 1,0-1-1,0 0 1,0 0 0,-1 1-1,0-11 1,-16 6-12110,8 5 6998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8:41.2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1225 0 4537,'11'8'19727,"4"4"-13423,123 162-4105,-103-127-2199,-26-34 0,0 0 0,1 0 0,14 13 0,16 21 0,-40-46 0,0-1 0,0 0 0,1 1 0,-1-1 0,0 1 0,0-1 0,0 0 0,0 1 0,0-1 0,0 0 0,0 1 0,0-1 0,0 1 0,-1-1 0,1 0 0,0 1 0,0-1 0,0 0 0,0 1 0,0-1 0,-1 0 0,1 1 0,0-1 0,0 0 0,-1 1 0,1-1 0,0 0 0,0 0 0,-1 1 0,1-1 0,0 0 0,-1 0 0,1 0 0,0 0 0,-1 1 0,1-1 0,0 0 0,-1 0 0,1 0 0,0 0 0,-1 0 0,1 0 0,-1 0 0,1 0 0,0 0 0,-1 0 0,1 0 0,0 0 0,-1 0 0,-21 4 0,21-4 0,-192 38 0,154-29 0,-717 136 0,636-127 0,-121 12 0,177-30 0,60 0 0,-1 0 0,0-1 0,1 0 0,-1 0 0,1 0 0,-1-1 0,1 0 0,0 1 0,-1-2 0,1 1 0,-5-3 0,8 3 0,0 0 0,-1 0 0,1 0 0,0 0 0,0 0 0,0-1 0,0 1 0,1 0 0,-1 0 0,0-1 0,1 1 0,0 0 0,-1-1 0,1 1 0,0 0 0,0-1 0,1 1 0,-1 0 0,0-1 0,1 1 0,-1 0 0,1-1 0,1-3 0,24-51 0,5 11-175,2 2 0,51-54 0,-70 82-240,45-41-18267,-49 42 11522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8:41.6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30 6185,'36'-7'6032,"17"3"6890,4 0-5294,26-5-7628,92 4 0,-132 10-2897,-61 1-10131,10-3 10218,-17 7-5533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8:41.9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568 0 2160,'33'2'6549,"-22"-1"-3509,-1 1-1,1 0 1,0 1 0,-1 0-1,0 0 1,10 5 0,3 8-260,-20-13-2780,0 0 0,0 0 0,-1 1 0,1-1 0,-1 1 0,0-1 0,0 1 0,0 0 0,0 0 0,-1 0 0,0 0 0,0 0 0,0 0 0,1 7 0,-2-3 0,1 1 0,-2 0 0,1 0 0,-1 0 0,0 0 0,-5 14 0,-1-2 0,-1 0 0,-1 0 0,-1 0 0,-24 37 0,24-43-357,-2-1-1,1 0 1,-2 0-1,0-1 1,-1-1 0,0 0-1,0-1 1,-2 0-1,1-1 1,-1-1 0,-23 10-1,8-11-8900,9-6-1719,6-2 5999</inkml:trace>
  <inkml:trace contextRef="#ctx0" brushRef="#br0" timeOffset="1">353 383 760,'-12'-20'28914,"6"32"-25821,-1 0-3514,1 1 1,-1 0-1,-1-1 0,0-1 1,-1 1-1,-19 18 0,19-21-221,0-2 0,0 1-1,-1-1 1,0-1-1,-1 1 1,0-2-1,0 0 1,0 0-1,0-1 1,-1 0-1,1-1 1,-1 0 0,0-1-1,-16 1 1,-13-1-7124,-2 2 99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8:28.3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44 1400,'22'5'6619,"31"-3"15251,-32-3-18992,49-4-2878,78 5 0,44-2 0,-153-4-3880,15-10-9334,-14 4 6072,-8 3-397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7:07.5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1617 1 2240,'-9'4'23902,"-5"5"-19483,-13 12-2442,-32 39-1853,-96 76 1,101-91-145,-280 200 20,92-73 0,79-36 0,-157 168 0,255-242-3468,-38 28-7749,67-58 7926,0 2-4290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8:42.3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1084 275 4929,'39'-58'4749,"-23"37"-1189,1 1 0,0 1 0,2 0 0,22-16 0,42-20 1729,-70 47-5289,0 2 0,1-1 0,0 2 0,0 0 0,0 1 0,1 0 0,0 1 0,-1 1 0,1 0 0,0 1 0,0 0 0,0 2 0,0 0 0,0 0 0,0 1 0,-1 1 0,1 0 0,-1 2 0,0-1 0,0 2 0,21 10 0,-31-14 0,1 0 0,-1 1 0,0 0 0,1 0 0,-1 0 0,-1 0 0,1 0 0,0 1 0,3 4 0,-6-4 0,1-1 0,-1 0 0,0 0 0,0 0 0,0 1 0,-1-1 0,1 1 0,-1-1 0,0 0 0,0 1 0,0-1 0,0 1 0,0-1 0,-1 0 0,-1 6 0,-2 6 0,0-1 0,-2 1 0,1-1 0,-1-1 0,-1 1 0,-1-1 0,-12 18 0,-74 82 0,77-94 0,-21 21 0,-1-1 0,-2-2 0,-1-1 0,-3-3 0,0-1 0,-2-3 0,-1-2 0,-1-1 0,-1-3 0,-74 23 0,111-42 0,-1-1 0,0 0 0,0-1 0,0 0 0,0-1 0,0 0 0,-21-3 0,30 1 0,0 1 0,1-2 0,-1 1 0,1 0 0,-1-1 0,1 0 0,0 0 0,0 0 0,0 0 0,0-1 0,0 0 0,0 0 0,0 0 0,1 0 0,0 0 0,0-1 0,0 1 0,0-1 0,0 0 0,1 0 0,-1 0 0,1 0 0,0-1 0,0 1 0,-2-9 0,-10-21 0,11 29 0,0-1 0,0 0 0,1 1 0,0-1 0,0 0 0,1 0 0,-2-6 0,3 11 0,0 1 0,0-1 0,0 1 0,0-1 0,0 1 0,0-1 0,0 1 0,0-1 0,-1 1 0,1-1 0,0 1 0,0-1 0,-1 1 0,1-1 0,0 1 0,-1 0 0,1-1 0,0 1 0,-1 0 0,1-1 0,-1 1 0,1 0 0,0 0 0,-1-1 0,1 1 0,-1 0 0,1 0 0,-1 0 0,1-1 0,-1 1 0,1 0 0,-1 0 0,1 0 0,-1 0 0,1 0 0,-1 0 0,1 0 0,-1 0 0,-11 2 0,6 1 0,0 1 0,0 0 0,1 0 0,-1 1 0,1-1 0,0 1 0,-5 7 0,-2 0 0,-32 29-89,-2-2 0,-2-2 0,-1-2 1,-2-2-1,-1-3 0,-1-1 0,-59 21 0,41-26-8565,14-4-2067,21-6 2865</inkml:trace>
  <inkml:trace contextRef="#ctx0" brushRef="#br0" timeOffset="1">542 1039 56,'36'4'7256,"50"-3"16093,-62-1-21243,-23 0-2102,-1 0-1,0 1 1,0-1 0,1 0 0,-1 0-1,0 0 1,1 0 0,-1 0 0,0 0-1,1 0 1,-1 0 0,0 0 0,1 0-1,-1 0 1,1 0 0,-1 0 0,0 0-1,0 0 1,1-1 0,-1 1-1,0 0 1,1 0 0,-1 0 0,0 0-1,1-1 1,-1 1 0,0 0 0,0 0-1,1-1 1,-1 1 0,0 0 0,0 0-1,0-1 1,1 1 0,-1 0 0,0-1-1,-9-8 136,-20-7-1523,12 9-5996,-1 2 0,-32-8-1,16 4-738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8:42.6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534 35 2465,'37'-14'9937,"6"-2"5777,-3 12-11063,-39 4-4651,-1 0 0,1 0 0,-1 0 0,1 0 0,-1 0 0,1 0 0,-1 0 0,1 0 0,-1 0 0,1 0 0,-1 1 0,1-1 0,-1 0 0,1 0 0,-1 0 0,1 1 0,-1-1 0,1 0 0,-1 1 0,1-1 0,-1 0 0,0 1 0,1-1 0,-1 1 0,0-1 0,1 0 0,-1 1 0,0-1 0,0 1 0,1-1 0,-1 2 0,-3 18 0,-18 18 0,-5-6-653,-1-1 1,-1-1-1,-2-1 1,-41 31-1,39-38-602,0 0 1,-2-2-1,0-1 0,-1-2 1,-1-1-1,-1-3 0,-74 19 1,54-20-6176,4 1 74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8:43.0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2030 394 2056,'-14'-81'14105,"-32"-104"0,37 152-11737,2 0-2213,6 25-159,-1 0 0,0 0 1,0 0-1,0 0 1,-6-11-1,7 17 4,5 8 0,8 15 0,9 35 0,-2 1 0,16 87 0,-22-87 0,18 73 0,41 194 0,-57-245 0,20 127 0,-28-153 0,-3 1 0,-1-1 0,-4 1 0,-9 73 0,7-104 0,-2 0 0,-1-1 0,-1 0 0,0 0 0,-2-1 0,-1 0 0,0 0 0,-1-1 0,-2 0 0,0-1 0,-1-1 0,-30 32 0,11-21 0,-2 0 0,-1-3 0,0 0 0,-2-3 0,-1-1 0,-1-2 0,-1-2 0,0-1 0,-84 21 0,35-18 0,0-4 0,0-4 0,-169 0 0,157-13 0,1-6 0,-116-21 0,152 15 0,0-3 0,0-2 0,2-4 0,-75-35 0,119 47 0,-1 0 0,2-2 0,0 0 0,0-1 0,1 0 0,1-1 0,-18-20 0,26 24 0,0-1 0,0 1 0,1-1 0,1-1 0,0 1 0,0-1 0,1 0 0,1 0 0,0-1 0,0 1 0,2-1 0,-1 0 0,0-14 0,3-5 0,0 0 0,3 1 0,0-1 0,2 1 0,1-1 0,2 1 0,12-32 0,99-206 0,-76 179 0,122-207-202,-124 228-903,207-294-22143,-162 246 15356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8:57.8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35 126 5753,'-4'-40'14596,"0"12"-4705,4 9-7364,3 9-2527,-3 9 0,1 0 0,0 0 0,-1 0 0,1 0 0,0 0 0,-1-1 0,0 1 0,1 0 0,-1 0 0,0-1 0,0 1 0,1 0 0,-1-1 0,0 1 0,0 0 0,0 0 0,-1-3 0,2 4 0,-1-1 0,1 1 0,0-1 0,0 1 0,-1-1 0,1 1 0,0 0 0,0-1 0,0 1 0,-1 0 0,1 0 0,0-1 0,0 1 0,0 0 0,0 0 0,0 0 0,-1 0 0,1 0 0,1 1 0,4-1 0,-1 0 0,1 1 0,-1-1 0,1 2 0,-1-1 0,0 0 0,0 1 0,0 0 0,0 0 0,0 1 0,0-1 0,0 1 0,-1 0 0,1 1 0,-1-1 0,0 1 0,0-1 0,5 7 0,2 5 0,1 1 0,-2 0 0,16 33 0,-12-22 0,-3-2 0,-1 1 0,-2 0 0,0 0 0,5 37 0,-1-11 0,0 14 0,4 69 0,-12-86 0,0 0 0,-3 0 0,-1 0 0,-10 66 0,7-84 0,3-24 0,0 0 0,-1 0 0,0 0 0,0 0 0,-3 10 0,-6 17 0,9-29 0,0 0 0,0 0 0,-1 0 0,1 0 0,-1-1 0,0 1 0,-1-1 0,1 1 0,-1-1 0,1 0 0,-1 0 0,-1 0 0,1 0 0,0 0 0,-1-1 0,0 1 0,-5 3 0,-48 24-2737,45-26 1365,1 0 0,0-1 0,-1-1 0,0 0 0,0 0 0,0-1 0,0-1 0,0 0 0,-1 0 0,-18-3 0,-3-6-7349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8:58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534 57 2857,'0'-1'353,"1"0"0,-1 0 0,0 0 0,1 0 1,-1 0-1,0-1 0,1 1 0,-1 0 0,1 0 0,0 0 1,-1 0-1,1 1 0,0-1 0,0 0 0,-1 0 1,1 0-1,0 0 0,0 1 0,0-1 0,0 0 0,0 1 1,0-1-1,2 0 0,30-10 3652,-16 5 997,7-4 7266,-30 7-12109,2 2-159,0 0 0,0 1 0,0 0 0,0 0 0,0 0 0,0 0 0,0 0 0,0 1 0,0 0 0,0 0 0,0 0 0,0 0 0,1 0 0,-7 4 0,-4 0 0,-16 7 0,0 1 0,1 1 0,1 1 0,0 2 0,-34 26 0,11-2 0,-75 79 0,107-97 0,0 1 0,2 2 0,0-1 0,2 2 0,1 0 0,1 1 0,2 0 0,-11 39 0,20-61 0,0 0 0,0 0 0,1 0 0,0 0 0,0 0 0,0 0 0,1 0 0,0 0 0,0 0 0,1 0 0,0 0 0,0 0 0,0 0 0,1 0 0,-1 0 0,2 0 0,-1 0 0,0-1 0,1 0 0,0 1 0,1-1 0,-1 0 0,1 0 0,0 0 0,0-1 0,0 0 0,1 0 0,-1 0 0,1 0 0,0 0 0,0-1 0,1 0 0,-1 0 0,1-1 0,-1 1 0,1-1 0,0 0 0,7 1 0,34 7 0,-1-2 0,1-1 0,0-3 0,1-2 0,-1-2 0,0-3 0,60-9 0,-86 5-3567,-16 4 905,0 0 0,-1-1 0,1 1 1,-1-1-1,0 0 0,5-7 1,-4 6 1076,3-5-5742</inkml:trace>
  <inkml:trace contextRef="#ctx0" brushRef="#br0" timeOffset="1">1222 222 520,'0'-23'6593,"0"-32"16051,0 37-19634,9 2-3010,-13 21 0,-1 11 0,3 18 0,-1 1 0,-2 0 0,-10 33 0,6-34 0,3 1 0,1 0 0,-1 35 0,6-57 0,0 0 0,2 1 0,-1-2 0,2 1 0,0 0 0,0 0 0,1-1 0,1 0 0,0 0 0,0 0 0,1 0 0,1-1 0,8 11 0,-11-16 0,1-1 0,-1 0 0,1-1 0,0 1 0,1-1 0,-1 0 0,1 0 0,-1-1 0,1 1 0,0-1 0,1-1 0,-1 1 0,0-1 0,1 0 0,0 0 0,-1-1 0,1 0 0,0 0 0,-1-1 0,1 0 0,0 0 0,0 0 0,-1-1 0,1 0 0,0 0 0,9-4 0,0 0 0,0-2 0,0 0 0,0-1 0,-1 0 0,0-1 0,-1-1 0,0 0 0,-1-1 0,0-1 0,0 0 0,-2 0 0,1-2 0,13-20 0,-4 3 0,-2-1 0,-1-1 0,-2-1 0,-1 0 0,12-43 0,-19 47 0,-1 0 0,-2-1 0,-1 0 0,-1-1 0,-2-39 0,-2 79 0,0 1 0,-1 0 0,0-1 0,-4 14 0,2-12 0,1-1 0,1 1 0,0 0 0,-1 19 0,-2 68 0,2-62 0,1 2 0,5 49 0,2-3 0,-4-55 0,1-1 0,1 0 0,10 41 0,3 7 0,-13-53 0,2 0 0,7 22 0,-7-35-3008,4-5-4499,-9-4 7065,1 0 1,-1 0-1,1 0 1,0 0-1,-1 0 0,1 0 1,-1 0-1,1 0 1,-1 0-1,1 0 0,0-1 1,-1 1-1,1 0 1,-1 0-1,2-2-883,7-7-6417</inkml:trace>
  <inkml:trace contextRef="#ctx0" brushRef="#br0" timeOffset="2">2074 260 1192,'-33'-24'31219,"33"21"-30863,8 8-356,-8-2 0,7 3 0,-1-1 0,1 0 0,0 0 0,1-1 0,-1 0 0,1 0 0,-1-1 0,1 0 0,11 3 0,77 17 0,-60-19 0,0-1 0,0-1 0,0-3 0,0 0 0,1-3 0,-2-1 0,1-1 0,45-15 0,-67 17 0,0-1 0,-1 0 0,0 0 0,0-2 0,-1 1 0,13-10 0,-20 12 0,0 0 0,0 0 0,0 0 0,0-1 0,-1 0 0,0 0 0,0 0 0,0 0 0,-1-1 0,1 0 0,-1 1 0,-1-1 0,1 0 0,2-12 0,-4 14 0,0 0 0,0 0 0,0-1 0,-1 1 0,0-1 0,0 1 0,0 0 0,0-1 0,-1 1 0,1 0 0,-1-1 0,0 1 0,-1 0 0,1 0 0,-1 0 0,0 0 0,0 0 0,-5-7 0,3 7 0,0-1 0,-1 1 0,1 0 0,-1 0 0,0 1 0,0 0 0,0 0 0,-1 0 0,1 0 0,-1 1 0,0 0 0,-7-2 0,-6 0 0,0 0 0,-1 2 0,1 0 0,-1 1 0,0 1 0,1 1 0,-35 6 0,33-3 0,0 1 0,-1 0 0,2 2 0,-1 0 0,1 2 0,0 0 0,1 1 0,-34 24 0,44-27 0,1 0 0,0 1 0,0 0 0,1 0 0,0 1 0,0-1 0,1 2 0,1-1 0,-1 1 0,1 0 0,1 0 0,0 0 0,0 0 0,1 1 0,1 0 0,-1-1 0,2 1 0,-1 0 0,1 18 0,1-15 0,0 0 0,1 1 0,1-1 0,0 0 0,0 0 0,2 0 0,0 0 0,0-1 0,12 24 0,5 4 0,-11-21 0,1 0 0,14 20 0,-1-7 0,1 2 0,41 44 0,-56-69 0,-1-1 0,1 0 0,1-1 0,0 0 0,0-1 0,0 0 0,1-1 0,23 10 0,-29-14 0,-1-1 0,0 1 0,1-1 0,-1 0 0,1 0 0,-1-1 0,1 0 0,-1 0 0,1 0 0,-1-1 0,1 0 0,-1 0 0,1 0 0,-1 0 0,0-1 0,1 0 0,-1 0 0,0-1 0,0 1 0,-1-1 0,1 0 0,0 0 0,-1-1 0,5-4 0,-6 3 0,1 1 0,-2-1 0,1 0 0,0-1 0,-1 1 0,0 0 0,0-1 0,1-7 0,10-24 0,62-128-4165,-58 130 4272,-9 17 675,1 0 0,15-21 1,-21 35-661,0-1 0,0 1 1,1 1-1,0-1 0,-1 0 0,1 1 0,0 0 1,1 0-1,-1 0 0,1 0 0,-1 1 1,1-1-1,8-1 0,-11 3-122,1 0 0,0 1 0,0 0 0,0 0 0,-1 0 0,1 0 0,0 0 0,0 0 0,0 1 0,-1-1 0,1 1 0,0 0 0,-1 0 0,1 0 0,-1 0 0,1 0 0,-1 1 0,4 1 0,1 2 0,-1 0 0,0 1 0,0 0 0,-1 0 0,1 0 0,5 10 0,4 7 0,-2 1 0,0 0 0,8 27 0,-15-32 0,0 0 0,-1 1 0,-2-1 0,0 1 0,-1 0 0,0 0 0,-3 29 0,1-47 0,0-1 0,0-1 0,0 0 0,0 1 0,0-1 0,0 1 0,0-1 0,0 0 0,0 1 0,0-1 0,0 0 0,0 1 0,0-1 0,0 0 0,0 1 0,0-1 0,1 0 0,-1 0 0,0 1 0,0-1 0,0 0 0,1 1 0,-1-1 0,0 0 0,0 0 0,1 1 0,-1-1 0,0 0 0,0 0 0,1 0 0,-1 1 0,0-1 0,1 0 0,-1 0 0,0 0 0,1 0 0,-1 0 0,0 0 0,1 0 0,-1 0 0,0 0 0,1 0 0,-1 0 0,0 0 0,1 0 0,-1 0 0,1 0 0,3-8 0,-1 0 0,0-1 0,0 0 0,-1 1 0,2-10 0,11-37 0,51-125 0,-53 132 0,3 2 0,2 0 0,2 1 0,37-59 0,-48 93-721,0 1 0,1 0 1,1 0-1,0 2 0,0-1 0,0 1 0,18-9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9:00.3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1002 193 1120,'-26'-15'13654,"24"9"-8127,-3-7 4084,4-6-6756,-7 13-2855,8 3 0,-27 55 0,3-14 0,16-28 0,1 0 0,0 1 0,1-1 0,0 1 0,1 1 0,0-1 0,1 1 0,0-1 0,1 1 0,-4 24 0,8-34 0,-1 0 0,1 1 0,-1-1 0,1 0 0,0 0 0,0 0 0,0 0 0,0 0 0,0 0 0,1 0 0,-1 0 0,1 0 0,-1-1 0,1 1 0,-1-1 0,1 1 0,0-1 0,0 1 0,0-1 0,0 0 0,0 0 0,0 0 0,0 0 0,0 0 0,0-1 0,1 1 0,-1 0 0,0-1 0,0 0 0,1 0 0,2 1 0,7 0 0,-1 0 0,0-1 0,1 0 0,-1 0 0,16-4 0,-9 0 0,0-1 0,0-1 0,-1-1 0,1 0 0,-2-1 0,1-1 0,-1-1 0,22-16 0,-5-1 0,-1-2 0,45-50 0,-67 66 0,-1 1 0,-1-1 0,13-25 0,-15 25 0,2-1 0,0 1 0,17-21 0,-7-5 0,-12 36 0,-5 30 0,-9 85 0,5-3 0,-5 0 0,-28 141 0,-82 206 0,90-379 0,-56 106 0,38-96 0,-3-2 0,-4-2 0,-124 147 0,115-163 0,-2-3 0,-77 60 0,99-92 0,-1-2 0,-1-1 0,-2-3 0,-1-1 0,-50 18 0,79-36 0,-4 1 0,0 0 0,-29 6 0,46-13 0,0 0 0,0 0 0,0 0 0,0-1 0,0 0 0,0 0 0,0 0 0,0-1 0,0 1 0,0-1 0,0-1 0,1 1 0,-1 0 0,0-1 0,1 0 0,-9-5 0,11 5 0,-1-1 0,1 1 0,0-1 0,0 0 0,1 0 0,-1 0 0,1 0 0,-1 0 0,1 0 0,0 0 0,0 0 0,0 0 0,1 0 0,-1-1 0,1 1 0,-1 0 0,1-1 0,0 1 0,1-5 0,10-66 0,-10 71 0,128-468 0,-121 452-395,0 0 0,1 1 0,1 0 0,1 0 0,1 1 0,0 1 1,1 0-1,1 1 0,0 0 0,1 1 0,1 0 0,0 1 0,24-14 0,-5 7-1180,2 1 0,0 1-1,1 2 1,0 2 0,69-15-1,-55 16-6215,-1 2 229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9:01.4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481 151 72,'-13'-23'3226,"7"12"-2036,-1-1-1,0 1 0,-1 0 0,-11-11 1,15 18-1012,0 0 0,-1 0-1,1 1 1,-1 0 0,0 0 0,0 0 0,0 1 0,0 0 0,-1 0 0,1 0 0,-1 0 0,1 1 0,-9-1 0,-125-10 4983,46 10 5029,62 5-8073,24-2-1721,1 0 0,-1-1 0,0 1 0,0-1 0,0-1-1,0 1 1,1-1 0,-12-3 0,11 0-396,7-1 0,7 5 0,1 0 0,1 1 0,-1 0 0,1 0 0,-1 1 0,0 0 0,0 0 0,15 8 0,18 4 0,91 13 0,264 21 0,141-35 0,-536-13-103,-1 0 0,1 0 1,0 0-1,-1 0 0,1 0 0,0 0 1,-1 0-1,1 0 0,0 0 0,-1 0 1,1 0-1,0 0 0,-1-1 0,1 1 1,0 0-1,-1 0 0,1-1 0,-1 1 0,1 0 1,-1-1-1,1 1 0,0-1 0,-1 1 1,1-1-1,-1 1 0,0-1 0,1 1 1,-1-1-1,1 1 0,-1-1 0,0 0 0,0 1 1,1-1-1,-1 1 0,0-1 0,0 0 1,0 1-1,1-1 0,-1 0 0,0 1 1,0-1-1,0 0 0,0 0 0,0 1 1,0-1-1,-1 0 0,1 1 0,0-1 0,0 0 1,0 1-1,-1-1 0,1 1 0,0-1 1,-1 0-1,1 0 0,-2-2-795,0-1-1,0 1 0,0 0 1,0 0-1,0 0 1,-1 0-1,1 0 1,-1 1-1,-3-4 1,-11-5-5740,0-3-22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9:01.8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224 41 6057,'4'-14'4776,"-3"12"-3643,0 1-1,0-1 0,1 0 0,-1 1 0,1 0 0,-1-1 0,1 1 0,-1 0 0,1 0 0,0-1 0,0 1 0,-1 1 0,1-1 0,4-1 0,15-3 3821,-11 4-4953,1 0 0,-1 1 0,0 1 0,1-1 0,-1 2 0,0-1 0,0 2 0,0-1 0,0 1 0,0 1 0,-1-1 0,1 2 0,-1-1 0,11 9 0,-14-9 0,0 0 0,0 1 0,0 0 0,-1 0 0,1 0 0,-1 1 0,-1-1 0,1 1 0,-1 0 0,0 1 0,0-1 0,-1 1 0,0 0 0,0 0 0,-1 0 0,1 0 0,-2 0 0,1 0 0,-1 1 0,1 12 0,-3-7 0,0 0 0,-1-1 0,0 0 0,-1 1 0,0-1 0,-1 0 0,-1 0 0,0-1 0,0 0 0,-14 21 0,-7 5 0,-52 58 0,41-52 0,-105 113-5463,35-40-1911,67-74-1031,4-2 161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9:04.4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10 315 2953,'-8'-17'5955,"7"-38"14523,2 36-17097,-1 15-3381,1-1 0,0 1 0,0 0 0,1 0 0,-1 0 0,1 0 0,0 1 0,0-1 0,0 0 0,0 1 0,1-1 0,0 1 0,-1 0 0,1 0 0,0 0 0,1 0 0,-1 0 0,0 1 0,1 0 0,-1-1 0,1 1 0,5-2 0,-1 3 0,1 0 0,-1 0 0,1 0 0,0 1 0,-1 1 0,1-1 0,-1 1 0,13 4 0,36 1 0,44-6 0,0-6 0,127-22 0,-216 26 0,449-77 0,-409 73 0,-45 7 0,-31-2-144,2-9-6226,-7-4-9181,19 4 8242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7:07.8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336 39 2304,'20'-13'5408,"20"-9"10309,-18 18-9098,-1 10-3900,-18-4-2719,-1 1 0,0-1 0,1 0 0,-1 1 0,0-1 0,0 1 0,-1-1 0,1 1 0,-1 0 0,1 0 0,-1 0 0,0 0 0,0 0 0,0 0 0,0 0 0,0 0 0,-1 0 0,0 0 0,0 0 0,1 1 0,-2-1 0,1 0 0,0 0 0,-1 0 0,1 0 0,-1 0 0,-1 5 0,-3 9 0,0 0 0,-1 0 0,-12 24 0,-3-4 0,-2-2 0,-2 0 0,-1-2 0,-35 36 0,39-45 0,7-7-771,-1-1 1,-1 0-1,-20 15 1,31-27 329,1 0 0,-1 0 1,0-1-1,0 0 1,-1 0-1,1 0 0,-1 0 1,1-1-1,-1 0 1,0-1-1,0 0 0,0 0 1,0 0-1,-10-1 1,-24-8-14341,24 3 7494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9:04.7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275 40 176,'21'-12'4123,"-16"8"-1736,0 1 0,0 0-1,1 0 1,-1 0-1,1 1 1,0 0-1,0 0 1,0 0-1,9-1 1,18 8 2215,-26 0-4602,-1-1 0,1 1 0,-1 1 0,-1-1 0,1 1 0,-1 0 0,0 0 0,0 1 0,4 6 0,-6-4 0,1-1 0,-1 1 0,0 0 0,-1 0 0,0 0 0,-1 0 0,0 1 0,0-1 0,-1 0 0,0 1 0,-1 9 0,0 2 0,0 9 0,-2-1 0,-2 1 0,0-1 0,-2 0 0,-1-1 0,-1 0 0,-2 0 0,-18 35 0,-8 6 0,-90 124 0,79-134-2324,8-17-4150,-51 41 1,65-64-1256,0-3 106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9:02.4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990 531 2184,'8'-9'4921,"10"-26"14160,-8 15-12500,-8 17-6581,0 0 0,-1 0 0,1-1 0,-1 1 0,1 0 0,-1-1 0,0 1 0,0-1 0,-1 1 0,1-1 0,-1 0 0,0 1 0,0-1 0,0 1 0,0-1 0,0 0 0,-1 1 0,0-1 0,0 1 0,0-1 0,0 1 0,0-1 0,-1 1 0,1 0 0,-1 0 0,-3-5 0,-97-131 0,91 122 0,1 0 0,0 0 0,1-1 0,0 0 0,-10-36 0,18 51 0,1 1 0,0-1 0,0 1 0,0-1 0,1 0 0,-1 1 0,0-1 0,1 1 0,0-1 0,0 1 0,-1 0 0,1-1 0,1 1 0,-1 0 0,0-1 0,1 1 0,-1 0 0,1 0 0,-1 0 0,1 0 0,0 1 0,0-1 0,0 0 0,0 1 0,0-1 0,0 1 0,0 0 0,1 0 0,-1 0 0,1 0 0,2-1 0,5-2 0,0 0 0,1 0 0,0 1 0,-1 0 0,22-1 0,-8 2 0,0 2 0,0 1 0,0 0 0,0 2 0,-1 1 0,34 9 0,-42-8 0,1 1 0,-2 0 0,1 1 0,-1 0 0,0 1 0,-1 1 0,1 0 0,-2 1 0,0 0 0,18 19 0,-24-21 0,0 0 0,-1 0 0,1 0 0,-1 1 0,-1-1 0,0 1 0,0 1 0,-1-1 0,0 0 0,0 1 0,-1-1 0,-1 1 0,1 0 0,-2 0 0,0 18 0,0-20 0,-1 0 0,0 0 0,-1 0 0,0 0 0,0 0 0,-1 0 0,0-1 0,0 1 0,0-1 0,-1 1 0,0-1 0,-1 0 0,0-1 0,0 1 0,0-1 0,-1 0 0,0 0 0,0-1 0,-8 6 0,-5-1 0,-1 0 0,-1-1 0,1-1 0,-1-1 0,0-1 0,-1-1 0,1-1 0,-1 0 0,0-2 0,0-1 0,0 0 0,-33-4 0,33 2 0,0 1 0,0 1 0,1 2 0,-1 0 0,1 1 0,0 1 0,0 1 0,0 0 0,1 2 0,0 1 0,0 0 0,1 1 0,-23 17 0,-23 19 0,3 3 0,-71 71 0,115-103 0,-133 137 0,95-95 0,-20 30 0,51-58 0,0-2 0,-39 35 0,47-55-2008,9-13-2937,6-29-7289,3 17 8708,-1-2-4047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9:02.7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27 214 3177,'10'-41'6460,"-4"17"3781,2-46-1,-7 35-7591,-1-8-2649,-2 57-3944,0-11 1890,0 1 0,0-1 1,0 0-1,-1 0 0,1 0 1,-1 0-1,0-1 0,-4 5 1,-16 11-5022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9:03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246 513 160,'-4'32'24182,"11"-32"-18170,8-8-3599,80-58-2413,-119 79 0,-93 48 0,102-55 0,1 0 0,-1-2 0,0 1 0,0-2 0,0 0 0,0-1 0,-17 0 0,29-1 0,0-1 0,0 0 0,-1-1 0,1 1 0,0 0 0,0-1 0,-1 0 0,1 0 0,0 0 0,0 0 0,0 0 0,0 0 0,0-1 0,1 0 0,-1 1 0,0-1 0,1 0 0,-1-1 0,1 1 0,0 0 0,-1-1 0,1 1 0,0-1 0,0 1 0,1-1 0,-1 0 0,1 0 0,-1 0 0,1 0 0,0 0 0,0 0 0,0 0 0,1 0 0,-1-1 0,1 1 0,0 0 0,-1 0 0,1-1 0,1 1 0,-1 0 0,0 0 0,3-7 0,34-114 71,-24 85-153,-1 0 0,-2 0 0,-1-1 0,-3 0 0,3-46 0,-15 56-5160,5 28 4183,0-1-1,0 1 1,-1-1 0,1 1-1,-1 0 1,1-1 0,-1 1-1,0 0 1,0 0 0,0 0 0,0 1-1,0-1 1,-1 0 0,-2-1-1,-12-6-5833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9:03.4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1330 71 2625,'2'-14'4672,"5"-5"6564,0-3 67,-5 6-8372,6 53-2931,-4 14 0,-2-37 0,0 0 0,-2-1 0,-1 23 0,-18 86 0,-52 174 0,-2 9 0,46-166 0,-22 133 0,28-151 0,-45 147 0,59-246 0,0 0 0,-1 0 0,-1-1 0,-2 0 0,0 0 0,0-1 0,-2-1 0,-1 0 0,0 0 0,-1-2 0,-1 0 0,-1 0 0,0-2 0,-1 0 0,-1-1 0,0-1 0,-1-1 0,0 0 0,-1-2 0,0 0 0,-1-2 0,0 0 0,0-1 0,-1-1 0,-26 3 0,24-8 0,0 0 0,0-1 0,0-2 0,0-1 0,0 0 0,0-2 0,1-1 0,0-1 0,0-1 0,1-1 0,0-1 0,0-1 0,-23-15 0,29 15 0,0 0 0,2-1 0,-1 0 0,1-2 0,1 1 0,1-2 0,0 0 0,0 0 0,2-2 0,0 1 0,1-1 0,0-1 0,2 0 0,0 0 0,1 0 0,1-1 0,-5-21 0,5-1 0,2 0 0,2 0 0,1 0 0,2 0 0,10-66 0,4 30 0,49-148 0,-42 170 0,3 0 0,55-88 0,-70 126 0,-2 5-456,1 0 0,0 0 0,0 1-1,1 0 1,1 1 0,0 0 0,14-10 0,-19 16 7,0-1 0,1 1 0,0 0 0,-1 1 0,2-1 0,-1 1 0,0 1 0,1-1 0,-1 1 0,1 1 0,-1-1 0,1 1 0,0 1 0,0-1 0,7 2 0,-1 3-6502,-9 5-572,2 1 575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9:03.8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1440,'31'26'26762,"-2"-9"-22197,-17-11-4565,-8-8 0,-1-2 0,2 1 0,-22 22-878,-59 18-20085,42-17 12942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9:08.5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439 662 3217,'-2'-27'3872,"-4"-15"7375,-1-3 200,5 13-8463,5 15-2984,-3 17 0,0-1 0,0 1 0,0 0 0,0 0 0,0-1 0,1 1 0,-1 0 0,0 0 0,0-1 0,0 1 0,0 0 0,0 0 0,1-1 0,-1 1 0,0 0 0,0 0 0,0 0 0,1 0 0,-1-1 0,0 1 0,0 0 0,1 0 0,-1 0 0,0 0 0,1 0 0,-1 0 0,0 0 0,0 0 0,1-1 0,-1 1 0,0 0 0,1 0 0,-1 0 0,0 0 0,0 1 0,1-1 0,-1 0 0,0 0 0,0 0 0,1 0 0,-1 0 0,0 0 0,1 0 0,-1 0 0,0 1 0,0-1 0,0 0 0,1 0 0,-1 0 0,0 0 0,0 1 0,0-1 0,1 0 0,-1 0 0,0 1 0,0-1 0,0 0 0,1 1 0,35 40 0,-2 1 0,33 55 0,-43-56 0,31 71 0,-52-106 0,0 1 0,-1-1 0,0 1 0,0 0 0,-1 0 0,0 0 0,0 0 0,-1 0 0,1 0 0,-2 12 0,0-16 0,0 1 0,0-1 0,-1 0 0,1 0 0,-1 0 0,1 0 0,-1 0 0,0 0 0,0-1 0,0 1 0,-1-1 0,1 1 0,-1-1 0,1 0 0,-1 1 0,0-2 0,1 1 0,-1 0 0,0 0 0,-1-1 0,1 0 0,0 1 0,-5 0 0,-3 2 0,0-1 0,0-1 0,0 0 0,-1 0 0,1-1 0,0 0 0,0-1 0,-1 0 0,1-1 0,0-1 0,-1 1 0,-18-7 0,23 6 0,1-1 0,0 1 0,1-1 0,-1 0 0,0-1 0,1 1 0,0-1 0,0 0 0,0-1 0,0 1 0,1-1 0,-1 0 0,1 0 0,1 0 0,-1-1 0,1 1 0,0-1 0,0 0 0,0 0 0,1 0 0,0 0 0,0 0 0,-1-10 0,1-7 0,2-1 0,0 1 0,2 0 0,0 0 0,2 0 0,1 0 0,0 0 0,15-36 0,-15 44 0,1 1 0,0 0 0,1 0 0,1 0 0,9-12 0,-15 22 0,0 1 0,1-1 0,-1 1 0,1 0 0,0 0 0,-1 0 0,1 0 0,1 1 0,-1-1 0,0 1 0,1 0 0,-1 0 0,1 0 0,0 0 0,-1 1 0,1-1 0,0 1 0,0 0 0,0 0 0,0 0 0,0 1 0,0 0 0,7 0 0,-8 1 0,1 0 0,-1 0 0,1 0 0,-1 1 0,0-1 0,0 1 0,0 0 0,0 0 0,0 0 0,0 1 0,0-1 0,-1 1 0,1-1 0,-1 1 0,0 0 0,0 0 0,0 0 0,0 0 0,0 0 0,-1 1 0,0-1 0,1 0 0,-1 1 0,0-1 0,0 1 0,-1-1 0,1 1 0,-1 0 0,0-1 0,0 1 0,-1 5 0,1 3 0,-1 0 0,0 0 0,-1-1 0,0 1 0,-1-1 0,0 1 0,-1-1 0,-8 17 0,-2-5 0,-2 0 0,-1-1 0,-1 0 0,0-1 0,-2-2 0,0 0 0,-2-1 0,0 0 0,0-2 0,-2-1 0,0-1 0,-30 13 0,44-22 0,0-1 0,-1 0 0,0 0 0,0-1 0,0-1 0,-1 1 0,-15 0 0,25-3 0,0 0 0,-1 0 0,1-1 0,0 1 0,-1 0 0,1-1 0,0 0 0,0 1 0,0-1 0,0 0 0,-1 0 0,1 0 0,0 0 0,1 0 0,-1-1 0,0 1 0,-3-4 0,3 3 0,1-1 0,0 1 0,-1-1 0,1 0 0,0 0 0,0 0 0,0 0 0,1 0 0,-1 1 0,1-1 0,0 0 0,0 0 0,0 0 0,0 0 0,0 0 0,0 0 0,2-5 0,31-324 0,-26 230 0,-3-209 0,-6 166 0,2 145 0,0 1 0,0-1 0,0 0 0,0 0 0,1 0 0,-1 0 0,0 0 0,0 0 0,0 0 0,1 0 0,-1 0 0,0 0 0,0 0 0,0 1 0,1-1 0,-1 0 0,0 0 0,0 0 0,0-1 0,1 1 0,-1 0 0,0 0 0,0 0 0,0 0 0,1 0 0,-1 0 0,0 0 0,0 0 0,0 0 0,0 0 0,1 0 0,-1-1 0,0 1 0,0 0 0,0 0 0,0 0 0,0 0 0,1 0 0,-1-1 0,0 1 0,0 0 0,0 0 0,0 0 0,0-1 0,0 1 0,0 0 0,0 0 0,0 0 0,0-1 0,0 1 0,0 0 0,8 14 0,-3 2-387,-1 0 0,-1 0 0,-1 0 0,0 0 0,-1 1 0,0-1 0,-2 1 0,0-1 0,-1 0 0,0 1 0,-2-1 0,-5 17 0,-10 25-4022,-51 106 0,50-122 2985,-6 12-5525,0-1 61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9:09.5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723 44 2072,'8'-27'27607,"-7"15"-24519,-1 11-3088,1 1 0,0 0 0,-1-1 0,1 1 0,-1-1 0,1 1 0,0 0 0,-1 0 0,1-1 0,0 1 0,-1 0 0,1 0 0,0 0 0,-1 0 0,1-1 0,0 1 0,-1 0 0,1 0 0,0 1 0,0-1 0,-1 0 0,1 0 0,0 0 0,-1 0 0,1 1 0,0-1 0,-1 0 0,1 0 0,0 1 0,-1-1 0,1 1 0,-1-1 0,1 1 0,3 0 0,26 27 0,34 40 0,17 16 0,-42-45 0,56 74 0,-93-111 0,0 1 0,0 0 0,-1 0 0,1 0 0,-1-1 0,0 1 0,0 0 0,0 0 0,0 1 0,-1-1 0,1 0 0,-1 0 0,0 0 0,0 5 0,0-6 0,0 0 0,-1 0 0,1 0 0,-1 0 0,0 0 0,0 0 0,0 0 0,0-1 0,0 1 0,0 0 0,0-1 0,0 1 0,-1 0 0,1-1 0,-1 0 0,1 1 0,-1-1 0,1 0 0,-1 0 0,0 0 0,0 0 0,0 0 0,1 0 0,-4 1 0,-13 4-1280,0-2-1,0 1 1,0-2 0,-1-1-1,-30 1 1,2-3-3376,-47-8 0,37-3-3923,54 10 8751,0 0 0,0-1 1,0 1-1,-24-16 23041,27 25-21542,-1-3-1671,1-1 0,-1 0 0,0 1 0,0-1 0,-1 0 0,1 0 0,-1 0 0,0 0 0,0 0 0,0 0 0,-4 5 0,-37 42 0,29-36 0,-28 27 0,-3-2 0,0-2 0,-3-2 0,-56 31 0,-57 25-8303,73-44 2162,61-34-1024,-6-4 32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9:10.9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647 179 2296,'2'-33'5008,"9"-16"7056,-1 3-1385,-8 16-7959,8 10-2720,-9 20 0,-1 0 0,1 0 0,0 0 0,-1 0 0,1 0 0,-1 0 0,1 0 0,-1 0 0,1 0 0,-1 0 0,1 0 0,0 0 0,-1 0 0,1 0 0,-1 0 0,1 1 0,-1-1 0,1 0 0,-1 0 0,1 1 0,-1-1 0,1 0 0,-1 1 0,0-1 0,1 0 0,-1 1 0,1-1 0,-1 1 0,0-1 0,1 1 0,-1-1 0,0 1 0,0-1 0,1 1 0,-1-1 0,0 1 0,0-1 0,0 1 0,0-1 0,1 1 0,-1-1 0,0 1 0,0 0 0,0 0 0,7 15 0,0 1 0,-1-1 0,-1 1 0,0 1 0,-1-1 0,-1 1 0,1 27 0,5 212 0,-54 308 0,42-541 0,-1 0 0,-1 0 0,-1 0 0,-2-1 0,0 0 0,-1 0 0,-24 40 0,6-28 0,27-34 0,-1-1 0,1 1 0,-1 0 0,1-1 0,-1 1 0,1 0 0,-1-1 0,1 1 0,-1-1 0,0 1 0,1-1 0,-1 1 0,0-1 0,0 0 0,1 1 0,-1-1 0,0 0 0,0 1 0,1-1 0,-1 0 0,0 0 0,0 0 0,0 0 0,1 0 0,-1 0 0,0 0 0,0 0 0,0 0 0,0 0 0,1 0 0,-1 0 0,0-1 0,0 1 0,1 0 0,-1-1 0,0 1 0,0 0 0,1-1 0,-1 1 0,0-1 0,1 1 0,-1-1 0,1 0 0,-1 1 0,0-1 0,0-1 0,0 1 0,-12-7 0,1 0 0,1-1 0,0 0 0,0-1 0,-19-22 0,-42-65 0,37 47 0,9 14 0,10 13 0,0 0 0,-2 2 0,0 0 0,-2 1 0,-24-20 0,42 38 0,0 1 0,0-1 0,0 1 0,0 0 0,0 0 0,0-1 0,0 1 0,0 1 0,0-1 0,-1 0 0,1 1 0,0-1 0,-1 1 0,1-1 0,-1 1 0,1 0 0,0 0 0,-1 0 0,1 1 0,-1-1 0,1 0 0,0 1 0,0 0 0,-1-1 0,1 1 0,-3 2 0,-3 2 0,1 0 0,0 1 0,0 0 0,1 0 0,-11 13 0,13-15 0,-6 8 0,0 0 0,0 1 0,1 0 0,1 1 0,1 0 0,0 0 0,0 0 0,1 1 0,1 0 0,1 0 0,0 0 0,1 1 0,0-1 0,2 1 0,-1 0 0,2 0 0,3 30 0,-1-35 0,1-1 0,0 0 0,1 0 0,0 0 0,0 0 0,1-1 0,0 0 0,1 0 0,0 0 0,0-1 0,1 1 0,0-1 0,1-1 0,-1 0 0,2 0 0,-1 0 0,1-1 0,0 0 0,0-1 0,0 0 0,12 4 0,-2-1 0,-1-2 0,1 0 0,1 0 0,-1-2 0,1-1 0,-1 0 0,1-1 0,0-2 0,0 0 0,29-3 0,-30 0 0,0-1 0,0-1 0,-1 0 0,1-1 0,-1-1 0,-1-1 0,31-18 0,-24 9 0,-1 0 0,-1-1 0,-1-1 0,29-33 0,-47 49 0,0-1 0,-1 1 0,1-1 0,-1 1 0,0-1 0,0 0 0,0 1 0,-1-1 0,1 0 0,-1 0 0,0 0 0,0-1 0,0 1 0,0 0 0,-1 0 0,0-8 0,-1 9 0,-5 5-895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9:11.5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259 126 3889,'16'-69'21634,"-6"36"-14390,-2 9-7244,-16 151 0,-1 100 0,0 5 0,-13 92 0,9-194 0,-22 103 0,24-196 0,8-31 0,1 0 0,0-1 0,0 1 0,1 0 0,0 0 0,-1 9 0,-7 23 0,11-58 0,0 0 0,1 0 0,1 0 0,1 0 0,1 0 0,1 1 0,1 0 0,0 0 0,1 1 0,1 0 0,1 1 0,17-22 0,-1 5 0,1 1 0,2 2 0,1 0 0,67-49 0,-85 71 0,1 0 0,0 1 0,0 0 0,1 1 0,0 0 0,0 2 0,1 0 0,0 0 0,25-3 0,-34 7 0,1 1 0,-1-1 0,1 1 0,-1 1 0,1-1 0,-1 1 0,0 1 0,1-1 0,-1 1 0,0 0 0,0 1 0,0 0 0,0 0 0,-1 1 0,1-1 0,-1 1 0,0 1 0,0-1 0,0 1 0,-1 0 0,1 0 0,6 10 0,-8-9 0,0-1 0,-1 0 0,0 1 0,0 0 0,-1 0 0,1-1 0,-1 1 0,-1 1 0,1-1 0,-1 0 0,0 0 0,0 1 0,-1 7 0,0-3 0,-1 0 0,-1 0 0,0 0 0,0 0 0,-1-1 0,-1 1 0,-5 11 0,-1-1 0,-1-1 0,0 0 0,-2-1 0,0-1 0,-2 0 0,-29 30 0,-7-2 0,-2-1 0,-84 53 0,-95 33 0,171-105-3389,45-20 972,-1-1-1,0-1 0,0 0 1,0-1-1,0-1 0,-26 0 1,16-2-5437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7:08.2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1031 58 4721,'7'-16'7678,"6"-12"7925,2 14-10838,-14 15-4765,0-1 0,-1 0 0,1 0 0,0 0 0,-1 1 0,1-1 0,0 0 0,-1 1 0,1-1 0,-1 0 0,1 1 0,-1-1 0,1 1 0,-1-1 0,1 1 0,-1-1 0,1 1 0,-1 0 0,0-1 0,1 1 0,-1-1 0,0 1 0,1 0 0,-1-1 0,0 1 0,0 0 0,0-1 0,0 1 0,0 0 0,0-1 0,0 1 0,0 0 0,0-1 0,0 1 0,0 1 0,3 31 0,-20 252 0,16-233 0,-2-1 0,-2 0 0,-15 64 0,14-88 0,-2-1 0,-1 1 0,-1-1 0,-1-1 0,-1 0 0,-1 0 0,-28 38 0,21-38 0,0-1 0,-2-1 0,-46 39 0,54-51 0,-1-2 0,1 0 0,-1 0 0,-1-1 0,0-1 0,0-1 0,0 0 0,-32 6 0,20-8 0,0-1 0,0-1 0,0-1 0,0-2 0,0-1 0,0-2 0,0 0 0,0-2 0,1 0 0,0-3 0,0 0 0,1-1 0,0-2 0,1 0 0,0-2 0,1-1 0,-31-25 0,44 31 0,1-2 0,1 1 0,-1-1 0,2-1 0,-1 0 0,2 0 0,0 0 0,0-1 0,1 0 0,1-1 0,0 1 0,1-1 0,0 0 0,1 0 0,1 0 0,-1-17 0,1-18 0,3 0 0,2 0 0,13-66 0,-12 89 0,0-2 0,2 0 0,0 1 0,2 0 0,1 0 0,1 1 0,1 0 0,1 1 0,2 0 0,0 1 0,21-27 0,-14 28-3063,-12 15-805,0 1 1,1-1-1,19-10 1,-12 9-3614</inkml:trace>
  <inkml:trace contextRef="#ctx0" brushRef="#br0" timeOffset="1">437 232 432,'18'22'14812,"0"-1"2144,-11-17-16389,2-4-567,-32 6-2296,-20 3-6756,-22 5-3661,32-8 4023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7:08.6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388 6 4505,'24'-6'26306,"-14"9"-24481,-7-1-1816,0 1-1,0-1 1,0 1-1,0 0 1,0-1-1,-1 1 1,0 0 0,1 0-1,-1 1 1,0-1-1,-1 0 1,1 1-1,0 0 1,-1-1-1,0 1 1,0 0-1,0-1 1,0 6-1,1 9-17,0 1 0,-2 28 0,0-29 5,0-10 4,-1-1 0,-1 1 0,1-1 0,-1 1 0,-1-1 0,1 0 0,-1 1 0,-1-1 0,1-1 0,-1 1 0,0 0 0,-1-1 0,1 0 0,-11 9 0,3-1 0,-2-2 0,0 0 0,0-1 0,-1 0 0,-18 9 0,31-18 0,-1 0 0,0-1 0,0 1 0,0-1 0,0 0 0,-1 0 0,1 0 0,0 0 0,0-1 0,-1 1 0,1-1 0,0 0 0,-1 0 0,1 0 0,0 0 0,-1-1 0,1 1 0,0-1 0,-1 0 0,1 0 0,0 0 0,0 0 0,0 0 0,0-1 0,0 0 0,-3-2 0,1 0 0,0-1 0,0 0 0,1 0 0,0 0 0,0 0 0,0-1 0,0 0 0,1 0 0,0 0 0,0 0 0,1 0 0,-3-9 0,3 9 0,0 1 0,-1-1 0,1 1 0,-2 0 0,1-1 0,0 1 0,-1 1 0,-6-7 0,9 11 0,0-1 0,0 1 0,0 0 0,0 0 0,0 0 0,0-1 0,0 1 0,0 0 0,0 1 0,0-1 0,0 0 0,0 0 0,0 0 0,0 1 0,0-1 0,0 0 0,0 1 0,0-1 0,0 1 0,0-1 0,0 1 0,0-1 0,0 1 0,1 0 0,-1 0 0,0-1 0,0 1 0,1 0 0,-1 0 0,1 0 0,-2 1 0,-17 32 0,17-31 0,-13 33-1102,1 0-1,2 1 1,-14 75 0,17-72-846,6-2-14022,-4-18 7866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7:09.0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88 2769,'23'-4'19511,"-8"0"-11071,0 1-6393,-8 2-2011,42-11 211,-49 12-271,1 0-1,0 0 0,-1 0 0,1-1 0,0 1 1,-1 0-1,1 0 0,-1-1 0,1 1 0,0-1 1,-1 1-1,1 0 0,-1-1 0,1 1 1,-1-1-1,1 1 0,-1-1 0,0 0 0,1 1 1,-1-1-1,0 1 0,1-1 0,-1 0 1,0 1-1,0-1 0,1 0 0,-1 1 0,0-1 1,0 0-1,0 1 0,0-1 0,0 0 0,0 1 1,0-1-1,0 0 0,0 1 0,0-1 1,-1 0-1,1 1 0,0-1 0,0 0 0,-1 1 1,1-1-1,0 0 0,-1 1 0,1-1 0,0 1 1,-1-1-1,1 1 0,-1-1 0,1 1 1,-1-1-1,1 1 0,-1 0 0,0-1 0,1 1 1,-1-1-1,-1 1 0,-32-28-22586,17 23 14466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7:09.3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1368 6 3385,'-9'-5'23388,"10"16"-17394,0-1-5994,1-1 0,1 0 0,-1 1 0,2-1 0,-1 0 0,1-1 0,7 12 0,2 7 0,-3 1 0,-1 0 0,-1 1 0,6 40 0,-13-59 0,-1 0 0,0-1 0,-1 1 0,0-1 0,0 1 0,-1-1 0,-1 1 0,1-1 0,-2 0 0,1 0 0,-1 0 0,0 0 0,-1-1 0,-9 13 0,8-13 0,-1-1 0,0 1 0,0-2 0,-1 1 0,0-1 0,0 0 0,0-1 0,-1 0 0,0 0 0,0-1 0,0 0 0,-15 5 0,20-8 0,-1 0 0,1 0 0,0 0 0,0-1 0,0 0 0,-1 1 0,1-1 0,0-1 0,0 1 0,-1-1 0,1 1 0,0-1 0,0 0 0,0-1 0,0 1 0,0-1 0,0 0 0,0 0 0,1 0 0,-1 0 0,0-1 0,1 1 0,0-1 0,0 0 0,0 0 0,0 0 0,0 0 0,1-1 0,-1 1 0,1-1 0,-3-5 0,0-3 0,0 0 0,1-1 0,0 1 0,1-1 0,1 1 0,0-1 0,1 0 0,0 0 0,1-17 0,3-9 0,14-68 0,-17 101 0,1 1 0,1 0 0,-1-1 0,1 1 0,0 0 0,0 0 0,0 0 0,1 0 0,0 0 0,0 1 0,0-1 0,7-7 0,-9 13 0,0-1 0,0 0 0,0 1 0,0-1 0,-1 0 0,1 1 0,0-1 0,0 1 0,0 0 0,-1-1 0,1 1 0,0-1 0,-1 1 0,1 0 0,0 0 0,-1-1 0,1 1 0,-1 0 0,1 0 0,-1 0 0,0 0 0,1 0 0,-1 0 0,0-1 0,0 1 0,1 0 0,-1 0 0,0 0 0,0 1 0,7 34 0,-7-18 0,-1 1 0,-2 0 0,0-1 0,0 1 0,-2-1 0,0 0 0,-1 0 0,-17 32 0,2-12 0,-3 0 0,-45 55 0,59-82 0,0 0 0,-1-2 0,0 1 0,-1-1 0,0-1 0,0 0 0,-1-1 0,0 0 0,0-1 0,-1-1 0,-18 6 0,30-10 0,1-1 0,-1 0 0,1 1 0,-1-1 0,1 0 0,-1 0 0,1 0 0,-1 0 0,1 0 0,-1 0 0,1 0 0,-1-1 0,1 1 0,-1 0 0,1-1 0,-1 1 0,1-1 0,-1 0 0,1 1 0,0-1 0,-1 0 0,1 0 0,0 0 0,0 0 0,0 0 0,0 0 0,0 0 0,0 0 0,0-1 0,0 1 0,0 0 0,0 0 0,1-1 0,-1 1 0,1-1 0,-1 1 0,1-1 0,-1 1 0,1-1 0,0-1 0,-3-8 0,2-1 0,0 1 0,0-1 0,2-15 0,-1 14 0,10-24 0,-9 37 0,-1 0 0,1-1 0,-1 1 0,1 0 0,-1 0 0,1 0 0,0 0 0,-1 0 0,1 0 0,-1 0 0,1 0 0,0 0 0,-1 1 0,1-1 0,-1 0 0,1 0 0,-1 0 0,1 1 0,-1-1 0,1 0 0,-1 1 0,1-1 0,-1 0 0,1 1 0,-1-1 0,1 1 0,-1-1 0,0 0 0,1 1 0,-1-1 0,0 1 0,1-1 0,-1 1 0,0-1 0,0 1 0,0 0 0,1-1 0,-1 1 0,0-1 0,0 1 0,0-1 0,0 1 0,0 0 0,0-1 0,0 1 0,0-1 0,0 1 0,0 0 0,0-1 0,-1 1 0,1 0 0,0 1 0,2 9 0,-1-1 0,0 1 0,0 0 0,-1-1 0,-1 1 0,0 0 0,0-1 0,-6 20 0,1-6 0,-1 0 0,-21 44 0,-3-5-999,-3-1 0,-3-2 1,-3-1-1,-2-2 0,-60 62 0,74-90 86,-2-2 0,-1-1 0,-1-1-1,-1-2 1,-1-1 0,-1-2 0,-1-1 0,0-2-1,-2-1 1,-65 18 0,54-22-7129,5-6 219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7:09.7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499 96 1192,'-15'-26'28624,"14"26"-28381,1 1 0,0-1 0,-8 58 1979,-1 63-2222,3-54 0,5-44 0,-2 0 0,-6 29 0,-1-3 0,6-30 0,0 0 0,-11 29 0,3-17 0,-2 0 0,-1-1 0,-27 41 0,37-64 0,0 0 0,0-1 0,0 0 0,0 0 0,-1 0 0,0 0 0,0-1 0,-1 0 0,0-1 0,0 1 0,0-1 0,0-1 0,0 1 0,-1-1 0,1 0 0,-1-1 0,0 0 0,0 0 0,0-1 0,-10 1 0,14-2 0,0 0 0,0-1 0,0 0 0,0 1 0,0-1 0,1 0 0,-1-1 0,0 1 0,1-1 0,-1 1 0,1-1 0,0 0 0,-1 0 0,1-1 0,0 1 0,0-1 0,0 0 0,1 1 0,-1-1 0,1 0 0,-1-1 0,1 1 0,0 0 0,0-1 0,1 1 0,-1-1 0,-2-7 0,-1-8 0,0 0 0,1-1 0,0 1 0,1-26 0,0 20 0,-2-66 0,6-92 0,2 58 0,5-44 0,-7 168 0,-1 0 0,0-1 0,0 1 0,0 0 0,1 0 0,-1 0 0,0 0 0,1 0 0,-1 0 0,1 0 0,0 0 0,-1 0 0,1 0 0,0 0 0,-1 0 0,2 0 0,-2 1 0,0-1 0,1 1 0,-1 0 0,0 0 0,0 0 0,0 0 0,1 0 0,-1 0 0,0-1 0,0 1 0,1 0 0,-1 0 0,0 0 0,0 0 0,1 0 0,-1 0 0,0 0 0,0 0 0,1 0 0,-1 0 0,0 0 0,0 0 0,1 0 0,-1 0 0,0 0 0,0 1 0,1-1 0,-1 0 0,0 0 0,0 0 0,0 0 0,1 0 0,-1 0 0,0 1 0,0-1 0,0 0 0,0 0 0,1 0 0,-1 1 0,0-1 0,0 0 0,0 0 0,0 0 0,0 1 0,0-1 0,1 0 0,-1 0 0,0 1 0,0-1 0,0 0 0,0 0 0,0 1 0,0-1 0,0 0 0,0 0 0,0 1 0,0-1 0,0 0 0,0 0 0,0 1 0,-1-1 0,1 0 0,0 0 0,0 0 0,0 1 0,0-1 0,-2 10 14,1-1 0,-2 1 0,1-1 0,-1 0 0,-8 17 1,-2 6-1242,8-18-2625,0 0 0,-2 0 0,-8 14 0,4-9-705,-6 14-2902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7:10.4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818 30 1736,'19'-30'27814,"-18"31"-27455,6 8 2499,-3 1-2858,-1-1 0,0 1 0,-1 0 0,0-1 0,-1 1 0,1 0 0,-2 0 0,1 0 0,-2 0 0,-2 18 0,1-12 0,-2 0 0,0-1 0,-1 1 0,0-1 0,-15 28 0,5-11 0,-13 19 0,9-20 0,16-25 0,0-1 0,0 1 0,-1-1 0,0 1 0,0-1 0,-9 9 0,11-13 0,0 1 0,0 0 0,0-1 0,0 1 0,0-1 0,0 0 0,0 0 0,-1 0 0,1 0 0,0 0 0,-1 0 0,1 0 0,-1-1 0,1 1 0,-1-1 0,1 0 0,-1 0 0,1 0 0,-1 0 0,1 0 0,-1-1 0,1 1 0,-5-2 0,-9-2 0,0 0 0,-1 1 0,1 1 0,-32 0 0,45 2 0,1 0 0,-1 1 0,1-1 0,-1 0 0,1 0 0,-1-1 0,1 1 0,-1-1 0,1 1 0,-1-1 0,1 0 0,0 1 0,-1-1 0,1-1 0,0 1 0,0 0 0,0 0 0,0-1 0,0 1 0,0-1 0,0 0 0,0 0 0,1 1 0,-1-1 0,1 0 0,-1 0 0,1-1 0,0 1 0,0 0 0,0 0 0,0-1 0,0 1 0,0 0 0,0-1 0,1 1 0,-1-5 0,1-4 0,1 0 0,-1 0 0,2 0 0,0 0 0,0 1 0,5-15 0,-2 9 0,10-21 0,-12 32 0,0 0 0,-1 0 0,0 0 0,0-1 0,0 1 0,-1 0 0,2-10 0,-3 15 0,-1 0 0,1 0 0,0-1 0,-1 1 0,1 0 0,0 0 0,-1 0 0,1 0 0,-1 0 0,1 0 0,0 0 0,-1 0 0,1 0 0,0 0 0,-1 0 0,1 0 0,0 0 0,-1 0 0,1 0 0,0 0 0,-1 0 0,1 0 0,0 0 0,-1 1 0,1-1 0,0 0 0,-1 0 0,1 0 0,0 1 0,-1-1 0,1 0 0,0 0 0,0 1 0,-1-1 0,1 0 0,0 1 0,0-1 0,0 0 0,0 0 0,-1 1 0,1-1 0,0 0 0,0 1 0,-13 13 0,-53 68 0,42-55 0,2 1 0,-21 34 0,43-62 0,-64 120 0,58-107 0,1 1 0,0 0 0,1 0 0,1 0 0,0 0 0,1 0 0,0 20 0,2-26 0,2 0 0,-1-1 0,1 1 0,0-1 0,1 1 0,0-1 0,0 0 0,0 0 0,1 0 0,0-1 0,1 1 0,-1-1 0,1 0 0,0 0 0,1 0 0,-1-1 0,1 0 0,0 0 0,9 5 0,-9-7 0,-1 1 0,0 0 0,0 1 0,-1-1 0,1 1 0,-1 0 0,0 0 0,0 0 0,0 1 0,-1-1 0,5 10 0,-7-10 0,0-1 0,0 1 0,-1 0 0,0-1 0,1 1 0,-1-1 0,-1 1 0,1 0 0,-1-1 0,0 1 0,0-1 0,0 1 0,-1-1 0,1 0 0,-1 1 0,-4 7 0,-6 12 0,-1 0 0,-2-1 0,-16 21 0,25-36 0,-1-1 0,0 1 0,-1-1 0,0-1 0,0 1 0,0-1 0,-1-1 0,0 0 0,0 0 0,0 0 0,-12 2 0,12-3 0,0-2 0,-1 0 0,1 0 0,-1-1 0,0 0 0,1 0 0,-1-1 0,0 0 0,1-1 0,-1 0 0,0-1 0,-10-3 0,15 4 0,1-1 0,0 1 0,1-1 0,-1 0 0,0 0 0,0 0 0,1-1 0,-1 1 0,1-1 0,0 0 0,0 0 0,0 0 0,0 0 0,0-1 0,1 1 0,-1-1 0,1 1 0,0-1 0,0 0 0,1 0 0,-1 0 0,1 0 0,0 0 0,0 0 0,0-1 0,0 1 0,1 0 0,0-8 0,0-12 0,-1-24 0,10-79 0,10-47 0,5-32 0,-21 191 0,-1-1 0,1-1 0,1 1 0,0 0 0,2 0 0,-1 0 0,2 1 0,0 0 0,12-19 0,-12 25-233,-1 0-1,1 0 1,0 1-1,1 0 1,14-12 0,-19 18-18,1 0 1,-1 0-1,1 0 0,0 0 1,0 0-1,0 1 1,0 0-1,1 0 0,-1 0 1,0 0-1,0 1 1,1-1-1,-1 1 1,0 0-1,0 0 0,1 1 1,-1-1-1,5 2 1,40 14-14859,-30-3 7373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7:10.8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0 282 704,'41'-2'6728,"-25"0"-1135,-1 0 1,1-2 0,28-8 0,-13-1-2634,-12 4-4166,-1-1 1,0 0-1,-1-2 0,30-24 0,-41 31 642,-1 0 0,0 0-1,0 0 1,0-1 0,-1 0-1,1 0 1,-2 0 0,1-1 0,-1 1-1,1-1 1,-2 0 0,1 0-1,-1 0 1,0 0 0,-1 0-1,2-15 1,-3-2-6691,0 0-34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7:11.2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110 136 4881,'-17'0'3673,"-38"-3"16766,24-4-16665,30 7-3774,1-1 0,0 1 0,-1 0 0,1 0 0,0 0 0,0 0 0,-1 0 0,1 0 0,0 0 0,0-1 0,-1 1 0,1 0 0,0 0 0,0 0 0,0 0 0,-1-1 0,1 1 0,0 0 0,0 0 0,0-1 0,0 1 0,0 0 0,-1 0 0,1-1 0,0 1 0,0 0 0,0 0 0,0-1 0,0 1 0,0 0 0,0-1 0,0 1 0,0 0 0,0 0 0,0-1 0,0 1 0,0 0 0,0 0 0,0-1 0,0 1 0,9-15 0,12-4 0,25-11-1766,-33 23 338,1 1-1,-1 0 1,1 1 0,0 1 0,0 0-1,23-3 1,-3-5-11847,-17 11 6595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8:28.6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69 1832,'4'-12'6422,"-2"9"-4255,0 0-1,1 1 0,-1-1 0,0 0 1,1 1-1,0 0 0,-1 0 0,1 0 1,4-3-1,5 1 684,61-6-2850,2 3 0,94 4 0,-152 2-1839,9-1-5599,15 0-5402,-31 2 4871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6:49.7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336 227 4777,'-8'-12'22308,"0"9"-16626,-10-3-5682,18 6 0,-1 0 0,0 0 0,0 0 0,1 0 0,-1 0 0,0 0 0,0 0 0,1-1 0,-1 1 0,0 0 0,1 0 0,-1-1 0,0 1 0,1-1 0,-1 1 0,1 0 0,-1-1 0,0 1 0,1-1 0,-1 1 0,1-1 0,-1 0 0,1 1 0,0-1 0,-1 1 0,1-1 0,0 0 0,-1 1 0,1-1 0,0 0 0,0 1 0,-1-1 0,1 0 0,0 0 0,0 1 0,0-2 0,1-6 0,1 1 0,-1 0 0,1 0 0,1 0 0,-1 0 0,1 0 0,0 1 0,1-1 0,0 1 0,8-11 0,-1 2 0,1 1 0,0 0 0,19-16 0,-25 21 0,-6 7 0,0 1 0,1 0 0,-1 0 0,1 0 0,-1 0 0,1 0 0,0 0 0,0 0 0,-1 0 0,1 0 0,0 0 0,0 0 0,0 0 0,0 1 0,0-1 0,0 0 0,0 1 0,0-1 0,0 0 0,0 1 0,0 0 0,2-1 0,-3 1 0,1 0 0,-1 0 0,0 0 0,1 0 0,-1 0 0,0 0 0,1 0 0,-1 0 0,0 0 0,1 0 0,-1 0 0,0 0 0,1 0 0,-1 0 0,0 0 0,0 1 0,1-1 0,-1 0 0,0 0 0,1 0 0,-1 1 0,0-1 0,0 0 0,0 0 0,1 0 0,-1 1 0,0-1 0,0 0 0,0 1 0,0-1 0,1 0 0,-1 0 0,0 1 0,0-1 0,0 0 0,0 1 0,0-1 0,0 0 0,0 1 0,0-1 0,0 0 0,0 1 0,0-1 0,0 15 0,0-14 0,-3 12 0,0-1 0,0 1 0,-1-1 0,-1 0 0,0 0 0,-9 15 0,6-12 0,-9 20-779,-2 0 0,-1-1 1,-2-1-1,-31 37 0,39-55 79,0 0-1,-1-2 1,0 1 0,-1-2-1,-1 0 1,1-1 0,-2-1 0,0 0-1,0-1 1,-22 7 0,20-8-6990,-5-3 11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6:50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602 1 3433,'-4'17'15083,"-6"-3"-6730,9-13-7941,0 0 0,0 0-1,0 0 1,0 0 0,0 1 0,0-1-1,0 1 1,1-1 0,-1 0 0,0 1-1,1-1 1,0 1 0,-1 2 0,1-3-407,-1 0 0,1 0 1,0 0-1,0 0 0,-1 0 1,1 0-1,0 0 0,-1 0 1,1 0-1,-1 0 0,1 0 1,-1 0-1,0 0 0,1 0 1,-1-1-1,0 1 0,1 0 1,-1-1-1,0 1 0,0 0 1,0-1-1,0 1 0,0-1 1,-1 1-1,-3 3-5,5-5 0,0 1 0,-1 0 0,1-1 0,0 1 0,0-1 0,-1 1 0,1-1 0,0 1 0,-1-1 0,1 1 0,0 0 0,-1-1 0,1 1 0,0 0 0,-1-1 0,1 1 0,-1 0 0,1 0 0,-1-1 0,1 1 0,-1 0 0,1 0 0,-1 0 0,1 0 0,-1-1 0,1 1 0,-1 0 0,1 0 0,-1 0 0,1 0 0,-2 0 0,-1 0 0,-1 0 0,1 0 0,-1 0 0,1 0 0,0 1 0,-1-1 0,1 1 0,-1 0 0,1 0 0,0 0 0,0 0 0,0 0 0,-1 1 0,1 0 0,0-1 0,1 1 0,-1 0 0,0 0 0,1 1 0,-4 2 0,-2 2 0,-25 19 0,2 1 0,1 2 0,-43 53 0,-11 12 0,-18 20 0,59-48 0,33-49 0,-1 1 0,-19 22 0,25-33-2486,-8 11-7008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6:50.5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44 1080,'12'3'6659,"32"9"10176,5-8-9066,46 1-8830,-55-1 2113,-1-3 0,45-3 0,-71 1-2833,1-1 1,0-1-1,21-8 0,1-5-6212,-3-7-3814,-16 8 4780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6:50.8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198 134 4113,'0'12'31011,"4"-9"-33568,-2-2 2568,0 0 1,1 0-1,-1 0 0,0 0 0,1 0 0,-1-1 0,1 1 0,0-1 0,-1 0 0,1 1 0,-1-1 0,1 0 1,-1-1-1,1 1 0,0 0 0,-1-1 0,5-1 0,3-2-11,1 0 0,-1-1 0,-1-1 0,1 1 0,-1-2 0,0 1 0,9-9 0,-14 11 0,0 0 0,0 0 0,-1 0 0,0 0 0,0 0 0,0-1 0,0 1 0,-1-1 0,0 0 0,0 1 0,0-1 0,0 0 0,-1 0 0,0-1 0,0 1 0,0-9 0,-1 13 0,0 0 0,0 0 0,-1 1 0,1-1 0,0 0 0,-1 1 0,1-1 0,-1 0 0,1 1 0,-1-1 0,1 1 0,-1-1 0,0 1 0,1-1 0,-1 1 0,1-1 0,-1 1 0,0 0 0,0-1 0,1 1 0,-1 0 0,0 0 0,0-1 0,1 1 0,-1 0 0,0 0 0,0 0 0,1 0 0,-1 0 0,0 0 0,0 0 0,1 0 0,-1 0 0,0 0 0,0 1 0,0-1 0,1 0 0,-1 0 0,0 1 0,0-1 0,-33 11 0,-128 76-625,40-44-21355,88-34 15011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6:51.2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725 0 176,'37'12'28262,"-35"-9"-26989,4 6 1783,-4-5-3056,0 0 0,1 1 0,-2-1 0,1 0 0,0 1 0,-1 0 0,0-1 0,0 1 0,-1 0 0,1 0 0,-1-1 0,0 10 0,-1-7 0,0-1 0,0 1 0,-1-1 0,1 0 0,-1 0 0,-1 0 0,1 0 0,-1 0 0,0 0 0,0 0 0,-1-1 0,1 0 0,-1 0 0,-1 0 0,1 0 0,-1 0 0,0-1 0,0 0 0,0 0 0,-9 5 0,-14 8 0,-1 0 0,-58 21 0,47-21 0,21-9 0,13-6 0,1 0 0,-1-1 0,1 2 0,0-1 0,0 1 0,0-1 0,0 2 0,0-1 0,1 0 0,-1 1 0,1 0 0,0 0 0,0 0 0,-3 5 0,2-4 0,5-5 0,-1 0 0,0 1 0,0-1 0,0 1 0,1-1 0,-1 1 0,0 0 0,1-1 0,-1 1 0,0 0 0,1 0 0,-1-1 0,1 1 0,-1 0 0,1 0 0,-1 0 0,1-1 0,0 1 0,0 0 0,-1 0 0,1 0 0,0 0 0,0 0 0,0 0 0,0 0 0,0 0 0,0 0 0,0 0 0,0-1 0,0 1 0,0 0 0,1 0 0,-1 0 0,0 0 0,1 1 0,23 22 0,-22-23 0,1 0 0,-2 1 0,1-1 0,0 1 0,0-1 0,0 1 0,-1 0 0,1 0 0,-1 0 0,1 0 0,-1 0 0,0 0 0,0 0 0,0 0 0,0 0 0,0 0 0,0 1 0,-1-1 0,1 0 0,-1 1 0,0-1 0,1 1 0,-1-1 0,0 0 0,0 1 0,-1-1 0,1 1 0,0-1 0,-1 0 0,1 1 0,-2 1 0,-4 15 0,1 0 0,0 0 0,2 1 0,-2 28 0,-4 20 0,8-58 0,0 1 0,-1-1 0,0 0 0,0 0 0,-1 0 0,-6 14 0,2-6 0,4-14 0,1 0 0,-1 0 0,0 0 0,0 0 0,0-1 0,0 1 0,-1-1 0,1 0 0,-1 0 0,0 0 0,0 0 0,-4 1 0,-54 26 0,38-24 0,0-1 0,0-2 0,0 0 0,0-1 0,0-2 0,0 0 0,-1-2 0,1-1 0,-29-6 0,52 9 0,0 0 0,0 0 0,0 0 0,0-1 0,-1 1 0,1 0 0,0 0 0,0-1 0,0 1 0,0-1 0,0 1 0,0-1 0,0 1 0,0-1 0,0 0 0,0 1 0,1-1 0,-1 0 0,0 0 0,0 0 0,0 0 0,1 1 0,-1-1 0,1 0 0,-1 0 0,1 0 0,-1 0 0,1-1 0,-1 1 0,1 0 0,0 0 0,0 0 0,-1 0 0,1 0 0,0 0 0,0 0 0,0-1 0,0 1 0,1-2 0,16-33 0,-15 32 0,22-33 0,30-34 0,-3 4 0,70-111 0,-11 14 0,-93 134-1899,19-37-8503,-26 38-2561,-3 14 6556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6:51.6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508 51 3833,'2'1'859,"-1"1"-1,0-1 1,0 0 0,0 0 0,0 1 0,0-1-1,-1 0 1,1 1 0,0-1 0,-1 1-1,1-1 1,-1 1 0,1-1 0,-1 1 0,0-1-1,1 1 1,-1 0 0,0-1 0,0 1 0,0-1-1,-1 3 1,-16 25 8871,7-14-9583,-1-1-128,0-1-1,0 0 1,-2 0 0,1-1-1,-1-1 1,-1 0-1,0-1 1,-1-1 0,0 0-1,-28 12 1,22-12-24,-2 0 0,1-2 0,-1-1 0,0-1-1,0 0 1,-1-2 0,-32 1 0,50-4 5,1-1 0,0 1 0,0-1 0,-1 1 0,1-1 0,0-1 0,0 1 0,0-1 0,0 0 0,0 0 0,0-1 0,1 1 0,-1-1 0,1 0 0,-6-5 0,8 6 0,0 0 0,0 0 0,0-1 0,1 1 0,-1-1 0,1 0 0,-1 1 0,1-1 0,0 0 0,0 0 0,0 0 0,1 0 0,-1 0 0,0 0 0,1 0 0,0 0 0,0 0 0,0 0 0,0 0 0,0 0 0,1 0 0,0 0 0,-1 0 0,1 1 0,0-1 0,0 0 0,3-4 0,12-31 0,-12 24 0,1 1 0,1 0 0,0 0 0,1 1 0,0-1 0,1 2 0,0-1 0,1 1 0,0 0 0,16-14 0,-23 24 3,1-1 0,-1 0 1,0 1-1,1 0 0,0 0 0,-1-1 0,1 2 1,0-1-1,-1 0 0,1 0 0,0 1 0,0 0 0,0-1 1,-1 1-1,4 1 0,-5-1-9,0 0 0,0 0 0,0 1 0,0-1 0,0 1 0,0-1 0,0 1 1,0-1-1,0 1 0,-1-1 0,1 1 0,0 0 0,0-1 0,-1 1 0,1 0 0,0 0 0,-1 0 0,1-1 0,-1 1 0,1 0 0,-1 0 1,1 0-1,-1 0 0,0 0 0,1 0 0,-1 0 0,0 0 0,0 0 0,0 0 0,0 0 0,0 0 0,0 0 0,0 0 0,0 0 0,0 0 0,-1 0 1,1 0-1,0 0 0,0 0 0,-1 0 0,1 0 0,-2 2 0,-10 19-3554,5-13-281,-2 0 0,1-1 0,-16 11 1,15-12 1565,-24 20-5121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6:52.0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806 6 2801,'3'1'2056,"0"0"0,-1-1 1,1 1-1,0 0 1,-1-1-1,1 1 0,0-1 1,0 0-1,0 0 1,3 0-1,3 0 5033,-10 4-6832,-3 0-257,0-1 0,0 0 0,0 0 0,-1 0 0,1-1 0,-1 1 0,1-1 0,-1 0 0,0 0 0,0-1 0,0 1 0,-8 0 0,-12 5 0,-23 10 0,-1-2 0,-1-2 0,0-3 0,-100 9 0,117-16 0,-239 7 0,226-10 0,39 0 0,-38-6 0,40 3 0,26-7 0,5-11 39,-23 20-167,0-1 0,0 0 0,-1 1 0,1-1-1,-1 0 1,0-1 0,1 1 0,-1 0 0,0 0 0,0-1 0,0 1 0,-1-1 0,1 0 0,-1 0 0,1 1 0,0-5 0,23-37-21011,-17 30 13689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6:52.3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233 1 6545,'-25'19'7148,"2"2"-1,-35 37 0,18-10-2367,30-35-4780,1 1 0,0 0 0,1 1 0,1 0 0,1 0 0,0 0 0,0 1 0,-4 25 0,4-5 0,1 0 0,1 66 0,4-95 0,1 0 0,0 0 0,0 0 0,0 0 0,1 0 0,0 0 0,1 0 0,-1-1 0,5 7 0,-5-9 0,0 0 0,0-1 0,1 1 0,-1-1 0,1 1 0,0-1 0,0 0 0,0 0 0,0 0 0,1-1 0,-1 1 0,1-1 0,0 1 0,-1-1 0,1-1 0,5 3 0,5-5-4352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6:53.7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131 20 968,'25'-20'31799,"-26"33"-31799,-2 0 0,1 0 0,-7 15 0,6-17 0,-56 206 0,49-180 0,-7 55 0,2-12 0,9-40 0,-5 15 0,9-40-1088,-3 11-3027,5-25 3994,0-1 0,0 1-1,0-1 1,0 0-1,0 1 1,0-1 0,0 0-1,0 1 1,0-1 0,-1 1-1,1-1 1,0 0-1,0 0 1,-1 1 0,1-1-1,0 0 1,0 1-1,-1-1 1,1 0 0,0 0-1,0 1 1,-1-1 0,1 0-1,0 0 1,-1 0-1,1 0 1,-1 1 0,1-1-1,0 0 1,-1 0-1,1 0 1,0 0 0,-1 0-1,1 0 1,-1 0 0,1 0-1,0 0 1,-1 0-1,1 0 1,0 0 0,-1 0-1,1 0 1,-1 0-1,1-1 1,-1 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6:54.5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586 485 456,'3'-17'18768,"11"-1"-8076,-5 9-8268,1 0-2338,0 0-1,0 1 0,1 0 1,0 1-1,19-10 0,17-11-170,-33 19 85,0 0 0,0 1 0,0 1 0,25-9 0,-38 16 0,0-1 0,1 1 0,-1 0 0,0-1 0,1 1 0,-1 0 0,0 0 0,1-1 0,-1 1 0,1 0 0,-1 1 0,0-1 0,1 0 0,-1 0 0,1 1 0,-1-1 0,0 0 0,0 1 0,1-1 0,-1 1 0,0 0 0,0-1 0,1 1 0,-1 0 0,0 0 0,0 0 0,1 1 0,-1 0 0,0 1 0,1-1 0,-1 1 0,0-1 0,-1 1 0,1-1 0,0 1 0,-1 0 0,1-1 0,-1 1 0,0 0 0,0-1 0,0 4 0,-2 7 0,0 1 0,0-1 0,-1 0 0,-8 23 0,0-12 0,0-1 0,-1-1 0,-1 1 0,-19 24 0,24-39 0,0 0 0,0 0 0,-1-1 0,1 0 0,-2-1 0,1 0 0,-1 0 0,0-1 0,0 0 0,0 0 0,-1-1 0,-13 3 0,21-7 0,0 1 0,1-1 0,-1 0 0,0 0 0,0 0 0,0 0 0,1 0 0,-1-1 0,0 1 0,0-1 0,1 0 0,-1 0 0,0 0 0,1 0 0,-1 0 0,1 0 0,0-1 0,-1 1 0,1-1 0,0 0 0,0 0 0,0 1 0,0-1 0,0-1 0,0 1 0,0 0 0,1 0 0,-1-1 0,1 1 0,0-1 0,0 1 0,0-1 0,0 0 0,0 1 0,0-1 0,0-4 0,-2-10 0,0-1 0,1 0 0,0 0 0,2-25 0,0 30 0,3-16 0,1 1 0,0-1 0,3 1 0,0 0 0,14-33 0,11-45 0,-24 80 0,0 1 0,2 1 0,1-1 0,22-35 0,-33 60 0,1-1 0,-1 0 0,0 1 0,1-1 0,-1 1 0,0-1 0,1 0 0,-1 1 0,1-1 0,-1 1 0,1-1 0,-1 1 0,1-1 0,-1 1 0,1 0 0,-1-1 0,1 1 0,0 0 0,-1-1 0,1 1 0,0 0 0,0 0 0,7 8 0,-3 19 0,-7 4 0,-1 1 0,-1-1 0,-2 0 0,-1 0 0,-14 39 0,-67 148 0,69-183 0,-1 0 0,-2-2 0,-1 0 0,-46 48 0,57-68 0,0-1 0,-1-1 0,0 0 0,-1-1 0,0 0 0,-25 13 0,33-20 0,0 0 0,0-1 0,0 1 0,0-1 0,-1 0 0,1 0 0,0-1 0,-1 0 0,1 0 0,-1-1 0,1 0 0,-1 0 0,1 0 0,-1-1 0,1 0 0,-1 0 0,1 0 0,-1-1 0,1 0 0,-7-4 0,9 4 0,0-1 0,0 0 0,0 0 0,1 0 0,-1 0 0,1-1 0,0 1 0,0-1 0,0 0 0,0 0 0,1 0 0,0 0 0,-1-1 0,1 1 0,1-1 0,-1 1 0,1-1 0,0 0 0,0 1 0,0-1 0,1 0 0,-1 0 0,1-5 0,2-12 0,0 0 0,1 0 0,11-40 0,-7 31 0,8-30 0,4 1 0,1 1 0,4 0 0,60-108 0,-80 161 0,0 0 0,0-1 0,1 1 0,0 1 0,0-1 0,0 1 0,7-6 0,-11 11 0,0-1 0,0 0 0,0 1 0,0-1 0,0 1 0,0-1 0,0 1 0,0 0 0,0-1 0,0 1 0,0 0 0,1 0 0,-1-1 0,0 1 0,0 0 0,0 0 0,0 1 0,0-1 0,0 0 0,2 1 0,-1-1 0,-1 1 0,0 0 0,1 0 0,-1 1 0,0-1 0,0 0 0,0 0 0,0 1 0,0-1 0,0 0 0,0 1 0,-1-1 0,1 1 0,0-1 0,-1 1 0,1-1 0,-1 1 0,1 2 0,-1 6 0,-1 0 0,1 0 0,-2 0 0,0-1 0,0 1 0,0 0 0,-1-1 0,-1 0 0,-6 14 0,-21 40 0,-62 97 0,79-140 0,-1 0 0,-1-1 0,-1-1 0,0 0 0,-2-1 0,0-1 0,0-1 0,-29 17 0,45-31 0,0 1 0,1 0 0,-1-1 0,0 1 0,0-1 0,-1 0 0,1 0 0,0 0 0,0 0 0,0-1 0,-1 1 0,1-1 0,0 0 0,0 0 0,-7-1 0,8 0 0,1 0 0,-1 0 0,1 0 0,-1 0 0,1 0 0,0-1 0,-1 1 0,1 0 0,0-1 0,0 1 0,0-1 0,0 1 0,0-1 0,0 0 0,0 0 0,1 1 0,-1-1 0,1 0 0,-1 0 0,1 0 0,0 1 0,0-1 0,-1 0 0,1 0 0,1 0 0,-1 0 0,0-2 0,1-15 0,1 0 0,1 1 0,0-1 0,2 1 0,0 0 0,12-28 0,56-106 0,-44 97 0,-15 30 0,0 0 0,2 2 0,25-30 0,-24 38 39,-14 13-65,0 0 0,-1 0 0,1 0 1,0-1-1,-1 1 0,1-1 0,-1 0 0,4-6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8:29.6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2006 0 4913,'28'0'21458,"-26"1"-20613,3 18 4706,-6-15-5551,0 0 0,0 1 0,-1-1 0,1 0 0,-1 0 0,0 0 0,0 0 0,-1 0 0,1 0 0,-6 6 0,-12 21 0,15-22 0,-1-1 0,-1 0 0,1 0 0,-1 0 0,-1-1 0,1 0 0,-1 0 0,0-1 0,-1 0 0,-13 7 0,-4 6 0,18-15 0,1-8 0,4 0 0,-3-1 0,3 0 0,-3-3 0,6 8 0,-11-6 0,9 6 0,0-1 0,0 1 0,0 0 0,0-1 0,0 1 0,0 0 0,0 0 0,0 1 0,0-1 0,1 0 0,-5 2 0,-7 2 0,-2-1 0,1 0 0,0 1 0,0 0 0,-18 9 0,26-11 0,0 0 0,0 0 0,0-1 0,0 0 0,0-1 0,0 1 0,-1-1 0,1 0 0,-12-2 0,6 1 0,-117 11 0,109-8 0,-1 2 0,0 0 0,1 1 0,0 1 0,-25 11 0,10-1 0,18-8 0,0-1 0,-33 10 0,48-17 0,1-1 0,-1 0 0,1 1 0,-1-1 0,1 0 0,0 0 0,-1 0 0,1 0 0,0 0 0,0 0 0,-1 0 0,1 0 0,0 0 0,0-1 0,0 1 0,1 0 0,-1-1 0,0 1 0,0-1 0,1 1 0,-1-1 0,1 1 0,-1-2 0,10-41 0,-6 38 0,-2 6 0,-1 0 0,1 0 0,-1 0 0,1 0 0,-1 0 0,0 0 0,1 0 0,-1 0 0,1 0 0,-1 0 0,1 1 0,-1-1 0,1 0 0,-1 0 0,1 0 0,-1 1 0,1-1 0,-1 0 0,0 1 0,1-1 0,-1 0 0,0 1 0,1-1 0,-1 0 0,0 1 0,1-1 0,-1 1 0,1 2 0,0 1 0,0-1 0,-1 0 0,0 0 0,1 0 0,-1 1 0,0-1 0,-1 0 0,1 0 0,0 1 0,-1-1 0,0 0 0,0 0 0,0 0 0,0 0 0,-2 3 0,0 6 0,-11 33 0,-2-1 0,-34 65 0,27-61 0,-28 82 0,25-73 0,1-7 0,20-38 0,-1-1 0,0 1 0,-12 16 0,0 0 0,8-13 0,0-1 0,-1 0 0,0-1 0,-1 0 0,-1-1 0,0 0 0,0-1 0,-1 0 0,0-1 0,-1-1 0,-1 0 0,1-1 0,-1-1 0,0-1 0,-32 9 0,15-7 0,0-2 0,-1-1 0,1-2 0,-1-1 0,0-2 0,0-1 0,-42-7 0,42 3 0,0-1 0,0-2 0,-60-23 0,76 23 0,1 0 0,-1-1 0,2-1 0,0-1 0,0 0 0,1-1 0,0-1 0,-18-19 0,29 26 0,-1-1 0,1 1 0,1-1 0,-1 1 0,1-1 0,0 0 0,0 0 0,1-1 0,0 1 0,1 0 0,-1-1 0,2 1 0,-1-1 0,1 0 0,0-11 0,1 7 0,1-1 0,-1 1 0,2 0 0,0 0 0,0 0 0,1 0 0,1 1 0,10-21 0,5-1 0,1-1 0,1 2 0,2 1 0,41-41 0,30-35 0,-17 17 161,-57 64-351,1 1 0,1 0 0,1 2 0,33-25 0,-50 43-680,29-18-17825,-19 18 10787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6:55.0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318 523 5777,'-8'6'5657,"-11"21"12511,11-16-15003,3-3-3165,0 0 0,1 1 0,0-1 0,1 1 0,-1 0 0,2 0 0,-1 0 0,1 0 0,0 1 0,1-1 0,0 0 0,1 1 0,0-1 0,1 1 0,-1-1 0,2 1 0,-1-1 0,1 0 0,1 0 0,0 0 0,0 0 0,1 0 0,5 9 0,41 61 0,-49-78 0,-1 0 0,1 0 0,0 0 0,-1 1 0,1-1 0,-1 0 0,0 1 0,1-1 0,-1 0 0,0 1 0,0-1 0,0 0 0,0 1 0,0-1 0,0 0 0,0 1 0,0-1 0,0 0 0,-1 1 0,1-1 0,0 0 0,-1 1 0,1-1 0,-1 0 0,0 0 0,1 0 0,-1 1 0,0-1 0,0 0 0,0 0 0,0 0 0,0 0 0,0 0 0,0-1 0,0 1 0,0 0 0,0 0 0,0-1 0,0 1 0,-3 0 0,-6 4 0,1-1 0,-2-1 0,1 1 0,-13 1 0,9-2 0,2 0 0,1-1 0,0 0 0,-1-1 0,0 0 0,1-1 0,-1-1 0,1 0 0,-1 0 0,-11-3 0,17 3 0,1-1 0,0 1 0,-1-1 0,1 0 0,0 0 0,0 0 0,0 0 0,1-1 0,-1 0 0,1 0 0,-1-1 0,1 1 0,0-1 0,0 0 0,1 0 0,-1 0 0,1 0 0,0-1 0,0 1 0,-5-10 0,6 5 0,0 1 0,1 0 0,-1-1 0,1 1 0,1-1 0,0 0 0,0 1 0,1-1 0,0 1 0,3-15 0,5-10 0,18-44 0,-9 28 0,1 0 0,28-50 0,-18 40 0,98-232 0,-124 284 0,-1-1 0,-1 0 0,0 0 0,0 0 0,0 0 0,-1-14 0,0 14 0,-9-2-4007,-35-9-14752,28 18 11607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6:55.4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1275 140 4833,'29'-24'24143,"-13"19"-20352,-13 4-3791,1 1 0,0 0 0,0 0 0,-1 0 0,1 0 0,0 1 0,0-1 0,-1 1 0,1 0 0,0 0 0,-1 1 0,1-1 0,-1 1 0,0-1 0,1 1 0,-1 0 0,0 1 0,0-1 0,0 0 0,-1 1 0,5 4 0,6 8 0,-1 0 0,-1 1 0,12 21 0,19 25 0,10-5 0,-37-44 0,-13-10 0,-22 2 0,-455 117 0,315-76 0,83-26 0,0-3 0,-1-4 0,-1-3 0,0-4 0,0-3 0,0-4 0,-103-14 0,167 14 0,0-2 0,-1 1 0,1-2 0,0 0 0,1-1 0,-26-12 0,36 15 0,1 0 0,-1-1 0,1 1 0,0-1 0,-1 1 0,1-1 0,0 0 0,1 0 0,-1 0 0,0 0 0,1-1 0,0 1 0,0-1 0,0 0 0,0 1 0,0-1 0,1 0 0,0 0 0,0 0 0,0 0 0,0 0 0,0-1 0,1 1 0,0 0 0,0 0 0,0 0 0,0 0 0,1 0 0,1-5 0,31-108 0,-20 77 0,10-49 0,-12 36-2482,-6 34-157,1 1 0,1-1-1,0 1 1,15-25 0,-15 30-4591,-5 2 148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6:55.7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2577,'38'9'6115,"-15"-6"978,0-1 0,32 0 0,-20-4-4297,-14-1-2770,144-8-796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6:56.5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964 10 3017,'11'-9'27050,"-7"14"-24350,5 53-2700,1-6 0,42 94 0,-39-112 0,-1-1 0,31 59 0,-40-89 0,-2 0 0,1 0 0,0 0 0,-1 0 0,1 1 0,-1-1 0,0 0 0,0 1 0,0-1 0,0 1 0,-1-1 0,0 1 0,1-1 0,-1 1 0,0-1 0,-1 1 0,1-1 0,-1 1 0,-1 6 0,0-7 0,0-1 0,0 1 0,0 0 0,0-1 0,0 0 0,-1 1 0,1-1 0,-1 0 0,1 0 0,-1-1 0,0 1 0,0 0 0,0-1 0,0 0 0,0 0 0,0 0 0,0 0 0,0 0 0,0 0 0,-1-1 0,1 0 0,-4 1 0,-16 0 0,0 0 0,0-2 0,-1 0 0,1-1 0,0-2 0,0 0 0,1-2 0,-42-15 0,25 4 0,0-1 0,2-2 0,-70-48 0,99 62 0,-1-1 0,1 1 0,0-2 0,1 1 0,0-1 0,0 0 0,1-1 0,-1 1 0,2-1 0,0-1 0,0 1 0,0-1 0,-5-18 0,9 22 0,0 0 0,0-1 0,0 1 0,1 0 0,0 0 0,0 0 0,1 0 0,0 0 0,0 0 0,0 0 0,1 0 0,-1 0 0,2 0 0,-1 0 0,1 1 0,-1-1 0,2 1 0,-1 0 0,0 0 0,1 0 0,0 0 0,0 1 0,1-1 0,8-6 0,-2 3 0,0 0 0,0 1 0,1 0 0,24-10 0,-29 14 0,1 0 0,-1 1 0,0 0 0,0 0 0,1 1 0,-1 0 0,1 0 0,-1 0 0,1 1 0,7 1 0,-13-1 0,0 1 0,0-1 0,-1 0 0,1 1 0,0-1 0,0 1 0,-1 0 0,1 0 0,-1 0 0,1-1 0,0 1 0,-1 1 0,0-1 0,1 0 0,-1 0 0,0 0 0,0 1 0,1-1 0,-1 1 0,0-1 0,0 1 0,-1-1 0,2 3 0,-1 0 0,0-1 0,-1 0 0,1 0 0,-1 1 0,0-1 0,0 0 0,0 0 0,-1 1 0,1-1 0,-1 0 0,0 0 0,-1 4 0,-1 2 0,-1 0 0,0 0 0,0 0 0,-1 0 0,0-1 0,-1 0 0,-11 14 0,-20 12 0,-1-2 0,-2-1 0,-85 49 0,112-72 0,1 1 0,0 0 0,0 1 0,1 0 0,0 1 0,1 0 0,0 1 0,1 0 0,0 0 0,-12 25 0,19-34 0,0 0 0,1 1 0,-1-1 0,1 1 0,0-1 0,0 1 0,0 0 0,0 0 0,1-1 0,-1 1 0,1 0 0,0 0 0,1 0 0,-1-1 0,0 1 0,1 0 0,0-1 0,0 1 0,0 0 0,0-1 0,1 1 0,-1-1 0,1 1 0,0-1 0,2 3 0,0-2 0,-1-1 0,0 1 0,1-1 0,0 0 0,0 0 0,0 0 0,0-1 0,0 0 0,1 1 0,-1-1 0,1-1 0,-1 1 0,1-1 0,0 0 0,-1 0 0,1 0 0,0 0 0,8-1 0,-8 0 0,1 0 0,-1 0 0,0-1 0,0 0 0,1 0 0,-1 0 0,0-1 0,0 1 0,0-1 0,0 0 0,-1-1 0,1 1 0,0-1 0,-1 0 0,0 0 0,0 0 0,8-8 0,-12 11 0,0-1 0,0 0 0,0 1 0,0-1 0,0 1 0,0-1 0,0 0 0,-1 1 0,1-1 0,0 1 0,0-1 0,0 1 0,-1-1 0,1 1 0,0-1 0,0 1 0,-1-1 0,1 1 0,-1-1 0,1 1 0,0-1 0,-1 1 0,1 0 0,-1-1 0,1 1 0,-1-1 0,1 1 0,-1 0 0,1 0 0,-1-1 0,1 1 0,-1 0 0,0 0 0,1 0 0,-1 0 0,1 0 0,-1 0 0,1-1 0,-2 2 0,-24-9 0,3 5 0,-2 2 0,1 0 0,0 2 0,0 1 0,0 1 0,-41 10 0,48-10 0,1 1 0,-1 2 0,1-1 0,0 2 0,-29 15 0,37-16 0,0 0 0,0 0 0,1 0 0,0 1 0,0 0 0,1 0 0,0 1 0,0 0 0,0 0 0,1 0 0,-7 18 0,3-5 0,2 1 0,1 1 0,-5 32 0,2-7 0,5-21 0,0 1 0,2-1 0,2 32 0,0-45 0,-1-10 0,0-3-11,1-1 0,0 0 0,0 0 1,0 0-1,0 0 0,0 0 0,-1 0 0,1 0 0,0 0 0,0 1 0,0-1 1,0 0-1,-1 0 0,1 0 0,0 0 0,0 0 0,0 0 0,0 0 0,-1 0 1,1 0-1,0 0 0,0 0 0,0 0 0,0 0 0,-1 0 0,1 0 0,0 0 1,0-1-1,0 1 0,0 0 0,-1 0 0,1 0 0,0 0 0,0 0 0,0 0 1,0 0-1,0 0 0,-1-1 0,1 1 0,0 0 0,0 0 0,0 0 0,0 0 1,0 0-1,0-1 0,0 1 0,0 0 0,0 0 0,0 0 0,0 0 0,0-1 1,0 1-1,-1 0 0,1 0 0,0 0 0,0-1 0,1 1 0,-1 0 1,0 0-1,0 0 0,0 0 0,0-1 0,0 1 0,0 0 0,0 0 0,0 0 1,-1-16-2985,1 16 2418,0-38-20210,0 24 13755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6:56.9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 47 6185,'30'-23'16788,"-18"12"-8909,-4 5-5964,-7 2-1915,-1 1 0,-7 12 0,-16 4-4537,-41 13-15627,38-17 13890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6:57.3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93 4393,'22'-19'5795,"27"-31"14195,-32 32-17401,-17 18-2589,0 0 0,0-1 0,1 1 0,-1 0 0,0-1 0,0 1 0,1 0 0,-1-1 0,0 1 0,1 0 0,-1 0 0,0-1 0,1 1 0,-1 0 0,0 0 0,1 0 0,-1-1 0,1 1 0,-1 0 0,0 0 0,1 0 0,-1 0 0,1 0 0,-1 0 0,1 0 0,-1 0 0,0 0 0,1 0 0,-1 0 0,1 0 0,-1 0 0,0 0 0,1 0 0,-1 1 0,1-1 0,-1 0 0,0 0 0,1 0 0,-1 1 0,0-1 0,1 0 0,-1 1 0,11 22 0,-4 30 0,-11 25 0,-18 102 0,6-66 0,11-66 0,-1 8 0,-2 0 0,-16 54 0,24-97-1162,0-12 900,0 0 1,0 0-1,1 0 1,-1 0-1,0 0 1,0-1 0,0 1-1,0 0 1,0 0-1,0 0 1,0 0-1,0 0 1,-1 0-1,1 0 1,0 0-1,0-1 1,-1 1 0,1 0-1,-1 0 1,1 0-1,-1-1 1,1 1-1,-1 0 1,1 0-1,-1-1 1,1 1 0,-1 0-1,0-1 1,0 1-1,-1 0 1</inkml:trace>
  <inkml:trace contextRef="#ctx0" brushRef="#br0" timeOffset="1">370 471 6697,'11'-28'21445,"-6"21"-16820,-3 2-4625,-3 5 0,1 0 0,0 0 0,0 0 0,0-1 0,0 1 0,0 0 0,0 0 0,0 0 0,0 0 0,0-1 0,0 1 0,0 0 0,0 0 0,0 0 0,0 0 0,1-1 0,-1 1 0,0 0 0,0 0 0,0 0 0,0 0 0,0 0 0,0-1 0,0 1 0,0 0 0,0 0 0,1 0 0,-1 0 0,0 0 0,0 0 0,0-1 0,0 1 0,0 0 0,1 0 0,-1 0 0,0 0 0,0 0 0,0 0 0,0 0 0,0 0 0,1 0 0,-1 0 0,0 0 0,0 0 0,0 0 0,1 0 0,-1 0 0,0 0 0,0 0 0,0 0 0,0 0 0,0 0 0,1 0 0,-1 0 0,0 0 0,0 0 0,0 1 0,0-1 0,1 0 0,-1 0 0,0 0 0,0 0 0,0 0 0,0 0 0,0 0 0,0 1 0,0-1 0,1 0 0,-1 0 0,0 1 0,0-1 0,1 0 0,-1 0 0,0 1 0,0-1 0,1 0 0,-1 0 0,0 1 0,0-1 0,0 0 0,1 1 0,-1-1 0,0 0 0,0 1 0,0-1 0,0 0 0,0 1 0,0-1 0,0 0 0,0 1 0,0-1 0,0 1 0,0-1 0,0 0 0,0 1 0,0-1 0,0 0 0,0 1 0,0-1 0,0 0 0,-1 1 0,1-1 0,0 0 0,0 1 0,0-1 0,0 0 0,-1 1 0,1-1 0,0 0 0,-1 0 0,1 1 0,0-1 0,0 0 0,-1 0 0,1 0 0,0 1 0,-1-1 0,0 0 0,-12 9 0,13-9 0,-19 13-2545,-12 3-6903,3-2 1419,3 1-195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6:57.9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1058 29 2072,'18'-16'4851,"9"4"7011,-26 12-11465,0 0 0,-1 0 0,1 0 1,0 0-1,0 0 0,0 0 0,-1 0 1,1 0-1,0 0 0,0 1 1,0-1-1,-1 0 0,1 1 0,0-1 1,-1 0-1,1 1 0,0-1 0,-1 1 1,1-1-1,0 1 0,-1-1 0,1 1 1,-1-1-1,1 1 0,-1 0 0,1-1 1,0 2-1,3 21 2462,-3 23-2859,0-10 0,-2 0 0,-7 49 0,5-30 0,4-45 0,-2 0 0,1-1 0,-1 1 0,-3 16 0,1-2 0,3-22 0,1-1 0,-1 1 0,0-1 0,0 0 0,0 1 0,0-1 0,-1 0 0,1 1 0,0-1 0,-1 0 0,1 1 0,-1-1 0,1 0 0,-1 0 0,1 1 0,-1-1 0,-1 2 0,1-4 0,0 1 0,0 0 0,0-1 0,0 1 0,0-1 0,0 1 0,0-1 0,0 0 0,0 1 0,0-1 0,0 0 0,1 0 0,-1 0 0,0 1 0,1-1 0,-1 0 0,0 0 0,1 0 0,-1 0 0,1 0 0,-1 0 0,1 0 0,0 0 0,-1 0 0,1-2 0,-15-34 0,10 12 0,1-1 0,2 1 0,0 0 0,2-1 0,1 0 0,8-48 0,1-17 0,-45 144 0,24-30 0,0-1 0,-2 1 0,-1-2 0,-1 0 0,0 0 0,-2-2 0,0 0 0,-1-1 0,-1-1 0,-29 21 0,-12 0 0,60-37 0,-1-1 0,0 1 0,1-1 0,-1 1 0,0-1 0,0 0 0,1 1 0,-1-1 0,0 0 0,0 1 0,1-1 0,-1 0 0,0 0 0,0 0 0,0 0 0,0 0 0,1 0 0,-1 0 0,0 0 0,0 0 0,0 0 0,0 0 0,1-1 0,-1 1 0,0 0 0,0-1 0,1 1 0,-1 0 0,0-1 0,0 1 0,1-1 0,-1 1 0,0-1 0,1 1 0,-1-1 0,1 0 0,-1 1 0,1-1 0,-1 0 0,1 1 0,-1-1 0,1 0 0,0 0 0,-1 1 0,1-1 0,0 0 0,0 0 0,-1-1 0,1-1 0,-1-1 0,0 1 0,1-1 0,0 0 0,0 1 0,0-1 0,0 1 0,1-5 0,8-35 0,5-16 0,-12 35 0,-6 43 0,-1-1 0,-1 0 0,0 0 0,-1 0 0,-1-1 0,-11 17 0,6-8 0,-18 34 0,-68 93 0,76-128 0,22-24 0,0-1 0,1 1 0,-1-1 0,0 1 0,0-1 0,0 1 0,1-1 0,-1 0 0,0 1 0,0-1 0,0 0 0,0 0 0,0 0 0,0 0 0,1 0 0,-1 0 0,0 0 0,0 0 0,-2 0 0,1-2 0,0 0 0,-1 0 0,1 0 0,0 0 0,0 0 0,0 0 0,1 0 0,-1-1 0,0 1 0,1-1 0,-1 1 0,1-1 0,0 0 0,0 0 0,0 1 0,0-5 0,-4-8 0,2 1 0,0-1 0,-1-17 0,-4-22 0,4 29 0,4 22 0,0 0 0,0 0 0,-1 0 0,1 0 0,-1 0 0,0 0 0,0 0 0,0 0 0,0 0 0,-2-3 0,2 5 0,0 0 0,0 1 0,-1-1 0,1 1 0,0-1 0,0 1 0,0-1 0,-1 1 0,1 0 0,0 0 0,-1-1 0,1 1 0,0 0 0,-1 0 0,1 0 0,0 1 0,0-1 0,-1 0 0,1 0 0,0 1 0,0-1 0,-1 1 0,1-1 0,0 1 0,0-1 0,0 1 0,0 0 0,0 0 0,0-1 0,-2 3 0,-14 9 0,0 1 0,1 0 0,0 2 0,1 0 0,-18 23 0,17-19 0,-22 24-547,14-13-1442,-2-1 1,-1-1 0,-1-1-1,-1-2 1,-59 40 0,65-50-5871,5 3 45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6:58.3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39 3921,'41'7'5369,"56"4"12748,-37-9-12757,147-17-5360,-148 9 0,-20 0-1931,17-10-5179,-25 6 2717,-11 5-9947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6:58.6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111 77 600,'-6'-4'25484,"2"14"-20386,0-1-3388,2-5-1899,-1 4 202,1-1 0,0 1 0,0-1 0,1 1 0,0 9 0,-5 21-27,-2 12 14,-5 22 0,13-69 0,-1 1 0,-1-1 0,1 1 0,0-1 0,-1 0 0,1 0 0,-1 0 0,0 0 0,0 0 0,0 0 0,-1-1 0,1 1 0,-1-1 0,1 1 0,-6 2 0,8-4 0,-1-1 0,1 0 0,-1 1 0,1-1 0,-1 0 0,1 0 0,-1 0 0,0 0 0,1 0 0,-1 1 0,1-1 0,-1 0 0,1 0 0,-1 0 0,0 0 0,1-1 0,-1 1 0,1 0 0,-1 0 0,1 0 0,-1 0 0,0-1 0,1 1 0,-1 0 0,1 0 0,-1-1 0,1 1 0,-1 0 0,1-1 0,0 1 0,-1-1 0,1 1 0,-1 0 0,1-1 0,0 1 0,-1-1 0,1 1 0,0-1 0,0 1 0,-1-1 0,1 0 0,0 1 0,0-1 0,0 0 0,-3-23 0,20-10 0,1 0 0,2 0 0,1 2 0,2 1 0,1 1 0,1 0 0,31-26 0,-51 52-159,-1-1 0,0 1 0,0-1 0,0 0 0,0 0 0,-1 0 0,5-9 0,-34 14-18504,9 4 11408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6:59.0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613 10 4297,'5'-1'2056,"2"-2"2293,0 2 0,1-1-1,-1 1 1,1 0 0,10 0 0,-18 1-4342,0 0 0,1 0 0,-1 0 0,0 0 0,1 0 0,-1 0 0,0 0 0,1 0 0,-1 0 0,0 0 0,0 0 0,1 0 0,-1 1 0,0-1 0,1 0 0,-1 0 0,0 0 0,0 0 1,1 0-1,-1 1 0,0-1 0,0 0 0,0 0 0,1 0 0,-1 1 0,0-1 0,0 0 0,0 0 0,0 1 0,1-1 0,-1 0 0,0 0 0,0 1 0,0-1 0,0 0 0,0 1 0,0-1 0,0 0 0,0 0 1,0 1-1,0-1 0,0 0 0,0 1 0,0-1 0,0 0 0,0 0 0,0 1 0,0-1 0,0 0 0,0 1 0,0-1 0,0 0 0,-1 0 0,1 1 0,0-1 0,0 1 0,-6 6-87,2-2 80,0 0 0,0 0 0,-1 0 0,0-1 0,0 1 0,0-1 0,0 0 0,-1-1 0,0 1 0,0-1 0,-8 3 0,-77 27 0,68-26 0,-45 11 0,0-3 0,-1-3 0,-1-3 0,-135 0 0,197-10 0,8 0 0,0 0 0,-1 1 0,1-1 0,0 0 0,-1 1 0,1-1 0,0 0 0,0 0 0,0 1 0,0-1 0,0 0 0,-1 0 0,1 1 0,1-1 0,-1 0 0,0 0 0,0 1 0,0-1 0,0 0 0,0 0 0,1 1 0,-1-1 0,0 0 0,1 1 0,-1-2 0,0 0 0,6-4-1070,-4 4 206,0 1 0,-1-1 0,1 1 0,-1-1 0,0 0 0,1 1 0,-1-1 0,0 0-1,0 0 1,0 0 0,0 0 0,-1 0 0,1 0 0,-1 0 0,1 0 0,-1 0 0,1-1-1,-1-1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2:58:30.0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 18 4241,'7'-4'28193,"-7"4"-27973,0-1-218,0 1 0,0 0 0,1 0 0,-1 0 0,0 0 0,0 0 0,0 0 0,1 0 0,-1-1 0,0 1 0,0 0 0,0 0 0,0 0 0,1 0 0,-1-1-1,0 1 1,0 0 0,0 0 0,0 0 0,0-1 0,0 1 0,0 0 0,1 0 0,-1-1 0,0 1 0,0 0 0,0 0 0,0 0 0,0-1 0,0 1 0,0 0 0,0 0-1,0-1 1,0 1 0,0 0 0,-1 0 0,1-1 0,0 1 0,0 0 0,0 0 0,0 0 0,0-1 0,0 1 0,0 0 0,-1 0 0,1 0 0,0-1 0,0 1 0,0 0-1,0 0 1,-1 0 0,1 0 0,0 0 0,0-1 0,0 1 0,-1 0 0,1 0 0,1-2-2,-11 3-3090,-3 5-8021,-1 0 3177,-9 3-337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6:59.3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345 479 2601,'25'4'26354,"-24"9"-22706,-1-9-3484,-2 9-164,1 0 0,-1-1 0,-1 1 0,0 0 0,-1-1 0,-1 0 0,0 0 0,0 0 0,-1-1 0,-1 1 0,1-1 0,-2-1 0,-12 15 0,14-17 0,-1 0 0,-1-1 0,1 1 0,-1-1 0,0-1 0,-1 0 0,1 0 0,-1-1 0,0 1 0,-1-2 0,1 0 0,-1 0 0,0 0 0,0-2 0,0 1 0,0-1 0,-15 1 0,18-3 0,0-1 0,-1 0 0,1 0 0,0-1 0,0 0 0,0 0 0,1-1 0,-1 0 0,-7-4 0,11 6 0,0-1 0,0 1 0,1-1 0,-1 0 0,0 0 0,1 0 0,0 0 0,-1 0 0,1-1 0,0 1 0,0-1 0,0 1 0,1-1 0,-1 0 0,1 1 0,-1-1 0,1 0 0,0 0 0,0 0 0,0 0 0,1-1 0,-1-2 0,5-40 0,1 0 0,3 1 0,2 0 0,2 0 0,20-49 0,-1-2 0,40-140 0,-69 231 0,0 0 0,1 0 0,-1 1 0,1-1 0,0 0 0,5-5 0,-7 13 0,-1-1 0,0 1 0,0 0 0,0 0 0,0 0 0,-1 0 0,1 0 0,-1 0 0,1 0 0,-1-1 0,0 1 0,-3 5 0,3-3 0,-9 20-2522,-10 12-6987,-2 3-470,6-11 2695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6:59.7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1084 601 3369,'10'15'5488,"19"19"12944,-6-17-12954,-23-16-5478,1-1 0,-1 0 0,1 0 0,-1 0 0,1 0 0,-1 0 0,0 0 0,1 0 0,-1 0 0,1 0 0,-1 0 0,1 0 0,-1 0 0,1 0 0,-1 0 0,1-1 0,-1 1 0,0 0 0,1 0 0,-1 0 0,1-1 0,-1 1 0,0 0 0,1-1 0,-1 1 0,0 0 0,1-1 0,-1 1 0,0 0 0,1-1 0,-1 1 0,0 0 0,0-1 0,0 1 0,1-1 0,-1 1 0,0-1 0,0 1 0,0-1 0,0 1 0,0-1 0,0 1 0,0 0 0,0-1 0,0 1 0,0-2 0,-49-42-2425,22 20-12346,10 13 6682</inkml:trace>
  <inkml:trace contextRef="#ctx0" brushRef="#br0" timeOffset="1">732 1 3481,'-19'16'28899,"15"-12"-26568,1 0-4511,-109 104 2472,24-27-348,42-39 56,-3-3 0,-1-2 0,-2-2 0,-59 29 0,65-42-2242,33-16 455,0-2 0,-1 1-1,1-2 1,-1 0 0,0-1 0,-22 2 0,19-5-5726,-1-3 36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7:00.0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90 4929,'15'-26'8321,"6"-10"6701,-7 16-10527,-8 13-5417,-28 25-8969,-12 11-62,17-16 2497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7:00.4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1007 286 5585,'3'-21'5139,"15"-35"11943,-3 27-12121,-3 10-4961,2 1 0,0 0 0,0 1 0,2 0 0,0 1 0,1 1 0,1 0 0,0 2 0,22-14 0,-37 26 0,-1 1 0,1-1 0,0 0 0,0 1 0,0-1 0,0 1 0,-1 0 0,1 0 0,0 0 0,0 0 0,0 0 0,0 1 0,-1-1 0,1 1 0,0 0 0,0 0 0,3 2 0,50 25 0,-44-21 0,3 0-84,0 0 1,1-2-1,-1 0 0,1 0 1,0-2-1,1 0 1,24 1-1,-15-1-516,45 10-1,-71-13 479,1 0-1,-1 0 1,1 0-1,-1 1 1,1-1 0,-1 0-1,0 0 1,1 0-1,-1 0 1,1 1-1,-1-1 1,0 0-1,1 0 1,-1 1-1,0-1 1,1 0 0,-1 1-1,0-1 1,1 0-1,-1 1 1,0-1-1,0 1 1,1-1-1,-1 0 1,0 1-1,0-1 1,0 1 0,0-1-1,0 1 1,0-1-1,1 0 1,-1 1-1,0-1 1,0 1-1,0-1 1,0 1-1,-1-1 1,1 1 0,0-1-1,0 1 1,0-1-1,0 0 1,0 1-1,-1-1 1,1 1-1,0-1 1,0 0-1,0 1 1,-1-1 0,1 0-1,0 1 1,-1-1-1,1 0 1,0 1-1,-1-1 1,1 0-1,0 0 1,-1 1-1,1-1 1,-1 0 0,1 0-1,-1 0 1,1 1-1,-1-1 1,-31 20-1081,28-18 1177,-69 34 3717,-113 40 1,101-44-993,-172 61-1927,201-76-704,-1-3 0,-97 12 0,150-25-68,1-1 0,-1 0 0,1 0 0,-1 0 0,0 0 0,1-1 0,-1 1 0,1-1 0,-1 0 0,1 0 0,0 0 0,-1-1 0,1 1 0,-4-3 0,6 3 0,0 0 0,0 0 0,0 0 0,0-1 0,0 1 0,0 0 0,0-1 0,1 1 0,-1-1 0,0 1 0,1-1 0,-1 1 0,1-1 0,-1 1 0,1-1 0,0 1 0,0-1 0,0 0 0,0 1 0,0-1 0,0 1 0,0-1 0,0 1 0,1-1 0,-1 0 0,1 1 0,-1-1 0,1 1 0,0-1 0,-1 1 0,1 0 0,2-3 0,7-15 0,2 0 0,0 1 0,19-22 0,-24 32 0,0 0 0,1 0 0,0 1 0,0 0 0,0 1 0,1-1 0,0 2 0,15-8 0,-23 12 0,0 1 0,-1-1 0,1 1 0,0-1 0,0 1 0,0-1 0,0 1 0,0 0 0,0-1 0,0 1 0,0 0 0,-1 0 0,1 0 0,0 0 0,0 0 0,0 0 0,0 0 0,0 0 0,0 0 0,0 0 0,0 1 0,0-1 0,0 0 0,0 1 0,0-1 0,0 1 0,-1-1 0,1 1 0,0-1 0,0 1 0,0-1 0,-1 1 0,1 0 0,0-1 0,-1 1 0,1 0 0,-1 0 0,1 0 0,-1-1 0,1 1 0,-1 0 0,1 0 0,-1 0 0,0 0 0,0 0 0,1 0 0,-1 0 0,0 0 0,0 0 0,0 0 0,0 0 0,0-1 0,0 1 0,0 0 0,0 0 0,-1 0 0,1 2 0,-2 8 0,0 0 0,-1 0 0,-6 19 0,-1 0 0,-1-1 0,-1-1 0,-1 0 0,-1-1 0,-30 42 0,23-42 0,-3 0 0,0-1 0,-1-2 0,-1-1 0,-51 35 0,-64 22 0,121-71 0,0-1 0,-1-1 0,0 0 0,0-2 0,-26 4 0,-10-3-3628,33-5-707,1-1 0,-1-1 0,-29-5 0,26 1-2791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7:00.8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0 204 2409,'19'-37'6464,"-6"18"581,2 1 0,25-27 0,-16 23-4286,39-40-2759,-63 62 0,0 0 0,0 0 0,0 0 0,0 0 0,0 0 0,0 0 0,0 0 0,0 0 0,0 0 0,0 0 0,0 0 0,0 1 0,0-1 0,0 0 0,0 0 0,0 0 0,0 0 0,1 0 0,-1 0 0,0 0 0,0 0 0,0 0 0,0 0 0,0 0 0,0 0 0,0 0 0,0 0 0,0 0 0,0 0 0,1 0 0,-1 0 0,0 0 0,0 0 0,0 0 0,0 0 0,0 0 0,0 0 0,0 0 0,0 0 0,0 0 0,0 0 0,1 0 0,-1 0 0,0 0 0,0 0 0,0 0 0,0 0 0,0 0 0,0 0 0,-5 9 0,-8 4-1560,-5 7-4895,-21 20-7259,15-22 6445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7:01.1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95 345 1512,'55'-70'10921,"3"-4"4819,-26 20-11146,20-77-4594,-52 122 0,1 2 0,-1 9 0,-1 7 0,0-1 0,-1 1 0,0-1 0,-6 15 0,-5 21 0,-13 73 0,-17 90 0,39-176-340,-2-1 1,-1 0-1,-18 47 0,20-63-104,-1-1 0,0 0 0,-1 0 0,0-1 0,-1 1 0,-1-2 0,0 1 0,0-1 0,-20 18 0,-13-4-13261,25-16 6539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7:01.5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598 498 4217,'8'-12'8455,"-8"12"-7786,1 0 1,0-1-1,0 1 0,0 0 1,0-1-1,-1 1 1,1 0-1,0 0 1,0 0-1,0 0 0,0 0 1,0 0-1,0 0 1,-1 0-1,1 0 1,0 0-1,0 1 1,0-1-1,0 0 0,-1 0 1,2 1-1,-1 0-435,-1-1-1,1 1 0,-1-1 1,1 1-1,-1-1 1,1 1-1,-1-1 0,1 1 1,-1-1-1,1 1 0,-1 0 1,0-1-1,0 1 1,1 0-1,-1-1 0,0 1 1,0 0-1,0 0 0,1-1 1,-1 1-1,0 0 1,0 1-1,-1 5-233,0 1 0,0-1 0,0 0 0,-1 1 0,0-1 0,0 0 0,-1 0 0,0 0 0,-5 9 0,-42 59 0,19-32 0,13-19 0,-1-1 0,-29 27 0,31-34 0,1 1 0,1 1 0,0 0 0,1 1 0,-12 22 0,23-34 0,0-1 0,1 1 0,-1 0 0,1 0 0,1 0 0,-1 0 0,1 8 0,0-12 0,1 1 0,0-1 0,0 1 0,1-1 0,-1 1 0,1-1 0,-1 0 0,1 1 0,0-1 0,1 0 0,-1 1 0,0-1 0,1 0 0,0 0 0,0 0 0,2 3 0,48 67 0,-47-67 0,-1 0 0,1 0 0,-1 1 0,-1-1 0,5 10 0,4 8 0,-12-22 0,1-1 0,-1 0 0,0 0 0,0 1 0,-1-1 0,1 0 0,0 0 0,0 1 0,-1-1 0,1 0 0,0 0 0,-1 0 0,1 0 0,-1 1 0,0-1 0,1 0 0,-1 0 0,0 0 0,-1 1 0,-20 24 0,19-23 0,-4 4 0,-1-1 0,-1 0 0,1 0 0,-1-1 0,0-1 0,0 1 0,-1-1 0,1-1 0,-1 0 0,0 0 0,1-1 0,-1 0 0,0-1 0,-19 1 0,26-2 0,-24 0 0,0-1 0,-44-8 0,65 9 0,0-1 0,0-1 0,0 1 0,0-1 0,1 0 0,-1-1 0,0 1 0,1-1 0,0 0 0,0 0 0,0-1 0,0 0 0,0 0 0,1 0 0,-1 0 0,1-1 0,0 1 0,-5-9 0,7 7 0,0 0 0,0 0 0,0-1 0,0 1 0,1 0 0,0-1 0,1 1 0,0-1 0,0 0 0,0 1 0,0-1 0,2-6 0,23-81 0,-15 60 0,61-193 0,-56 189 0,2 1 0,1 0 0,43-63 0,-17 41-2772,-21 30-3275,37-62 0,-48 68-1561,4 2 116</inkml:trace>
  <inkml:trace contextRef="#ctx0" brushRef="#br0" timeOffset="1">555 19 2224,'9'-16'30351,"-8"13"-30159,5 3-192,-5 4 0,-1-3-221,0 0-1,0 0 1,0 0-1,0 0 1,0 0 0,-1 0-1,1-1 1,0 1-1,-1 0 1,1 0 0,0 0-1,-1 0 1,1-1-1,-1 1 1,1 0 0,-1 0-1,0-1 1,1 1-1,-2 1 1,-28 9-14219,17-7 8780,-4 2-2411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7:03.7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516 0 2937,'-28'26'9195,"23"-20"-8183,0 1 1,0 0-1,1 1 0,0-1 0,-4 9 0,2 13 2769,5-24-3109,0-1 0,0 1 0,0-1 0,0 1 1,-1-1-1,-3 8 0,-9 13 611,8-14-484,0 0 0,-1-1 0,0 0-1,0 0 1,-17 16 0,11-16-799,-1-1 0,0 0 0,-1 0 0,0-2 0,0 0 0,-23 7 0,0 1 0,8-3 0,0-2 0,-57 12 0,69-23-3976,16 1 3362,1 0 0,-1-1 1,1 1-1,-1 0 0,1-1 0,0 1 1,-1-1-1,1 1 0,-1-1 0,1 0 1,0 0-1,-1 1 0,1-1 1,0 0-1,0 0 0,0 0 0,0-1 1,0 1-1,0 0 0,0 0 1,0 0-1,0-1 0,1 1 0,-1 0 1,0-1-1,1 1 0,-1-3 0,-1-6-4228,-5 0-82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7:04.1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156 300 5937,'12'-55'13573,"1"-5"-2415,12-70-9059,-23 91-2099,-3 23 0,-1 42 0,-2 0 0,-11 43 0,0-1 0,0 7 0,7-40 0,1 1 0,-4 69 0,2 26 0,9-118-194,0 1 1,-1-1-1,-1 1 1,0-1-1,-1 0 1,-1 0-1,0 0 1,0 0-1,-1-1 0,-1 1 1,0-1-1,-1-1 1,0 1-1,-11 12 1,17-22-899,-1-1 1,0 1-1,1-1 1,-1 1-1,0-1 1,0 0-1,0 0 1,0 1-1,0-2 1,0 1-1,-5 1 1,-1 1-3968,-8 2-1479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17:04.6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2145 296 464,'-12'-13'5378,"10"12"-4347,0-1 0,0 0-1,1 0 1,-1 0-1,0 0 1,1 0 0,-1 0-1,1 0 1,0-1 0,0 1-1,0 0 1,0-1 0,0 1-1,0-1 1,1 1 0,-1-1-1,1 1 1,0-1 0,-1 1-1,2-5 1,-1 0-770,1-1 0,0 1 0,1-1 1,0 1-1,0 0 0,0 0 0,1 0 1,0 0-1,1 0 0,0 1 0,0-1 0,8-10 1,7-6 679,41-37 1,-58 58-940,59-38-2,-61 40 0,1 0 0,-1-1 0,1 1 0,-1-1 0,1 1 0,-1 0 0,1-1 0,0 1 0,-1 0 0,1 0 0,0-1 0,-1 1 0,1 0 0,0 0 0,-1 0 0,1 0 0,0 0 0,-1 0 0,1 0 0,0 0 0,-1 0 0,1 0 0,0 0 0,-1 0 0,1 1 0,0-1 0,-1 0 0,1 1 0,-1-1 0,1 0 0,0 1 0,-1-1 0,1 0 0,-1 1 0,1-1 0,-1 1 0,1-1 0,-1 1 0,1-1 0,-1 1 0,0-1 0,1 1 0,-1 0 0,0-1 0,0 1 0,1 0 0,-1 0 0,1 1 0,0 0 0,0 0 0,0 0 0,0 0 0,-1 0 0,1 0 0,-1 0 0,1 0 0,-1 1 0,0-1 0,0 0 0,0 0 0,0 0 0,0 0 0,0 1 0,-1-1 0,0 3 0,-9 17 0,-1 0 0,-1-1 0,-1 0 0,-1-1 0,-23 26 0,30-39 0,1 0 0,-1 0 0,-1-1 0,1 1 0,-1-2 0,0 1 0,0-1 0,-1 0 0,1-1 0,-1 0 0,0-1 0,0 1 0,-1-2 0,1 1 0,-1-1 0,-17 1 0,24-3 0,0 0 0,1-1 0,-1 1 0,0-1 0,1 0 0,-1 0 0,1 0 0,-1 0 0,1 0 0,-1 0 0,1-1 0,0 1 0,0-1 0,-1 1 0,1-1 0,0 0 0,1 0 0,-1 0 0,0 0 0,-2-4 0,2 2 0,0 0 0,-1 0 0,1 0 0,0 0 0,1 0 0,-1-1 0,1 1 0,0-1 0,0 1 0,1-1 0,-1-5 0,-2-22 0,2 28 0,0-1 0,0 1 0,1 0 0,0-1 0,0 1 0,0-1 0,0 1 0,1 0 0,0-1 0,1-5 0,1-12 0,-4 0 0,0 26 0,-1 0 0,1 1 0,-1-1 0,0-1 0,0 1 0,0 0 0,-1 0 0,1-1 0,-4 5 0,-14 22 0,13-19 0,0 0 0,-1 0 0,0-1 0,0 0 0,-1 0 0,-16 13 0,-3-1 0,-37 24 0,34-30 0,0 0 0,-2-2 0,1-2 0,-2-1 0,1-1 0,-1-2 0,-48 6 0,-2-6 0,-1-4 0,0-4 0,-102-11 0,-255-55 0,157 20 0,249 41 0,-235-44 0,266 47 0,6 0 0,16 0 0,29 5 0,3-1-3996,24-16-8760,-40 6 8593,-9 3-3088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A0A8-4457-1E7D-BEF2-E32064A64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58922-79E2-2AF8-2A02-F5E6A3656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EDE0-B975-E5D1-26F5-41ED1870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7F1A9-0AB9-E5D9-5FFA-1EC00DF2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A1EC4-A18F-5DE6-A1A5-E1CDFDE5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0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CF2B-83C4-B16D-15FF-F9B8C36B7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AEA22-8B24-DFCC-8859-A1F24C17F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DECF3-3BCE-1480-D207-56AE4D42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7FD46-0E05-5A10-6A1A-B20919986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9B494-E5DC-AE45-3A3C-9DFB802B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2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73899-E219-3FE7-E258-5CE0FDCD6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D7F61-B253-BD7B-3011-000B8DE63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9D679-FB49-CB77-5448-DFA29D73D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93F6C-9412-B977-7077-7B387E5D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61AB1-8196-72E5-24B1-071163BD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8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007B-2233-0356-9E23-3843088D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48D62-EADA-7238-C8AE-21C99C278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1730A-3B77-39A5-ACCE-FFF333C2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6823B-1631-47AA-4E8F-5101DE59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44622-B10D-5DE2-81D0-192833D7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9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CB66F-A7DA-F276-ECD5-5A8D9B8A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6CE95-996D-D925-4B12-470AA4852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5493A-C667-C821-A7D4-FF9F5EB0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8BEEE-FB21-0AA9-DF0B-EBA2D987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6ABC1-CE4B-20F7-9932-FBC96B01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2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2D3DD-FDC0-A173-3409-6F6059A4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D9615-02E8-93F3-C177-5ADA1EAA7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A6E9C-1271-EA7E-E63F-95ABB1179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32C53-2FFD-7D3A-5BDA-A1CC382B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96A65-1AD0-CF11-2CE5-FEB2F9554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F271C-398F-8F92-8B5B-97B36CD0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2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BF8-37B6-C670-3977-3425220C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C5CDA-555C-F40B-D3A7-A795C331D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513FF-2C75-6B60-48F9-607626A54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5CAD8-C83A-EFEB-599A-367226CC9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229B0-8A1F-477A-9B6A-E34A1FB4A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7B9188-DBA8-2D22-4360-7941BA28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B77C7-CFBC-EE7E-7C0B-05CBAFCCB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0CFD78-B6D2-8372-ECD8-AB9A63E9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3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9606-1AAF-E75F-616E-2288014E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D663D-DF57-02E1-D28A-384490A4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770A6-EDEF-34B7-4CDC-D84DFF8F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5EC81-9790-2202-06DD-F389B07F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5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E4DAD-7971-8FA6-79E6-AF7364901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C34D8-9E11-6875-B074-03FD8D9E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76F60-A424-C631-4722-A7C8B990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6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26B8-E346-70D3-AF53-18BE8DB5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1AE59-52EB-BB8C-6B70-DE7542FDC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A05C2-4C46-4EE8-3BED-EDDBBDB49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B4A48-E31B-2886-1CF8-0F0FCF61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AD1E6-064D-6768-891F-009D34F0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18EC1-F395-A931-EE56-AC2E6C7F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8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8A7E-E193-2C68-3ED2-AAE43679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B8796-3675-406F-DDA1-3D6DBFC6E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0415-5FD5-A546-C90E-1B5E379FF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928E4-0015-A1B9-E189-566193D6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E98B9-9A62-AF34-9BEF-0D44E8FF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0935F-F8E5-02CD-CE3A-B090C194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6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E8CE8-2D68-F619-392B-B5871FB39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A2B9B-6DC2-1B56-8191-008AB145D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F896F-899F-C2D0-C53C-8D8E1D3A3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C02E7-3BAB-4BBE-AB7B-7260CBBB5EA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5A717-774A-E122-7F0C-E4254E1B5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180B5-8657-9BF8-881F-A576CD217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5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99" Type="http://schemas.openxmlformats.org/officeDocument/2006/relationships/customXml" Target="../ink/ink149.xml"/><Relationship Id="rId21" Type="http://schemas.openxmlformats.org/officeDocument/2006/relationships/customXml" Target="../ink/ink10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324" Type="http://schemas.openxmlformats.org/officeDocument/2006/relationships/image" Target="../media/image162.png"/><Relationship Id="rId366" Type="http://schemas.openxmlformats.org/officeDocument/2006/relationships/image" Target="../media/image183.png"/><Relationship Id="rId170" Type="http://schemas.openxmlformats.org/officeDocument/2006/relationships/image" Target="../media/image85.png"/><Relationship Id="rId226" Type="http://schemas.openxmlformats.org/officeDocument/2006/relationships/image" Target="../media/image113.png"/><Relationship Id="rId433" Type="http://schemas.openxmlformats.org/officeDocument/2006/relationships/customXml" Target="../ink/ink216.xml"/><Relationship Id="rId268" Type="http://schemas.openxmlformats.org/officeDocument/2006/relationships/image" Target="../media/image134.png"/><Relationship Id="rId475" Type="http://schemas.openxmlformats.org/officeDocument/2006/relationships/customXml" Target="../ink/ink237.xml"/><Relationship Id="rId32" Type="http://schemas.openxmlformats.org/officeDocument/2006/relationships/image" Target="../media/image16.png"/><Relationship Id="rId74" Type="http://schemas.openxmlformats.org/officeDocument/2006/relationships/image" Target="../media/image37.png"/><Relationship Id="rId128" Type="http://schemas.openxmlformats.org/officeDocument/2006/relationships/image" Target="../media/image64.png"/><Relationship Id="rId335" Type="http://schemas.openxmlformats.org/officeDocument/2006/relationships/customXml" Target="../ink/ink167.xml"/><Relationship Id="rId377" Type="http://schemas.openxmlformats.org/officeDocument/2006/relationships/customXml" Target="../ink/ink188.xml"/><Relationship Id="rId500" Type="http://schemas.openxmlformats.org/officeDocument/2006/relationships/image" Target="../media/image250.png"/><Relationship Id="rId5" Type="http://schemas.openxmlformats.org/officeDocument/2006/relationships/customXml" Target="../ink/ink2.xml"/><Relationship Id="rId181" Type="http://schemas.openxmlformats.org/officeDocument/2006/relationships/customXml" Target="../ink/ink90.xml"/><Relationship Id="rId237" Type="http://schemas.openxmlformats.org/officeDocument/2006/relationships/customXml" Target="../ink/ink118.xml"/><Relationship Id="rId402" Type="http://schemas.openxmlformats.org/officeDocument/2006/relationships/image" Target="../media/image201.png"/><Relationship Id="rId279" Type="http://schemas.openxmlformats.org/officeDocument/2006/relationships/customXml" Target="../ink/ink139.xml"/><Relationship Id="rId444" Type="http://schemas.openxmlformats.org/officeDocument/2006/relationships/image" Target="../media/image222.png"/><Relationship Id="rId486" Type="http://schemas.openxmlformats.org/officeDocument/2006/relationships/image" Target="../media/image243.png"/><Relationship Id="rId43" Type="http://schemas.openxmlformats.org/officeDocument/2006/relationships/customXml" Target="../ink/ink21.xml"/><Relationship Id="rId139" Type="http://schemas.openxmlformats.org/officeDocument/2006/relationships/customXml" Target="../ink/ink69.xml"/><Relationship Id="rId290" Type="http://schemas.openxmlformats.org/officeDocument/2006/relationships/image" Target="../media/image145.png"/><Relationship Id="rId304" Type="http://schemas.openxmlformats.org/officeDocument/2006/relationships/image" Target="../media/image152.png"/><Relationship Id="rId346" Type="http://schemas.openxmlformats.org/officeDocument/2006/relationships/image" Target="../media/image173.png"/><Relationship Id="rId388" Type="http://schemas.openxmlformats.org/officeDocument/2006/relationships/image" Target="../media/image194.png"/><Relationship Id="rId511" Type="http://schemas.openxmlformats.org/officeDocument/2006/relationships/customXml" Target="../ink/ink255.xml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192" Type="http://schemas.openxmlformats.org/officeDocument/2006/relationships/image" Target="../media/image96.png"/><Relationship Id="rId206" Type="http://schemas.openxmlformats.org/officeDocument/2006/relationships/image" Target="../media/image103.png"/><Relationship Id="rId413" Type="http://schemas.openxmlformats.org/officeDocument/2006/relationships/customXml" Target="../ink/ink206.xml"/><Relationship Id="rId248" Type="http://schemas.openxmlformats.org/officeDocument/2006/relationships/image" Target="../media/image124.png"/><Relationship Id="rId455" Type="http://schemas.openxmlformats.org/officeDocument/2006/relationships/customXml" Target="../ink/ink227.xml"/><Relationship Id="rId497" Type="http://schemas.openxmlformats.org/officeDocument/2006/relationships/customXml" Target="../ink/ink248.xml"/><Relationship Id="rId12" Type="http://schemas.openxmlformats.org/officeDocument/2006/relationships/image" Target="../media/image6.png"/><Relationship Id="rId108" Type="http://schemas.openxmlformats.org/officeDocument/2006/relationships/image" Target="../media/image54.png"/><Relationship Id="rId315" Type="http://schemas.openxmlformats.org/officeDocument/2006/relationships/customXml" Target="../ink/ink157.xml"/><Relationship Id="rId357" Type="http://schemas.openxmlformats.org/officeDocument/2006/relationships/customXml" Target="../ink/ink178.xml"/><Relationship Id="rId54" Type="http://schemas.openxmlformats.org/officeDocument/2006/relationships/image" Target="../media/image27.png"/><Relationship Id="rId96" Type="http://schemas.openxmlformats.org/officeDocument/2006/relationships/image" Target="../media/image48.png"/><Relationship Id="rId161" Type="http://schemas.openxmlformats.org/officeDocument/2006/relationships/customXml" Target="../ink/ink80.xml"/><Relationship Id="rId217" Type="http://schemas.openxmlformats.org/officeDocument/2006/relationships/customXml" Target="../ink/ink108.xml"/><Relationship Id="rId399" Type="http://schemas.openxmlformats.org/officeDocument/2006/relationships/customXml" Target="../ink/ink199.xml"/><Relationship Id="rId259" Type="http://schemas.openxmlformats.org/officeDocument/2006/relationships/customXml" Target="../ink/ink129.xml"/><Relationship Id="rId424" Type="http://schemas.openxmlformats.org/officeDocument/2006/relationships/image" Target="../media/image212.png"/><Relationship Id="rId466" Type="http://schemas.openxmlformats.org/officeDocument/2006/relationships/image" Target="../media/image233.png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270" Type="http://schemas.openxmlformats.org/officeDocument/2006/relationships/image" Target="../media/image135.png"/><Relationship Id="rId326" Type="http://schemas.openxmlformats.org/officeDocument/2006/relationships/image" Target="../media/image163.png"/><Relationship Id="rId65" Type="http://schemas.openxmlformats.org/officeDocument/2006/relationships/customXml" Target="../ink/ink32.xml"/><Relationship Id="rId130" Type="http://schemas.openxmlformats.org/officeDocument/2006/relationships/image" Target="../media/image65.png"/><Relationship Id="rId368" Type="http://schemas.openxmlformats.org/officeDocument/2006/relationships/image" Target="../media/image184.png"/><Relationship Id="rId172" Type="http://schemas.openxmlformats.org/officeDocument/2006/relationships/image" Target="../media/image86.png"/><Relationship Id="rId228" Type="http://schemas.openxmlformats.org/officeDocument/2006/relationships/image" Target="../media/image114.png"/><Relationship Id="rId435" Type="http://schemas.openxmlformats.org/officeDocument/2006/relationships/customXml" Target="../ink/ink217.xml"/><Relationship Id="rId477" Type="http://schemas.openxmlformats.org/officeDocument/2006/relationships/customXml" Target="../ink/ink238.xml"/><Relationship Id="rId281" Type="http://schemas.openxmlformats.org/officeDocument/2006/relationships/customXml" Target="../ink/ink140.xml"/><Relationship Id="rId337" Type="http://schemas.openxmlformats.org/officeDocument/2006/relationships/customXml" Target="../ink/ink168.xml"/><Relationship Id="rId502" Type="http://schemas.openxmlformats.org/officeDocument/2006/relationships/image" Target="../media/image251.png"/><Relationship Id="rId34" Type="http://schemas.openxmlformats.org/officeDocument/2006/relationships/image" Target="../media/image17.png"/><Relationship Id="rId76" Type="http://schemas.openxmlformats.org/officeDocument/2006/relationships/image" Target="../media/image38.png"/><Relationship Id="rId141" Type="http://schemas.openxmlformats.org/officeDocument/2006/relationships/customXml" Target="../ink/ink70.xml"/><Relationship Id="rId379" Type="http://schemas.openxmlformats.org/officeDocument/2006/relationships/customXml" Target="../ink/ink189.xml"/><Relationship Id="rId7" Type="http://schemas.openxmlformats.org/officeDocument/2006/relationships/customXml" Target="../ink/ink3.xml"/><Relationship Id="rId183" Type="http://schemas.openxmlformats.org/officeDocument/2006/relationships/customXml" Target="../ink/ink91.xml"/><Relationship Id="rId239" Type="http://schemas.openxmlformats.org/officeDocument/2006/relationships/customXml" Target="../ink/ink119.xml"/><Relationship Id="rId390" Type="http://schemas.openxmlformats.org/officeDocument/2006/relationships/image" Target="../media/image195.png"/><Relationship Id="rId404" Type="http://schemas.openxmlformats.org/officeDocument/2006/relationships/image" Target="../media/image202.png"/><Relationship Id="rId446" Type="http://schemas.openxmlformats.org/officeDocument/2006/relationships/image" Target="../media/image223.png"/><Relationship Id="rId250" Type="http://schemas.openxmlformats.org/officeDocument/2006/relationships/image" Target="../media/image125.png"/><Relationship Id="rId292" Type="http://schemas.openxmlformats.org/officeDocument/2006/relationships/image" Target="../media/image146.png"/><Relationship Id="rId306" Type="http://schemas.openxmlformats.org/officeDocument/2006/relationships/image" Target="../media/image153.png"/><Relationship Id="rId488" Type="http://schemas.openxmlformats.org/officeDocument/2006/relationships/image" Target="../media/image244.png"/><Relationship Id="rId45" Type="http://schemas.openxmlformats.org/officeDocument/2006/relationships/customXml" Target="../ink/ink22.xml"/><Relationship Id="rId87" Type="http://schemas.openxmlformats.org/officeDocument/2006/relationships/customXml" Target="../ink/ink43.xml"/><Relationship Id="rId110" Type="http://schemas.openxmlformats.org/officeDocument/2006/relationships/image" Target="../media/image55.png"/><Relationship Id="rId348" Type="http://schemas.openxmlformats.org/officeDocument/2006/relationships/image" Target="../media/image174.png"/><Relationship Id="rId513" Type="http://schemas.openxmlformats.org/officeDocument/2006/relationships/customXml" Target="../ink/ink256.xml"/><Relationship Id="rId152" Type="http://schemas.openxmlformats.org/officeDocument/2006/relationships/image" Target="../media/image76.png"/><Relationship Id="rId194" Type="http://schemas.openxmlformats.org/officeDocument/2006/relationships/image" Target="../media/image97.png"/><Relationship Id="rId208" Type="http://schemas.openxmlformats.org/officeDocument/2006/relationships/image" Target="../media/image104.png"/><Relationship Id="rId415" Type="http://schemas.openxmlformats.org/officeDocument/2006/relationships/customXml" Target="../ink/ink207.xml"/><Relationship Id="rId457" Type="http://schemas.openxmlformats.org/officeDocument/2006/relationships/customXml" Target="../ink/ink228.xml"/><Relationship Id="rId261" Type="http://schemas.openxmlformats.org/officeDocument/2006/relationships/customXml" Target="../ink/ink130.xml"/><Relationship Id="rId499" Type="http://schemas.openxmlformats.org/officeDocument/2006/relationships/customXml" Target="../ink/ink249.xml"/><Relationship Id="rId14" Type="http://schemas.openxmlformats.org/officeDocument/2006/relationships/image" Target="../media/image7.png"/><Relationship Id="rId35" Type="http://schemas.openxmlformats.org/officeDocument/2006/relationships/customXml" Target="../ink/ink17.xml"/><Relationship Id="rId56" Type="http://schemas.openxmlformats.org/officeDocument/2006/relationships/image" Target="../media/image28.png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282" Type="http://schemas.openxmlformats.org/officeDocument/2006/relationships/image" Target="../media/image141.png"/><Relationship Id="rId317" Type="http://schemas.openxmlformats.org/officeDocument/2006/relationships/customXml" Target="../ink/ink158.xml"/><Relationship Id="rId338" Type="http://schemas.openxmlformats.org/officeDocument/2006/relationships/image" Target="../media/image169.png"/><Relationship Id="rId359" Type="http://schemas.openxmlformats.org/officeDocument/2006/relationships/customXml" Target="../ink/ink179.xml"/><Relationship Id="rId503" Type="http://schemas.openxmlformats.org/officeDocument/2006/relationships/customXml" Target="../ink/ink251.xml"/><Relationship Id="rId8" Type="http://schemas.openxmlformats.org/officeDocument/2006/relationships/image" Target="../media/image4.png"/><Relationship Id="rId98" Type="http://schemas.openxmlformats.org/officeDocument/2006/relationships/image" Target="../media/image49.png"/><Relationship Id="rId121" Type="http://schemas.openxmlformats.org/officeDocument/2006/relationships/customXml" Target="../ink/ink60.xml"/><Relationship Id="rId142" Type="http://schemas.openxmlformats.org/officeDocument/2006/relationships/image" Target="../media/image71.png"/><Relationship Id="rId163" Type="http://schemas.openxmlformats.org/officeDocument/2006/relationships/customXml" Target="../ink/ink81.xml"/><Relationship Id="rId184" Type="http://schemas.openxmlformats.org/officeDocument/2006/relationships/image" Target="../media/image92.png"/><Relationship Id="rId219" Type="http://schemas.openxmlformats.org/officeDocument/2006/relationships/customXml" Target="../ink/ink109.xml"/><Relationship Id="rId370" Type="http://schemas.openxmlformats.org/officeDocument/2006/relationships/image" Target="../media/image185.png"/><Relationship Id="rId391" Type="http://schemas.openxmlformats.org/officeDocument/2006/relationships/customXml" Target="../ink/ink195.xml"/><Relationship Id="rId405" Type="http://schemas.openxmlformats.org/officeDocument/2006/relationships/customXml" Target="../ink/ink202.xml"/><Relationship Id="rId426" Type="http://schemas.openxmlformats.org/officeDocument/2006/relationships/image" Target="../media/image213.png"/><Relationship Id="rId447" Type="http://schemas.openxmlformats.org/officeDocument/2006/relationships/customXml" Target="../ink/ink223.xml"/><Relationship Id="rId230" Type="http://schemas.openxmlformats.org/officeDocument/2006/relationships/image" Target="../media/image115.png"/><Relationship Id="rId251" Type="http://schemas.openxmlformats.org/officeDocument/2006/relationships/customXml" Target="../ink/ink125.xml"/><Relationship Id="rId468" Type="http://schemas.openxmlformats.org/officeDocument/2006/relationships/image" Target="../media/image234.png"/><Relationship Id="rId489" Type="http://schemas.openxmlformats.org/officeDocument/2006/relationships/customXml" Target="../ink/ink244.xml"/><Relationship Id="rId25" Type="http://schemas.openxmlformats.org/officeDocument/2006/relationships/customXml" Target="../ink/ink12.xml"/><Relationship Id="rId46" Type="http://schemas.openxmlformats.org/officeDocument/2006/relationships/image" Target="../media/image23.png"/><Relationship Id="rId67" Type="http://schemas.openxmlformats.org/officeDocument/2006/relationships/customXml" Target="../ink/ink33.xml"/><Relationship Id="rId272" Type="http://schemas.openxmlformats.org/officeDocument/2006/relationships/image" Target="../media/image136.png"/><Relationship Id="rId293" Type="http://schemas.openxmlformats.org/officeDocument/2006/relationships/customXml" Target="../ink/ink146.xml"/><Relationship Id="rId307" Type="http://schemas.openxmlformats.org/officeDocument/2006/relationships/customXml" Target="../ink/ink153.xml"/><Relationship Id="rId328" Type="http://schemas.openxmlformats.org/officeDocument/2006/relationships/image" Target="../media/image164.png"/><Relationship Id="rId349" Type="http://schemas.openxmlformats.org/officeDocument/2006/relationships/customXml" Target="../ink/ink174.xml"/><Relationship Id="rId514" Type="http://schemas.openxmlformats.org/officeDocument/2006/relationships/image" Target="../media/image257.png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32" Type="http://schemas.openxmlformats.org/officeDocument/2006/relationships/image" Target="../media/image66.png"/><Relationship Id="rId153" Type="http://schemas.openxmlformats.org/officeDocument/2006/relationships/customXml" Target="../ink/ink76.xml"/><Relationship Id="rId174" Type="http://schemas.openxmlformats.org/officeDocument/2006/relationships/image" Target="../media/image87.png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360" Type="http://schemas.openxmlformats.org/officeDocument/2006/relationships/image" Target="../media/image180.png"/><Relationship Id="rId381" Type="http://schemas.openxmlformats.org/officeDocument/2006/relationships/customXml" Target="../ink/ink190.xml"/><Relationship Id="rId416" Type="http://schemas.openxmlformats.org/officeDocument/2006/relationships/image" Target="../media/image208.png"/><Relationship Id="rId220" Type="http://schemas.openxmlformats.org/officeDocument/2006/relationships/image" Target="../media/image110.png"/><Relationship Id="rId241" Type="http://schemas.openxmlformats.org/officeDocument/2006/relationships/customXml" Target="../ink/ink120.xml"/><Relationship Id="rId437" Type="http://schemas.openxmlformats.org/officeDocument/2006/relationships/customXml" Target="../ink/ink218.xml"/><Relationship Id="rId458" Type="http://schemas.openxmlformats.org/officeDocument/2006/relationships/image" Target="../media/image229.png"/><Relationship Id="rId479" Type="http://schemas.openxmlformats.org/officeDocument/2006/relationships/customXml" Target="../ink/ink239.xml"/><Relationship Id="rId15" Type="http://schemas.openxmlformats.org/officeDocument/2006/relationships/customXml" Target="../ink/ink7.xml"/><Relationship Id="rId36" Type="http://schemas.openxmlformats.org/officeDocument/2006/relationships/image" Target="../media/image18.png"/><Relationship Id="rId57" Type="http://schemas.openxmlformats.org/officeDocument/2006/relationships/customXml" Target="../ink/ink28.xml"/><Relationship Id="rId262" Type="http://schemas.openxmlformats.org/officeDocument/2006/relationships/image" Target="../media/image131.png"/><Relationship Id="rId283" Type="http://schemas.openxmlformats.org/officeDocument/2006/relationships/customXml" Target="../ink/ink141.xml"/><Relationship Id="rId318" Type="http://schemas.openxmlformats.org/officeDocument/2006/relationships/image" Target="../media/image159.png"/><Relationship Id="rId339" Type="http://schemas.openxmlformats.org/officeDocument/2006/relationships/customXml" Target="../ink/ink169.xml"/><Relationship Id="rId490" Type="http://schemas.openxmlformats.org/officeDocument/2006/relationships/image" Target="../media/image245.png"/><Relationship Id="rId504" Type="http://schemas.openxmlformats.org/officeDocument/2006/relationships/image" Target="../media/image252.png"/><Relationship Id="rId78" Type="http://schemas.openxmlformats.org/officeDocument/2006/relationships/image" Target="../media/image39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1.png"/><Relationship Id="rId143" Type="http://schemas.openxmlformats.org/officeDocument/2006/relationships/customXml" Target="../ink/ink71.xml"/><Relationship Id="rId164" Type="http://schemas.openxmlformats.org/officeDocument/2006/relationships/image" Target="../media/image82.png"/><Relationship Id="rId185" Type="http://schemas.openxmlformats.org/officeDocument/2006/relationships/customXml" Target="../ink/ink92.xml"/><Relationship Id="rId350" Type="http://schemas.openxmlformats.org/officeDocument/2006/relationships/image" Target="../media/image175.png"/><Relationship Id="rId371" Type="http://schemas.openxmlformats.org/officeDocument/2006/relationships/customXml" Target="../ink/ink185.xml"/><Relationship Id="rId406" Type="http://schemas.openxmlformats.org/officeDocument/2006/relationships/image" Target="../media/image203.png"/><Relationship Id="rId9" Type="http://schemas.openxmlformats.org/officeDocument/2006/relationships/customXml" Target="../ink/ink4.xml"/><Relationship Id="rId210" Type="http://schemas.openxmlformats.org/officeDocument/2006/relationships/image" Target="../media/image105.png"/><Relationship Id="rId392" Type="http://schemas.openxmlformats.org/officeDocument/2006/relationships/image" Target="../media/image196.png"/><Relationship Id="rId427" Type="http://schemas.openxmlformats.org/officeDocument/2006/relationships/customXml" Target="../ink/ink213.xml"/><Relationship Id="rId448" Type="http://schemas.openxmlformats.org/officeDocument/2006/relationships/image" Target="../media/image224.png"/><Relationship Id="rId469" Type="http://schemas.openxmlformats.org/officeDocument/2006/relationships/customXml" Target="../ink/ink234.xml"/><Relationship Id="rId26" Type="http://schemas.openxmlformats.org/officeDocument/2006/relationships/image" Target="../media/image13.png"/><Relationship Id="rId231" Type="http://schemas.openxmlformats.org/officeDocument/2006/relationships/customXml" Target="../ink/ink115.xml"/><Relationship Id="rId252" Type="http://schemas.openxmlformats.org/officeDocument/2006/relationships/image" Target="../media/image126.png"/><Relationship Id="rId273" Type="http://schemas.openxmlformats.org/officeDocument/2006/relationships/customXml" Target="../ink/ink136.xml"/><Relationship Id="rId294" Type="http://schemas.openxmlformats.org/officeDocument/2006/relationships/image" Target="../media/image147.png"/><Relationship Id="rId308" Type="http://schemas.openxmlformats.org/officeDocument/2006/relationships/image" Target="../media/image154.png"/><Relationship Id="rId329" Type="http://schemas.openxmlformats.org/officeDocument/2006/relationships/customXml" Target="../ink/ink164.xml"/><Relationship Id="rId480" Type="http://schemas.openxmlformats.org/officeDocument/2006/relationships/image" Target="../media/image240.png"/><Relationship Id="rId515" Type="http://schemas.openxmlformats.org/officeDocument/2006/relationships/customXml" Target="../ink/ink257.xml"/><Relationship Id="rId47" Type="http://schemas.openxmlformats.org/officeDocument/2006/relationships/customXml" Target="../ink/ink23.xml"/><Relationship Id="rId68" Type="http://schemas.openxmlformats.org/officeDocument/2006/relationships/image" Target="../media/image34.png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33" Type="http://schemas.openxmlformats.org/officeDocument/2006/relationships/customXml" Target="../ink/ink66.xml"/><Relationship Id="rId154" Type="http://schemas.openxmlformats.org/officeDocument/2006/relationships/image" Target="../media/image77.png"/><Relationship Id="rId175" Type="http://schemas.openxmlformats.org/officeDocument/2006/relationships/customXml" Target="../ink/ink87.xml"/><Relationship Id="rId340" Type="http://schemas.openxmlformats.org/officeDocument/2006/relationships/image" Target="../media/image170.png"/><Relationship Id="rId361" Type="http://schemas.openxmlformats.org/officeDocument/2006/relationships/customXml" Target="../ink/ink180.xml"/><Relationship Id="rId196" Type="http://schemas.openxmlformats.org/officeDocument/2006/relationships/image" Target="../media/image98.png"/><Relationship Id="rId200" Type="http://schemas.openxmlformats.org/officeDocument/2006/relationships/image" Target="../media/image100.png"/><Relationship Id="rId382" Type="http://schemas.openxmlformats.org/officeDocument/2006/relationships/image" Target="../media/image191.png"/><Relationship Id="rId417" Type="http://schemas.openxmlformats.org/officeDocument/2006/relationships/customXml" Target="../ink/ink208.xml"/><Relationship Id="rId438" Type="http://schemas.openxmlformats.org/officeDocument/2006/relationships/image" Target="../media/image219.png"/><Relationship Id="rId459" Type="http://schemas.openxmlformats.org/officeDocument/2006/relationships/customXml" Target="../ink/ink229.xml"/><Relationship Id="rId16" Type="http://schemas.openxmlformats.org/officeDocument/2006/relationships/image" Target="../media/image8.png"/><Relationship Id="rId221" Type="http://schemas.openxmlformats.org/officeDocument/2006/relationships/customXml" Target="../ink/ink110.xml"/><Relationship Id="rId242" Type="http://schemas.openxmlformats.org/officeDocument/2006/relationships/image" Target="../media/image121.png"/><Relationship Id="rId263" Type="http://schemas.openxmlformats.org/officeDocument/2006/relationships/customXml" Target="../ink/ink131.xml"/><Relationship Id="rId284" Type="http://schemas.openxmlformats.org/officeDocument/2006/relationships/image" Target="../media/image142.png"/><Relationship Id="rId319" Type="http://schemas.openxmlformats.org/officeDocument/2006/relationships/customXml" Target="../ink/ink159.xml"/><Relationship Id="rId470" Type="http://schemas.openxmlformats.org/officeDocument/2006/relationships/image" Target="../media/image235.png"/><Relationship Id="rId491" Type="http://schemas.openxmlformats.org/officeDocument/2006/relationships/customXml" Target="../ink/ink245.xml"/><Relationship Id="rId505" Type="http://schemas.openxmlformats.org/officeDocument/2006/relationships/customXml" Target="../ink/ink252.xml"/><Relationship Id="rId37" Type="http://schemas.openxmlformats.org/officeDocument/2006/relationships/customXml" Target="../ink/ink18.xml"/><Relationship Id="rId58" Type="http://schemas.openxmlformats.org/officeDocument/2006/relationships/image" Target="../media/image29.png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23" Type="http://schemas.openxmlformats.org/officeDocument/2006/relationships/customXml" Target="../ink/ink61.xml"/><Relationship Id="rId144" Type="http://schemas.openxmlformats.org/officeDocument/2006/relationships/image" Target="../media/image72.png"/><Relationship Id="rId330" Type="http://schemas.openxmlformats.org/officeDocument/2006/relationships/image" Target="../media/image165.png"/><Relationship Id="rId90" Type="http://schemas.openxmlformats.org/officeDocument/2006/relationships/image" Target="../media/image45.png"/><Relationship Id="rId165" Type="http://schemas.openxmlformats.org/officeDocument/2006/relationships/customXml" Target="../ink/ink82.xml"/><Relationship Id="rId186" Type="http://schemas.openxmlformats.org/officeDocument/2006/relationships/image" Target="../media/image93.png"/><Relationship Id="rId351" Type="http://schemas.openxmlformats.org/officeDocument/2006/relationships/customXml" Target="../ink/ink175.xml"/><Relationship Id="rId372" Type="http://schemas.openxmlformats.org/officeDocument/2006/relationships/image" Target="../media/image186.png"/><Relationship Id="rId393" Type="http://schemas.openxmlformats.org/officeDocument/2006/relationships/customXml" Target="../ink/ink196.xml"/><Relationship Id="rId407" Type="http://schemas.openxmlformats.org/officeDocument/2006/relationships/customXml" Target="../ink/ink203.xml"/><Relationship Id="rId428" Type="http://schemas.openxmlformats.org/officeDocument/2006/relationships/image" Target="../media/image214.png"/><Relationship Id="rId449" Type="http://schemas.openxmlformats.org/officeDocument/2006/relationships/customXml" Target="../ink/ink224.xml"/><Relationship Id="rId211" Type="http://schemas.openxmlformats.org/officeDocument/2006/relationships/customXml" Target="../ink/ink105.xml"/><Relationship Id="rId232" Type="http://schemas.openxmlformats.org/officeDocument/2006/relationships/image" Target="../media/image116.png"/><Relationship Id="rId253" Type="http://schemas.openxmlformats.org/officeDocument/2006/relationships/customXml" Target="../ink/ink126.xml"/><Relationship Id="rId274" Type="http://schemas.openxmlformats.org/officeDocument/2006/relationships/image" Target="../media/image137.png"/><Relationship Id="rId295" Type="http://schemas.openxmlformats.org/officeDocument/2006/relationships/customXml" Target="../ink/ink147.xml"/><Relationship Id="rId309" Type="http://schemas.openxmlformats.org/officeDocument/2006/relationships/customXml" Target="../ink/ink154.xml"/><Relationship Id="rId460" Type="http://schemas.openxmlformats.org/officeDocument/2006/relationships/image" Target="../media/image230.png"/><Relationship Id="rId481" Type="http://schemas.openxmlformats.org/officeDocument/2006/relationships/customXml" Target="../ink/ink240.xml"/><Relationship Id="rId516" Type="http://schemas.openxmlformats.org/officeDocument/2006/relationships/image" Target="../media/image258.png"/><Relationship Id="rId27" Type="http://schemas.openxmlformats.org/officeDocument/2006/relationships/customXml" Target="../ink/ink13.xml"/><Relationship Id="rId48" Type="http://schemas.openxmlformats.org/officeDocument/2006/relationships/image" Target="../media/image24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7.png"/><Relationship Id="rId320" Type="http://schemas.openxmlformats.org/officeDocument/2006/relationships/image" Target="../media/image160.png"/><Relationship Id="rId80" Type="http://schemas.openxmlformats.org/officeDocument/2006/relationships/image" Target="../media/image40.png"/><Relationship Id="rId155" Type="http://schemas.openxmlformats.org/officeDocument/2006/relationships/customXml" Target="../ink/ink77.xml"/><Relationship Id="rId176" Type="http://schemas.openxmlformats.org/officeDocument/2006/relationships/image" Target="../media/image88.png"/><Relationship Id="rId197" Type="http://schemas.openxmlformats.org/officeDocument/2006/relationships/customXml" Target="../ink/ink98.xml"/><Relationship Id="rId341" Type="http://schemas.openxmlformats.org/officeDocument/2006/relationships/customXml" Target="../ink/ink170.xml"/><Relationship Id="rId362" Type="http://schemas.openxmlformats.org/officeDocument/2006/relationships/image" Target="../media/image181.png"/><Relationship Id="rId383" Type="http://schemas.openxmlformats.org/officeDocument/2006/relationships/customXml" Target="../ink/ink191.xml"/><Relationship Id="rId418" Type="http://schemas.openxmlformats.org/officeDocument/2006/relationships/image" Target="../media/image209.png"/><Relationship Id="rId439" Type="http://schemas.openxmlformats.org/officeDocument/2006/relationships/customXml" Target="../ink/ink219.xml"/><Relationship Id="rId201" Type="http://schemas.openxmlformats.org/officeDocument/2006/relationships/customXml" Target="../ink/ink100.xml"/><Relationship Id="rId222" Type="http://schemas.openxmlformats.org/officeDocument/2006/relationships/image" Target="../media/image111.png"/><Relationship Id="rId243" Type="http://schemas.openxmlformats.org/officeDocument/2006/relationships/customXml" Target="../ink/ink121.xml"/><Relationship Id="rId264" Type="http://schemas.openxmlformats.org/officeDocument/2006/relationships/image" Target="../media/image132.png"/><Relationship Id="rId285" Type="http://schemas.openxmlformats.org/officeDocument/2006/relationships/customXml" Target="../ink/ink142.xml"/><Relationship Id="rId450" Type="http://schemas.openxmlformats.org/officeDocument/2006/relationships/image" Target="../media/image225.png"/><Relationship Id="rId471" Type="http://schemas.openxmlformats.org/officeDocument/2006/relationships/customXml" Target="../ink/ink235.xml"/><Relationship Id="rId506" Type="http://schemas.openxmlformats.org/officeDocument/2006/relationships/image" Target="../media/image253.png"/><Relationship Id="rId17" Type="http://schemas.openxmlformats.org/officeDocument/2006/relationships/customXml" Target="../ink/ink8.xml"/><Relationship Id="rId38" Type="http://schemas.openxmlformats.org/officeDocument/2006/relationships/image" Target="../media/image19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2.png"/><Relationship Id="rId310" Type="http://schemas.openxmlformats.org/officeDocument/2006/relationships/image" Target="../media/image155.png"/><Relationship Id="rId492" Type="http://schemas.openxmlformats.org/officeDocument/2006/relationships/image" Target="../media/image246.png"/><Relationship Id="rId70" Type="http://schemas.openxmlformats.org/officeDocument/2006/relationships/image" Target="../media/image35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3.png"/><Relationship Id="rId187" Type="http://schemas.openxmlformats.org/officeDocument/2006/relationships/customXml" Target="../ink/ink93.xml"/><Relationship Id="rId331" Type="http://schemas.openxmlformats.org/officeDocument/2006/relationships/customXml" Target="../ink/ink165.xml"/><Relationship Id="rId352" Type="http://schemas.openxmlformats.org/officeDocument/2006/relationships/image" Target="../media/image176.png"/><Relationship Id="rId373" Type="http://schemas.openxmlformats.org/officeDocument/2006/relationships/customXml" Target="../ink/ink186.xml"/><Relationship Id="rId394" Type="http://schemas.openxmlformats.org/officeDocument/2006/relationships/image" Target="../media/image197.png"/><Relationship Id="rId408" Type="http://schemas.openxmlformats.org/officeDocument/2006/relationships/image" Target="../media/image204.png"/><Relationship Id="rId429" Type="http://schemas.openxmlformats.org/officeDocument/2006/relationships/customXml" Target="../ink/ink214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06.png"/><Relationship Id="rId233" Type="http://schemas.openxmlformats.org/officeDocument/2006/relationships/customXml" Target="../ink/ink116.xml"/><Relationship Id="rId254" Type="http://schemas.openxmlformats.org/officeDocument/2006/relationships/image" Target="../media/image127.png"/><Relationship Id="rId440" Type="http://schemas.openxmlformats.org/officeDocument/2006/relationships/image" Target="../media/image220.png"/><Relationship Id="rId28" Type="http://schemas.openxmlformats.org/officeDocument/2006/relationships/image" Target="../media/image14.png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275" Type="http://schemas.openxmlformats.org/officeDocument/2006/relationships/customXml" Target="../ink/ink137.xml"/><Relationship Id="rId296" Type="http://schemas.openxmlformats.org/officeDocument/2006/relationships/image" Target="../media/image148.png"/><Relationship Id="rId300" Type="http://schemas.openxmlformats.org/officeDocument/2006/relationships/image" Target="../media/image150.png"/><Relationship Id="rId461" Type="http://schemas.openxmlformats.org/officeDocument/2006/relationships/customXml" Target="../ink/ink230.xml"/><Relationship Id="rId482" Type="http://schemas.openxmlformats.org/officeDocument/2006/relationships/image" Target="../media/image241.png"/><Relationship Id="rId517" Type="http://schemas.openxmlformats.org/officeDocument/2006/relationships/customXml" Target="../ink/ink258.xml"/><Relationship Id="rId60" Type="http://schemas.openxmlformats.org/officeDocument/2006/relationships/image" Target="../media/image30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78.png"/><Relationship Id="rId177" Type="http://schemas.openxmlformats.org/officeDocument/2006/relationships/customXml" Target="../ink/ink88.xml"/><Relationship Id="rId198" Type="http://schemas.openxmlformats.org/officeDocument/2006/relationships/image" Target="../media/image99.png"/><Relationship Id="rId321" Type="http://schemas.openxmlformats.org/officeDocument/2006/relationships/customXml" Target="../ink/ink160.xml"/><Relationship Id="rId342" Type="http://schemas.openxmlformats.org/officeDocument/2006/relationships/image" Target="../media/image171.png"/><Relationship Id="rId363" Type="http://schemas.openxmlformats.org/officeDocument/2006/relationships/customXml" Target="../ink/ink181.xml"/><Relationship Id="rId384" Type="http://schemas.openxmlformats.org/officeDocument/2006/relationships/image" Target="../media/image192.png"/><Relationship Id="rId419" Type="http://schemas.openxmlformats.org/officeDocument/2006/relationships/customXml" Target="../ink/ink209.xml"/><Relationship Id="rId202" Type="http://schemas.openxmlformats.org/officeDocument/2006/relationships/image" Target="../media/image101.png"/><Relationship Id="rId223" Type="http://schemas.openxmlformats.org/officeDocument/2006/relationships/customXml" Target="../ink/ink111.xml"/><Relationship Id="rId244" Type="http://schemas.openxmlformats.org/officeDocument/2006/relationships/image" Target="../media/image122.png"/><Relationship Id="rId430" Type="http://schemas.openxmlformats.org/officeDocument/2006/relationships/image" Target="../media/image215.png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265" Type="http://schemas.openxmlformats.org/officeDocument/2006/relationships/customXml" Target="../ink/ink132.xml"/><Relationship Id="rId286" Type="http://schemas.openxmlformats.org/officeDocument/2006/relationships/image" Target="../media/image143.png"/><Relationship Id="rId451" Type="http://schemas.openxmlformats.org/officeDocument/2006/relationships/customXml" Target="../ink/ink225.xml"/><Relationship Id="rId472" Type="http://schemas.openxmlformats.org/officeDocument/2006/relationships/image" Target="../media/image236.png"/><Relationship Id="rId493" Type="http://schemas.openxmlformats.org/officeDocument/2006/relationships/customXml" Target="../ink/ink246.xml"/><Relationship Id="rId507" Type="http://schemas.openxmlformats.org/officeDocument/2006/relationships/customXml" Target="../ink/ink253.xml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25" Type="http://schemas.openxmlformats.org/officeDocument/2006/relationships/customXml" Target="../ink/ink62.xml"/><Relationship Id="rId146" Type="http://schemas.openxmlformats.org/officeDocument/2006/relationships/image" Target="../media/image73.png"/><Relationship Id="rId167" Type="http://schemas.openxmlformats.org/officeDocument/2006/relationships/customXml" Target="../ink/ink83.xml"/><Relationship Id="rId188" Type="http://schemas.openxmlformats.org/officeDocument/2006/relationships/image" Target="../media/image94.png"/><Relationship Id="rId311" Type="http://schemas.openxmlformats.org/officeDocument/2006/relationships/customXml" Target="../ink/ink155.xml"/><Relationship Id="rId332" Type="http://schemas.openxmlformats.org/officeDocument/2006/relationships/image" Target="../media/image166.png"/><Relationship Id="rId353" Type="http://schemas.openxmlformats.org/officeDocument/2006/relationships/customXml" Target="../ink/ink176.xml"/><Relationship Id="rId374" Type="http://schemas.openxmlformats.org/officeDocument/2006/relationships/image" Target="../media/image187.png"/><Relationship Id="rId395" Type="http://schemas.openxmlformats.org/officeDocument/2006/relationships/customXml" Target="../ink/ink197.xml"/><Relationship Id="rId409" Type="http://schemas.openxmlformats.org/officeDocument/2006/relationships/customXml" Target="../ink/ink204.xml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213" Type="http://schemas.openxmlformats.org/officeDocument/2006/relationships/customXml" Target="../ink/ink106.xml"/><Relationship Id="rId234" Type="http://schemas.openxmlformats.org/officeDocument/2006/relationships/image" Target="../media/image117.png"/><Relationship Id="rId420" Type="http://schemas.openxmlformats.org/officeDocument/2006/relationships/image" Target="../media/image210.png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55" Type="http://schemas.openxmlformats.org/officeDocument/2006/relationships/customXml" Target="../ink/ink127.xml"/><Relationship Id="rId276" Type="http://schemas.openxmlformats.org/officeDocument/2006/relationships/image" Target="../media/image138.png"/><Relationship Id="rId297" Type="http://schemas.openxmlformats.org/officeDocument/2006/relationships/customXml" Target="../ink/ink148.xml"/><Relationship Id="rId441" Type="http://schemas.openxmlformats.org/officeDocument/2006/relationships/customXml" Target="../ink/ink220.xml"/><Relationship Id="rId462" Type="http://schemas.openxmlformats.org/officeDocument/2006/relationships/image" Target="../media/image231.png"/><Relationship Id="rId483" Type="http://schemas.openxmlformats.org/officeDocument/2006/relationships/customXml" Target="../ink/ink241.xml"/><Relationship Id="rId518" Type="http://schemas.openxmlformats.org/officeDocument/2006/relationships/image" Target="../media/image259.png"/><Relationship Id="rId40" Type="http://schemas.openxmlformats.org/officeDocument/2006/relationships/image" Target="../media/image20.png"/><Relationship Id="rId115" Type="http://schemas.openxmlformats.org/officeDocument/2006/relationships/customXml" Target="../ink/ink57.xml"/><Relationship Id="rId136" Type="http://schemas.openxmlformats.org/officeDocument/2006/relationships/image" Target="../media/image68.png"/><Relationship Id="rId157" Type="http://schemas.openxmlformats.org/officeDocument/2006/relationships/customXml" Target="../ink/ink78.xml"/><Relationship Id="rId178" Type="http://schemas.openxmlformats.org/officeDocument/2006/relationships/image" Target="../media/image89.png"/><Relationship Id="rId301" Type="http://schemas.openxmlformats.org/officeDocument/2006/relationships/customXml" Target="../ink/ink150.xml"/><Relationship Id="rId322" Type="http://schemas.openxmlformats.org/officeDocument/2006/relationships/image" Target="../media/image161.png"/><Relationship Id="rId343" Type="http://schemas.openxmlformats.org/officeDocument/2006/relationships/customXml" Target="../ink/ink171.xml"/><Relationship Id="rId364" Type="http://schemas.openxmlformats.org/officeDocument/2006/relationships/image" Target="../media/image182.png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385" Type="http://schemas.openxmlformats.org/officeDocument/2006/relationships/customXml" Target="../ink/ink192.xml"/><Relationship Id="rId19" Type="http://schemas.openxmlformats.org/officeDocument/2006/relationships/customXml" Target="../ink/ink9.xml"/><Relationship Id="rId224" Type="http://schemas.openxmlformats.org/officeDocument/2006/relationships/image" Target="../media/image112.png"/><Relationship Id="rId245" Type="http://schemas.openxmlformats.org/officeDocument/2006/relationships/customXml" Target="../ink/ink122.xml"/><Relationship Id="rId266" Type="http://schemas.openxmlformats.org/officeDocument/2006/relationships/image" Target="../media/image133.png"/><Relationship Id="rId287" Type="http://schemas.openxmlformats.org/officeDocument/2006/relationships/customXml" Target="../ink/ink143.xml"/><Relationship Id="rId410" Type="http://schemas.openxmlformats.org/officeDocument/2006/relationships/image" Target="../media/image205.png"/><Relationship Id="rId431" Type="http://schemas.openxmlformats.org/officeDocument/2006/relationships/customXml" Target="../ink/ink215.xml"/><Relationship Id="rId452" Type="http://schemas.openxmlformats.org/officeDocument/2006/relationships/image" Target="../media/image226.png"/><Relationship Id="rId473" Type="http://schemas.openxmlformats.org/officeDocument/2006/relationships/customXml" Target="../ink/ink236.xml"/><Relationship Id="rId494" Type="http://schemas.openxmlformats.org/officeDocument/2006/relationships/image" Target="../media/image247.png"/><Relationship Id="rId508" Type="http://schemas.openxmlformats.org/officeDocument/2006/relationships/image" Target="../media/image254.png"/><Relationship Id="rId30" Type="http://schemas.openxmlformats.org/officeDocument/2006/relationships/image" Target="../media/image15.png"/><Relationship Id="rId105" Type="http://schemas.openxmlformats.org/officeDocument/2006/relationships/customXml" Target="../ink/ink52.xml"/><Relationship Id="rId126" Type="http://schemas.openxmlformats.org/officeDocument/2006/relationships/image" Target="../media/image63.png"/><Relationship Id="rId147" Type="http://schemas.openxmlformats.org/officeDocument/2006/relationships/customXml" Target="../ink/ink73.xml"/><Relationship Id="rId168" Type="http://schemas.openxmlformats.org/officeDocument/2006/relationships/image" Target="../media/image84.png"/><Relationship Id="rId312" Type="http://schemas.openxmlformats.org/officeDocument/2006/relationships/image" Target="../media/image156.png"/><Relationship Id="rId333" Type="http://schemas.openxmlformats.org/officeDocument/2006/relationships/customXml" Target="../ink/ink166.xml"/><Relationship Id="rId354" Type="http://schemas.openxmlformats.org/officeDocument/2006/relationships/image" Target="../media/image177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75" Type="http://schemas.openxmlformats.org/officeDocument/2006/relationships/customXml" Target="../ink/ink187.xml"/><Relationship Id="rId396" Type="http://schemas.openxmlformats.org/officeDocument/2006/relationships/image" Target="../media/image198.png"/><Relationship Id="rId3" Type="http://schemas.openxmlformats.org/officeDocument/2006/relationships/customXml" Target="../ink/ink1.xml"/><Relationship Id="rId214" Type="http://schemas.openxmlformats.org/officeDocument/2006/relationships/image" Target="../media/image107.png"/><Relationship Id="rId235" Type="http://schemas.openxmlformats.org/officeDocument/2006/relationships/customXml" Target="../ink/ink117.xml"/><Relationship Id="rId256" Type="http://schemas.openxmlformats.org/officeDocument/2006/relationships/image" Target="../media/image128.png"/><Relationship Id="rId277" Type="http://schemas.openxmlformats.org/officeDocument/2006/relationships/customXml" Target="../ink/ink138.xml"/><Relationship Id="rId298" Type="http://schemas.openxmlformats.org/officeDocument/2006/relationships/image" Target="../media/image149.png"/><Relationship Id="rId400" Type="http://schemas.openxmlformats.org/officeDocument/2006/relationships/image" Target="../media/image200.png"/><Relationship Id="rId421" Type="http://schemas.openxmlformats.org/officeDocument/2006/relationships/customXml" Target="../ink/ink210.xml"/><Relationship Id="rId442" Type="http://schemas.openxmlformats.org/officeDocument/2006/relationships/image" Target="../media/image221.png"/><Relationship Id="rId463" Type="http://schemas.openxmlformats.org/officeDocument/2006/relationships/customXml" Target="../ink/ink231.xml"/><Relationship Id="rId484" Type="http://schemas.openxmlformats.org/officeDocument/2006/relationships/image" Target="../media/image242.png"/><Relationship Id="rId116" Type="http://schemas.openxmlformats.org/officeDocument/2006/relationships/image" Target="../media/image58.png"/><Relationship Id="rId137" Type="http://schemas.openxmlformats.org/officeDocument/2006/relationships/customXml" Target="../ink/ink68.xml"/><Relationship Id="rId158" Type="http://schemas.openxmlformats.org/officeDocument/2006/relationships/image" Target="../media/image79.png"/><Relationship Id="rId302" Type="http://schemas.openxmlformats.org/officeDocument/2006/relationships/image" Target="../media/image151.png"/><Relationship Id="rId323" Type="http://schemas.openxmlformats.org/officeDocument/2006/relationships/customXml" Target="../ink/ink161.xml"/><Relationship Id="rId344" Type="http://schemas.openxmlformats.org/officeDocument/2006/relationships/image" Target="../media/image172.png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62" Type="http://schemas.openxmlformats.org/officeDocument/2006/relationships/image" Target="../media/image31.png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365" Type="http://schemas.openxmlformats.org/officeDocument/2006/relationships/customXml" Target="../ink/ink182.xml"/><Relationship Id="rId386" Type="http://schemas.openxmlformats.org/officeDocument/2006/relationships/image" Target="../media/image193.png"/><Relationship Id="rId190" Type="http://schemas.openxmlformats.org/officeDocument/2006/relationships/image" Target="../media/image95.png"/><Relationship Id="rId204" Type="http://schemas.openxmlformats.org/officeDocument/2006/relationships/image" Target="../media/image102.png"/><Relationship Id="rId225" Type="http://schemas.openxmlformats.org/officeDocument/2006/relationships/customXml" Target="../ink/ink112.xml"/><Relationship Id="rId246" Type="http://schemas.openxmlformats.org/officeDocument/2006/relationships/image" Target="../media/image123.png"/><Relationship Id="rId267" Type="http://schemas.openxmlformats.org/officeDocument/2006/relationships/customXml" Target="../ink/ink133.xml"/><Relationship Id="rId288" Type="http://schemas.openxmlformats.org/officeDocument/2006/relationships/image" Target="../media/image144.png"/><Relationship Id="rId411" Type="http://schemas.openxmlformats.org/officeDocument/2006/relationships/customXml" Target="../ink/ink205.xml"/><Relationship Id="rId432" Type="http://schemas.openxmlformats.org/officeDocument/2006/relationships/image" Target="../media/image216.png"/><Relationship Id="rId453" Type="http://schemas.openxmlformats.org/officeDocument/2006/relationships/customXml" Target="../ink/ink226.xml"/><Relationship Id="rId474" Type="http://schemas.openxmlformats.org/officeDocument/2006/relationships/image" Target="../media/image237.png"/><Relationship Id="rId509" Type="http://schemas.openxmlformats.org/officeDocument/2006/relationships/customXml" Target="../ink/ink254.xml"/><Relationship Id="rId106" Type="http://schemas.openxmlformats.org/officeDocument/2006/relationships/image" Target="../media/image53.png"/><Relationship Id="rId127" Type="http://schemas.openxmlformats.org/officeDocument/2006/relationships/customXml" Target="../ink/ink63.xml"/><Relationship Id="rId313" Type="http://schemas.openxmlformats.org/officeDocument/2006/relationships/customXml" Target="../ink/ink156.xml"/><Relationship Id="rId495" Type="http://schemas.openxmlformats.org/officeDocument/2006/relationships/customXml" Target="../ink/ink247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52" Type="http://schemas.openxmlformats.org/officeDocument/2006/relationships/image" Target="../media/image26.png"/><Relationship Id="rId73" Type="http://schemas.openxmlformats.org/officeDocument/2006/relationships/customXml" Target="../ink/ink36.xml"/><Relationship Id="rId94" Type="http://schemas.openxmlformats.org/officeDocument/2006/relationships/image" Target="../media/image47.png"/><Relationship Id="rId148" Type="http://schemas.openxmlformats.org/officeDocument/2006/relationships/image" Target="../media/image74.png"/><Relationship Id="rId169" Type="http://schemas.openxmlformats.org/officeDocument/2006/relationships/customXml" Target="../ink/ink84.xml"/><Relationship Id="rId334" Type="http://schemas.openxmlformats.org/officeDocument/2006/relationships/image" Target="../media/image167.png"/><Relationship Id="rId355" Type="http://schemas.openxmlformats.org/officeDocument/2006/relationships/customXml" Target="../ink/ink177.xml"/><Relationship Id="rId376" Type="http://schemas.openxmlformats.org/officeDocument/2006/relationships/image" Target="../media/image188.png"/><Relationship Id="rId397" Type="http://schemas.openxmlformats.org/officeDocument/2006/relationships/customXml" Target="../ink/ink198.xml"/><Relationship Id="rId4" Type="http://schemas.openxmlformats.org/officeDocument/2006/relationships/image" Target="../media/image3.png"/><Relationship Id="rId180" Type="http://schemas.openxmlformats.org/officeDocument/2006/relationships/image" Target="../media/image90.png"/><Relationship Id="rId215" Type="http://schemas.openxmlformats.org/officeDocument/2006/relationships/customXml" Target="../ink/ink107.xml"/><Relationship Id="rId236" Type="http://schemas.openxmlformats.org/officeDocument/2006/relationships/image" Target="../media/image118.png"/><Relationship Id="rId257" Type="http://schemas.openxmlformats.org/officeDocument/2006/relationships/customXml" Target="../ink/ink128.xml"/><Relationship Id="rId278" Type="http://schemas.openxmlformats.org/officeDocument/2006/relationships/image" Target="../media/image139.png"/><Relationship Id="rId401" Type="http://schemas.openxmlformats.org/officeDocument/2006/relationships/customXml" Target="../ink/ink200.xml"/><Relationship Id="rId422" Type="http://schemas.openxmlformats.org/officeDocument/2006/relationships/image" Target="../media/image211.png"/><Relationship Id="rId443" Type="http://schemas.openxmlformats.org/officeDocument/2006/relationships/customXml" Target="../ink/ink221.xml"/><Relationship Id="rId464" Type="http://schemas.openxmlformats.org/officeDocument/2006/relationships/image" Target="../media/image232.png"/><Relationship Id="rId303" Type="http://schemas.openxmlformats.org/officeDocument/2006/relationships/customXml" Target="../ink/ink151.xml"/><Relationship Id="rId485" Type="http://schemas.openxmlformats.org/officeDocument/2006/relationships/customXml" Target="../ink/ink242.xml"/><Relationship Id="rId42" Type="http://schemas.openxmlformats.org/officeDocument/2006/relationships/image" Target="../media/image21.png"/><Relationship Id="rId84" Type="http://schemas.openxmlformats.org/officeDocument/2006/relationships/image" Target="../media/image42.png"/><Relationship Id="rId138" Type="http://schemas.openxmlformats.org/officeDocument/2006/relationships/image" Target="../media/image69.png"/><Relationship Id="rId345" Type="http://schemas.openxmlformats.org/officeDocument/2006/relationships/customXml" Target="../ink/ink172.xml"/><Relationship Id="rId387" Type="http://schemas.openxmlformats.org/officeDocument/2006/relationships/customXml" Target="../ink/ink193.xml"/><Relationship Id="rId510" Type="http://schemas.openxmlformats.org/officeDocument/2006/relationships/image" Target="../media/image255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47" Type="http://schemas.openxmlformats.org/officeDocument/2006/relationships/customXml" Target="../ink/ink123.xml"/><Relationship Id="rId412" Type="http://schemas.openxmlformats.org/officeDocument/2006/relationships/image" Target="../media/image206.png"/><Relationship Id="rId107" Type="http://schemas.openxmlformats.org/officeDocument/2006/relationships/customXml" Target="../ink/ink53.xml"/><Relationship Id="rId289" Type="http://schemas.openxmlformats.org/officeDocument/2006/relationships/customXml" Target="../ink/ink144.xml"/><Relationship Id="rId454" Type="http://schemas.openxmlformats.org/officeDocument/2006/relationships/image" Target="../media/image227.png"/><Relationship Id="rId496" Type="http://schemas.openxmlformats.org/officeDocument/2006/relationships/image" Target="../media/image248.png"/><Relationship Id="rId11" Type="http://schemas.openxmlformats.org/officeDocument/2006/relationships/customXml" Target="../ink/ink5.xml"/><Relationship Id="rId53" Type="http://schemas.openxmlformats.org/officeDocument/2006/relationships/customXml" Target="../ink/ink26.xml"/><Relationship Id="rId149" Type="http://schemas.openxmlformats.org/officeDocument/2006/relationships/customXml" Target="../ink/ink74.xml"/><Relationship Id="rId314" Type="http://schemas.openxmlformats.org/officeDocument/2006/relationships/image" Target="../media/image157.png"/><Relationship Id="rId356" Type="http://schemas.openxmlformats.org/officeDocument/2006/relationships/image" Target="../media/image178.png"/><Relationship Id="rId398" Type="http://schemas.openxmlformats.org/officeDocument/2006/relationships/image" Target="../media/image199.png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216" Type="http://schemas.openxmlformats.org/officeDocument/2006/relationships/image" Target="../media/image108.png"/><Relationship Id="rId423" Type="http://schemas.openxmlformats.org/officeDocument/2006/relationships/customXml" Target="../ink/ink211.xml"/><Relationship Id="rId258" Type="http://schemas.openxmlformats.org/officeDocument/2006/relationships/image" Target="../media/image129.png"/><Relationship Id="rId465" Type="http://schemas.openxmlformats.org/officeDocument/2006/relationships/customXml" Target="../ink/ink232.xml"/><Relationship Id="rId22" Type="http://schemas.openxmlformats.org/officeDocument/2006/relationships/image" Target="../media/image11.png"/><Relationship Id="rId64" Type="http://schemas.openxmlformats.org/officeDocument/2006/relationships/image" Target="../media/image32.png"/><Relationship Id="rId118" Type="http://schemas.openxmlformats.org/officeDocument/2006/relationships/image" Target="../media/image59.png"/><Relationship Id="rId325" Type="http://schemas.openxmlformats.org/officeDocument/2006/relationships/customXml" Target="../ink/ink162.xml"/><Relationship Id="rId367" Type="http://schemas.openxmlformats.org/officeDocument/2006/relationships/customXml" Target="../ink/ink183.xml"/><Relationship Id="rId171" Type="http://schemas.openxmlformats.org/officeDocument/2006/relationships/customXml" Target="../ink/ink85.xml"/><Relationship Id="rId227" Type="http://schemas.openxmlformats.org/officeDocument/2006/relationships/customXml" Target="../ink/ink113.xml"/><Relationship Id="rId269" Type="http://schemas.openxmlformats.org/officeDocument/2006/relationships/customXml" Target="../ink/ink134.xml"/><Relationship Id="rId434" Type="http://schemas.openxmlformats.org/officeDocument/2006/relationships/image" Target="../media/image217.png"/><Relationship Id="rId476" Type="http://schemas.openxmlformats.org/officeDocument/2006/relationships/image" Target="../media/image238.png"/><Relationship Id="rId33" Type="http://schemas.openxmlformats.org/officeDocument/2006/relationships/customXml" Target="../ink/ink16.xml"/><Relationship Id="rId129" Type="http://schemas.openxmlformats.org/officeDocument/2006/relationships/customXml" Target="../ink/ink64.xml"/><Relationship Id="rId280" Type="http://schemas.openxmlformats.org/officeDocument/2006/relationships/image" Target="../media/image140.png"/><Relationship Id="rId336" Type="http://schemas.openxmlformats.org/officeDocument/2006/relationships/image" Target="../media/image168.png"/><Relationship Id="rId501" Type="http://schemas.openxmlformats.org/officeDocument/2006/relationships/customXml" Target="../ink/ink250.xml"/><Relationship Id="rId75" Type="http://schemas.openxmlformats.org/officeDocument/2006/relationships/customXml" Target="../ink/ink37.xml"/><Relationship Id="rId140" Type="http://schemas.openxmlformats.org/officeDocument/2006/relationships/image" Target="../media/image70.png"/><Relationship Id="rId182" Type="http://schemas.openxmlformats.org/officeDocument/2006/relationships/image" Target="../media/image91.png"/><Relationship Id="rId378" Type="http://schemas.openxmlformats.org/officeDocument/2006/relationships/image" Target="../media/image189.png"/><Relationship Id="rId403" Type="http://schemas.openxmlformats.org/officeDocument/2006/relationships/customXml" Target="../ink/ink201.xml"/><Relationship Id="rId6" Type="http://schemas.openxmlformats.org/officeDocument/2006/relationships/image" Target="../media/image2.png"/><Relationship Id="rId238" Type="http://schemas.openxmlformats.org/officeDocument/2006/relationships/image" Target="../media/image119.png"/><Relationship Id="rId445" Type="http://schemas.openxmlformats.org/officeDocument/2006/relationships/customXml" Target="../ink/ink222.xml"/><Relationship Id="rId487" Type="http://schemas.openxmlformats.org/officeDocument/2006/relationships/customXml" Target="../ink/ink243.xml"/><Relationship Id="rId291" Type="http://schemas.openxmlformats.org/officeDocument/2006/relationships/customXml" Target="../ink/ink145.xml"/><Relationship Id="rId305" Type="http://schemas.openxmlformats.org/officeDocument/2006/relationships/customXml" Target="../ink/ink152.xml"/><Relationship Id="rId347" Type="http://schemas.openxmlformats.org/officeDocument/2006/relationships/customXml" Target="../ink/ink173.xml"/><Relationship Id="rId512" Type="http://schemas.openxmlformats.org/officeDocument/2006/relationships/image" Target="../media/image256.png"/><Relationship Id="rId44" Type="http://schemas.openxmlformats.org/officeDocument/2006/relationships/image" Target="../media/image22.png"/><Relationship Id="rId86" Type="http://schemas.openxmlformats.org/officeDocument/2006/relationships/image" Target="../media/image43.png"/><Relationship Id="rId151" Type="http://schemas.openxmlformats.org/officeDocument/2006/relationships/customXml" Target="../ink/ink75.xml"/><Relationship Id="rId389" Type="http://schemas.openxmlformats.org/officeDocument/2006/relationships/customXml" Target="../ink/ink194.xml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49" Type="http://schemas.openxmlformats.org/officeDocument/2006/relationships/customXml" Target="../ink/ink124.xml"/><Relationship Id="rId414" Type="http://schemas.openxmlformats.org/officeDocument/2006/relationships/image" Target="../media/image207.png"/><Relationship Id="rId456" Type="http://schemas.openxmlformats.org/officeDocument/2006/relationships/image" Target="../media/image228.png"/><Relationship Id="rId498" Type="http://schemas.openxmlformats.org/officeDocument/2006/relationships/image" Target="../media/image249.png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30.png"/><Relationship Id="rId316" Type="http://schemas.openxmlformats.org/officeDocument/2006/relationships/image" Target="../media/image158.png"/><Relationship Id="rId55" Type="http://schemas.openxmlformats.org/officeDocument/2006/relationships/customXml" Target="../ink/ink27.xml"/><Relationship Id="rId97" Type="http://schemas.openxmlformats.org/officeDocument/2006/relationships/customXml" Target="../ink/ink48.xml"/><Relationship Id="rId120" Type="http://schemas.openxmlformats.org/officeDocument/2006/relationships/image" Target="../media/image60.png"/><Relationship Id="rId358" Type="http://schemas.openxmlformats.org/officeDocument/2006/relationships/image" Target="../media/image179.png"/><Relationship Id="rId162" Type="http://schemas.openxmlformats.org/officeDocument/2006/relationships/image" Target="../media/image81.png"/><Relationship Id="rId218" Type="http://schemas.openxmlformats.org/officeDocument/2006/relationships/image" Target="../media/image109.png"/><Relationship Id="rId425" Type="http://schemas.openxmlformats.org/officeDocument/2006/relationships/customXml" Target="../ink/ink212.xml"/><Relationship Id="rId467" Type="http://schemas.openxmlformats.org/officeDocument/2006/relationships/customXml" Target="../ink/ink233.xml"/><Relationship Id="rId271" Type="http://schemas.openxmlformats.org/officeDocument/2006/relationships/customXml" Target="../ink/ink135.xml"/><Relationship Id="rId24" Type="http://schemas.openxmlformats.org/officeDocument/2006/relationships/image" Target="../media/image12.png"/><Relationship Id="rId66" Type="http://schemas.openxmlformats.org/officeDocument/2006/relationships/image" Target="../media/image33.png"/><Relationship Id="rId131" Type="http://schemas.openxmlformats.org/officeDocument/2006/relationships/customXml" Target="../ink/ink65.xml"/><Relationship Id="rId327" Type="http://schemas.openxmlformats.org/officeDocument/2006/relationships/customXml" Target="../ink/ink163.xml"/><Relationship Id="rId369" Type="http://schemas.openxmlformats.org/officeDocument/2006/relationships/customXml" Target="../ink/ink184.xml"/><Relationship Id="rId173" Type="http://schemas.openxmlformats.org/officeDocument/2006/relationships/customXml" Target="../ink/ink86.xml"/><Relationship Id="rId229" Type="http://schemas.openxmlformats.org/officeDocument/2006/relationships/customXml" Target="../ink/ink114.xml"/><Relationship Id="rId380" Type="http://schemas.openxmlformats.org/officeDocument/2006/relationships/image" Target="../media/image190.png"/><Relationship Id="rId436" Type="http://schemas.openxmlformats.org/officeDocument/2006/relationships/image" Target="../media/image218.png"/><Relationship Id="rId240" Type="http://schemas.openxmlformats.org/officeDocument/2006/relationships/image" Target="../media/image120.png"/><Relationship Id="rId478" Type="http://schemas.openxmlformats.org/officeDocument/2006/relationships/image" Target="../media/image239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16.xml"/><Relationship Id="rId299" Type="http://schemas.openxmlformats.org/officeDocument/2006/relationships/customXml" Target="../ink/ink407.xml"/><Relationship Id="rId303" Type="http://schemas.openxmlformats.org/officeDocument/2006/relationships/customXml" Target="../ink/ink409.xml"/><Relationship Id="rId21" Type="http://schemas.openxmlformats.org/officeDocument/2006/relationships/customXml" Target="../ink/ink268.xml"/><Relationship Id="rId42" Type="http://schemas.openxmlformats.org/officeDocument/2006/relationships/image" Target="../media/image278.png"/><Relationship Id="rId63" Type="http://schemas.openxmlformats.org/officeDocument/2006/relationships/customXml" Target="../ink/ink289.xml"/><Relationship Id="rId84" Type="http://schemas.openxmlformats.org/officeDocument/2006/relationships/image" Target="../media/image299.png"/><Relationship Id="rId138" Type="http://schemas.openxmlformats.org/officeDocument/2006/relationships/image" Target="../media/image326.png"/><Relationship Id="rId159" Type="http://schemas.openxmlformats.org/officeDocument/2006/relationships/customXml" Target="../ink/ink337.xml"/><Relationship Id="rId170" Type="http://schemas.openxmlformats.org/officeDocument/2006/relationships/image" Target="../media/image342.png"/><Relationship Id="rId191" Type="http://schemas.openxmlformats.org/officeDocument/2006/relationships/customXml" Target="../ink/ink353.xml"/><Relationship Id="rId205" Type="http://schemas.openxmlformats.org/officeDocument/2006/relationships/customXml" Target="../ink/ink360.xml"/><Relationship Id="rId226" Type="http://schemas.openxmlformats.org/officeDocument/2006/relationships/image" Target="../media/image370.png"/><Relationship Id="rId247" Type="http://schemas.openxmlformats.org/officeDocument/2006/relationships/customXml" Target="../ink/ink381.xml"/><Relationship Id="rId107" Type="http://schemas.openxmlformats.org/officeDocument/2006/relationships/customXml" Target="../ink/ink311.xml"/><Relationship Id="rId268" Type="http://schemas.openxmlformats.org/officeDocument/2006/relationships/image" Target="../media/image391.png"/><Relationship Id="rId289" Type="http://schemas.openxmlformats.org/officeDocument/2006/relationships/customXml" Target="../ink/ink402.xml"/><Relationship Id="rId11" Type="http://schemas.openxmlformats.org/officeDocument/2006/relationships/customXml" Target="../ink/ink263.xml"/><Relationship Id="rId32" Type="http://schemas.openxmlformats.org/officeDocument/2006/relationships/image" Target="../media/image273.png"/><Relationship Id="rId53" Type="http://schemas.openxmlformats.org/officeDocument/2006/relationships/customXml" Target="../ink/ink284.xml"/><Relationship Id="rId74" Type="http://schemas.openxmlformats.org/officeDocument/2006/relationships/image" Target="../media/image294.png"/><Relationship Id="rId128" Type="http://schemas.openxmlformats.org/officeDocument/2006/relationships/image" Target="../media/image321.png"/><Relationship Id="rId149" Type="http://schemas.openxmlformats.org/officeDocument/2006/relationships/customXml" Target="../ink/ink332.xml"/><Relationship Id="rId5" Type="http://schemas.openxmlformats.org/officeDocument/2006/relationships/customXml" Target="../ink/ink260.xml"/><Relationship Id="rId95" Type="http://schemas.openxmlformats.org/officeDocument/2006/relationships/customXml" Target="../ink/ink305.xml"/><Relationship Id="rId160" Type="http://schemas.openxmlformats.org/officeDocument/2006/relationships/image" Target="../media/image337.png"/><Relationship Id="rId181" Type="http://schemas.openxmlformats.org/officeDocument/2006/relationships/customXml" Target="../ink/ink348.xml"/><Relationship Id="rId216" Type="http://schemas.openxmlformats.org/officeDocument/2006/relationships/image" Target="../media/image365.png"/><Relationship Id="rId237" Type="http://schemas.openxmlformats.org/officeDocument/2006/relationships/customXml" Target="../ink/ink376.xml"/><Relationship Id="rId258" Type="http://schemas.openxmlformats.org/officeDocument/2006/relationships/image" Target="../media/image386.png"/><Relationship Id="rId279" Type="http://schemas.openxmlformats.org/officeDocument/2006/relationships/customXml" Target="../ink/ink397.xml"/><Relationship Id="rId22" Type="http://schemas.openxmlformats.org/officeDocument/2006/relationships/image" Target="../media/image268.png"/><Relationship Id="rId43" Type="http://schemas.openxmlformats.org/officeDocument/2006/relationships/customXml" Target="../ink/ink279.xml"/><Relationship Id="rId64" Type="http://schemas.openxmlformats.org/officeDocument/2006/relationships/image" Target="../media/image289.png"/><Relationship Id="rId118" Type="http://schemas.openxmlformats.org/officeDocument/2006/relationships/image" Target="../media/image316.png"/><Relationship Id="rId139" Type="http://schemas.openxmlformats.org/officeDocument/2006/relationships/customXml" Target="../ink/ink327.xml"/><Relationship Id="rId290" Type="http://schemas.openxmlformats.org/officeDocument/2006/relationships/image" Target="../media/image402.png"/><Relationship Id="rId304" Type="http://schemas.openxmlformats.org/officeDocument/2006/relationships/image" Target="../media/image409.png"/><Relationship Id="rId85" Type="http://schemas.openxmlformats.org/officeDocument/2006/relationships/customXml" Target="../ink/ink300.xml"/><Relationship Id="rId150" Type="http://schemas.openxmlformats.org/officeDocument/2006/relationships/image" Target="../media/image332.png"/><Relationship Id="rId171" Type="http://schemas.openxmlformats.org/officeDocument/2006/relationships/customXml" Target="../ink/ink343.xml"/><Relationship Id="rId192" Type="http://schemas.openxmlformats.org/officeDocument/2006/relationships/image" Target="../media/image353.png"/><Relationship Id="rId206" Type="http://schemas.openxmlformats.org/officeDocument/2006/relationships/image" Target="../media/image360.png"/><Relationship Id="rId227" Type="http://schemas.openxmlformats.org/officeDocument/2006/relationships/customXml" Target="../ink/ink371.xml"/><Relationship Id="rId248" Type="http://schemas.openxmlformats.org/officeDocument/2006/relationships/image" Target="../media/image381.png"/><Relationship Id="rId269" Type="http://schemas.openxmlformats.org/officeDocument/2006/relationships/customXml" Target="../ink/ink392.xml"/><Relationship Id="rId12" Type="http://schemas.openxmlformats.org/officeDocument/2006/relationships/image" Target="../media/image263.png"/><Relationship Id="rId33" Type="http://schemas.openxmlformats.org/officeDocument/2006/relationships/customXml" Target="../ink/ink274.xml"/><Relationship Id="rId108" Type="http://schemas.openxmlformats.org/officeDocument/2006/relationships/image" Target="../media/image311.png"/><Relationship Id="rId129" Type="http://schemas.openxmlformats.org/officeDocument/2006/relationships/customXml" Target="../ink/ink322.xml"/><Relationship Id="rId280" Type="http://schemas.openxmlformats.org/officeDocument/2006/relationships/image" Target="../media/image397.png"/><Relationship Id="rId54" Type="http://schemas.openxmlformats.org/officeDocument/2006/relationships/image" Target="../media/image284.png"/><Relationship Id="rId75" Type="http://schemas.openxmlformats.org/officeDocument/2006/relationships/customXml" Target="../ink/ink295.xml"/><Relationship Id="rId96" Type="http://schemas.openxmlformats.org/officeDocument/2006/relationships/image" Target="../media/image305.png"/><Relationship Id="rId140" Type="http://schemas.openxmlformats.org/officeDocument/2006/relationships/image" Target="../media/image327.png"/><Relationship Id="rId161" Type="http://schemas.openxmlformats.org/officeDocument/2006/relationships/customXml" Target="../ink/ink338.xml"/><Relationship Id="rId182" Type="http://schemas.openxmlformats.org/officeDocument/2006/relationships/image" Target="../media/image348.png"/><Relationship Id="rId217" Type="http://schemas.openxmlformats.org/officeDocument/2006/relationships/customXml" Target="../ink/ink366.xml"/><Relationship Id="rId6" Type="http://schemas.openxmlformats.org/officeDocument/2006/relationships/image" Target="../media/image260.png"/><Relationship Id="rId238" Type="http://schemas.openxmlformats.org/officeDocument/2006/relationships/image" Target="../media/image376.png"/><Relationship Id="rId259" Type="http://schemas.openxmlformats.org/officeDocument/2006/relationships/customXml" Target="../ink/ink387.xml"/><Relationship Id="rId23" Type="http://schemas.openxmlformats.org/officeDocument/2006/relationships/customXml" Target="../ink/ink269.xml"/><Relationship Id="rId119" Type="http://schemas.openxmlformats.org/officeDocument/2006/relationships/customXml" Target="../ink/ink317.xml"/><Relationship Id="rId270" Type="http://schemas.openxmlformats.org/officeDocument/2006/relationships/image" Target="../media/image392.png"/><Relationship Id="rId291" Type="http://schemas.openxmlformats.org/officeDocument/2006/relationships/customXml" Target="../ink/ink403.xml"/><Relationship Id="rId305" Type="http://schemas.openxmlformats.org/officeDocument/2006/relationships/customXml" Target="../ink/ink410.xml"/><Relationship Id="rId44" Type="http://schemas.openxmlformats.org/officeDocument/2006/relationships/image" Target="../media/image279.png"/><Relationship Id="rId65" Type="http://schemas.openxmlformats.org/officeDocument/2006/relationships/customXml" Target="../ink/ink290.xml"/><Relationship Id="rId86" Type="http://schemas.openxmlformats.org/officeDocument/2006/relationships/image" Target="../media/image300.png"/><Relationship Id="rId130" Type="http://schemas.openxmlformats.org/officeDocument/2006/relationships/image" Target="../media/image322.png"/><Relationship Id="rId151" Type="http://schemas.openxmlformats.org/officeDocument/2006/relationships/customXml" Target="../ink/ink333.xml"/><Relationship Id="rId172" Type="http://schemas.openxmlformats.org/officeDocument/2006/relationships/image" Target="../media/image343.png"/><Relationship Id="rId193" Type="http://schemas.openxmlformats.org/officeDocument/2006/relationships/customXml" Target="../ink/ink354.xml"/><Relationship Id="rId207" Type="http://schemas.openxmlformats.org/officeDocument/2006/relationships/customXml" Target="../ink/ink361.xml"/><Relationship Id="rId228" Type="http://schemas.openxmlformats.org/officeDocument/2006/relationships/image" Target="../media/image371.png"/><Relationship Id="rId249" Type="http://schemas.openxmlformats.org/officeDocument/2006/relationships/customXml" Target="../ink/ink382.xml"/><Relationship Id="rId13" Type="http://schemas.openxmlformats.org/officeDocument/2006/relationships/customXml" Target="../ink/ink264.xml"/><Relationship Id="rId109" Type="http://schemas.openxmlformats.org/officeDocument/2006/relationships/customXml" Target="../ink/ink312.xml"/><Relationship Id="rId260" Type="http://schemas.openxmlformats.org/officeDocument/2006/relationships/image" Target="../media/image387.png"/><Relationship Id="rId281" Type="http://schemas.openxmlformats.org/officeDocument/2006/relationships/customXml" Target="../ink/ink398.xml"/><Relationship Id="rId34" Type="http://schemas.openxmlformats.org/officeDocument/2006/relationships/image" Target="../media/image274.png"/><Relationship Id="rId55" Type="http://schemas.openxmlformats.org/officeDocument/2006/relationships/customXml" Target="../ink/ink285.xml"/><Relationship Id="rId76" Type="http://schemas.openxmlformats.org/officeDocument/2006/relationships/image" Target="../media/image295.png"/><Relationship Id="rId97" Type="http://schemas.openxmlformats.org/officeDocument/2006/relationships/customXml" Target="../ink/ink306.xml"/><Relationship Id="rId120" Type="http://schemas.openxmlformats.org/officeDocument/2006/relationships/image" Target="../media/image317.png"/><Relationship Id="rId141" Type="http://schemas.openxmlformats.org/officeDocument/2006/relationships/customXml" Target="../ink/ink328.xml"/><Relationship Id="rId7" Type="http://schemas.openxmlformats.org/officeDocument/2006/relationships/customXml" Target="../ink/ink261.xml"/><Relationship Id="rId162" Type="http://schemas.openxmlformats.org/officeDocument/2006/relationships/image" Target="../media/image338.png"/><Relationship Id="rId183" Type="http://schemas.openxmlformats.org/officeDocument/2006/relationships/customXml" Target="../ink/ink349.xml"/><Relationship Id="rId218" Type="http://schemas.openxmlformats.org/officeDocument/2006/relationships/image" Target="../media/image366.png"/><Relationship Id="rId239" Type="http://schemas.openxmlformats.org/officeDocument/2006/relationships/customXml" Target="../ink/ink377.xml"/><Relationship Id="rId2" Type="http://schemas.openxmlformats.org/officeDocument/2006/relationships/image" Target="../media/image1.png"/><Relationship Id="rId29" Type="http://schemas.openxmlformats.org/officeDocument/2006/relationships/customXml" Target="../ink/ink272.xml"/><Relationship Id="rId250" Type="http://schemas.openxmlformats.org/officeDocument/2006/relationships/image" Target="../media/image382.png"/><Relationship Id="rId255" Type="http://schemas.openxmlformats.org/officeDocument/2006/relationships/customXml" Target="../ink/ink385.xml"/><Relationship Id="rId271" Type="http://schemas.openxmlformats.org/officeDocument/2006/relationships/customXml" Target="../ink/ink393.xml"/><Relationship Id="rId276" Type="http://schemas.openxmlformats.org/officeDocument/2006/relationships/image" Target="../media/image395.png"/><Relationship Id="rId292" Type="http://schemas.openxmlformats.org/officeDocument/2006/relationships/image" Target="../media/image403.png"/><Relationship Id="rId297" Type="http://schemas.openxmlformats.org/officeDocument/2006/relationships/customXml" Target="../ink/ink406.xml"/><Relationship Id="rId306" Type="http://schemas.openxmlformats.org/officeDocument/2006/relationships/image" Target="../media/image410.png"/><Relationship Id="rId24" Type="http://schemas.openxmlformats.org/officeDocument/2006/relationships/image" Target="../media/image269.png"/><Relationship Id="rId40" Type="http://schemas.openxmlformats.org/officeDocument/2006/relationships/image" Target="../media/image277.png"/><Relationship Id="rId45" Type="http://schemas.openxmlformats.org/officeDocument/2006/relationships/customXml" Target="../ink/ink280.xml"/><Relationship Id="rId66" Type="http://schemas.openxmlformats.org/officeDocument/2006/relationships/image" Target="../media/image290.png"/><Relationship Id="rId87" Type="http://schemas.openxmlformats.org/officeDocument/2006/relationships/customXml" Target="../ink/ink301.xml"/><Relationship Id="rId110" Type="http://schemas.openxmlformats.org/officeDocument/2006/relationships/image" Target="../media/image312.png"/><Relationship Id="rId115" Type="http://schemas.openxmlformats.org/officeDocument/2006/relationships/customXml" Target="../ink/ink315.xml"/><Relationship Id="rId131" Type="http://schemas.openxmlformats.org/officeDocument/2006/relationships/customXml" Target="../ink/ink323.xml"/><Relationship Id="rId136" Type="http://schemas.openxmlformats.org/officeDocument/2006/relationships/image" Target="../media/image325.png"/><Relationship Id="rId157" Type="http://schemas.openxmlformats.org/officeDocument/2006/relationships/customXml" Target="../ink/ink336.xml"/><Relationship Id="rId178" Type="http://schemas.openxmlformats.org/officeDocument/2006/relationships/image" Target="../media/image346.png"/><Relationship Id="rId301" Type="http://schemas.openxmlformats.org/officeDocument/2006/relationships/customXml" Target="../ink/ink408.xml"/><Relationship Id="rId61" Type="http://schemas.openxmlformats.org/officeDocument/2006/relationships/customXml" Target="../ink/ink288.xml"/><Relationship Id="rId82" Type="http://schemas.openxmlformats.org/officeDocument/2006/relationships/image" Target="../media/image298.png"/><Relationship Id="rId152" Type="http://schemas.openxmlformats.org/officeDocument/2006/relationships/image" Target="../media/image333.png"/><Relationship Id="rId173" Type="http://schemas.openxmlformats.org/officeDocument/2006/relationships/customXml" Target="../ink/ink344.xml"/><Relationship Id="rId194" Type="http://schemas.openxmlformats.org/officeDocument/2006/relationships/image" Target="../media/image354.png"/><Relationship Id="rId199" Type="http://schemas.openxmlformats.org/officeDocument/2006/relationships/customXml" Target="../ink/ink357.xml"/><Relationship Id="rId203" Type="http://schemas.openxmlformats.org/officeDocument/2006/relationships/customXml" Target="../ink/ink359.xml"/><Relationship Id="rId208" Type="http://schemas.openxmlformats.org/officeDocument/2006/relationships/image" Target="../media/image361.png"/><Relationship Id="rId229" Type="http://schemas.openxmlformats.org/officeDocument/2006/relationships/customXml" Target="../ink/ink372.xml"/><Relationship Id="rId19" Type="http://schemas.openxmlformats.org/officeDocument/2006/relationships/customXml" Target="../ink/ink267.xml"/><Relationship Id="rId224" Type="http://schemas.openxmlformats.org/officeDocument/2006/relationships/image" Target="../media/image369.png"/><Relationship Id="rId240" Type="http://schemas.openxmlformats.org/officeDocument/2006/relationships/image" Target="../media/image377.png"/><Relationship Id="rId245" Type="http://schemas.openxmlformats.org/officeDocument/2006/relationships/customXml" Target="../ink/ink380.xml"/><Relationship Id="rId261" Type="http://schemas.openxmlformats.org/officeDocument/2006/relationships/customXml" Target="../ink/ink388.xml"/><Relationship Id="rId266" Type="http://schemas.openxmlformats.org/officeDocument/2006/relationships/image" Target="../media/image390.png"/><Relationship Id="rId287" Type="http://schemas.openxmlformats.org/officeDocument/2006/relationships/customXml" Target="../ink/ink401.xml"/><Relationship Id="rId14" Type="http://schemas.openxmlformats.org/officeDocument/2006/relationships/image" Target="../media/image264.png"/><Relationship Id="rId30" Type="http://schemas.openxmlformats.org/officeDocument/2006/relationships/image" Target="../media/image272.png"/><Relationship Id="rId35" Type="http://schemas.openxmlformats.org/officeDocument/2006/relationships/customXml" Target="../ink/ink275.xml"/><Relationship Id="rId56" Type="http://schemas.openxmlformats.org/officeDocument/2006/relationships/image" Target="../media/image285.png"/><Relationship Id="rId77" Type="http://schemas.openxmlformats.org/officeDocument/2006/relationships/customXml" Target="../ink/ink296.xml"/><Relationship Id="rId100" Type="http://schemas.openxmlformats.org/officeDocument/2006/relationships/image" Target="../media/image307.png"/><Relationship Id="rId105" Type="http://schemas.openxmlformats.org/officeDocument/2006/relationships/customXml" Target="../ink/ink310.xml"/><Relationship Id="rId126" Type="http://schemas.openxmlformats.org/officeDocument/2006/relationships/image" Target="../media/image320.png"/><Relationship Id="rId147" Type="http://schemas.openxmlformats.org/officeDocument/2006/relationships/customXml" Target="../ink/ink331.xml"/><Relationship Id="rId168" Type="http://schemas.openxmlformats.org/officeDocument/2006/relationships/image" Target="../media/image341.png"/><Relationship Id="rId282" Type="http://schemas.openxmlformats.org/officeDocument/2006/relationships/image" Target="../media/image398.png"/><Relationship Id="rId8" Type="http://schemas.openxmlformats.org/officeDocument/2006/relationships/image" Target="../media/image261.png"/><Relationship Id="rId51" Type="http://schemas.openxmlformats.org/officeDocument/2006/relationships/customXml" Target="../ink/ink283.xml"/><Relationship Id="rId72" Type="http://schemas.openxmlformats.org/officeDocument/2006/relationships/image" Target="../media/image293.png"/><Relationship Id="rId93" Type="http://schemas.openxmlformats.org/officeDocument/2006/relationships/customXml" Target="../ink/ink304.xml"/><Relationship Id="rId98" Type="http://schemas.openxmlformats.org/officeDocument/2006/relationships/image" Target="../media/image306.png"/><Relationship Id="rId121" Type="http://schemas.openxmlformats.org/officeDocument/2006/relationships/customXml" Target="../ink/ink318.xml"/><Relationship Id="rId142" Type="http://schemas.openxmlformats.org/officeDocument/2006/relationships/image" Target="../media/image328.png"/><Relationship Id="rId163" Type="http://schemas.openxmlformats.org/officeDocument/2006/relationships/customXml" Target="../ink/ink339.xml"/><Relationship Id="rId184" Type="http://schemas.openxmlformats.org/officeDocument/2006/relationships/image" Target="../media/image349.png"/><Relationship Id="rId189" Type="http://schemas.openxmlformats.org/officeDocument/2006/relationships/customXml" Target="../ink/ink352.xml"/><Relationship Id="rId219" Type="http://schemas.openxmlformats.org/officeDocument/2006/relationships/customXml" Target="../ink/ink367.xml"/><Relationship Id="rId3" Type="http://schemas.openxmlformats.org/officeDocument/2006/relationships/customXml" Target="../ink/ink259.xml"/><Relationship Id="rId214" Type="http://schemas.openxmlformats.org/officeDocument/2006/relationships/image" Target="../media/image364.png"/><Relationship Id="rId230" Type="http://schemas.openxmlformats.org/officeDocument/2006/relationships/image" Target="../media/image372.png"/><Relationship Id="rId235" Type="http://schemas.openxmlformats.org/officeDocument/2006/relationships/customXml" Target="../ink/ink375.xml"/><Relationship Id="rId251" Type="http://schemas.openxmlformats.org/officeDocument/2006/relationships/customXml" Target="../ink/ink383.xml"/><Relationship Id="rId256" Type="http://schemas.openxmlformats.org/officeDocument/2006/relationships/image" Target="../media/image385.png"/><Relationship Id="rId277" Type="http://schemas.openxmlformats.org/officeDocument/2006/relationships/customXml" Target="../ink/ink396.xml"/><Relationship Id="rId298" Type="http://schemas.openxmlformats.org/officeDocument/2006/relationships/image" Target="../media/image406.png"/><Relationship Id="rId25" Type="http://schemas.openxmlformats.org/officeDocument/2006/relationships/customXml" Target="../ink/ink270.xml"/><Relationship Id="rId46" Type="http://schemas.openxmlformats.org/officeDocument/2006/relationships/image" Target="../media/image280.png"/><Relationship Id="rId67" Type="http://schemas.openxmlformats.org/officeDocument/2006/relationships/customXml" Target="../ink/ink291.xml"/><Relationship Id="rId116" Type="http://schemas.openxmlformats.org/officeDocument/2006/relationships/image" Target="../media/image315.png"/><Relationship Id="rId137" Type="http://schemas.openxmlformats.org/officeDocument/2006/relationships/customXml" Target="../ink/ink326.xml"/><Relationship Id="rId158" Type="http://schemas.openxmlformats.org/officeDocument/2006/relationships/image" Target="../media/image336.png"/><Relationship Id="rId272" Type="http://schemas.openxmlformats.org/officeDocument/2006/relationships/image" Target="../media/image393.png"/><Relationship Id="rId293" Type="http://schemas.openxmlformats.org/officeDocument/2006/relationships/customXml" Target="../ink/ink404.xml"/><Relationship Id="rId302" Type="http://schemas.openxmlformats.org/officeDocument/2006/relationships/image" Target="../media/image408.png"/><Relationship Id="rId20" Type="http://schemas.openxmlformats.org/officeDocument/2006/relationships/image" Target="../media/image267.png"/><Relationship Id="rId41" Type="http://schemas.openxmlformats.org/officeDocument/2006/relationships/customXml" Target="../ink/ink278.xml"/><Relationship Id="rId62" Type="http://schemas.openxmlformats.org/officeDocument/2006/relationships/image" Target="../media/image288.png"/><Relationship Id="rId83" Type="http://schemas.openxmlformats.org/officeDocument/2006/relationships/customXml" Target="../ink/ink299.xml"/><Relationship Id="rId88" Type="http://schemas.openxmlformats.org/officeDocument/2006/relationships/image" Target="../media/image301.png"/><Relationship Id="rId111" Type="http://schemas.openxmlformats.org/officeDocument/2006/relationships/customXml" Target="../ink/ink313.xml"/><Relationship Id="rId132" Type="http://schemas.openxmlformats.org/officeDocument/2006/relationships/image" Target="../media/image323.png"/><Relationship Id="rId153" Type="http://schemas.openxmlformats.org/officeDocument/2006/relationships/customXml" Target="../ink/ink334.xml"/><Relationship Id="rId174" Type="http://schemas.openxmlformats.org/officeDocument/2006/relationships/image" Target="../media/image344.png"/><Relationship Id="rId179" Type="http://schemas.openxmlformats.org/officeDocument/2006/relationships/customXml" Target="../ink/ink347.xml"/><Relationship Id="rId195" Type="http://schemas.openxmlformats.org/officeDocument/2006/relationships/customXml" Target="../ink/ink355.xml"/><Relationship Id="rId209" Type="http://schemas.openxmlformats.org/officeDocument/2006/relationships/customXml" Target="../ink/ink362.xml"/><Relationship Id="rId190" Type="http://schemas.openxmlformats.org/officeDocument/2006/relationships/image" Target="../media/image352.png"/><Relationship Id="rId204" Type="http://schemas.openxmlformats.org/officeDocument/2006/relationships/image" Target="../media/image359.png"/><Relationship Id="rId220" Type="http://schemas.openxmlformats.org/officeDocument/2006/relationships/image" Target="../media/image367.png"/><Relationship Id="rId225" Type="http://schemas.openxmlformats.org/officeDocument/2006/relationships/customXml" Target="../ink/ink370.xml"/><Relationship Id="rId241" Type="http://schemas.openxmlformats.org/officeDocument/2006/relationships/customXml" Target="../ink/ink378.xml"/><Relationship Id="rId246" Type="http://schemas.openxmlformats.org/officeDocument/2006/relationships/image" Target="../media/image380.png"/><Relationship Id="rId267" Type="http://schemas.openxmlformats.org/officeDocument/2006/relationships/customXml" Target="../ink/ink391.xml"/><Relationship Id="rId288" Type="http://schemas.openxmlformats.org/officeDocument/2006/relationships/image" Target="../media/image401.png"/><Relationship Id="rId15" Type="http://schemas.openxmlformats.org/officeDocument/2006/relationships/customXml" Target="../ink/ink265.xml"/><Relationship Id="rId36" Type="http://schemas.openxmlformats.org/officeDocument/2006/relationships/image" Target="../media/image275.png"/><Relationship Id="rId57" Type="http://schemas.openxmlformats.org/officeDocument/2006/relationships/customXml" Target="../ink/ink286.xml"/><Relationship Id="rId106" Type="http://schemas.openxmlformats.org/officeDocument/2006/relationships/image" Target="../media/image310.png"/><Relationship Id="rId127" Type="http://schemas.openxmlformats.org/officeDocument/2006/relationships/customXml" Target="../ink/ink321.xml"/><Relationship Id="rId262" Type="http://schemas.openxmlformats.org/officeDocument/2006/relationships/image" Target="../media/image388.png"/><Relationship Id="rId283" Type="http://schemas.openxmlformats.org/officeDocument/2006/relationships/customXml" Target="../ink/ink399.xml"/><Relationship Id="rId10" Type="http://schemas.openxmlformats.org/officeDocument/2006/relationships/image" Target="../media/image262.png"/><Relationship Id="rId31" Type="http://schemas.openxmlformats.org/officeDocument/2006/relationships/customXml" Target="../ink/ink273.xml"/><Relationship Id="rId52" Type="http://schemas.openxmlformats.org/officeDocument/2006/relationships/image" Target="../media/image283.png"/><Relationship Id="rId73" Type="http://schemas.openxmlformats.org/officeDocument/2006/relationships/customXml" Target="../ink/ink294.xml"/><Relationship Id="rId78" Type="http://schemas.openxmlformats.org/officeDocument/2006/relationships/image" Target="../media/image296.png"/><Relationship Id="rId94" Type="http://schemas.openxmlformats.org/officeDocument/2006/relationships/image" Target="../media/image304.png"/><Relationship Id="rId99" Type="http://schemas.openxmlformats.org/officeDocument/2006/relationships/customXml" Target="../ink/ink307.xml"/><Relationship Id="rId101" Type="http://schemas.openxmlformats.org/officeDocument/2006/relationships/customXml" Target="../ink/ink308.xml"/><Relationship Id="rId122" Type="http://schemas.openxmlformats.org/officeDocument/2006/relationships/image" Target="../media/image318.png"/><Relationship Id="rId143" Type="http://schemas.openxmlformats.org/officeDocument/2006/relationships/customXml" Target="../ink/ink329.xml"/><Relationship Id="rId148" Type="http://schemas.openxmlformats.org/officeDocument/2006/relationships/image" Target="../media/image331.png"/><Relationship Id="rId164" Type="http://schemas.openxmlformats.org/officeDocument/2006/relationships/image" Target="../media/image339.png"/><Relationship Id="rId169" Type="http://schemas.openxmlformats.org/officeDocument/2006/relationships/customXml" Target="../ink/ink342.xml"/><Relationship Id="rId185" Type="http://schemas.openxmlformats.org/officeDocument/2006/relationships/customXml" Target="../ink/ink350.xml"/><Relationship Id="rId4" Type="http://schemas.openxmlformats.org/officeDocument/2006/relationships/image" Target="../media/image3.png"/><Relationship Id="rId9" Type="http://schemas.openxmlformats.org/officeDocument/2006/relationships/customXml" Target="../ink/ink262.xml"/><Relationship Id="rId180" Type="http://schemas.openxmlformats.org/officeDocument/2006/relationships/image" Target="../media/image347.png"/><Relationship Id="rId210" Type="http://schemas.openxmlformats.org/officeDocument/2006/relationships/image" Target="../media/image362.png"/><Relationship Id="rId215" Type="http://schemas.openxmlformats.org/officeDocument/2006/relationships/customXml" Target="../ink/ink365.xml"/><Relationship Id="rId236" Type="http://schemas.openxmlformats.org/officeDocument/2006/relationships/image" Target="../media/image375.png"/><Relationship Id="rId257" Type="http://schemas.openxmlformats.org/officeDocument/2006/relationships/customXml" Target="../ink/ink386.xml"/><Relationship Id="rId278" Type="http://schemas.openxmlformats.org/officeDocument/2006/relationships/image" Target="../media/image396.png"/><Relationship Id="rId26" Type="http://schemas.openxmlformats.org/officeDocument/2006/relationships/image" Target="../media/image270.png"/><Relationship Id="rId231" Type="http://schemas.openxmlformats.org/officeDocument/2006/relationships/customXml" Target="../ink/ink373.xml"/><Relationship Id="rId252" Type="http://schemas.openxmlformats.org/officeDocument/2006/relationships/image" Target="../media/image383.png"/><Relationship Id="rId273" Type="http://schemas.openxmlformats.org/officeDocument/2006/relationships/customXml" Target="../ink/ink394.xml"/><Relationship Id="rId294" Type="http://schemas.openxmlformats.org/officeDocument/2006/relationships/image" Target="../media/image404.png"/><Relationship Id="rId47" Type="http://schemas.openxmlformats.org/officeDocument/2006/relationships/customXml" Target="../ink/ink281.xml"/><Relationship Id="rId68" Type="http://schemas.openxmlformats.org/officeDocument/2006/relationships/image" Target="../media/image291.png"/><Relationship Id="rId89" Type="http://schemas.openxmlformats.org/officeDocument/2006/relationships/customXml" Target="../ink/ink302.xml"/><Relationship Id="rId112" Type="http://schemas.openxmlformats.org/officeDocument/2006/relationships/image" Target="../media/image313.png"/><Relationship Id="rId133" Type="http://schemas.openxmlformats.org/officeDocument/2006/relationships/customXml" Target="../ink/ink324.xml"/><Relationship Id="rId154" Type="http://schemas.openxmlformats.org/officeDocument/2006/relationships/image" Target="../media/image334.png"/><Relationship Id="rId175" Type="http://schemas.openxmlformats.org/officeDocument/2006/relationships/customXml" Target="../ink/ink345.xml"/><Relationship Id="rId196" Type="http://schemas.openxmlformats.org/officeDocument/2006/relationships/image" Target="../media/image355.png"/><Relationship Id="rId200" Type="http://schemas.openxmlformats.org/officeDocument/2006/relationships/image" Target="../media/image357.png"/><Relationship Id="rId16" Type="http://schemas.openxmlformats.org/officeDocument/2006/relationships/image" Target="../media/image265.png"/><Relationship Id="rId221" Type="http://schemas.openxmlformats.org/officeDocument/2006/relationships/customXml" Target="../ink/ink368.xml"/><Relationship Id="rId242" Type="http://schemas.openxmlformats.org/officeDocument/2006/relationships/image" Target="../media/image378.png"/><Relationship Id="rId263" Type="http://schemas.openxmlformats.org/officeDocument/2006/relationships/customXml" Target="../ink/ink389.xml"/><Relationship Id="rId284" Type="http://schemas.openxmlformats.org/officeDocument/2006/relationships/image" Target="../media/image399.png"/><Relationship Id="rId37" Type="http://schemas.openxmlformats.org/officeDocument/2006/relationships/customXml" Target="../ink/ink276.xml"/><Relationship Id="rId58" Type="http://schemas.openxmlformats.org/officeDocument/2006/relationships/image" Target="../media/image286.png"/><Relationship Id="rId79" Type="http://schemas.openxmlformats.org/officeDocument/2006/relationships/customXml" Target="../ink/ink297.xml"/><Relationship Id="rId102" Type="http://schemas.openxmlformats.org/officeDocument/2006/relationships/image" Target="../media/image308.png"/><Relationship Id="rId123" Type="http://schemas.openxmlformats.org/officeDocument/2006/relationships/customXml" Target="../ink/ink319.xml"/><Relationship Id="rId144" Type="http://schemas.openxmlformats.org/officeDocument/2006/relationships/image" Target="../media/image329.png"/><Relationship Id="rId90" Type="http://schemas.openxmlformats.org/officeDocument/2006/relationships/image" Target="../media/image302.png"/><Relationship Id="rId165" Type="http://schemas.openxmlformats.org/officeDocument/2006/relationships/customXml" Target="../ink/ink340.xml"/><Relationship Id="rId186" Type="http://schemas.openxmlformats.org/officeDocument/2006/relationships/image" Target="../media/image350.png"/><Relationship Id="rId211" Type="http://schemas.openxmlformats.org/officeDocument/2006/relationships/customXml" Target="../ink/ink363.xml"/><Relationship Id="rId232" Type="http://schemas.openxmlformats.org/officeDocument/2006/relationships/image" Target="../media/image373.png"/><Relationship Id="rId253" Type="http://schemas.openxmlformats.org/officeDocument/2006/relationships/customXml" Target="../ink/ink384.xml"/><Relationship Id="rId274" Type="http://schemas.openxmlformats.org/officeDocument/2006/relationships/image" Target="../media/image394.png"/><Relationship Id="rId295" Type="http://schemas.openxmlformats.org/officeDocument/2006/relationships/customXml" Target="../ink/ink405.xml"/><Relationship Id="rId27" Type="http://schemas.openxmlformats.org/officeDocument/2006/relationships/customXml" Target="../ink/ink271.xml"/><Relationship Id="rId48" Type="http://schemas.openxmlformats.org/officeDocument/2006/relationships/image" Target="../media/image281.png"/><Relationship Id="rId69" Type="http://schemas.openxmlformats.org/officeDocument/2006/relationships/customXml" Target="../ink/ink292.xml"/><Relationship Id="rId113" Type="http://schemas.openxmlformats.org/officeDocument/2006/relationships/customXml" Target="../ink/ink314.xml"/><Relationship Id="rId134" Type="http://schemas.openxmlformats.org/officeDocument/2006/relationships/image" Target="../media/image324.png"/><Relationship Id="rId80" Type="http://schemas.openxmlformats.org/officeDocument/2006/relationships/image" Target="../media/image297.png"/><Relationship Id="rId155" Type="http://schemas.openxmlformats.org/officeDocument/2006/relationships/customXml" Target="../ink/ink335.xml"/><Relationship Id="rId176" Type="http://schemas.openxmlformats.org/officeDocument/2006/relationships/image" Target="../media/image345.png"/><Relationship Id="rId197" Type="http://schemas.openxmlformats.org/officeDocument/2006/relationships/customXml" Target="../ink/ink356.xml"/><Relationship Id="rId201" Type="http://schemas.openxmlformats.org/officeDocument/2006/relationships/customXml" Target="../ink/ink358.xml"/><Relationship Id="rId222" Type="http://schemas.openxmlformats.org/officeDocument/2006/relationships/image" Target="../media/image368.png"/><Relationship Id="rId243" Type="http://schemas.openxmlformats.org/officeDocument/2006/relationships/customXml" Target="../ink/ink379.xml"/><Relationship Id="rId264" Type="http://schemas.openxmlformats.org/officeDocument/2006/relationships/image" Target="../media/image389.png"/><Relationship Id="rId285" Type="http://schemas.openxmlformats.org/officeDocument/2006/relationships/customXml" Target="../ink/ink400.xml"/><Relationship Id="rId17" Type="http://schemas.openxmlformats.org/officeDocument/2006/relationships/customXml" Target="../ink/ink266.xml"/><Relationship Id="rId38" Type="http://schemas.openxmlformats.org/officeDocument/2006/relationships/image" Target="../media/image276.png"/><Relationship Id="rId59" Type="http://schemas.openxmlformats.org/officeDocument/2006/relationships/customXml" Target="../ink/ink287.xml"/><Relationship Id="rId103" Type="http://schemas.openxmlformats.org/officeDocument/2006/relationships/customXml" Target="../ink/ink309.xml"/><Relationship Id="rId124" Type="http://schemas.openxmlformats.org/officeDocument/2006/relationships/image" Target="../media/image319.png"/><Relationship Id="rId70" Type="http://schemas.openxmlformats.org/officeDocument/2006/relationships/image" Target="../media/image292.png"/><Relationship Id="rId91" Type="http://schemas.openxmlformats.org/officeDocument/2006/relationships/customXml" Target="../ink/ink303.xml"/><Relationship Id="rId145" Type="http://schemas.openxmlformats.org/officeDocument/2006/relationships/customXml" Target="../ink/ink330.xml"/><Relationship Id="rId166" Type="http://schemas.openxmlformats.org/officeDocument/2006/relationships/image" Target="../media/image340.png"/><Relationship Id="rId187" Type="http://schemas.openxmlformats.org/officeDocument/2006/relationships/customXml" Target="../ink/ink351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363.png"/><Relationship Id="rId233" Type="http://schemas.openxmlformats.org/officeDocument/2006/relationships/customXml" Target="../ink/ink374.xml"/><Relationship Id="rId254" Type="http://schemas.openxmlformats.org/officeDocument/2006/relationships/image" Target="../media/image384.png"/><Relationship Id="rId28" Type="http://schemas.openxmlformats.org/officeDocument/2006/relationships/image" Target="../media/image271.png"/><Relationship Id="rId49" Type="http://schemas.openxmlformats.org/officeDocument/2006/relationships/customXml" Target="../ink/ink282.xml"/><Relationship Id="rId114" Type="http://schemas.openxmlformats.org/officeDocument/2006/relationships/image" Target="../media/image314.png"/><Relationship Id="rId275" Type="http://schemas.openxmlformats.org/officeDocument/2006/relationships/customXml" Target="../ink/ink395.xml"/><Relationship Id="rId296" Type="http://schemas.openxmlformats.org/officeDocument/2006/relationships/image" Target="../media/image405.png"/><Relationship Id="rId300" Type="http://schemas.openxmlformats.org/officeDocument/2006/relationships/image" Target="../media/image407.png"/><Relationship Id="rId60" Type="http://schemas.openxmlformats.org/officeDocument/2006/relationships/image" Target="../media/image287.png"/><Relationship Id="rId81" Type="http://schemas.openxmlformats.org/officeDocument/2006/relationships/customXml" Target="../ink/ink298.xml"/><Relationship Id="rId135" Type="http://schemas.openxmlformats.org/officeDocument/2006/relationships/customXml" Target="../ink/ink325.xml"/><Relationship Id="rId156" Type="http://schemas.openxmlformats.org/officeDocument/2006/relationships/image" Target="../media/image335.png"/><Relationship Id="rId177" Type="http://schemas.openxmlformats.org/officeDocument/2006/relationships/customXml" Target="../ink/ink346.xml"/><Relationship Id="rId198" Type="http://schemas.openxmlformats.org/officeDocument/2006/relationships/image" Target="../media/image356.png"/><Relationship Id="rId202" Type="http://schemas.openxmlformats.org/officeDocument/2006/relationships/image" Target="../media/image358.png"/><Relationship Id="rId223" Type="http://schemas.openxmlformats.org/officeDocument/2006/relationships/customXml" Target="../ink/ink369.xml"/><Relationship Id="rId244" Type="http://schemas.openxmlformats.org/officeDocument/2006/relationships/image" Target="../media/image379.png"/><Relationship Id="rId18" Type="http://schemas.openxmlformats.org/officeDocument/2006/relationships/image" Target="../media/image266.png"/><Relationship Id="rId39" Type="http://schemas.openxmlformats.org/officeDocument/2006/relationships/customXml" Target="../ink/ink277.xml"/><Relationship Id="rId265" Type="http://schemas.openxmlformats.org/officeDocument/2006/relationships/customXml" Target="../ink/ink390.xml"/><Relationship Id="rId286" Type="http://schemas.openxmlformats.org/officeDocument/2006/relationships/image" Target="../media/image400.png"/><Relationship Id="rId50" Type="http://schemas.openxmlformats.org/officeDocument/2006/relationships/image" Target="../media/image282.png"/><Relationship Id="rId104" Type="http://schemas.openxmlformats.org/officeDocument/2006/relationships/image" Target="../media/image309.png"/><Relationship Id="rId125" Type="http://schemas.openxmlformats.org/officeDocument/2006/relationships/customXml" Target="../ink/ink320.xml"/><Relationship Id="rId146" Type="http://schemas.openxmlformats.org/officeDocument/2006/relationships/image" Target="../media/image330.png"/><Relationship Id="rId167" Type="http://schemas.openxmlformats.org/officeDocument/2006/relationships/customXml" Target="../ink/ink341.xml"/><Relationship Id="rId188" Type="http://schemas.openxmlformats.org/officeDocument/2006/relationships/image" Target="../media/image351.png"/><Relationship Id="rId71" Type="http://schemas.openxmlformats.org/officeDocument/2006/relationships/customXml" Target="../ink/ink293.xml"/><Relationship Id="rId92" Type="http://schemas.openxmlformats.org/officeDocument/2006/relationships/image" Target="../media/image303.png"/><Relationship Id="rId213" Type="http://schemas.openxmlformats.org/officeDocument/2006/relationships/customXml" Target="../ink/ink364.xml"/><Relationship Id="rId234" Type="http://schemas.openxmlformats.org/officeDocument/2006/relationships/image" Target="../media/image374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68.xml"/><Relationship Id="rId299" Type="http://schemas.openxmlformats.org/officeDocument/2006/relationships/customXml" Target="../ink/ink559.xml"/><Relationship Id="rId21" Type="http://schemas.openxmlformats.org/officeDocument/2006/relationships/customXml" Target="../ink/ink420.xml"/><Relationship Id="rId42" Type="http://schemas.openxmlformats.org/officeDocument/2006/relationships/image" Target="../media/image429.png"/><Relationship Id="rId63" Type="http://schemas.openxmlformats.org/officeDocument/2006/relationships/customXml" Target="../ink/ink441.xml"/><Relationship Id="rId84" Type="http://schemas.openxmlformats.org/officeDocument/2006/relationships/image" Target="../media/image450.png"/><Relationship Id="rId138" Type="http://schemas.openxmlformats.org/officeDocument/2006/relationships/image" Target="../media/image477.png"/><Relationship Id="rId159" Type="http://schemas.openxmlformats.org/officeDocument/2006/relationships/customXml" Target="../ink/ink489.xml"/><Relationship Id="rId324" Type="http://schemas.openxmlformats.org/officeDocument/2006/relationships/image" Target="../media/image570.png"/><Relationship Id="rId345" Type="http://schemas.openxmlformats.org/officeDocument/2006/relationships/customXml" Target="../ink/ink582.xml"/><Relationship Id="rId366" Type="http://schemas.openxmlformats.org/officeDocument/2006/relationships/image" Target="../media/image591.png"/><Relationship Id="rId170" Type="http://schemas.openxmlformats.org/officeDocument/2006/relationships/image" Target="../media/image493.png"/><Relationship Id="rId191" Type="http://schemas.openxmlformats.org/officeDocument/2006/relationships/customXml" Target="../ink/ink505.xml"/><Relationship Id="rId205" Type="http://schemas.openxmlformats.org/officeDocument/2006/relationships/customXml" Target="../ink/ink512.xml"/><Relationship Id="rId226" Type="http://schemas.openxmlformats.org/officeDocument/2006/relationships/image" Target="../media/image521.png"/><Relationship Id="rId247" Type="http://schemas.openxmlformats.org/officeDocument/2006/relationships/customXml" Target="../ink/ink533.xml"/><Relationship Id="rId107" Type="http://schemas.openxmlformats.org/officeDocument/2006/relationships/customXml" Target="../ink/ink463.xml"/><Relationship Id="rId268" Type="http://schemas.openxmlformats.org/officeDocument/2006/relationships/image" Target="../media/image542.png"/><Relationship Id="rId289" Type="http://schemas.openxmlformats.org/officeDocument/2006/relationships/customXml" Target="../ink/ink554.xml"/><Relationship Id="rId11" Type="http://schemas.openxmlformats.org/officeDocument/2006/relationships/customXml" Target="../ink/ink415.xml"/><Relationship Id="rId32" Type="http://schemas.openxmlformats.org/officeDocument/2006/relationships/image" Target="../media/image424.png"/><Relationship Id="rId53" Type="http://schemas.openxmlformats.org/officeDocument/2006/relationships/customXml" Target="../ink/ink436.xml"/><Relationship Id="rId74" Type="http://schemas.openxmlformats.org/officeDocument/2006/relationships/image" Target="../media/image445.png"/><Relationship Id="rId128" Type="http://schemas.openxmlformats.org/officeDocument/2006/relationships/image" Target="../media/image472.png"/><Relationship Id="rId149" Type="http://schemas.openxmlformats.org/officeDocument/2006/relationships/customXml" Target="../ink/ink484.xml"/><Relationship Id="rId314" Type="http://schemas.openxmlformats.org/officeDocument/2006/relationships/image" Target="../media/image565.png"/><Relationship Id="rId335" Type="http://schemas.openxmlformats.org/officeDocument/2006/relationships/customXml" Target="../ink/ink577.xml"/><Relationship Id="rId356" Type="http://schemas.openxmlformats.org/officeDocument/2006/relationships/image" Target="../media/image586.png"/><Relationship Id="rId377" Type="http://schemas.openxmlformats.org/officeDocument/2006/relationships/customXml" Target="../ink/ink598.xml"/><Relationship Id="rId5" Type="http://schemas.openxmlformats.org/officeDocument/2006/relationships/customXml" Target="../ink/ink412.xml"/><Relationship Id="rId95" Type="http://schemas.openxmlformats.org/officeDocument/2006/relationships/customXml" Target="../ink/ink457.xml"/><Relationship Id="rId160" Type="http://schemas.openxmlformats.org/officeDocument/2006/relationships/image" Target="../media/image488.png"/><Relationship Id="rId181" Type="http://schemas.openxmlformats.org/officeDocument/2006/relationships/customXml" Target="../ink/ink500.xml"/><Relationship Id="rId216" Type="http://schemas.openxmlformats.org/officeDocument/2006/relationships/image" Target="../media/image516.png"/><Relationship Id="rId237" Type="http://schemas.openxmlformats.org/officeDocument/2006/relationships/customXml" Target="../ink/ink528.xml"/><Relationship Id="rId258" Type="http://schemas.openxmlformats.org/officeDocument/2006/relationships/image" Target="../media/image537.png"/><Relationship Id="rId279" Type="http://schemas.openxmlformats.org/officeDocument/2006/relationships/customXml" Target="../ink/ink549.xml"/><Relationship Id="rId22" Type="http://schemas.openxmlformats.org/officeDocument/2006/relationships/image" Target="../media/image419.png"/><Relationship Id="rId43" Type="http://schemas.openxmlformats.org/officeDocument/2006/relationships/customXml" Target="../ink/ink431.xml"/><Relationship Id="rId64" Type="http://schemas.openxmlformats.org/officeDocument/2006/relationships/image" Target="../media/image440.png"/><Relationship Id="rId118" Type="http://schemas.openxmlformats.org/officeDocument/2006/relationships/image" Target="../media/image467.png"/><Relationship Id="rId139" Type="http://schemas.openxmlformats.org/officeDocument/2006/relationships/customXml" Target="../ink/ink479.xml"/><Relationship Id="rId290" Type="http://schemas.openxmlformats.org/officeDocument/2006/relationships/image" Target="../media/image553.png"/><Relationship Id="rId304" Type="http://schemas.openxmlformats.org/officeDocument/2006/relationships/image" Target="../media/image560.png"/><Relationship Id="rId325" Type="http://schemas.openxmlformats.org/officeDocument/2006/relationships/customXml" Target="../ink/ink572.xml"/><Relationship Id="rId346" Type="http://schemas.openxmlformats.org/officeDocument/2006/relationships/image" Target="../media/image581.png"/><Relationship Id="rId367" Type="http://schemas.openxmlformats.org/officeDocument/2006/relationships/customXml" Target="../ink/ink593.xml"/><Relationship Id="rId85" Type="http://schemas.openxmlformats.org/officeDocument/2006/relationships/customXml" Target="../ink/ink452.xml"/><Relationship Id="rId150" Type="http://schemas.openxmlformats.org/officeDocument/2006/relationships/image" Target="../media/image483.png"/><Relationship Id="rId171" Type="http://schemas.openxmlformats.org/officeDocument/2006/relationships/customXml" Target="../ink/ink495.xml"/><Relationship Id="rId192" Type="http://schemas.openxmlformats.org/officeDocument/2006/relationships/image" Target="../media/image504.png"/><Relationship Id="rId206" Type="http://schemas.openxmlformats.org/officeDocument/2006/relationships/image" Target="../media/image511.png"/><Relationship Id="rId227" Type="http://schemas.openxmlformats.org/officeDocument/2006/relationships/customXml" Target="../ink/ink523.xml"/><Relationship Id="rId248" Type="http://schemas.openxmlformats.org/officeDocument/2006/relationships/image" Target="../media/image532.png"/><Relationship Id="rId269" Type="http://schemas.openxmlformats.org/officeDocument/2006/relationships/customXml" Target="../ink/ink544.xml"/><Relationship Id="rId12" Type="http://schemas.openxmlformats.org/officeDocument/2006/relationships/image" Target="../media/image414.png"/><Relationship Id="rId33" Type="http://schemas.openxmlformats.org/officeDocument/2006/relationships/customXml" Target="../ink/ink426.xml"/><Relationship Id="rId108" Type="http://schemas.openxmlformats.org/officeDocument/2006/relationships/image" Target="../media/image462.png"/><Relationship Id="rId129" Type="http://schemas.openxmlformats.org/officeDocument/2006/relationships/customXml" Target="../ink/ink474.xml"/><Relationship Id="rId280" Type="http://schemas.openxmlformats.org/officeDocument/2006/relationships/image" Target="../media/image548.png"/><Relationship Id="rId315" Type="http://schemas.openxmlformats.org/officeDocument/2006/relationships/customXml" Target="../ink/ink567.xml"/><Relationship Id="rId336" Type="http://schemas.openxmlformats.org/officeDocument/2006/relationships/image" Target="../media/image576.png"/><Relationship Id="rId357" Type="http://schemas.openxmlformats.org/officeDocument/2006/relationships/customXml" Target="../ink/ink588.xml"/><Relationship Id="rId54" Type="http://schemas.openxmlformats.org/officeDocument/2006/relationships/image" Target="../media/image435.png"/><Relationship Id="rId75" Type="http://schemas.openxmlformats.org/officeDocument/2006/relationships/customXml" Target="../ink/ink447.xml"/><Relationship Id="rId96" Type="http://schemas.openxmlformats.org/officeDocument/2006/relationships/image" Target="../media/image456.png"/><Relationship Id="rId140" Type="http://schemas.openxmlformats.org/officeDocument/2006/relationships/image" Target="../media/image478.png"/><Relationship Id="rId161" Type="http://schemas.openxmlformats.org/officeDocument/2006/relationships/customXml" Target="../ink/ink490.xml"/><Relationship Id="rId182" Type="http://schemas.openxmlformats.org/officeDocument/2006/relationships/image" Target="../media/image499.png"/><Relationship Id="rId217" Type="http://schemas.openxmlformats.org/officeDocument/2006/relationships/customXml" Target="../ink/ink518.xml"/><Relationship Id="rId378" Type="http://schemas.openxmlformats.org/officeDocument/2006/relationships/image" Target="../media/image597.png"/><Relationship Id="rId6" Type="http://schemas.openxmlformats.org/officeDocument/2006/relationships/image" Target="../media/image411.png"/><Relationship Id="rId238" Type="http://schemas.openxmlformats.org/officeDocument/2006/relationships/image" Target="../media/image527.png"/><Relationship Id="rId259" Type="http://schemas.openxmlformats.org/officeDocument/2006/relationships/customXml" Target="../ink/ink539.xml"/><Relationship Id="rId23" Type="http://schemas.openxmlformats.org/officeDocument/2006/relationships/customXml" Target="../ink/ink421.xml"/><Relationship Id="rId119" Type="http://schemas.openxmlformats.org/officeDocument/2006/relationships/customXml" Target="../ink/ink469.xml"/><Relationship Id="rId270" Type="http://schemas.openxmlformats.org/officeDocument/2006/relationships/image" Target="../media/image543.png"/><Relationship Id="rId291" Type="http://schemas.openxmlformats.org/officeDocument/2006/relationships/customXml" Target="../ink/ink555.xml"/><Relationship Id="rId305" Type="http://schemas.openxmlformats.org/officeDocument/2006/relationships/customXml" Target="../ink/ink562.xml"/><Relationship Id="rId326" Type="http://schemas.openxmlformats.org/officeDocument/2006/relationships/image" Target="../media/image571.png"/><Relationship Id="rId347" Type="http://schemas.openxmlformats.org/officeDocument/2006/relationships/customXml" Target="../ink/ink583.xml"/><Relationship Id="rId44" Type="http://schemas.openxmlformats.org/officeDocument/2006/relationships/image" Target="../media/image430.png"/><Relationship Id="rId65" Type="http://schemas.openxmlformats.org/officeDocument/2006/relationships/customXml" Target="../ink/ink442.xml"/><Relationship Id="rId86" Type="http://schemas.openxmlformats.org/officeDocument/2006/relationships/image" Target="../media/image451.png"/><Relationship Id="rId130" Type="http://schemas.openxmlformats.org/officeDocument/2006/relationships/image" Target="../media/image473.png"/><Relationship Id="rId151" Type="http://schemas.openxmlformats.org/officeDocument/2006/relationships/customXml" Target="../ink/ink485.xml"/><Relationship Id="rId368" Type="http://schemas.openxmlformats.org/officeDocument/2006/relationships/image" Target="../media/image592.png"/><Relationship Id="rId172" Type="http://schemas.openxmlformats.org/officeDocument/2006/relationships/image" Target="../media/image494.png"/><Relationship Id="rId193" Type="http://schemas.openxmlformats.org/officeDocument/2006/relationships/customXml" Target="../ink/ink506.xml"/><Relationship Id="rId207" Type="http://schemas.openxmlformats.org/officeDocument/2006/relationships/customXml" Target="../ink/ink513.xml"/><Relationship Id="rId228" Type="http://schemas.openxmlformats.org/officeDocument/2006/relationships/image" Target="../media/image522.png"/><Relationship Id="rId249" Type="http://schemas.openxmlformats.org/officeDocument/2006/relationships/customXml" Target="../ink/ink534.xml"/><Relationship Id="rId13" Type="http://schemas.openxmlformats.org/officeDocument/2006/relationships/customXml" Target="../ink/ink416.xml"/><Relationship Id="rId109" Type="http://schemas.openxmlformats.org/officeDocument/2006/relationships/customXml" Target="../ink/ink464.xml"/><Relationship Id="rId260" Type="http://schemas.openxmlformats.org/officeDocument/2006/relationships/image" Target="../media/image538.png"/><Relationship Id="rId281" Type="http://schemas.openxmlformats.org/officeDocument/2006/relationships/customXml" Target="../ink/ink550.xml"/><Relationship Id="rId316" Type="http://schemas.openxmlformats.org/officeDocument/2006/relationships/image" Target="../media/image566.png"/><Relationship Id="rId337" Type="http://schemas.openxmlformats.org/officeDocument/2006/relationships/customXml" Target="../ink/ink578.xml"/><Relationship Id="rId34" Type="http://schemas.openxmlformats.org/officeDocument/2006/relationships/image" Target="../media/image425.png"/><Relationship Id="rId55" Type="http://schemas.openxmlformats.org/officeDocument/2006/relationships/customXml" Target="../ink/ink437.xml"/><Relationship Id="rId76" Type="http://schemas.openxmlformats.org/officeDocument/2006/relationships/image" Target="../media/image446.png"/><Relationship Id="rId97" Type="http://schemas.openxmlformats.org/officeDocument/2006/relationships/customXml" Target="../ink/ink458.xml"/><Relationship Id="rId120" Type="http://schemas.openxmlformats.org/officeDocument/2006/relationships/image" Target="../media/image468.png"/><Relationship Id="rId141" Type="http://schemas.openxmlformats.org/officeDocument/2006/relationships/customXml" Target="../ink/ink480.xml"/><Relationship Id="rId358" Type="http://schemas.openxmlformats.org/officeDocument/2006/relationships/image" Target="../media/image587.png"/><Relationship Id="rId379" Type="http://schemas.openxmlformats.org/officeDocument/2006/relationships/customXml" Target="../ink/ink599.xml"/><Relationship Id="rId7" Type="http://schemas.openxmlformats.org/officeDocument/2006/relationships/customXml" Target="../ink/ink413.xml"/><Relationship Id="rId162" Type="http://schemas.openxmlformats.org/officeDocument/2006/relationships/image" Target="../media/image489.png"/><Relationship Id="rId183" Type="http://schemas.openxmlformats.org/officeDocument/2006/relationships/customXml" Target="../ink/ink501.xml"/><Relationship Id="rId218" Type="http://schemas.openxmlformats.org/officeDocument/2006/relationships/image" Target="../media/image517.png"/><Relationship Id="rId239" Type="http://schemas.openxmlformats.org/officeDocument/2006/relationships/customXml" Target="../ink/ink529.xml"/><Relationship Id="rId250" Type="http://schemas.openxmlformats.org/officeDocument/2006/relationships/image" Target="../media/image533.png"/><Relationship Id="rId271" Type="http://schemas.openxmlformats.org/officeDocument/2006/relationships/customXml" Target="../ink/ink545.xml"/><Relationship Id="rId292" Type="http://schemas.openxmlformats.org/officeDocument/2006/relationships/image" Target="../media/image554.png"/><Relationship Id="rId306" Type="http://schemas.openxmlformats.org/officeDocument/2006/relationships/image" Target="../media/image561.png"/><Relationship Id="rId24" Type="http://schemas.openxmlformats.org/officeDocument/2006/relationships/image" Target="../media/image420.png"/><Relationship Id="rId45" Type="http://schemas.openxmlformats.org/officeDocument/2006/relationships/customXml" Target="../ink/ink432.xml"/><Relationship Id="rId66" Type="http://schemas.openxmlformats.org/officeDocument/2006/relationships/image" Target="../media/image441.png"/><Relationship Id="rId87" Type="http://schemas.openxmlformats.org/officeDocument/2006/relationships/customXml" Target="../ink/ink453.xml"/><Relationship Id="rId110" Type="http://schemas.openxmlformats.org/officeDocument/2006/relationships/image" Target="../media/image463.png"/><Relationship Id="rId131" Type="http://schemas.openxmlformats.org/officeDocument/2006/relationships/customXml" Target="../ink/ink475.xml"/><Relationship Id="rId327" Type="http://schemas.openxmlformats.org/officeDocument/2006/relationships/customXml" Target="../ink/ink573.xml"/><Relationship Id="rId348" Type="http://schemas.openxmlformats.org/officeDocument/2006/relationships/image" Target="../media/image582.png"/><Relationship Id="rId369" Type="http://schemas.openxmlformats.org/officeDocument/2006/relationships/customXml" Target="../ink/ink594.xml"/><Relationship Id="rId152" Type="http://schemas.openxmlformats.org/officeDocument/2006/relationships/image" Target="../media/image484.png"/><Relationship Id="rId173" Type="http://schemas.openxmlformats.org/officeDocument/2006/relationships/customXml" Target="../ink/ink496.xml"/><Relationship Id="rId194" Type="http://schemas.openxmlformats.org/officeDocument/2006/relationships/image" Target="../media/image505.png"/><Relationship Id="rId208" Type="http://schemas.openxmlformats.org/officeDocument/2006/relationships/image" Target="../media/image512.png"/><Relationship Id="rId229" Type="http://schemas.openxmlformats.org/officeDocument/2006/relationships/customXml" Target="../ink/ink524.xml"/><Relationship Id="rId380" Type="http://schemas.openxmlformats.org/officeDocument/2006/relationships/image" Target="../media/image598.png"/><Relationship Id="rId240" Type="http://schemas.openxmlformats.org/officeDocument/2006/relationships/image" Target="../media/image528.png"/><Relationship Id="rId261" Type="http://schemas.openxmlformats.org/officeDocument/2006/relationships/customXml" Target="../ink/ink540.xml"/><Relationship Id="rId14" Type="http://schemas.openxmlformats.org/officeDocument/2006/relationships/image" Target="../media/image415.png"/><Relationship Id="rId35" Type="http://schemas.openxmlformats.org/officeDocument/2006/relationships/customXml" Target="../ink/ink427.xml"/><Relationship Id="rId56" Type="http://schemas.openxmlformats.org/officeDocument/2006/relationships/image" Target="../media/image436.png"/><Relationship Id="rId77" Type="http://schemas.openxmlformats.org/officeDocument/2006/relationships/customXml" Target="../ink/ink448.xml"/><Relationship Id="rId100" Type="http://schemas.openxmlformats.org/officeDocument/2006/relationships/image" Target="../media/image458.png"/><Relationship Id="rId282" Type="http://schemas.openxmlformats.org/officeDocument/2006/relationships/image" Target="../media/image549.png"/><Relationship Id="rId317" Type="http://schemas.openxmlformats.org/officeDocument/2006/relationships/customXml" Target="../ink/ink568.xml"/><Relationship Id="rId338" Type="http://schemas.openxmlformats.org/officeDocument/2006/relationships/image" Target="../media/image577.png"/><Relationship Id="rId359" Type="http://schemas.openxmlformats.org/officeDocument/2006/relationships/customXml" Target="../ink/ink589.xml"/><Relationship Id="rId8" Type="http://schemas.openxmlformats.org/officeDocument/2006/relationships/image" Target="../media/image412.png"/><Relationship Id="rId98" Type="http://schemas.openxmlformats.org/officeDocument/2006/relationships/image" Target="../media/image457.png"/><Relationship Id="rId121" Type="http://schemas.openxmlformats.org/officeDocument/2006/relationships/customXml" Target="../ink/ink470.xml"/><Relationship Id="rId142" Type="http://schemas.openxmlformats.org/officeDocument/2006/relationships/image" Target="../media/image479.png"/><Relationship Id="rId163" Type="http://schemas.openxmlformats.org/officeDocument/2006/relationships/customXml" Target="../ink/ink491.xml"/><Relationship Id="rId184" Type="http://schemas.openxmlformats.org/officeDocument/2006/relationships/image" Target="../media/image500.png"/><Relationship Id="rId219" Type="http://schemas.openxmlformats.org/officeDocument/2006/relationships/customXml" Target="../ink/ink519.xml"/><Relationship Id="rId370" Type="http://schemas.openxmlformats.org/officeDocument/2006/relationships/image" Target="../media/image593.png"/><Relationship Id="rId230" Type="http://schemas.openxmlformats.org/officeDocument/2006/relationships/image" Target="../media/image523.png"/><Relationship Id="rId251" Type="http://schemas.openxmlformats.org/officeDocument/2006/relationships/customXml" Target="../ink/ink535.xml"/><Relationship Id="rId25" Type="http://schemas.openxmlformats.org/officeDocument/2006/relationships/customXml" Target="../ink/ink422.xml"/><Relationship Id="rId46" Type="http://schemas.openxmlformats.org/officeDocument/2006/relationships/image" Target="../media/image431.png"/><Relationship Id="rId67" Type="http://schemas.openxmlformats.org/officeDocument/2006/relationships/customXml" Target="../ink/ink443.xml"/><Relationship Id="rId272" Type="http://schemas.openxmlformats.org/officeDocument/2006/relationships/image" Target="../media/image544.png"/><Relationship Id="rId293" Type="http://schemas.openxmlformats.org/officeDocument/2006/relationships/customXml" Target="../ink/ink556.xml"/><Relationship Id="rId307" Type="http://schemas.openxmlformats.org/officeDocument/2006/relationships/customXml" Target="../ink/ink563.xml"/><Relationship Id="rId328" Type="http://schemas.openxmlformats.org/officeDocument/2006/relationships/image" Target="../media/image572.png"/><Relationship Id="rId349" Type="http://schemas.openxmlformats.org/officeDocument/2006/relationships/customXml" Target="../ink/ink584.xml"/><Relationship Id="rId88" Type="http://schemas.openxmlformats.org/officeDocument/2006/relationships/image" Target="../media/image452.png"/><Relationship Id="rId111" Type="http://schemas.openxmlformats.org/officeDocument/2006/relationships/customXml" Target="../ink/ink465.xml"/><Relationship Id="rId132" Type="http://schemas.openxmlformats.org/officeDocument/2006/relationships/image" Target="../media/image474.png"/><Relationship Id="rId153" Type="http://schemas.openxmlformats.org/officeDocument/2006/relationships/customXml" Target="../ink/ink486.xml"/><Relationship Id="rId174" Type="http://schemas.openxmlformats.org/officeDocument/2006/relationships/image" Target="../media/image495.png"/><Relationship Id="rId195" Type="http://schemas.openxmlformats.org/officeDocument/2006/relationships/customXml" Target="../ink/ink507.xml"/><Relationship Id="rId209" Type="http://schemas.openxmlformats.org/officeDocument/2006/relationships/customXml" Target="../ink/ink514.xml"/><Relationship Id="rId360" Type="http://schemas.openxmlformats.org/officeDocument/2006/relationships/image" Target="../media/image588.png"/><Relationship Id="rId381" Type="http://schemas.openxmlformats.org/officeDocument/2006/relationships/customXml" Target="../ink/ink600.xml"/><Relationship Id="rId220" Type="http://schemas.openxmlformats.org/officeDocument/2006/relationships/image" Target="../media/image518.png"/><Relationship Id="rId241" Type="http://schemas.openxmlformats.org/officeDocument/2006/relationships/customXml" Target="../ink/ink530.xml"/><Relationship Id="rId15" Type="http://schemas.openxmlformats.org/officeDocument/2006/relationships/customXml" Target="../ink/ink417.xml"/><Relationship Id="rId36" Type="http://schemas.openxmlformats.org/officeDocument/2006/relationships/image" Target="../media/image426.png"/><Relationship Id="rId57" Type="http://schemas.openxmlformats.org/officeDocument/2006/relationships/customXml" Target="../ink/ink438.xml"/><Relationship Id="rId262" Type="http://schemas.openxmlformats.org/officeDocument/2006/relationships/image" Target="../media/image539.png"/><Relationship Id="rId283" Type="http://schemas.openxmlformats.org/officeDocument/2006/relationships/customXml" Target="../ink/ink551.xml"/><Relationship Id="rId318" Type="http://schemas.openxmlformats.org/officeDocument/2006/relationships/image" Target="../media/image567.png"/><Relationship Id="rId339" Type="http://schemas.openxmlformats.org/officeDocument/2006/relationships/customXml" Target="../ink/ink579.xml"/><Relationship Id="rId78" Type="http://schemas.openxmlformats.org/officeDocument/2006/relationships/image" Target="../media/image447.png"/><Relationship Id="rId99" Type="http://schemas.openxmlformats.org/officeDocument/2006/relationships/customXml" Target="../ink/ink459.xml"/><Relationship Id="rId101" Type="http://schemas.openxmlformats.org/officeDocument/2006/relationships/customXml" Target="../ink/ink460.xml"/><Relationship Id="rId122" Type="http://schemas.openxmlformats.org/officeDocument/2006/relationships/image" Target="../media/image469.png"/><Relationship Id="rId143" Type="http://schemas.openxmlformats.org/officeDocument/2006/relationships/customXml" Target="../ink/ink481.xml"/><Relationship Id="rId164" Type="http://schemas.openxmlformats.org/officeDocument/2006/relationships/image" Target="../media/image490.png"/><Relationship Id="rId185" Type="http://schemas.openxmlformats.org/officeDocument/2006/relationships/customXml" Target="../ink/ink502.xml"/><Relationship Id="rId350" Type="http://schemas.openxmlformats.org/officeDocument/2006/relationships/image" Target="../media/image583.png"/><Relationship Id="rId371" Type="http://schemas.openxmlformats.org/officeDocument/2006/relationships/customXml" Target="../ink/ink595.xml"/><Relationship Id="rId9" Type="http://schemas.openxmlformats.org/officeDocument/2006/relationships/customXml" Target="../ink/ink414.xml"/><Relationship Id="rId210" Type="http://schemas.openxmlformats.org/officeDocument/2006/relationships/image" Target="../media/image513.png"/><Relationship Id="rId26" Type="http://schemas.openxmlformats.org/officeDocument/2006/relationships/image" Target="../media/image421.png"/><Relationship Id="rId231" Type="http://schemas.openxmlformats.org/officeDocument/2006/relationships/customXml" Target="../ink/ink525.xml"/><Relationship Id="rId252" Type="http://schemas.openxmlformats.org/officeDocument/2006/relationships/image" Target="../media/image534.png"/><Relationship Id="rId273" Type="http://schemas.openxmlformats.org/officeDocument/2006/relationships/customXml" Target="../ink/ink546.xml"/><Relationship Id="rId294" Type="http://schemas.openxmlformats.org/officeDocument/2006/relationships/image" Target="../media/image555.png"/><Relationship Id="rId308" Type="http://schemas.openxmlformats.org/officeDocument/2006/relationships/image" Target="../media/image562.png"/><Relationship Id="rId329" Type="http://schemas.openxmlformats.org/officeDocument/2006/relationships/customXml" Target="../ink/ink574.xml"/><Relationship Id="rId47" Type="http://schemas.openxmlformats.org/officeDocument/2006/relationships/customXml" Target="../ink/ink433.xml"/><Relationship Id="rId68" Type="http://schemas.openxmlformats.org/officeDocument/2006/relationships/image" Target="../media/image442.png"/><Relationship Id="rId89" Type="http://schemas.openxmlformats.org/officeDocument/2006/relationships/customXml" Target="../ink/ink454.xml"/><Relationship Id="rId112" Type="http://schemas.openxmlformats.org/officeDocument/2006/relationships/image" Target="../media/image464.png"/><Relationship Id="rId133" Type="http://schemas.openxmlformats.org/officeDocument/2006/relationships/customXml" Target="../ink/ink476.xml"/><Relationship Id="rId154" Type="http://schemas.openxmlformats.org/officeDocument/2006/relationships/image" Target="../media/image485.png"/><Relationship Id="rId175" Type="http://schemas.openxmlformats.org/officeDocument/2006/relationships/customXml" Target="../ink/ink497.xml"/><Relationship Id="rId340" Type="http://schemas.openxmlformats.org/officeDocument/2006/relationships/image" Target="../media/image578.png"/><Relationship Id="rId361" Type="http://schemas.openxmlformats.org/officeDocument/2006/relationships/customXml" Target="../ink/ink590.xml"/><Relationship Id="rId196" Type="http://schemas.openxmlformats.org/officeDocument/2006/relationships/image" Target="../media/image506.png"/><Relationship Id="rId200" Type="http://schemas.openxmlformats.org/officeDocument/2006/relationships/image" Target="../media/image508.png"/><Relationship Id="rId382" Type="http://schemas.openxmlformats.org/officeDocument/2006/relationships/image" Target="../media/image599.png"/><Relationship Id="rId16" Type="http://schemas.openxmlformats.org/officeDocument/2006/relationships/image" Target="../media/image416.png"/><Relationship Id="rId221" Type="http://schemas.openxmlformats.org/officeDocument/2006/relationships/customXml" Target="../ink/ink520.xml"/><Relationship Id="rId242" Type="http://schemas.openxmlformats.org/officeDocument/2006/relationships/image" Target="../media/image529.png"/><Relationship Id="rId263" Type="http://schemas.openxmlformats.org/officeDocument/2006/relationships/customXml" Target="../ink/ink541.xml"/><Relationship Id="rId284" Type="http://schemas.openxmlformats.org/officeDocument/2006/relationships/image" Target="../media/image550.png"/><Relationship Id="rId319" Type="http://schemas.openxmlformats.org/officeDocument/2006/relationships/customXml" Target="../ink/ink569.xml"/><Relationship Id="rId37" Type="http://schemas.openxmlformats.org/officeDocument/2006/relationships/customXml" Target="../ink/ink428.xml"/><Relationship Id="rId58" Type="http://schemas.openxmlformats.org/officeDocument/2006/relationships/image" Target="../media/image437.png"/><Relationship Id="rId79" Type="http://schemas.openxmlformats.org/officeDocument/2006/relationships/customXml" Target="../ink/ink449.xml"/><Relationship Id="rId102" Type="http://schemas.openxmlformats.org/officeDocument/2006/relationships/image" Target="../media/image459.png"/><Relationship Id="rId123" Type="http://schemas.openxmlformats.org/officeDocument/2006/relationships/customXml" Target="../ink/ink471.xml"/><Relationship Id="rId144" Type="http://schemas.openxmlformats.org/officeDocument/2006/relationships/image" Target="../media/image480.png"/><Relationship Id="rId330" Type="http://schemas.openxmlformats.org/officeDocument/2006/relationships/image" Target="../media/image573.png"/><Relationship Id="rId90" Type="http://schemas.openxmlformats.org/officeDocument/2006/relationships/image" Target="../media/image453.png"/><Relationship Id="rId165" Type="http://schemas.openxmlformats.org/officeDocument/2006/relationships/customXml" Target="../ink/ink492.xml"/><Relationship Id="rId186" Type="http://schemas.openxmlformats.org/officeDocument/2006/relationships/image" Target="../media/image501.png"/><Relationship Id="rId351" Type="http://schemas.openxmlformats.org/officeDocument/2006/relationships/customXml" Target="../ink/ink585.xml"/><Relationship Id="rId372" Type="http://schemas.openxmlformats.org/officeDocument/2006/relationships/image" Target="../media/image594.png"/><Relationship Id="rId211" Type="http://schemas.openxmlformats.org/officeDocument/2006/relationships/customXml" Target="../ink/ink515.xml"/><Relationship Id="rId232" Type="http://schemas.openxmlformats.org/officeDocument/2006/relationships/image" Target="../media/image524.png"/><Relationship Id="rId253" Type="http://schemas.openxmlformats.org/officeDocument/2006/relationships/customXml" Target="../ink/ink536.xml"/><Relationship Id="rId274" Type="http://schemas.openxmlformats.org/officeDocument/2006/relationships/image" Target="../media/image545.png"/><Relationship Id="rId295" Type="http://schemas.openxmlformats.org/officeDocument/2006/relationships/customXml" Target="../ink/ink557.xml"/><Relationship Id="rId309" Type="http://schemas.openxmlformats.org/officeDocument/2006/relationships/customXml" Target="../ink/ink564.xml"/><Relationship Id="rId27" Type="http://schemas.openxmlformats.org/officeDocument/2006/relationships/customXml" Target="../ink/ink423.xml"/><Relationship Id="rId48" Type="http://schemas.openxmlformats.org/officeDocument/2006/relationships/image" Target="../media/image432.png"/><Relationship Id="rId69" Type="http://schemas.openxmlformats.org/officeDocument/2006/relationships/customXml" Target="../ink/ink444.xml"/><Relationship Id="rId113" Type="http://schemas.openxmlformats.org/officeDocument/2006/relationships/customXml" Target="../ink/ink466.xml"/><Relationship Id="rId134" Type="http://schemas.openxmlformats.org/officeDocument/2006/relationships/image" Target="../media/image475.png"/><Relationship Id="rId320" Type="http://schemas.openxmlformats.org/officeDocument/2006/relationships/image" Target="../media/image568.png"/><Relationship Id="rId80" Type="http://schemas.openxmlformats.org/officeDocument/2006/relationships/image" Target="../media/image448.png"/><Relationship Id="rId155" Type="http://schemas.openxmlformats.org/officeDocument/2006/relationships/customXml" Target="../ink/ink487.xml"/><Relationship Id="rId176" Type="http://schemas.openxmlformats.org/officeDocument/2006/relationships/image" Target="../media/image496.png"/><Relationship Id="rId197" Type="http://schemas.openxmlformats.org/officeDocument/2006/relationships/customXml" Target="../ink/ink508.xml"/><Relationship Id="rId341" Type="http://schemas.openxmlformats.org/officeDocument/2006/relationships/customXml" Target="../ink/ink580.xml"/><Relationship Id="rId362" Type="http://schemas.openxmlformats.org/officeDocument/2006/relationships/image" Target="../media/image589.png"/><Relationship Id="rId383" Type="http://schemas.openxmlformats.org/officeDocument/2006/relationships/customXml" Target="../ink/ink601.xml"/><Relationship Id="rId201" Type="http://schemas.openxmlformats.org/officeDocument/2006/relationships/customXml" Target="../ink/ink510.xml"/><Relationship Id="rId222" Type="http://schemas.openxmlformats.org/officeDocument/2006/relationships/image" Target="../media/image519.png"/><Relationship Id="rId243" Type="http://schemas.openxmlformats.org/officeDocument/2006/relationships/customXml" Target="../ink/ink531.xml"/><Relationship Id="rId264" Type="http://schemas.openxmlformats.org/officeDocument/2006/relationships/image" Target="../media/image540.png"/><Relationship Id="rId285" Type="http://schemas.openxmlformats.org/officeDocument/2006/relationships/customXml" Target="../ink/ink552.xml"/><Relationship Id="rId17" Type="http://schemas.openxmlformats.org/officeDocument/2006/relationships/customXml" Target="../ink/ink418.xml"/><Relationship Id="rId38" Type="http://schemas.openxmlformats.org/officeDocument/2006/relationships/image" Target="../media/image427.png"/><Relationship Id="rId59" Type="http://schemas.openxmlformats.org/officeDocument/2006/relationships/customXml" Target="../ink/ink439.xml"/><Relationship Id="rId103" Type="http://schemas.openxmlformats.org/officeDocument/2006/relationships/customXml" Target="../ink/ink461.xml"/><Relationship Id="rId124" Type="http://schemas.openxmlformats.org/officeDocument/2006/relationships/image" Target="../media/image470.png"/><Relationship Id="rId310" Type="http://schemas.openxmlformats.org/officeDocument/2006/relationships/image" Target="../media/image563.png"/><Relationship Id="rId70" Type="http://schemas.openxmlformats.org/officeDocument/2006/relationships/image" Target="../media/image443.png"/><Relationship Id="rId91" Type="http://schemas.openxmlformats.org/officeDocument/2006/relationships/customXml" Target="../ink/ink455.xml"/><Relationship Id="rId145" Type="http://schemas.openxmlformats.org/officeDocument/2006/relationships/customXml" Target="../ink/ink482.xml"/><Relationship Id="rId166" Type="http://schemas.openxmlformats.org/officeDocument/2006/relationships/image" Target="../media/image491.png"/><Relationship Id="rId187" Type="http://schemas.openxmlformats.org/officeDocument/2006/relationships/customXml" Target="../ink/ink503.xml"/><Relationship Id="rId331" Type="http://schemas.openxmlformats.org/officeDocument/2006/relationships/customXml" Target="../ink/ink575.xml"/><Relationship Id="rId352" Type="http://schemas.openxmlformats.org/officeDocument/2006/relationships/image" Target="../media/image584.png"/><Relationship Id="rId373" Type="http://schemas.openxmlformats.org/officeDocument/2006/relationships/customXml" Target="../ink/ink596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514.png"/><Relationship Id="rId233" Type="http://schemas.openxmlformats.org/officeDocument/2006/relationships/customXml" Target="../ink/ink526.xml"/><Relationship Id="rId254" Type="http://schemas.openxmlformats.org/officeDocument/2006/relationships/image" Target="../media/image535.png"/><Relationship Id="rId28" Type="http://schemas.openxmlformats.org/officeDocument/2006/relationships/image" Target="../media/image422.png"/><Relationship Id="rId49" Type="http://schemas.openxmlformats.org/officeDocument/2006/relationships/customXml" Target="../ink/ink434.xml"/><Relationship Id="rId114" Type="http://schemas.openxmlformats.org/officeDocument/2006/relationships/image" Target="../media/image465.png"/><Relationship Id="rId275" Type="http://schemas.openxmlformats.org/officeDocument/2006/relationships/customXml" Target="../ink/ink547.xml"/><Relationship Id="rId296" Type="http://schemas.openxmlformats.org/officeDocument/2006/relationships/image" Target="../media/image556.png"/><Relationship Id="rId300" Type="http://schemas.openxmlformats.org/officeDocument/2006/relationships/image" Target="../media/image558.png"/><Relationship Id="rId60" Type="http://schemas.openxmlformats.org/officeDocument/2006/relationships/image" Target="../media/image438.png"/><Relationship Id="rId81" Type="http://schemas.openxmlformats.org/officeDocument/2006/relationships/customXml" Target="../ink/ink450.xml"/><Relationship Id="rId135" Type="http://schemas.openxmlformats.org/officeDocument/2006/relationships/customXml" Target="../ink/ink477.xml"/><Relationship Id="rId156" Type="http://schemas.openxmlformats.org/officeDocument/2006/relationships/image" Target="../media/image486.png"/><Relationship Id="rId177" Type="http://schemas.openxmlformats.org/officeDocument/2006/relationships/customXml" Target="../ink/ink498.xml"/><Relationship Id="rId198" Type="http://schemas.openxmlformats.org/officeDocument/2006/relationships/image" Target="../media/image507.png"/><Relationship Id="rId321" Type="http://schemas.openxmlformats.org/officeDocument/2006/relationships/customXml" Target="../ink/ink570.xml"/><Relationship Id="rId342" Type="http://schemas.openxmlformats.org/officeDocument/2006/relationships/image" Target="../media/image579.png"/><Relationship Id="rId363" Type="http://schemas.openxmlformats.org/officeDocument/2006/relationships/customXml" Target="../ink/ink591.xml"/><Relationship Id="rId384" Type="http://schemas.openxmlformats.org/officeDocument/2006/relationships/image" Target="../media/image600.png"/><Relationship Id="rId202" Type="http://schemas.openxmlformats.org/officeDocument/2006/relationships/image" Target="../media/image509.png"/><Relationship Id="rId223" Type="http://schemas.openxmlformats.org/officeDocument/2006/relationships/customXml" Target="../ink/ink521.xml"/><Relationship Id="rId244" Type="http://schemas.openxmlformats.org/officeDocument/2006/relationships/image" Target="../media/image530.png"/><Relationship Id="rId18" Type="http://schemas.openxmlformats.org/officeDocument/2006/relationships/image" Target="../media/image417.png"/><Relationship Id="rId39" Type="http://schemas.openxmlformats.org/officeDocument/2006/relationships/customXml" Target="../ink/ink429.xml"/><Relationship Id="rId265" Type="http://schemas.openxmlformats.org/officeDocument/2006/relationships/customXml" Target="../ink/ink542.xml"/><Relationship Id="rId286" Type="http://schemas.openxmlformats.org/officeDocument/2006/relationships/image" Target="../media/image551.png"/><Relationship Id="rId50" Type="http://schemas.openxmlformats.org/officeDocument/2006/relationships/image" Target="../media/image433.png"/><Relationship Id="rId104" Type="http://schemas.openxmlformats.org/officeDocument/2006/relationships/image" Target="../media/image460.png"/><Relationship Id="rId125" Type="http://schemas.openxmlformats.org/officeDocument/2006/relationships/customXml" Target="../ink/ink472.xml"/><Relationship Id="rId146" Type="http://schemas.openxmlformats.org/officeDocument/2006/relationships/image" Target="../media/image481.png"/><Relationship Id="rId167" Type="http://schemas.openxmlformats.org/officeDocument/2006/relationships/customXml" Target="../ink/ink493.xml"/><Relationship Id="rId188" Type="http://schemas.openxmlformats.org/officeDocument/2006/relationships/image" Target="../media/image502.png"/><Relationship Id="rId311" Type="http://schemas.openxmlformats.org/officeDocument/2006/relationships/customXml" Target="../ink/ink565.xml"/><Relationship Id="rId332" Type="http://schemas.openxmlformats.org/officeDocument/2006/relationships/image" Target="../media/image574.png"/><Relationship Id="rId353" Type="http://schemas.openxmlformats.org/officeDocument/2006/relationships/customXml" Target="../ink/ink586.xml"/><Relationship Id="rId374" Type="http://schemas.openxmlformats.org/officeDocument/2006/relationships/image" Target="../media/image595.png"/><Relationship Id="rId71" Type="http://schemas.openxmlformats.org/officeDocument/2006/relationships/customXml" Target="../ink/ink445.xml"/><Relationship Id="rId92" Type="http://schemas.openxmlformats.org/officeDocument/2006/relationships/image" Target="../media/image454.png"/><Relationship Id="rId213" Type="http://schemas.openxmlformats.org/officeDocument/2006/relationships/customXml" Target="../ink/ink516.xml"/><Relationship Id="rId234" Type="http://schemas.openxmlformats.org/officeDocument/2006/relationships/image" Target="../media/image525.png"/><Relationship Id="rId2" Type="http://schemas.openxmlformats.org/officeDocument/2006/relationships/image" Target="../media/image1.png"/><Relationship Id="rId29" Type="http://schemas.openxmlformats.org/officeDocument/2006/relationships/customXml" Target="../ink/ink424.xml"/><Relationship Id="rId255" Type="http://schemas.openxmlformats.org/officeDocument/2006/relationships/customXml" Target="../ink/ink537.xml"/><Relationship Id="rId276" Type="http://schemas.openxmlformats.org/officeDocument/2006/relationships/image" Target="../media/image546.png"/><Relationship Id="rId297" Type="http://schemas.openxmlformats.org/officeDocument/2006/relationships/customXml" Target="../ink/ink558.xml"/><Relationship Id="rId40" Type="http://schemas.openxmlformats.org/officeDocument/2006/relationships/image" Target="../media/image428.png"/><Relationship Id="rId115" Type="http://schemas.openxmlformats.org/officeDocument/2006/relationships/customXml" Target="../ink/ink467.xml"/><Relationship Id="rId136" Type="http://schemas.openxmlformats.org/officeDocument/2006/relationships/image" Target="../media/image476.png"/><Relationship Id="rId157" Type="http://schemas.openxmlformats.org/officeDocument/2006/relationships/customXml" Target="../ink/ink488.xml"/><Relationship Id="rId178" Type="http://schemas.openxmlformats.org/officeDocument/2006/relationships/image" Target="../media/image497.png"/><Relationship Id="rId301" Type="http://schemas.openxmlformats.org/officeDocument/2006/relationships/customXml" Target="../ink/ink560.xml"/><Relationship Id="rId322" Type="http://schemas.openxmlformats.org/officeDocument/2006/relationships/image" Target="../media/image569.png"/><Relationship Id="rId343" Type="http://schemas.openxmlformats.org/officeDocument/2006/relationships/customXml" Target="../ink/ink581.xml"/><Relationship Id="rId364" Type="http://schemas.openxmlformats.org/officeDocument/2006/relationships/image" Target="../media/image590.png"/><Relationship Id="rId61" Type="http://schemas.openxmlformats.org/officeDocument/2006/relationships/customXml" Target="../ink/ink440.xml"/><Relationship Id="rId82" Type="http://schemas.openxmlformats.org/officeDocument/2006/relationships/image" Target="../media/image449.png"/><Relationship Id="rId199" Type="http://schemas.openxmlformats.org/officeDocument/2006/relationships/customXml" Target="../ink/ink509.xml"/><Relationship Id="rId203" Type="http://schemas.openxmlformats.org/officeDocument/2006/relationships/customXml" Target="../ink/ink511.xml"/><Relationship Id="rId385" Type="http://schemas.openxmlformats.org/officeDocument/2006/relationships/customXml" Target="../ink/ink602.xml"/><Relationship Id="rId19" Type="http://schemas.openxmlformats.org/officeDocument/2006/relationships/customXml" Target="../ink/ink419.xml"/><Relationship Id="rId224" Type="http://schemas.openxmlformats.org/officeDocument/2006/relationships/image" Target="../media/image520.png"/><Relationship Id="rId245" Type="http://schemas.openxmlformats.org/officeDocument/2006/relationships/customXml" Target="../ink/ink532.xml"/><Relationship Id="rId266" Type="http://schemas.openxmlformats.org/officeDocument/2006/relationships/image" Target="../media/image541.png"/><Relationship Id="rId287" Type="http://schemas.openxmlformats.org/officeDocument/2006/relationships/customXml" Target="../ink/ink553.xml"/><Relationship Id="rId30" Type="http://schemas.openxmlformats.org/officeDocument/2006/relationships/image" Target="../media/image423.png"/><Relationship Id="rId105" Type="http://schemas.openxmlformats.org/officeDocument/2006/relationships/customXml" Target="../ink/ink462.xml"/><Relationship Id="rId126" Type="http://schemas.openxmlformats.org/officeDocument/2006/relationships/image" Target="../media/image471.png"/><Relationship Id="rId147" Type="http://schemas.openxmlformats.org/officeDocument/2006/relationships/customXml" Target="../ink/ink483.xml"/><Relationship Id="rId168" Type="http://schemas.openxmlformats.org/officeDocument/2006/relationships/image" Target="../media/image492.png"/><Relationship Id="rId312" Type="http://schemas.openxmlformats.org/officeDocument/2006/relationships/image" Target="../media/image564.png"/><Relationship Id="rId333" Type="http://schemas.openxmlformats.org/officeDocument/2006/relationships/customXml" Target="../ink/ink576.xml"/><Relationship Id="rId354" Type="http://schemas.openxmlformats.org/officeDocument/2006/relationships/image" Target="../media/image585.png"/><Relationship Id="rId51" Type="http://schemas.openxmlformats.org/officeDocument/2006/relationships/customXml" Target="../ink/ink435.xml"/><Relationship Id="rId72" Type="http://schemas.openxmlformats.org/officeDocument/2006/relationships/image" Target="../media/image444.png"/><Relationship Id="rId93" Type="http://schemas.openxmlformats.org/officeDocument/2006/relationships/customXml" Target="../ink/ink456.xml"/><Relationship Id="rId189" Type="http://schemas.openxmlformats.org/officeDocument/2006/relationships/customXml" Target="../ink/ink504.xml"/><Relationship Id="rId375" Type="http://schemas.openxmlformats.org/officeDocument/2006/relationships/customXml" Target="../ink/ink597.xml"/><Relationship Id="rId3" Type="http://schemas.openxmlformats.org/officeDocument/2006/relationships/customXml" Target="../ink/ink411.xml"/><Relationship Id="rId214" Type="http://schemas.openxmlformats.org/officeDocument/2006/relationships/image" Target="../media/image515.png"/><Relationship Id="rId235" Type="http://schemas.openxmlformats.org/officeDocument/2006/relationships/customXml" Target="../ink/ink527.xml"/><Relationship Id="rId256" Type="http://schemas.openxmlformats.org/officeDocument/2006/relationships/image" Target="../media/image536.png"/><Relationship Id="rId277" Type="http://schemas.openxmlformats.org/officeDocument/2006/relationships/customXml" Target="../ink/ink548.xml"/><Relationship Id="rId298" Type="http://schemas.openxmlformats.org/officeDocument/2006/relationships/image" Target="../media/image557.png"/><Relationship Id="rId116" Type="http://schemas.openxmlformats.org/officeDocument/2006/relationships/image" Target="../media/image466.png"/><Relationship Id="rId137" Type="http://schemas.openxmlformats.org/officeDocument/2006/relationships/customXml" Target="../ink/ink478.xml"/><Relationship Id="rId158" Type="http://schemas.openxmlformats.org/officeDocument/2006/relationships/image" Target="../media/image487.png"/><Relationship Id="rId302" Type="http://schemas.openxmlformats.org/officeDocument/2006/relationships/image" Target="../media/image559.png"/><Relationship Id="rId323" Type="http://schemas.openxmlformats.org/officeDocument/2006/relationships/customXml" Target="../ink/ink571.xml"/><Relationship Id="rId344" Type="http://schemas.openxmlformats.org/officeDocument/2006/relationships/image" Target="../media/image580.png"/><Relationship Id="rId20" Type="http://schemas.openxmlformats.org/officeDocument/2006/relationships/image" Target="../media/image418.png"/><Relationship Id="rId41" Type="http://schemas.openxmlformats.org/officeDocument/2006/relationships/customXml" Target="../ink/ink430.xml"/><Relationship Id="rId62" Type="http://schemas.openxmlformats.org/officeDocument/2006/relationships/image" Target="../media/image439.png"/><Relationship Id="rId83" Type="http://schemas.openxmlformats.org/officeDocument/2006/relationships/customXml" Target="../ink/ink451.xml"/><Relationship Id="rId179" Type="http://schemas.openxmlformats.org/officeDocument/2006/relationships/customXml" Target="../ink/ink499.xml"/><Relationship Id="rId365" Type="http://schemas.openxmlformats.org/officeDocument/2006/relationships/customXml" Target="../ink/ink592.xml"/><Relationship Id="rId386" Type="http://schemas.openxmlformats.org/officeDocument/2006/relationships/image" Target="../media/image601.png"/><Relationship Id="rId190" Type="http://schemas.openxmlformats.org/officeDocument/2006/relationships/image" Target="../media/image503.png"/><Relationship Id="rId204" Type="http://schemas.openxmlformats.org/officeDocument/2006/relationships/image" Target="../media/image510.png"/><Relationship Id="rId225" Type="http://schemas.openxmlformats.org/officeDocument/2006/relationships/customXml" Target="../ink/ink522.xml"/><Relationship Id="rId246" Type="http://schemas.openxmlformats.org/officeDocument/2006/relationships/image" Target="../media/image531.png"/><Relationship Id="rId267" Type="http://schemas.openxmlformats.org/officeDocument/2006/relationships/customXml" Target="../ink/ink543.xml"/><Relationship Id="rId288" Type="http://schemas.openxmlformats.org/officeDocument/2006/relationships/image" Target="../media/image552.png"/><Relationship Id="rId106" Type="http://schemas.openxmlformats.org/officeDocument/2006/relationships/image" Target="../media/image461.png"/><Relationship Id="rId127" Type="http://schemas.openxmlformats.org/officeDocument/2006/relationships/customXml" Target="../ink/ink473.xml"/><Relationship Id="rId313" Type="http://schemas.openxmlformats.org/officeDocument/2006/relationships/customXml" Target="../ink/ink566.xml"/><Relationship Id="rId10" Type="http://schemas.openxmlformats.org/officeDocument/2006/relationships/image" Target="../media/image413.png"/><Relationship Id="rId31" Type="http://schemas.openxmlformats.org/officeDocument/2006/relationships/customXml" Target="../ink/ink425.xml"/><Relationship Id="rId52" Type="http://schemas.openxmlformats.org/officeDocument/2006/relationships/image" Target="../media/image434.png"/><Relationship Id="rId73" Type="http://schemas.openxmlformats.org/officeDocument/2006/relationships/customXml" Target="../ink/ink446.xml"/><Relationship Id="rId94" Type="http://schemas.openxmlformats.org/officeDocument/2006/relationships/image" Target="../media/image455.png"/><Relationship Id="rId148" Type="http://schemas.openxmlformats.org/officeDocument/2006/relationships/image" Target="../media/image482.png"/><Relationship Id="rId169" Type="http://schemas.openxmlformats.org/officeDocument/2006/relationships/customXml" Target="../ink/ink494.xml"/><Relationship Id="rId334" Type="http://schemas.openxmlformats.org/officeDocument/2006/relationships/image" Target="../media/image575.png"/><Relationship Id="rId355" Type="http://schemas.openxmlformats.org/officeDocument/2006/relationships/customXml" Target="../ink/ink587.xml"/><Relationship Id="rId376" Type="http://schemas.openxmlformats.org/officeDocument/2006/relationships/image" Target="../media/image596.png"/><Relationship Id="rId4" Type="http://schemas.openxmlformats.org/officeDocument/2006/relationships/image" Target="../media/image3.png"/><Relationship Id="rId180" Type="http://schemas.openxmlformats.org/officeDocument/2006/relationships/image" Target="../media/image498.png"/><Relationship Id="rId215" Type="http://schemas.openxmlformats.org/officeDocument/2006/relationships/customXml" Target="../ink/ink517.xml"/><Relationship Id="rId236" Type="http://schemas.openxmlformats.org/officeDocument/2006/relationships/image" Target="../media/image526.png"/><Relationship Id="rId257" Type="http://schemas.openxmlformats.org/officeDocument/2006/relationships/customXml" Target="../ink/ink538.xml"/><Relationship Id="rId278" Type="http://schemas.openxmlformats.org/officeDocument/2006/relationships/image" Target="../media/image547.png"/><Relationship Id="rId303" Type="http://schemas.openxmlformats.org/officeDocument/2006/relationships/customXml" Target="../ink/ink56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3.png"/><Relationship Id="rId13" Type="http://schemas.openxmlformats.org/officeDocument/2006/relationships/customXml" Target="../ink/ink608.xml"/><Relationship Id="rId18" Type="http://schemas.openxmlformats.org/officeDocument/2006/relationships/image" Target="../media/image608.png"/><Relationship Id="rId26" Type="http://schemas.openxmlformats.org/officeDocument/2006/relationships/image" Target="../media/image612.png"/><Relationship Id="rId3" Type="http://schemas.openxmlformats.org/officeDocument/2006/relationships/customXml" Target="../ink/ink603.xml"/><Relationship Id="rId21" Type="http://schemas.openxmlformats.org/officeDocument/2006/relationships/customXml" Target="../ink/ink612.xml"/><Relationship Id="rId34" Type="http://schemas.openxmlformats.org/officeDocument/2006/relationships/image" Target="../media/image616.png"/><Relationship Id="rId7" Type="http://schemas.openxmlformats.org/officeDocument/2006/relationships/customXml" Target="../ink/ink605.xml"/><Relationship Id="rId12" Type="http://schemas.openxmlformats.org/officeDocument/2006/relationships/image" Target="../media/image605.png"/><Relationship Id="rId17" Type="http://schemas.openxmlformats.org/officeDocument/2006/relationships/customXml" Target="../ink/ink610.xml"/><Relationship Id="rId25" Type="http://schemas.openxmlformats.org/officeDocument/2006/relationships/customXml" Target="../ink/ink614.xml"/><Relationship Id="rId33" Type="http://schemas.openxmlformats.org/officeDocument/2006/relationships/customXml" Target="../ink/ink618.xml"/><Relationship Id="rId2" Type="http://schemas.openxmlformats.org/officeDocument/2006/relationships/image" Target="../media/image1.png"/><Relationship Id="rId16" Type="http://schemas.openxmlformats.org/officeDocument/2006/relationships/image" Target="../media/image607.png"/><Relationship Id="rId20" Type="http://schemas.openxmlformats.org/officeDocument/2006/relationships/image" Target="../media/image609.png"/><Relationship Id="rId29" Type="http://schemas.openxmlformats.org/officeDocument/2006/relationships/customXml" Target="../ink/ink6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2.png"/><Relationship Id="rId11" Type="http://schemas.openxmlformats.org/officeDocument/2006/relationships/customXml" Target="../ink/ink607.xml"/><Relationship Id="rId24" Type="http://schemas.openxmlformats.org/officeDocument/2006/relationships/image" Target="../media/image611.png"/><Relationship Id="rId32" Type="http://schemas.openxmlformats.org/officeDocument/2006/relationships/image" Target="../media/image615.png"/><Relationship Id="rId5" Type="http://schemas.openxmlformats.org/officeDocument/2006/relationships/customXml" Target="../ink/ink604.xml"/><Relationship Id="rId15" Type="http://schemas.openxmlformats.org/officeDocument/2006/relationships/customXml" Target="../ink/ink609.xml"/><Relationship Id="rId23" Type="http://schemas.openxmlformats.org/officeDocument/2006/relationships/customXml" Target="../ink/ink613.xml"/><Relationship Id="rId28" Type="http://schemas.openxmlformats.org/officeDocument/2006/relationships/image" Target="../media/image613.png"/><Relationship Id="rId36" Type="http://schemas.openxmlformats.org/officeDocument/2006/relationships/image" Target="../media/image617.png"/><Relationship Id="rId10" Type="http://schemas.openxmlformats.org/officeDocument/2006/relationships/image" Target="../media/image604.png"/><Relationship Id="rId19" Type="http://schemas.openxmlformats.org/officeDocument/2006/relationships/customXml" Target="../ink/ink611.xml"/><Relationship Id="rId31" Type="http://schemas.openxmlformats.org/officeDocument/2006/relationships/customXml" Target="../ink/ink617.xml"/><Relationship Id="rId4" Type="http://schemas.openxmlformats.org/officeDocument/2006/relationships/image" Target="../media/image3.png"/><Relationship Id="rId9" Type="http://schemas.openxmlformats.org/officeDocument/2006/relationships/customXml" Target="../ink/ink606.xml"/><Relationship Id="rId14" Type="http://schemas.openxmlformats.org/officeDocument/2006/relationships/image" Target="../media/image606.png"/><Relationship Id="rId22" Type="http://schemas.openxmlformats.org/officeDocument/2006/relationships/image" Target="../media/image610.png"/><Relationship Id="rId27" Type="http://schemas.openxmlformats.org/officeDocument/2006/relationships/customXml" Target="../ink/ink615.xml"/><Relationship Id="rId30" Type="http://schemas.openxmlformats.org/officeDocument/2006/relationships/image" Target="../media/image614.png"/><Relationship Id="rId35" Type="http://schemas.openxmlformats.org/officeDocument/2006/relationships/customXml" Target="../ink/ink6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93798" y="10682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D96F23A-D9BD-D98C-EC28-1F2B797D9543}"/>
                  </a:ext>
                </a:extLst>
              </p14:cNvPr>
              <p14:cNvContentPartPr/>
              <p14:nvPr/>
            </p14:nvContentPartPr>
            <p14:xfrm>
              <a:off x="1123111" y="1820718"/>
              <a:ext cx="213840" cy="235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D96F23A-D9BD-D98C-EC28-1F2B797D954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4471" y="1811718"/>
                <a:ext cx="23148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39F05F9-A4B6-5262-F87A-B41B1D1E4D76}"/>
                  </a:ext>
                </a:extLst>
              </p14:cNvPr>
              <p14:cNvContentPartPr/>
              <p14:nvPr/>
            </p14:nvContentPartPr>
            <p14:xfrm>
              <a:off x="4232431" y="549558"/>
              <a:ext cx="209520" cy="2264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39F05F9-A4B6-5262-F87A-B41B1D1E4D7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23791" y="540918"/>
                <a:ext cx="227160" cy="24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4E42F040-8344-69E4-8CB8-B0C5011C1D1D}"/>
              </a:ext>
            </a:extLst>
          </p:cNvPr>
          <p:cNvGrpSpPr/>
          <p:nvPr/>
        </p:nvGrpSpPr>
        <p:grpSpPr>
          <a:xfrm>
            <a:off x="9198991" y="3713598"/>
            <a:ext cx="2290680" cy="691920"/>
            <a:chOff x="9198991" y="3713598"/>
            <a:chExt cx="2290680" cy="69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D24A78E-4D40-D1B6-A044-ED2DC1991E5F}"/>
                    </a:ext>
                  </a:extLst>
                </p14:cNvPr>
                <p14:cNvContentPartPr/>
                <p14:nvPr/>
              </p14:nvContentPartPr>
              <p14:xfrm>
                <a:off x="11284471" y="3895038"/>
                <a:ext cx="205200" cy="2905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D24A78E-4D40-D1B6-A044-ED2DC1991E5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275831" y="3886398"/>
                  <a:ext cx="2228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2C1C5AD-C299-1FB6-AFD7-B13BF19467C9}"/>
                    </a:ext>
                  </a:extLst>
                </p14:cNvPr>
                <p14:cNvContentPartPr/>
                <p14:nvPr/>
              </p14:nvContentPartPr>
              <p14:xfrm>
                <a:off x="11044711" y="3874158"/>
                <a:ext cx="231480" cy="2293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2C1C5AD-C299-1FB6-AFD7-B13BF19467C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035711" y="3865158"/>
                  <a:ext cx="2491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4CFD3E0-8137-D616-2ED1-99F2E136D23D}"/>
                    </a:ext>
                  </a:extLst>
                </p14:cNvPr>
                <p14:cNvContentPartPr/>
                <p14:nvPr/>
              </p14:nvContentPartPr>
              <p14:xfrm>
                <a:off x="10966231" y="4236318"/>
                <a:ext cx="241920" cy="187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4CFD3E0-8137-D616-2ED1-99F2E136D23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957591" y="4227318"/>
                  <a:ext cx="2595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4126BEE-B061-CA66-CF04-8813C0136020}"/>
                    </a:ext>
                  </a:extLst>
                </p14:cNvPr>
                <p14:cNvContentPartPr/>
                <p14:nvPr/>
              </p14:nvContentPartPr>
              <p14:xfrm>
                <a:off x="11303911" y="3713598"/>
                <a:ext cx="164520" cy="248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4126BEE-B061-CA66-CF04-8813C013602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294911" y="3704958"/>
                  <a:ext cx="1821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45821F1-9204-9295-A156-DBC904E90FD8}"/>
                    </a:ext>
                  </a:extLst>
                </p14:cNvPr>
                <p14:cNvContentPartPr/>
                <p14:nvPr/>
              </p14:nvContentPartPr>
              <p14:xfrm>
                <a:off x="10262791" y="3816558"/>
                <a:ext cx="734760" cy="3920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45821F1-9204-9295-A156-DBC904E90FD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254151" y="3807558"/>
                  <a:ext cx="75240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DFD38BC-F2C3-158B-A19C-7AA6354FE93F}"/>
                    </a:ext>
                  </a:extLst>
                </p14:cNvPr>
                <p14:cNvContentPartPr/>
                <p14:nvPr/>
              </p14:nvContentPartPr>
              <p14:xfrm>
                <a:off x="10870471" y="4142718"/>
                <a:ext cx="23040" cy="86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DFD38BC-F2C3-158B-A19C-7AA6354FE93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861471" y="4134078"/>
                  <a:ext cx="406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EEF77A0-305E-1319-7E17-5A90147F6857}"/>
                    </a:ext>
                  </a:extLst>
                </p14:cNvPr>
                <p14:cNvContentPartPr/>
                <p14:nvPr/>
              </p14:nvContentPartPr>
              <p14:xfrm>
                <a:off x="10638271" y="4344318"/>
                <a:ext cx="201600" cy="612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EEF77A0-305E-1319-7E17-5A90147F685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629271" y="4335318"/>
                  <a:ext cx="2192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4E5DD08-BD23-A9D8-775A-39BBAD45B5F1}"/>
                    </a:ext>
                  </a:extLst>
                </p14:cNvPr>
                <p14:cNvContentPartPr/>
                <p14:nvPr/>
              </p14:nvContentPartPr>
              <p14:xfrm>
                <a:off x="9309151" y="3882078"/>
                <a:ext cx="827640" cy="478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4E5DD08-BD23-A9D8-775A-39BBAD45B5F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300511" y="3873438"/>
                  <a:ext cx="8452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CA8F1623-F5A0-51BB-B3D2-96BD7C43148E}"/>
                    </a:ext>
                  </a:extLst>
                </p14:cNvPr>
                <p14:cNvContentPartPr/>
                <p14:nvPr/>
              </p14:nvContentPartPr>
              <p14:xfrm>
                <a:off x="9198991" y="3752118"/>
                <a:ext cx="160560" cy="2844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CA8F1623-F5A0-51BB-B3D2-96BD7C43148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190351" y="3743118"/>
                  <a:ext cx="178200" cy="30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F8D5C15D-2F43-C70E-56CA-A3DCDE45691B}"/>
              </a:ext>
            </a:extLst>
          </p:cNvPr>
          <p:cNvGrpSpPr/>
          <p:nvPr/>
        </p:nvGrpSpPr>
        <p:grpSpPr>
          <a:xfrm>
            <a:off x="6967711" y="3501198"/>
            <a:ext cx="1876320" cy="740520"/>
            <a:chOff x="6967711" y="3501198"/>
            <a:chExt cx="1876320" cy="74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D454391-22B3-A1B1-2F22-FC25D768FD9B}"/>
                    </a:ext>
                  </a:extLst>
                </p14:cNvPr>
                <p14:cNvContentPartPr/>
                <p14:nvPr/>
              </p14:nvContentPartPr>
              <p14:xfrm>
                <a:off x="8403751" y="3704598"/>
                <a:ext cx="234720" cy="2595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D454391-22B3-A1B1-2F22-FC25D768FD9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394751" y="3695598"/>
                  <a:ext cx="2523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5950518-C164-EBD4-F424-010D24997BA9}"/>
                    </a:ext>
                  </a:extLst>
                </p14:cNvPr>
                <p14:cNvContentPartPr/>
                <p14:nvPr/>
              </p14:nvContentPartPr>
              <p14:xfrm>
                <a:off x="8445871" y="3579318"/>
                <a:ext cx="398160" cy="2430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5950518-C164-EBD4-F424-010D24997BA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437231" y="3570318"/>
                  <a:ext cx="4158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1EE00ED-4EDB-A8B3-CD60-1D83C5250419}"/>
                    </a:ext>
                  </a:extLst>
                </p14:cNvPr>
                <p14:cNvContentPartPr/>
                <p14:nvPr/>
              </p14:nvContentPartPr>
              <p14:xfrm>
                <a:off x="8185951" y="3915918"/>
                <a:ext cx="151920" cy="1224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1EE00ED-4EDB-A8B3-CD60-1D83C525041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176951" y="3906918"/>
                  <a:ext cx="1695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6891E1B-3095-27E6-9796-99A63468F014}"/>
                    </a:ext>
                  </a:extLst>
                </p14:cNvPr>
                <p14:cNvContentPartPr/>
                <p14:nvPr/>
              </p14:nvContentPartPr>
              <p14:xfrm>
                <a:off x="7776991" y="3802518"/>
                <a:ext cx="477360" cy="2113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6891E1B-3095-27E6-9796-99A63468F01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68351" y="3793878"/>
                  <a:ext cx="4950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66A5309-8DF0-EFD3-6C7A-55E877B58040}"/>
                    </a:ext>
                  </a:extLst>
                </p14:cNvPr>
                <p14:cNvContentPartPr/>
                <p14:nvPr/>
              </p14:nvContentPartPr>
              <p14:xfrm>
                <a:off x="7975351" y="3694518"/>
                <a:ext cx="192240" cy="439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66A5309-8DF0-EFD3-6C7A-55E877B5804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966351" y="3685878"/>
                  <a:ext cx="2098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1D86D1CF-818B-418F-C310-FC07CC71CC75}"/>
                    </a:ext>
                  </a:extLst>
                </p14:cNvPr>
                <p14:cNvContentPartPr/>
                <p14:nvPr/>
              </p14:nvContentPartPr>
              <p14:xfrm>
                <a:off x="7164991" y="3785958"/>
                <a:ext cx="486000" cy="4352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1D86D1CF-818B-418F-C310-FC07CC71CC7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155991" y="3777318"/>
                  <a:ext cx="50364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80BF9B1-C589-7C3F-6E78-2ECD0A3F58DE}"/>
                    </a:ext>
                  </a:extLst>
                </p14:cNvPr>
                <p14:cNvContentPartPr/>
                <p14:nvPr/>
              </p14:nvContentPartPr>
              <p14:xfrm>
                <a:off x="7677991" y="3501198"/>
                <a:ext cx="378000" cy="1796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80BF9B1-C589-7C3F-6E78-2ECD0A3F58D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669351" y="3492558"/>
                  <a:ext cx="3956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2C090D3-5486-5819-8E8B-BDF8EB1D913D}"/>
                    </a:ext>
                  </a:extLst>
                </p14:cNvPr>
                <p14:cNvContentPartPr/>
                <p14:nvPr/>
              </p14:nvContentPartPr>
              <p14:xfrm>
                <a:off x="6967711" y="3724398"/>
                <a:ext cx="112320" cy="2127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2C090D3-5486-5819-8E8B-BDF8EB1D913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959071" y="3715758"/>
                  <a:ext cx="1299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92CF238-241B-7FAB-7615-67170702334D}"/>
                    </a:ext>
                  </a:extLst>
                </p14:cNvPr>
                <p14:cNvContentPartPr/>
                <p14:nvPr/>
              </p14:nvContentPartPr>
              <p14:xfrm>
                <a:off x="7015591" y="4159638"/>
                <a:ext cx="59040" cy="820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92CF238-241B-7FAB-7615-67170702334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006591" y="4150638"/>
                  <a:ext cx="76680" cy="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176B37DD-2547-4307-85C0-1DC9B63CDA91}"/>
              </a:ext>
            </a:extLst>
          </p:cNvPr>
          <p:cNvGrpSpPr/>
          <p:nvPr/>
        </p:nvGrpSpPr>
        <p:grpSpPr>
          <a:xfrm>
            <a:off x="4553551" y="3583998"/>
            <a:ext cx="1812240" cy="380880"/>
            <a:chOff x="4553551" y="3583998"/>
            <a:chExt cx="1812240" cy="38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16447B3-53A4-F043-97BA-6F12F8E3D84A}"/>
                    </a:ext>
                  </a:extLst>
                </p14:cNvPr>
                <p14:cNvContentPartPr/>
                <p14:nvPr/>
              </p14:nvContentPartPr>
              <p14:xfrm>
                <a:off x="5287231" y="3586158"/>
                <a:ext cx="180720" cy="3643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16447B3-53A4-F043-97BA-6F12F8E3D84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278231" y="3577518"/>
                  <a:ext cx="1983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589AE3F-47AA-8B58-DB02-8CA534670831}"/>
                    </a:ext>
                  </a:extLst>
                </p14:cNvPr>
                <p14:cNvContentPartPr/>
                <p14:nvPr/>
              </p14:nvContentPartPr>
              <p14:xfrm>
                <a:off x="5440591" y="3766878"/>
                <a:ext cx="200520" cy="1965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589AE3F-47AA-8B58-DB02-8CA53467083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431591" y="3757878"/>
                  <a:ext cx="2181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273D4E0-A8B6-FCA2-3070-B5E89F7BF232}"/>
                    </a:ext>
                  </a:extLst>
                </p14:cNvPr>
                <p14:cNvContentPartPr/>
                <p14:nvPr/>
              </p14:nvContentPartPr>
              <p14:xfrm>
                <a:off x="5742991" y="3583998"/>
                <a:ext cx="218160" cy="3808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273D4E0-A8B6-FCA2-3070-B5E89F7BF23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733991" y="3575358"/>
                  <a:ext cx="23580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D15B7B83-6FF6-FC3C-94E9-1E35641F3857}"/>
                    </a:ext>
                  </a:extLst>
                </p14:cNvPr>
                <p14:cNvContentPartPr/>
                <p14:nvPr/>
              </p14:nvContentPartPr>
              <p14:xfrm>
                <a:off x="6062311" y="3633678"/>
                <a:ext cx="64800" cy="2448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D15B7B83-6FF6-FC3C-94E9-1E35641F385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053671" y="3624678"/>
                  <a:ext cx="824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B75A0013-67AA-F421-D5ED-30CF39FDCF87}"/>
                    </a:ext>
                  </a:extLst>
                </p14:cNvPr>
                <p14:cNvContentPartPr/>
                <p14:nvPr/>
              </p14:nvContentPartPr>
              <p14:xfrm>
                <a:off x="6229711" y="3698478"/>
                <a:ext cx="136080" cy="1875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B75A0013-67AA-F421-D5ED-30CF39FDCF8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220711" y="3689478"/>
                  <a:ext cx="1537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B15BB4A-06C4-69A7-C959-6DD6D0153AA7}"/>
                    </a:ext>
                  </a:extLst>
                </p14:cNvPr>
                <p14:cNvContentPartPr/>
                <p14:nvPr/>
              </p14:nvContentPartPr>
              <p14:xfrm>
                <a:off x="4650751" y="3822318"/>
                <a:ext cx="535320" cy="572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B15BB4A-06C4-69A7-C959-6DD6D0153AA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641751" y="3813678"/>
                  <a:ext cx="5529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E8DD50F-2EC0-EFD1-2692-7BDE703DAA1A}"/>
                    </a:ext>
                  </a:extLst>
                </p14:cNvPr>
                <p14:cNvContentPartPr/>
                <p14:nvPr/>
              </p14:nvContentPartPr>
              <p14:xfrm>
                <a:off x="4553551" y="3718998"/>
                <a:ext cx="167760" cy="2268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E8DD50F-2EC0-EFD1-2692-7BDE703DAA1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544911" y="3709998"/>
                  <a:ext cx="185400" cy="24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ADA534A9-575F-D361-8687-BED52ACE02D7}"/>
              </a:ext>
            </a:extLst>
          </p:cNvPr>
          <p:cNvGrpSpPr/>
          <p:nvPr/>
        </p:nvGrpSpPr>
        <p:grpSpPr>
          <a:xfrm>
            <a:off x="3184471" y="3673638"/>
            <a:ext cx="1043640" cy="421200"/>
            <a:chOff x="3184471" y="3673638"/>
            <a:chExt cx="1043640" cy="42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8EA59FE-E07F-DF22-2C37-C8879C471311}"/>
                    </a:ext>
                  </a:extLst>
                </p14:cNvPr>
                <p14:cNvContentPartPr/>
                <p14:nvPr/>
              </p14:nvContentPartPr>
              <p14:xfrm>
                <a:off x="3572551" y="3722598"/>
                <a:ext cx="655560" cy="3085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8EA59FE-E07F-DF22-2C37-C8879C47131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563551" y="3713598"/>
                  <a:ext cx="6732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E6DE2CF-0475-79C9-5F8D-688A64AE86B0}"/>
                    </a:ext>
                  </a:extLst>
                </p14:cNvPr>
                <p14:cNvContentPartPr/>
                <p14:nvPr/>
              </p14:nvContentPartPr>
              <p14:xfrm>
                <a:off x="3764431" y="3673638"/>
                <a:ext cx="170640" cy="820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E6DE2CF-0475-79C9-5F8D-688A64AE86B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755431" y="3664998"/>
                  <a:ext cx="1882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A744E24-01CD-0DB7-69A3-E816F9F1B4E8}"/>
                    </a:ext>
                  </a:extLst>
                </p14:cNvPr>
                <p14:cNvContentPartPr/>
                <p14:nvPr/>
              </p14:nvContentPartPr>
              <p14:xfrm>
                <a:off x="3184471" y="3722598"/>
                <a:ext cx="363600" cy="3722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A744E24-01CD-0DB7-69A3-E816F9F1B4E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175831" y="3713598"/>
                  <a:ext cx="38124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274E7A2-D0D3-FAB4-B85D-D22EE0CDE92E}"/>
                    </a:ext>
                  </a:extLst>
                </p14:cNvPr>
                <p14:cNvContentPartPr/>
                <p14:nvPr/>
              </p14:nvContentPartPr>
              <p14:xfrm>
                <a:off x="3380311" y="3807918"/>
                <a:ext cx="56160" cy="802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274E7A2-D0D3-FAB4-B85D-D22EE0CDE92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371671" y="3798918"/>
                  <a:ext cx="73800" cy="9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86D349C6-4524-E2B7-092C-E18CCF39BE8C}"/>
              </a:ext>
            </a:extLst>
          </p:cNvPr>
          <p:cNvGrpSpPr/>
          <p:nvPr/>
        </p:nvGrpSpPr>
        <p:grpSpPr>
          <a:xfrm>
            <a:off x="621991" y="3499398"/>
            <a:ext cx="1497960" cy="561240"/>
            <a:chOff x="621991" y="3499398"/>
            <a:chExt cx="1497960" cy="56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01742E2-F8F3-B708-4577-6092C8852D76}"/>
                    </a:ext>
                  </a:extLst>
                </p14:cNvPr>
                <p14:cNvContentPartPr/>
                <p14:nvPr/>
              </p14:nvContentPartPr>
              <p14:xfrm>
                <a:off x="621991" y="3690198"/>
                <a:ext cx="275760" cy="3474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01742E2-F8F3-B708-4577-6092C8852D7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12991" y="3681198"/>
                  <a:ext cx="29340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4D43F6C4-44F1-2E71-3DCD-EC8EC7C4B918}"/>
                    </a:ext>
                  </a:extLst>
                </p14:cNvPr>
                <p14:cNvContentPartPr/>
                <p14:nvPr/>
              </p14:nvContentPartPr>
              <p14:xfrm>
                <a:off x="946711" y="3775878"/>
                <a:ext cx="251280" cy="2163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4D43F6C4-44F1-2E71-3DCD-EC8EC7C4B91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38071" y="3766878"/>
                  <a:ext cx="2689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A7C939B-2263-3A7A-3B87-BC3388CFDE94}"/>
                    </a:ext>
                  </a:extLst>
                </p14:cNvPr>
                <p14:cNvContentPartPr/>
                <p14:nvPr/>
              </p14:nvContentPartPr>
              <p14:xfrm>
                <a:off x="1244071" y="3499398"/>
                <a:ext cx="25200" cy="4820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A7C939B-2263-3A7A-3B87-BC3388CFDE9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235071" y="3490398"/>
                  <a:ext cx="4284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7A092BD-AD15-23FB-7F62-010962E959A5}"/>
                    </a:ext>
                  </a:extLst>
                </p14:cNvPr>
                <p14:cNvContentPartPr/>
                <p14:nvPr/>
              </p14:nvContentPartPr>
              <p14:xfrm>
                <a:off x="1389871" y="3759678"/>
                <a:ext cx="195120" cy="2116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7A092BD-AD15-23FB-7F62-010962E959A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380871" y="3750678"/>
                  <a:ext cx="2127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0235F02A-D126-C9AC-37D6-FD78C24488C6}"/>
                    </a:ext>
                  </a:extLst>
                </p14:cNvPr>
                <p14:cNvContentPartPr/>
                <p14:nvPr/>
              </p14:nvContentPartPr>
              <p14:xfrm>
                <a:off x="1637191" y="3788838"/>
                <a:ext cx="214200" cy="1897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0235F02A-D126-C9AC-37D6-FD78C24488C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628551" y="3780198"/>
                  <a:ext cx="2318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6D600F97-8EBE-B040-7342-8BD81C3070EF}"/>
                    </a:ext>
                  </a:extLst>
                </p14:cNvPr>
                <p14:cNvContentPartPr/>
                <p14:nvPr/>
              </p14:nvContentPartPr>
              <p14:xfrm>
                <a:off x="1940671" y="3826278"/>
                <a:ext cx="179280" cy="2343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D600F97-8EBE-B040-7342-8BD81C3070E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931671" y="3817278"/>
                  <a:ext cx="196920" cy="25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DEE63DD-70E5-B480-EDD0-2A2D4420878A}"/>
              </a:ext>
            </a:extLst>
          </p:cNvPr>
          <p:cNvGrpSpPr/>
          <p:nvPr/>
        </p:nvGrpSpPr>
        <p:grpSpPr>
          <a:xfrm>
            <a:off x="9440911" y="4530438"/>
            <a:ext cx="1906920" cy="625680"/>
            <a:chOff x="9440911" y="4530438"/>
            <a:chExt cx="1906920" cy="62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62306CEE-F8DB-7887-EBBA-03F670698041}"/>
                    </a:ext>
                  </a:extLst>
                </p14:cNvPr>
                <p14:cNvContentPartPr/>
                <p14:nvPr/>
              </p14:nvContentPartPr>
              <p14:xfrm>
                <a:off x="11266831" y="4731678"/>
                <a:ext cx="81000" cy="2710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62306CEE-F8DB-7887-EBBA-03F67069804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1257831" y="4723038"/>
                  <a:ext cx="986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44B5B90E-D4F5-1102-209E-AD5F3C7AE1AD}"/>
                    </a:ext>
                  </a:extLst>
                </p14:cNvPr>
                <p14:cNvContentPartPr/>
                <p14:nvPr/>
              </p14:nvContentPartPr>
              <p14:xfrm>
                <a:off x="10714591" y="4798998"/>
                <a:ext cx="462240" cy="3553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44B5B90E-D4F5-1102-209E-AD5F3C7AE1A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705591" y="4790358"/>
                  <a:ext cx="47988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21DA479-FDAE-BBFA-A300-9EB6DA24B98C}"/>
                    </a:ext>
                  </a:extLst>
                </p14:cNvPr>
                <p14:cNvContentPartPr/>
                <p14:nvPr/>
              </p14:nvContentPartPr>
              <p14:xfrm>
                <a:off x="10558711" y="4819878"/>
                <a:ext cx="126000" cy="3362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E21DA479-FDAE-BBFA-A300-9EB6DA24B98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550071" y="4811238"/>
                  <a:ext cx="14364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42896E58-2071-2B44-AB08-9972B3E1A0B4}"/>
                    </a:ext>
                  </a:extLst>
                </p14:cNvPr>
                <p14:cNvContentPartPr/>
                <p14:nvPr/>
              </p14:nvContentPartPr>
              <p14:xfrm>
                <a:off x="10177831" y="4530438"/>
                <a:ext cx="725400" cy="2840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42896E58-2071-2B44-AB08-9972B3E1A0B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169191" y="4521798"/>
                  <a:ext cx="74304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D6D02A7B-FB3C-D6D3-B141-73318A3E26DD}"/>
                    </a:ext>
                  </a:extLst>
                </p14:cNvPr>
                <p14:cNvContentPartPr/>
                <p14:nvPr/>
              </p14:nvContentPartPr>
              <p14:xfrm>
                <a:off x="9451351" y="4945158"/>
                <a:ext cx="554400" cy="723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D6D02A7B-FB3C-D6D3-B141-73318A3E26D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442351" y="4936158"/>
                  <a:ext cx="5720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3EDA1DF-2829-C86B-DDF1-958652B6CDCB}"/>
                    </a:ext>
                  </a:extLst>
                </p14:cNvPr>
                <p14:cNvContentPartPr/>
                <p14:nvPr/>
              </p14:nvContentPartPr>
              <p14:xfrm>
                <a:off x="9440911" y="4859118"/>
                <a:ext cx="132480" cy="1666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3EDA1DF-2829-C86B-DDF1-958652B6CDC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431911" y="4850118"/>
                  <a:ext cx="15012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4E4DEBA7-AF47-4C1E-E3F8-11AAC54A7EED}"/>
              </a:ext>
            </a:extLst>
          </p:cNvPr>
          <p:cNvGrpSpPr/>
          <p:nvPr/>
        </p:nvGrpSpPr>
        <p:grpSpPr>
          <a:xfrm>
            <a:off x="7519591" y="4816278"/>
            <a:ext cx="1490760" cy="383760"/>
            <a:chOff x="7519591" y="4816278"/>
            <a:chExt cx="1490760" cy="38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6094248-F82D-C03A-3942-438B88827188}"/>
                    </a:ext>
                  </a:extLst>
                </p14:cNvPr>
                <p14:cNvContentPartPr/>
                <p14:nvPr/>
              </p14:nvContentPartPr>
              <p14:xfrm>
                <a:off x="8526511" y="4833558"/>
                <a:ext cx="483840" cy="2826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6094248-F82D-C03A-3942-438B8882718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517511" y="4824558"/>
                  <a:ext cx="5014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5D7016A2-F647-A101-65F5-D720E0BA3B41}"/>
                    </a:ext>
                  </a:extLst>
                </p14:cNvPr>
                <p14:cNvContentPartPr/>
                <p14:nvPr/>
              </p14:nvContentPartPr>
              <p14:xfrm>
                <a:off x="8727751" y="5147118"/>
                <a:ext cx="64440" cy="529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5D7016A2-F647-A101-65F5-D720E0BA3B4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718751" y="5138478"/>
                  <a:ext cx="820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92B2AF5D-EFE1-CF9B-560C-AFDB15BA226A}"/>
                    </a:ext>
                  </a:extLst>
                </p14:cNvPr>
                <p14:cNvContentPartPr/>
                <p14:nvPr/>
              </p14:nvContentPartPr>
              <p14:xfrm>
                <a:off x="8430391" y="4969638"/>
                <a:ext cx="195480" cy="871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92B2AF5D-EFE1-CF9B-560C-AFDB15BA226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421751" y="4960638"/>
                  <a:ext cx="2131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7B82F0A-8427-1C78-9A5A-C256CDD5AD1A}"/>
                    </a:ext>
                  </a:extLst>
                </p14:cNvPr>
                <p14:cNvContentPartPr/>
                <p14:nvPr/>
              </p14:nvContentPartPr>
              <p14:xfrm>
                <a:off x="7519591" y="4816278"/>
                <a:ext cx="982440" cy="2833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7B82F0A-8427-1C78-9A5A-C256CDD5AD1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510951" y="4807278"/>
                  <a:ext cx="1000080" cy="30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3D3C673-8978-C7E4-FDD9-FF8A68E56E4F}"/>
              </a:ext>
            </a:extLst>
          </p:cNvPr>
          <p:cNvGrpSpPr/>
          <p:nvPr/>
        </p:nvGrpSpPr>
        <p:grpSpPr>
          <a:xfrm>
            <a:off x="5444551" y="4835358"/>
            <a:ext cx="1775160" cy="288720"/>
            <a:chOff x="5444551" y="4835358"/>
            <a:chExt cx="1775160" cy="28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1CD835B2-CE7D-9055-EC38-CED579F0A22C}"/>
                    </a:ext>
                  </a:extLst>
                </p14:cNvPr>
                <p14:cNvContentPartPr/>
                <p14:nvPr/>
              </p14:nvContentPartPr>
              <p14:xfrm>
                <a:off x="6334471" y="4856238"/>
                <a:ext cx="210960" cy="2581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1CD835B2-CE7D-9055-EC38-CED579F0A22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325471" y="4847598"/>
                  <a:ext cx="2286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6B4FEA9-69DE-2AA5-9E73-690640928AF7}"/>
                    </a:ext>
                  </a:extLst>
                </p14:cNvPr>
                <p14:cNvContentPartPr/>
                <p14:nvPr/>
              </p14:nvContentPartPr>
              <p14:xfrm>
                <a:off x="6563431" y="4966038"/>
                <a:ext cx="171000" cy="1580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6B4FEA9-69DE-2AA5-9E73-690640928AF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554431" y="4957398"/>
                  <a:ext cx="1886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7B1B0BAE-9EDA-3733-3EC5-C44EBB604A47}"/>
                    </a:ext>
                  </a:extLst>
                </p14:cNvPr>
                <p14:cNvContentPartPr/>
                <p14:nvPr/>
              </p14:nvContentPartPr>
              <p14:xfrm>
                <a:off x="6888511" y="4863078"/>
                <a:ext cx="331200" cy="1746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7B1B0BAE-9EDA-3733-3EC5-C44EBB604A4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879871" y="4854438"/>
                  <a:ext cx="3488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1E41495-1A35-4EE8-4CEF-BF646A6CFCD4}"/>
                    </a:ext>
                  </a:extLst>
                </p14:cNvPr>
                <p14:cNvContentPartPr/>
                <p14:nvPr/>
              </p14:nvContentPartPr>
              <p14:xfrm>
                <a:off x="5464351" y="4972878"/>
                <a:ext cx="610200" cy="489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1E41495-1A35-4EE8-4CEF-BF646A6CFCD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455351" y="4964238"/>
                  <a:ext cx="6278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28DB00ED-70F0-D5F6-0AC7-8078629B3333}"/>
                    </a:ext>
                  </a:extLst>
                </p14:cNvPr>
                <p14:cNvContentPartPr/>
                <p14:nvPr/>
              </p14:nvContentPartPr>
              <p14:xfrm>
                <a:off x="5444551" y="4835358"/>
                <a:ext cx="143640" cy="2023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28DB00ED-70F0-D5F6-0AC7-8078629B333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435911" y="4826718"/>
                  <a:ext cx="161280" cy="21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81FD5C0D-D359-D8DF-0C56-3CF0DF961FA5}"/>
              </a:ext>
            </a:extLst>
          </p:cNvPr>
          <p:cNvGrpSpPr/>
          <p:nvPr/>
        </p:nvGrpSpPr>
        <p:grpSpPr>
          <a:xfrm>
            <a:off x="1435951" y="4993758"/>
            <a:ext cx="2995200" cy="949680"/>
            <a:chOff x="1435951" y="4993758"/>
            <a:chExt cx="2995200" cy="94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9AD4C8E7-48C2-E119-62D9-75682E2BA5BE}"/>
                    </a:ext>
                  </a:extLst>
                </p14:cNvPr>
                <p14:cNvContentPartPr/>
                <p14:nvPr/>
              </p14:nvContentPartPr>
              <p14:xfrm>
                <a:off x="4222711" y="5753358"/>
                <a:ext cx="208440" cy="4068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9AD4C8E7-48C2-E119-62D9-75682E2BA5B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213711" y="5744358"/>
                  <a:ext cx="2260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EA1E5FF6-5575-4265-C108-40ADF0FB9B03}"/>
                    </a:ext>
                  </a:extLst>
                </p14:cNvPr>
                <p14:cNvContentPartPr/>
                <p14:nvPr/>
              </p14:nvContentPartPr>
              <p14:xfrm>
                <a:off x="4247551" y="5381838"/>
                <a:ext cx="54360" cy="2916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EA1E5FF6-5575-4265-C108-40ADF0FB9B0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238551" y="5373198"/>
                  <a:ext cx="720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56EAC260-7354-8FBE-48A8-CB17B3365B8C}"/>
                    </a:ext>
                  </a:extLst>
                </p14:cNvPr>
                <p14:cNvContentPartPr/>
                <p14:nvPr/>
              </p14:nvContentPartPr>
              <p14:xfrm>
                <a:off x="3933271" y="5510718"/>
                <a:ext cx="246600" cy="20124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56EAC260-7354-8FBE-48A8-CB17B3365B8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924631" y="5501718"/>
                  <a:ext cx="2642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FF36820A-E2E1-F52A-1FD9-7712CF17F100}"/>
                    </a:ext>
                  </a:extLst>
                </p14:cNvPr>
                <p14:cNvContentPartPr/>
                <p14:nvPr/>
              </p14:nvContentPartPr>
              <p14:xfrm>
                <a:off x="4064671" y="5407398"/>
                <a:ext cx="37440" cy="309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FF36820A-E2E1-F52A-1FD9-7712CF17F10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56031" y="5398398"/>
                  <a:ext cx="550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A4276054-BFCD-C45E-1ED2-9280D3303D97}"/>
                    </a:ext>
                  </a:extLst>
                </p14:cNvPr>
                <p14:cNvContentPartPr/>
                <p14:nvPr/>
              </p14:nvContentPartPr>
              <p14:xfrm>
                <a:off x="3657511" y="5379318"/>
                <a:ext cx="217800" cy="39888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A4276054-BFCD-C45E-1ED2-9280D3303D9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648511" y="5370678"/>
                  <a:ext cx="23544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B65F2EA4-BC5A-69E2-A816-990474D47583}"/>
                    </a:ext>
                  </a:extLst>
                </p14:cNvPr>
                <p14:cNvContentPartPr/>
                <p14:nvPr/>
              </p14:nvContentPartPr>
              <p14:xfrm>
                <a:off x="3320911" y="5477958"/>
                <a:ext cx="292320" cy="35100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B65F2EA4-BC5A-69E2-A816-990474D4758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312271" y="5469318"/>
                  <a:ext cx="3099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D1C89277-1997-358A-909C-F998351E5356}"/>
                    </a:ext>
                  </a:extLst>
                </p14:cNvPr>
                <p14:cNvContentPartPr/>
                <p14:nvPr/>
              </p14:nvContentPartPr>
              <p14:xfrm>
                <a:off x="3485791" y="4993758"/>
                <a:ext cx="582480" cy="48636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D1C89277-1997-358A-909C-F998351E535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476791" y="4985118"/>
                  <a:ext cx="60012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B3459122-2C1C-96CE-B8AC-8CFA9DB8C4E9}"/>
                    </a:ext>
                  </a:extLst>
                </p14:cNvPr>
                <p14:cNvContentPartPr/>
                <p14:nvPr/>
              </p14:nvContentPartPr>
              <p14:xfrm>
                <a:off x="3281311" y="5507838"/>
                <a:ext cx="168480" cy="19152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B3459122-2C1C-96CE-B8AC-8CFA9DB8C4E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272671" y="5498838"/>
                  <a:ext cx="1861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A5B70146-949B-55E8-7985-FBCB97300A1E}"/>
                    </a:ext>
                  </a:extLst>
                </p14:cNvPr>
                <p14:cNvContentPartPr/>
                <p14:nvPr/>
              </p14:nvContentPartPr>
              <p14:xfrm>
                <a:off x="2910511" y="5459238"/>
                <a:ext cx="389880" cy="38592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A5B70146-949B-55E8-7985-FBCB97300A1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901511" y="5450238"/>
                  <a:ext cx="40752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B3A73029-2622-27DE-A4AF-D12668949E4E}"/>
                    </a:ext>
                  </a:extLst>
                </p14:cNvPr>
                <p14:cNvContentPartPr/>
                <p14:nvPr/>
              </p14:nvContentPartPr>
              <p14:xfrm>
                <a:off x="2535031" y="5512518"/>
                <a:ext cx="167760" cy="21492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B3A73029-2622-27DE-A4AF-D12668949E4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526391" y="5503518"/>
                  <a:ext cx="1854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7307E06A-5101-3C72-1F77-86B0AD67F580}"/>
                    </a:ext>
                  </a:extLst>
                </p14:cNvPr>
                <p14:cNvContentPartPr/>
                <p14:nvPr/>
              </p14:nvContentPartPr>
              <p14:xfrm>
                <a:off x="2621791" y="5747958"/>
                <a:ext cx="44280" cy="3168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7307E06A-5101-3C72-1F77-86B0AD67F58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613151" y="5739318"/>
                  <a:ext cx="619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81916ACF-D9A1-E3FC-0007-6845AB26F884}"/>
                    </a:ext>
                  </a:extLst>
                </p14:cNvPr>
                <p14:cNvContentPartPr/>
                <p14:nvPr/>
              </p14:nvContentPartPr>
              <p14:xfrm>
                <a:off x="1931311" y="5350518"/>
                <a:ext cx="520200" cy="50904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81916ACF-D9A1-E3FC-0007-6845AB26F88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922671" y="5341878"/>
                  <a:ext cx="53784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B50D1067-7CAF-E109-E7BF-5B6F511D947C}"/>
                    </a:ext>
                  </a:extLst>
                </p14:cNvPr>
                <p14:cNvContentPartPr/>
                <p14:nvPr/>
              </p14:nvContentPartPr>
              <p14:xfrm>
                <a:off x="1820071" y="5349798"/>
                <a:ext cx="180000" cy="28908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B50D1067-7CAF-E109-E7BF-5B6F511D947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811071" y="5340798"/>
                  <a:ext cx="19764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5398C873-3C38-358F-1669-05D15C9EDC42}"/>
                    </a:ext>
                  </a:extLst>
                </p14:cNvPr>
                <p14:cNvContentPartPr/>
                <p14:nvPr/>
              </p14:nvContentPartPr>
              <p14:xfrm>
                <a:off x="1435951" y="5457078"/>
                <a:ext cx="310680" cy="40716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5398C873-3C38-358F-1669-05D15C9EDC4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426951" y="5448078"/>
                  <a:ext cx="32832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080A7C60-2DA5-B12D-F639-8A9C627178A0}"/>
                    </a:ext>
                  </a:extLst>
                </p14:cNvPr>
                <p14:cNvContentPartPr/>
                <p14:nvPr/>
              </p14:nvContentPartPr>
              <p14:xfrm>
                <a:off x="1835551" y="5841918"/>
                <a:ext cx="124200" cy="10152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080A7C60-2DA5-B12D-F639-8A9C627178A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826551" y="5833278"/>
                  <a:ext cx="1418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FC8D5070-A96D-4FA6-AF37-7F6CAB8F4DDA}"/>
                    </a:ext>
                  </a:extLst>
                </p14:cNvPr>
                <p14:cNvContentPartPr/>
                <p14:nvPr/>
              </p14:nvContentPartPr>
              <p14:xfrm>
                <a:off x="1588591" y="5265558"/>
                <a:ext cx="89280" cy="4932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FC8D5070-A96D-4FA6-AF37-7F6CAB8F4DD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579951" y="5256918"/>
                  <a:ext cx="106920" cy="6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4241D2D6-4349-E42D-7114-7EAD0925D92D}"/>
              </a:ext>
            </a:extLst>
          </p:cNvPr>
          <p:cNvGrpSpPr/>
          <p:nvPr/>
        </p:nvGrpSpPr>
        <p:grpSpPr>
          <a:xfrm>
            <a:off x="4732471" y="5353398"/>
            <a:ext cx="6562440" cy="1386000"/>
            <a:chOff x="4732471" y="5353398"/>
            <a:chExt cx="6562440" cy="138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F7B7F9AD-EB42-1C33-09C3-09D17E5A33B3}"/>
                    </a:ext>
                  </a:extLst>
                </p14:cNvPr>
                <p14:cNvContentPartPr/>
                <p14:nvPr/>
              </p14:nvContentPartPr>
              <p14:xfrm>
                <a:off x="11133631" y="5777838"/>
                <a:ext cx="152280" cy="1796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F7B7F9AD-EB42-1C33-09C3-09D17E5A33B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1124631" y="5769198"/>
                  <a:ext cx="1699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851BBF54-19B7-0E61-06FE-74F43CE88062}"/>
                    </a:ext>
                  </a:extLst>
                </p14:cNvPr>
                <p14:cNvContentPartPr/>
                <p14:nvPr/>
              </p14:nvContentPartPr>
              <p14:xfrm>
                <a:off x="10923031" y="5787918"/>
                <a:ext cx="217080" cy="2304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851BBF54-19B7-0E61-06FE-74F43CE8806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914031" y="5779278"/>
                  <a:ext cx="2347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A3F22B8C-5969-C682-864E-DEB1024DEBFB}"/>
                    </a:ext>
                  </a:extLst>
                </p14:cNvPr>
                <p14:cNvContentPartPr/>
                <p14:nvPr/>
              </p14:nvContentPartPr>
              <p14:xfrm>
                <a:off x="11009791" y="6040638"/>
                <a:ext cx="189360" cy="266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A3F22B8C-5969-C682-864E-DEB1024DEBF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000791" y="6031638"/>
                  <a:ext cx="2070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16C406EB-0583-2E35-1206-C7AA55D230BF}"/>
                    </a:ext>
                  </a:extLst>
                </p14:cNvPr>
                <p14:cNvContentPartPr/>
                <p14:nvPr/>
              </p14:nvContentPartPr>
              <p14:xfrm>
                <a:off x="11158471" y="5569398"/>
                <a:ext cx="136440" cy="565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16C406EB-0583-2E35-1206-C7AA55D230BF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149471" y="5560758"/>
                  <a:ext cx="1540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450EAFB-7375-1DFB-A7CE-8FD8C7FE1330}"/>
                    </a:ext>
                  </a:extLst>
                </p14:cNvPr>
                <p14:cNvContentPartPr/>
                <p14:nvPr/>
              </p14:nvContentPartPr>
              <p14:xfrm>
                <a:off x="10723951" y="5610438"/>
                <a:ext cx="283320" cy="3153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450EAFB-7375-1DFB-A7CE-8FD8C7FE133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0714951" y="5601438"/>
                  <a:ext cx="30096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FA607BA2-7C54-8B1C-90F1-327EFEB810F4}"/>
                    </a:ext>
                  </a:extLst>
                </p14:cNvPr>
                <p14:cNvContentPartPr/>
                <p14:nvPr/>
              </p14:nvContentPartPr>
              <p14:xfrm>
                <a:off x="11018791" y="5400558"/>
                <a:ext cx="187560" cy="1126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FA607BA2-7C54-8B1C-90F1-327EFEB810F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1010151" y="5391558"/>
                  <a:ext cx="2052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DFFD6183-4502-18EA-DDA2-352BC3A2953D}"/>
                    </a:ext>
                  </a:extLst>
                </p14:cNvPr>
                <p14:cNvContentPartPr/>
                <p14:nvPr/>
              </p14:nvContentPartPr>
              <p14:xfrm>
                <a:off x="10199431" y="5822838"/>
                <a:ext cx="306000" cy="507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DFFD6183-4502-18EA-DDA2-352BC3A2953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190791" y="5814198"/>
                  <a:ext cx="3236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FAF16269-0217-03FE-6146-90C967B87E9E}"/>
                    </a:ext>
                  </a:extLst>
                </p14:cNvPr>
                <p14:cNvContentPartPr/>
                <p14:nvPr/>
              </p14:nvContentPartPr>
              <p14:xfrm>
                <a:off x="10136431" y="5723478"/>
                <a:ext cx="83880" cy="2178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FAF16269-0217-03FE-6146-90C967B87E9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127791" y="5714838"/>
                  <a:ext cx="1015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6D2D08FF-C462-29AC-DDB0-9E9EFB6DFF3B}"/>
                    </a:ext>
                  </a:extLst>
                </p14:cNvPr>
                <p14:cNvContentPartPr/>
                <p14:nvPr/>
              </p14:nvContentPartPr>
              <p14:xfrm>
                <a:off x="9944191" y="5697558"/>
                <a:ext cx="56520" cy="23400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6D2D08FF-C462-29AC-DDB0-9E9EFB6DFF3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935191" y="5688558"/>
                  <a:ext cx="741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EDDE56B7-3DD1-DC15-3F4D-3FE02F8526B7}"/>
                    </a:ext>
                  </a:extLst>
                </p14:cNvPr>
                <p14:cNvContentPartPr/>
                <p14:nvPr/>
              </p14:nvContentPartPr>
              <p14:xfrm>
                <a:off x="9603631" y="5681718"/>
                <a:ext cx="317520" cy="2908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EDDE56B7-3DD1-DC15-3F4D-3FE02F8526B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594631" y="5673078"/>
                  <a:ext cx="3351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681127E7-18C9-2FDF-BEE5-CEAEE68E5D51}"/>
                    </a:ext>
                  </a:extLst>
                </p14:cNvPr>
                <p14:cNvContentPartPr/>
                <p14:nvPr/>
              </p14:nvContentPartPr>
              <p14:xfrm>
                <a:off x="9465031" y="5593158"/>
                <a:ext cx="119160" cy="3430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681127E7-18C9-2FDF-BEE5-CEAEE68E5D5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456391" y="5584158"/>
                  <a:ext cx="13680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B870557B-ED2B-B9C2-E8FE-9BB8DC2BB2EB}"/>
                    </a:ext>
                  </a:extLst>
                </p14:cNvPr>
                <p14:cNvContentPartPr/>
                <p14:nvPr/>
              </p14:nvContentPartPr>
              <p14:xfrm>
                <a:off x="9092431" y="5453838"/>
                <a:ext cx="565200" cy="2167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B870557B-ED2B-B9C2-E8FE-9BB8DC2BB2EB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083791" y="5444838"/>
                  <a:ext cx="5828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8C58FB04-11C7-0B31-DE41-9F3A95584371}"/>
                    </a:ext>
                  </a:extLst>
                </p14:cNvPr>
                <p14:cNvContentPartPr/>
                <p14:nvPr/>
              </p14:nvContentPartPr>
              <p14:xfrm>
                <a:off x="9201511" y="5453838"/>
                <a:ext cx="129960" cy="612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8C58FB04-11C7-0B31-DE41-9F3A9558437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192511" y="5444838"/>
                  <a:ext cx="1476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889F4E06-9A1E-0845-2B0F-5067B195D122}"/>
                    </a:ext>
                  </a:extLst>
                </p14:cNvPr>
                <p14:cNvContentPartPr/>
                <p14:nvPr/>
              </p14:nvContentPartPr>
              <p14:xfrm>
                <a:off x="8495551" y="5730678"/>
                <a:ext cx="408600" cy="38556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889F4E06-9A1E-0845-2B0F-5067B195D12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486551" y="5722038"/>
                  <a:ext cx="42624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64EB4D83-2397-D029-778B-1DB43AEEF2A5}"/>
                    </a:ext>
                  </a:extLst>
                </p14:cNvPr>
                <p14:cNvContentPartPr/>
                <p14:nvPr/>
              </p14:nvContentPartPr>
              <p14:xfrm>
                <a:off x="8910271" y="5353398"/>
                <a:ext cx="43560" cy="2052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64EB4D83-2397-D029-778B-1DB43AEEF2A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901631" y="5344398"/>
                  <a:ext cx="612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AEDED4BD-47D6-49C8-5A60-C02083C44FD7}"/>
                    </a:ext>
                  </a:extLst>
                </p14:cNvPr>
                <p14:cNvContentPartPr/>
                <p14:nvPr/>
              </p14:nvContentPartPr>
              <p14:xfrm>
                <a:off x="8603911" y="5383638"/>
                <a:ext cx="143640" cy="2739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AEDED4BD-47D6-49C8-5A60-C02083C44FD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594911" y="5374998"/>
                  <a:ext cx="1612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53B69F12-DF1C-7435-747A-43574CBF6612}"/>
                    </a:ext>
                  </a:extLst>
                </p14:cNvPr>
                <p14:cNvContentPartPr/>
                <p14:nvPr/>
              </p14:nvContentPartPr>
              <p14:xfrm>
                <a:off x="7795711" y="5784678"/>
                <a:ext cx="406440" cy="2790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53B69F12-DF1C-7435-747A-43574CBF661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787071" y="5776038"/>
                  <a:ext cx="4240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A3A4F824-1497-A66F-B384-111775E56D36}"/>
                    </a:ext>
                  </a:extLst>
                </p14:cNvPr>
                <p14:cNvContentPartPr/>
                <p14:nvPr/>
              </p14:nvContentPartPr>
              <p14:xfrm>
                <a:off x="7863751" y="6136398"/>
                <a:ext cx="220320" cy="2124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A3A4F824-1497-A66F-B384-111775E56D3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855111" y="6127758"/>
                  <a:ext cx="2379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2FFB06B4-7084-E76F-AC2C-CB6712E452EF}"/>
                    </a:ext>
                  </a:extLst>
                </p14:cNvPr>
                <p14:cNvContentPartPr/>
                <p14:nvPr/>
              </p14:nvContentPartPr>
              <p14:xfrm>
                <a:off x="7700311" y="5816358"/>
                <a:ext cx="86400" cy="13104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2FFB06B4-7084-E76F-AC2C-CB6712E452E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691311" y="5807358"/>
                  <a:ext cx="1040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DCA86126-EDDD-6336-ED24-45F03D256CC2}"/>
                    </a:ext>
                  </a:extLst>
                </p14:cNvPr>
                <p14:cNvContentPartPr/>
                <p14:nvPr/>
              </p14:nvContentPartPr>
              <p14:xfrm>
                <a:off x="7287391" y="5880438"/>
                <a:ext cx="245520" cy="630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DCA86126-EDDD-6336-ED24-45F03D256CC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278391" y="5871438"/>
                  <a:ext cx="2631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DFE8A15C-2E2E-9FAA-FE13-49F5754E54E2}"/>
                    </a:ext>
                  </a:extLst>
                </p14:cNvPr>
                <p14:cNvContentPartPr/>
                <p14:nvPr/>
              </p14:nvContentPartPr>
              <p14:xfrm>
                <a:off x="6910111" y="5638518"/>
                <a:ext cx="133560" cy="27864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DFE8A15C-2E2E-9FAA-FE13-49F5754E54E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901471" y="5629878"/>
                  <a:ext cx="1512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CD09D8BE-38B2-1AAB-0073-C0FBB4AC75F7}"/>
                    </a:ext>
                  </a:extLst>
                </p14:cNvPr>
                <p14:cNvContentPartPr/>
                <p14:nvPr/>
              </p14:nvContentPartPr>
              <p14:xfrm>
                <a:off x="6563431" y="5855958"/>
                <a:ext cx="417960" cy="2408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CD09D8BE-38B2-1AAB-0073-C0FBB4AC75F7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554431" y="5847318"/>
                  <a:ext cx="4356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0BF7DF9C-BD6F-0739-6B37-1833CE8DA885}"/>
                    </a:ext>
                  </a:extLst>
                </p14:cNvPr>
                <p14:cNvContentPartPr/>
                <p14:nvPr/>
              </p14:nvContentPartPr>
              <p14:xfrm>
                <a:off x="6761431" y="5677398"/>
                <a:ext cx="27000" cy="327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0BF7DF9C-BD6F-0739-6B37-1833CE8DA88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752791" y="5668758"/>
                  <a:ext cx="446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41700605-46B5-FADE-3453-CE32986E774B}"/>
                    </a:ext>
                  </a:extLst>
                </p14:cNvPr>
                <p14:cNvContentPartPr/>
                <p14:nvPr/>
              </p14:nvContentPartPr>
              <p14:xfrm>
                <a:off x="6064831" y="5727078"/>
                <a:ext cx="576720" cy="2970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41700605-46B5-FADE-3453-CE32986E774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056191" y="5718438"/>
                  <a:ext cx="59436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3848B637-50AE-1938-AABD-3A0B2AF6A35F}"/>
                    </a:ext>
                  </a:extLst>
                </p14:cNvPr>
                <p14:cNvContentPartPr/>
                <p14:nvPr/>
              </p14:nvContentPartPr>
              <p14:xfrm>
                <a:off x="6479911" y="5502438"/>
                <a:ext cx="64080" cy="7344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3848B637-50AE-1938-AABD-3A0B2AF6A35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470911" y="5493798"/>
                  <a:ext cx="817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FC51C4F8-0634-881B-6269-A37C51D3EB11}"/>
                    </a:ext>
                  </a:extLst>
                </p14:cNvPr>
                <p14:cNvContentPartPr/>
                <p14:nvPr/>
              </p14:nvContentPartPr>
              <p14:xfrm>
                <a:off x="6157711" y="5559678"/>
                <a:ext cx="105480" cy="2775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FC51C4F8-0634-881B-6269-A37C51D3EB11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149071" y="5550678"/>
                  <a:ext cx="1231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10C397E3-34A6-0793-96F9-442D45612C23}"/>
                    </a:ext>
                  </a:extLst>
                </p14:cNvPr>
                <p14:cNvContentPartPr/>
                <p14:nvPr/>
              </p14:nvContentPartPr>
              <p14:xfrm>
                <a:off x="5924071" y="5537718"/>
                <a:ext cx="227880" cy="47052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10C397E3-34A6-0793-96F9-442D45612C2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915431" y="5528718"/>
                  <a:ext cx="24552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AAF38AB8-87AB-3793-CA26-081FD00D18B8}"/>
                    </a:ext>
                  </a:extLst>
                </p14:cNvPr>
                <p14:cNvContentPartPr/>
                <p14:nvPr/>
              </p14:nvContentPartPr>
              <p14:xfrm>
                <a:off x="5582071" y="5776038"/>
                <a:ext cx="186120" cy="13428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AAF38AB8-87AB-3793-CA26-081FD00D18B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573071" y="5767038"/>
                  <a:ext cx="2037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0518E26C-8E15-7BB7-DBFE-0AD5FF78D403}"/>
                    </a:ext>
                  </a:extLst>
                </p14:cNvPr>
                <p14:cNvContentPartPr/>
                <p14:nvPr/>
              </p14:nvContentPartPr>
              <p14:xfrm>
                <a:off x="5606551" y="5432958"/>
                <a:ext cx="74880" cy="2876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0518E26C-8E15-7BB7-DBFE-0AD5FF78D403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597911" y="5423958"/>
                  <a:ext cx="925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F35259B8-5236-7607-B483-EF9FB0B446ED}"/>
                    </a:ext>
                  </a:extLst>
                </p14:cNvPr>
                <p14:cNvContentPartPr/>
                <p14:nvPr/>
              </p14:nvContentPartPr>
              <p14:xfrm>
                <a:off x="4732471" y="5608638"/>
                <a:ext cx="837720" cy="14760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F35259B8-5236-7607-B483-EF9FB0B446ED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723831" y="5599998"/>
                  <a:ext cx="8553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9A46898B-722A-274F-4795-CFE8086A3F03}"/>
                    </a:ext>
                  </a:extLst>
                </p14:cNvPr>
                <p14:cNvContentPartPr/>
                <p14:nvPr/>
              </p14:nvContentPartPr>
              <p14:xfrm>
                <a:off x="5033791" y="5467878"/>
                <a:ext cx="240120" cy="8748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9A46898B-722A-274F-4795-CFE8086A3F0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025151" y="5458878"/>
                  <a:ext cx="2577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9DF059F1-948D-59D7-66CA-9455C88B3FF4}"/>
                    </a:ext>
                  </a:extLst>
                </p14:cNvPr>
                <p14:cNvContentPartPr/>
                <p14:nvPr/>
              </p14:nvContentPartPr>
              <p14:xfrm>
                <a:off x="9978751" y="6403518"/>
                <a:ext cx="408960" cy="14364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9DF059F1-948D-59D7-66CA-9455C88B3FF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969751" y="6394518"/>
                  <a:ext cx="4266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99FC5D17-2F57-299F-E5A9-3520CB45B4A6}"/>
                    </a:ext>
                  </a:extLst>
                </p14:cNvPr>
                <p14:cNvContentPartPr/>
                <p14:nvPr/>
              </p14:nvContentPartPr>
              <p14:xfrm>
                <a:off x="10164511" y="6103638"/>
                <a:ext cx="590400" cy="20376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99FC5D17-2F57-299F-E5A9-3520CB45B4A6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155511" y="6094638"/>
                  <a:ext cx="6080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95E12C7A-42EF-1100-ABE8-91E7D9A9DBAB}"/>
                    </a:ext>
                  </a:extLst>
                </p14:cNvPr>
                <p14:cNvContentPartPr/>
                <p14:nvPr/>
              </p14:nvContentPartPr>
              <p14:xfrm>
                <a:off x="9151831" y="6268878"/>
                <a:ext cx="870480" cy="33300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95E12C7A-42EF-1100-ABE8-91E7D9A9DBAB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143191" y="6259878"/>
                  <a:ext cx="888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043E24E9-FB50-E10B-A8AC-33B348A627B1}"/>
                    </a:ext>
                  </a:extLst>
                </p14:cNvPr>
                <p14:cNvContentPartPr/>
                <p14:nvPr/>
              </p14:nvContentPartPr>
              <p14:xfrm>
                <a:off x="9576271" y="6608358"/>
                <a:ext cx="244800" cy="4032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043E24E9-FB50-E10B-A8AC-33B348A627B1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567271" y="6599718"/>
                  <a:ext cx="2624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CF8FEDC1-99B9-FB1B-D81F-AC7717EA782B}"/>
                    </a:ext>
                  </a:extLst>
                </p14:cNvPr>
                <p14:cNvContentPartPr/>
                <p14:nvPr/>
              </p14:nvContentPartPr>
              <p14:xfrm>
                <a:off x="9743311" y="6177078"/>
                <a:ext cx="31320" cy="1188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CF8FEDC1-99B9-FB1B-D81F-AC7717EA782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734311" y="6168078"/>
                  <a:ext cx="489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5E8D84B5-A3BE-2789-8864-EDDDDE181E13}"/>
                    </a:ext>
                  </a:extLst>
                </p14:cNvPr>
                <p14:cNvContentPartPr/>
                <p14:nvPr/>
              </p14:nvContentPartPr>
              <p14:xfrm>
                <a:off x="9300511" y="6139998"/>
                <a:ext cx="74520" cy="32796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5E8D84B5-A3BE-2789-8864-EDDDDE181E13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291871" y="6130998"/>
                  <a:ext cx="9216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F6934650-F15F-5CBC-7ACB-18B8F0B48BC9}"/>
                    </a:ext>
                  </a:extLst>
                </p14:cNvPr>
                <p14:cNvContentPartPr/>
                <p14:nvPr/>
              </p14:nvContentPartPr>
              <p14:xfrm>
                <a:off x="8730271" y="6264198"/>
                <a:ext cx="487800" cy="41436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F6934650-F15F-5CBC-7ACB-18B8F0B48BC9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721271" y="6255198"/>
                  <a:ext cx="50544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04977816-9EC8-29AC-9D4F-95AF7A2F5EA5}"/>
                    </a:ext>
                  </a:extLst>
                </p14:cNvPr>
                <p14:cNvContentPartPr/>
                <p14:nvPr/>
              </p14:nvContentPartPr>
              <p14:xfrm>
                <a:off x="8987671" y="6727878"/>
                <a:ext cx="279720" cy="1152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04977816-9EC8-29AC-9D4F-95AF7A2F5EA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979031" y="6718878"/>
                  <a:ext cx="2973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8FF20BDB-D17F-5862-E4E0-C911CF0CC4B9}"/>
                    </a:ext>
                  </a:extLst>
                </p14:cNvPr>
                <p14:cNvContentPartPr/>
                <p14:nvPr/>
              </p14:nvContentPartPr>
              <p14:xfrm>
                <a:off x="8334631" y="6408198"/>
                <a:ext cx="164160" cy="17784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8FF20BDB-D17F-5862-E4E0-C911CF0CC4B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325631" y="6399198"/>
                  <a:ext cx="181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5B6BCF49-CA4C-50D0-0E54-71E02C4B514C}"/>
                    </a:ext>
                  </a:extLst>
                </p14:cNvPr>
                <p14:cNvContentPartPr/>
                <p14:nvPr/>
              </p14:nvContentPartPr>
              <p14:xfrm>
                <a:off x="8269471" y="6270678"/>
                <a:ext cx="118080" cy="25272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5B6BCF49-CA4C-50D0-0E54-71E02C4B514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260471" y="6262038"/>
                  <a:ext cx="1357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2CDC3163-1AA5-8D2C-9125-4866C7B053EF}"/>
                    </a:ext>
                  </a:extLst>
                </p14:cNvPr>
                <p14:cNvContentPartPr/>
                <p14:nvPr/>
              </p14:nvContentPartPr>
              <p14:xfrm>
                <a:off x="7275511" y="6386598"/>
                <a:ext cx="906840" cy="12528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2CDC3163-1AA5-8D2C-9125-4866C7B053E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266871" y="6377958"/>
                  <a:ext cx="9244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C5B5CC16-BC6D-9B1E-106A-12C939F433F8}"/>
                    </a:ext>
                  </a:extLst>
                </p14:cNvPr>
                <p14:cNvContentPartPr/>
                <p14:nvPr/>
              </p14:nvContentPartPr>
              <p14:xfrm>
                <a:off x="7554151" y="6305238"/>
                <a:ext cx="191880" cy="3348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C5B5CC16-BC6D-9B1E-106A-12C939F433F8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545511" y="6296598"/>
                  <a:ext cx="2095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E624EEDF-32E2-4D86-A5AF-272A49AB5508}"/>
                    </a:ext>
                  </a:extLst>
                </p14:cNvPr>
                <p14:cNvContentPartPr/>
                <p14:nvPr/>
              </p14:nvContentPartPr>
              <p14:xfrm>
                <a:off x="6242311" y="6244398"/>
                <a:ext cx="943560" cy="27432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E624EEDF-32E2-4D86-A5AF-272A49AB5508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233671" y="6235398"/>
                  <a:ext cx="9612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5BF59AB9-0B75-8A8F-C668-ADFCF82DC048}"/>
                    </a:ext>
                  </a:extLst>
                </p14:cNvPr>
                <p14:cNvContentPartPr/>
                <p14:nvPr/>
              </p14:nvContentPartPr>
              <p14:xfrm>
                <a:off x="5829751" y="6263478"/>
                <a:ext cx="706320" cy="19332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5BF59AB9-0B75-8A8F-C668-ADFCF82DC048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820751" y="6254838"/>
                  <a:ext cx="723960" cy="21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CD57D6EA-362E-D17D-F4EB-D3C76F12F2FE}"/>
              </a:ext>
            </a:extLst>
          </p:cNvPr>
          <p:cNvGrpSpPr/>
          <p:nvPr/>
        </p:nvGrpSpPr>
        <p:grpSpPr>
          <a:xfrm>
            <a:off x="392671" y="169038"/>
            <a:ext cx="10959480" cy="3302640"/>
            <a:chOff x="392671" y="169038"/>
            <a:chExt cx="10959480" cy="330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C8B307D-6457-9E34-6265-0000AD9989CF}"/>
                    </a:ext>
                  </a:extLst>
                </p14:cNvPr>
                <p14:cNvContentPartPr/>
                <p14:nvPr/>
              </p14:nvContentPartPr>
              <p14:xfrm>
                <a:off x="10486351" y="391878"/>
                <a:ext cx="698040" cy="427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C8B307D-6457-9E34-6265-0000AD9989CF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477711" y="383238"/>
                  <a:ext cx="71568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962B463-2482-1E8D-6D0A-148C443EC95C}"/>
                    </a:ext>
                  </a:extLst>
                </p14:cNvPr>
                <p14:cNvContentPartPr/>
                <p14:nvPr/>
              </p14:nvContentPartPr>
              <p14:xfrm>
                <a:off x="11150911" y="364878"/>
                <a:ext cx="95400" cy="125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962B463-2482-1E8D-6D0A-148C443EC95C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1141911" y="356238"/>
                  <a:ext cx="1130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D40A750-5283-10A0-4B6E-E3DBB9EC58AD}"/>
                    </a:ext>
                  </a:extLst>
                </p14:cNvPr>
                <p14:cNvContentPartPr/>
                <p14:nvPr/>
              </p14:nvContentPartPr>
              <p14:xfrm>
                <a:off x="10857871" y="169038"/>
                <a:ext cx="494280" cy="143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D40A750-5283-10A0-4B6E-E3DBB9EC58AD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849231" y="160038"/>
                  <a:ext cx="5119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0206E0A-FD67-3CF6-E63F-24E10917C9D6}"/>
                    </a:ext>
                  </a:extLst>
                </p14:cNvPr>
                <p14:cNvContentPartPr/>
                <p14:nvPr/>
              </p14:nvContentPartPr>
              <p14:xfrm>
                <a:off x="10259911" y="485118"/>
                <a:ext cx="149400" cy="148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0206E0A-FD67-3CF6-E63F-24E10917C9D6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251271" y="476118"/>
                  <a:ext cx="1670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E565BA7-C8A4-253D-CAAF-09DB860AE3F9}"/>
                    </a:ext>
                  </a:extLst>
                </p14:cNvPr>
                <p14:cNvContentPartPr/>
                <p14:nvPr/>
              </p14:nvContentPartPr>
              <p14:xfrm>
                <a:off x="10461511" y="373878"/>
                <a:ext cx="28080" cy="13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E565BA7-C8A4-253D-CAAF-09DB860AE3F9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452871" y="364878"/>
                  <a:ext cx="457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91AC10C-5808-8FFF-2DC6-137437E3AA76}"/>
                    </a:ext>
                  </a:extLst>
                </p14:cNvPr>
                <p14:cNvContentPartPr/>
                <p14:nvPr/>
              </p14:nvContentPartPr>
              <p14:xfrm>
                <a:off x="9700471" y="385038"/>
                <a:ext cx="472680" cy="496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91AC10C-5808-8FFF-2DC6-137437E3AA76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9691471" y="376398"/>
                  <a:ext cx="4903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F3F1EF0-7936-6C33-BC2F-5A678CA1B8C2}"/>
                    </a:ext>
                  </a:extLst>
                </p14:cNvPr>
                <p14:cNvContentPartPr/>
                <p14:nvPr/>
              </p14:nvContentPartPr>
              <p14:xfrm>
                <a:off x="10145791" y="838278"/>
                <a:ext cx="164520" cy="28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F3F1EF0-7936-6C33-BC2F-5A678CA1B8C2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137151" y="829638"/>
                  <a:ext cx="1821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F807E5B-8145-F8A8-4794-3B2CA07FBA86}"/>
                    </a:ext>
                  </a:extLst>
                </p14:cNvPr>
                <p14:cNvContentPartPr/>
                <p14:nvPr/>
              </p14:nvContentPartPr>
              <p14:xfrm>
                <a:off x="9476551" y="376398"/>
                <a:ext cx="245520" cy="306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F807E5B-8145-F8A8-4794-3B2CA07FBA86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9467551" y="367398"/>
                  <a:ext cx="2631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F17B079-7EA9-C52C-4EA3-6DA7C87BDC15}"/>
                    </a:ext>
                  </a:extLst>
                </p14:cNvPr>
                <p14:cNvContentPartPr/>
                <p14:nvPr/>
              </p14:nvContentPartPr>
              <p14:xfrm>
                <a:off x="9268831" y="524718"/>
                <a:ext cx="168840" cy="234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F17B079-7EA9-C52C-4EA3-6DA7C87BDC15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9259831" y="516078"/>
                  <a:ext cx="1864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EF8D416-9BE9-FC7F-C3D8-EC7E0B3AF165}"/>
                    </a:ext>
                  </a:extLst>
                </p14:cNvPr>
                <p14:cNvContentPartPr/>
                <p14:nvPr/>
              </p14:nvContentPartPr>
              <p14:xfrm>
                <a:off x="2757871" y="534438"/>
                <a:ext cx="248400" cy="263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EF8D416-9BE9-FC7F-C3D8-EC7E0B3AF165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749231" y="525798"/>
                  <a:ext cx="2660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593E99E-ED98-78C4-A987-F533F7392EA4}"/>
                    </a:ext>
                  </a:extLst>
                </p14:cNvPr>
                <p14:cNvContentPartPr/>
                <p14:nvPr/>
              </p14:nvContentPartPr>
              <p14:xfrm>
                <a:off x="3048391" y="560718"/>
                <a:ext cx="222120" cy="198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593E99E-ED98-78C4-A987-F533F7392EA4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3039391" y="552078"/>
                  <a:ext cx="2397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5337AB2-32BA-79FE-59DC-C9302473E645}"/>
                    </a:ext>
                  </a:extLst>
                </p14:cNvPr>
                <p14:cNvContentPartPr/>
                <p14:nvPr/>
              </p14:nvContentPartPr>
              <p14:xfrm>
                <a:off x="3315511" y="587718"/>
                <a:ext cx="242280" cy="177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5337AB2-32BA-79FE-59DC-C9302473E645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306511" y="578718"/>
                  <a:ext cx="2599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4BCC462-A492-2E24-19DF-86C445F8CA04}"/>
                    </a:ext>
                  </a:extLst>
                </p14:cNvPr>
                <p14:cNvContentPartPr/>
                <p14:nvPr/>
              </p14:nvContentPartPr>
              <p14:xfrm>
                <a:off x="3643471" y="610038"/>
                <a:ext cx="297720" cy="155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4BCC462-A492-2E24-19DF-86C445F8CA04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634831" y="601398"/>
                  <a:ext cx="3153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85E7728-2485-FB11-D346-DB9092FDB390}"/>
                    </a:ext>
                  </a:extLst>
                </p14:cNvPr>
                <p14:cNvContentPartPr/>
                <p14:nvPr/>
              </p14:nvContentPartPr>
              <p14:xfrm>
                <a:off x="8142391" y="446238"/>
                <a:ext cx="253080" cy="269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85E7728-2485-FB11-D346-DB9092FDB390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133751" y="437598"/>
                  <a:ext cx="2707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031B383-3EA8-E658-A535-B82ADFE54167}"/>
                    </a:ext>
                  </a:extLst>
                </p14:cNvPr>
                <p14:cNvContentPartPr/>
                <p14:nvPr/>
              </p14:nvContentPartPr>
              <p14:xfrm>
                <a:off x="8377831" y="470718"/>
                <a:ext cx="158040" cy="308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031B383-3EA8-E658-A535-B82ADFE54167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368831" y="462078"/>
                  <a:ext cx="17568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DDDCDFF-5E3E-5C45-8D14-3C7F79E3F57E}"/>
                    </a:ext>
                  </a:extLst>
                </p14:cNvPr>
                <p14:cNvContentPartPr/>
                <p14:nvPr/>
              </p14:nvContentPartPr>
              <p14:xfrm>
                <a:off x="8653231" y="478638"/>
                <a:ext cx="217440" cy="193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DDDCDFF-5E3E-5C45-8D14-3C7F79E3F57E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644591" y="469638"/>
                  <a:ext cx="2350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75E451F-A7FE-59E1-01F1-3615D5B99566}"/>
                    </a:ext>
                  </a:extLst>
                </p14:cNvPr>
                <p14:cNvContentPartPr/>
                <p14:nvPr/>
              </p14:nvContentPartPr>
              <p14:xfrm>
                <a:off x="7404751" y="611838"/>
                <a:ext cx="540000" cy="61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75E451F-A7FE-59E1-01F1-3615D5B99566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395751" y="603198"/>
                  <a:ext cx="5576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D683803-FE1F-391A-DB2C-F8F3F75FE986}"/>
                    </a:ext>
                  </a:extLst>
                </p14:cNvPr>
                <p14:cNvContentPartPr/>
                <p14:nvPr/>
              </p14:nvContentPartPr>
              <p14:xfrm>
                <a:off x="7330591" y="528318"/>
                <a:ext cx="199080" cy="230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D683803-FE1F-391A-DB2C-F8F3F75FE986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321951" y="519318"/>
                  <a:ext cx="2167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BD8DFD8-06E7-06A6-507E-1C5FDB1F3842}"/>
                    </a:ext>
                  </a:extLst>
                </p14:cNvPr>
                <p14:cNvContentPartPr/>
                <p14:nvPr/>
              </p14:nvContentPartPr>
              <p14:xfrm>
                <a:off x="4498111" y="544518"/>
                <a:ext cx="176760" cy="152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BD8DFD8-06E7-06A6-507E-1C5FDB1F3842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4489471" y="535518"/>
                  <a:ext cx="1944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6BF033E-2534-DA42-7CAA-11064A5F6D97}"/>
                    </a:ext>
                  </a:extLst>
                </p14:cNvPr>
                <p14:cNvContentPartPr/>
                <p14:nvPr/>
              </p14:nvContentPartPr>
              <p14:xfrm>
                <a:off x="4687471" y="514278"/>
                <a:ext cx="234360" cy="270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6BF033E-2534-DA42-7CAA-11064A5F6D97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4678831" y="505278"/>
                  <a:ext cx="2520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15BADFE-1E80-512D-6B0B-DAA8E2D983F3}"/>
                    </a:ext>
                  </a:extLst>
                </p14:cNvPr>
                <p14:cNvContentPartPr/>
                <p14:nvPr/>
              </p14:nvContentPartPr>
              <p14:xfrm>
                <a:off x="4921471" y="525798"/>
                <a:ext cx="193320" cy="176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15BADFE-1E80-512D-6B0B-DAA8E2D983F3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4912471" y="516798"/>
                  <a:ext cx="2109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4442427-D4D9-C7EC-34AE-F659A4571499}"/>
                    </a:ext>
                  </a:extLst>
                </p14:cNvPr>
                <p14:cNvContentPartPr/>
                <p14:nvPr/>
              </p14:nvContentPartPr>
              <p14:xfrm>
                <a:off x="5139271" y="526518"/>
                <a:ext cx="120960" cy="172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4442427-D4D9-C7EC-34AE-F659A4571499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130271" y="517878"/>
                  <a:ext cx="1386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B0F640E-4E83-A65B-A8A6-0B7E3CA06642}"/>
                    </a:ext>
                  </a:extLst>
                </p14:cNvPr>
                <p14:cNvContentPartPr/>
                <p14:nvPr/>
              </p14:nvContentPartPr>
              <p14:xfrm>
                <a:off x="5294071" y="526878"/>
                <a:ext cx="362520" cy="171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B0F640E-4E83-A65B-A8A6-0B7E3CA06642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285071" y="518238"/>
                  <a:ext cx="3801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2B66D83-9C5E-6349-CC43-08303D0005A3}"/>
                    </a:ext>
                  </a:extLst>
                </p14:cNvPr>
                <p14:cNvContentPartPr/>
                <p14:nvPr/>
              </p14:nvContentPartPr>
              <p14:xfrm>
                <a:off x="5618791" y="252918"/>
                <a:ext cx="195840" cy="461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2B66D83-9C5E-6349-CC43-08303D0005A3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5609791" y="244278"/>
                  <a:ext cx="21348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EA1C321-6881-D0F3-8397-0EF3AE69D42C}"/>
                    </a:ext>
                  </a:extLst>
                </p14:cNvPr>
                <p14:cNvContentPartPr/>
                <p14:nvPr/>
              </p14:nvContentPartPr>
              <p14:xfrm>
                <a:off x="5633911" y="509238"/>
                <a:ext cx="121680" cy="14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EA1C321-6881-D0F3-8397-0EF3AE69D42C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5624911" y="500238"/>
                  <a:ext cx="1393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9121E3C-7F56-54B2-61B4-B96EA5A30613}"/>
                    </a:ext>
                  </a:extLst>
                </p14:cNvPr>
                <p14:cNvContentPartPr/>
                <p14:nvPr/>
              </p14:nvContentPartPr>
              <p14:xfrm>
                <a:off x="5739751" y="516078"/>
                <a:ext cx="175320" cy="186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9121E3C-7F56-54B2-61B4-B96EA5A30613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5730751" y="507078"/>
                  <a:ext cx="1929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2F7DF19-2CD3-9B39-FB75-C71D4DE0BA2E}"/>
                    </a:ext>
                  </a:extLst>
                </p14:cNvPr>
                <p14:cNvContentPartPr/>
                <p14:nvPr/>
              </p14:nvContentPartPr>
              <p14:xfrm>
                <a:off x="5869351" y="343638"/>
                <a:ext cx="345240" cy="396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2F7DF19-2CD3-9B39-FB75-C71D4DE0BA2E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860351" y="334638"/>
                  <a:ext cx="3628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4308D50-03F5-8F85-4A8E-7036AF364AB6}"/>
                    </a:ext>
                  </a:extLst>
                </p14:cNvPr>
                <p14:cNvContentPartPr/>
                <p14:nvPr/>
              </p14:nvContentPartPr>
              <p14:xfrm>
                <a:off x="6352831" y="459198"/>
                <a:ext cx="211320" cy="223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4308D50-03F5-8F85-4A8E-7036AF364AB6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344191" y="450198"/>
                  <a:ext cx="2289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9920BA5-CBD8-EFB6-326E-A022226C0CAC}"/>
                    </a:ext>
                  </a:extLst>
                </p14:cNvPr>
                <p14:cNvContentPartPr/>
                <p14:nvPr/>
              </p14:nvContentPartPr>
              <p14:xfrm>
                <a:off x="6489271" y="477918"/>
                <a:ext cx="387360" cy="209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9920BA5-CBD8-EFB6-326E-A022226C0CAC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480271" y="468918"/>
                  <a:ext cx="4050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F28A6EC-EAEC-AA31-FB42-178BFAF99B55}"/>
                    </a:ext>
                  </a:extLst>
                </p14:cNvPr>
                <p14:cNvContentPartPr/>
                <p14:nvPr/>
              </p14:nvContentPartPr>
              <p14:xfrm>
                <a:off x="6781951" y="385758"/>
                <a:ext cx="97560" cy="2707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F28A6EC-EAEC-AA31-FB42-178BFAF99B55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6773311" y="376758"/>
                  <a:ext cx="1152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3E53344-6F9D-706E-5CFC-ADE1F99854D6}"/>
                    </a:ext>
                  </a:extLst>
                </p14:cNvPr>
                <p14:cNvContentPartPr/>
                <p14:nvPr/>
              </p14:nvContentPartPr>
              <p14:xfrm>
                <a:off x="6875911" y="516798"/>
                <a:ext cx="167760" cy="146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3E53344-6F9D-706E-5CFC-ADE1F99854D6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867271" y="508158"/>
                  <a:ext cx="1854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A9DD411-B6EC-F3C6-9F3B-61748FBD3812}"/>
                    </a:ext>
                  </a:extLst>
                </p14:cNvPr>
                <p14:cNvContentPartPr/>
                <p14:nvPr/>
              </p14:nvContentPartPr>
              <p14:xfrm>
                <a:off x="7101991" y="516078"/>
                <a:ext cx="96480" cy="162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A9DD411-B6EC-F3C6-9F3B-61748FBD3812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7092991" y="507078"/>
                  <a:ext cx="1141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E27BC94-151C-0597-15F7-49AA4F1010FE}"/>
                    </a:ext>
                  </a:extLst>
                </p14:cNvPr>
                <p14:cNvContentPartPr/>
                <p14:nvPr/>
              </p14:nvContentPartPr>
              <p14:xfrm>
                <a:off x="10013311" y="1354878"/>
                <a:ext cx="40320" cy="150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E27BC94-151C-0597-15F7-49AA4F1010FE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004311" y="1346238"/>
                  <a:ext cx="579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19A5D08-F48B-D706-88B1-4F873C5A0A29}"/>
                    </a:ext>
                  </a:extLst>
                </p14:cNvPr>
                <p14:cNvContentPartPr/>
                <p14:nvPr/>
              </p14:nvContentPartPr>
              <p14:xfrm>
                <a:off x="9742231" y="1184958"/>
                <a:ext cx="574200" cy="393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19A5D08-F48B-D706-88B1-4F873C5A0A29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9733591" y="1175958"/>
                  <a:ext cx="59184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5EB5216-CA08-1143-DD95-0C311C2A403D}"/>
                    </a:ext>
                  </a:extLst>
                </p14:cNvPr>
                <p14:cNvContentPartPr/>
                <p14:nvPr/>
              </p14:nvContentPartPr>
              <p14:xfrm>
                <a:off x="8418511" y="1310958"/>
                <a:ext cx="1045800" cy="381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5EB5216-CA08-1143-DD95-0C311C2A403D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8409871" y="1301958"/>
                  <a:ext cx="106344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75AC24F-1599-E9C1-CD2F-7586B89B1D39}"/>
                    </a:ext>
                  </a:extLst>
                </p14:cNvPr>
                <p14:cNvContentPartPr/>
                <p14:nvPr/>
              </p14:nvContentPartPr>
              <p14:xfrm>
                <a:off x="9139591" y="1667718"/>
                <a:ext cx="157680" cy="450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75AC24F-1599-E9C1-CD2F-7586B89B1D39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130591" y="1659078"/>
                  <a:ext cx="1753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E607E8E-1F54-0F8B-A932-4E3FD8D5123A}"/>
                    </a:ext>
                  </a:extLst>
                </p14:cNvPr>
                <p14:cNvContentPartPr/>
                <p14:nvPr/>
              </p14:nvContentPartPr>
              <p14:xfrm>
                <a:off x="9080551" y="1196838"/>
                <a:ext cx="18360" cy="144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E607E8E-1F54-0F8B-A932-4E3FD8D5123A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9071911" y="1188198"/>
                  <a:ext cx="360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2F3ADDC-3616-9C58-2553-B36BDC931D82}"/>
                    </a:ext>
                  </a:extLst>
                </p14:cNvPr>
                <p14:cNvContentPartPr/>
                <p14:nvPr/>
              </p14:nvContentPartPr>
              <p14:xfrm>
                <a:off x="8860951" y="1670958"/>
                <a:ext cx="16200" cy="39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2F3ADDC-3616-9C58-2553-B36BDC931D82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851951" y="1661958"/>
                  <a:ext cx="338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2004410-99FC-0A3A-0C0C-ABCBBE22FD2A}"/>
                    </a:ext>
                  </a:extLst>
                </p14:cNvPr>
                <p14:cNvContentPartPr/>
                <p14:nvPr/>
              </p14:nvContentPartPr>
              <p14:xfrm>
                <a:off x="8300431" y="1380078"/>
                <a:ext cx="48600" cy="1184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2004410-99FC-0A3A-0C0C-ABCBBE22FD2A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8291791" y="1371438"/>
                  <a:ext cx="662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85C9468-9C67-62D9-B092-EB1E3366B009}"/>
                    </a:ext>
                  </a:extLst>
                </p14:cNvPr>
                <p14:cNvContentPartPr/>
                <p14:nvPr/>
              </p14:nvContentPartPr>
              <p14:xfrm>
                <a:off x="8111431" y="1494918"/>
                <a:ext cx="170640" cy="1483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85C9468-9C67-62D9-B092-EB1E3366B009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8102791" y="1485918"/>
                  <a:ext cx="1882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25E41EB-3A16-D178-C52A-71749B63F8EE}"/>
                    </a:ext>
                  </a:extLst>
                </p14:cNvPr>
                <p14:cNvContentPartPr/>
                <p14:nvPr/>
              </p14:nvContentPartPr>
              <p14:xfrm>
                <a:off x="7631551" y="1407438"/>
                <a:ext cx="585720" cy="3308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25E41EB-3A16-D178-C52A-71749B63F8EE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7622911" y="1398798"/>
                  <a:ext cx="60336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15EE156-449D-499E-D0EA-A87D17217EB8}"/>
                    </a:ext>
                  </a:extLst>
                </p14:cNvPr>
                <p14:cNvContentPartPr/>
                <p14:nvPr/>
              </p14:nvContentPartPr>
              <p14:xfrm>
                <a:off x="7965991" y="1214838"/>
                <a:ext cx="152280" cy="125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15EE156-449D-499E-D0EA-A87D17217EB8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7957351" y="1205838"/>
                  <a:ext cx="1699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380FB0F-32D6-4AA0-AEC3-00220F5D4CFE}"/>
                    </a:ext>
                  </a:extLst>
                </p14:cNvPr>
                <p14:cNvContentPartPr/>
                <p14:nvPr/>
              </p14:nvContentPartPr>
              <p14:xfrm>
                <a:off x="7280191" y="1242198"/>
                <a:ext cx="500400" cy="4093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380FB0F-32D6-4AA0-AEC3-00220F5D4CFE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7271551" y="1233558"/>
                  <a:ext cx="51804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EE016AF-A0BB-AF75-CCE6-999050ACA4EC}"/>
                    </a:ext>
                  </a:extLst>
                </p14:cNvPr>
                <p14:cNvContentPartPr/>
                <p14:nvPr/>
              </p14:nvContentPartPr>
              <p14:xfrm>
                <a:off x="7569631" y="1369638"/>
                <a:ext cx="15840" cy="79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EE016AF-A0BB-AF75-CCE6-999050ACA4EC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7560991" y="1360638"/>
                  <a:ext cx="334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BD6A207-B1B0-FDD3-B7D1-728C5121E17C}"/>
                    </a:ext>
                  </a:extLst>
                </p14:cNvPr>
                <p14:cNvContentPartPr/>
                <p14:nvPr/>
              </p14:nvContentPartPr>
              <p14:xfrm>
                <a:off x="6962671" y="1487718"/>
                <a:ext cx="83520" cy="1105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BD6A207-B1B0-FDD3-B7D1-728C5121E17C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6954031" y="1478718"/>
                  <a:ext cx="1011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52720F2-95A0-9CBE-1519-D3F695ECDAD9}"/>
                    </a:ext>
                  </a:extLst>
                </p14:cNvPr>
                <p14:cNvContentPartPr/>
                <p14:nvPr/>
              </p14:nvContentPartPr>
              <p14:xfrm>
                <a:off x="6798871" y="1578438"/>
                <a:ext cx="189360" cy="874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52720F2-95A0-9CBE-1519-D3F695ECDAD9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6789871" y="1569798"/>
                  <a:ext cx="2070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CB6FCC4-EE36-EDE6-C6E8-CCDEDE618889}"/>
                    </a:ext>
                  </a:extLst>
                </p14:cNvPr>
                <p14:cNvContentPartPr/>
                <p14:nvPr/>
              </p14:nvContentPartPr>
              <p14:xfrm>
                <a:off x="6662071" y="1324638"/>
                <a:ext cx="285480" cy="2592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CB6FCC4-EE36-EDE6-C6E8-CCDEDE618889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6653431" y="1315998"/>
                  <a:ext cx="3031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21FA585-8E00-CEEC-DCCA-8A665A2FF03E}"/>
                    </a:ext>
                  </a:extLst>
                </p14:cNvPr>
                <p14:cNvContentPartPr/>
                <p14:nvPr/>
              </p14:nvContentPartPr>
              <p14:xfrm>
                <a:off x="6092911" y="1318518"/>
                <a:ext cx="511560" cy="398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21FA585-8E00-CEEC-DCCA-8A665A2FF03E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6083911" y="1309878"/>
                  <a:ext cx="52920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EBA369B-1959-CFF8-30D6-7167890CF565}"/>
                    </a:ext>
                  </a:extLst>
                </p14:cNvPr>
                <p14:cNvContentPartPr/>
                <p14:nvPr/>
              </p14:nvContentPartPr>
              <p14:xfrm>
                <a:off x="6365431" y="1202238"/>
                <a:ext cx="108720" cy="630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EBA369B-1959-CFF8-30D6-7167890CF565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356431" y="1193598"/>
                  <a:ext cx="1263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F86F844-2A5E-0970-DAF8-565A5ABB8CC4}"/>
                    </a:ext>
                  </a:extLst>
                </p14:cNvPr>
                <p14:cNvContentPartPr/>
                <p14:nvPr/>
              </p14:nvContentPartPr>
              <p14:xfrm>
                <a:off x="5560111" y="1465398"/>
                <a:ext cx="270360" cy="2318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F86F844-2A5E-0970-DAF8-565A5ABB8CC4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5551471" y="1456398"/>
                  <a:ext cx="2880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9105366-6457-EBEA-3426-F4C7068E2869}"/>
                    </a:ext>
                  </a:extLst>
                </p14:cNvPr>
                <p14:cNvContentPartPr/>
                <p14:nvPr/>
              </p14:nvContentPartPr>
              <p14:xfrm>
                <a:off x="5569471" y="975798"/>
                <a:ext cx="868320" cy="5158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9105366-6457-EBEA-3426-F4C7068E2869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5560831" y="967158"/>
                  <a:ext cx="88596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587FA48-5C5B-80C2-8B58-2A97CAEA7EF8}"/>
                    </a:ext>
                  </a:extLst>
                </p14:cNvPr>
                <p14:cNvContentPartPr/>
                <p14:nvPr/>
              </p14:nvContentPartPr>
              <p14:xfrm>
                <a:off x="5233591" y="1239318"/>
                <a:ext cx="203400" cy="4359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587FA48-5C5B-80C2-8B58-2A97CAEA7EF8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5224591" y="1230318"/>
                  <a:ext cx="22104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A23DF27-7003-638D-D79E-EC98F14B9B57}"/>
                    </a:ext>
                  </a:extLst>
                </p14:cNvPr>
                <p14:cNvContentPartPr/>
                <p14:nvPr/>
              </p14:nvContentPartPr>
              <p14:xfrm>
                <a:off x="5538511" y="1193958"/>
                <a:ext cx="30600" cy="208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A23DF27-7003-638D-D79E-EC98F14B9B57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5529871" y="1185318"/>
                  <a:ext cx="482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0DC3723-3B5E-A4AE-408B-1DC12819766D}"/>
                    </a:ext>
                  </a:extLst>
                </p14:cNvPr>
                <p14:cNvContentPartPr/>
                <p14:nvPr/>
              </p14:nvContentPartPr>
              <p14:xfrm>
                <a:off x="4735351" y="1295478"/>
                <a:ext cx="390600" cy="5986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0DC3723-3B5E-A4AE-408B-1DC12819766D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4726711" y="1286838"/>
                  <a:ext cx="40824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22A65DD-E6D0-42E7-0E37-BDF4931231B2}"/>
                    </a:ext>
                  </a:extLst>
                </p14:cNvPr>
                <p14:cNvContentPartPr/>
                <p14:nvPr/>
              </p14:nvContentPartPr>
              <p14:xfrm>
                <a:off x="5259871" y="1963278"/>
                <a:ext cx="235800" cy="702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22A65DD-E6D0-42E7-0E37-BDF4931231B2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5251231" y="1954638"/>
                  <a:ext cx="2534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EFA0F1C-3F8F-270C-04DB-777993EE51E4}"/>
                    </a:ext>
                  </a:extLst>
                </p14:cNvPr>
                <p14:cNvContentPartPr/>
                <p14:nvPr/>
              </p14:nvContentPartPr>
              <p14:xfrm>
                <a:off x="4269151" y="1504278"/>
                <a:ext cx="468000" cy="2818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EFA0F1C-3F8F-270C-04DB-777993EE51E4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260151" y="1495278"/>
                  <a:ext cx="48564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B75E994-09A8-A01A-EDCB-1626E23182D3}"/>
                    </a:ext>
                  </a:extLst>
                </p14:cNvPr>
                <p14:cNvContentPartPr/>
                <p14:nvPr/>
              </p14:nvContentPartPr>
              <p14:xfrm>
                <a:off x="4566151" y="1825758"/>
                <a:ext cx="25200" cy="759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B75E994-09A8-A01A-EDCB-1626E23182D3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4557511" y="1817118"/>
                  <a:ext cx="428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2E61881-33A2-D72D-3C4B-AFF7C4AF4F9E}"/>
                    </a:ext>
                  </a:extLst>
                </p14:cNvPr>
                <p14:cNvContentPartPr/>
                <p14:nvPr/>
              </p14:nvContentPartPr>
              <p14:xfrm>
                <a:off x="4680991" y="1303758"/>
                <a:ext cx="31320" cy="223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2E61881-33A2-D72D-3C4B-AFF7C4AF4F9E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4671991" y="1295118"/>
                  <a:ext cx="489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4C5D65A-0F47-7030-95EC-48E6D450A7AE}"/>
                    </a:ext>
                  </a:extLst>
                </p14:cNvPr>
                <p14:cNvContentPartPr/>
                <p14:nvPr/>
              </p14:nvContentPartPr>
              <p14:xfrm>
                <a:off x="4263031" y="1528398"/>
                <a:ext cx="173880" cy="1584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4C5D65A-0F47-7030-95EC-48E6D450A7AE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4254031" y="1519758"/>
                  <a:ext cx="1915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6B45AF7-A23F-C647-7373-491D052D9347}"/>
                    </a:ext>
                  </a:extLst>
                </p14:cNvPr>
                <p14:cNvContentPartPr/>
                <p14:nvPr/>
              </p14:nvContentPartPr>
              <p14:xfrm>
                <a:off x="3581551" y="1497078"/>
                <a:ext cx="685800" cy="2584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6B45AF7-A23F-C647-7373-491D052D9347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3572911" y="1488438"/>
                  <a:ext cx="7034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CDE2ABE-C96C-AB3B-02EE-D8DBA818058A}"/>
                    </a:ext>
                  </a:extLst>
                </p14:cNvPr>
                <p14:cNvContentPartPr/>
                <p14:nvPr/>
              </p14:nvContentPartPr>
              <p14:xfrm>
                <a:off x="4330711" y="1119078"/>
                <a:ext cx="227160" cy="943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CDE2ABE-C96C-AB3B-02EE-D8DBA818058A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4321711" y="1110438"/>
                  <a:ext cx="244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4A2BC8A-C292-7FC8-8101-4EFE89B37A3C}"/>
                    </a:ext>
                  </a:extLst>
                </p14:cNvPr>
                <p14:cNvContentPartPr/>
                <p14:nvPr/>
              </p14:nvContentPartPr>
              <p14:xfrm>
                <a:off x="2974951" y="1270638"/>
                <a:ext cx="901440" cy="4003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4A2BC8A-C292-7FC8-8101-4EFE89B37A3C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2965951" y="1261638"/>
                  <a:ext cx="91908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FB0171D-E02E-CA4D-CDCA-C209A275CAA0}"/>
                    </a:ext>
                  </a:extLst>
                </p14:cNvPr>
                <p14:cNvContentPartPr/>
                <p14:nvPr/>
              </p14:nvContentPartPr>
              <p14:xfrm>
                <a:off x="3687031" y="1119078"/>
                <a:ext cx="81000" cy="489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FB0171D-E02E-CA4D-CDCA-C209A275CAA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3678031" y="1110078"/>
                  <a:ext cx="986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B2B319D-5293-FEAA-64FF-F41FB2A75B3E}"/>
                    </a:ext>
                  </a:extLst>
                </p14:cNvPr>
                <p14:cNvContentPartPr/>
                <p14:nvPr/>
              </p14:nvContentPartPr>
              <p14:xfrm>
                <a:off x="3284551" y="1287558"/>
                <a:ext cx="176760" cy="820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B2B319D-5293-FEAA-64FF-F41FB2A75B3E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3275551" y="1278918"/>
                  <a:ext cx="1944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E565156-0B30-90F7-17E1-BB491E407371}"/>
                    </a:ext>
                  </a:extLst>
                </p14:cNvPr>
                <p14:cNvContentPartPr/>
                <p14:nvPr/>
              </p14:nvContentPartPr>
              <p14:xfrm>
                <a:off x="2572471" y="1592838"/>
                <a:ext cx="185760" cy="1566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E565156-0B30-90F7-17E1-BB491E407371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2563471" y="1584198"/>
                  <a:ext cx="2034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B06876A-0E96-A083-2DB0-3DEC51AEEA87}"/>
                    </a:ext>
                  </a:extLst>
                </p14:cNvPr>
                <p14:cNvContentPartPr/>
                <p14:nvPr/>
              </p14:nvContentPartPr>
              <p14:xfrm>
                <a:off x="2268991" y="1367838"/>
                <a:ext cx="288000" cy="4042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B06876A-0E96-A083-2DB0-3DEC51AEEA87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2259991" y="1358838"/>
                  <a:ext cx="30564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C65A229-CB59-18B8-985F-D20BC0DFC602}"/>
                    </a:ext>
                  </a:extLst>
                </p14:cNvPr>
                <p14:cNvContentPartPr/>
                <p14:nvPr/>
              </p14:nvContentPartPr>
              <p14:xfrm>
                <a:off x="2306071" y="1351998"/>
                <a:ext cx="142920" cy="2268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C65A229-CB59-18B8-985F-D20BC0DFC602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2297071" y="1343358"/>
                  <a:ext cx="1605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639C6D9-9002-A1B0-49D6-9FE5F895D42A}"/>
                    </a:ext>
                  </a:extLst>
                </p14:cNvPr>
                <p14:cNvContentPartPr/>
                <p14:nvPr/>
              </p14:nvContentPartPr>
              <p14:xfrm>
                <a:off x="1735831" y="1303398"/>
                <a:ext cx="487440" cy="5194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639C6D9-9002-A1B0-49D6-9FE5F895D42A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726831" y="1294398"/>
                  <a:ext cx="50508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93DEEEF-8207-60E4-C99B-C7D9F78388BD}"/>
                    </a:ext>
                  </a:extLst>
                </p14:cNvPr>
                <p14:cNvContentPartPr/>
                <p14:nvPr/>
              </p14:nvContentPartPr>
              <p14:xfrm>
                <a:off x="2042911" y="1465398"/>
                <a:ext cx="49320" cy="176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93DEEEF-8207-60E4-C99B-C7D9F78388BD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2033911" y="1456398"/>
                  <a:ext cx="66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255874D-78B4-3382-FD8C-114130B8B09B}"/>
                    </a:ext>
                  </a:extLst>
                </p14:cNvPr>
                <p14:cNvContentPartPr/>
                <p14:nvPr/>
              </p14:nvContentPartPr>
              <p14:xfrm>
                <a:off x="1315351" y="1517598"/>
                <a:ext cx="387360" cy="3416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255874D-78B4-3382-FD8C-114130B8B09B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306351" y="1508598"/>
                  <a:ext cx="40500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0513EC0-1A93-DAC0-4837-596BF13B9A2C}"/>
                    </a:ext>
                  </a:extLst>
                </p14:cNvPr>
                <p14:cNvContentPartPr/>
                <p14:nvPr/>
              </p14:nvContentPartPr>
              <p14:xfrm>
                <a:off x="1563031" y="1911078"/>
                <a:ext cx="22320" cy="370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0513EC0-1A93-DAC0-4837-596BF13B9A2C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554031" y="1902438"/>
                  <a:ext cx="399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D774B6A-6F4F-D9B4-3CF5-2FD3A9307F8C}"/>
                    </a:ext>
                  </a:extLst>
                </p14:cNvPr>
                <p14:cNvContentPartPr/>
                <p14:nvPr/>
              </p14:nvContentPartPr>
              <p14:xfrm>
                <a:off x="748711" y="1263078"/>
                <a:ext cx="784080" cy="5346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D774B6A-6F4F-D9B4-3CF5-2FD3A9307F8C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39711" y="1254438"/>
                  <a:ext cx="80172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A9476F0-6F86-D4AF-DBD2-8E2EED8148BF}"/>
                    </a:ext>
                  </a:extLst>
                </p14:cNvPr>
                <p14:cNvContentPartPr/>
                <p14:nvPr/>
              </p14:nvContentPartPr>
              <p14:xfrm>
                <a:off x="1008631" y="1412478"/>
                <a:ext cx="185760" cy="932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A9476F0-6F86-D4AF-DBD2-8E2EED8148BF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999991" y="1403478"/>
                  <a:ext cx="2034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EDF0997-089E-5896-76B1-C474E8736871}"/>
                    </a:ext>
                  </a:extLst>
                </p14:cNvPr>
                <p14:cNvContentPartPr/>
                <p14:nvPr/>
              </p14:nvContentPartPr>
              <p14:xfrm>
                <a:off x="854911" y="1991358"/>
                <a:ext cx="27000" cy="212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EDF0997-089E-5896-76B1-C474E8736871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46271" y="1982358"/>
                  <a:ext cx="446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98672F4-A158-A071-A65B-BDF43D2B12BA}"/>
                    </a:ext>
                  </a:extLst>
                </p14:cNvPr>
                <p14:cNvContentPartPr/>
                <p14:nvPr/>
              </p14:nvContentPartPr>
              <p14:xfrm>
                <a:off x="10183231" y="2153358"/>
                <a:ext cx="84960" cy="2336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98672F4-A158-A071-A65B-BDF43D2B12BA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0174591" y="2144358"/>
                  <a:ext cx="1026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C06BC26-A4A4-5F43-7514-4593393F5C3C}"/>
                    </a:ext>
                  </a:extLst>
                </p14:cNvPr>
                <p14:cNvContentPartPr/>
                <p14:nvPr/>
              </p14:nvContentPartPr>
              <p14:xfrm>
                <a:off x="10009711" y="1849518"/>
                <a:ext cx="632880" cy="5742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C06BC26-A4A4-5F43-7514-4593393F5C3C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0001071" y="1840518"/>
                  <a:ext cx="65052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B2C51CD-5CB7-B134-E617-DE8E209015B1}"/>
                    </a:ext>
                  </a:extLst>
                </p14:cNvPr>
                <p14:cNvContentPartPr/>
                <p14:nvPr/>
              </p14:nvContentPartPr>
              <p14:xfrm>
                <a:off x="9260191" y="2338398"/>
                <a:ext cx="394200" cy="2941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B2C51CD-5CB7-B134-E617-DE8E209015B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251551" y="2329758"/>
                  <a:ext cx="4118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F53C393-341E-54A9-6679-519AEE10812E}"/>
                    </a:ext>
                  </a:extLst>
                </p14:cNvPr>
                <p14:cNvContentPartPr/>
                <p14:nvPr/>
              </p14:nvContentPartPr>
              <p14:xfrm>
                <a:off x="9631711" y="2144358"/>
                <a:ext cx="189360" cy="316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F53C393-341E-54A9-6679-519AEE10812E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9623071" y="2135718"/>
                  <a:ext cx="2070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06BDDEF-020B-B746-4315-A152DABD0AF0}"/>
                    </a:ext>
                  </a:extLst>
                </p14:cNvPr>
                <p14:cNvContentPartPr/>
                <p14:nvPr/>
              </p14:nvContentPartPr>
              <p14:xfrm>
                <a:off x="8492311" y="2367558"/>
                <a:ext cx="815400" cy="1944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06BDDEF-020B-B746-4315-A152DABD0AF0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8483671" y="2358558"/>
                  <a:ext cx="8330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165887B-5AC4-00D9-2F1F-AD7AED1D8537}"/>
                    </a:ext>
                  </a:extLst>
                </p14:cNvPr>
                <p14:cNvContentPartPr/>
                <p14:nvPr/>
              </p14:nvContentPartPr>
              <p14:xfrm>
                <a:off x="9272791" y="2181078"/>
                <a:ext cx="182160" cy="266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165887B-5AC4-00D9-2F1F-AD7AED1D8537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9263791" y="2172438"/>
                  <a:ext cx="1998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A79FD68-17F0-511F-B410-1BD308351507}"/>
                    </a:ext>
                  </a:extLst>
                </p14:cNvPr>
                <p14:cNvContentPartPr/>
                <p14:nvPr/>
              </p14:nvContentPartPr>
              <p14:xfrm>
                <a:off x="9058951" y="2790558"/>
                <a:ext cx="111960" cy="176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A79FD68-17F0-511F-B410-1BD308351507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9050311" y="2781918"/>
                  <a:ext cx="12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A6B368A-D03D-3257-B2BC-EA8E228C0EE6}"/>
                    </a:ext>
                  </a:extLst>
                </p14:cNvPr>
                <p14:cNvContentPartPr/>
                <p14:nvPr/>
              </p14:nvContentPartPr>
              <p14:xfrm>
                <a:off x="8801911" y="2698398"/>
                <a:ext cx="15480" cy="266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A6B368A-D03D-3257-B2BC-EA8E228C0EE6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8793271" y="2689398"/>
                  <a:ext cx="331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3881C9E-D743-CEC7-C1A9-01DCE17AFB40}"/>
                    </a:ext>
                  </a:extLst>
                </p14:cNvPr>
                <p14:cNvContentPartPr/>
                <p14:nvPr/>
              </p14:nvContentPartPr>
              <p14:xfrm>
                <a:off x="8064991" y="2529558"/>
                <a:ext cx="144000" cy="1098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3881C9E-D743-CEC7-C1A9-01DCE17AFB40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8056351" y="2520918"/>
                  <a:ext cx="1616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D3D9211-90B8-B7D8-329F-24CA7273CD5D}"/>
                    </a:ext>
                  </a:extLst>
                </p14:cNvPr>
                <p14:cNvContentPartPr/>
                <p14:nvPr/>
              </p14:nvContentPartPr>
              <p14:xfrm>
                <a:off x="7990471" y="2206638"/>
                <a:ext cx="78120" cy="3240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D3D9211-90B8-B7D8-329F-24CA7273CD5D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7981471" y="2197638"/>
                  <a:ext cx="957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439A5B2-8FFE-DFE2-B5DF-9A16694355E3}"/>
                    </a:ext>
                  </a:extLst>
                </p14:cNvPr>
                <p14:cNvContentPartPr/>
                <p14:nvPr/>
              </p14:nvContentPartPr>
              <p14:xfrm>
                <a:off x="7932151" y="2665278"/>
                <a:ext cx="19800" cy="295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439A5B2-8FFE-DFE2-B5DF-9A16694355E3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7923151" y="2656638"/>
                  <a:ext cx="374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558FED9-023D-5995-F531-43B2246AD400}"/>
                    </a:ext>
                  </a:extLst>
                </p14:cNvPr>
                <p14:cNvContentPartPr/>
                <p14:nvPr/>
              </p14:nvContentPartPr>
              <p14:xfrm>
                <a:off x="7628671" y="2356398"/>
                <a:ext cx="247680" cy="3805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558FED9-023D-5995-F531-43B2246AD400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7619671" y="2347758"/>
                  <a:ext cx="26532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2E0350C-FE07-3163-A5F2-879448E84C17}"/>
                    </a:ext>
                  </a:extLst>
                </p14:cNvPr>
                <p14:cNvContentPartPr/>
                <p14:nvPr/>
              </p14:nvContentPartPr>
              <p14:xfrm>
                <a:off x="7000111" y="2471598"/>
                <a:ext cx="733320" cy="3718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2E0350C-FE07-3163-A5F2-879448E84C17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6991111" y="2462598"/>
                  <a:ext cx="7509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040F8B9-5BD9-8C65-C3CD-5EF03266C549}"/>
                    </a:ext>
                  </a:extLst>
                </p14:cNvPr>
                <p14:cNvContentPartPr/>
                <p14:nvPr/>
              </p14:nvContentPartPr>
              <p14:xfrm>
                <a:off x="7513831" y="2255958"/>
                <a:ext cx="61920" cy="439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040F8B9-5BD9-8C65-C3CD-5EF03266C549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7505191" y="2247318"/>
                  <a:ext cx="795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A9519DD-EF29-7866-8034-09A4E49D43A0}"/>
                    </a:ext>
                  </a:extLst>
                </p14:cNvPr>
                <p14:cNvContentPartPr/>
                <p14:nvPr/>
              </p14:nvContentPartPr>
              <p14:xfrm>
                <a:off x="7033951" y="2273238"/>
                <a:ext cx="272880" cy="3783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A9519DD-EF29-7866-8034-09A4E49D43A0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7025311" y="2264598"/>
                  <a:ext cx="29052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2853B23-CD90-BBC4-6063-5C23CE7A1587}"/>
                    </a:ext>
                  </a:extLst>
                </p14:cNvPr>
                <p14:cNvContentPartPr/>
                <p14:nvPr/>
              </p14:nvContentPartPr>
              <p14:xfrm>
                <a:off x="6681871" y="2538198"/>
                <a:ext cx="338040" cy="3837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2853B23-CD90-BBC4-6063-5C23CE7A1587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6673231" y="2529198"/>
                  <a:ext cx="35568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3147B0A-46B5-12DA-F813-8B1A00E38A3C}"/>
                    </a:ext>
                  </a:extLst>
                </p14:cNvPr>
                <p14:cNvContentPartPr/>
                <p14:nvPr/>
              </p14:nvContentPartPr>
              <p14:xfrm>
                <a:off x="7123951" y="2294478"/>
                <a:ext cx="9720" cy="86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3147B0A-46B5-12DA-F813-8B1A00E38A3C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7114951" y="2285838"/>
                  <a:ext cx="273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1F5FB9B-FCC8-4F13-C62B-D85E4ED07FE2}"/>
                    </a:ext>
                  </a:extLst>
                </p14:cNvPr>
                <p14:cNvContentPartPr/>
                <p14:nvPr/>
              </p14:nvContentPartPr>
              <p14:xfrm>
                <a:off x="5454271" y="2340558"/>
                <a:ext cx="1038960" cy="3834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1F5FB9B-FCC8-4F13-C62B-D85E4ED07FE2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5445631" y="2331558"/>
                  <a:ext cx="105660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2AA6B5A-C5FA-6DA9-3C22-CB27B12F1CF4}"/>
                    </a:ext>
                  </a:extLst>
                </p14:cNvPr>
                <p14:cNvContentPartPr/>
                <p14:nvPr/>
              </p14:nvContentPartPr>
              <p14:xfrm>
                <a:off x="6436351" y="2147598"/>
                <a:ext cx="62640" cy="720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2AA6B5A-C5FA-6DA9-3C22-CB27B12F1CF4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6427711" y="2138958"/>
                  <a:ext cx="802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FB721AE-9063-FA70-2981-5D1693515123}"/>
                    </a:ext>
                  </a:extLst>
                </p14:cNvPr>
                <p14:cNvContentPartPr/>
                <p14:nvPr/>
              </p14:nvContentPartPr>
              <p14:xfrm>
                <a:off x="6037471" y="2827278"/>
                <a:ext cx="247680" cy="558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FB721AE-9063-FA70-2981-5D1693515123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6028471" y="2818278"/>
                  <a:ext cx="2653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64B61EB-2C9B-FDC1-68E0-ADE121C01766}"/>
                    </a:ext>
                  </a:extLst>
                </p14:cNvPr>
                <p14:cNvContentPartPr/>
                <p14:nvPr/>
              </p14:nvContentPartPr>
              <p14:xfrm>
                <a:off x="6052591" y="2228598"/>
                <a:ext cx="118080" cy="1062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64B61EB-2C9B-FDC1-68E0-ADE121C01766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6043591" y="2219958"/>
                  <a:ext cx="1357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8B81556-3FE7-D207-F464-7670CFE059DE}"/>
                    </a:ext>
                  </a:extLst>
                </p14:cNvPr>
                <p14:cNvContentPartPr/>
                <p14:nvPr/>
              </p14:nvContentPartPr>
              <p14:xfrm>
                <a:off x="4987351" y="2527758"/>
                <a:ext cx="353520" cy="4201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8B81556-3FE7-D207-F464-7670CFE059DE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4978711" y="2518758"/>
                  <a:ext cx="37116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E23609D-4342-B313-276C-C8184911CF1C}"/>
                    </a:ext>
                  </a:extLst>
                </p14:cNvPr>
                <p14:cNvContentPartPr/>
                <p14:nvPr/>
              </p14:nvContentPartPr>
              <p14:xfrm>
                <a:off x="5362111" y="2903958"/>
                <a:ext cx="25920" cy="291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E23609D-4342-B313-276C-C8184911CF1C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5353111" y="2894958"/>
                  <a:ext cx="435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CEAC56E-C979-E1AB-2E30-96A54FBE200F}"/>
                    </a:ext>
                  </a:extLst>
                </p14:cNvPr>
                <p14:cNvContentPartPr/>
                <p14:nvPr/>
              </p14:nvContentPartPr>
              <p14:xfrm>
                <a:off x="5086351" y="2376198"/>
                <a:ext cx="87120" cy="3067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CEAC56E-C979-E1AB-2E30-96A54FBE200F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5077711" y="2367198"/>
                  <a:ext cx="10476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E17AEB5-A533-2754-7C2A-BBAF04628F35}"/>
                    </a:ext>
                  </a:extLst>
                </p14:cNvPr>
                <p14:cNvContentPartPr/>
                <p14:nvPr/>
              </p14:nvContentPartPr>
              <p14:xfrm>
                <a:off x="4580911" y="2592198"/>
                <a:ext cx="486720" cy="4521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E17AEB5-A533-2754-7C2A-BBAF04628F35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4571911" y="2583198"/>
                  <a:ext cx="50436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8B77CBA-77F0-9E18-4263-9227B96025AA}"/>
                    </a:ext>
                  </a:extLst>
                </p14:cNvPr>
                <p14:cNvContentPartPr/>
                <p14:nvPr/>
              </p14:nvContentPartPr>
              <p14:xfrm>
                <a:off x="4832551" y="2340558"/>
                <a:ext cx="174960" cy="1843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8B77CBA-77F0-9E18-4263-9227B96025AA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4823911" y="2331558"/>
                  <a:ext cx="1926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9359E8F-72DC-DDEB-7065-51FB8F0313E7}"/>
                    </a:ext>
                  </a:extLst>
                </p14:cNvPr>
                <p14:cNvContentPartPr/>
                <p14:nvPr/>
              </p14:nvContentPartPr>
              <p14:xfrm>
                <a:off x="3451231" y="2462238"/>
                <a:ext cx="921600" cy="5342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9359E8F-72DC-DDEB-7065-51FB8F0313E7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3442591" y="2453238"/>
                  <a:ext cx="93924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06B8D23-A2DB-9389-9B4A-B7A29ED3BBD5}"/>
                    </a:ext>
                  </a:extLst>
                </p14:cNvPr>
                <p14:cNvContentPartPr/>
                <p14:nvPr/>
              </p14:nvContentPartPr>
              <p14:xfrm>
                <a:off x="4278511" y="2168838"/>
                <a:ext cx="93240" cy="507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06B8D23-A2DB-9389-9B4A-B7A29ED3BBD5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4269511" y="2160198"/>
                  <a:ext cx="1108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59A9CB3-86B8-AD6B-C029-0A0A78CF24EB}"/>
                    </a:ext>
                  </a:extLst>
                </p14:cNvPr>
                <p14:cNvContentPartPr/>
                <p14:nvPr/>
              </p14:nvContentPartPr>
              <p14:xfrm>
                <a:off x="4120471" y="2947878"/>
                <a:ext cx="138600" cy="536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59A9CB3-86B8-AD6B-C029-0A0A78CF24EB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4111471" y="2939238"/>
                  <a:ext cx="1562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27A4F68-442E-02E8-59C6-0ADD768A89E1}"/>
                    </a:ext>
                  </a:extLst>
                </p14:cNvPr>
                <p14:cNvContentPartPr/>
                <p14:nvPr/>
              </p14:nvContentPartPr>
              <p14:xfrm>
                <a:off x="3835711" y="2672478"/>
                <a:ext cx="229320" cy="4914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27A4F68-442E-02E8-59C6-0ADD768A89E1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3826711" y="2663838"/>
                  <a:ext cx="24696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067B337-50B1-AC05-3E24-F3A7DA08A39B}"/>
                    </a:ext>
                  </a:extLst>
                </p14:cNvPr>
                <p14:cNvContentPartPr/>
                <p14:nvPr/>
              </p14:nvContentPartPr>
              <p14:xfrm>
                <a:off x="3126511" y="2691918"/>
                <a:ext cx="303840" cy="2242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067B337-50B1-AC05-3E24-F3A7DA08A39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3117871" y="2682918"/>
                  <a:ext cx="3214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C23AE70-5E1B-7149-F44B-EB9EB60CFC5C}"/>
                    </a:ext>
                  </a:extLst>
                </p14:cNvPr>
                <p14:cNvContentPartPr/>
                <p14:nvPr/>
              </p14:nvContentPartPr>
              <p14:xfrm>
                <a:off x="3321631" y="2092518"/>
                <a:ext cx="700560" cy="4424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C23AE70-5E1B-7149-F44B-EB9EB60CFC5C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312631" y="2083878"/>
                  <a:ext cx="71820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594E0E7-1138-93C1-6523-77A258B1EA32}"/>
                    </a:ext>
                  </a:extLst>
                </p14:cNvPr>
                <p14:cNvContentPartPr/>
                <p14:nvPr/>
              </p14:nvContentPartPr>
              <p14:xfrm>
                <a:off x="2999431" y="2597238"/>
                <a:ext cx="176400" cy="2649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594E0E7-1138-93C1-6523-77A258B1EA32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990791" y="2588598"/>
                  <a:ext cx="1940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2D1C47C-EB0D-AC89-57BE-228776288605}"/>
                    </a:ext>
                  </a:extLst>
                </p14:cNvPr>
                <p14:cNvContentPartPr/>
                <p14:nvPr/>
              </p14:nvContentPartPr>
              <p14:xfrm>
                <a:off x="2443951" y="2551878"/>
                <a:ext cx="515520" cy="4590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2D1C47C-EB0D-AC89-57BE-228776288605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435311" y="2542878"/>
                  <a:ext cx="53316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B664A1D-90E1-BE3B-92C3-FBEECB187D68}"/>
                    </a:ext>
                  </a:extLst>
                </p14:cNvPr>
                <p14:cNvContentPartPr/>
                <p14:nvPr/>
              </p14:nvContentPartPr>
              <p14:xfrm>
                <a:off x="2844631" y="3010158"/>
                <a:ext cx="151920" cy="874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B664A1D-90E1-BE3B-92C3-FBEECB187D68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835991" y="3001158"/>
                  <a:ext cx="1695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C06FF6A-1016-03FC-A1DB-98F86DE74FCD}"/>
                    </a:ext>
                  </a:extLst>
                </p14:cNvPr>
                <p14:cNvContentPartPr/>
                <p14:nvPr/>
              </p14:nvContentPartPr>
              <p14:xfrm>
                <a:off x="2743111" y="2411118"/>
                <a:ext cx="6120" cy="248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C06FF6A-1016-03FC-A1DB-98F86DE74FCD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734471" y="2402118"/>
                  <a:ext cx="237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E16704D-E49D-9512-D0DD-D5E0A4D36CDC}"/>
                    </a:ext>
                  </a:extLst>
                </p14:cNvPr>
                <p14:cNvContentPartPr/>
                <p14:nvPr/>
              </p14:nvContentPartPr>
              <p14:xfrm>
                <a:off x="1264951" y="2642238"/>
                <a:ext cx="239400" cy="3088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E16704D-E49D-9512-D0DD-D5E0A4D36CDC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1256311" y="2633598"/>
                  <a:ext cx="2570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6802A51-184D-826F-64A4-625CAC5CD51D}"/>
                    </a:ext>
                  </a:extLst>
                </p14:cNvPr>
                <p14:cNvContentPartPr/>
                <p14:nvPr/>
              </p14:nvContentPartPr>
              <p14:xfrm>
                <a:off x="1507231" y="2690838"/>
                <a:ext cx="146160" cy="1436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6802A51-184D-826F-64A4-625CAC5CD51D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1498231" y="2682198"/>
                  <a:ext cx="1638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B28538F-D253-0123-8D9E-9174A70E59FF}"/>
                    </a:ext>
                  </a:extLst>
                </p14:cNvPr>
                <p14:cNvContentPartPr/>
                <p14:nvPr/>
              </p14:nvContentPartPr>
              <p14:xfrm>
                <a:off x="1745551" y="2625318"/>
                <a:ext cx="111960" cy="1764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B28538F-D253-0123-8D9E-9174A70E59FF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1736911" y="2616318"/>
                  <a:ext cx="1296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CB86733-926C-EAC0-676D-63352378DF3B}"/>
                    </a:ext>
                  </a:extLst>
                </p14:cNvPr>
                <p14:cNvContentPartPr/>
                <p14:nvPr/>
              </p14:nvContentPartPr>
              <p14:xfrm>
                <a:off x="1928431" y="2366118"/>
                <a:ext cx="182520" cy="4507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CB86733-926C-EAC0-676D-63352378DF3B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1919431" y="2357118"/>
                  <a:ext cx="2001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6ED53B2-087F-AAE5-F3B8-A84C2EFAF251}"/>
                    </a:ext>
                  </a:extLst>
                </p14:cNvPr>
                <p14:cNvContentPartPr/>
                <p14:nvPr/>
              </p14:nvContentPartPr>
              <p14:xfrm>
                <a:off x="1968391" y="2579958"/>
                <a:ext cx="133560" cy="507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6ED53B2-087F-AAE5-F3B8-A84C2EFAF251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1959751" y="2570958"/>
                  <a:ext cx="1512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89B1F91-541E-3266-186D-41C418D05A6E}"/>
                    </a:ext>
                  </a:extLst>
                </p14:cNvPr>
                <p14:cNvContentPartPr/>
                <p14:nvPr/>
              </p14:nvContentPartPr>
              <p14:xfrm>
                <a:off x="720631" y="2600838"/>
                <a:ext cx="313200" cy="2685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89B1F91-541E-3266-186D-41C418D05A6E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711991" y="2591838"/>
                  <a:ext cx="3308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72DF90D-09CF-17D8-5E31-72213C3A1976}"/>
                    </a:ext>
                  </a:extLst>
                </p14:cNvPr>
                <p14:cNvContentPartPr/>
                <p14:nvPr/>
              </p14:nvContentPartPr>
              <p14:xfrm>
                <a:off x="1017991" y="2409318"/>
                <a:ext cx="21960" cy="298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72DF90D-09CF-17D8-5E31-72213C3A1976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1008991" y="2400318"/>
                  <a:ext cx="396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EFEFEAE-6FC4-C0A9-10CD-ADCACEE5AD3B}"/>
                    </a:ext>
                  </a:extLst>
                </p14:cNvPr>
                <p14:cNvContentPartPr/>
                <p14:nvPr/>
              </p14:nvContentPartPr>
              <p14:xfrm>
                <a:off x="587431" y="2428758"/>
                <a:ext cx="314640" cy="4186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EFEFEAE-6FC4-C0A9-10CD-ADCACEE5AD3B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578791" y="2419758"/>
                  <a:ext cx="33228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57768CF-6062-51D0-36AF-0544666A7EEC}"/>
                    </a:ext>
                  </a:extLst>
                </p14:cNvPr>
                <p14:cNvContentPartPr/>
                <p14:nvPr/>
              </p14:nvContentPartPr>
              <p14:xfrm>
                <a:off x="392671" y="2629998"/>
                <a:ext cx="253800" cy="2966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57768CF-6062-51D0-36AF-0544666A7EEC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383671" y="2621358"/>
                  <a:ext cx="27144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165C643-F196-9DC0-9C3F-2B2F0B2F7297}"/>
                    </a:ext>
                  </a:extLst>
                </p14:cNvPr>
                <p14:cNvContentPartPr/>
                <p14:nvPr/>
              </p14:nvContentPartPr>
              <p14:xfrm>
                <a:off x="10403911" y="2884878"/>
                <a:ext cx="216360" cy="3607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165C643-F196-9DC0-9C3F-2B2F0B2F7297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10394911" y="2875878"/>
                  <a:ext cx="23400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254AE11-45EE-6D84-214B-5543A03C1CE8}"/>
                    </a:ext>
                  </a:extLst>
                </p14:cNvPr>
                <p14:cNvContentPartPr/>
                <p14:nvPr/>
              </p14:nvContentPartPr>
              <p14:xfrm>
                <a:off x="10412191" y="2660238"/>
                <a:ext cx="498960" cy="5871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254AE11-45EE-6D84-214B-5543A03C1CE8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0403191" y="2651598"/>
                  <a:ext cx="51660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FCD0F2C2-701C-C582-C1DA-D5535E7F7CCE}"/>
                    </a:ext>
                  </a:extLst>
                </p14:cNvPr>
                <p14:cNvContentPartPr/>
                <p14:nvPr/>
              </p14:nvContentPartPr>
              <p14:xfrm>
                <a:off x="9666271" y="3019518"/>
                <a:ext cx="267120" cy="21204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FCD0F2C2-701C-C582-C1DA-D5535E7F7CCE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9657631" y="3010878"/>
                  <a:ext cx="2847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413BE3B3-2D37-D4FC-EFD0-B2B3EB7B161A}"/>
                    </a:ext>
                  </a:extLst>
                </p14:cNvPr>
                <p14:cNvContentPartPr/>
                <p14:nvPr/>
              </p14:nvContentPartPr>
              <p14:xfrm>
                <a:off x="9916831" y="2914398"/>
                <a:ext cx="33120" cy="2808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413BE3B3-2D37-D4FC-EFD0-B2B3EB7B161A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9907831" y="2905398"/>
                  <a:ext cx="507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D756AD52-E55A-257F-886D-DD9B78AC9850}"/>
                    </a:ext>
                  </a:extLst>
                </p14:cNvPr>
                <p14:cNvContentPartPr/>
                <p14:nvPr/>
              </p14:nvContentPartPr>
              <p14:xfrm>
                <a:off x="9306631" y="3003678"/>
                <a:ext cx="415800" cy="14904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D756AD52-E55A-257F-886D-DD9B78AC9850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9297991" y="2995038"/>
                  <a:ext cx="4334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E2D14244-CACD-02F1-7CCF-8AFA11E79F61}"/>
                    </a:ext>
                  </a:extLst>
                </p14:cNvPr>
                <p14:cNvContentPartPr/>
                <p14:nvPr/>
              </p14:nvContentPartPr>
              <p14:xfrm>
                <a:off x="8913511" y="2826918"/>
                <a:ext cx="767880" cy="43812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E2D14244-CACD-02F1-7CCF-8AFA11E79F61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8904511" y="2817918"/>
                  <a:ext cx="78552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B4B91B2E-874F-F0E7-9296-B9ECB661DE9E}"/>
                    </a:ext>
                  </a:extLst>
                </p14:cNvPr>
                <p14:cNvContentPartPr/>
                <p14:nvPr/>
              </p14:nvContentPartPr>
              <p14:xfrm>
                <a:off x="8015671" y="2942478"/>
                <a:ext cx="860040" cy="52920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B4B91B2E-874F-F0E7-9296-B9ECB661DE9E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8006671" y="2933478"/>
                  <a:ext cx="87768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8DAC68D2-D6CE-929C-3EAB-990359276516}"/>
                    </a:ext>
                  </a:extLst>
                </p14:cNvPr>
                <p14:cNvContentPartPr/>
                <p14:nvPr/>
              </p14:nvContentPartPr>
              <p14:xfrm>
                <a:off x="8925751" y="2853558"/>
                <a:ext cx="13320" cy="1584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8DAC68D2-D6CE-929C-3EAB-990359276516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8917111" y="2844918"/>
                  <a:ext cx="309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93E56A01-C787-01B4-3642-41F3C9222633}"/>
                    </a:ext>
                  </a:extLst>
                </p14:cNvPr>
                <p14:cNvContentPartPr/>
                <p14:nvPr/>
              </p14:nvContentPartPr>
              <p14:xfrm>
                <a:off x="8659711" y="2844558"/>
                <a:ext cx="102600" cy="2844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93E56A01-C787-01B4-3642-41F3C9222633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8650711" y="2835558"/>
                  <a:ext cx="1202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B16978D0-86A4-84F1-D235-4F519DD3002A}"/>
                    </a:ext>
                  </a:extLst>
                </p14:cNvPr>
                <p14:cNvContentPartPr/>
                <p14:nvPr/>
              </p14:nvContentPartPr>
              <p14:xfrm>
                <a:off x="8402671" y="3301038"/>
                <a:ext cx="241200" cy="15696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B16978D0-86A4-84F1-D235-4F519DD3002A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8393671" y="3292038"/>
                  <a:ext cx="2588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816189E1-4767-E87A-2983-6F7D604462B4}"/>
                    </a:ext>
                  </a:extLst>
                </p14:cNvPr>
                <p14:cNvContentPartPr/>
                <p14:nvPr/>
              </p14:nvContentPartPr>
              <p14:xfrm>
                <a:off x="7906591" y="3074598"/>
                <a:ext cx="196560" cy="16632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816189E1-4767-E87A-2983-6F7D604462B4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7897591" y="3065958"/>
                  <a:ext cx="2142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FD166FEF-A998-477A-E846-77376AF7D349}"/>
                    </a:ext>
                  </a:extLst>
                </p14:cNvPr>
                <p14:cNvContentPartPr/>
                <p14:nvPr/>
              </p14:nvContentPartPr>
              <p14:xfrm>
                <a:off x="7919551" y="2846358"/>
                <a:ext cx="96480" cy="25128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FD166FEF-A998-477A-E846-77376AF7D349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7910911" y="2837718"/>
                  <a:ext cx="1141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A0B60E29-E9D3-9288-0EC3-800E44D3AC2E}"/>
                    </a:ext>
                  </a:extLst>
                </p14:cNvPr>
                <p14:cNvContentPartPr/>
                <p14:nvPr/>
              </p14:nvContentPartPr>
              <p14:xfrm>
                <a:off x="7739911" y="3054798"/>
                <a:ext cx="142920" cy="15048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A0B60E29-E9D3-9288-0EC3-800E44D3AC2E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7731271" y="3046158"/>
                  <a:ext cx="1605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37563B79-B6A8-8A7F-6433-90D7ABA77351}"/>
                    </a:ext>
                  </a:extLst>
                </p14:cNvPr>
                <p14:cNvContentPartPr/>
                <p14:nvPr/>
              </p14:nvContentPartPr>
              <p14:xfrm>
                <a:off x="7728391" y="3101238"/>
                <a:ext cx="45000" cy="7452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37563B79-B6A8-8A7F-6433-90D7ABA77351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7719391" y="3092598"/>
                  <a:ext cx="626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3EB9DEA3-4FD6-AE49-58EF-16BB053CB8B0}"/>
                    </a:ext>
                  </a:extLst>
                </p14:cNvPr>
                <p14:cNvContentPartPr/>
                <p14:nvPr/>
              </p14:nvContentPartPr>
              <p14:xfrm>
                <a:off x="7425271" y="3024198"/>
                <a:ext cx="200160" cy="27936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3EB9DEA3-4FD6-AE49-58EF-16BB053CB8B0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7416271" y="3015558"/>
                  <a:ext cx="2178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8BAAFBC3-6F8D-3DC0-71CF-0559D149B862}"/>
                    </a:ext>
                  </a:extLst>
                </p14:cNvPr>
                <p14:cNvContentPartPr/>
                <p14:nvPr/>
              </p14:nvContentPartPr>
              <p14:xfrm>
                <a:off x="7126831" y="2963358"/>
                <a:ext cx="167760" cy="28476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8BAAFBC3-6F8D-3DC0-71CF-0559D149B862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7118191" y="2954718"/>
                  <a:ext cx="1854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79871A38-B0E9-EAE5-BA5F-1F2488A585E4}"/>
                    </a:ext>
                  </a:extLst>
                </p14:cNvPr>
                <p14:cNvContentPartPr/>
                <p14:nvPr/>
              </p14:nvContentPartPr>
              <p14:xfrm>
                <a:off x="7269391" y="2686158"/>
                <a:ext cx="321840" cy="34524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79871A38-B0E9-EAE5-BA5F-1F2488A585E4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7260391" y="2677158"/>
                  <a:ext cx="33948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16D0A5B3-C2DE-5868-72E6-BD504324968B}"/>
                    </a:ext>
                  </a:extLst>
                </p14:cNvPr>
                <p14:cNvContentPartPr/>
                <p14:nvPr/>
              </p14:nvContentPartPr>
              <p14:xfrm>
                <a:off x="6919471" y="3170358"/>
                <a:ext cx="186120" cy="17100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16D0A5B3-C2DE-5868-72E6-BD504324968B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6910831" y="3161718"/>
                  <a:ext cx="2037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715C2F2C-2E03-22FD-735D-B70B264C25E0}"/>
                    </a:ext>
                  </a:extLst>
                </p14:cNvPr>
                <p14:cNvContentPartPr/>
                <p14:nvPr/>
              </p14:nvContentPartPr>
              <p14:xfrm>
                <a:off x="6776191" y="3081438"/>
                <a:ext cx="245160" cy="27396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715C2F2C-2E03-22FD-735D-B70B264C25E0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6767551" y="3072798"/>
                  <a:ext cx="2628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92B97F4E-F2CB-9F3C-CD4F-B1585E5564FA}"/>
                    </a:ext>
                  </a:extLst>
                </p14:cNvPr>
                <p14:cNvContentPartPr/>
                <p14:nvPr/>
              </p14:nvContentPartPr>
              <p14:xfrm>
                <a:off x="6495751" y="3287358"/>
                <a:ext cx="6120" cy="360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92B97F4E-F2CB-9F3C-CD4F-B1585E5564FA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6486751" y="327835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0B3EC527-4B74-E9F3-53B9-5E5413D134D8}"/>
                    </a:ext>
                  </a:extLst>
                </p14:cNvPr>
                <p14:cNvContentPartPr/>
                <p14:nvPr/>
              </p14:nvContentPartPr>
              <p14:xfrm>
                <a:off x="5702671" y="3163878"/>
                <a:ext cx="885960" cy="16776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0B3EC527-4B74-E9F3-53B9-5E5413D134D8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5693671" y="3155238"/>
                  <a:ext cx="9036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E4E6CC18-546B-C79D-507E-2ED313DA0F21}"/>
                    </a:ext>
                  </a:extLst>
                </p14:cNvPr>
                <p14:cNvContentPartPr/>
                <p14:nvPr/>
              </p14:nvContentPartPr>
              <p14:xfrm>
                <a:off x="6006151" y="3022758"/>
                <a:ext cx="328320" cy="4860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E4E6CC18-546B-C79D-507E-2ED313DA0F21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5997151" y="3014118"/>
                  <a:ext cx="3459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8F942C8E-B728-788D-DCE8-D67BBD480D32}"/>
                    </a:ext>
                  </a:extLst>
                </p14:cNvPr>
                <p14:cNvContentPartPr/>
                <p14:nvPr/>
              </p14:nvContentPartPr>
              <p14:xfrm>
                <a:off x="5504311" y="3085398"/>
                <a:ext cx="131040" cy="17424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8F942C8E-B728-788D-DCE8-D67BBD480D32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5495671" y="3076398"/>
                  <a:ext cx="1486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921CF638-AEA3-316C-8B80-770BFAE32E4D}"/>
                    </a:ext>
                  </a:extLst>
                </p14:cNvPr>
                <p14:cNvContentPartPr/>
                <p14:nvPr/>
              </p14:nvContentPartPr>
              <p14:xfrm>
                <a:off x="4729951" y="3074598"/>
                <a:ext cx="749880" cy="25920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921CF638-AEA3-316C-8B80-770BFAE32E4D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4721311" y="3065958"/>
                  <a:ext cx="7675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BE07ED01-369F-94A1-933C-220CAE388EAC}"/>
                    </a:ext>
                  </a:extLst>
                </p14:cNvPr>
                <p14:cNvContentPartPr/>
                <p14:nvPr/>
              </p14:nvContentPartPr>
              <p14:xfrm>
                <a:off x="4569391" y="3091878"/>
                <a:ext cx="536040" cy="24768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BE07ED01-369F-94A1-933C-220CAE388EAC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4560751" y="3083238"/>
                  <a:ext cx="553680" cy="265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425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93798" y="10682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A5972E3-34A3-9A48-8FAA-8D3FECD2054B}"/>
                  </a:ext>
                </a:extLst>
              </p14:cNvPr>
              <p14:cNvContentPartPr/>
              <p14:nvPr/>
            </p14:nvContentPartPr>
            <p14:xfrm>
              <a:off x="-117809" y="4026438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A5972E3-34A3-9A48-8FAA-8D3FECD2054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26809" y="401743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F1A382F-6EDC-B236-47AF-232987249CB8}"/>
                  </a:ext>
                </a:extLst>
              </p14:cNvPr>
              <p14:cNvContentPartPr/>
              <p14:nvPr/>
            </p14:nvContentPartPr>
            <p14:xfrm>
              <a:off x="10650511" y="700758"/>
              <a:ext cx="3600" cy="3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F1A382F-6EDC-B236-47AF-232987249CB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641871" y="691758"/>
                <a:ext cx="212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B733DE9-F057-1D39-1669-8004FA7E0D15}"/>
                  </a:ext>
                </a:extLst>
              </p14:cNvPr>
              <p14:cNvContentPartPr/>
              <p14:nvPr/>
            </p14:nvContentPartPr>
            <p14:xfrm>
              <a:off x="10865431" y="542358"/>
              <a:ext cx="551520" cy="538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B733DE9-F057-1D39-1669-8004FA7E0D1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856791" y="533358"/>
                <a:ext cx="569160" cy="55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DD3B4E2-90D5-0E9E-6799-D0800E38086B}"/>
                  </a:ext>
                </a:extLst>
              </p14:cNvPr>
              <p14:cNvContentPartPr/>
              <p14:nvPr/>
            </p14:nvContentPartPr>
            <p14:xfrm>
              <a:off x="4817071" y="1426878"/>
              <a:ext cx="102600" cy="280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DD3B4E2-90D5-0E9E-6799-D0800E38086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808431" y="1418238"/>
                <a:ext cx="120240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0B544B9C-77F4-BD04-0A4E-3BFD8E963CE4}"/>
              </a:ext>
            </a:extLst>
          </p:cNvPr>
          <p:cNvGrpSpPr/>
          <p:nvPr/>
        </p:nvGrpSpPr>
        <p:grpSpPr>
          <a:xfrm>
            <a:off x="4497031" y="442638"/>
            <a:ext cx="6002280" cy="852840"/>
            <a:chOff x="4497031" y="442638"/>
            <a:chExt cx="6002280" cy="85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D4E57D0-B36B-76C9-5744-ED50EFBAC0EB}"/>
                    </a:ext>
                  </a:extLst>
                </p14:cNvPr>
                <p14:cNvContentPartPr/>
                <p14:nvPr/>
              </p14:nvContentPartPr>
              <p14:xfrm>
                <a:off x="10105471" y="867798"/>
                <a:ext cx="393840" cy="273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D4E57D0-B36B-76C9-5744-ED50EFBAC0E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096831" y="859158"/>
                  <a:ext cx="4114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2E6FA0B-C851-C503-859A-274A9C1EBD7E}"/>
                    </a:ext>
                  </a:extLst>
                </p14:cNvPr>
                <p14:cNvContentPartPr/>
                <p14:nvPr/>
              </p14:nvContentPartPr>
              <p14:xfrm>
                <a:off x="10371871" y="833598"/>
                <a:ext cx="31320" cy="48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2E6FA0B-C851-C503-859A-274A9C1EBD7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362871" y="824958"/>
                  <a:ext cx="489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8AEB864-BE67-CDCC-208F-F8651BEF0764}"/>
                    </a:ext>
                  </a:extLst>
                </p14:cNvPr>
                <p14:cNvContentPartPr/>
                <p14:nvPr/>
              </p14:nvContentPartPr>
              <p14:xfrm>
                <a:off x="9619111" y="929718"/>
                <a:ext cx="611640" cy="203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8AEB864-BE67-CDCC-208F-F8651BEF076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610471" y="921078"/>
                  <a:ext cx="6292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E816D4E-F7A2-B54F-4CD4-DF1A9D7D88F1}"/>
                    </a:ext>
                  </a:extLst>
                </p14:cNvPr>
                <p14:cNvContentPartPr/>
                <p14:nvPr/>
              </p14:nvContentPartPr>
              <p14:xfrm>
                <a:off x="9978751" y="826758"/>
                <a:ext cx="15840" cy="13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E816D4E-F7A2-B54F-4CD4-DF1A9D7D88F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969751" y="817758"/>
                  <a:ext cx="334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99A4E75-D0BE-349C-7AEC-DF675236FBB6}"/>
                    </a:ext>
                  </a:extLst>
                </p14:cNvPr>
                <p14:cNvContentPartPr/>
                <p14:nvPr/>
              </p14:nvContentPartPr>
              <p14:xfrm>
                <a:off x="9322111" y="1131318"/>
                <a:ext cx="210960" cy="146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99A4E75-D0BE-349C-7AEC-DF675236FBB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313471" y="1122318"/>
                  <a:ext cx="2286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241D096-1688-133B-09BB-92733DEAB723}"/>
                    </a:ext>
                  </a:extLst>
                </p14:cNvPr>
                <p14:cNvContentPartPr/>
                <p14:nvPr/>
              </p14:nvContentPartPr>
              <p14:xfrm>
                <a:off x="9368551" y="733158"/>
                <a:ext cx="47520" cy="335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241D096-1688-133B-09BB-92733DEAB72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359911" y="724518"/>
                  <a:ext cx="6516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6EA44DE-FB13-F76D-4EDB-30616A6C9496}"/>
                    </a:ext>
                  </a:extLst>
                </p14:cNvPr>
                <p14:cNvContentPartPr/>
                <p14:nvPr/>
              </p14:nvContentPartPr>
              <p14:xfrm>
                <a:off x="9012511" y="963198"/>
                <a:ext cx="252360" cy="212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6EA44DE-FB13-F76D-4EDB-30616A6C94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003511" y="954198"/>
                  <a:ext cx="2700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520D600-46EC-148E-5361-7447C56FE460}"/>
                    </a:ext>
                  </a:extLst>
                </p14:cNvPr>
                <p14:cNvContentPartPr/>
                <p14:nvPr/>
              </p14:nvContentPartPr>
              <p14:xfrm>
                <a:off x="9238591" y="823158"/>
                <a:ext cx="14040" cy="27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520D600-46EC-148E-5361-7447C56FE46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229951" y="814158"/>
                  <a:ext cx="316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CC779A4-C8A3-9725-BA1F-F05F02E7145C}"/>
                    </a:ext>
                  </a:extLst>
                </p14:cNvPr>
                <p14:cNvContentPartPr/>
                <p14:nvPr/>
              </p14:nvContentPartPr>
              <p14:xfrm>
                <a:off x="8628751" y="1081278"/>
                <a:ext cx="274680" cy="199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CC779A4-C8A3-9725-BA1F-F05F02E7145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619751" y="1072638"/>
                  <a:ext cx="2923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66FF8DC-5B73-1E6A-DDAA-F3FF41A11874}"/>
                    </a:ext>
                  </a:extLst>
                </p14:cNvPr>
                <p14:cNvContentPartPr/>
                <p14:nvPr/>
              </p14:nvContentPartPr>
              <p14:xfrm>
                <a:off x="8863831" y="892278"/>
                <a:ext cx="39960" cy="24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66FF8DC-5B73-1E6A-DDAA-F3FF41A1187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855191" y="883638"/>
                  <a:ext cx="576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1ED4738-74CC-0A3F-602D-4CE0096C1428}"/>
                    </a:ext>
                  </a:extLst>
                </p14:cNvPr>
                <p14:cNvContentPartPr/>
                <p14:nvPr/>
              </p14:nvContentPartPr>
              <p14:xfrm>
                <a:off x="8340751" y="939438"/>
                <a:ext cx="354240" cy="282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1ED4738-74CC-0A3F-602D-4CE0096C14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331751" y="930798"/>
                  <a:ext cx="3718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5E27DA2-0B59-9F23-D199-3EE18954C9A6}"/>
                    </a:ext>
                  </a:extLst>
                </p14:cNvPr>
                <p14:cNvContentPartPr/>
                <p14:nvPr/>
              </p14:nvContentPartPr>
              <p14:xfrm>
                <a:off x="8637751" y="442638"/>
                <a:ext cx="659520" cy="324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5E27DA2-0B59-9F23-D199-3EE18954C9A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629111" y="433638"/>
                  <a:ext cx="67716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569D7CB-A922-BE91-D166-77A7622119D6}"/>
                    </a:ext>
                  </a:extLst>
                </p14:cNvPr>
                <p14:cNvContentPartPr/>
                <p14:nvPr/>
              </p14:nvContentPartPr>
              <p14:xfrm>
                <a:off x="8393311" y="845118"/>
                <a:ext cx="116280" cy="199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569D7CB-A922-BE91-D166-77A7622119D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384671" y="836478"/>
                  <a:ext cx="1339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31ED000-E17B-DDFC-BBA0-E3086C926E0C}"/>
                    </a:ext>
                  </a:extLst>
                </p14:cNvPr>
                <p14:cNvContentPartPr/>
                <p14:nvPr/>
              </p14:nvContentPartPr>
              <p14:xfrm>
                <a:off x="7864111" y="746118"/>
                <a:ext cx="526680" cy="509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31ED000-E17B-DDFC-BBA0-E3086C926E0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855111" y="737118"/>
                  <a:ext cx="54432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7BEB6FE-1C2E-E3CC-C32E-7CE84944BC1E}"/>
                    </a:ext>
                  </a:extLst>
                </p14:cNvPr>
                <p14:cNvContentPartPr/>
                <p14:nvPr/>
              </p14:nvContentPartPr>
              <p14:xfrm>
                <a:off x="8198191" y="918558"/>
                <a:ext cx="21960" cy="5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7BEB6FE-1C2E-E3CC-C32E-7CE84944BC1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189551" y="909918"/>
                  <a:ext cx="396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E7DC8AE-AC68-1C8A-C1D4-7796AC25976E}"/>
                    </a:ext>
                  </a:extLst>
                </p14:cNvPr>
                <p14:cNvContentPartPr/>
                <p14:nvPr/>
              </p14:nvContentPartPr>
              <p14:xfrm>
                <a:off x="7653151" y="900918"/>
                <a:ext cx="62280" cy="141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E7DC8AE-AC68-1C8A-C1D4-7796AC25976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644511" y="892278"/>
                  <a:ext cx="799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A1AA1B4-3369-C754-5C67-AA9AF361C9D5}"/>
                    </a:ext>
                  </a:extLst>
                </p14:cNvPr>
                <p14:cNvContentPartPr/>
                <p14:nvPr/>
              </p14:nvContentPartPr>
              <p14:xfrm>
                <a:off x="7389991" y="1014318"/>
                <a:ext cx="247680" cy="149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A1AA1B4-3369-C754-5C67-AA9AF361C9D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381351" y="1005678"/>
                  <a:ext cx="2653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CEAEA3C-8DDB-D7BC-C5EB-DE6F88364F9B}"/>
                    </a:ext>
                  </a:extLst>
                </p14:cNvPr>
                <p14:cNvContentPartPr/>
                <p14:nvPr/>
              </p14:nvContentPartPr>
              <p14:xfrm>
                <a:off x="5306311" y="612918"/>
                <a:ext cx="322560" cy="522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CEAEA3C-8DDB-D7BC-C5EB-DE6F88364F9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297311" y="603918"/>
                  <a:ext cx="34020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1184D5F-CA09-D99E-9152-C0CC399A7FBA}"/>
                    </a:ext>
                  </a:extLst>
                </p14:cNvPr>
                <p14:cNvContentPartPr/>
                <p14:nvPr/>
              </p14:nvContentPartPr>
              <p14:xfrm>
                <a:off x="5652271" y="887598"/>
                <a:ext cx="255240" cy="189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1184D5F-CA09-D99E-9152-C0CC399A7FB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643271" y="878958"/>
                  <a:ext cx="2728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0B70420-3689-A324-25B7-648F846CBBC4}"/>
                    </a:ext>
                  </a:extLst>
                </p14:cNvPr>
                <p14:cNvContentPartPr/>
                <p14:nvPr/>
              </p14:nvContentPartPr>
              <p14:xfrm>
                <a:off x="5944231" y="606798"/>
                <a:ext cx="83880" cy="511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0B70420-3689-A324-25B7-648F846CBBC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935231" y="597798"/>
                  <a:ext cx="10152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04B7300-8B34-FE49-42A3-45CB7AE507D9}"/>
                    </a:ext>
                  </a:extLst>
                </p14:cNvPr>
                <p14:cNvContentPartPr/>
                <p14:nvPr/>
              </p14:nvContentPartPr>
              <p14:xfrm>
                <a:off x="5990671" y="860958"/>
                <a:ext cx="133560" cy="28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04B7300-8B34-FE49-42A3-45CB7AE507D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981671" y="851958"/>
                  <a:ext cx="1512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AC940CF-FB4E-4903-7888-30E5843849BE}"/>
                    </a:ext>
                  </a:extLst>
                </p14:cNvPr>
                <p14:cNvContentPartPr/>
                <p14:nvPr/>
              </p14:nvContentPartPr>
              <p14:xfrm>
                <a:off x="6091831" y="919638"/>
                <a:ext cx="174600" cy="198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AC940CF-FB4E-4903-7888-30E5843849B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083191" y="910998"/>
                  <a:ext cx="1922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683796A-3E64-46E0-CAC3-0C3D181F88B0}"/>
                    </a:ext>
                  </a:extLst>
                </p14:cNvPr>
                <p14:cNvContentPartPr/>
                <p14:nvPr/>
              </p14:nvContentPartPr>
              <p14:xfrm>
                <a:off x="6406471" y="599958"/>
                <a:ext cx="214200" cy="480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683796A-3E64-46E0-CAC3-0C3D181F88B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397471" y="591318"/>
                  <a:ext cx="23184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76D3978-0C47-2965-48C4-E7D6ECF6FBFC}"/>
                    </a:ext>
                  </a:extLst>
                </p14:cNvPr>
                <p14:cNvContentPartPr/>
                <p14:nvPr/>
              </p14:nvContentPartPr>
              <p14:xfrm>
                <a:off x="6721471" y="902718"/>
                <a:ext cx="195480" cy="189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76D3978-0C47-2965-48C4-E7D6ECF6FBF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712471" y="894078"/>
                  <a:ext cx="2131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4332D7A-011B-9D2C-8F53-99FF87346B5C}"/>
                    </a:ext>
                  </a:extLst>
                </p14:cNvPr>
                <p14:cNvContentPartPr/>
                <p14:nvPr/>
              </p14:nvContentPartPr>
              <p14:xfrm>
                <a:off x="6935311" y="859878"/>
                <a:ext cx="137880" cy="278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4332D7A-011B-9D2C-8F53-99FF87346B5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926671" y="850878"/>
                  <a:ext cx="1555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E07C10C-C610-55EF-00F0-C580BEE37760}"/>
                    </a:ext>
                  </a:extLst>
                </p14:cNvPr>
                <p14:cNvContentPartPr/>
                <p14:nvPr/>
              </p14:nvContentPartPr>
              <p14:xfrm>
                <a:off x="7148071" y="822078"/>
                <a:ext cx="270360" cy="267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E07C10C-C610-55EF-00F0-C580BEE3776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139071" y="813438"/>
                  <a:ext cx="2880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0552F07-C980-0DB4-DCB6-04D17BEC977F}"/>
                    </a:ext>
                  </a:extLst>
                </p14:cNvPr>
                <p14:cNvContentPartPr/>
                <p14:nvPr/>
              </p14:nvContentPartPr>
              <p14:xfrm>
                <a:off x="4497031" y="854838"/>
                <a:ext cx="624240" cy="440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0552F07-C980-0DB4-DCB6-04D17BEC977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488391" y="845838"/>
                  <a:ext cx="64188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9E48911-7545-6752-21EE-AABDDDCD88AE}"/>
                    </a:ext>
                  </a:extLst>
                </p14:cNvPr>
                <p14:cNvContentPartPr/>
                <p14:nvPr/>
              </p14:nvContentPartPr>
              <p14:xfrm>
                <a:off x="4913191" y="732078"/>
                <a:ext cx="34560" cy="38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9E48911-7545-6752-21EE-AABDDDCD88A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904191" y="723438"/>
                  <a:ext cx="52200" cy="5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42E3DF6-A3A6-37E8-F749-FC10CE121C1C}"/>
                  </a:ext>
                </a:extLst>
              </p14:cNvPr>
              <p14:cNvContentPartPr/>
              <p14:nvPr/>
            </p14:nvContentPartPr>
            <p14:xfrm>
              <a:off x="4111111" y="1010718"/>
              <a:ext cx="140040" cy="1663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42E3DF6-A3A6-37E8-F749-FC10CE121C1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102471" y="1001718"/>
                <a:ext cx="15768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68F92C1-9CDF-C21F-9D51-9E2A8C90494C}"/>
                  </a:ext>
                </a:extLst>
              </p14:cNvPr>
              <p14:cNvContentPartPr/>
              <p14:nvPr/>
            </p14:nvContentPartPr>
            <p14:xfrm>
              <a:off x="4101751" y="725958"/>
              <a:ext cx="59400" cy="2556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68F92C1-9CDF-C21F-9D51-9E2A8C90494C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093111" y="716958"/>
                <a:ext cx="7704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0D37B13-579F-E92D-D6B1-EAAC4215D131}"/>
                  </a:ext>
                </a:extLst>
              </p14:cNvPr>
              <p14:cNvContentPartPr/>
              <p14:nvPr/>
            </p14:nvContentPartPr>
            <p14:xfrm>
              <a:off x="3426751" y="886518"/>
              <a:ext cx="610560" cy="2286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0D37B13-579F-E92D-D6B1-EAAC4215D13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417751" y="877878"/>
                <a:ext cx="62820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7CF10AC-537A-BDC2-9567-38DB13659DDE}"/>
                  </a:ext>
                </a:extLst>
              </p14:cNvPr>
              <p14:cNvContentPartPr/>
              <p14:nvPr/>
            </p14:nvContentPartPr>
            <p14:xfrm>
              <a:off x="3699271" y="751158"/>
              <a:ext cx="158400" cy="543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7CF10AC-537A-BDC2-9567-38DB13659DDE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690631" y="742518"/>
                <a:ext cx="1760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D7D5E44-DD7A-8252-5F69-16A64EAED472}"/>
                  </a:ext>
                </a:extLst>
              </p14:cNvPr>
              <p14:cNvContentPartPr/>
              <p14:nvPr/>
            </p14:nvContentPartPr>
            <p14:xfrm>
              <a:off x="2716831" y="649638"/>
              <a:ext cx="868320" cy="3794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D7D5E44-DD7A-8252-5F69-16A64EAED472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2708191" y="640998"/>
                <a:ext cx="885960" cy="39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3F787CF-5B04-A365-9DCD-25289D705D32}"/>
              </a:ext>
            </a:extLst>
          </p:cNvPr>
          <p:cNvGrpSpPr/>
          <p:nvPr/>
        </p:nvGrpSpPr>
        <p:grpSpPr>
          <a:xfrm>
            <a:off x="4158271" y="1426878"/>
            <a:ext cx="7579080" cy="1950840"/>
            <a:chOff x="4158271" y="1426878"/>
            <a:chExt cx="7579080" cy="195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390321B-83C1-CAFE-DB1E-9BB0C31B0868}"/>
                    </a:ext>
                  </a:extLst>
                </p14:cNvPr>
                <p14:cNvContentPartPr/>
                <p14:nvPr/>
              </p14:nvContentPartPr>
              <p14:xfrm>
                <a:off x="10936351" y="1431198"/>
                <a:ext cx="601920" cy="5396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390321B-83C1-CAFE-DB1E-9BB0C31B086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927711" y="1422198"/>
                  <a:ext cx="61956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A917957-025C-3B45-34EF-BE45AFD4F4CF}"/>
                    </a:ext>
                  </a:extLst>
                </p14:cNvPr>
                <p14:cNvContentPartPr/>
                <p14:nvPr/>
              </p14:nvContentPartPr>
              <p14:xfrm>
                <a:off x="9557551" y="1852038"/>
                <a:ext cx="275760" cy="188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A917957-025C-3B45-34EF-BE45AFD4F4C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548551" y="1843038"/>
                  <a:ext cx="2934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11038F0-E91E-86F8-C978-D4884C91C823}"/>
                    </a:ext>
                  </a:extLst>
                </p14:cNvPr>
                <p14:cNvContentPartPr/>
                <p14:nvPr/>
              </p14:nvContentPartPr>
              <p14:xfrm>
                <a:off x="9792991" y="1888398"/>
                <a:ext cx="148320" cy="357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11038F0-E91E-86F8-C978-D4884C91C82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784351" y="1879758"/>
                  <a:ext cx="16596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C46052B-05BB-C3F3-70F7-4193D3E8D3EC}"/>
                    </a:ext>
                  </a:extLst>
                </p14:cNvPr>
                <p14:cNvContentPartPr/>
                <p14:nvPr/>
              </p14:nvContentPartPr>
              <p14:xfrm>
                <a:off x="9929071" y="1790838"/>
                <a:ext cx="288360" cy="196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C46052B-05BB-C3F3-70F7-4193D3E8D3E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920431" y="1781838"/>
                  <a:ext cx="3060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244314C-2D6C-A09C-B4E0-12937DAA8C0B}"/>
                    </a:ext>
                  </a:extLst>
                </p14:cNvPr>
                <p14:cNvContentPartPr/>
                <p14:nvPr/>
              </p14:nvContentPartPr>
              <p14:xfrm>
                <a:off x="10209511" y="1557198"/>
                <a:ext cx="454320" cy="527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244314C-2D6C-A09C-B4E0-12937DAA8C0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200871" y="1548558"/>
                  <a:ext cx="47196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A31685A-5E20-EBA9-3475-0E25DF43FDBB}"/>
                    </a:ext>
                  </a:extLst>
                </p14:cNvPr>
                <p14:cNvContentPartPr/>
                <p14:nvPr/>
              </p14:nvContentPartPr>
              <p14:xfrm>
                <a:off x="10479511" y="1766358"/>
                <a:ext cx="366480" cy="448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A31685A-5E20-EBA9-3475-0E25DF43FDB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470871" y="1757718"/>
                  <a:ext cx="38412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CB6B5B9-0830-D572-32C4-91ED6B256974}"/>
                    </a:ext>
                  </a:extLst>
                </p14:cNvPr>
                <p14:cNvContentPartPr/>
                <p14:nvPr/>
              </p14:nvContentPartPr>
              <p14:xfrm>
                <a:off x="10857871" y="2007918"/>
                <a:ext cx="162720" cy="2710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CB6B5B9-0830-D572-32C4-91ED6B25697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849231" y="1999278"/>
                  <a:ext cx="1803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72C4C8A-8ED0-987F-3491-F82273099135}"/>
                    </a:ext>
                  </a:extLst>
                </p14:cNvPr>
                <p14:cNvContentPartPr/>
                <p14:nvPr/>
              </p14:nvContentPartPr>
              <p14:xfrm>
                <a:off x="9188911" y="1773918"/>
                <a:ext cx="270720" cy="264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72C4C8A-8ED0-987F-3491-F8227309913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180271" y="1764918"/>
                  <a:ext cx="2883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912FA45-18E8-E992-9355-02F50D03E868}"/>
                    </a:ext>
                  </a:extLst>
                </p14:cNvPr>
                <p14:cNvContentPartPr/>
                <p14:nvPr/>
              </p14:nvContentPartPr>
              <p14:xfrm>
                <a:off x="9213751" y="1615158"/>
                <a:ext cx="96120" cy="310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912FA45-18E8-E992-9355-02F50D03E86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205111" y="1606158"/>
                  <a:ext cx="11376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6C783EF-6120-3644-8DB3-91EB346724F9}"/>
                    </a:ext>
                  </a:extLst>
                </p14:cNvPr>
                <p14:cNvContentPartPr/>
                <p14:nvPr/>
              </p14:nvContentPartPr>
              <p14:xfrm>
                <a:off x="9018631" y="1839798"/>
                <a:ext cx="152640" cy="132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6C783EF-6120-3644-8DB3-91EB346724F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009991" y="1830798"/>
                  <a:ext cx="1702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5FD0552-61C4-0535-8C92-C6D1993906BB}"/>
                    </a:ext>
                  </a:extLst>
                </p14:cNvPr>
                <p14:cNvContentPartPr/>
                <p14:nvPr/>
              </p14:nvContentPartPr>
              <p14:xfrm>
                <a:off x="8978311" y="1801278"/>
                <a:ext cx="64080" cy="148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5FD0552-61C4-0535-8C92-C6D1993906B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969671" y="1792638"/>
                  <a:ext cx="817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DDDED1E-E668-3059-4F8A-3B93A9045C00}"/>
                    </a:ext>
                  </a:extLst>
                </p14:cNvPr>
                <p14:cNvContentPartPr/>
                <p14:nvPr/>
              </p14:nvContentPartPr>
              <p14:xfrm>
                <a:off x="8559271" y="1564758"/>
                <a:ext cx="278640" cy="4147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DDDED1E-E668-3059-4F8A-3B93A9045C0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550271" y="1555758"/>
                  <a:ext cx="29628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B84483E-B32E-B811-158C-90496425F27A}"/>
                    </a:ext>
                  </a:extLst>
                </p14:cNvPr>
                <p14:cNvContentPartPr/>
                <p14:nvPr/>
              </p14:nvContentPartPr>
              <p14:xfrm>
                <a:off x="7746031" y="1678158"/>
                <a:ext cx="205560" cy="208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B84483E-B32E-B811-158C-90496425F27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737391" y="1669518"/>
                  <a:ext cx="2232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A2726F7-2330-C1AB-1743-46D6D45DB74D}"/>
                    </a:ext>
                  </a:extLst>
                </p14:cNvPr>
                <p14:cNvContentPartPr/>
                <p14:nvPr/>
              </p14:nvContentPartPr>
              <p14:xfrm>
                <a:off x="7842151" y="1477638"/>
                <a:ext cx="65520" cy="2822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A2726F7-2330-C1AB-1743-46D6D45DB74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833511" y="1468998"/>
                  <a:ext cx="831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B4AF22E-07FE-17C9-53CD-88F04AB40600}"/>
                    </a:ext>
                  </a:extLst>
                </p14:cNvPr>
                <p14:cNvContentPartPr/>
                <p14:nvPr/>
              </p14:nvContentPartPr>
              <p14:xfrm>
                <a:off x="7080031" y="1687158"/>
                <a:ext cx="750960" cy="1962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B4AF22E-07FE-17C9-53CD-88F04AB4060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071031" y="1678158"/>
                  <a:ext cx="7686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3165AAF-A345-F82C-6C22-5F890FB1EA8A}"/>
                    </a:ext>
                  </a:extLst>
                </p14:cNvPr>
                <p14:cNvContentPartPr/>
                <p14:nvPr/>
              </p14:nvContentPartPr>
              <p14:xfrm>
                <a:off x="7337431" y="1585278"/>
                <a:ext cx="208080" cy="78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3165AAF-A345-F82C-6C22-5F890FB1EA8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328791" y="1576638"/>
                  <a:ext cx="2257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25EBFD5-1C9A-B033-2535-D754199CDB06}"/>
                    </a:ext>
                  </a:extLst>
                </p14:cNvPr>
                <p14:cNvContentPartPr/>
                <p14:nvPr/>
              </p14:nvContentPartPr>
              <p14:xfrm>
                <a:off x="6804991" y="1874718"/>
                <a:ext cx="180000" cy="1360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25EBFD5-1C9A-B033-2535-D754199CDB0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795991" y="1865718"/>
                  <a:ext cx="1976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542414B-FF82-9B4C-C6D6-7F62A990E5C2}"/>
                    </a:ext>
                  </a:extLst>
                </p14:cNvPr>
                <p14:cNvContentPartPr/>
                <p14:nvPr/>
              </p14:nvContentPartPr>
              <p14:xfrm>
                <a:off x="6678631" y="1764918"/>
                <a:ext cx="24480" cy="2332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542414B-FF82-9B4C-C6D6-7F62A990E5C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669631" y="1755918"/>
                  <a:ext cx="421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0049AB2-520B-8AA3-DF10-7C92E92D2345}"/>
                    </a:ext>
                  </a:extLst>
                </p14:cNvPr>
                <p14:cNvContentPartPr/>
                <p14:nvPr/>
              </p14:nvContentPartPr>
              <p14:xfrm>
                <a:off x="6644071" y="1426878"/>
                <a:ext cx="396360" cy="204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0049AB2-520B-8AA3-DF10-7C92E92D234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635071" y="1418238"/>
                  <a:ext cx="4140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0B85763-141C-F68B-264E-239CDB0E755A}"/>
                    </a:ext>
                  </a:extLst>
                </p14:cNvPr>
                <p14:cNvContentPartPr/>
                <p14:nvPr/>
              </p14:nvContentPartPr>
              <p14:xfrm>
                <a:off x="6039631" y="1690398"/>
                <a:ext cx="488160" cy="2977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0B85763-141C-F68B-264E-239CDB0E755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030991" y="1681398"/>
                  <a:ext cx="50580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156899E-F41B-3EF9-E6AC-20C5691135B3}"/>
                    </a:ext>
                  </a:extLst>
                </p14:cNvPr>
                <p14:cNvContentPartPr/>
                <p14:nvPr/>
              </p14:nvContentPartPr>
              <p14:xfrm>
                <a:off x="5590351" y="1727478"/>
                <a:ext cx="400680" cy="4748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156899E-F41B-3EF9-E6AC-20C5691135B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581351" y="1718478"/>
                  <a:ext cx="4183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2BB14A4-F0B8-759C-E9D2-2BDA57C337C7}"/>
                    </a:ext>
                  </a:extLst>
                </p14:cNvPr>
                <p14:cNvContentPartPr/>
                <p14:nvPr/>
              </p14:nvContentPartPr>
              <p14:xfrm>
                <a:off x="5749111" y="1928718"/>
                <a:ext cx="71280" cy="176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2BB14A4-F0B8-759C-E9D2-2BDA57C337C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740111" y="1919718"/>
                  <a:ext cx="889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839509C-89DB-6459-C0A2-EB95AE8C20B2}"/>
                    </a:ext>
                  </a:extLst>
                </p14:cNvPr>
                <p14:cNvContentPartPr/>
                <p14:nvPr/>
              </p14:nvContentPartPr>
              <p14:xfrm>
                <a:off x="4575151" y="1667358"/>
                <a:ext cx="886320" cy="3931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839509C-89DB-6459-C0A2-EB95AE8C20B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566511" y="1658358"/>
                  <a:ext cx="90396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749A8E2-DCD3-9D1B-588B-981335B1A16E}"/>
                    </a:ext>
                  </a:extLst>
                </p14:cNvPr>
                <p14:cNvContentPartPr/>
                <p14:nvPr/>
              </p14:nvContentPartPr>
              <p14:xfrm>
                <a:off x="11322271" y="2608758"/>
                <a:ext cx="201600" cy="2131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749A8E2-DCD3-9D1B-588B-981335B1A16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313631" y="2600118"/>
                  <a:ext cx="2192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FC87A5E-89E1-9B58-48A1-AE6D56105E4B}"/>
                    </a:ext>
                  </a:extLst>
                </p14:cNvPr>
                <p14:cNvContentPartPr/>
                <p14:nvPr/>
              </p14:nvContentPartPr>
              <p14:xfrm>
                <a:off x="11229391" y="2426238"/>
                <a:ext cx="507960" cy="5076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FC87A5E-89E1-9B58-48A1-AE6D56105E4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220751" y="2417238"/>
                  <a:ext cx="525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2C203A6-9798-0892-E7DA-B86B7ABBB8C5}"/>
                    </a:ext>
                  </a:extLst>
                </p14:cNvPr>
                <p14:cNvContentPartPr/>
                <p14:nvPr/>
              </p14:nvContentPartPr>
              <p14:xfrm>
                <a:off x="10631791" y="2802438"/>
                <a:ext cx="275040" cy="2070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2C203A6-9798-0892-E7DA-B86B7ABBB8C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623151" y="2793798"/>
                  <a:ext cx="2926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90BDAEF-4652-4EB2-D6A4-4DC4A5FBC1E4}"/>
                    </a:ext>
                  </a:extLst>
                </p14:cNvPr>
                <p14:cNvContentPartPr/>
                <p14:nvPr/>
              </p14:nvContentPartPr>
              <p14:xfrm>
                <a:off x="10960111" y="2591478"/>
                <a:ext cx="31320" cy="478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90BDAEF-4652-4EB2-D6A4-4DC4A5FBC1E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951471" y="2582838"/>
                  <a:ext cx="489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9081DC2-6BFC-7B52-2209-FCFE154AB925}"/>
                    </a:ext>
                  </a:extLst>
                </p14:cNvPr>
                <p14:cNvContentPartPr/>
                <p14:nvPr/>
              </p14:nvContentPartPr>
              <p14:xfrm>
                <a:off x="10082791" y="2805678"/>
                <a:ext cx="609120" cy="3560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9081DC2-6BFC-7B52-2209-FCFE154AB92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073791" y="2797038"/>
                  <a:ext cx="62676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49FCB73-9049-AA89-4A0D-1B5BC4A230AA}"/>
                    </a:ext>
                  </a:extLst>
                </p14:cNvPr>
                <p14:cNvContentPartPr/>
                <p14:nvPr/>
              </p14:nvContentPartPr>
              <p14:xfrm>
                <a:off x="10582471" y="2642238"/>
                <a:ext cx="70920" cy="928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49FCB73-9049-AA89-4A0D-1B5BC4A230A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573471" y="2633598"/>
                  <a:ext cx="885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D389E02-B635-24D4-4EBC-E90210D86D22}"/>
                    </a:ext>
                  </a:extLst>
                </p14:cNvPr>
                <p14:cNvContentPartPr/>
                <p14:nvPr/>
              </p14:nvContentPartPr>
              <p14:xfrm>
                <a:off x="10399231" y="3151278"/>
                <a:ext cx="161640" cy="298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D389E02-B635-24D4-4EBC-E90210D86D2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390591" y="3142278"/>
                  <a:ext cx="1792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8F32F99-D60D-53DB-B9BC-201F8C6CCCBD}"/>
                    </a:ext>
                  </a:extLst>
                </p14:cNvPr>
                <p14:cNvContentPartPr/>
                <p14:nvPr/>
              </p14:nvContentPartPr>
              <p14:xfrm>
                <a:off x="10096831" y="2849958"/>
                <a:ext cx="93600" cy="1494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8F32F99-D60D-53DB-B9BC-201F8C6CCCB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087831" y="2840958"/>
                  <a:ext cx="1112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B85074F-10E0-4F6D-AC63-FE10E1196680}"/>
                    </a:ext>
                  </a:extLst>
                </p14:cNvPr>
                <p14:cNvContentPartPr/>
                <p14:nvPr/>
              </p14:nvContentPartPr>
              <p14:xfrm>
                <a:off x="9718471" y="2957238"/>
                <a:ext cx="312480" cy="1807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B85074F-10E0-4F6D-AC63-FE10E119668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709831" y="2948238"/>
                  <a:ext cx="3301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7B4CFA5-85DD-45CE-FDEA-A9CAE7D36444}"/>
                    </a:ext>
                  </a:extLst>
                </p14:cNvPr>
                <p14:cNvContentPartPr/>
                <p14:nvPr/>
              </p14:nvContentPartPr>
              <p14:xfrm>
                <a:off x="9258031" y="2730078"/>
                <a:ext cx="330480" cy="2775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7B4CFA5-85DD-45CE-FDEA-A9CAE7D3644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249031" y="2721078"/>
                  <a:ext cx="3481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3D7DF35-579A-C1C8-7563-4557A0D614BD}"/>
                    </a:ext>
                  </a:extLst>
                </p14:cNvPr>
                <p14:cNvContentPartPr/>
                <p14:nvPr/>
              </p14:nvContentPartPr>
              <p14:xfrm>
                <a:off x="9340831" y="3111318"/>
                <a:ext cx="36360" cy="1047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3D7DF35-579A-C1C8-7563-4557A0D614B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331831" y="3102318"/>
                  <a:ext cx="540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4A6FD83-6E55-1B96-8E4C-B2AEE013CA9B}"/>
                    </a:ext>
                  </a:extLst>
                </p14:cNvPr>
                <p14:cNvContentPartPr/>
                <p14:nvPr/>
              </p14:nvContentPartPr>
              <p14:xfrm>
                <a:off x="9582391" y="2428758"/>
                <a:ext cx="458280" cy="2386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4A6FD83-6E55-1B96-8E4C-B2AEE013CA9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573391" y="2419758"/>
                  <a:ext cx="4759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B186FB3-A08F-CE6E-8873-8EA7E4A7E83F}"/>
                    </a:ext>
                  </a:extLst>
                </p14:cNvPr>
                <p14:cNvContentPartPr/>
                <p14:nvPr/>
              </p14:nvContentPartPr>
              <p14:xfrm>
                <a:off x="8610391" y="2838438"/>
                <a:ext cx="649800" cy="1566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B186FB3-A08F-CE6E-8873-8EA7E4A7E83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601391" y="2829438"/>
                  <a:ext cx="6674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7A59CE9-A549-A8C2-77FA-2F0807F7E436}"/>
                    </a:ext>
                  </a:extLst>
                </p14:cNvPr>
                <p14:cNvContentPartPr/>
                <p14:nvPr/>
              </p14:nvContentPartPr>
              <p14:xfrm>
                <a:off x="8675911" y="3162078"/>
                <a:ext cx="222480" cy="1465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7A59CE9-A549-A8C2-77FA-2F0807F7E43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666911" y="3153078"/>
                  <a:ext cx="2401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8898F88-F63E-8B93-75A7-4A68DC1D15D9}"/>
                    </a:ext>
                  </a:extLst>
                </p14:cNvPr>
                <p14:cNvContentPartPr/>
                <p14:nvPr/>
              </p14:nvContentPartPr>
              <p14:xfrm>
                <a:off x="7712191" y="2813958"/>
                <a:ext cx="561240" cy="4525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8898F88-F63E-8B93-75A7-4A68DC1D15D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703191" y="2804958"/>
                  <a:ext cx="57888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C5A3057-2A2E-D1E4-DE24-5ACABC160633}"/>
                    </a:ext>
                  </a:extLst>
                </p14:cNvPr>
                <p14:cNvContentPartPr/>
                <p14:nvPr/>
              </p14:nvContentPartPr>
              <p14:xfrm>
                <a:off x="7888591" y="3299238"/>
                <a:ext cx="303840" cy="648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C5A3057-2A2E-D1E4-DE24-5ACABC16063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879951" y="3290598"/>
                  <a:ext cx="3214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613E01F-1D8F-3B09-57F1-86967B00F12E}"/>
                    </a:ext>
                  </a:extLst>
                </p14:cNvPr>
                <p14:cNvContentPartPr/>
                <p14:nvPr/>
              </p14:nvContentPartPr>
              <p14:xfrm>
                <a:off x="8553511" y="2487798"/>
                <a:ext cx="197640" cy="80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613E01F-1D8F-3B09-57F1-86967B00F12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544511" y="2479158"/>
                  <a:ext cx="2152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0FDA896-E60D-8163-4A08-3203E97AEFA2}"/>
                    </a:ext>
                  </a:extLst>
                </p14:cNvPr>
                <p14:cNvContentPartPr/>
                <p14:nvPr/>
              </p14:nvContentPartPr>
              <p14:xfrm>
                <a:off x="7626151" y="2773278"/>
                <a:ext cx="352800" cy="3834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0FDA896-E60D-8163-4A08-3203E97AEFA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617151" y="2764278"/>
                  <a:ext cx="3704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187A1E4-8672-F9DB-5C1B-E956D48660D3}"/>
                    </a:ext>
                  </a:extLst>
                </p14:cNvPr>
                <p14:cNvContentPartPr/>
                <p14:nvPr/>
              </p14:nvContentPartPr>
              <p14:xfrm>
                <a:off x="7402591" y="2650158"/>
                <a:ext cx="98280" cy="3639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187A1E4-8672-F9DB-5C1B-E956D48660D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393591" y="2641518"/>
                  <a:ext cx="11592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D2BF393-4E3B-B654-4762-3EE92625430D}"/>
                    </a:ext>
                  </a:extLst>
                </p14:cNvPr>
                <p14:cNvContentPartPr/>
                <p14:nvPr/>
              </p14:nvContentPartPr>
              <p14:xfrm>
                <a:off x="6899311" y="2754198"/>
                <a:ext cx="386640" cy="2620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D2BF393-4E3B-B654-4762-3EE92625430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890671" y="2745558"/>
                  <a:ext cx="4042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5C90E57-757D-6E69-C203-0D4F5DB19AC9}"/>
                    </a:ext>
                  </a:extLst>
                </p14:cNvPr>
                <p14:cNvContentPartPr/>
                <p14:nvPr/>
              </p14:nvContentPartPr>
              <p14:xfrm>
                <a:off x="6990751" y="2357118"/>
                <a:ext cx="548280" cy="3157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5C90E57-757D-6E69-C203-0D4F5DB19AC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981751" y="2348118"/>
                  <a:ext cx="56592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84964FE-FDAF-9927-5035-CDFB3369DA42}"/>
                    </a:ext>
                  </a:extLst>
                </p14:cNvPr>
                <p14:cNvContentPartPr/>
                <p14:nvPr/>
              </p14:nvContentPartPr>
              <p14:xfrm>
                <a:off x="6287311" y="2761038"/>
                <a:ext cx="490680" cy="4968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84964FE-FDAF-9927-5035-CDFB3369DA4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278311" y="2752398"/>
                  <a:ext cx="50832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D6F52F7-3847-C967-C647-B26796B5BB1D}"/>
                    </a:ext>
                  </a:extLst>
                </p14:cNvPr>
                <p14:cNvContentPartPr/>
                <p14:nvPr/>
              </p14:nvContentPartPr>
              <p14:xfrm>
                <a:off x="6504751" y="2872638"/>
                <a:ext cx="61920" cy="241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D6F52F7-3847-C967-C647-B26796B5BB1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495751" y="2863638"/>
                  <a:ext cx="795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03AAB06-FD9F-1B30-0332-2857C58301CB}"/>
                    </a:ext>
                  </a:extLst>
                </p14:cNvPr>
                <p14:cNvContentPartPr/>
                <p14:nvPr/>
              </p14:nvContentPartPr>
              <p14:xfrm>
                <a:off x="5711671" y="2816838"/>
                <a:ext cx="327240" cy="1864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03AAB06-FD9F-1B30-0332-2857C58301C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703031" y="2808198"/>
                  <a:ext cx="3448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F5F0917-8632-7DD6-588E-48E0CD2A485B}"/>
                    </a:ext>
                  </a:extLst>
                </p14:cNvPr>
                <p14:cNvContentPartPr/>
                <p14:nvPr/>
              </p14:nvContentPartPr>
              <p14:xfrm>
                <a:off x="5769631" y="3132198"/>
                <a:ext cx="190080" cy="878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F5F0917-8632-7DD6-588E-48E0CD2A485B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760631" y="3123198"/>
                  <a:ext cx="2077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1AB56F3-E915-444C-CFC8-285A016FB3FA}"/>
                    </a:ext>
                  </a:extLst>
                </p14:cNvPr>
                <p14:cNvContentPartPr/>
                <p14:nvPr/>
              </p14:nvContentPartPr>
              <p14:xfrm>
                <a:off x="5838751" y="2668878"/>
                <a:ext cx="33120" cy="576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1AB56F3-E915-444C-CFC8-285A016FB3F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830111" y="2660238"/>
                  <a:ext cx="507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4B0B0EC-8FF5-BA9A-AE6C-AB4A71F19745}"/>
                    </a:ext>
                  </a:extLst>
                </p14:cNvPr>
                <p14:cNvContentPartPr/>
                <p14:nvPr/>
              </p14:nvContentPartPr>
              <p14:xfrm>
                <a:off x="5213431" y="2879478"/>
                <a:ext cx="408960" cy="4982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4B0B0EC-8FF5-BA9A-AE6C-AB4A71F19745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204791" y="2870838"/>
                  <a:ext cx="42660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76CC8B6-90D4-C85B-9C99-D684976503F7}"/>
                    </a:ext>
                  </a:extLst>
                </p14:cNvPr>
                <p14:cNvContentPartPr/>
                <p14:nvPr/>
              </p14:nvContentPartPr>
              <p14:xfrm>
                <a:off x="4158271" y="2722878"/>
                <a:ext cx="1029240" cy="3150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76CC8B6-90D4-C85B-9C99-D684976503F7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149631" y="2713878"/>
                  <a:ext cx="10468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11C8F91-C518-EBED-CB7D-17EB925BC84C}"/>
                    </a:ext>
                  </a:extLst>
                </p14:cNvPr>
                <p14:cNvContentPartPr/>
                <p14:nvPr/>
              </p14:nvContentPartPr>
              <p14:xfrm>
                <a:off x="4411351" y="2717478"/>
                <a:ext cx="161280" cy="162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11C8F91-C518-EBED-CB7D-17EB925BC84C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402711" y="2708838"/>
                  <a:ext cx="17892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A188B11-DD2D-89CA-C38A-74AF44974275}"/>
              </a:ext>
            </a:extLst>
          </p:cNvPr>
          <p:cNvGrpSpPr/>
          <p:nvPr/>
        </p:nvGrpSpPr>
        <p:grpSpPr>
          <a:xfrm>
            <a:off x="11167471" y="3225798"/>
            <a:ext cx="577800" cy="612000"/>
            <a:chOff x="11167471" y="3225798"/>
            <a:chExt cx="577800" cy="61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65D328A-4052-E9E7-1CCA-B92E8AF4B304}"/>
                    </a:ext>
                  </a:extLst>
                </p14:cNvPr>
                <p14:cNvContentPartPr/>
                <p14:nvPr/>
              </p14:nvContentPartPr>
              <p14:xfrm>
                <a:off x="11223271" y="3494718"/>
                <a:ext cx="238680" cy="3272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65D328A-4052-E9E7-1CCA-B92E8AF4B30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1214631" y="3486078"/>
                  <a:ext cx="2563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40AD26F-2C23-372D-0BD0-E2B0DF6D24EE}"/>
                    </a:ext>
                  </a:extLst>
                </p14:cNvPr>
                <p14:cNvContentPartPr/>
                <p14:nvPr/>
              </p14:nvContentPartPr>
              <p14:xfrm>
                <a:off x="11167471" y="3225798"/>
                <a:ext cx="577800" cy="6120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40AD26F-2C23-372D-0BD0-E2B0DF6D24E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1158831" y="3217158"/>
                  <a:ext cx="595440" cy="62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45DA7750-680A-4074-662E-996768655310}"/>
              </a:ext>
            </a:extLst>
          </p:cNvPr>
          <p:cNvGrpSpPr/>
          <p:nvPr/>
        </p:nvGrpSpPr>
        <p:grpSpPr>
          <a:xfrm>
            <a:off x="1845271" y="3964878"/>
            <a:ext cx="5257440" cy="2369880"/>
            <a:chOff x="1845271" y="3964878"/>
            <a:chExt cx="5257440" cy="236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A04E02E-7489-4656-D301-0A8755D978F5}"/>
                    </a:ext>
                  </a:extLst>
                </p14:cNvPr>
                <p14:cNvContentPartPr/>
                <p14:nvPr/>
              </p14:nvContentPartPr>
              <p14:xfrm>
                <a:off x="6164911" y="5979798"/>
                <a:ext cx="107280" cy="1476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A04E02E-7489-4656-D301-0A8755D978F5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156271" y="5970798"/>
                  <a:ext cx="1249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486E57F-1EE5-6FB8-D82E-8261ADA6BB06}"/>
                    </a:ext>
                  </a:extLst>
                </p14:cNvPr>
                <p14:cNvContentPartPr/>
                <p14:nvPr/>
              </p14:nvContentPartPr>
              <p14:xfrm>
                <a:off x="5407471" y="5914998"/>
                <a:ext cx="168120" cy="2602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486E57F-1EE5-6FB8-D82E-8261ADA6BB0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398831" y="5905998"/>
                  <a:ext cx="1857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D94FB2E-0E98-1254-F437-345F611E1A18}"/>
                    </a:ext>
                  </a:extLst>
                </p14:cNvPr>
                <p14:cNvContentPartPr/>
                <p14:nvPr/>
              </p14:nvContentPartPr>
              <p14:xfrm>
                <a:off x="5627791" y="6006798"/>
                <a:ext cx="144000" cy="1735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D94FB2E-0E98-1254-F437-345F611E1A18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618791" y="5998158"/>
                  <a:ext cx="1616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23DFF53-D666-5214-245E-634C2FD5E588}"/>
                    </a:ext>
                  </a:extLst>
                </p14:cNvPr>
                <p14:cNvContentPartPr/>
                <p14:nvPr/>
              </p14:nvContentPartPr>
              <p14:xfrm>
                <a:off x="5786911" y="6003198"/>
                <a:ext cx="160920" cy="2422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23DFF53-D666-5214-245E-634C2FD5E58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777911" y="5994558"/>
                  <a:ext cx="1785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0BBCAB0-AF7D-DA7B-F5AF-326C7C82B923}"/>
                    </a:ext>
                  </a:extLst>
                </p14:cNvPr>
                <p14:cNvContentPartPr/>
                <p14:nvPr/>
              </p14:nvContentPartPr>
              <p14:xfrm>
                <a:off x="6058711" y="5726718"/>
                <a:ext cx="133560" cy="4698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0BBCAB0-AF7D-DA7B-F5AF-326C7C82B923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050071" y="5717718"/>
                  <a:ext cx="15120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6AA5A67-6D7F-9CEE-D240-FD6C11A9C46C}"/>
                    </a:ext>
                  </a:extLst>
                </p14:cNvPr>
                <p14:cNvContentPartPr/>
                <p14:nvPr/>
              </p14:nvContentPartPr>
              <p14:xfrm>
                <a:off x="6030991" y="6059718"/>
                <a:ext cx="139320" cy="194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6AA5A67-6D7F-9CEE-D240-FD6C11A9C46C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021991" y="6051078"/>
                  <a:ext cx="1569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85699EA-ABE0-6157-628C-108777D233BA}"/>
                    </a:ext>
                  </a:extLst>
                </p14:cNvPr>
                <p14:cNvContentPartPr/>
                <p14:nvPr/>
              </p14:nvContentPartPr>
              <p14:xfrm>
                <a:off x="6219631" y="6014358"/>
                <a:ext cx="140040" cy="1476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85699EA-ABE0-6157-628C-108777D233BA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210991" y="6005358"/>
                  <a:ext cx="157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2D8DF86-CAC8-6072-E28E-EA51C3D3905A}"/>
                    </a:ext>
                  </a:extLst>
                </p14:cNvPr>
                <p14:cNvContentPartPr/>
                <p14:nvPr/>
              </p14:nvContentPartPr>
              <p14:xfrm>
                <a:off x="6498991" y="6000678"/>
                <a:ext cx="204480" cy="1440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2D8DF86-CAC8-6072-E28E-EA51C3D3905A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489991" y="5991678"/>
                  <a:ext cx="2221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2CD5ACE-6609-68E2-7F1F-9C1E10DAE7D8}"/>
                    </a:ext>
                  </a:extLst>
                </p14:cNvPr>
                <p14:cNvContentPartPr/>
                <p14:nvPr/>
              </p14:nvContentPartPr>
              <p14:xfrm>
                <a:off x="6726871" y="5975838"/>
                <a:ext cx="375840" cy="1922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2CD5ACE-6609-68E2-7F1F-9C1E10DAE7D8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718231" y="5967198"/>
                  <a:ext cx="3934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45506C5-8295-CCB3-5A34-C80A1CEB68BB}"/>
                    </a:ext>
                  </a:extLst>
                </p14:cNvPr>
                <p14:cNvContentPartPr/>
                <p14:nvPr/>
              </p14:nvContentPartPr>
              <p14:xfrm>
                <a:off x="5317111" y="5167998"/>
                <a:ext cx="100440" cy="3312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45506C5-8295-CCB3-5A34-C80A1CEB68BB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308111" y="5159358"/>
                  <a:ext cx="11808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BC497C4-F8ED-118E-561B-A84DAE731725}"/>
                    </a:ext>
                  </a:extLst>
                </p14:cNvPr>
                <p14:cNvContentPartPr/>
                <p14:nvPr/>
              </p14:nvContentPartPr>
              <p14:xfrm>
                <a:off x="5399191" y="5336478"/>
                <a:ext cx="201600" cy="1663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BC497C4-F8ED-118E-561B-A84DAE731725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390551" y="5327838"/>
                  <a:ext cx="2192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D2009B9-B63F-8E4C-AC4B-B389BD3E41D0}"/>
                    </a:ext>
                  </a:extLst>
                </p14:cNvPr>
                <p14:cNvContentPartPr/>
                <p14:nvPr/>
              </p14:nvContentPartPr>
              <p14:xfrm>
                <a:off x="5637511" y="5155758"/>
                <a:ext cx="387360" cy="3538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D2009B9-B63F-8E4C-AC4B-B389BD3E41D0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628871" y="5147118"/>
                  <a:ext cx="40500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5E2EA0EC-6B5C-6307-F9B7-997EB22FA8A4}"/>
                    </a:ext>
                  </a:extLst>
                </p14:cNvPr>
                <p14:cNvContentPartPr/>
                <p14:nvPr/>
              </p14:nvContentPartPr>
              <p14:xfrm>
                <a:off x="6131791" y="5279598"/>
                <a:ext cx="295200" cy="1987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5E2EA0EC-6B5C-6307-F9B7-997EB22FA8A4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123151" y="5270958"/>
                  <a:ext cx="3128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3152A8A-5235-EDD0-8BDB-03E1B93E25FC}"/>
                    </a:ext>
                  </a:extLst>
                </p14:cNvPr>
                <p14:cNvContentPartPr/>
                <p14:nvPr/>
              </p14:nvContentPartPr>
              <p14:xfrm>
                <a:off x="2020591" y="4098438"/>
                <a:ext cx="1387800" cy="18464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3152A8A-5235-EDD0-8BDB-03E1B93E25FC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011951" y="4089798"/>
                  <a:ext cx="1405440" cy="18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D3B8179-20A2-101C-A1B5-FAEC1F0629CE}"/>
                    </a:ext>
                  </a:extLst>
                </p14:cNvPr>
                <p14:cNvContentPartPr/>
                <p14:nvPr/>
              </p14:nvContentPartPr>
              <p14:xfrm>
                <a:off x="1845271" y="4170078"/>
                <a:ext cx="1637640" cy="21646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D3B8179-20A2-101C-A1B5-FAEC1F0629CE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836271" y="4161078"/>
                  <a:ext cx="1655280" cy="21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B3629F6-497B-2564-24C8-5520445663F1}"/>
                    </a:ext>
                  </a:extLst>
                </p14:cNvPr>
                <p14:cNvContentPartPr/>
                <p14:nvPr/>
              </p14:nvContentPartPr>
              <p14:xfrm>
                <a:off x="2160631" y="5728518"/>
                <a:ext cx="898560" cy="2188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B3629F6-497B-2564-24C8-5520445663F1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151631" y="5719518"/>
                  <a:ext cx="9162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79CC57F-E2D2-0A3A-5836-1485AB5BF410}"/>
                    </a:ext>
                  </a:extLst>
                </p14:cNvPr>
                <p14:cNvContentPartPr/>
                <p14:nvPr/>
              </p14:nvContentPartPr>
              <p14:xfrm>
                <a:off x="2299951" y="5209758"/>
                <a:ext cx="753120" cy="1926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79CC57F-E2D2-0A3A-5836-1485AB5BF410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290951" y="5201118"/>
                  <a:ext cx="7707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8DE5928-0041-2A65-7B4D-04F61035F445}"/>
                    </a:ext>
                  </a:extLst>
                </p14:cNvPr>
                <p14:cNvContentPartPr/>
                <p14:nvPr/>
              </p14:nvContentPartPr>
              <p14:xfrm>
                <a:off x="2473111" y="4753638"/>
                <a:ext cx="598320" cy="1256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8DE5928-0041-2A65-7B4D-04F61035F445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464111" y="4744998"/>
                  <a:ext cx="6159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2FAA9E1-3EA4-7111-B515-F60EAFB8C466}"/>
                    </a:ext>
                  </a:extLst>
                </p14:cNvPr>
                <p14:cNvContentPartPr/>
                <p14:nvPr/>
              </p14:nvContentPartPr>
              <p14:xfrm>
                <a:off x="2662111" y="6051438"/>
                <a:ext cx="609840" cy="1062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2FAA9E1-3EA4-7111-B515-F60EAFB8C46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653111" y="6042438"/>
                  <a:ext cx="6274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9FAFC01-B50D-0B29-75C8-D17003EACF0E}"/>
                    </a:ext>
                  </a:extLst>
                </p14:cNvPr>
                <p14:cNvContentPartPr/>
                <p14:nvPr/>
              </p14:nvContentPartPr>
              <p14:xfrm>
                <a:off x="3302911" y="5955318"/>
                <a:ext cx="152640" cy="1918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9FAFC01-B50D-0B29-75C8-D17003EACF0E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3294271" y="5946318"/>
                  <a:ext cx="1702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CFAFDA9-46C8-FF8F-6818-66FE511343DC}"/>
                    </a:ext>
                  </a:extLst>
                </p14:cNvPr>
                <p14:cNvContentPartPr/>
                <p14:nvPr/>
              </p14:nvContentPartPr>
              <p14:xfrm>
                <a:off x="3928591" y="5924358"/>
                <a:ext cx="210960" cy="3186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CFAFDA9-46C8-FF8F-6818-66FE511343D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3919591" y="5915358"/>
                  <a:ext cx="2286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33928F2-FE22-41A4-1063-F56F3FFF52E8}"/>
                    </a:ext>
                  </a:extLst>
                </p14:cNvPr>
                <p14:cNvContentPartPr/>
                <p14:nvPr/>
              </p14:nvContentPartPr>
              <p14:xfrm>
                <a:off x="4102471" y="6089598"/>
                <a:ext cx="244440" cy="1335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33928F2-FE22-41A4-1063-F56F3FFF52E8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093471" y="6080958"/>
                  <a:ext cx="2620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DC8CCF5-A2F6-B9DE-7E4E-B39E6D39F456}"/>
                    </a:ext>
                  </a:extLst>
                </p14:cNvPr>
                <p14:cNvContentPartPr/>
                <p14:nvPr/>
              </p14:nvContentPartPr>
              <p14:xfrm>
                <a:off x="4362031" y="5864958"/>
                <a:ext cx="108720" cy="3880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DC8CCF5-A2F6-B9DE-7E4E-B39E6D39F456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353031" y="5855958"/>
                  <a:ext cx="1263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6683C84-5A8D-9E38-C5BC-6549B928EDF2}"/>
                    </a:ext>
                  </a:extLst>
                </p14:cNvPr>
                <p14:cNvContentPartPr/>
                <p14:nvPr/>
              </p14:nvContentPartPr>
              <p14:xfrm>
                <a:off x="4535191" y="5894478"/>
                <a:ext cx="62280" cy="2995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6683C84-5A8D-9E38-C5BC-6549B928EDF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526551" y="5885838"/>
                  <a:ext cx="799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1EDCF83-A3F2-5AB5-F155-D92FA1045023}"/>
                    </a:ext>
                  </a:extLst>
                </p14:cNvPr>
                <p14:cNvContentPartPr/>
                <p14:nvPr/>
              </p14:nvContentPartPr>
              <p14:xfrm>
                <a:off x="4696471" y="6053598"/>
                <a:ext cx="141120" cy="1918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1EDCF83-A3F2-5AB5-F155-D92FA1045023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4687471" y="6044598"/>
                  <a:ext cx="158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20E85EA-AD55-EBE0-B2C0-27AAD6178B0B}"/>
                    </a:ext>
                  </a:extLst>
                </p14:cNvPr>
                <p14:cNvContentPartPr/>
                <p14:nvPr/>
              </p14:nvContentPartPr>
              <p14:xfrm>
                <a:off x="2978551" y="5500638"/>
                <a:ext cx="377280" cy="266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20E85EA-AD55-EBE0-B2C0-27AAD6178B0B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969911" y="5491998"/>
                  <a:ext cx="3949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7394271-D5DE-D018-CEE2-8E6A811C304E}"/>
                    </a:ext>
                  </a:extLst>
                </p14:cNvPr>
                <p14:cNvContentPartPr/>
                <p14:nvPr/>
              </p14:nvContentPartPr>
              <p14:xfrm>
                <a:off x="3341071" y="5448438"/>
                <a:ext cx="79920" cy="1238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7394271-D5DE-D018-CEE2-8E6A811C304E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3332431" y="5439798"/>
                  <a:ext cx="97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FBAFAA8-B52C-CB7D-5E46-B45BD251BD9D}"/>
                    </a:ext>
                  </a:extLst>
                </p14:cNvPr>
                <p14:cNvContentPartPr/>
                <p14:nvPr/>
              </p14:nvContentPartPr>
              <p14:xfrm>
                <a:off x="3767311" y="5235678"/>
                <a:ext cx="234720" cy="3016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FBAFAA8-B52C-CB7D-5E46-B45BD251BD9D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3758671" y="5226678"/>
                  <a:ext cx="2523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4C2EF20-054B-B5B3-6448-7C5B0021C228}"/>
                    </a:ext>
                  </a:extLst>
                </p14:cNvPr>
                <p14:cNvContentPartPr/>
                <p14:nvPr/>
              </p14:nvContentPartPr>
              <p14:xfrm>
                <a:off x="3912031" y="5358798"/>
                <a:ext cx="180720" cy="1911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4C2EF20-054B-B5B3-6448-7C5B0021C228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3903391" y="5349798"/>
                  <a:ext cx="1983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E558383-38A5-F504-0A04-F804F7677885}"/>
                    </a:ext>
                  </a:extLst>
                </p14:cNvPr>
                <p14:cNvContentPartPr/>
                <p14:nvPr/>
              </p14:nvContentPartPr>
              <p14:xfrm>
                <a:off x="4179871" y="5239998"/>
                <a:ext cx="245880" cy="3207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E558383-38A5-F504-0A04-F804F7677885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4170871" y="5231358"/>
                  <a:ext cx="2635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81ABFC0-9704-8EE4-95EB-7B261680DFEF}"/>
                    </a:ext>
                  </a:extLst>
                </p14:cNvPr>
                <p14:cNvContentPartPr/>
                <p14:nvPr/>
              </p14:nvContentPartPr>
              <p14:xfrm>
                <a:off x="4470391" y="5201478"/>
                <a:ext cx="90000" cy="3142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81ABFC0-9704-8EE4-95EB-7B261680DFEF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4461391" y="5192838"/>
                  <a:ext cx="1076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241174B-7B3F-AEFB-D742-4701553ACBC7}"/>
                    </a:ext>
                  </a:extLst>
                </p14:cNvPr>
                <p14:cNvContentPartPr/>
                <p14:nvPr/>
              </p14:nvContentPartPr>
              <p14:xfrm>
                <a:off x="4599631" y="5336118"/>
                <a:ext cx="196200" cy="1879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241174B-7B3F-AEFB-D742-4701553ACBC7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590991" y="5327118"/>
                  <a:ext cx="2138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D7851F7-88D6-D598-438F-417930DFBF5F}"/>
                    </a:ext>
                  </a:extLst>
                </p14:cNvPr>
                <p14:cNvContentPartPr/>
                <p14:nvPr/>
              </p14:nvContentPartPr>
              <p14:xfrm>
                <a:off x="3070711" y="5065038"/>
                <a:ext cx="568440" cy="1371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D7851F7-88D6-D598-438F-417930DFBF5F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3062071" y="5056038"/>
                  <a:ext cx="5860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86BBEEF-4FB2-2271-4BE2-B5B20E919C8A}"/>
                    </a:ext>
                  </a:extLst>
                </p14:cNvPr>
                <p14:cNvContentPartPr/>
                <p14:nvPr/>
              </p14:nvContentPartPr>
              <p14:xfrm>
                <a:off x="3616111" y="5085198"/>
                <a:ext cx="27720" cy="565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86BBEEF-4FB2-2271-4BE2-B5B20E919C8A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607471" y="5076558"/>
                  <a:ext cx="453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F72BD14-DC21-F78D-E0E7-ACD7178F9466}"/>
                    </a:ext>
                  </a:extLst>
                </p14:cNvPr>
                <p14:cNvContentPartPr/>
                <p14:nvPr/>
              </p14:nvContentPartPr>
              <p14:xfrm>
                <a:off x="3785671" y="4593078"/>
                <a:ext cx="291960" cy="1148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F72BD14-DC21-F78D-E0E7-ACD7178F9466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776671" y="4584438"/>
                  <a:ext cx="3096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46D3AA7-7CEF-CDC0-C6BF-648E223FF0D8}"/>
                    </a:ext>
                  </a:extLst>
                </p14:cNvPr>
                <p14:cNvContentPartPr/>
                <p14:nvPr/>
              </p14:nvContentPartPr>
              <p14:xfrm>
                <a:off x="3816991" y="4680558"/>
                <a:ext cx="85320" cy="2822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46D3AA7-7CEF-CDC0-C6BF-648E223FF0D8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808351" y="4671558"/>
                  <a:ext cx="1029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4654CE7-91AD-6880-3964-8F6CAC223208}"/>
                    </a:ext>
                  </a:extLst>
                </p14:cNvPr>
                <p14:cNvContentPartPr/>
                <p14:nvPr/>
              </p14:nvContentPartPr>
              <p14:xfrm>
                <a:off x="3971791" y="4824198"/>
                <a:ext cx="241920" cy="1040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4654CE7-91AD-6880-3964-8F6CAC223208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963151" y="4815198"/>
                  <a:ext cx="2595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66BDF30-CB61-1D99-8754-83195A3A1BCF}"/>
                    </a:ext>
                  </a:extLst>
                </p14:cNvPr>
                <p14:cNvContentPartPr/>
                <p14:nvPr/>
              </p14:nvContentPartPr>
              <p14:xfrm>
                <a:off x="4239271" y="4590198"/>
                <a:ext cx="280800" cy="3823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66BDF30-CB61-1D99-8754-83195A3A1BCF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4230271" y="4581198"/>
                  <a:ext cx="29844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4A3EE25-3753-4BE5-F529-B1DA26D5A893}"/>
                    </a:ext>
                  </a:extLst>
                </p14:cNvPr>
                <p14:cNvContentPartPr/>
                <p14:nvPr/>
              </p14:nvContentPartPr>
              <p14:xfrm>
                <a:off x="4714831" y="4814478"/>
                <a:ext cx="167400" cy="1868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4A3EE25-3753-4BE5-F529-B1DA26D5A893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706191" y="4805478"/>
                  <a:ext cx="1850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7B517D1-0DBB-A61C-61C9-F4D785FAEA01}"/>
                    </a:ext>
                  </a:extLst>
                </p14:cNvPr>
                <p14:cNvContentPartPr/>
                <p14:nvPr/>
              </p14:nvContentPartPr>
              <p14:xfrm>
                <a:off x="5334031" y="4434678"/>
                <a:ext cx="20160" cy="334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7B517D1-0DBB-A61C-61C9-F4D785FAEA01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5325391" y="4426038"/>
                  <a:ext cx="378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A2BB610-AF08-2A95-40FF-BB82A73DC6E3}"/>
                    </a:ext>
                  </a:extLst>
                </p14:cNvPr>
                <p14:cNvContentPartPr/>
                <p14:nvPr/>
              </p14:nvContentPartPr>
              <p14:xfrm>
                <a:off x="5291191" y="4612878"/>
                <a:ext cx="204480" cy="2926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A2BB610-AF08-2A95-40FF-BB82A73DC6E3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282191" y="4604238"/>
                  <a:ext cx="2221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9881A0B-BD09-C08B-949D-C7E7647EE5A3}"/>
                    </a:ext>
                  </a:extLst>
                </p14:cNvPr>
                <p14:cNvContentPartPr/>
                <p14:nvPr/>
              </p14:nvContentPartPr>
              <p14:xfrm>
                <a:off x="5562631" y="4642038"/>
                <a:ext cx="153000" cy="2196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9881A0B-BD09-C08B-949D-C7E7647EE5A3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553991" y="4633398"/>
                  <a:ext cx="1706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50943ED-73A0-5A9A-7095-ED9BEFC83BD5}"/>
                    </a:ext>
                  </a:extLst>
                </p14:cNvPr>
                <p14:cNvContentPartPr/>
                <p14:nvPr/>
              </p14:nvContentPartPr>
              <p14:xfrm>
                <a:off x="5751991" y="4401918"/>
                <a:ext cx="121320" cy="4820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50943ED-73A0-5A9A-7095-ED9BEFC83BD5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742991" y="4393278"/>
                  <a:ext cx="13896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CB0C22B-B052-821A-5241-07E5737DAF20}"/>
                    </a:ext>
                  </a:extLst>
                </p14:cNvPr>
                <p14:cNvContentPartPr/>
                <p14:nvPr/>
              </p14:nvContentPartPr>
              <p14:xfrm>
                <a:off x="5969071" y="4447278"/>
                <a:ext cx="102600" cy="3495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CB0C22B-B052-821A-5241-07E5737DAF20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960071" y="4438278"/>
                  <a:ext cx="12024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8E07E44-043B-2132-E78B-7C102FE7E2AF}"/>
                    </a:ext>
                  </a:extLst>
                </p14:cNvPr>
                <p14:cNvContentPartPr/>
                <p14:nvPr/>
              </p14:nvContentPartPr>
              <p14:xfrm>
                <a:off x="6170311" y="4635198"/>
                <a:ext cx="510120" cy="2872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8E07E44-043B-2132-E78B-7C102FE7E2AF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161311" y="4626198"/>
                  <a:ext cx="5277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47253DB-34F1-B08A-9369-682AE9AE59DC}"/>
                    </a:ext>
                  </a:extLst>
                </p14:cNvPr>
                <p14:cNvContentPartPr/>
                <p14:nvPr/>
              </p14:nvContentPartPr>
              <p14:xfrm>
                <a:off x="3411271" y="4297158"/>
                <a:ext cx="645840" cy="1450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47253DB-34F1-B08A-9369-682AE9AE59DC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402631" y="4288518"/>
                  <a:ext cx="6634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9727C72-E4F4-0280-72A2-F97A1426D2EC}"/>
                    </a:ext>
                  </a:extLst>
                </p14:cNvPr>
                <p14:cNvContentPartPr/>
                <p14:nvPr/>
              </p14:nvContentPartPr>
              <p14:xfrm>
                <a:off x="4043071" y="4230198"/>
                <a:ext cx="99360" cy="1526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9727C72-E4F4-0280-72A2-F97A1426D2EC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4034071" y="4221558"/>
                  <a:ext cx="1170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06B08A7-D127-2BEA-0C77-48CB727A87EB}"/>
                    </a:ext>
                  </a:extLst>
                </p14:cNvPr>
                <p14:cNvContentPartPr/>
                <p14:nvPr/>
              </p14:nvContentPartPr>
              <p14:xfrm>
                <a:off x="4319551" y="3985398"/>
                <a:ext cx="392040" cy="4356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06B08A7-D127-2BEA-0C77-48CB727A87EB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4310911" y="3976758"/>
                  <a:ext cx="40968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7C306A5F-D159-47D0-64CD-FDC4E5330683}"/>
                    </a:ext>
                  </a:extLst>
                </p14:cNvPr>
                <p14:cNvContentPartPr/>
                <p14:nvPr/>
              </p14:nvContentPartPr>
              <p14:xfrm>
                <a:off x="4556071" y="4226958"/>
                <a:ext cx="381960" cy="1782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7C306A5F-D159-47D0-64CD-FDC4E5330683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4547431" y="4218318"/>
                  <a:ext cx="3996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51F875C-98EF-A7F1-BAF3-9AF2AC48EAB7}"/>
                    </a:ext>
                  </a:extLst>
                </p14:cNvPr>
                <p14:cNvContentPartPr/>
                <p14:nvPr/>
              </p14:nvContentPartPr>
              <p14:xfrm>
                <a:off x="4956391" y="3964878"/>
                <a:ext cx="205200" cy="4755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51F875C-98EF-A7F1-BAF3-9AF2AC48EAB7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4947751" y="3955878"/>
                  <a:ext cx="22284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B2EFEBB-7B77-7A04-F35F-A737A943F31B}"/>
                    </a:ext>
                  </a:extLst>
                </p14:cNvPr>
                <p14:cNvContentPartPr/>
                <p14:nvPr/>
              </p14:nvContentPartPr>
              <p14:xfrm>
                <a:off x="5148271" y="4009518"/>
                <a:ext cx="96480" cy="3574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B2EFEBB-7B77-7A04-F35F-A737A943F31B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5139631" y="4000518"/>
                  <a:ext cx="11412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7A497F5-98A3-B8ED-8802-4A0F046260D6}"/>
                    </a:ext>
                  </a:extLst>
                </p14:cNvPr>
                <p14:cNvContentPartPr/>
                <p14:nvPr/>
              </p14:nvContentPartPr>
              <p14:xfrm>
                <a:off x="5368231" y="4176558"/>
                <a:ext cx="279000" cy="2163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7A497F5-98A3-B8ED-8802-4A0F046260D6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5359591" y="4167558"/>
                  <a:ext cx="296640" cy="23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1302F19A-7106-7DB4-7A9D-7D50679A2F56}"/>
              </a:ext>
            </a:extLst>
          </p:cNvPr>
          <p:cNvGrpSpPr/>
          <p:nvPr/>
        </p:nvGrpSpPr>
        <p:grpSpPr>
          <a:xfrm>
            <a:off x="6213511" y="3938238"/>
            <a:ext cx="1257480" cy="316080"/>
            <a:chOff x="6213511" y="3938238"/>
            <a:chExt cx="1257480" cy="31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0105AC7-FF9B-BD75-97FF-41381A238423}"/>
                    </a:ext>
                  </a:extLst>
                </p14:cNvPr>
                <p14:cNvContentPartPr/>
                <p14:nvPr/>
              </p14:nvContentPartPr>
              <p14:xfrm>
                <a:off x="6213511" y="3938238"/>
                <a:ext cx="59760" cy="547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0105AC7-FF9B-BD75-97FF-41381A238423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204871" y="3929238"/>
                  <a:ext cx="774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74724E2-AB93-49A3-0099-2BF2ED4D5C87}"/>
                    </a:ext>
                  </a:extLst>
                </p14:cNvPr>
                <p14:cNvContentPartPr/>
                <p14:nvPr/>
              </p14:nvContentPartPr>
              <p14:xfrm>
                <a:off x="6219631" y="3977118"/>
                <a:ext cx="331560" cy="2739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74724E2-AB93-49A3-0099-2BF2ED4D5C87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6210991" y="3968118"/>
                  <a:ext cx="3492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C5E2B6A-BE98-3CD4-DCC9-41D366C0618B}"/>
                    </a:ext>
                  </a:extLst>
                </p14:cNvPr>
                <p14:cNvContentPartPr/>
                <p14:nvPr/>
              </p14:nvContentPartPr>
              <p14:xfrm>
                <a:off x="6655591" y="4012758"/>
                <a:ext cx="518040" cy="2415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C5E2B6A-BE98-3CD4-DCC9-41D366C0618B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646591" y="4003758"/>
                  <a:ext cx="5356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5E5775E-C93B-FC82-6503-E449725E3A64}"/>
                    </a:ext>
                  </a:extLst>
                </p14:cNvPr>
                <p14:cNvContentPartPr/>
                <p14:nvPr/>
              </p14:nvContentPartPr>
              <p14:xfrm>
                <a:off x="7274431" y="4001238"/>
                <a:ext cx="196560" cy="2397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5E5775E-C93B-FC82-6503-E449725E3A64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265791" y="3992238"/>
                  <a:ext cx="214200" cy="25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84A1D81A-98DF-3AC8-392F-C9EADE050CE8}"/>
              </a:ext>
            </a:extLst>
          </p:cNvPr>
          <p:cNvGrpSpPr/>
          <p:nvPr/>
        </p:nvGrpSpPr>
        <p:grpSpPr>
          <a:xfrm>
            <a:off x="7842151" y="3816558"/>
            <a:ext cx="1354680" cy="523080"/>
            <a:chOff x="7842151" y="3816558"/>
            <a:chExt cx="1354680" cy="52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61CD1D89-2F9D-9E97-F712-478B706254C8}"/>
                    </a:ext>
                  </a:extLst>
                </p14:cNvPr>
                <p14:cNvContentPartPr/>
                <p14:nvPr/>
              </p14:nvContentPartPr>
              <p14:xfrm>
                <a:off x="7842151" y="3870558"/>
                <a:ext cx="298800" cy="3718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61CD1D89-2F9D-9E97-F712-478B706254C8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7833511" y="3861918"/>
                  <a:ext cx="31644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CCEE427-DB77-A100-1197-DCB112299615}"/>
                    </a:ext>
                  </a:extLst>
                </p14:cNvPr>
                <p14:cNvContentPartPr/>
                <p14:nvPr/>
              </p14:nvContentPartPr>
              <p14:xfrm>
                <a:off x="8166511" y="4099158"/>
                <a:ext cx="245880" cy="1609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CCEE427-DB77-A100-1197-DCB112299615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8157511" y="4090158"/>
                  <a:ext cx="2635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24D75A0-ECC0-7183-4E55-2B66B4B65245}"/>
                    </a:ext>
                  </a:extLst>
                </p14:cNvPr>
                <p14:cNvContentPartPr/>
                <p14:nvPr/>
              </p14:nvContentPartPr>
              <p14:xfrm>
                <a:off x="8526511" y="3816558"/>
                <a:ext cx="262440" cy="4327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24D75A0-ECC0-7183-4E55-2B66B4B65245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8517511" y="3807558"/>
                  <a:ext cx="28008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2AFF426F-92A7-6D19-D2F8-A9A027EC7825}"/>
                    </a:ext>
                  </a:extLst>
                </p14:cNvPr>
                <p14:cNvContentPartPr/>
                <p14:nvPr/>
              </p14:nvContentPartPr>
              <p14:xfrm>
                <a:off x="8848711" y="3818358"/>
                <a:ext cx="348120" cy="5212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2AFF426F-92A7-6D19-D2F8-A9A027EC7825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840071" y="3809358"/>
                  <a:ext cx="365760" cy="538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49363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93798" y="10682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B04115-B062-E42F-BB5B-52846E41DD17}"/>
              </a:ext>
            </a:extLst>
          </p:cNvPr>
          <p:cNvGrpSpPr/>
          <p:nvPr/>
        </p:nvGrpSpPr>
        <p:grpSpPr>
          <a:xfrm>
            <a:off x="261991" y="563238"/>
            <a:ext cx="1096920" cy="456120"/>
            <a:chOff x="261991" y="563238"/>
            <a:chExt cx="1096920" cy="45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408A7DD-E564-C1D4-7B17-28B1E847D5EF}"/>
                    </a:ext>
                  </a:extLst>
                </p14:cNvPr>
                <p14:cNvContentPartPr/>
                <p14:nvPr/>
              </p14:nvContentPartPr>
              <p14:xfrm>
                <a:off x="261991" y="563238"/>
                <a:ext cx="291960" cy="416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408A7DD-E564-C1D4-7B17-28B1E847D5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2991" y="554238"/>
                  <a:ext cx="30960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8DEF1B0-B1EB-2C9A-47C1-A28C367DB6EB}"/>
                    </a:ext>
                  </a:extLst>
                </p14:cNvPr>
                <p14:cNvContentPartPr/>
                <p14:nvPr/>
              </p14:nvContentPartPr>
              <p14:xfrm>
                <a:off x="627751" y="589518"/>
                <a:ext cx="213120" cy="429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8DEF1B0-B1EB-2C9A-47C1-A28C367DB6E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9111" y="580518"/>
                  <a:ext cx="23076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643906C-DE6C-B3AD-A422-F7FE82865396}"/>
                    </a:ext>
                  </a:extLst>
                </p14:cNvPr>
                <p14:cNvContentPartPr/>
                <p14:nvPr/>
              </p14:nvContentPartPr>
              <p14:xfrm>
                <a:off x="909631" y="948078"/>
                <a:ext cx="31320" cy="32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643906C-DE6C-B3AD-A422-F7FE8286539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0631" y="939078"/>
                  <a:ext cx="489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548A583-BCCA-B875-E9C1-83A1D9A83BBF}"/>
                    </a:ext>
                  </a:extLst>
                </p14:cNvPr>
                <p14:cNvContentPartPr/>
                <p14:nvPr/>
              </p14:nvContentPartPr>
              <p14:xfrm>
                <a:off x="976951" y="909558"/>
                <a:ext cx="313200" cy="72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548A583-BCCA-B875-E9C1-83A1D9A83BB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68311" y="900918"/>
                  <a:ext cx="3308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07F3E62-A324-2395-9EA6-DCF4A10366F2}"/>
                    </a:ext>
                  </a:extLst>
                </p14:cNvPr>
                <p14:cNvContentPartPr/>
                <p14:nvPr/>
              </p14:nvContentPartPr>
              <p14:xfrm>
                <a:off x="1172071" y="808758"/>
                <a:ext cx="186840" cy="35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07F3E62-A324-2395-9EA6-DCF4A10366F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63071" y="799758"/>
                  <a:ext cx="20448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B53500F-C286-280E-67FA-33DDE748AE55}"/>
              </a:ext>
            </a:extLst>
          </p:cNvPr>
          <p:cNvGrpSpPr/>
          <p:nvPr/>
        </p:nvGrpSpPr>
        <p:grpSpPr>
          <a:xfrm>
            <a:off x="1735831" y="331398"/>
            <a:ext cx="1573560" cy="809280"/>
            <a:chOff x="1735831" y="331398"/>
            <a:chExt cx="1573560" cy="80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91C5DA5-CBFB-25A8-F42C-245505C0A7EB}"/>
                    </a:ext>
                  </a:extLst>
                </p14:cNvPr>
                <p14:cNvContentPartPr/>
                <p14:nvPr/>
              </p14:nvContentPartPr>
              <p14:xfrm>
                <a:off x="1735831" y="709758"/>
                <a:ext cx="133920" cy="276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91C5DA5-CBFB-25A8-F42C-245505C0A7E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727191" y="700758"/>
                  <a:ext cx="1515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396C6AD-CA79-B5E6-E3EC-98D3809A2BE5}"/>
                    </a:ext>
                  </a:extLst>
                </p14:cNvPr>
                <p14:cNvContentPartPr/>
                <p14:nvPr/>
              </p14:nvContentPartPr>
              <p14:xfrm>
                <a:off x="1937791" y="732078"/>
                <a:ext cx="145080" cy="408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396C6AD-CA79-B5E6-E3EC-98D3809A2BE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929151" y="723078"/>
                  <a:ext cx="16272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F1FBE5-B9B3-ADAE-EB1E-F0E56FC8F77F}"/>
                    </a:ext>
                  </a:extLst>
                </p14:cNvPr>
                <p14:cNvContentPartPr/>
                <p14:nvPr/>
              </p14:nvContentPartPr>
              <p14:xfrm>
                <a:off x="1898911" y="656838"/>
                <a:ext cx="215640" cy="227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F1FBE5-B9B3-ADAE-EB1E-F0E56FC8F77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889911" y="648198"/>
                  <a:ext cx="2332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C1804C3-E478-9F4B-503B-37FD0FC67E9A}"/>
                    </a:ext>
                  </a:extLst>
                </p14:cNvPr>
                <p14:cNvContentPartPr/>
                <p14:nvPr/>
              </p14:nvContentPartPr>
              <p14:xfrm>
                <a:off x="2178271" y="535518"/>
                <a:ext cx="143640" cy="415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C1804C3-E478-9F4B-503B-37FD0FC67E9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69631" y="526878"/>
                  <a:ext cx="16128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6FA3E57-8EDE-FA85-1FC3-8E2B09D3B914}"/>
                    </a:ext>
                  </a:extLst>
                </p14:cNvPr>
                <p14:cNvContentPartPr/>
                <p14:nvPr/>
              </p14:nvContentPartPr>
              <p14:xfrm>
                <a:off x="2361151" y="752598"/>
                <a:ext cx="93960" cy="240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6FA3E57-8EDE-FA85-1FC3-8E2B09D3B91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52151" y="743958"/>
                  <a:ext cx="1116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33B347A-E874-A727-F507-52668D9A79CA}"/>
                    </a:ext>
                  </a:extLst>
                </p14:cNvPr>
                <p14:cNvContentPartPr/>
                <p14:nvPr/>
              </p14:nvContentPartPr>
              <p14:xfrm>
                <a:off x="2578591" y="489798"/>
                <a:ext cx="52920" cy="57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33B347A-E874-A727-F507-52668D9A79C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569591" y="481158"/>
                  <a:ext cx="705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779301B-C13F-4774-7559-6B51BAAB55D7}"/>
                    </a:ext>
                  </a:extLst>
                </p14:cNvPr>
                <p14:cNvContentPartPr/>
                <p14:nvPr/>
              </p14:nvContentPartPr>
              <p14:xfrm>
                <a:off x="2569231" y="331398"/>
                <a:ext cx="232560" cy="671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779301B-C13F-4774-7559-6B51BAAB55D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560231" y="322758"/>
                  <a:ext cx="250200" cy="68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1B87CFD-B171-1FE7-714F-E85D7500FE75}"/>
                    </a:ext>
                  </a:extLst>
                </p14:cNvPr>
                <p14:cNvContentPartPr/>
                <p14:nvPr/>
              </p14:nvContentPartPr>
              <p14:xfrm>
                <a:off x="2748871" y="707598"/>
                <a:ext cx="217440" cy="238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1B87CFD-B171-1FE7-714F-E85D7500FE7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739871" y="698958"/>
                  <a:ext cx="2350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7DCFA49-B906-25B9-8FFC-3400C2E32BAA}"/>
                    </a:ext>
                  </a:extLst>
                </p14:cNvPr>
                <p14:cNvContentPartPr/>
                <p14:nvPr/>
              </p14:nvContentPartPr>
              <p14:xfrm>
                <a:off x="3015271" y="586998"/>
                <a:ext cx="252000" cy="400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7DCFA49-B906-25B9-8FFC-3400C2E32BA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006631" y="577998"/>
                  <a:ext cx="26964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8F65BAB-0DAC-D7F6-43E1-BF6F61EB9E27}"/>
                    </a:ext>
                  </a:extLst>
                </p14:cNvPr>
                <p14:cNvContentPartPr/>
                <p14:nvPr/>
              </p14:nvContentPartPr>
              <p14:xfrm>
                <a:off x="3287431" y="906318"/>
                <a:ext cx="21960" cy="28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8F65BAB-0DAC-D7F6-43E1-BF6F61EB9E2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278791" y="897318"/>
                  <a:ext cx="3960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541723A-1065-BFE4-14F0-F5906E2D6974}"/>
              </a:ext>
            </a:extLst>
          </p:cNvPr>
          <p:cNvGrpSpPr/>
          <p:nvPr/>
        </p:nvGrpSpPr>
        <p:grpSpPr>
          <a:xfrm>
            <a:off x="3590911" y="413478"/>
            <a:ext cx="2589120" cy="1103400"/>
            <a:chOff x="3590911" y="413478"/>
            <a:chExt cx="2589120" cy="110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54CAB11-17F0-3938-4EF4-0E7E0FD56090}"/>
                    </a:ext>
                  </a:extLst>
                </p14:cNvPr>
                <p14:cNvContentPartPr/>
                <p14:nvPr/>
              </p14:nvContentPartPr>
              <p14:xfrm>
                <a:off x="3590911" y="617238"/>
                <a:ext cx="259920" cy="305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54CAB11-17F0-3938-4EF4-0E7E0FD5609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581911" y="608238"/>
                  <a:ext cx="27756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7C8F1ED-F8AC-4F02-5E78-B9519D9CE3D1}"/>
                    </a:ext>
                  </a:extLst>
                </p14:cNvPr>
                <p14:cNvContentPartPr/>
                <p14:nvPr/>
              </p14:nvContentPartPr>
              <p14:xfrm>
                <a:off x="3814111" y="680598"/>
                <a:ext cx="230760" cy="208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7C8F1ED-F8AC-4F02-5E78-B9519D9CE3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805111" y="671598"/>
                  <a:ext cx="2484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81F7F9F-F2F3-2802-592B-7E57674B0630}"/>
                    </a:ext>
                  </a:extLst>
                </p14:cNvPr>
                <p14:cNvContentPartPr/>
                <p14:nvPr/>
              </p14:nvContentPartPr>
              <p14:xfrm>
                <a:off x="4120471" y="685278"/>
                <a:ext cx="243000" cy="245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81F7F9F-F2F3-2802-592B-7E57674B063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111471" y="676638"/>
                  <a:ext cx="2606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CF664C2-AB71-AADE-A5A5-E58840EAB946}"/>
                    </a:ext>
                  </a:extLst>
                </p14:cNvPr>
                <p14:cNvContentPartPr/>
                <p14:nvPr/>
              </p14:nvContentPartPr>
              <p14:xfrm>
                <a:off x="4443031" y="730998"/>
                <a:ext cx="213480" cy="232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CF664C2-AB71-AADE-A5A5-E58840EAB94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434031" y="721998"/>
                  <a:ext cx="2311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C009EEB-A79E-6437-17CA-BB67BDB188B4}"/>
                    </a:ext>
                  </a:extLst>
                </p14:cNvPr>
                <p14:cNvContentPartPr/>
                <p14:nvPr/>
              </p14:nvContentPartPr>
              <p14:xfrm>
                <a:off x="4754791" y="724518"/>
                <a:ext cx="186480" cy="223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C009EEB-A79E-6437-17CA-BB67BDB188B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746151" y="715878"/>
                  <a:ext cx="2041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30D45D6-BE89-072F-F23E-D180D4ECE01C}"/>
                    </a:ext>
                  </a:extLst>
                </p14:cNvPr>
                <p14:cNvContentPartPr/>
                <p14:nvPr/>
              </p14:nvContentPartPr>
              <p14:xfrm>
                <a:off x="4949911" y="763758"/>
                <a:ext cx="195840" cy="151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30D45D6-BE89-072F-F23E-D180D4ECE01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940911" y="754758"/>
                  <a:ext cx="2134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E5D53E6-518D-194E-E456-08A5BF009710}"/>
                    </a:ext>
                  </a:extLst>
                </p14:cNvPr>
                <p14:cNvContentPartPr/>
                <p14:nvPr/>
              </p14:nvContentPartPr>
              <p14:xfrm>
                <a:off x="5307031" y="413478"/>
                <a:ext cx="173160" cy="468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E5D53E6-518D-194E-E456-08A5BF00971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298031" y="404478"/>
                  <a:ext cx="19080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0C8CF70-0791-AEAB-2526-58328EE2A137}"/>
                    </a:ext>
                  </a:extLst>
                </p14:cNvPr>
                <p14:cNvContentPartPr/>
                <p14:nvPr/>
              </p14:nvContentPartPr>
              <p14:xfrm>
                <a:off x="3662551" y="1165878"/>
                <a:ext cx="219600" cy="2952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0C8CF70-0791-AEAB-2526-58328EE2A13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653911" y="1157238"/>
                  <a:ext cx="23724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EB6BD9D-6DFE-087D-69D6-38522E1CC994}"/>
                    </a:ext>
                  </a:extLst>
                </p14:cNvPr>
                <p14:cNvContentPartPr/>
                <p14:nvPr/>
              </p14:nvContentPartPr>
              <p14:xfrm>
                <a:off x="3919231" y="1242918"/>
                <a:ext cx="255600" cy="208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EB6BD9D-6DFE-087D-69D6-38522E1CC99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910231" y="1234278"/>
                  <a:ext cx="2732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AD56E99-F78A-5B15-9F70-6D128FEF5BD9}"/>
                    </a:ext>
                  </a:extLst>
                </p14:cNvPr>
                <p14:cNvContentPartPr/>
                <p14:nvPr/>
              </p14:nvContentPartPr>
              <p14:xfrm>
                <a:off x="4155031" y="1235718"/>
                <a:ext cx="183240" cy="226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AD56E99-F78A-5B15-9F70-6D128FEF5BD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146031" y="1226718"/>
                  <a:ext cx="2008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F517692-41AB-C9D2-A3C7-78D2EE6C9D98}"/>
                    </a:ext>
                  </a:extLst>
                </p14:cNvPr>
                <p14:cNvContentPartPr/>
                <p14:nvPr/>
              </p14:nvContentPartPr>
              <p14:xfrm>
                <a:off x="4380391" y="1268478"/>
                <a:ext cx="204840" cy="209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F517692-41AB-C9D2-A3C7-78D2EE6C9D9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371751" y="1259838"/>
                  <a:ext cx="2224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43A6987-961D-FDB0-9611-976AEC5EA0C2}"/>
                    </a:ext>
                  </a:extLst>
                </p14:cNvPr>
                <p14:cNvContentPartPr/>
                <p14:nvPr/>
              </p14:nvContentPartPr>
              <p14:xfrm>
                <a:off x="4628071" y="1299798"/>
                <a:ext cx="300960" cy="183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43A6987-961D-FDB0-9611-976AEC5EA0C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619071" y="1291158"/>
                  <a:ext cx="3186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B951AB7-3E31-4AFD-D2D7-0C5F21C11733}"/>
                    </a:ext>
                  </a:extLst>
                </p14:cNvPr>
                <p14:cNvContentPartPr/>
                <p14:nvPr/>
              </p14:nvContentPartPr>
              <p14:xfrm>
                <a:off x="4926871" y="1301238"/>
                <a:ext cx="240480" cy="215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B951AB7-3E31-4AFD-D2D7-0C5F21C1173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917871" y="1292598"/>
                  <a:ext cx="2581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B49AB6E-143E-4E79-6D82-F163DB804C63}"/>
                    </a:ext>
                  </a:extLst>
                </p14:cNvPr>
                <p14:cNvContentPartPr/>
                <p14:nvPr/>
              </p14:nvContentPartPr>
              <p14:xfrm>
                <a:off x="5225671" y="1012878"/>
                <a:ext cx="192600" cy="413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B49AB6E-143E-4E79-6D82-F163DB804C6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217031" y="1004238"/>
                  <a:ext cx="21024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2363AA2-C1E6-6B06-52DB-AE3EF65149A2}"/>
                    </a:ext>
                  </a:extLst>
                </p14:cNvPr>
                <p14:cNvContentPartPr/>
                <p14:nvPr/>
              </p14:nvContentPartPr>
              <p14:xfrm>
                <a:off x="5436271" y="1165158"/>
                <a:ext cx="173880" cy="3110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2363AA2-C1E6-6B06-52DB-AE3EF65149A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427631" y="1156158"/>
                  <a:ext cx="1915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108FC36-47D9-650D-2081-C370CC6A9344}"/>
                    </a:ext>
                  </a:extLst>
                </p14:cNvPr>
                <p14:cNvContentPartPr/>
                <p14:nvPr/>
              </p14:nvContentPartPr>
              <p14:xfrm>
                <a:off x="5713831" y="1335798"/>
                <a:ext cx="135000" cy="130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108FC36-47D9-650D-2081-C370CC6A934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704831" y="1327158"/>
                  <a:ext cx="1526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61E5418-B1FF-650B-ADD0-C8BF0B414C8E}"/>
                    </a:ext>
                  </a:extLst>
                </p14:cNvPr>
                <p14:cNvContentPartPr/>
                <p14:nvPr/>
              </p14:nvContentPartPr>
              <p14:xfrm>
                <a:off x="5994271" y="1299438"/>
                <a:ext cx="185760" cy="192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61E5418-B1FF-650B-ADD0-C8BF0B414C8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985271" y="1290798"/>
                  <a:ext cx="2034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EE37DD7-81B3-DFAE-D63A-603EACAD9C5F}"/>
                    </a:ext>
                  </a:extLst>
                </p14:cNvPr>
                <p14:cNvContentPartPr/>
                <p14:nvPr/>
              </p14:nvContentPartPr>
              <p14:xfrm>
                <a:off x="5728591" y="415638"/>
                <a:ext cx="225360" cy="628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EE37DD7-81B3-DFAE-D63A-603EACAD9C5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719591" y="406998"/>
                  <a:ext cx="243000" cy="64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348ACDF-2F56-8543-87F2-75C9D6B7B960}"/>
              </a:ext>
            </a:extLst>
          </p:cNvPr>
          <p:cNvGrpSpPr/>
          <p:nvPr/>
        </p:nvGrpSpPr>
        <p:grpSpPr>
          <a:xfrm>
            <a:off x="6437071" y="314118"/>
            <a:ext cx="2896920" cy="777960"/>
            <a:chOff x="6437071" y="314118"/>
            <a:chExt cx="2896920" cy="77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D79AB6F-8CC4-6C78-B4D3-651FC6A07E12}"/>
                    </a:ext>
                  </a:extLst>
                </p14:cNvPr>
                <p14:cNvContentPartPr/>
                <p14:nvPr/>
              </p14:nvContentPartPr>
              <p14:xfrm>
                <a:off x="8857351" y="538758"/>
                <a:ext cx="106560" cy="2372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D79AB6F-8CC4-6C78-B4D3-651FC6A07E1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848711" y="529758"/>
                  <a:ext cx="1242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3AD154E-A7C6-9811-3019-1E9A2EEACB00}"/>
                    </a:ext>
                  </a:extLst>
                </p14:cNvPr>
                <p14:cNvContentPartPr/>
                <p14:nvPr/>
              </p14:nvContentPartPr>
              <p14:xfrm>
                <a:off x="9003151" y="430758"/>
                <a:ext cx="59040" cy="194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3AD154E-A7C6-9811-3019-1E9A2EEACB0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994511" y="421758"/>
                  <a:ext cx="766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6D23ACD-99E4-D81A-F5C0-37A6E6745891}"/>
                    </a:ext>
                  </a:extLst>
                </p14:cNvPr>
                <p14:cNvContentPartPr/>
                <p14:nvPr/>
              </p14:nvContentPartPr>
              <p14:xfrm>
                <a:off x="8570791" y="411318"/>
                <a:ext cx="302400" cy="6807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6D23ACD-99E4-D81A-F5C0-37A6E674589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562151" y="402678"/>
                  <a:ext cx="320040" cy="69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0D610FE-CB3A-6891-DC02-524ABCB06B42}"/>
                    </a:ext>
                  </a:extLst>
                </p14:cNvPr>
                <p14:cNvContentPartPr/>
                <p14:nvPr/>
              </p14:nvContentPartPr>
              <p14:xfrm>
                <a:off x="6437071" y="420678"/>
                <a:ext cx="142920" cy="156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0D610FE-CB3A-6891-DC02-524ABCB06B4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428071" y="411678"/>
                  <a:ext cx="1605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1460FC9-6EFB-2347-76AF-333810D307C6}"/>
                    </a:ext>
                  </a:extLst>
                </p14:cNvPr>
                <p14:cNvContentPartPr/>
                <p14:nvPr/>
              </p14:nvContentPartPr>
              <p14:xfrm>
                <a:off x="6811111" y="608958"/>
                <a:ext cx="220320" cy="238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1460FC9-6EFB-2347-76AF-333810D307C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802111" y="600318"/>
                  <a:ext cx="2379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684886E-20B7-0C0E-0C9F-F6F691AA7805}"/>
                    </a:ext>
                  </a:extLst>
                </p14:cNvPr>
                <p14:cNvContentPartPr/>
                <p14:nvPr/>
              </p14:nvContentPartPr>
              <p14:xfrm>
                <a:off x="7115311" y="613278"/>
                <a:ext cx="204120" cy="167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684886E-20B7-0C0E-0C9F-F6F691AA780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106311" y="604638"/>
                  <a:ext cx="2217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95E1D16-569C-798D-0D4F-E920E386D48D}"/>
                    </a:ext>
                  </a:extLst>
                </p14:cNvPr>
                <p14:cNvContentPartPr/>
                <p14:nvPr/>
              </p14:nvContentPartPr>
              <p14:xfrm>
                <a:off x="6638311" y="642438"/>
                <a:ext cx="687240" cy="1022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95E1D16-569C-798D-0D4F-E920E386D48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629671" y="633438"/>
                  <a:ext cx="7048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512E179-FC64-70B3-8CA3-2CBBC950DD26}"/>
                    </a:ext>
                  </a:extLst>
                </p14:cNvPr>
                <p14:cNvContentPartPr/>
                <p14:nvPr/>
              </p14:nvContentPartPr>
              <p14:xfrm>
                <a:off x="8238871" y="458838"/>
                <a:ext cx="121320" cy="262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512E179-FC64-70B3-8CA3-2CBBC950DD2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229871" y="450198"/>
                  <a:ext cx="1389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FC2143A-67D7-4862-E560-E5BDE64B5093}"/>
                    </a:ext>
                  </a:extLst>
                </p14:cNvPr>
                <p14:cNvContentPartPr/>
                <p14:nvPr/>
              </p14:nvContentPartPr>
              <p14:xfrm>
                <a:off x="8214751" y="827838"/>
                <a:ext cx="115920" cy="93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FC2143A-67D7-4862-E560-E5BDE64B509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206111" y="818838"/>
                  <a:ext cx="1335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512C781-23F4-A7D6-C290-D31491B984F8}"/>
                    </a:ext>
                  </a:extLst>
                </p14:cNvPr>
                <p14:cNvContentPartPr/>
                <p14:nvPr/>
              </p14:nvContentPartPr>
              <p14:xfrm>
                <a:off x="7922431" y="584118"/>
                <a:ext cx="239040" cy="193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512C781-23F4-A7D6-C290-D31491B984F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913791" y="575478"/>
                  <a:ext cx="2566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B041F44-2D6A-9A4E-95AD-464BB388A93E}"/>
                    </a:ext>
                  </a:extLst>
                </p14:cNvPr>
                <p14:cNvContentPartPr/>
                <p14:nvPr/>
              </p14:nvContentPartPr>
              <p14:xfrm>
                <a:off x="7897951" y="996678"/>
                <a:ext cx="192240" cy="892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B041F44-2D6A-9A4E-95AD-464BB388A93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888951" y="988038"/>
                  <a:ext cx="2098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64038F7-DF22-5C8C-90F0-973B4A4BD8A7}"/>
                    </a:ext>
                  </a:extLst>
                </p14:cNvPr>
                <p14:cNvContentPartPr/>
                <p14:nvPr/>
              </p14:nvContentPartPr>
              <p14:xfrm>
                <a:off x="8071471" y="314118"/>
                <a:ext cx="201240" cy="874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64038F7-DF22-5C8C-90F0-973B4A4BD8A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062471" y="305118"/>
                  <a:ext cx="2188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EC795B4-61D6-E331-963E-AA9D690F6D63}"/>
                    </a:ext>
                  </a:extLst>
                </p14:cNvPr>
                <p14:cNvContentPartPr/>
                <p14:nvPr/>
              </p14:nvContentPartPr>
              <p14:xfrm>
                <a:off x="7757911" y="646758"/>
                <a:ext cx="53640" cy="1566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EC795B4-61D6-E331-963E-AA9D690F6D6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749271" y="637758"/>
                  <a:ext cx="712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E63497C-8E38-AF59-A9FB-CCB74152B772}"/>
                    </a:ext>
                  </a:extLst>
                </p14:cNvPr>
                <p14:cNvContentPartPr/>
                <p14:nvPr/>
              </p14:nvContentPartPr>
              <p14:xfrm>
                <a:off x="7572871" y="514638"/>
                <a:ext cx="129240" cy="3031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E63497C-8E38-AF59-A9FB-CCB74152B77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563871" y="505638"/>
                  <a:ext cx="1468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CDE8F5F-2385-A085-309B-0F10B7EB8F50}"/>
                    </a:ext>
                  </a:extLst>
                </p14:cNvPr>
                <p14:cNvContentPartPr/>
                <p14:nvPr/>
              </p14:nvContentPartPr>
              <p14:xfrm>
                <a:off x="7464871" y="714798"/>
                <a:ext cx="95760" cy="979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CDE8F5F-2385-A085-309B-0F10B7EB8F5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456231" y="705798"/>
                  <a:ext cx="1134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C977F32-10D0-E849-FD46-2241FBD69A0A}"/>
                    </a:ext>
                  </a:extLst>
                </p14:cNvPr>
                <p14:cNvContentPartPr/>
                <p14:nvPr/>
              </p14:nvContentPartPr>
              <p14:xfrm>
                <a:off x="9254071" y="429678"/>
                <a:ext cx="79920" cy="149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C977F32-10D0-E849-FD46-2241FBD69A0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245431" y="420678"/>
                  <a:ext cx="97560" cy="16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38AC1AC6-499B-0641-5F48-D8D8B349CC54}"/>
                  </a:ext>
                </a:extLst>
              </p14:cNvPr>
              <p14:cNvContentPartPr/>
              <p14:nvPr/>
            </p14:nvContentPartPr>
            <p14:xfrm>
              <a:off x="9650431" y="302598"/>
              <a:ext cx="328680" cy="7362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8AC1AC6-499B-0641-5F48-D8D8B349CC54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9641431" y="293598"/>
                <a:ext cx="346320" cy="75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A1EB2D1F-BF8F-D22D-87BA-373792F85129}"/>
              </a:ext>
            </a:extLst>
          </p:cNvPr>
          <p:cNvGrpSpPr/>
          <p:nvPr/>
        </p:nvGrpSpPr>
        <p:grpSpPr>
          <a:xfrm>
            <a:off x="11294551" y="1636038"/>
            <a:ext cx="687960" cy="226800"/>
            <a:chOff x="11294551" y="1636038"/>
            <a:chExt cx="687960" cy="22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54C82C0-0200-DF68-D17D-BEF4FA28E8E4}"/>
                    </a:ext>
                  </a:extLst>
                </p14:cNvPr>
                <p14:cNvContentPartPr/>
                <p14:nvPr/>
              </p14:nvContentPartPr>
              <p14:xfrm>
                <a:off x="11294551" y="1783998"/>
                <a:ext cx="687960" cy="658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54C82C0-0200-DF68-D17D-BEF4FA28E8E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285551" y="1775358"/>
                  <a:ext cx="7056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64DE64E-F455-C94C-67AA-16FD1B32F2E1}"/>
                    </a:ext>
                  </a:extLst>
                </p14:cNvPr>
                <p14:cNvContentPartPr/>
                <p14:nvPr/>
              </p14:nvContentPartPr>
              <p14:xfrm>
                <a:off x="11342431" y="1636038"/>
                <a:ext cx="166320" cy="2268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64DE64E-F455-C94C-67AA-16FD1B32F2E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333431" y="1627038"/>
                  <a:ext cx="183960" cy="24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9B4978DD-D51A-B305-7B13-A7AC521BE7AB}"/>
              </a:ext>
            </a:extLst>
          </p:cNvPr>
          <p:cNvGrpSpPr/>
          <p:nvPr/>
        </p:nvGrpSpPr>
        <p:grpSpPr>
          <a:xfrm>
            <a:off x="1185031" y="1558278"/>
            <a:ext cx="10274040" cy="2004120"/>
            <a:chOff x="1185031" y="1558278"/>
            <a:chExt cx="10274040" cy="200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0E03450-69DB-46B4-8DA4-892A1C908469}"/>
                    </a:ext>
                  </a:extLst>
                </p14:cNvPr>
                <p14:cNvContentPartPr/>
                <p14:nvPr/>
              </p14:nvContentPartPr>
              <p14:xfrm>
                <a:off x="10873351" y="1632798"/>
                <a:ext cx="43920" cy="243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0E03450-69DB-46B4-8DA4-892A1C90846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864711" y="1623798"/>
                  <a:ext cx="615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CC5B436-145B-C910-8FB0-EAAB5B36DD1A}"/>
                    </a:ext>
                  </a:extLst>
                </p14:cNvPr>
                <p14:cNvContentPartPr/>
                <p14:nvPr/>
              </p14:nvContentPartPr>
              <p14:xfrm>
                <a:off x="10423711" y="1724958"/>
                <a:ext cx="360000" cy="306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CC5B436-145B-C910-8FB0-EAAB5B36DD1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415071" y="1715958"/>
                  <a:ext cx="37764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B9976D6-140E-0541-3299-909DD81996BB}"/>
                    </a:ext>
                  </a:extLst>
                </p14:cNvPr>
                <p14:cNvContentPartPr/>
                <p14:nvPr/>
              </p14:nvContentPartPr>
              <p14:xfrm>
                <a:off x="10625671" y="1852038"/>
                <a:ext cx="56160" cy="33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B9976D6-140E-0541-3299-909DD81996B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617031" y="1843038"/>
                  <a:ext cx="738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D78B2B7-1540-EBA6-F8BC-665DE8790454}"/>
                    </a:ext>
                  </a:extLst>
                </p14:cNvPr>
                <p14:cNvContentPartPr/>
                <p14:nvPr/>
              </p14:nvContentPartPr>
              <p14:xfrm>
                <a:off x="10696951" y="2208798"/>
                <a:ext cx="114840" cy="579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D78B2B7-1540-EBA6-F8BC-665DE879045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688311" y="2200158"/>
                  <a:ext cx="1324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3F03DD9-BD29-7081-C8F0-AA8A5C50BD27}"/>
                    </a:ext>
                  </a:extLst>
                </p14:cNvPr>
                <p14:cNvContentPartPr/>
                <p14:nvPr/>
              </p14:nvContentPartPr>
              <p14:xfrm>
                <a:off x="10096111" y="1758438"/>
                <a:ext cx="127800" cy="2149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3F03DD9-BD29-7081-C8F0-AA8A5C50BD2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087471" y="1749798"/>
                  <a:ext cx="1454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B7DC5CD-FC82-A69E-9E1C-B3DE762890DD}"/>
                    </a:ext>
                  </a:extLst>
                </p14:cNvPr>
                <p14:cNvContentPartPr/>
                <p14:nvPr/>
              </p14:nvContentPartPr>
              <p14:xfrm>
                <a:off x="9547471" y="1817118"/>
                <a:ext cx="487440" cy="4251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B7DC5CD-FC82-A69E-9E1C-B3DE762890DD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538471" y="1808118"/>
                  <a:ext cx="50508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2980F0A-53F9-0370-BB8D-C3633C3888CD}"/>
                    </a:ext>
                  </a:extLst>
                </p14:cNvPr>
                <p14:cNvContentPartPr/>
                <p14:nvPr/>
              </p14:nvContentPartPr>
              <p14:xfrm>
                <a:off x="9844831" y="1954638"/>
                <a:ext cx="332280" cy="3852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2980F0A-53F9-0370-BB8D-C3633C3888C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836191" y="1945998"/>
                  <a:ext cx="34992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65B99E7-2057-85B8-E075-B564796C29D1}"/>
                    </a:ext>
                  </a:extLst>
                </p14:cNvPr>
                <p14:cNvContentPartPr/>
                <p14:nvPr/>
              </p14:nvContentPartPr>
              <p14:xfrm>
                <a:off x="9244711" y="1823958"/>
                <a:ext cx="43560" cy="1951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65B99E7-2057-85B8-E075-B564796C29D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236071" y="1815318"/>
                  <a:ext cx="612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8A2ACC9-A2AB-B032-AD8F-FA8E9880A1E4}"/>
                    </a:ext>
                  </a:extLst>
                </p14:cNvPr>
                <p14:cNvContentPartPr/>
                <p14:nvPr/>
              </p14:nvContentPartPr>
              <p14:xfrm>
                <a:off x="8860951" y="1865718"/>
                <a:ext cx="348840" cy="3070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8A2ACC9-A2AB-B032-AD8F-FA8E9880A1E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851951" y="1856718"/>
                  <a:ext cx="36648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EA292DC-6617-5776-F8A4-E4D46FBD920F}"/>
                    </a:ext>
                  </a:extLst>
                </p14:cNvPr>
                <p14:cNvContentPartPr/>
                <p14:nvPr/>
              </p14:nvContentPartPr>
              <p14:xfrm>
                <a:off x="9211231" y="1569078"/>
                <a:ext cx="155160" cy="720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EA292DC-6617-5776-F8A4-E4D46FBD920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202591" y="1560078"/>
                  <a:ext cx="172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801DB1F-461F-9041-2CB0-975A84CA5FE9}"/>
                    </a:ext>
                  </a:extLst>
                </p14:cNvPr>
                <p14:cNvContentPartPr/>
                <p14:nvPr/>
              </p14:nvContentPartPr>
              <p14:xfrm>
                <a:off x="8867071" y="1941678"/>
                <a:ext cx="108720" cy="1562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801DB1F-461F-9041-2CB0-975A84CA5FE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858071" y="1932678"/>
                  <a:ext cx="1263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B444550-7F82-318A-0C05-B1AC338344E0}"/>
                    </a:ext>
                  </a:extLst>
                </p14:cNvPr>
                <p14:cNvContentPartPr/>
                <p14:nvPr/>
              </p14:nvContentPartPr>
              <p14:xfrm>
                <a:off x="8655391" y="1783998"/>
                <a:ext cx="196560" cy="2667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B444550-7F82-318A-0C05-B1AC338344E0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646751" y="1775358"/>
                  <a:ext cx="2142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F0EE352-EC7E-F1F6-977A-D59EA716C8A2}"/>
                    </a:ext>
                  </a:extLst>
                </p14:cNvPr>
                <p14:cNvContentPartPr/>
                <p14:nvPr/>
              </p14:nvContentPartPr>
              <p14:xfrm>
                <a:off x="8600671" y="1620558"/>
                <a:ext cx="501480" cy="6660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F0EE352-EC7E-F1F6-977A-D59EA716C8A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592031" y="1611918"/>
                  <a:ext cx="519120" cy="6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CCFE53A-3FB7-17FD-26E7-42B4C892515A}"/>
                    </a:ext>
                  </a:extLst>
                </p14:cNvPr>
                <p14:cNvContentPartPr/>
                <p14:nvPr/>
              </p14:nvContentPartPr>
              <p14:xfrm>
                <a:off x="7881751" y="1902438"/>
                <a:ext cx="660600" cy="4748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CCFE53A-3FB7-17FD-26E7-42B4C892515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872751" y="1893438"/>
                  <a:ext cx="67824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BFFB0BC-7667-0D65-65E2-943D903356DA}"/>
                    </a:ext>
                  </a:extLst>
                </p14:cNvPr>
                <p14:cNvContentPartPr/>
                <p14:nvPr/>
              </p14:nvContentPartPr>
              <p14:xfrm>
                <a:off x="8463151" y="2235078"/>
                <a:ext cx="17280" cy="266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BFFB0BC-7667-0D65-65E2-943D903356D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454151" y="2226438"/>
                  <a:ext cx="349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BFEA420-222A-5B1C-C42E-9FA5001CDFA7}"/>
                    </a:ext>
                  </a:extLst>
                </p14:cNvPr>
                <p14:cNvContentPartPr/>
                <p14:nvPr/>
              </p14:nvContentPartPr>
              <p14:xfrm>
                <a:off x="8201431" y="2484198"/>
                <a:ext cx="158400" cy="918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BFEA420-222A-5B1C-C42E-9FA5001CDFA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192431" y="2475198"/>
                  <a:ext cx="1760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D533D61-8343-4F03-187A-180DD82AA6F8}"/>
                    </a:ext>
                  </a:extLst>
                </p14:cNvPr>
                <p14:cNvContentPartPr/>
                <p14:nvPr/>
              </p14:nvContentPartPr>
              <p14:xfrm>
                <a:off x="7633711" y="1874358"/>
                <a:ext cx="97560" cy="2224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D533D61-8343-4F03-187A-180DD82AA6F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624711" y="1865718"/>
                  <a:ext cx="1152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42FC954-677D-2EAC-B636-5B42530BA23B}"/>
                    </a:ext>
                  </a:extLst>
                </p14:cNvPr>
                <p14:cNvContentPartPr/>
                <p14:nvPr/>
              </p14:nvContentPartPr>
              <p14:xfrm>
                <a:off x="7507711" y="2062638"/>
                <a:ext cx="198720" cy="216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42FC954-677D-2EAC-B636-5B42530BA23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499071" y="2053998"/>
                  <a:ext cx="2163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9AAD4E3-B3B9-CFC5-93E8-941EDE6CFC1D}"/>
                    </a:ext>
                  </a:extLst>
                </p14:cNvPr>
                <p14:cNvContentPartPr/>
                <p14:nvPr/>
              </p14:nvContentPartPr>
              <p14:xfrm>
                <a:off x="7328431" y="1862118"/>
                <a:ext cx="80640" cy="2120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9AAD4E3-B3B9-CFC5-93E8-941EDE6CFC1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319431" y="1853118"/>
                  <a:ext cx="982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B06DA78-7089-FDC1-385E-36B07BEF5C15}"/>
                    </a:ext>
                  </a:extLst>
                </p14:cNvPr>
                <p14:cNvContentPartPr/>
                <p14:nvPr/>
              </p14:nvContentPartPr>
              <p14:xfrm>
                <a:off x="7510951" y="1750878"/>
                <a:ext cx="36360" cy="298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B06DA78-7089-FDC1-385E-36B07BEF5C1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501951" y="1742238"/>
                  <a:ext cx="540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74380B4-7CCB-C6DF-E38E-205962B06686}"/>
                    </a:ext>
                  </a:extLst>
                </p14:cNvPr>
                <p14:cNvContentPartPr/>
                <p14:nvPr/>
              </p14:nvContentPartPr>
              <p14:xfrm>
                <a:off x="7043311" y="1558278"/>
                <a:ext cx="406080" cy="8816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74380B4-7CCB-C6DF-E38E-205962B0668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034671" y="1549278"/>
                  <a:ext cx="423720" cy="89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A34F60B-C62E-E496-057F-D7FB55BAAD57}"/>
                    </a:ext>
                  </a:extLst>
                </p14:cNvPr>
                <p14:cNvContentPartPr/>
                <p14:nvPr/>
              </p14:nvContentPartPr>
              <p14:xfrm>
                <a:off x="6733711" y="1965078"/>
                <a:ext cx="272880" cy="2768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A34F60B-C62E-E496-057F-D7FB55BAAD5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725071" y="1956438"/>
                  <a:ext cx="29052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90641FE-5B54-6460-F290-3634ED5994BC}"/>
                    </a:ext>
                  </a:extLst>
                </p14:cNvPr>
                <p14:cNvContentPartPr/>
                <p14:nvPr/>
              </p14:nvContentPartPr>
              <p14:xfrm>
                <a:off x="6783391" y="1761318"/>
                <a:ext cx="69840" cy="2844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90641FE-5B54-6460-F290-3634ED5994B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774391" y="1752678"/>
                  <a:ext cx="874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3496F4A-62D3-A8FD-5851-77D82AB0D15B}"/>
                    </a:ext>
                  </a:extLst>
                </p14:cNvPr>
                <p14:cNvContentPartPr/>
                <p14:nvPr/>
              </p14:nvContentPartPr>
              <p14:xfrm>
                <a:off x="6591151" y="1966518"/>
                <a:ext cx="184680" cy="1278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3496F4A-62D3-A8FD-5851-77D82AB0D15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582511" y="1957878"/>
                  <a:ext cx="2023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6D3F5C1-CA6E-FB9A-F9AE-BD89F275C686}"/>
                    </a:ext>
                  </a:extLst>
                </p14:cNvPr>
                <p14:cNvContentPartPr/>
                <p14:nvPr/>
              </p14:nvContentPartPr>
              <p14:xfrm>
                <a:off x="5938831" y="1844838"/>
                <a:ext cx="673560" cy="3524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6D3F5C1-CA6E-FB9A-F9AE-BD89F275C68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929831" y="1836198"/>
                  <a:ext cx="69120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DA8E772-85C7-749B-9270-7FA10B8D8526}"/>
                    </a:ext>
                  </a:extLst>
                </p14:cNvPr>
                <p14:cNvContentPartPr/>
                <p14:nvPr/>
              </p14:nvContentPartPr>
              <p14:xfrm>
                <a:off x="6182551" y="1807398"/>
                <a:ext cx="139320" cy="1026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DA8E772-85C7-749B-9270-7FA10B8D852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173911" y="1798398"/>
                  <a:ext cx="1569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A2852D5-20D6-A8AF-9340-76C319B2E4D7}"/>
                    </a:ext>
                  </a:extLst>
                </p14:cNvPr>
                <p14:cNvContentPartPr/>
                <p14:nvPr/>
              </p14:nvContentPartPr>
              <p14:xfrm>
                <a:off x="5922991" y="1923678"/>
                <a:ext cx="93240" cy="1864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A2852D5-20D6-A8AF-9340-76C319B2E4D7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913991" y="1914678"/>
                  <a:ext cx="1108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27B4A45-8A83-03FA-74F3-8B704F175886}"/>
                    </a:ext>
                  </a:extLst>
                </p14:cNvPr>
                <p14:cNvContentPartPr/>
                <p14:nvPr/>
              </p14:nvContentPartPr>
              <p14:xfrm>
                <a:off x="5662351" y="1906038"/>
                <a:ext cx="186840" cy="2408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27B4A45-8A83-03FA-74F3-8B704F17588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653711" y="1897038"/>
                  <a:ext cx="2044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A1CB349-8B30-10C0-0DDA-1A8ECA0266A8}"/>
                    </a:ext>
                  </a:extLst>
                </p14:cNvPr>
                <p14:cNvContentPartPr/>
                <p14:nvPr/>
              </p14:nvContentPartPr>
              <p14:xfrm>
                <a:off x="5170231" y="1963278"/>
                <a:ext cx="565920" cy="3783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A1CB349-8B30-10C0-0DDA-1A8ECA0266A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161231" y="1954638"/>
                  <a:ext cx="58356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20D1CD0-4C2F-72BB-E0E4-F8F835456E98}"/>
                    </a:ext>
                  </a:extLst>
                </p14:cNvPr>
                <p14:cNvContentPartPr/>
                <p14:nvPr/>
              </p14:nvContentPartPr>
              <p14:xfrm>
                <a:off x="5476591" y="2289078"/>
                <a:ext cx="65520" cy="788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20D1CD0-4C2F-72BB-E0E4-F8F835456E9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467951" y="2280438"/>
                  <a:ext cx="831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EB6F960-6D20-B571-FFA2-6C018A0542EE}"/>
                    </a:ext>
                  </a:extLst>
                </p14:cNvPr>
                <p14:cNvContentPartPr/>
                <p14:nvPr/>
              </p14:nvContentPartPr>
              <p14:xfrm>
                <a:off x="5139271" y="1968678"/>
                <a:ext cx="143280" cy="2458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EB6F960-6D20-B571-FFA2-6C018A0542E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130271" y="1960038"/>
                  <a:ext cx="1609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A03BF52-BEC1-299B-06C7-B1DB8A291AE7}"/>
                    </a:ext>
                  </a:extLst>
                </p14:cNvPr>
                <p14:cNvContentPartPr/>
                <p14:nvPr/>
              </p14:nvContentPartPr>
              <p14:xfrm>
                <a:off x="4903831" y="1980918"/>
                <a:ext cx="208440" cy="1548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A03BF52-BEC1-299B-06C7-B1DB8A291AE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894831" y="1971918"/>
                  <a:ext cx="2260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4BC4FF8-1E78-8CC0-14FF-67F8026FB251}"/>
                    </a:ext>
                  </a:extLst>
                </p14:cNvPr>
                <p14:cNvContentPartPr/>
                <p14:nvPr/>
              </p14:nvContentPartPr>
              <p14:xfrm>
                <a:off x="4894471" y="1674198"/>
                <a:ext cx="91080" cy="3366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4BC4FF8-1E78-8CC0-14FF-67F8026FB25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885831" y="1665558"/>
                  <a:ext cx="10872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0CE3000-D1FB-C320-A7C5-8DA6972D26FA}"/>
                    </a:ext>
                  </a:extLst>
                </p14:cNvPr>
                <p14:cNvContentPartPr/>
                <p14:nvPr/>
              </p14:nvContentPartPr>
              <p14:xfrm>
                <a:off x="3897271" y="1892358"/>
                <a:ext cx="935640" cy="3103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0CE3000-D1FB-C320-A7C5-8DA6972D26F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888631" y="1883718"/>
                  <a:ext cx="95328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EB5EFBF-17AF-9B2A-872C-A82C928F3132}"/>
                    </a:ext>
                  </a:extLst>
                </p14:cNvPr>
                <p14:cNvContentPartPr/>
                <p14:nvPr/>
              </p14:nvContentPartPr>
              <p14:xfrm>
                <a:off x="4479751" y="1741878"/>
                <a:ext cx="227160" cy="1263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EB5EFBF-17AF-9B2A-872C-A82C928F313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470751" y="1733238"/>
                  <a:ext cx="244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A612DFD-F40F-9B41-BE7E-383B5F39C536}"/>
                    </a:ext>
                  </a:extLst>
                </p14:cNvPr>
                <p14:cNvContentPartPr/>
                <p14:nvPr/>
              </p14:nvContentPartPr>
              <p14:xfrm>
                <a:off x="4259791" y="1919718"/>
                <a:ext cx="130320" cy="460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A612DFD-F40F-9B41-BE7E-383B5F39C53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250791" y="1911078"/>
                  <a:ext cx="1479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DB52862-123D-3361-CB5E-A7C9586F27F9}"/>
                    </a:ext>
                  </a:extLst>
                </p14:cNvPr>
                <p14:cNvContentPartPr/>
                <p14:nvPr/>
              </p14:nvContentPartPr>
              <p14:xfrm>
                <a:off x="2779111" y="1876878"/>
                <a:ext cx="917640" cy="4618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DB52862-123D-3361-CB5E-A7C9586F27F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770111" y="1868238"/>
                  <a:ext cx="93528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D8EDC6B-6778-AA73-AE37-2FB3ED497EDB}"/>
                    </a:ext>
                  </a:extLst>
                </p14:cNvPr>
                <p14:cNvContentPartPr/>
                <p14:nvPr/>
              </p14:nvContentPartPr>
              <p14:xfrm>
                <a:off x="3395791" y="2411118"/>
                <a:ext cx="78120" cy="784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D8EDC6B-6778-AA73-AE37-2FB3ED497EDB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387151" y="2402118"/>
                  <a:ext cx="957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8FA8845-D5E3-991A-675D-01B1329FA355}"/>
                    </a:ext>
                  </a:extLst>
                </p14:cNvPr>
                <p14:cNvContentPartPr/>
                <p14:nvPr/>
              </p14:nvContentPartPr>
              <p14:xfrm>
                <a:off x="3231991" y="1645398"/>
                <a:ext cx="134280" cy="1090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8FA8845-D5E3-991A-675D-01B1329FA35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222991" y="1636398"/>
                  <a:ext cx="1519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68D2528-63FF-ADAA-8FF6-2D0250BDC517}"/>
                    </a:ext>
                  </a:extLst>
                </p14:cNvPr>
                <p14:cNvContentPartPr/>
                <p14:nvPr/>
              </p14:nvContentPartPr>
              <p14:xfrm>
                <a:off x="2491831" y="2023038"/>
                <a:ext cx="196200" cy="2088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68D2528-63FF-ADAA-8FF6-2D0250BDC51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482831" y="2014398"/>
                  <a:ext cx="2138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F9E262A-3C16-A587-73A0-56602AC7B601}"/>
                    </a:ext>
                  </a:extLst>
                </p14:cNvPr>
                <p14:cNvContentPartPr/>
                <p14:nvPr/>
              </p14:nvContentPartPr>
              <p14:xfrm>
                <a:off x="1960471" y="1812438"/>
                <a:ext cx="594000" cy="6620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F9E262A-3C16-A587-73A0-56602AC7B601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951831" y="1803438"/>
                  <a:ext cx="61164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69C0C80-4E97-86B7-6634-0ECEDECA9B75}"/>
                    </a:ext>
                  </a:extLst>
                </p14:cNvPr>
                <p14:cNvContentPartPr/>
                <p14:nvPr/>
              </p14:nvContentPartPr>
              <p14:xfrm>
                <a:off x="1185031" y="1901358"/>
                <a:ext cx="743400" cy="3531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69C0C80-4E97-86B7-6634-0ECEDECA9B75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176391" y="1892718"/>
                  <a:ext cx="76104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E52A4D1-1785-0658-30A3-61FBBEE97E52}"/>
                    </a:ext>
                  </a:extLst>
                </p14:cNvPr>
                <p14:cNvContentPartPr/>
                <p14:nvPr/>
              </p14:nvContentPartPr>
              <p14:xfrm>
                <a:off x="1231471" y="2430198"/>
                <a:ext cx="365760" cy="972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E52A4D1-1785-0658-30A3-61FBBEE97E52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222831" y="2421198"/>
                  <a:ext cx="3834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B6E61B1-9EA3-90C1-26E8-8EC2AAD47E6F}"/>
                    </a:ext>
                  </a:extLst>
                </p14:cNvPr>
                <p14:cNvContentPartPr/>
                <p14:nvPr/>
              </p14:nvContentPartPr>
              <p14:xfrm>
                <a:off x="1578151" y="1716678"/>
                <a:ext cx="57600" cy="990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B6E61B1-9EA3-90C1-26E8-8EC2AAD47E6F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569151" y="1708038"/>
                  <a:ext cx="75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CA4E56C-89E8-64AB-6E79-8F51D0F1F1AA}"/>
                    </a:ext>
                  </a:extLst>
                </p14:cNvPr>
                <p14:cNvContentPartPr/>
                <p14:nvPr/>
              </p14:nvContentPartPr>
              <p14:xfrm>
                <a:off x="11402911" y="2416158"/>
                <a:ext cx="21960" cy="2667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CA4E56C-89E8-64AB-6E79-8F51D0F1F1AA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1393911" y="2407518"/>
                  <a:ext cx="396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55A10E3-B74B-6F50-2D1F-CAEC1F7F6ED4}"/>
                    </a:ext>
                  </a:extLst>
                </p14:cNvPr>
                <p14:cNvContentPartPr/>
                <p14:nvPr/>
              </p14:nvContentPartPr>
              <p14:xfrm>
                <a:off x="10935271" y="2510118"/>
                <a:ext cx="403200" cy="3434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55A10E3-B74B-6F50-2D1F-CAEC1F7F6ED4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926631" y="2501478"/>
                  <a:ext cx="42084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5904955-546C-9487-0FFA-09A08C13F498}"/>
                    </a:ext>
                  </a:extLst>
                </p14:cNvPr>
                <p14:cNvContentPartPr/>
                <p14:nvPr/>
              </p14:nvContentPartPr>
              <p14:xfrm>
                <a:off x="11311471" y="2219598"/>
                <a:ext cx="147600" cy="1116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5904955-546C-9487-0FFA-09A08C13F498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1302471" y="2210598"/>
                  <a:ext cx="1652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7492DD6-2DDB-8E75-5490-7A9A67D7EAAA}"/>
                    </a:ext>
                  </a:extLst>
                </p14:cNvPr>
                <p14:cNvContentPartPr/>
                <p14:nvPr/>
              </p14:nvContentPartPr>
              <p14:xfrm>
                <a:off x="9987751" y="2513718"/>
                <a:ext cx="783360" cy="4600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7492DD6-2DDB-8E75-5490-7A9A67D7EAAA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979111" y="2505078"/>
                  <a:ext cx="80100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34E670A-C610-662A-E6D8-99539E1D7043}"/>
                    </a:ext>
                  </a:extLst>
                </p14:cNvPr>
                <p14:cNvContentPartPr/>
                <p14:nvPr/>
              </p14:nvContentPartPr>
              <p14:xfrm>
                <a:off x="10294471" y="2954358"/>
                <a:ext cx="25200" cy="1224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34E670A-C610-662A-E6D8-99539E1D7043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285471" y="2945718"/>
                  <a:ext cx="428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4D277A2-C8D2-EE99-B8D2-60CF1665E148}"/>
                    </a:ext>
                  </a:extLst>
                </p14:cNvPr>
                <p14:cNvContentPartPr/>
                <p14:nvPr/>
              </p14:nvContentPartPr>
              <p14:xfrm>
                <a:off x="9925831" y="2674278"/>
                <a:ext cx="212040" cy="2124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4D277A2-C8D2-EE99-B8D2-60CF1665E14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917191" y="2665638"/>
                  <a:ext cx="229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28C5ADA-5175-58A0-C8CC-779963CB581C}"/>
                    </a:ext>
                  </a:extLst>
                </p14:cNvPr>
                <p14:cNvContentPartPr/>
                <p14:nvPr/>
              </p14:nvContentPartPr>
              <p14:xfrm>
                <a:off x="9363151" y="2724678"/>
                <a:ext cx="309600" cy="1850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28C5ADA-5175-58A0-C8CC-779963CB581C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354151" y="2715678"/>
                  <a:ext cx="3272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945AA1F-72CB-CD5D-54D4-1EABD6B53BD8}"/>
                    </a:ext>
                  </a:extLst>
                </p14:cNvPr>
                <p14:cNvContentPartPr/>
                <p14:nvPr/>
              </p14:nvContentPartPr>
              <p14:xfrm>
                <a:off x="9665911" y="2548998"/>
                <a:ext cx="31320" cy="349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945AA1F-72CB-CD5D-54D4-1EABD6B53BD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656911" y="2539998"/>
                  <a:ext cx="489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4206B9C-FBB8-7E2D-E636-CC79111A5901}"/>
                    </a:ext>
                  </a:extLst>
                </p14:cNvPr>
                <p14:cNvContentPartPr/>
                <p14:nvPr/>
              </p14:nvContentPartPr>
              <p14:xfrm>
                <a:off x="9303751" y="2554758"/>
                <a:ext cx="207000" cy="2815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4206B9C-FBB8-7E2D-E636-CC79111A5901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294751" y="2545758"/>
                  <a:ext cx="22464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B1BC43D-3848-8A57-EB69-CE2DDFE324A7}"/>
                    </a:ext>
                  </a:extLst>
                </p14:cNvPr>
                <p14:cNvContentPartPr/>
                <p14:nvPr/>
              </p14:nvContentPartPr>
              <p14:xfrm>
                <a:off x="8294311" y="2653038"/>
                <a:ext cx="1030680" cy="4312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B1BC43D-3848-8A57-EB69-CE2DDFE324A7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285311" y="2644398"/>
                  <a:ext cx="104832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8CEAEFE-CA3D-0471-0360-8147C1F6658C}"/>
                    </a:ext>
                  </a:extLst>
                </p14:cNvPr>
                <p14:cNvContentPartPr/>
                <p14:nvPr/>
              </p14:nvContentPartPr>
              <p14:xfrm>
                <a:off x="8653231" y="2755998"/>
                <a:ext cx="151920" cy="414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8CEAEFE-CA3D-0471-0360-8147C1F6658C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644591" y="2746998"/>
                  <a:ext cx="1695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F1F69C4-38B5-C2AE-64F2-FAAA0E6FEDB0}"/>
                    </a:ext>
                  </a:extLst>
                </p14:cNvPr>
                <p14:cNvContentPartPr/>
                <p14:nvPr/>
              </p14:nvContentPartPr>
              <p14:xfrm>
                <a:off x="9003151" y="2509398"/>
                <a:ext cx="158400" cy="1825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F1F69C4-38B5-C2AE-64F2-FAAA0E6FEDB0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994511" y="2500398"/>
                  <a:ext cx="1760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B13EC62-4B0A-A198-4441-C4C3CA1BDFB0}"/>
                    </a:ext>
                  </a:extLst>
                </p14:cNvPr>
                <p14:cNvContentPartPr/>
                <p14:nvPr/>
              </p14:nvContentPartPr>
              <p14:xfrm>
                <a:off x="7559911" y="2853198"/>
                <a:ext cx="440640" cy="2480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B13EC62-4B0A-A198-4441-C4C3CA1BDFB0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550911" y="2844198"/>
                  <a:ext cx="4582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E9F76D4-3382-1A8F-D753-864E8007DD2F}"/>
                    </a:ext>
                  </a:extLst>
                </p14:cNvPr>
                <p14:cNvContentPartPr/>
                <p14:nvPr/>
              </p14:nvContentPartPr>
              <p14:xfrm>
                <a:off x="7718311" y="3226158"/>
                <a:ext cx="241920" cy="1152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E9F76D4-3382-1A8F-D753-864E8007DD2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709671" y="3217158"/>
                  <a:ext cx="2595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3AC6A5B-7CB1-F59B-4980-31F80A90DB16}"/>
                    </a:ext>
                  </a:extLst>
                </p14:cNvPr>
                <p14:cNvContentPartPr/>
                <p14:nvPr/>
              </p14:nvContentPartPr>
              <p14:xfrm>
                <a:off x="7913431" y="2554038"/>
                <a:ext cx="397440" cy="1882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3AC6A5B-7CB1-F59B-4980-31F80A90DB16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904431" y="2545038"/>
                  <a:ext cx="4150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B60D0D7-9468-851A-62E1-74F29190329E}"/>
                    </a:ext>
                  </a:extLst>
                </p14:cNvPr>
                <p14:cNvContentPartPr/>
                <p14:nvPr/>
              </p14:nvContentPartPr>
              <p14:xfrm>
                <a:off x="7265791" y="2712438"/>
                <a:ext cx="90720" cy="2361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B60D0D7-9468-851A-62E1-74F29190329E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256791" y="2703438"/>
                  <a:ext cx="1083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FB7E72A-DD0E-50E4-CF01-9A6EF5B1497D}"/>
                    </a:ext>
                  </a:extLst>
                </p14:cNvPr>
                <p14:cNvContentPartPr/>
                <p14:nvPr/>
              </p14:nvContentPartPr>
              <p14:xfrm>
                <a:off x="7219711" y="3109518"/>
                <a:ext cx="32760" cy="741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FB7E72A-DD0E-50E4-CF01-9A6EF5B1497D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211071" y="3100518"/>
                  <a:ext cx="504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870FF2A-49EF-3214-928E-BD7FEBCEC517}"/>
                    </a:ext>
                  </a:extLst>
                </p14:cNvPr>
                <p14:cNvContentPartPr/>
                <p14:nvPr/>
              </p14:nvContentPartPr>
              <p14:xfrm>
                <a:off x="6790951" y="2708838"/>
                <a:ext cx="253440" cy="2739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870FF2A-49EF-3214-928E-BD7FEBCEC517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781951" y="2699838"/>
                  <a:ext cx="2710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313CCDB-B87C-733B-F37C-C6FB2C0E9309}"/>
                    </a:ext>
                  </a:extLst>
                </p14:cNvPr>
                <p14:cNvContentPartPr/>
                <p14:nvPr/>
              </p14:nvContentPartPr>
              <p14:xfrm>
                <a:off x="6246631" y="2730438"/>
                <a:ext cx="429480" cy="4993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313CCDB-B87C-733B-F37C-C6FB2C0E9309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237631" y="2721438"/>
                  <a:ext cx="44712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F1F89E4-4192-C9B0-8EEB-BFA2DA858E30}"/>
                    </a:ext>
                  </a:extLst>
                </p14:cNvPr>
                <p14:cNvContentPartPr/>
                <p14:nvPr/>
              </p14:nvContentPartPr>
              <p14:xfrm>
                <a:off x="6520231" y="2887758"/>
                <a:ext cx="28440" cy="252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F1F89E4-4192-C9B0-8EEB-BFA2DA858E30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511231" y="2878758"/>
                  <a:ext cx="460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CD1478D-8D05-7887-B858-5EBB8F592A47}"/>
                    </a:ext>
                  </a:extLst>
                </p14:cNvPr>
                <p14:cNvContentPartPr/>
                <p14:nvPr/>
              </p14:nvContentPartPr>
              <p14:xfrm>
                <a:off x="5985991" y="2766438"/>
                <a:ext cx="135000" cy="2088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CD1478D-8D05-7887-B858-5EBB8F592A47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976991" y="2757438"/>
                  <a:ext cx="1526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CB01632-0CC6-A509-F022-50D03235E53E}"/>
                    </a:ext>
                  </a:extLst>
                </p14:cNvPr>
                <p14:cNvContentPartPr/>
                <p14:nvPr/>
              </p14:nvContentPartPr>
              <p14:xfrm>
                <a:off x="6198031" y="2606598"/>
                <a:ext cx="50040" cy="172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CB01632-0CC6-A509-F022-50D03235E53E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189391" y="2597598"/>
                  <a:ext cx="676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11AA7F3-813A-F338-E476-D8DB6711A56E}"/>
                    </a:ext>
                  </a:extLst>
                </p14:cNvPr>
                <p14:cNvContentPartPr/>
                <p14:nvPr/>
              </p14:nvContentPartPr>
              <p14:xfrm>
                <a:off x="5656231" y="2514438"/>
                <a:ext cx="416520" cy="7243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11AA7F3-813A-F338-E476-D8DB6711A56E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647231" y="2505438"/>
                  <a:ext cx="434160" cy="74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2468835-FC1D-F04D-940B-3B755364771A}"/>
                    </a:ext>
                  </a:extLst>
                </p14:cNvPr>
                <p14:cNvContentPartPr/>
                <p14:nvPr/>
              </p14:nvContentPartPr>
              <p14:xfrm>
                <a:off x="5396311" y="2854998"/>
                <a:ext cx="253800" cy="2599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2468835-FC1D-F04D-940B-3B755364771A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387311" y="2846358"/>
                  <a:ext cx="2714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E78ABD4-9470-7381-8E6F-8D4081D7F978}"/>
                    </a:ext>
                  </a:extLst>
                </p14:cNvPr>
                <p14:cNvContentPartPr/>
                <p14:nvPr/>
              </p14:nvContentPartPr>
              <p14:xfrm>
                <a:off x="4851271" y="2750598"/>
                <a:ext cx="449280" cy="3132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E78ABD4-9470-7381-8E6F-8D4081D7F978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4842271" y="2741598"/>
                  <a:ext cx="46692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101D9BC-6E73-3746-8E2C-A7088C538AFA}"/>
                    </a:ext>
                  </a:extLst>
                </p14:cNvPr>
                <p14:cNvContentPartPr/>
                <p14:nvPr/>
              </p14:nvContentPartPr>
              <p14:xfrm>
                <a:off x="4442311" y="2970198"/>
                <a:ext cx="263880" cy="2286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101D9BC-6E73-3746-8E2C-A7088C538AFA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4433671" y="2961198"/>
                  <a:ext cx="2815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2A0C946-33CD-BD3E-5CD5-FE64DF6496E3}"/>
                    </a:ext>
                  </a:extLst>
                </p14:cNvPr>
                <p14:cNvContentPartPr/>
                <p14:nvPr/>
              </p14:nvContentPartPr>
              <p14:xfrm>
                <a:off x="4423951" y="2756358"/>
                <a:ext cx="287640" cy="2455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2A0C946-33CD-BD3E-5CD5-FE64DF6496E3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414951" y="2747358"/>
                  <a:ext cx="305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68BF587-8D92-C547-D9C0-6E4474C168CD}"/>
                    </a:ext>
                  </a:extLst>
                </p14:cNvPr>
                <p14:cNvContentPartPr/>
                <p14:nvPr/>
              </p14:nvContentPartPr>
              <p14:xfrm>
                <a:off x="4154671" y="2975598"/>
                <a:ext cx="217440" cy="1638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68BF587-8D92-C547-D9C0-6E4474C168CD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145671" y="2966598"/>
                  <a:ext cx="2350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4FB5E2E-73FF-BAFA-523F-C95A09BF4086}"/>
                    </a:ext>
                  </a:extLst>
                </p14:cNvPr>
                <p14:cNvContentPartPr/>
                <p14:nvPr/>
              </p14:nvContentPartPr>
              <p14:xfrm>
                <a:off x="3450871" y="2837718"/>
                <a:ext cx="744480" cy="5702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4FB5E2E-73FF-BAFA-523F-C95A09BF4086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442231" y="2828718"/>
                  <a:ext cx="76212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3E6CC29-EA29-3D8D-B314-32A3EF3BCBB9}"/>
                    </a:ext>
                  </a:extLst>
                </p14:cNvPr>
                <p14:cNvContentPartPr/>
                <p14:nvPr/>
              </p14:nvContentPartPr>
              <p14:xfrm>
                <a:off x="4021471" y="3355038"/>
                <a:ext cx="43560" cy="698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3E6CC29-EA29-3D8D-B314-32A3EF3BCBB9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4012471" y="3346038"/>
                  <a:ext cx="612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C700D99-5366-CE76-97CD-AF5268DDCE26}"/>
                    </a:ext>
                  </a:extLst>
                </p14:cNvPr>
                <p14:cNvContentPartPr/>
                <p14:nvPr/>
              </p14:nvContentPartPr>
              <p14:xfrm>
                <a:off x="3972511" y="2693718"/>
                <a:ext cx="131760" cy="1494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C700D99-5366-CE76-97CD-AF5268DDCE26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963871" y="2685078"/>
                  <a:ext cx="1494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44EF6B1-F79D-9833-C5A8-16E2AD57F2F2}"/>
                    </a:ext>
                  </a:extLst>
                </p14:cNvPr>
                <p14:cNvContentPartPr/>
                <p14:nvPr/>
              </p14:nvContentPartPr>
              <p14:xfrm>
                <a:off x="2571751" y="2865798"/>
                <a:ext cx="787320" cy="6814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44EF6B1-F79D-9833-C5A8-16E2AD57F2F2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2563111" y="2857158"/>
                  <a:ext cx="804960" cy="69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518B4F2-09E0-EC12-0AE7-CC694DF56078}"/>
                    </a:ext>
                  </a:extLst>
                </p14:cNvPr>
                <p14:cNvContentPartPr/>
                <p14:nvPr/>
              </p14:nvContentPartPr>
              <p14:xfrm>
                <a:off x="1761031" y="2975958"/>
                <a:ext cx="657360" cy="4248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518B4F2-09E0-EC12-0AE7-CC694DF56078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752391" y="2966958"/>
                  <a:ext cx="67500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7E8C1FE-8C6B-2EFE-0AC5-306414C19C73}"/>
                    </a:ext>
                  </a:extLst>
                </p14:cNvPr>
                <p14:cNvContentPartPr/>
                <p14:nvPr/>
              </p14:nvContentPartPr>
              <p14:xfrm>
                <a:off x="1881991" y="3501198"/>
                <a:ext cx="266760" cy="612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7E8C1FE-8C6B-2EFE-0AC5-306414C19C73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872991" y="3492558"/>
                  <a:ext cx="2844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CA95F01-D666-9CB0-4AE4-9AD06616F371}"/>
                    </a:ext>
                  </a:extLst>
                </p14:cNvPr>
                <p14:cNvContentPartPr/>
                <p14:nvPr/>
              </p14:nvContentPartPr>
              <p14:xfrm>
                <a:off x="2042911" y="2743038"/>
                <a:ext cx="118800" cy="1663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CA95F01-D666-9CB0-4AE4-9AD06616F371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2033911" y="2734398"/>
                  <a:ext cx="136440" cy="18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8731A1EC-430E-6BB0-554D-F89A3C0A63C5}"/>
              </a:ext>
            </a:extLst>
          </p:cNvPr>
          <p:cNvGrpSpPr/>
          <p:nvPr/>
        </p:nvGrpSpPr>
        <p:grpSpPr>
          <a:xfrm>
            <a:off x="11357551" y="3749958"/>
            <a:ext cx="507240" cy="181800"/>
            <a:chOff x="11357551" y="3749958"/>
            <a:chExt cx="507240" cy="18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B9B05F5-6704-A5EC-0810-3760FB717A98}"/>
                    </a:ext>
                  </a:extLst>
                </p14:cNvPr>
                <p14:cNvContentPartPr/>
                <p14:nvPr/>
              </p14:nvContentPartPr>
              <p14:xfrm>
                <a:off x="11468071" y="3855438"/>
                <a:ext cx="396720" cy="457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B9B05F5-6704-A5EC-0810-3760FB717A98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1459071" y="3846438"/>
                  <a:ext cx="4143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C5CCBD8-DC0A-8652-E321-1E3DC7BBF657}"/>
                    </a:ext>
                  </a:extLst>
                </p14:cNvPr>
                <p14:cNvContentPartPr/>
                <p14:nvPr/>
              </p14:nvContentPartPr>
              <p14:xfrm>
                <a:off x="11357551" y="3749958"/>
                <a:ext cx="132120" cy="1818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C5CCBD8-DC0A-8652-E321-1E3DC7BBF657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1348911" y="3741318"/>
                  <a:ext cx="149760" cy="1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59E30F3F-AB20-6441-C77D-F43673430B2B}"/>
              </a:ext>
            </a:extLst>
          </p:cNvPr>
          <p:cNvGrpSpPr/>
          <p:nvPr/>
        </p:nvGrpSpPr>
        <p:grpSpPr>
          <a:xfrm>
            <a:off x="546031" y="4093398"/>
            <a:ext cx="686160" cy="565920"/>
            <a:chOff x="546031" y="4093398"/>
            <a:chExt cx="686160" cy="56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E90D9CA-D819-35D6-26D3-2A3D50415222}"/>
                    </a:ext>
                  </a:extLst>
                </p14:cNvPr>
                <p14:cNvContentPartPr/>
                <p14:nvPr/>
              </p14:nvContentPartPr>
              <p14:xfrm>
                <a:off x="546031" y="4093398"/>
                <a:ext cx="280440" cy="5659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E90D9CA-D819-35D6-26D3-2A3D50415222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37391" y="4084758"/>
                  <a:ext cx="29808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BF1FC86-A6C1-4E63-5CD5-6DBCB5570FDC}"/>
                    </a:ext>
                  </a:extLst>
                </p14:cNvPr>
                <p14:cNvContentPartPr/>
                <p14:nvPr/>
              </p14:nvContentPartPr>
              <p14:xfrm>
                <a:off x="884791" y="4150278"/>
                <a:ext cx="142920" cy="4935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BF1FC86-A6C1-4E63-5CD5-6DBCB5570FDC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76151" y="4141638"/>
                  <a:ext cx="16056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7C8153E-DDFB-EC37-7B67-4D0B423A44E0}"/>
                    </a:ext>
                  </a:extLst>
                </p14:cNvPr>
                <p14:cNvContentPartPr/>
                <p14:nvPr/>
              </p14:nvContentPartPr>
              <p14:xfrm>
                <a:off x="1203751" y="4535838"/>
                <a:ext cx="28440" cy="280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7C8153E-DDFB-EC37-7B67-4D0B423A44E0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195111" y="4526838"/>
                  <a:ext cx="4608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5E74DD15-DB08-1A53-F4B3-A712B321800B}"/>
              </a:ext>
            </a:extLst>
          </p:cNvPr>
          <p:cNvGrpSpPr/>
          <p:nvPr/>
        </p:nvGrpSpPr>
        <p:grpSpPr>
          <a:xfrm>
            <a:off x="1544311" y="3799278"/>
            <a:ext cx="2338560" cy="820800"/>
            <a:chOff x="1544311" y="3799278"/>
            <a:chExt cx="2338560" cy="82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F0A2812-39E0-D1BD-3E69-9228D5740C53}"/>
                    </a:ext>
                  </a:extLst>
                </p14:cNvPr>
                <p14:cNvContentPartPr/>
                <p14:nvPr/>
              </p14:nvContentPartPr>
              <p14:xfrm>
                <a:off x="1544311" y="4275198"/>
                <a:ext cx="351720" cy="2840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F0A2812-39E0-D1BD-3E69-9228D5740C53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535671" y="4266198"/>
                  <a:ext cx="3693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75EBDD8-67AB-5916-33B9-6D18FC80A6F4}"/>
                    </a:ext>
                  </a:extLst>
                </p14:cNvPr>
                <p14:cNvContentPartPr/>
                <p14:nvPr/>
              </p14:nvContentPartPr>
              <p14:xfrm>
                <a:off x="1921951" y="4350798"/>
                <a:ext cx="189360" cy="2149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75EBDD8-67AB-5916-33B9-6D18FC80A6F4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913311" y="4341798"/>
                  <a:ext cx="2070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F5BA0D8-6DFC-9214-CB95-94C8FA05E991}"/>
                    </a:ext>
                  </a:extLst>
                </p14:cNvPr>
                <p14:cNvContentPartPr/>
                <p14:nvPr/>
              </p14:nvContentPartPr>
              <p14:xfrm>
                <a:off x="2247391" y="4361598"/>
                <a:ext cx="249840" cy="2584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F5BA0D8-6DFC-9214-CB95-94C8FA05E991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2238391" y="4352598"/>
                  <a:ext cx="2674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9DA7923-0CBE-623F-D9B2-F1CB70A217BA}"/>
                    </a:ext>
                  </a:extLst>
                </p14:cNvPr>
                <p14:cNvContentPartPr/>
                <p14:nvPr/>
              </p14:nvContentPartPr>
              <p14:xfrm>
                <a:off x="2652031" y="4314798"/>
                <a:ext cx="221040" cy="2775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9DA7923-0CBE-623F-D9B2-F1CB70A217BA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2643031" y="4305798"/>
                  <a:ext cx="2386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B9E7C58-29BC-1317-2C1D-A64D78176715}"/>
                    </a:ext>
                  </a:extLst>
                </p14:cNvPr>
                <p14:cNvContentPartPr/>
                <p14:nvPr/>
              </p14:nvContentPartPr>
              <p14:xfrm>
                <a:off x="2893951" y="4341078"/>
                <a:ext cx="282240" cy="2062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B9E7C58-29BC-1317-2C1D-A64D78176715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2885311" y="4332078"/>
                  <a:ext cx="2998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3478EE7-2C8A-53D7-580D-65D80126A6AB}"/>
                    </a:ext>
                  </a:extLst>
                </p14:cNvPr>
                <p14:cNvContentPartPr/>
                <p14:nvPr/>
              </p14:nvContentPartPr>
              <p14:xfrm>
                <a:off x="3182671" y="3799278"/>
                <a:ext cx="206640" cy="7531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3478EE7-2C8A-53D7-580D-65D80126A6AB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3174031" y="3790638"/>
                  <a:ext cx="224280" cy="77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B64F917-5C37-4EBB-54EC-14B6A0FEC5FB}"/>
                    </a:ext>
                  </a:extLst>
                </p14:cNvPr>
                <p14:cNvContentPartPr/>
                <p14:nvPr/>
              </p14:nvContentPartPr>
              <p14:xfrm>
                <a:off x="3234511" y="4243158"/>
                <a:ext cx="205200" cy="496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B64F917-5C37-4EBB-54EC-14B6A0FEC5FB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3225511" y="4234518"/>
                  <a:ext cx="2228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2A360B9-FBB1-572B-AF20-1971961F97AF}"/>
                    </a:ext>
                  </a:extLst>
                </p14:cNvPr>
                <p14:cNvContentPartPr/>
                <p14:nvPr/>
              </p14:nvContentPartPr>
              <p14:xfrm>
                <a:off x="3537991" y="4227678"/>
                <a:ext cx="344880" cy="3510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2A360B9-FBB1-572B-AF20-1971961F97AF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3528991" y="4219038"/>
                  <a:ext cx="362520" cy="36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4B7180F7-CF5F-8F77-B451-C65034E192C1}"/>
              </a:ext>
            </a:extLst>
          </p:cNvPr>
          <p:cNvGrpSpPr/>
          <p:nvPr/>
        </p:nvGrpSpPr>
        <p:grpSpPr>
          <a:xfrm>
            <a:off x="4192111" y="3888558"/>
            <a:ext cx="2662560" cy="776160"/>
            <a:chOff x="4192111" y="3888558"/>
            <a:chExt cx="2662560" cy="77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AAD2166F-0D80-7243-851C-649382930829}"/>
                    </a:ext>
                  </a:extLst>
                </p14:cNvPr>
                <p14:cNvContentPartPr/>
                <p14:nvPr/>
              </p14:nvContentPartPr>
              <p14:xfrm>
                <a:off x="4192111" y="3932478"/>
                <a:ext cx="171000" cy="7322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AAD2166F-0D80-7243-851C-649382930829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4183111" y="3923478"/>
                  <a:ext cx="188640" cy="74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BED7A92-3C1D-B145-56C8-AB0FBFCD8FFF}"/>
                    </a:ext>
                  </a:extLst>
                </p14:cNvPr>
                <p14:cNvContentPartPr/>
                <p14:nvPr/>
              </p14:nvContentPartPr>
              <p14:xfrm>
                <a:off x="4572991" y="3888558"/>
                <a:ext cx="59760" cy="903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BED7A92-3C1D-B145-56C8-AB0FBFCD8FFF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4564351" y="3879558"/>
                  <a:ext cx="774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D452926-854A-8FC4-6005-E6C64C78BBB6}"/>
                    </a:ext>
                  </a:extLst>
                </p14:cNvPr>
                <p14:cNvContentPartPr/>
                <p14:nvPr/>
              </p14:nvContentPartPr>
              <p14:xfrm>
                <a:off x="4786111" y="4197798"/>
                <a:ext cx="62640" cy="3506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D452926-854A-8FC4-6005-E6C64C78BBB6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4777111" y="4188798"/>
                  <a:ext cx="8028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E327AB2-7E40-CF4D-5A3D-DDBD529A54FA}"/>
                    </a:ext>
                  </a:extLst>
                </p14:cNvPr>
                <p14:cNvContentPartPr/>
                <p14:nvPr/>
              </p14:nvContentPartPr>
              <p14:xfrm>
                <a:off x="4903471" y="4189158"/>
                <a:ext cx="248400" cy="3520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E327AB2-7E40-CF4D-5A3D-DDBD529A54FA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4894471" y="4180518"/>
                  <a:ext cx="26604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B27741FB-D3D0-C2D7-02CA-AEB06FF39FD8}"/>
                    </a:ext>
                  </a:extLst>
                </p14:cNvPr>
                <p14:cNvContentPartPr/>
                <p14:nvPr/>
              </p14:nvContentPartPr>
              <p14:xfrm>
                <a:off x="5244751" y="4175478"/>
                <a:ext cx="290880" cy="4392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B27741FB-D3D0-C2D7-02CA-AEB06FF39FD8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5236111" y="4166838"/>
                  <a:ext cx="30852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243158D-BD4D-0979-1D4F-4211684B74B3}"/>
                    </a:ext>
                  </a:extLst>
                </p14:cNvPr>
                <p14:cNvContentPartPr/>
                <p14:nvPr/>
              </p14:nvContentPartPr>
              <p14:xfrm>
                <a:off x="5674591" y="4167918"/>
                <a:ext cx="398160" cy="4449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243158D-BD4D-0979-1D4F-4211684B74B3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5665591" y="4158918"/>
                  <a:ext cx="41580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F61758D-F6DF-6774-89B0-808DE8A06E52}"/>
                    </a:ext>
                  </a:extLst>
                </p14:cNvPr>
                <p14:cNvContentPartPr/>
                <p14:nvPr/>
              </p14:nvContentPartPr>
              <p14:xfrm>
                <a:off x="5773231" y="4352958"/>
                <a:ext cx="208440" cy="457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F61758D-F6DF-6774-89B0-808DE8A06E52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5764591" y="4343958"/>
                  <a:ext cx="2260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4DB472DB-8433-9A69-27A9-AD473C7A34D9}"/>
                    </a:ext>
                  </a:extLst>
                </p14:cNvPr>
                <p14:cNvContentPartPr/>
                <p14:nvPr/>
              </p14:nvContentPartPr>
              <p14:xfrm>
                <a:off x="6148351" y="4139478"/>
                <a:ext cx="47160" cy="4208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4DB472DB-8433-9A69-27A9-AD473C7A34D9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6139711" y="4130838"/>
                  <a:ext cx="6480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793808C-0F64-650C-B204-563A8B7E2163}"/>
                    </a:ext>
                  </a:extLst>
                </p14:cNvPr>
                <p14:cNvContentPartPr/>
                <p14:nvPr/>
              </p14:nvContentPartPr>
              <p14:xfrm>
                <a:off x="6154111" y="4057038"/>
                <a:ext cx="272880" cy="4964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793808C-0F64-650C-B204-563A8B7E2163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6145111" y="4048398"/>
                  <a:ext cx="29052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EE165E1-3062-5D24-23B4-FEE6A2D971CE}"/>
                    </a:ext>
                  </a:extLst>
                </p14:cNvPr>
                <p14:cNvContentPartPr/>
                <p14:nvPr/>
              </p14:nvContentPartPr>
              <p14:xfrm>
                <a:off x="6376591" y="4035798"/>
                <a:ext cx="478080" cy="1177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EE165E1-3062-5D24-23B4-FEE6A2D971CE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6367951" y="4026798"/>
                  <a:ext cx="4957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18051A0-5EE8-2AFC-0707-FE200FFAC039}"/>
                    </a:ext>
                  </a:extLst>
                </p14:cNvPr>
                <p14:cNvContentPartPr/>
                <p14:nvPr/>
              </p14:nvContentPartPr>
              <p14:xfrm>
                <a:off x="6600511" y="4072518"/>
                <a:ext cx="58680" cy="5526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18051A0-5EE8-2AFC-0707-FE200FFAC039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6591871" y="4063878"/>
                  <a:ext cx="76320" cy="57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93904683-AB6C-BA98-E80C-DF15B4274F91}"/>
              </a:ext>
            </a:extLst>
          </p:cNvPr>
          <p:cNvGrpSpPr/>
          <p:nvPr/>
        </p:nvGrpSpPr>
        <p:grpSpPr>
          <a:xfrm>
            <a:off x="7253911" y="3979278"/>
            <a:ext cx="1075320" cy="545760"/>
            <a:chOff x="7253911" y="3979278"/>
            <a:chExt cx="1075320" cy="54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C8AD147-4AE1-A06C-6FFE-AE1B8F56833D}"/>
                    </a:ext>
                  </a:extLst>
                </p14:cNvPr>
                <p14:cNvContentPartPr/>
                <p14:nvPr/>
              </p14:nvContentPartPr>
              <p14:xfrm>
                <a:off x="7253911" y="4068918"/>
                <a:ext cx="43920" cy="4561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C8AD147-4AE1-A06C-6FFE-AE1B8F56833D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7244911" y="4059918"/>
                  <a:ext cx="6156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3D5E3BD3-05C3-5B75-57A1-749EF9EC2979}"/>
                    </a:ext>
                  </a:extLst>
                </p14:cNvPr>
                <p14:cNvContentPartPr/>
                <p14:nvPr/>
              </p14:nvContentPartPr>
              <p14:xfrm>
                <a:off x="7455151" y="4073598"/>
                <a:ext cx="89640" cy="4305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3D5E3BD3-05C3-5B75-57A1-749EF9EC2979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7446151" y="4064958"/>
                  <a:ext cx="10728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54B9BFBD-3234-8BEC-99D9-98C789E4BE0F}"/>
                    </a:ext>
                  </a:extLst>
                </p14:cNvPr>
                <p14:cNvContentPartPr/>
                <p14:nvPr/>
              </p14:nvContentPartPr>
              <p14:xfrm>
                <a:off x="7547671" y="4055238"/>
                <a:ext cx="250920" cy="3376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4B9BFBD-3234-8BEC-99D9-98C789E4BE0F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7539031" y="4046598"/>
                  <a:ext cx="2685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2D7BDFC-30EC-FBC6-0106-3C7558EA2264}"/>
                    </a:ext>
                  </a:extLst>
                </p14:cNvPr>
                <p14:cNvContentPartPr/>
                <p14:nvPr/>
              </p14:nvContentPartPr>
              <p14:xfrm>
                <a:off x="7868071" y="3979278"/>
                <a:ext cx="327240" cy="918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2D7BDFC-30EC-FBC6-0106-3C7558EA2264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7859431" y="3970278"/>
                  <a:ext cx="3448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F91F090-D64D-E9BD-6CD1-EAF2DE7EF6A0}"/>
                    </a:ext>
                  </a:extLst>
                </p14:cNvPr>
                <p14:cNvContentPartPr/>
                <p14:nvPr/>
              </p14:nvContentPartPr>
              <p14:xfrm>
                <a:off x="7920271" y="4011678"/>
                <a:ext cx="111240" cy="4842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F91F090-D64D-E9BD-6CD1-EAF2DE7EF6A0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7911271" y="4002678"/>
                  <a:ext cx="12888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C4D5D8E9-91D2-A43B-AE55-8F4723EFE761}"/>
                    </a:ext>
                  </a:extLst>
                </p14:cNvPr>
                <p14:cNvContentPartPr/>
                <p14:nvPr/>
              </p14:nvContentPartPr>
              <p14:xfrm>
                <a:off x="8085511" y="4167558"/>
                <a:ext cx="243720" cy="2041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C4D5D8E9-91D2-A43B-AE55-8F4723EFE761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8076871" y="4158558"/>
                  <a:ext cx="26136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B52E1F4A-C594-F3D1-461C-F31C530A1455}"/>
              </a:ext>
            </a:extLst>
          </p:cNvPr>
          <p:cNvGrpSpPr/>
          <p:nvPr/>
        </p:nvGrpSpPr>
        <p:grpSpPr>
          <a:xfrm>
            <a:off x="9821071" y="3757158"/>
            <a:ext cx="470880" cy="819000"/>
            <a:chOff x="9821071" y="3757158"/>
            <a:chExt cx="470880" cy="81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9676A8B7-E732-3946-BA11-9C746A2BA7AB}"/>
                    </a:ext>
                  </a:extLst>
                </p14:cNvPr>
                <p14:cNvContentPartPr/>
                <p14:nvPr/>
              </p14:nvContentPartPr>
              <p14:xfrm>
                <a:off x="10038511" y="3943638"/>
                <a:ext cx="182160" cy="2653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9676A8B7-E732-3946-BA11-9C746A2BA7A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0029511" y="3934998"/>
                  <a:ext cx="1998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9D6901F8-1EFB-02EE-8625-C9ED401F5B98}"/>
                    </a:ext>
                  </a:extLst>
                </p14:cNvPr>
                <p14:cNvContentPartPr/>
                <p14:nvPr/>
              </p14:nvContentPartPr>
              <p14:xfrm>
                <a:off x="10266751" y="3877398"/>
                <a:ext cx="25200" cy="212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9D6901F8-1EFB-02EE-8625-C9ED401F5B9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0257751" y="3868758"/>
                  <a:ext cx="428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809DDFE-4396-787B-DB1A-A6B1A87FDB14}"/>
                    </a:ext>
                  </a:extLst>
                </p14:cNvPr>
                <p14:cNvContentPartPr/>
                <p14:nvPr/>
              </p14:nvContentPartPr>
              <p14:xfrm>
                <a:off x="9821071" y="3757158"/>
                <a:ext cx="392040" cy="8190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809DDFE-4396-787B-DB1A-A6B1A87FDB14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9812431" y="3748518"/>
                  <a:ext cx="409680" cy="83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0E5C42D7-DB07-DC66-EBC1-2B2BB32EA6D9}"/>
              </a:ext>
            </a:extLst>
          </p:cNvPr>
          <p:cNvGrpSpPr/>
          <p:nvPr/>
        </p:nvGrpSpPr>
        <p:grpSpPr>
          <a:xfrm>
            <a:off x="9111511" y="3822678"/>
            <a:ext cx="603720" cy="615600"/>
            <a:chOff x="9111511" y="3822678"/>
            <a:chExt cx="603720" cy="61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9831967F-8AC2-7356-AC99-0ED8482F7796}"/>
                    </a:ext>
                  </a:extLst>
                </p14:cNvPr>
                <p14:cNvContentPartPr/>
                <p14:nvPr/>
              </p14:nvContentPartPr>
              <p14:xfrm>
                <a:off x="9430471" y="4055238"/>
                <a:ext cx="284760" cy="2995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9831967F-8AC2-7356-AC99-0ED8482F7796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9421831" y="4046238"/>
                  <a:ext cx="3024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DB7DBB53-29D5-A767-4B2E-256A0753CA4D}"/>
                    </a:ext>
                  </a:extLst>
                </p14:cNvPr>
                <p14:cNvContentPartPr/>
                <p14:nvPr/>
              </p14:nvContentPartPr>
              <p14:xfrm>
                <a:off x="9628831" y="4403358"/>
                <a:ext cx="24480" cy="349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DB7DBB53-29D5-A767-4B2E-256A0753CA4D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9619831" y="4394718"/>
                  <a:ext cx="421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CE55AAAC-E56A-B003-AB7B-6204C50CB2A8}"/>
                    </a:ext>
                  </a:extLst>
                </p14:cNvPr>
                <p14:cNvContentPartPr/>
                <p14:nvPr/>
              </p14:nvContentPartPr>
              <p14:xfrm>
                <a:off x="9384031" y="4113558"/>
                <a:ext cx="168840" cy="1803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CE55AAAC-E56A-B003-AB7B-6204C50CB2A8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9375391" y="4104918"/>
                  <a:ext cx="1864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3B006279-DB53-2FB8-169E-AA421C4E6046}"/>
                    </a:ext>
                  </a:extLst>
                </p14:cNvPr>
                <p14:cNvContentPartPr/>
                <p14:nvPr/>
              </p14:nvContentPartPr>
              <p14:xfrm>
                <a:off x="9111511" y="3822678"/>
                <a:ext cx="366120" cy="5770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3B006279-DB53-2FB8-169E-AA421C4E6046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9102871" y="3814038"/>
                  <a:ext cx="383760" cy="59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1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57169DE8-7B42-57C2-7859-2789BC2552BE}"/>
                  </a:ext>
                </a:extLst>
              </p14:cNvPr>
              <p14:cNvContentPartPr/>
              <p14:nvPr/>
            </p14:nvContentPartPr>
            <p14:xfrm>
              <a:off x="10900711" y="3816558"/>
              <a:ext cx="194040" cy="64152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57169DE8-7B42-57C2-7859-2789BC2552BE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10891711" y="3807918"/>
                <a:ext cx="211680" cy="65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" name="Group 209">
            <a:extLst>
              <a:ext uri="{FF2B5EF4-FFF2-40B4-BE49-F238E27FC236}">
                <a16:creationId xmlns:a16="http://schemas.microsoft.com/office/drawing/2014/main" id="{B8094E93-BB21-26CA-B738-6455C3DE050C}"/>
              </a:ext>
            </a:extLst>
          </p:cNvPr>
          <p:cNvGrpSpPr/>
          <p:nvPr/>
        </p:nvGrpSpPr>
        <p:grpSpPr>
          <a:xfrm>
            <a:off x="11241991" y="4739598"/>
            <a:ext cx="578520" cy="148320"/>
            <a:chOff x="11241991" y="4739598"/>
            <a:chExt cx="578520" cy="14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65D515F9-F25C-3BEC-2A42-0304818FE45A}"/>
                    </a:ext>
                  </a:extLst>
                </p14:cNvPr>
                <p14:cNvContentPartPr/>
                <p14:nvPr/>
              </p14:nvContentPartPr>
              <p14:xfrm>
                <a:off x="11294911" y="4814478"/>
                <a:ext cx="525600" cy="558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65D515F9-F25C-3BEC-2A42-0304818FE45A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1286271" y="4805838"/>
                  <a:ext cx="5432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AA9E00D-4D84-462C-A238-7FDC222261C7}"/>
                    </a:ext>
                  </a:extLst>
                </p14:cNvPr>
                <p14:cNvContentPartPr/>
                <p14:nvPr/>
              </p14:nvContentPartPr>
              <p14:xfrm>
                <a:off x="11241991" y="4739598"/>
                <a:ext cx="102240" cy="1483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AA9E00D-4D84-462C-A238-7FDC222261C7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1233351" y="4730958"/>
                  <a:ext cx="119880" cy="16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7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87DAB372-27F4-6BA7-F5CE-68095E519811}"/>
                  </a:ext>
                </a:extLst>
              </p14:cNvPr>
              <p14:cNvContentPartPr/>
              <p14:nvPr/>
            </p14:nvContentPartPr>
            <p14:xfrm>
              <a:off x="10810351" y="4747158"/>
              <a:ext cx="18720" cy="24336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87DAB372-27F4-6BA7-F5CE-68095E519811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10801351" y="4738518"/>
                <a:ext cx="36360" cy="26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5" name="Group 214">
            <a:extLst>
              <a:ext uri="{FF2B5EF4-FFF2-40B4-BE49-F238E27FC236}">
                <a16:creationId xmlns:a16="http://schemas.microsoft.com/office/drawing/2014/main" id="{F093C83F-9DDE-6B20-3824-9EF28D4191FD}"/>
              </a:ext>
            </a:extLst>
          </p:cNvPr>
          <p:cNvGrpSpPr/>
          <p:nvPr/>
        </p:nvGrpSpPr>
        <p:grpSpPr>
          <a:xfrm>
            <a:off x="10644391" y="3985398"/>
            <a:ext cx="545040" cy="310320"/>
            <a:chOff x="10644391" y="3985398"/>
            <a:chExt cx="545040" cy="31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FA4FD9E0-A0ED-CABB-4D1F-9B42F7CCA366}"/>
                    </a:ext>
                  </a:extLst>
                </p14:cNvPr>
                <p14:cNvContentPartPr/>
                <p14:nvPr/>
              </p14:nvContentPartPr>
              <p14:xfrm>
                <a:off x="10644391" y="4025358"/>
                <a:ext cx="278640" cy="2080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FA4FD9E0-A0ED-CABB-4D1F-9B42F7CCA366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0635391" y="4016718"/>
                  <a:ext cx="2962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9EADF277-021F-EB2C-402C-6B3E25B18601}"/>
                    </a:ext>
                  </a:extLst>
                </p14:cNvPr>
                <p14:cNvContentPartPr/>
                <p14:nvPr/>
              </p14:nvContentPartPr>
              <p14:xfrm>
                <a:off x="10884871" y="3985398"/>
                <a:ext cx="304560" cy="3103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9EADF277-021F-EB2C-402C-6B3E25B18601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0876231" y="3976758"/>
                  <a:ext cx="322200" cy="32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83E9F2EC-12C3-DBEF-D7DE-92AECE9CEF68}"/>
              </a:ext>
            </a:extLst>
          </p:cNvPr>
          <p:cNvGrpSpPr/>
          <p:nvPr/>
        </p:nvGrpSpPr>
        <p:grpSpPr>
          <a:xfrm>
            <a:off x="8986951" y="4612158"/>
            <a:ext cx="1895040" cy="786960"/>
            <a:chOff x="8986951" y="4612158"/>
            <a:chExt cx="1895040" cy="78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A7AB16C-F392-2C7D-88A5-466201FA4074}"/>
                    </a:ext>
                  </a:extLst>
                </p14:cNvPr>
                <p14:cNvContentPartPr/>
                <p14:nvPr/>
              </p14:nvContentPartPr>
              <p14:xfrm>
                <a:off x="10749511" y="4836438"/>
                <a:ext cx="132480" cy="622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A7AB16C-F392-2C7D-88A5-466201FA4074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0740871" y="4827438"/>
                  <a:ext cx="1501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544CDF01-56E9-B2E1-0535-4212853A8328}"/>
                    </a:ext>
                  </a:extLst>
                </p14:cNvPr>
                <p14:cNvContentPartPr/>
                <p14:nvPr/>
              </p14:nvContentPartPr>
              <p14:xfrm>
                <a:off x="10278991" y="4972518"/>
                <a:ext cx="225360" cy="1749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544CDF01-56E9-B2E1-0535-4212853A8328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0269991" y="4963878"/>
                  <a:ext cx="2430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117F915-3807-152F-C2F8-53467AFE8B68}"/>
                    </a:ext>
                  </a:extLst>
                </p14:cNvPr>
                <p14:cNvContentPartPr/>
                <p14:nvPr/>
              </p14:nvContentPartPr>
              <p14:xfrm>
                <a:off x="10297711" y="4740318"/>
                <a:ext cx="142920" cy="3175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117F915-3807-152F-C2F8-53467AFE8B68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0288711" y="4731318"/>
                  <a:ext cx="16056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0901A02F-D323-938F-0E2E-1F380E8BA5FD}"/>
                    </a:ext>
                  </a:extLst>
                </p14:cNvPr>
                <p14:cNvContentPartPr/>
                <p14:nvPr/>
              </p14:nvContentPartPr>
              <p14:xfrm>
                <a:off x="9975511" y="5020038"/>
                <a:ext cx="313200" cy="1465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0901A02F-D323-938F-0E2E-1F380E8BA5F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9966871" y="5011038"/>
                  <a:ext cx="3308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9E6D4F14-404C-261F-B2A9-AACC8AD6F331}"/>
                    </a:ext>
                  </a:extLst>
                </p14:cNvPr>
                <p14:cNvContentPartPr/>
                <p14:nvPr/>
              </p14:nvContentPartPr>
              <p14:xfrm>
                <a:off x="9552871" y="4931118"/>
                <a:ext cx="460440" cy="3247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9E6D4F14-404C-261F-B2A9-AACC8AD6F331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9543871" y="4922478"/>
                  <a:ext cx="47808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C56189CF-6AB0-1187-7A21-98D8A7A88C6F}"/>
                    </a:ext>
                  </a:extLst>
                </p14:cNvPr>
                <p14:cNvContentPartPr/>
                <p14:nvPr/>
              </p14:nvContentPartPr>
              <p14:xfrm>
                <a:off x="9737191" y="4612158"/>
                <a:ext cx="641880" cy="3488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C56189CF-6AB0-1187-7A21-98D8A7A88C6F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9728191" y="4603158"/>
                  <a:ext cx="65952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E635C9C1-E66A-C54F-DA21-C2DB568DD893}"/>
                    </a:ext>
                  </a:extLst>
                </p14:cNvPr>
                <p14:cNvContentPartPr/>
                <p14:nvPr/>
              </p14:nvContentPartPr>
              <p14:xfrm>
                <a:off x="9483391" y="4997358"/>
                <a:ext cx="170640" cy="1569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E635C9C1-E66A-C54F-DA21-C2DB568DD8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474391" y="4988718"/>
                  <a:ext cx="1882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DA4CF5FC-E6E0-AF9F-22D0-F61752D06433}"/>
                    </a:ext>
                  </a:extLst>
                </p14:cNvPr>
                <p14:cNvContentPartPr/>
                <p14:nvPr/>
              </p14:nvContentPartPr>
              <p14:xfrm>
                <a:off x="8986951" y="4926438"/>
                <a:ext cx="552600" cy="4726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DA4CF5FC-E6E0-AF9F-22D0-F61752D06433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8977951" y="4917798"/>
                  <a:ext cx="570240" cy="49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22B60B24-2E79-32F7-B09D-26EAF7FBA83D}"/>
              </a:ext>
            </a:extLst>
          </p:cNvPr>
          <p:cNvGrpSpPr/>
          <p:nvPr/>
        </p:nvGrpSpPr>
        <p:grpSpPr>
          <a:xfrm>
            <a:off x="5133151" y="4794318"/>
            <a:ext cx="3243600" cy="991800"/>
            <a:chOff x="5133151" y="4794318"/>
            <a:chExt cx="3243600" cy="99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46CA7E03-2AE8-937E-CB46-DDC3FE0F9825}"/>
                    </a:ext>
                  </a:extLst>
                </p14:cNvPr>
                <p14:cNvContentPartPr/>
                <p14:nvPr/>
              </p14:nvContentPartPr>
              <p14:xfrm>
                <a:off x="8340751" y="4794318"/>
                <a:ext cx="36000" cy="36360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46CA7E03-2AE8-937E-CB46-DDC3FE0F9825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8331751" y="4785318"/>
                  <a:ext cx="5364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6EB30C7-1B1A-4C56-CC8D-FFCD941862EE}"/>
                    </a:ext>
                  </a:extLst>
                </p14:cNvPr>
                <p14:cNvContentPartPr/>
                <p14:nvPr/>
              </p14:nvContentPartPr>
              <p14:xfrm>
                <a:off x="7739911" y="4972158"/>
                <a:ext cx="432360" cy="3294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6EB30C7-1B1A-4C56-CC8D-FFCD941862EE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731271" y="4963518"/>
                  <a:ext cx="4500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DF533D53-2466-B411-DE64-A2F80FFBB7A8}"/>
                    </a:ext>
                  </a:extLst>
                </p14:cNvPr>
                <p14:cNvContentPartPr/>
                <p14:nvPr/>
              </p14:nvContentPartPr>
              <p14:xfrm>
                <a:off x="7470991" y="4986918"/>
                <a:ext cx="177480" cy="3391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DF533D53-2466-B411-DE64-A2F80FFBB7A8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461991" y="4977918"/>
                  <a:ext cx="19512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79EF7607-92E0-A08E-B92A-F6E7D6930617}"/>
                    </a:ext>
                  </a:extLst>
                </p14:cNvPr>
                <p14:cNvContentPartPr/>
                <p14:nvPr/>
              </p14:nvContentPartPr>
              <p14:xfrm>
                <a:off x="7094791" y="4957398"/>
                <a:ext cx="546120" cy="2196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79EF7607-92E0-A08E-B92A-F6E7D6930617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085791" y="4948398"/>
                  <a:ext cx="5637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E3FE7F38-3BFC-45AF-78A3-E30EA2003677}"/>
                    </a:ext>
                  </a:extLst>
                </p14:cNvPr>
                <p14:cNvContentPartPr/>
                <p14:nvPr/>
              </p14:nvContentPartPr>
              <p14:xfrm>
                <a:off x="7303591" y="4981518"/>
                <a:ext cx="161280" cy="1080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E3FE7F38-3BFC-45AF-78A3-E30EA2003677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294591" y="4972878"/>
                  <a:ext cx="1789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A20F1FC6-627A-08C0-4FD7-A74E3F49C18B}"/>
                    </a:ext>
                  </a:extLst>
                </p14:cNvPr>
                <p14:cNvContentPartPr/>
                <p14:nvPr/>
              </p14:nvContentPartPr>
              <p14:xfrm>
                <a:off x="6718231" y="5138478"/>
                <a:ext cx="265680" cy="20232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A20F1FC6-627A-08C0-4FD7-A74E3F49C18B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6709591" y="5129478"/>
                  <a:ext cx="2833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9C3F6CEC-2F14-033A-5FAF-A5399C7A9A87}"/>
                    </a:ext>
                  </a:extLst>
                </p14:cNvPr>
                <p14:cNvContentPartPr/>
                <p14:nvPr/>
              </p14:nvContentPartPr>
              <p14:xfrm>
                <a:off x="6139351" y="5119758"/>
                <a:ext cx="614160" cy="3765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9C3F6CEC-2F14-033A-5FAF-A5399C7A9A87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6130351" y="5110758"/>
                  <a:ext cx="63180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35461E37-18B0-65E1-CA43-13E654FA6A25}"/>
                    </a:ext>
                  </a:extLst>
                </p14:cNvPr>
                <p14:cNvContentPartPr/>
                <p14:nvPr/>
              </p14:nvContentPartPr>
              <p14:xfrm>
                <a:off x="5934871" y="5293278"/>
                <a:ext cx="240840" cy="1573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35461E37-18B0-65E1-CA43-13E654FA6A25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5926231" y="5284638"/>
                  <a:ext cx="2584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F5C2AE17-92F3-960F-4BBF-4AEFE46362CF}"/>
                    </a:ext>
                  </a:extLst>
                </p14:cNvPr>
                <p14:cNvContentPartPr/>
                <p14:nvPr/>
              </p14:nvContentPartPr>
              <p14:xfrm>
                <a:off x="5133151" y="5054238"/>
                <a:ext cx="794520" cy="7318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F5C2AE17-92F3-960F-4BBF-4AEFE46362C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5124511" y="5045598"/>
                  <a:ext cx="812160" cy="749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06857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93798" y="10682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AF1C00-3300-2F37-20F1-54FA4B2017BF}"/>
              </a:ext>
            </a:extLst>
          </p:cNvPr>
          <p:cNvGrpSpPr/>
          <p:nvPr/>
        </p:nvGrpSpPr>
        <p:grpSpPr>
          <a:xfrm>
            <a:off x="1036351" y="659358"/>
            <a:ext cx="1579680" cy="824400"/>
            <a:chOff x="1036351" y="659358"/>
            <a:chExt cx="1579680" cy="82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8CBAA33-54B9-537D-53AB-CED2A5712A56}"/>
                    </a:ext>
                  </a:extLst>
                </p14:cNvPr>
                <p14:cNvContentPartPr/>
                <p14:nvPr/>
              </p14:nvContentPartPr>
              <p14:xfrm>
                <a:off x="1194391" y="794718"/>
                <a:ext cx="116280" cy="416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8CBAA33-54B9-537D-53AB-CED2A5712A5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85751" y="785718"/>
                  <a:ext cx="13392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49B7AF5-91CE-8889-7F97-56FFDF36DC07}"/>
                    </a:ext>
                  </a:extLst>
                </p14:cNvPr>
                <p14:cNvContentPartPr/>
                <p14:nvPr/>
              </p14:nvContentPartPr>
              <p14:xfrm>
                <a:off x="1036351" y="723798"/>
                <a:ext cx="1223640" cy="316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49B7AF5-91CE-8889-7F97-56FFDF36DC0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27351" y="714798"/>
                  <a:ext cx="124128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7920274-BADB-02A2-50AE-786D6E0BABD6}"/>
                    </a:ext>
                  </a:extLst>
                </p14:cNvPr>
                <p14:cNvContentPartPr/>
                <p14:nvPr/>
              </p14:nvContentPartPr>
              <p14:xfrm>
                <a:off x="2103391" y="659358"/>
                <a:ext cx="512640" cy="824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7920274-BADB-02A2-50AE-786D6E0BABD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94391" y="650718"/>
                  <a:ext cx="530280" cy="84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CD53959-0825-6D8C-8E0C-F2DFD3E3A6F7}"/>
              </a:ext>
            </a:extLst>
          </p:cNvPr>
          <p:cNvGrpSpPr/>
          <p:nvPr/>
        </p:nvGrpSpPr>
        <p:grpSpPr>
          <a:xfrm>
            <a:off x="2950471" y="943758"/>
            <a:ext cx="476640" cy="311400"/>
            <a:chOff x="2950471" y="943758"/>
            <a:chExt cx="476640" cy="31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96D5D48-DDE9-4C73-7BC0-A4CE346C23EF}"/>
                    </a:ext>
                  </a:extLst>
                </p14:cNvPr>
                <p14:cNvContentPartPr/>
                <p14:nvPr/>
              </p14:nvContentPartPr>
              <p14:xfrm>
                <a:off x="2950471" y="1029798"/>
                <a:ext cx="437400" cy="54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96D5D48-DDE9-4C73-7BC0-A4CE346C23E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941831" y="1021158"/>
                  <a:ext cx="4550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6660F5F-8FB4-BBAA-E351-68D3E101B896}"/>
                    </a:ext>
                  </a:extLst>
                </p14:cNvPr>
                <p14:cNvContentPartPr/>
                <p14:nvPr/>
              </p14:nvContentPartPr>
              <p14:xfrm>
                <a:off x="3240991" y="943758"/>
                <a:ext cx="186120" cy="311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6660F5F-8FB4-BBAA-E351-68D3E101B89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232351" y="934758"/>
                  <a:ext cx="203760" cy="32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B5D181-31D5-4C91-F87A-A2F5DEA9B969}"/>
              </a:ext>
            </a:extLst>
          </p:cNvPr>
          <p:cNvGrpSpPr/>
          <p:nvPr/>
        </p:nvGrpSpPr>
        <p:grpSpPr>
          <a:xfrm>
            <a:off x="488071" y="2128518"/>
            <a:ext cx="478440" cy="354240"/>
            <a:chOff x="488071" y="2128518"/>
            <a:chExt cx="478440" cy="35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7DA5A46-74F1-F798-7FE5-CFA5ACFF9F32}"/>
                    </a:ext>
                  </a:extLst>
                </p14:cNvPr>
                <p14:cNvContentPartPr/>
                <p14:nvPr/>
              </p14:nvContentPartPr>
              <p14:xfrm>
                <a:off x="488071" y="2268198"/>
                <a:ext cx="421200" cy="113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7DA5A46-74F1-F798-7FE5-CFA5ACFF9F3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79431" y="2259198"/>
                  <a:ext cx="4388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6BEA4C6-FD89-6E89-95BD-FF157E8AB1D6}"/>
                    </a:ext>
                  </a:extLst>
                </p14:cNvPr>
                <p14:cNvContentPartPr/>
                <p14:nvPr/>
              </p14:nvContentPartPr>
              <p14:xfrm>
                <a:off x="795151" y="2128518"/>
                <a:ext cx="171360" cy="354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6BEA4C6-FD89-6E89-95BD-FF157E8AB1D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86151" y="2119878"/>
                  <a:ext cx="189000" cy="37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7157941-940E-9B88-0347-2FFB64DFDB65}"/>
              </a:ext>
            </a:extLst>
          </p:cNvPr>
          <p:cNvGrpSpPr/>
          <p:nvPr/>
        </p:nvGrpSpPr>
        <p:grpSpPr>
          <a:xfrm>
            <a:off x="4625191" y="516438"/>
            <a:ext cx="1316880" cy="805680"/>
            <a:chOff x="4625191" y="516438"/>
            <a:chExt cx="1316880" cy="80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4FDA783-5534-CC75-5641-CD5981D9FB62}"/>
                    </a:ext>
                  </a:extLst>
                </p14:cNvPr>
                <p14:cNvContentPartPr/>
                <p14:nvPr/>
              </p14:nvContentPartPr>
              <p14:xfrm>
                <a:off x="5436271" y="826758"/>
                <a:ext cx="505800" cy="453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4FDA783-5534-CC75-5641-CD5981D9FB6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427271" y="818118"/>
                  <a:ext cx="52344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32A3EE2-CC3C-3A7B-B91B-21DD4399AC2D}"/>
                    </a:ext>
                  </a:extLst>
                </p14:cNvPr>
                <p14:cNvContentPartPr/>
                <p14:nvPr/>
              </p14:nvContentPartPr>
              <p14:xfrm>
                <a:off x="5792311" y="664038"/>
                <a:ext cx="19080" cy="77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32A3EE2-CC3C-3A7B-B91B-21DD4399AC2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783671" y="655398"/>
                  <a:ext cx="367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A9BA959-9F38-CFD0-2723-2D6E93DB2ABE}"/>
                    </a:ext>
                  </a:extLst>
                </p14:cNvPr>
                <p14:cNvContentPartPr/>
                <p14:nvPr/>
              </p14:nvContentPartPr>
              <p14:xfrm>
                <a:off x="5487391" y="707598"/>
                <a:ext cx="129600" cy="207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A9BA959-9F38-CFD0-2723-2D6E93DB2AB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478391" y="698958"/>
                  <a:ext cx="1472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3D0C3BC-8790-4213-2954-96ABEE5EEBB4}"/>
                    </a:ext>
                  </a:extLst>
                </p14:cNvPr>
                <p14:cNvContentPartPr/>
                <p14:nvPr/>
              </p14:nvContentPartPr>
              <p14:xfrm>
                <a:off x="4898791" y="570798"/>
                <a:ext cx="491040" cy="751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3D0C3BC-8790-4213-2954-96ABEE5EEBB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890151" y="561798"/>
                  <a:ext cx="508680" cy="76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57DBBDC-D428-C2D1-B1B9-E5FA8980922D}"/>
                    </a:ext>
                  </a:extLst>
                </p14:cNvPr>
                <p14:cNvContentPartPr/>
                <p14:nvPr/>
              </p14:nvContentPartPr>
              <p14:xfrm>
                <a:off x="5163751" y="900918"/>
                <a:ext cx="46440" cy="42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57DBBDC-D428-C2D1-B1B9-E5FA898092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155111" y="892278"/>
                  <a:ext cx="640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EFDA288-01E3-DFE8-0B0F-8478910636FE}"/>
                    </a:ext>
                  </a:extLst>
                </p14:cNvPr>
                <p14:cNvContentPartPr/>
                <p14:nvPr/>
              </p14:nvContentPartPr>
              <p14:xfrm>
                <a:off x="4625191" y="516438"/>
                <a:ext cx="241200" cy="356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EFDA288-01E3-DFE8-0B0F-8478910636F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616191" y="507798"/>
                  <a:ext cx="258840" cy="37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9DE0764-3FF9-9941-F3DE-1FF8586718E7}"/>
                  </a:ext>
                </a:extLst>
              </p14:cNvPr>
              <p14:cNvContentPartPr/>
              <p14:nvPr/>
            </p14:nvContentPartPr>
            <p14:xfrm>
              <a:off x="9461431" y="1230318"/>
              <a:ext cx="389880" cy="3330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9DE0764-3FF9-9941-F3DE-1FF8586718E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452791" y="1221318"/>
                <a:ext cx="407520" cy="35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24B5A0C6-F128-E3F4-2C0D-2E95E10816BA}"/>
              </a:ext>
            </a:extLst>
          </p:cNvPr>
          <p:cNvGrpSpPr/>
          <p:nvPr/>
        </p:nvGrpSpPr>
        <p:grpSpPr>
          <a:xfrm>
            <a:off x="8067871" y="1075158"/>
            <a:ext cx="667080" cy="625680"/>
            <a:chOff x="8067871" y="1075158"/>
            <a:chExt cx="667080" cy="62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C1C0418-8ECE-F773-D1DC-7A3135D9B30E}"/>
                    </a:ext>
                  </a:extLst>
                </p14:cNvPr>
                <p14:cNvContentPartPr/>
                <p14:nvPr/>
              </p14:nvContentPartPr>
              <p14:xfrm>
                <a:off x="8067871" y="1075158"/>
                <a:ext cx="270360" cy="507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C1C0418-8ECE-F773-D1DC-7A3135D9B30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058871" y="1066518"/>
                  <a:ext cx="28800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87DE01F-0CDB-9829-0FEC-176AA233846A}"/>
                    </a:ext>
                  </a:extLst>
                </p14:cNvPr>
                <p14:cNvContentPartPr/>
                <p14:nvPr/>
              </p14:nvContentPartPr>
              <p14:xfrm>
                <a:off x="8430391" y="1110078"/>
                <a:ext cx="304560" cy="590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87DE01F-0CDB-9829-0FEC-176AA233846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421751" y="1101078"/>
                  <a:ext cx="322200" cy="608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36231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32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pipo2</dc:creator>
  <cp:lastModifiedBy>classroom</cp:lastModifiedBy>
  <cp:revision>7</cp:revision>
  <dcterms:created xsi:type="dcterms:W3CDTF">2022-10-30T02:21:11Z</dcterms:created>
  <dcterms:modified xsi:type="dcterms:W3CDTF">2023-06-22T14:00:54Z</dcterms:modified>
</cp:coreProperties>
</file>