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8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454 0 24575,'3'0'0,"3"4"0,-5 2 0,-7 3 0</inkml:trace>
  <inkml:trace contextRef="#ctx0" brushRef="#br0" timeOffset="1">10 327 24575,'-3'4'0,"-3"5"0,5 5 0,7 1 0,5-3 0,6-4 0,3-2 0,6-3 0,3-2 0,5-1 0,0-4 0,2-2 0,-1-3 0,2-5 0,-2-4 0,1-2 0,-5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13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 1 24575,'-18'4'330,"-14"13"-7933,13-7 4895,-248 133 12287,75-36-9177,164-92-1767,4-2-5461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303 161 24575,'2'-1'0,"0"0"0,0 0 0,0 0 0,0 0 0,0 0 0,0-1 0,0 1 0,-1 0 0,1-1 0,-1 1 0,1-1 0,-1 0 0,1 1 0,-1-1 0,0 0 0,0 0 0,1-3 0,18-33 0,-19 36 0,0-1 0,0 1 0,0 0 0,0-1 0,0 1 0,-1-1 0,1 1 0,-1-1 0,1 1 0,-1-1 0,0 1 0,0-1 0,0 1 0,-1-1 0,1 1 0,0-1 0,-1 1 0,0-1 0,1 1 0,-1-1 0,0 1 0,0 0 0,-1-1 0,1 1 0,0 0 0,-1 0 0,1 0 0,-1 0 0,0 0 0,0 0 0,1 1 0,-1-1 0,0 0 0,-1 1 0,1 0 0,0-1 0,0 1 0,-1 0 0,-4-1 0,1 0 0,0 0 0,0 1 0,-1 0 0,1 0 0,-1 0 0,1 1 0,-1 0 0,1 1 0,-1-1 0,1 1 0,0 0 0,-1 1 0,1 0 0,-12 4 0,4 3 0,0 1 0,0 0 0,1 1 0,0 0 0,1 1 0,0 1 0,-18 25 0,-10 10 0,32-40 0,1 1 0,0 0 0,-10 18 0,16-25 0,0-1 0,0 1 0,0 0 0,0-1 0,0 1 0,0 0 0,1 0 0,-1 0 0,1 0 0,-1 0 0,1 0 0,0 0 0,-1 0 0,1 0 0,0 0 0,0 0 0,1 0 0,-1 0 0,0 0 0,1 0 0,-1 0 0,1 0 0,0-1 0,-1 1 0,1 0 0,0 0 0,0 0 0,0-1 0,2 3 0,-1-3 0,0 0 0,0 0 0,0 0 0,1-1 0,-1 1 0,0-1 0,0 1 0,0-1 0,0 0 0,1 0 0,-1 0 0,0 0 0,0 0 0,0 0 0,1-1 0,-1 1 0,0-1 0,0 0 0,3-1 0,41-18 0,-15 2 0,-1-2 0,0-2 0,-2 0 0,43-45 0,-21 21 0,-42 43 0,-9 17 0,-19 42 0,-2 11 0,20-60-170,1 0-1,0 0 0,0 0 1,1 0-1,0 0 0,0 1 1,3 9-1,1-1-6655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3.6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24575,'2'0'0,"0"1"0,0-1 0,0 1 0,0 0 0,0 0 0,0 0 0,0 0 0,0 0 0,0 0 0,-1 0 0,1 1 0,0-1 0,-1 1 0,1-1 0,-1 1 0,1 0 0,-1 0 0,0-1 0,0 1 0,0 0 0,0 0 0,0 0 0,0 0 0,0 0 0,-1 0 0,1 1 0,-1-1 0,1 3 0,1 5 0,0 0 0,-1 0 0,0 1 0,-1 15 0,-1-20 0,1 0 0,-2-1 0,1 1 0,-1-1 0,0 1 0,0-1 0,0 1 0,-1-1 0,0 0 0,0 0 0,0-1 0,-1 1 0,1 0 0,-1-1 0,-8 7 0,10-13 0,5-7 0,6-11 0,-8 17-26,30-43-644,43-52 1,-55 76-6157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4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24575,'5'4'0,"-1"1"0,0 0 0,0 0 0,0 1 0,-1-1 0,0 1 0,0 0 0,0-1 0,-1 1 0,0 1 0,0-1 0,0 0 0,-1 0 0,0 1 0,0-1 0,-1 8 0,0 9 0,-2-1 0,0 0 0,-7 29 0,2-17 0,5-24 0,1-5 0,0 1 0,0 0 0,0-1 0,1 1 0,0 11 0,0-17 0,0 1 0,0-1 0,1 0 0,-1 1 0,0-1 0,0 1 0,0-1 0,0 1 0,0-1 0,1 0 0,-1 1 0,0-1 0,0 0 0,1 1 0,-1-1 0,0 0 0,1 1 0,-1-1 0,0 0 0,1 0 0,-1 1 0,1-1 0,-1 0 0,0 0 0,1 0 0,-1 1 0,1-1 0,-1 0 0,0 0 0,1 0 0,0 0 0,24-11 0,-2-10 19,-1 0 0,0-1 0,-2-1 0,29-42 0,19-22-1479,-48 64-5366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4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62 24575,'-5'6'0,"0"0"0,1 0 0,0 0 0,1 0 0,0 1 0,-1 0 0,2 0 0,-1 0 0,1 0 0,0 0 0,1 0 0,0 0 0,0 1 0,0 10 0,2-16 0,-1 0 0,1 0 0,-1-1 0,1 1 0,-1-1 0,1 1 0,0-1 0,0 1 0,0-1 0,0 1 0,0-1 0,0 0 0,1 1 0,-1-1 0,0 0 0,1 0 0,-1 0 0,1 0 0,-1 0 0,1 0 0,-1-1 0,1 1 0,1 0 0,2 0 0,-1 0 0,1 0 0,-1-1 0,1 1 0,-1-1 0,1 0 0,-1-1 0,10-1 0,0-1 0,-1-1 0,1 0 0,0-2 0,23-11 0,-21 6 0,-1 0 0,0-1 0,-1 0 0,0-1 0,-1-1 0,-1 0 0,0-1 0,17-27 0,-11 15 0,-69 109 0,6-17 0,6-3 0,-4-3 0,-2-1 0,-2-2 0,-63 57 0,21-41-682,-123 77-1,180-129-6143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4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1 24575,'0'0'0,"1"1"0,0-1 0,0 1 0,-1-1 0,1 1 0,0-1 0,-1 1 0,1 0 0,0-1 0,-1 1 0,1 0 0,-1-1 0,0 1 0,1 0 0,-1 0 0,1 0 0,-1-1 0,0 1 0,0 0 0,1 0 0,-1 0 0,0 0 0,0 0 0,0 0 0,0-1 0,0 1 0,0 0 0,0 0 0,-1 0 0,1 0 0,0 0 0,0 0 0,-1-1 0,1 1 0,-1 1 0,-9 35 0,-89 224-1365,91-239-5461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5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0 24575,'1'1'0,"0"-1"0,-1 1 0,1-1 0,0 1 0,-1-1 0,1 1 0,0 0 0,-1-1 0,1 1 0,-1 0 0,1 0 0,-1-1 0,1 1 0,-1 0 0,0 0 0,1 0 0,-1-1 0,0 1 0,0 0 0,0 0 0,1 0 0,-1 0 0,0 0 0,0 0 0,0-1 0,0 1 0,0 0 0,-1 0 0,1 0 0,0 1 0,-4 39 0,3-31 0,-6 43 55,-23 91-1,18-98-545,2 1-1,-7 74 1,17-98-6335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5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 24575,'4'0'0,"5"0"0,6 0 0,3-5 0,3 0 0,2 0 0,1 1 0,-4 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5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82 24575,'10'0'0,"1"-1"0,0 0 0,-1-1 0,1 0 0,-1 0 0,1-1 0,-1 0 0,0-1 0,0 0 0,0-1 0,-1 0 0,0-1 0,0 1 0,17-15 0,-26 19 0,1 1 0,-1 0 0,1-1 0,-1 1 0,1-1 0,-1 1 0,1-1 0,-1 0 0,1 1 0,-1-1 0,0 1 0,1-1 0,-1 0 0,0 1 0,0-1 0,1 0 0,-1 1 0,0-1 0,0 0 0,0 1 0,0-1 0,0 0 0,0 1 0,0-2 0,-14-1 0,-23 14 0,30-7-65,-1 2 0,1-1 0,0 1 0,0 0 0,1 0 0,-1 0 0,2 1 0,-1 0 0,1 1 0,0-1 0,0 1 0,1 0 0,0 0 0,0 0 0,1 1 0,0-1 0,1 1 0,0 0 0,0-1 0,0 12 0,0 1-6761</inkml:trace>
  <inkml:trace contextRef="#ctx0" brushRef="#br0" timeOffset="1">281 35 24575,'0'4'0,"0"5"0,0 6 0,0 3 0,0 3 0,-4-2 0,-2-4-8191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6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24575,'4'0'0,"2"4"0,3 5 0,0 5 0,-5 1 0,-4 1 0,-1 2 0,0 2 0,-5-3 0,-1-3-8191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8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63 24575,'0'-7'0,"1"0"0,1 0 0,-1 0 0,1 0 0,0 1 0,1-1 0,4-8 0,-1 71 0,-7-15 0,0-10 0,1 0 0,2-1 0,1 1 0,7 32 0,-8-55 0,-1-2 0,0-1 0,0 1 0,1-1 0,0 0 0,0 0 0,0 0 0,0 0 0,6 8 0,-6-12 0,0 1 0,0-1 0,0 0 0,-1 0 0,1 0 0,0 0 0,0 0 0,0-1 0,1 1 0,-1-1 0,0 1 0,0-1 0,0 0 0,0 0 0,0 0 0,1 0 0,-1 0 0,0 0 0,0 0 0,0-1 0,0 1 0,0-1 0,0 0 0,0 0 0,0 1 0,3-3 0,22-9-1365,-1-2-5461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6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1 24575,'2'0'0,"0"1"0,0-1 0,0 1 0,0 0 0,0 0 0,0 0 0,0 0 0,0 0 0,-1 0 0,1 1 0,0-1 0,-1 0 0,1 1 0,-1 0 0,1-1 0,-1 1 0,0 0 0,0 0 0,0-1 0,0 1 0,0 0 0,0 0 0,0 0 0,-1 0 0,1 0 0,-1 1 0,1-1 0,-1 3 0,8 63 0,-9-41 0,-2 1 0,0-1 0,-2 0 0,-1 0 0,-13 36 0,-8 37 0,-148 949 0,131-708 0,44-341-12,0 2-101,0 0 0,0 0 1,-1 1-1,1-1 0,-1 0 0,1 0 1,-1 0-1,0 0 0,0 0 0,0 0 1,-1 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7.6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1157 1 24575,'-10'1'0,"-1"0"0,1 1 0,0 1 0,0-1 0,0 2 0,0-1 0,0 1 0,1 1 0,0 0 0,0 0 0,0 1 0,0 0 0,1 0 0,0 1 0,1 0 0,-13 15 0,5-1 0,0 0 0,2 2 0,0-1 0,-11 30 0,-33 105 0,27-69 0,-630 1541 0,631-1565-110,-92 196-1145,111-241-5571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8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 24575,'-4'3'0,"-5"7"0,-5 4 0,-8 8 0,-5 5 0,-1 5 0,-4 1 0,0 3 0,0-1 0,3-2 0,2-2 0,2-4 0,4-5-8191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9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0 24575,'0'4'0,"0"6"0,0 4 0,0 4 0,-4 8 0,-1 2 0,0 1 0,1-1 0,-3-5 0,0-2 0,1-1 0,1-4-8191</inkml:trace>
  <inkml:trace contextRef="#ctx0" brushRef="#br0" timeOffset="1">276 164 24575,'0'4'0,"0"5"0,-4 5 0,-1 9 0,0 3 0,-3 6 0,-5 1 0,1 3 0,-2 4 0,-2-2 0,1 1 0,-1-2 0,3-3 0,3-8-8191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9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1363 24575,'-31'31'0,"30"-29"0,3-4 0,17-17 0,922-812 0,-843 753 0,387-335 0,-448 375-1365,-27 24-5461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29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24575,'8'0'0,"1"0"0,-1 1 0,0 0 0,0 0 0,0 1 0,0 0 0,0 0 0,0 1 0,-1 0 0,1 0 0,-1 1 0,1 0 0,-1 0 0,-1 1 0,1 0 0,-1 0 0,10 10 0,-9-6 0,0 0 0,0 1 0,-1 0 0,0 0 0,-1 1 0,0-1 0,-1 1 0,0 0 0,-1 1 0,0-1 0,3 22 0,-4-6 18,-1 1 0,-1-1 0,-1 1 0,-1-1 0,-12 53 0,-47 130-1148,54-191 787,-6 22-6483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37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24575,'4'1'0,"-1"-1"0,1 1 0,0 0 0,-1 0 0,1 1 0,-1-1 0,1 1 0,-1 0 0,0 0 0,0 0 0,0 0 0,0 0 0,0 1 0,0-1 0,-1 1 0,1 0 0,-1 0 0,0 0 0,1 0 0,-2 0 0,1 0 0,0 1 0,0-1 0,-1 1 0,1 4 0,3 5 0,0 0 0,-2 0 0,0 1 0,0-1 0,1 23 0,6 120 0,2 58 0,-13 487 0,11-631 0,-31-99 0,-1-11-1365,9 21-5461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38.7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1492 24575,'1'0'0,"1"0"0,0-1 0,-1 1 0,1-1 0,-1 0 0,1 1 0,-1-1 0,1 0 0,-1 0 0,0 0 0,1 0 0,-1 0 0,0 0 0,0-1 0,0 1 0,0 0 0,0 0 0,0-1 0,0 1 0,0-1 0,0 1 0,-1-1 0,1 1 0,-1-1 0,2-2 0,10-49 0,-10 43 0,66-294 0,-60 267 0,3 1 0,1 1 0,1 0 0,2 1 0,1 0 0,2 1 0,1 1 0,2 1 0,1 1 0,27-30 0,10-3 0,1 2 0,4 3 0,2 2 0,2 4 0,3 2 0,101-52 0,-80 55 0,156-55 0,-231 97 0,50-18 0,0 3 0,104-16 0,-123 29 0,9 0 0,75-2 0,-79 9 0,91 4 0,-123-2 0,-1 0 0,1 2 0,-1 0 0,36 14 0,-46-13-1365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39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 24575,'3'0'0,"-1"0"0,1 0 0,-1 0 0,1 1 0,-1-1 0,1 1 0,-1 0 0,1 0 0,-1 0 0,0 0 0,1 0 0,-1 0 0,0 0 0,0 1 0,0-1 0,0 1 0,0 0 0,0-1 0,0 1 0,1 2 0,0 1 0,0 0 0,-1 0 0,1 0 0,-1 0 0,0 0 0,0 0 0,-1 0 0,2 11 0,0 6 0,-2 0 0,-1 1 0,-3 31 0,3-53 0,-33 233 0,3-39 0,-25 246 0,46-401 0,7-34 0,0 1 0,1 0 0,-1-1 0,1 1 0,1 0 0,-1 0 0,1 0 0,1 10 0,-1-17-1,0 0 0,0 0 0,0 0-1,0 1 1,1-1 0,-1 0 0,0 0 0,0 0-1,0 0 1,0 0 0,0 1 0,0-1 0,0 0 0,0 0-1,0 0 1,0 0 0,1 0 0,-1 0 0,0 0-1,0 1 1,0-1 0,0 0 0,0 0 0,0 0-1,1 0 1,-1 0 0,0 0 0,0 0 0,0 0-1,0 0 1,0 0 0,1 0 0,-1 0 0,0 0-1,0 0 1,0 0 0,0 0 0,0 0 0,1 0-1,-1 0 1,0 0 0,0 0 0,0 0 0,0 0-1,0 0 1,1 0 0,-1 0 0,0-1 0,0 1-1,0 0 1,0 0 0,0 0 0,10-10 151,7-14-1451,-17 23 1150,11-17-6675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39.9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7 24575,'1'0'0,"-1"0"0,0 0 0,1 0 0,-1 0 0,1 0 0,-1 0 0,0 0 0,1 0 0,-1 0 0,0 0 0,1 0 0,-1-1 0,0 1 0,0 0 0,1 0 0,-1 0 0,0 0 0,1-1 0,-1 1 0,0 0 0,0 0 0,1-1 0,-1 1 0,0 0 0,0 0 0,0-1 0,1 1 0,-1 0 0,0-1 0,0 1 0,0 0 0,0-1 0,-4 14 0,-41 216 0,-5 27 0,7 4 0,-7 48 0,24-109 0,27-183 0,5-20 0,4-26 0,11-145 0,-15 119-1365,-4 31-5461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8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1323 267 24575,'-1'-8'0,"1"1"0,-1-1 0,0 0 0,0 0 0,-1 1 0,0-1 0,0 1 0,-1 0 0,0-1 0,0 1 0,-1 0 0,0 1 0,-8-12 0,4 9 0,0 1 0,0 0 0,-1 0 0,0 1 0,-1 0 0,0 0 0,0 1 0,-14-6 0,-9-2 0,0 3 0,-1 0 0,0 2 0,-1 2 0,-38-4 0,6 2 0,-1 3 0,1 3 0,-1 3 0,1 3 0,-112 19 0,151-16 0,1 2 0,0 0 0,0 2 0,0 1 0,2 2 0,-45 27 0,53-28 0,0 2 0,0 0 0,1 1 0,1 0 0,1 1 0,0 1 0,1 0 0,1 1 0,-20 38 0,27-48-91,1 0 0,0 0 0,0 0 0,1 1 0,0-1 0,1 1 0,0 0 0,0 0 0,1 0 0,0 0 0,0 0 0,1 0 0,0 0 0,2 9 0,3 2-6735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40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0 24575,'-5'9'0,"0"-1"0,1 1 0,0 0 0,0 0 0,1 0 0,0 0 0,0 1 0,1 0 0,-1 11 0,1-9 0,-45 279 0,29-160 0,-6 0 0,-50 160 0,30-167 0,-52 171 0,95-289 0,-1 1 0,1 0 0,1 0 0,-1-1 0,2 13 0,-1-18 0,0-1 0,0 1 0,0-1 0,0 1 0,0-1 0,0 1 0,0-1 0,0 1 0,1-1 0,-1 1 0,0-1 0,0 0 0,0 1 0,1-1 0,-1 1 0,0-1 0,1 1 0,-1-1 0,0 0 0,1 1 0,-1-1 0,0 0 0,1 1 0,-1-1 0,1 0 0,-1 0 0,0 1 0,1-1 0,-1 0 0,2 0 0,-1 0 0,1-1 0,-1 1 0,1-1 0,-1 0 0,1 0 0,-1 0 0,0 0 0,0 0 0,1 0 0,-1 0 0,0 0 0,0 0 0,0 0 0,0-1 0,1-1 0,25-38-1365,-14 19-5461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41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 24575,'1'0'0,"0"0"0,0 1 0,0-1 0,0 1 0,0-1 0,0 1 0,0 0 0,0-1 0,0 1 0,0 0 0,-1 0 0,1 0 0,0-1 0,0 1 0,-1 0 0,1 0 0,0 0 0,-1 0 0,1 0 0,-1 0 0,0 0 0,1 1 0,-1-1 0,0 0 0,1 0 0,-1 0 0,0 0 0,0 2 0,4 37 0,-4-35 0,0 85 0,-23 180 0,0-5 0,11-98 0,-1 25 0,-3 13 0,9-134 0,3-48 16,0 18-1397,6-29-5445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41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1 24575,'2'241'0,"-5"261"0,-39-132 0,16-188 0,19-149 0,-4 29 0,11-59 0,-1-1 0,1 1 0,0-1 0,0 1 0,0 0 0,1-1 0,-1 1 0,0-1 0,1 1 0,0-1 0,0 1 0,-1-1 0,2 0 0,-1 1 0,0-1 0,0 0 0,1 0 0,1 3 0,-2-5 4,0 1-1,0-1 0,0 1 0,0-1 1,0 1-1,0-1 0,0 0 0,0 1 1,0-1-1,0 0 0,0 0 0,0 0 1,1 0-1,-1 0 0,0 0 1,0 0-1,0 0 0,0-1 0,0 1 1,0 0-1,0 0 0,0-1 0,0 1 1,0-1-1,0 1 0,0-1 1,0 0-1,0 1 0,-1-1 0,1 0 1,1 0-1,25-27-1198,-25 26 920,13-17-6551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42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49 24575,'0'-2'0,"-1"0"0,1 0 0,1 0 0,-1-1 0,0 1 0,0 0 0,1 0 0,-1 0 0,1 0 0,0 0 0,0 1 0,-1-1 0,1 0 0,0 0 0,0 0 0,1 1 0,-1-1 0,0 0 0,1 1 0,-1-1 0,1 1 0,-1 0 0,1-1 0,0 1 0,1-1 0,-1 1 0,0 1 0,-1 0 0,1 0 0,-1 0 0,1 0 0,0 0 0,-1 0 0,1 0 0,-1 0 0,1 1 0,0-1 0,-1 1 0,1-1 0,-1 1 0,1-1 0,-1 1 0,0 0 0,1 0 0,-1 0 0,0 0 0,1 0 0,-1 0 0,0 0 0,0 0 0,0 0 0,0 1 0,0-1 0,0 0 0,0 1 0,0-1 0,-1 1 0,2 1 0,3 7 0,-1 0 0,0 1 0,0 0 0,-1-1 0,-1 1 0,0 0 0,2 23 0,-5 85 0,0-64 0,-9 98 0,-5 0 0,-40 160 0,0 10 0,38-177 0,4 212 0,13-298 0,0-40 0,0-50 0,0-106-1365,0 105-5461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42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 24575,'70'-21'0,"-27"18"0,0 1 0,1 2 0,-1 2 0,0 2 0,59 14 0,-96-17-1365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43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24575,'33'0'0,"186"-1"0,249 33 0,864 154 0,-1012-132 0,-235-36 0,142 52 0,-186-46 120,-41-24-144,1 0 0,-1 1 0,1-1 0,0 0 0,-1 0 0,1 1 0,-1-1 0,1 1 0,-1-1 0,1 1 1,-1-1-1,1 1 0,-1-1 0,1 1 0,-1-1 0,0 1 0,1-1 0,-1 1 0,0 0 0,1-1 0,-1 1 0,0 0 0,0-1 0,0 1 0,0 0 0,0-1 0,0 1 0,0 0 0,0-1 0,0 1 0,0 0 1,0-1-1,0 1 0,0 0 0,0-1 0,0 1 0,-1 0 0,1-1 0,0 1 0,-1-1 0,1 1 0,0 0 0,-1-1 0,1 1 0,-1-1 0,1 1 0,-1-1 0,1 1 0,-1-1 0,1 0 0,-1 1 0,1-1 1,-1 0-1,1 1 0,-1-1 0,0 0 0,1 0 0,-1 1 0,0-1 0,1 0 0,-2 0 0,-16 5-6802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43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24575,'4'0'0,"-1"1"0,1 0 0,-1 0 0,1 0 0,-1 0 0,0 0 0,1 1 0,-1-1 0,0 1 0,0 0 0,0 0 0,0 0 0,-1 0 0,1 1 0,3 4 0,39 48 0,-31-36 0,1-2 0,1-1 0,0 0 0,2-1 0,0-1 0,0 0 0,1-2 0,1 0 0,0-1 0,1-1 0,0-1 0,33 10 0,23 2 0,153 22 0,54-3 0,438 7 0,-703-46 0,-14 0 0,0 0 0,0-1 0,0 1 0,0-1 0,0-1 0,0 1 0,0-1 0,0 1 0,0-1 0,0-1 0,0 1 0,-1-1 0,10-4 0,-14 6-44,1-1 0,-1 1 0,0-1 0,0 1 0,1-1 0,-1 1 0,0-1 0,0 1 0,0-1 0,1 0 0,-1 1 0,0-1 0,0 1 0,0-1 0,0 0 0,0 1 0,0-1-1,0 1 1,0-1 0,-1 1 0,1-1 0,0 0 0,0 1 0,0-1 0,-1 1 0,1-1 0,0 1 0,0-1 0,-1 1 0,0-1 0,-5-7-6782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45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0 797 24575,'2'5'0,"1"0"0,-1-1 0,1 1 0,0-1 0,1 1 0,-1-1 0,1 0 0,0 0 0,7 5 0,-1 2 0,13 12 0,-2 1 0,0 1 0,-2 1 0,-1 1 0,-1 1 0,17 38 0,4 50 0,-5-12 0,-33-102 0,1 0 0,0-1 0,-1 1 0,1 0 0,0-1 0,0 1 0,0 0 0,0-1 0,0 1 0,0-1 0,1 0 0,-1 1 0,0-1 0,1 0 0,-1 0 0,1 0 0,-1 0 0,1 0 0,-1 0 0,1 0 0,0-1 0,0 1 0,3 0 0,-2-1 0,-1 0 0,1 0 0,0 0 0,0-1 0,0 1 0,0-1 0,-1 0 0,1 0 0,0 0 0,-1 0 0,1-1 0,-1 1 0,5-4 0,4-3 0,0-1 0,-1-1 0,0 1 0,-1-2 0,9-12 0,1-8 0,-2 0 0,-1-2 0,-2 0 0,-1 0 0,16-69 0,-3 12 0,-9 40 0,3 0 0,1 1 0,3 1 0,1 1 0,3 2 0,59-75 0,-63 91 0,2 2 0,0 1 0,2 1 0,1 1 0,1 2 0,1 1 0,1 1 0,0 2 0,1 1 0,56-20 0,337-77 0,8 35 0,-383 70 0,-1 3 0,1 1 0,0 3 0,0 2 0,0 2 0,54 10 0,-91-8 0,0 1 0,0 0 0,-1 1 0,1 1 0,-1 0 0,-1 0 0,0 2 0,0-1 0,0 1 0,-1 1 0,0 0 0,-1 1 0,0 0 0,-1 1 0,13 20 0,7 16 0,-2 2 0,36 88 0,-36-61 0,-4 1 0,-2 2 0,11 100 0,26 103 0,-8-147 0,-51-133-1365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46.0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0 885 24575,'1'-4'0,"-1"-1"0,1 1 0,0 0 0,0 0 0,1 0 0,-1 0 0,1 0 0,0 0 0,0 0 0,0 0 0,0 1 0,1-1 0,5-6 0,47-42 0,-23 24 0,12-15 0,2 3 0,2 1 0,1 3 0,2 1 0,96-47 0,403-168 0,-439 208 0,2 4 0,2 5 0,125-19 0,-26 25 0,0 9 0,1 10 0,1 9 0,-1 10 0,-1 9 0,251 56 0,-333-44 0,-2 5 0,-1 7 0,-2 5 0,213 116 0,-286-136 0,-13-8 0,41 28 0,-73-43 0,1 1 0,-1 1 0,0-1 0,-1 1 0,0 1 0,0 0 0,-1 0 0,0 0 0,8 15 0,-11-15 0,-1 1 0,1-1 0,-1 1 0,-1 0 0,0 0 0,-1 0 0,1 0 0,-2 1 0,0-1 0,-1 17 0,-4 10 0,-17 60 0,14-63 0,-8 58 0,14-55 0,3 0 0,1 0 0,1 0 0,3-1 0,0 1 0,3-1 0,1-1 0,23 56 0,-16-41 0,-11-29 0,2 0 0,12 24 0,-20-45 0,1 1 0,0 0 0,0-1 0,-1 1 0,1-1 0,0 1 0,0-1 0,0 1 0,0-1 0,0 0 0,0 1 0,-1-1 0,1 0 0,0 0 0,0 0 0,0 0 0,0 0 0,0 0 0,0 0 0,0 0 0,0 0 0,0 0 0,0 0 0,0 0 0,0-1 0,0 1 0,0-1 0,0 1 0,-1 0 0,1-1 0,0 1 0,0-1 0,0 0 0,-1 1 0,1-1 0,0 0 0,-1 1 0,1-1 0,0-1 0,38-35 0,-33 31 0,18-19 0,2 2 0,55-40 0,-71 56 0,1 1 0,-1 0 0,1 0 0,0 1 0,1 1 0,-1 0 0,1 0 0,0 1 0,0 1 0,0 0 0,24-1 0,-29 4 0,-1-1 0,1 2 0,0-1 0,0 1 0,-1 0 0,1 0 0,-1 1 0,1 0 0,-1 0 0,6 5 0,56 46 0,-57-43 0,1-1 0,0 0 0,1-1 0,0 0 0,17 8 0,-14-12-1365,-3-4-5461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3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730 185 24575,'5'-6'0,"0"0"0,0-1 0,-1 0 0,7-12 0,-8 13 0,0 0 0,0 0 0,1 0 0,-1 1 0,2-1 0,5-5 0,-9 11 0,0 0 0,0 1 0,-1-1 0,1 0 0,0 1 0,0-1 0,-1 1 0,1-1 0,0 1 0,-1 0 0,1-1 0,0 1 0,-1 0 0,1-1 0,-1 1 0,1 0 0,-1 0 0,1-1 0,-1 1 0,0 0 0,1 0 0,-1 0 0,0 0 0,0-1 0,1 1 0,-1 1 0,10 28 0,-5-11 0,0-1 0,1 1 0,2-1 0,-1 0 0,2-1 0,1 0 0,22 31 0,-23-43 0,-8-19 0,-8-36 0,3 30 0,3 5 0,0-1 0,0 1 0,2-1 0,0 0 0,1 1 0,0 0 0,1-1 0,1 1 0,11-29 0,-14 44 0,-1 0 0,0 0 0,0 0 0,0-1 0,0 1 0,0 0 0,0 0 0,0 0 0,0 0 0,1 0 0,-1-1 0,0 1 0,0 0 0,0 0 0,0 0 0,0 0 0,0-1 0,0 1 0,0 0 0,0 0 0,0 0 0,0 0 0,0-1 0,0 1 0,0 0 0,0 0 0,0 0 0,0 0 0,-1 0 0,1-1 0,0 1 0,0 0 0,0 0 0,0 0 0,0 0 0,0 0 0,0-1 0,0 1 0,-1 0 0,1 0 0,0 0 0,0 0 0,0 0 0,0 0 0,0 0 0,-1 0 0,1 0 0,0-1 0,0 1 0,0 0 0,0 0 0,-1 0 0,1 0 0,0 0 0,0 0 0,0 0 0,0 0 0,-1 0 0,1 0 0,0 0 0,0 0 0,0 1 0,0-1 0,-1 0 0,1 0 0,-19 8 0,-25 20 0,40-26 0,-15 11 0,0-1 0,-1 0 0,-1-2 0,0-1 0,0 0 0,0-1 0,-1-2 0,-1 0 0,1-1 0,-1-2 0,-31 2 0,52-4 0,0-1 0,0 0 0,0 0 0,0 0 0,0 0 0,0 0 0,0 0 0,1-1 0,-1 1 0,0-1 0,0 1 0,0-1 0,0 1 0,1-1 0,-1 0 0,0 0 0,1 0 0,-1 0 0,0 0 0,1-1 0,-1 1 0,1 0 0,0-1 0,-1 1 0,1-1 0,0 1 0,0-1 0,-1-2 0,2 1 0,-1 0 0,2 1 0,-1-1 0,0 0 0,0 1 0,1-1 0,0 0 0,-1 1 0,1-1 0,0 1 0,0-1 0,1 1 0,-1 0 0,0-1 0,1 1 0,-1 0 0,1 0 0,0 0 0,3-4 0,10-7 0,1-1 0,-1 2 0,2 0 0,20-11 0,4-3 0,-40 26 0,-1-1 0,0 1 0,1-1 0,-1 1 0,0 0 0,1-1 0,-1 1 0,1-1 0,-1 1 0,1 0 0,-1-1 0,1 1 0,-1 0 0,1-1 0,-1 1 0,1 0 0,-1 0 0,1 0 0,0 0 0,-1-1 0,1 1 0,-1 0 0,1 0 0,0 0 0,-1 0 0,1 0 0,-1 0 0,1 1 0,0-1 0,-1 0 0,1 0 0,-9 19 0,-28 28 0,35-45 0,-77 79 0,51-56 0,-26 33 0,37-37 0,13-15 0,0 0 0,-1 0 0,0 0 0,-1-1 0,1 0 0,-1 0 0,0 0 0,0 0 0,-9 5 0,13-16 0,0 1 0,0 0 0,1-1 0,0 1 0,0-1 0,0 1 0,1-7 0,-1 11 0,2-22 0,0 11 0,-1 0 0,0-1 0,-1 1 0,-1 0 0,-3-22 0,4 34 0,0-1 0,-1 0 0,1 0 0,0 1 0,0-1 0,-1 0 0,1 0 0,0 1 0,-1-1 0,1 0 0,-1 1 0,1-1 0,-1 1 0,1-1 0,-1 1 0,1-1 0,-1 1 0,0-1 0,1 1 0,-1-1 0,0 1 0,1 0 0,-1-1 0,0 1 0,0 0 0,1 0 0,-1-1 0,0 1 0,0 0 0,0 0 0,1 0 0,-2 0 0,-1 0 0,0 1 0,0 0 0,0 0 0,0 0 0,1 0 0,-1 0 0,0 0 0,1 1 0,-4 1 0,-45 41 0,-70 75 0,72-74 0,-60 72 0,67-70 0,73-112 0,-18 41-1365,-1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9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1 24575,'2'59'0,"0"-35"0,-1 1 0,-2-1 0,0 0 0,-6 26 0,4-41 0,0-1 0,0 0 0,-1 0 0,-1 0 0,1 0 0,-1-1 0,0 1 0,-1-2 0,0 1 0,0 0 0,0-1 0,-1 0 0,-9 6 0,-4 2 0,-1 0 0,-1-1 0,-32 14 0,50-25-57,0-1 0,0 0 1,0 0-1,0 0 0,-1-1 0,1 1 0,0-1 0,0 0 0,0 0 0,-1 0 0,1-1 1,0 0-1,0 0 0,0 0 0,0 0 0,0 0 0,0-1 0,0 0 0,1 0 1,-1 0-1,0 0 0,1 0 0,-5-5 0,-5-6-6769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3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0 249 24575,'1'-3'0,"-1"0"0,1 0 0,0 1 0,0-1 0,0 1 0,0-1 0,1 1 0,-1-1 0,0 1 0,1 0 0,0 0 0,0-1 0,-1 1 0,1 0 0,0 1 0,1-1 0,-1 0 0,0 1 0,3-2 0,50-28 0,-49 29 0,256-109 0,-173 76 0,-88 34-67,18-8 263,-19 9-243,1 0 0,-1 0 1,1-1-1,-1 1 0,1 0 1,-1 0-1,1-1 0,-1 1 1,0 0-1,1-1 0,-1 1 1,1-1-1,-1 1 0,0 0 1,0-1-1,1 1 0,-1-1 0,0 1 1,1-1-1,-1 1 0,0-1 1,0 1-1,0-1 0,0 1 1,0-1-1,0 1 0,0-1 1,0 1-1,0-1 0,0 0 1,0 0-1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3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542 184 24575,'2'-19'0,"1"-1"0,1 1 0,1 0 0,1 0 0,0 1 0,2-1 0,12-23 0,-20 42 0,0-1 0,0 1 0,0-1 0,0 1 0,0 0 0,0-1 0,0 1 0,1 0 0,-1-1 0,0 1 0,0 0 0,0-1 0,0 1 0,0 0 0,1 0 0,-1-1 0,0 1 0,0 0 0,1-1 0,-1 1 0,0 0 0,0 0 0,1 0 0,-1-1 0,0 1 0,1 0 0,-1 0 0,0 0 0,1 0 0,-1 0 0,0-1 0,1 1 0,-1 0 0,0 0 0,1 0 0,-1 0 0,0 0 0,1 0 0,-1 0 0,0 0 0,1 1 0,4 16 0,-3 33 0,-2-47 0,1 101 0,-4 120 0,1-193 0,-2-1 0,0 1 0,-2-1 0,-11 32 0,17-60-57,-1 0 0,1-1 1,-1 1-1,0 0 0,0 0 0,1-1 0,-1 1 0,0-1 0,0 1 0,-1-1 0,1 1 1,0-1-1,0 1 0,-1-1 0,1 0 0,-1 0 0,1 0 0,-1 0 0,1 0 1,-1 0-1,0 0 0,1-1 0,-3 2 0,-7-2-6769</inkml:trace>
  <inkml:trace contextRef="#ctx0" brushRef="#br0" timeOffset="1">449 581 24575,'0'0'0,"-1"0"0,1 0 0,0 0 0,0 0 0,0 0 0,0 0 0,0 1 0,0-1 0,0 0 0,0 0 0,0 0 0,0 0 0,0 0 0,0 0 0,0 0 0,0 0 0,0 0 0,0 0 0,-1 0 0,1 0 0,0 0 0,0 0 0,0 0 0,0 0 0,0 1 0,0-1 0,0 0 0,0 0 0,0 0 0,-1 0 0,1 0 0,0 0 0,0 0 0,0 0 0,0 0 0,0 0 0,0 0 0,0-1 0,0 1 0,0 0 0,-1 0 0,1 0 0,0 0 0,0 0 0,0 0 0,0 0 0,0 0 0,0 0 0,0 0 0,0 0 0,0 0 0,0 0 0,0 0 0,0 0 0,0 0 0,-1-1 0,1 1 0,0 0 0,0 0 0,0 0 0,0 0 0,0 0 0,0 0 0,0 0 0,0 0 0,0 0 0,0-1 0,0 1 0,0 0 0,-9 11 0,-8 14 0,3 4 17,-2 0 0,-1-1 1,-1-1-1,-1-1 0,-1-1 0,-30 29 0,37-41-131,-1-1 0,0-1-1,0 0 1,-1-1 0,-1-1 0,0 0-1,0-1 1,0-1 0,-1 0 0,0-1-1,-1-1 1,-31 5 0,21-7-6712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4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190 570 24575,'0'-17'0,"1"0"0,1 0 0,0 0 0,1 0 0,1 1 0,1 0 0,0-1 0,15-29 0,-16 39 0,-1 0 0,1 1 0,1-1 0,-1 1 0,1 0 0,0 0 0,1 1 0,-1-1 0,1 1 0,0 1 0,1-1 0,-1 1 0,1 0 0,-1 0 0,1 1 0,1 0 0,-1 0 0,0 0 0,1 1 0,-1 0 0,13-1 0,2 4 0,-1 0 0,0 2 0,-1 0 0,1 2 0,-1 0 0,1 1 0,-1 1 0,32 16 0,30 9 0,-56-23 0,0-2 0,0 0 0,32 3 0,-74-10 0,-1 0 0,0 1 0,1 0 0,-1 2 0,-24 6 0,-96 33 0,-9 3 0,117-39 0,-8 4 0,-1-2 0,-1-2 0,1-1 0,-1-2 0,-52-2 0,87-2 0,0 1 0,0 0 0,0-1 0,0 0 0,0 0 0,0 0 0,0 0 0,0-1 0,0 1 0,1-1 0,-1 0 0,1 0 0,-1-1 0,1 1 0,0-1 0,0 1 0,0-1 0,0 0 0,1 0 0,-1 0 0,1-1 0,-1 1 0,1 0 0,0-1 0,1 0 0,-1 1 0,1-1 0,-1 0 0,1 0 0,0 0 0,0 0 0,1 0 0,-1 0 0,1 0 0,0 0 0,0 0 0,1-8 0,3-14 0,0 0 0,1 0 0,2 1 0,17-43 0,-14 39 0,0-2 0,-1 2 0,0 1 0,2 1 0,1-1 0,1 2 0,18-26 0,-31 51 0,1-1 0,0 1 0,0-1 0,1 1 0,-1 0 0,0 0 0,0 0 0,1 0 0,-1 0 0,0 0 0,1 0 0,-1 0 0,3-1 0,-4 2 0,1 0 0,-1 0 0,0 0 0,1 0 0,-1 0 0,1 0 0,-1 0 0,1 0 0,-1 0 0,1 1 0,-1-1 0,0 0 0,1 0 0,-1 0 0,1 0 0,-1 1 0,0-1 0,1 0 0,-1 0 0,0 1 0,1-1 0,-1 0 0,0 1 0,1-1 0,-1 0 0,0 1 0,0-1 0,1 0 0,-1 1 0,0 0 0,1 2 0,0 0 0,0 0 0,-1 0 0,1 0 0,-1 0 0,1 0 0,-1 0 0,0 0 0,-1 0 0,1 0 0,0 0 0,-2 5 0,-20 40-1365,9-27-5461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4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674 228 24575,'1'-10'0,"0"1"0,0-1 0,1 1 0,0-1 0,1 1 0,0 0 0,0 0 0,1 0 0,0 1 0,1-1 0,0 1 0,9-13 0,-5 10 0,0 1 0,0 0 0,1 0 0,0 1 0,0 1 0,1 0 0,1 0 0,16-9 0,-26 16 0,0 0 0,0 1 0,-1-1 0,1 0 0,0 1 0,0-1 0,0 1 0,0-1 0,0 1 0,0 0 0,0 0 0,3 0 0,-4 0 0,0 0 0,-1 0 0,1 0 0,-1 1 0,1-1 0,0 0 0,-1 1 0,1-1 0,-1 0 0,1 1 0,-1-1 0,1 1 0,-1-1 0,1 0 0,-1 1 0,0-1 0,1 1 0,-1 0 0,1-1 0,-1 1 0,0-1 0,0 1 0,1-1 0,-1 1 0,0 1 0,0 1 0,1 0 0,-1 0 0,0 0 0,-1 0 0,1 0 0,-1 0 0,1 0 0,-1 0 0,0 0 0,0 0 0,0 0 0,-1 0 0,-2 5 0,-11 14 0,0 0 0,-2-1 0,0-1 0,-2 0 0,0-1 0,-1-2 0,0 0 0,-37 23 0,33-23 0,-1-2 0,0 0 0,-1-2 0,0-1 0,-33 11 0,49-20 0,1 0 0,-1 0 0,1-1 0,-1-1 0,0 0 0,0 0 0,0-1 0,0 0 0,0 0 0,0-1 0,1-1 0,-1 1 0,0-2 0,1 1 0,-1-1 0,1-1 0,0 0 0,-16-9 0,22 11 0,0 0 0,0 0 0,0-1 0,0 1 0,0-1 0,1 1 0,-1-1 0,1 0 0,0 0 0,0 0 0,0 0 0,0 0 0,0-1 0,1 1 0,-1-1 0,1 1 0,0-1 0,0 1 0,1-1 0,-1 1 0,1-1 0,-1 0 0,1 0 0,0 1 0,1-1 0,-1 0 0,0 1 0,1-1 0,0 0 0,0 1 0,0-1 0,1 1 0,-1 0 0,1-1 0,-1 1 0,1 0 0,0 0 0,4-4 0,1-3 0,0 1 0,1 0 0,0 0 0,1 0 0,0 1 0,0 1 0,1-1 0,0 2 0,0-1 0,20-8 0,23-2 0,-51 17 0,0-1 0,1 1 0,-1-1 0,1 1 0,-1 0 0,1 0 0,-1 0 0,1 0 0,-1 0 0,1 1 0,-1-1 0,1 1 0,-1 0 0,0-1 0,1 1 0,-1 0 0,0 0 0,0 1 0,3 1 0,-4-3 0,-1 1 0,1 0 0,-1 0 0,1 0 0,-1 0 0,0 0 0,1 0 0,-1 0 0,0 0 0,0 0 0,0 0 0,1 0 0,-1 0 0,0 0 0,0 0 0,0 1 0,-1-1 0,1 0 0,0 0 0,0 0 0,-1 0 0,1 0 0,0 0 0,-1 0 0,1 0 0,-1-1 0,1 1 0,-1 0 0,0 0 0,1 0 0,-1 0 0,0-1 0,0 1 0,1 0 0,-1-1 0,0 1 0,0 0 0,0-1 0,-1 1 0,-38 25 0,25-21 0,0 0 0,-1-1 0,1 0 0,-1-1 0,0-1 0,0-1 0,-25 0 0,23-1 0,-1 1 0,1 0 0,-1 2 0,1 0 0,-28 9 0,38-9 0,1 0 0,1 0 0,-1 1 0,0 0 0,1 0 0,0 1 0,0 0 0,0 0 0,0 0 0,1 0 0,0 1 0,0 0 0,1 0 0,-1 1 0,1-1 0,-3 10 0,-1 2 0,2 1 0,0 0 0,1 1 0,1-1 0,-2 24 0,6-36 17,0 0 0,0 0 1,0-1-1,1 1 0,0 0 0,3 11 0,-4-17-47,0 0 1,0 0-1,0 0 0,1 0 0,-1 0 1,0 0-1,1 0 0,-1 0 1,0 0-1,1 0 0,0 0 1,-1 0-1,1 0 0,-1 0 0,1 0 1,0-1-1,0 1 0,-1 0 1,1 0-1,0-1 0,0 1 1,0-1-1,0 1 0,0-1 0,0 1 1,0-1-1,0 1 0,0-1 1,0 0-1,0 0 0,0 1 1,0-1-1,0 0 0,0 0 0,0 0 1,0 0-1,0 0 0,1-1 1,-1 1-1,0 0 0,0 0 1,0-1-1,0 1 0,0 0 0,0-1 1,0 1-1,0-1 0,-1 0 1,3 0-1,7-7-6796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5.2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 24575,'4'-4'0,"5"-1"0,1-4 0,3 0 0,0-3 0,-4 4 0,-6 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5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24575,'0'-1'0,"1"0"0,-1 0 0,0-1 0,0 1 0,0 0 0,1 0 0,-1 0 0,1 0 0,-1-1 0,1 1 0,-1 0 0,1 0 0,0 0 0,-1 0 0,1 0 0,0 0 0,0 0 0,0 1 0,0-1 0,0 0 0,0 0 0,0 1 0,0-1 0,0 0 0,0 1 0,0-1 0,0 1 0,0-1 0,1 1 0,-1 0 0,0 0 0,0-1 0,0 1 0,1 0 0,-1 0 0,0 0 0,0 0 0,1 1 0,-1-1 0,0 0 0,0 0 0,0 1 0,1-1 0,-1 0 0,0 1 0,0 0 0,0-1 0,0 1 0,0-1 0,0 1 0,0 0 0,0 0 0,0 0 0,1 1 0,4 6 0,0 0 0,-1 0 0,0 0 0,-1 0 0,0 1 0,0 0 0,-1 0 0,4 13 0,12 81 0,-12-59 0,51 321 0,-55-343-76,-3-18-31,0 1-1,1-1 1,0 1-1,0-1 1,0 1 0,0-1-1,1 0 1,0 1-1,0-1 1,0 0-1,5 7 1,3-2-6719</inkml:trace>
  <inkml:trace contextRef="#ctx0" brushRef="#br0" timeOffset="1">420 401 24575,'4'0'0,"1"-4"0,0-5 0,3-2 0,0-2 0,-1-3 0,2 1 0,4 3 0,3 8 0,-1 8 0,-3 8 0,-7 1 0,-9 3 0,-4-1-8191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6.1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2504 39 24575,'3'-4'0,"1"1"0,-1-1 0,1 1 0,0 0 0,0 0 0,0 1 0,1-1 0,-1 1 0,1 0 0,-1 0 0,1 1 0,0-1 0,0 1 0,-1 0 0,1 0 0,0 0 0,9 1 0,-10 0 0,0 1 0,-1 0 0,1 0 0,0 0 0,-1 0 0,1 1 0,-1 0 0,1-1 0,-1 1 0,0 1 0,0-1 0,1 0 0,-2 1 0,1-1 0,0 1 0,0 0 0,-1 0 0,0 0 0,0 0 0,0 0 0,0 1 0,3 6 0,-2-2 0,1 0 0,-2 1 0,1-1 0,-2 1 0,1-1 0,-1 1 0,0 0 0,0 0 0,-1-1 0,-1 1 0,1 0 0,-2 0 0,1-1 0,-1 1 0,0-1 0,-1 1 0,0-1 0,0 0 0,-8 14 0,0-4 0,0-1 0,-1 1 0,-1-2 0,0 0 0,-2 0 0,0-2 0,-19 16 0,25-23 0,1 1 0,-1 0 0,1 1 0,1 0 0,0 0 0,0 0 0,1 1 0,0 0 0,1 0 0,0 1 0,0 0 0,1 0 0,-3 14 0,5-18 0,1 1 0,0-1 0,0 1 0,1-1 0,0 0 0,1 1 0,-1-1 0,1 1 0,1-1 0,0 0 0,0 0 0,0 0 0,0 0 0,1 0 0,1 0 0,-1-1 0,1 1 0,0-1 0,0 0 0,1 0 0,8 8 0,-1-2 0,-7-8 0,0 0 0,-1 1 0,1-1 0,-1 1 0,0 0 0,5 9 0,-9-13 0,0-1 0,1 1 0,-1 0 0,0 0 0,0 0 0,1 0 0,-1 0 0,0 0 0,0-1 0,0 1 0,0 0 0,0 0 0,0 0 0,-1 0 0,1 0 0,0 0 0,0 0 0,0-1 0,-1 1 0,0 1 0,0 0 0,0-1 0,-1 1 0,1-1 0,0 0 0,-1 1 0,0-1 0,1 0 0,-1 0 0,1 0 0,-1 0 0,0-1 0,0 1 0,-3 1 0,-189 75 0,192-76 0,-1 0 0,1 0 0,-1 0 0,1 0 0,-1 0 0,1 0 0,-1-1 0,0 1 0,1-1 0,-1 0 0,0 0 0,1 0 0,-1 0 0,0 0 0,1-1 0,-1 1 0,0-1 0,1 0 0,-1 1 0,1-1 0,-1 0 0,1-1 0,0 1 0,-1 0 0,1-1 0,0 1 0,0-1 0,0 0 0,0 0 0,0 1 0,0-1 0,1-1 0,-1 1 0,0 0 0,1 0 0,0-1 0,0 1 0,0 0 0,0-1 0,-2-4 0,0-4 0,-1-1 0,1 0 0,1-1 0,0 1 0,1 0 0,0-1 0,1-17 0,0 30 0,-1 0 0,1-1 0,-1 1 0,1 0 0,-1 0 0,1 0 0,-1 0 0,1 0 0,-1 0 0,1 0 0,0 0 0,-1 0 0,1 1 0,-1-1 0,1 0 0,-1 0 0,1 0 0,-1 0 0,1 1 0,0-1 0,-1 0 0,1 0 0,0 1 0,-1-1 0,1 0 0,0 1 0,-1-1 0,1 0 0,0 1 0,-1-1 0,1 1 0,0-1 0,0 0 0,0 1 0,-1-1 0,1 2 0,-23 21 0,20-20 0,-11 11 0,0-2 0,-1 0 0,-1-1 0,0 0 0,-1-1 0,0-1 0,-31 12 0,-136 38 0,157-52 0,-84 20 0,-1-6 0,-1-4 0,-1-5 0,-117-3 0,13-14 0,-251-39 0,410 37 0,-115-19 0,146 20 0,-1-1 0,1-1 0,-49-22 0,74 28 0,1 1 0,-1 0 0,1-1 0,-1 1 0,1-1 0,0 0 0,-1 0 0,1 0 0,0 0 0,0 0 0,1-1 0,-4-3 0,5 6 0,0-1 0,0 1 0,0-1 0,-1 1 0,1-1 0,0 1 0,0-1 0,0 1 0,0-1 0,0 1 0,0-1 0,0 1 0,0-1 0,0 1 0,0-1 0,1 1 0,-1-1 0,0 1 0,0-1 0,0 1 0,1-1 0,-1 1 0,0-1 0,0 1 0,1-1 0,0 0 0,22-8 0,-3 7-114,0 1 1,0 1-1,1 1 0,-1 1 0,0 0 1,0 2-1,0 0 0,-1 1 0,1 1 1,-1 1-1,32 16 0,-34-15-6712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6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1398 24575,'0'4'0,"4"1"0,6 0 0,4-1 0,4-5 0,4-7 0,1-1 0,-4-4 0,0 1 0,-3-2 0,-2-2 0,-1-3 0,-1-1 0,-1 1-8191</inkml:trace>
  <inkml:trace contextRef="#ctx0" brushRef="#br0" timeOffset="1">303 116 24575,'4'0'0,"6"0"0,4-4 0,4-1 0,4 0 0,1-3 0,0 0 0,2 1 0,3-2 0,1-4 0,0 1 0,-1-2 0,-2-2 0,-4 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7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543 349 24575,'2'-10'0,"-1"0"0,2 0 0,-1 1 0,7-17 0,0 1 0,-8 20 0,0 0 0,0 0 0,1 0 0,-1 0 0,1 0 0,0 0 0,1 1 0,-1-1 0,1 1 0,0-1 0,0 1 0,0 0 0,1 0 0,-1 0 0,1 1 0,0-1 0,0 1 0,1 0 0,-1 0 0,0 1 0,1-1 0,0 1 0,7-3 0,6-2 0,0-1 0,-1-1 0,0 0 0,0-1 0,22-19 0,-1 3 0,-19 12 0,-7 5 0,0 0 0,1 1 0,15-7 0,-25 14 0,-1 0 0,1-1 0,-1 1 0,1 1 0,-1-1 0,1 0 0,-1 1 0,1-1 0,0 1 0,-1 0 0,1 0 0,0 0 0,0 0 0,-1 0 0,1 1 0,-1-1 0,1 1 0,0 0 0,-1 0 0,1-1 0,-1 2 0,1-1 0,3 3 0,-5-3 0,0 1 0,0-1 0,0 1 0,-1 0 0,1-1 0,0 1 0,-1 0 0,0 0 0,1-1 0,-1 1 0,0 0 0,0 0 0,0 0 0,0-1 0,0 1 0,0 0 0,0 0 0,-1-1 0,1 1 0,-1 0 0,1 0 0,-1-1 0,0 1 0,0 0 0,0-1 0,0 1 0,0-1 0,-1 2 0,-30 44 0,15-28 0,-1-2 0,-1 0 0,0-1 0,-1-1 0,-1-1 0,-43 22 0,-142 52 0,203-87 0,-67 21 0,41-14 0,-49 21 0,70-25 0,0 0 0,1 0 0,-1 1 0,1 0 0,0 1 0,0-1 0,1 1 0,0 0 0,0 1 0,-8 10 0,7-6 0,5-7 0,-1 1 0,0-1 0,0 0 0,0 1 0,-1-1 0,1-1 0,-1 1 0,0 0 0,0-1 0,0 0 0,-1 0 0,1 0 0,-1-1 0,-8 4 0,-17 8 0,-53 20 0,79-33 0,-1 1 0,0-1 0,0 0 0,0-1 0,0 1 0,0-1 0,0 0 0,0 0 0,0 0 0,0-1 0,0 0 0,0 0 0,0 0 0,-6-3 0,10 3 0,-1 0 0,1 0 0,0 0 0,0 0 0,-1-1 0,1 1 0,0 0 0,0-1 0,1 1 0,-1-1 0,0 1 0,0-1 0,1 1 0,-1-1 0,1 0 0,-1 1 0,1-1 0,-1 0 0,1 1 0,0-1 0,0 0 0,0 0 0,0 1 0,0-1 0,1 0 0,-1 1 0,0-1 0,1 0 0,-1 1 0,1-1 0,0 0 0,1-2 0,30-61 0,-25 53 0,21-39 0,-2-1 0,-3-1 0,-1-1 0,15-65 0,-36 118-59,-1 0 0,0 0-1,1 0 1,-1 0-1,0 0 1,0 0 0,0 0-1,0 0 1,0 0 0,0 0-1,0 0 1,0 0 0,0 0-1,-1 0 1,1 0-1,0 0 1,0 0 0,-1 0-1,1 0 1,-1 0 0,1 0-1,-2-1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7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1488 0 24575,'1'1'0,"0"-1"0,0 0 0,0 0 0,0 1 0,-1-1 0,1 1 0,0-1 0,0 1 0,0-1 0,0 1 0,-1-1 0,1 1 0,0 0 0,-1-1 0,1 1 0,0 0 0,-1 0 0,1-1 0,-1 1 0,1 0 0,-1 0 0,0 0 0,1 0 0,-1 0 0,0 0 0,1 0 0,-1-1 0,0 1 0,0 0 0,0 0 0,0 0 0,0 0 0,0 0 0,0 0 0,0 0 0,0 0 0,-1 1 0,-8 37 0,4-29 0,-1 0 0,0-1 0,-1 1 0,0-1 0,-1-1 0,0 0 0,0 0 0,-1 0 0,1-1 0,-13 7 0,-16 9 0,-53 25 0,44-25 0,-29 12 0,-1-3 0,-1-3 0,-155 36 0,101-40 0,-223 14 0,317-37 0,0-1 0,-1-2 0,1-2 0,-59-12 0,66 2 120,29 12-155,1 1 1,-1 0-1,0 0 1,1-1-1,-1 1 1,1-1-1,-1 1 1,1-1-1,-1 1 1,1-1-1,-1 1 1,1-1-1,0 1 0,-1-1 1,1 1-1,0-1 1,-1 0-1,1 1 1,0-1-1,0 0 1,0 1-1,0-1 1,-1 1-1,1-1 1,0 0-1,0 0 1,0 1-1,0-1 0,0 0 1,1 1-1,-1-1 1,0 0-1,0 1 1,0-1-1,0 1 1,1-1-1,-1 0 1,0 1-1,1-1 1,-1 1-1,0-1 0,2 0 1,6-7-6792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9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598 139 24575,'3'-4'0,"0"0"0,0-1 0,-1 1 0,0 0 0,0-1 0,0 0 0,0 1 0,-1-1 0,0 0 0,0 0 0,0 0 0,0 0 0,-1 0 0,0-5 0,0 4 0,0 0 0,1 0 0,-1 1 0,1-1 0,1 0 0,-1 1 0,1-1 0,0 1 0,4-8 0,-10 24 0,1-1 0,1 1 0,-1 0 0,2 0 0,-1 0 0,1 0 0,1 0 0,1 14 0,-2 24 0,-3-12 0,-1 0 0,-2 0 0,-1-1 0,-2 0 0,-26 62 0,34-93-91,-1 0 0,0 0 0,0-1 0,-1 1 0,1-1 0,-1 0 0,0 0 0,0 0 0,0-1 0,-1 0 0,1 1 0,-1-1 0,0-1 0,-9 5 0,-5 0-6735</inkml:trace>
  <inkml:trace contextRef="#ctx0" brushRef="#br0" timeOffset="1">366 465 24575,'-3'1'0,"0"1"0,0 0 0,1 0 0,-1 1 0,1-1 0,-1 0 0,1 1 0,0-1 0,0 1 0,0 0 0,0 0 0,-2 5 0,-5 5 0,4-6 0,0-1 0,0 0 0,-1 0 0,0 0 0,-1-1 0,1 0 0,-1 0 0,-8 4 0,10-7 0,0 0 0,0 0 0,0-1 0,0 0 0,-1 0 0,1 0 0,0-1 0,0 0 0,-1 0 0,1 0 0,0 0 0,-1-1 0,-8-2 0,-12-3 0,16 3 0,0 0 0,1 1 0,-1 1 0,0-1 0,0 2 0,-12 0 0,19 0 0,-1 1 0,1 0 0,0 0 0,-1 0 0,1 0 0,0 1 0,0-1 0,0 1 0,0 0 0,0 0 0,0 0 0,0 0 0,1 0 0,-1 1 0,1-1 0,-1 1 0,1 0 0,0-1 0,0 1 0,0 0 0,1 0 0,-2 4 0,1-3-97,0 1-1,1-1 1,0 1-1,0 0 1,0-1-1,0 1 1,1 0-1,0 0 1,0 0-1,0-1 1,0 1-1,1 0 0,2 9 1,1 2-6729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8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74 150 24575,'-4'0'0,"-1"-4"0,0-5 0,1-6 0,1-3 0,-3-3 0,-4-2 0,-1-1 0,-2 3 0,1 6-8191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8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910 0 24575,'-1'59'0,"-16"109"0,11-136 0,-1-1 0,-1 0 0,-2-1 0,-1 0 0,-17 32 0,23-52 0,-1 0 0,0-1 0,0 0 0,-1-1 0,-1 1 0,1-1 0,-1-1 0,-1 1 0,1-1 0,-1-1 0,-16 9 0,21-12 0,0-1 0,-1 0 0,0-1 0,1 1 0,-1-1 0,0 0 0,0 0 0,0 0 0,0 0 0,0-1 0,0 0 0,0 0 0,0-1 0,0 1 0,0-1 0,0 0 0,0 0 0,1-1 0,-1 0 0,0 1 0,1-2 0,-1 1 0,1 0 0,0-1 0,0 0 0,0 0 0,-6-6 0,-15-19 0,-11-8 0,36 35 0,-1 1 0,1-1 0,0 1 0,-1 0 0,1-1 0,-1 1 0,1 0 0,-1 0 0,1 0 0,-1-1 0,1 1 0,-1 0 0,0 0 0,1 0 0,-1 0 0,1 0 0,-1 0 0,1 0 0,-1 0 0,1 0 0,-1 0 0,0 0 0,1 0 0,-1 0 0,1 1 0,-1-1 0,1 0 0,-1 0 0,1 1 0,-1-1 0,1 0 0,-1 1 0,-9 18 0,5 28 0,5-46 0,0 17 0,0-1 0,1 1 0,0 0 0,2-1 0,6 23 0,-8-36 0,0 1 0,0-1 0,0 1 0,1-1 0,0 0 0,0 0 0,0 0 0,1 0 0,-1 0 0,1-1 0,0 1 0,0-1 0,0 1 0,0-1 0,1 0 0,-1 0 0,1-1 0,0 1 0,0-1 0,0 0 0,0 0 0,0 0 0,0 0 0,1-1 0,7 2 0,-11-2 0,0-1 0,-1 0 0,1 0 0,0 1 0,-1-1 0,1 0 0,0 0 0,-1 0 0,1 0 0,0 0 0,-1 0 0,1 0 0,0 0 0,-1 0 0,1 0 0,0 0 0,-1 0 0,1-1 0,0 1 0,-1 0 0,1 0 0,0-1 0,-1 1 0,1 0 0,-1-1 0,1 1 0,-1-1 0,1 1 0,-1-1 0,1 1 0,-1-1 0,1 0 0,-1 0 0,-1 0 0,0 0 0,1 0 0,-1 1 0,0-1 0,0 0 0,1 1 0,-1-1 0,0 0 0,0 1 0,0-1 0,0 1 0,0-1 0,0 1 0,0 0 0,0-1 0,0 1 0,0 0 0,0 0 0,0 0 0,0 0 0,-1 0 0,-16-2 0,1 1 0,-1 1 0,0 1 0,1 0 0,-1 2 0,1 0 0,0 0 0,0 2 0,0 0 0,1 1 0,-24 12 0,15-6 0,1 2 0,1 0 0,0 1 0,1 2 0,0 0 0,-31 34 0,32-24 0,1 1 0,1 1 0,2 1 0,1 0 0,2 1 0,0 1 0,-15 57 0,19-28 0,6-37 0,3-22 0,1-9 0,1-12-1365,-1 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8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 24575,'3'0'0,"3"-3"0,2-3 0,6 1 0,-1-3 0,2 0 0,-2-3 0,-3 1-8191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9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2354 1 24575,'-2'5'0,"0"-1"0,0 0 0,-1 1 0,1-1 0,-1 0 0,0 0 0,0 0 0,0 0 0,-1-1 0,1 1 0,-1-1 0,-6 4 0,-5 7 0,-40 52 0,45-52 0,-1 0 0,0-1 0,-1 0 0,0-1 0,-1 0 0,0-1 0,-28 17 0,14-13-1365,2-1-5461</inkml:trace>
  <inkml:trace contextRef="#ctx0" brushRef="#br0" timeOffset="1">1 1259 24575,'0'4'0,"0"6"0,0-4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59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6 24575,'-5'0'0,"0"3"0,4 3 0,2-5 0,-3-3 0,-1-4 0,-4-1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1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122 368 24575,'3'-13'0,"-1"1"0,2 0 0,0 0 0,0 0 0,1 1 0,0 0 0,1-1 0,12-16 0,-3 2 0,-13 23 0,8-18 0,1 1 0,1 0 0,1 0 0,1 2 0,0 0 0,2 0 0,32-29 0,-44 45 0,-1 0 0,0 1 0,1 0 0,-1-1 0,1 1 0,0 0 0,-1 0 0,1 1 0,0-1 0,0 1 0,-1 0 0,1 0 0,0 0 0,-1 1 0,1-1 0,0 1 0,0 0 0,-1 0 0,1 0 0,-1 0 0,1 0 0,-1 1 0,0 0 0,1 0 0,-1 0 0,0 0 0,4 4 0,12 9 0,-1 1 0,-1 0 0,20 24 0,-16-16 0,4 0 0,1 0 0,0-2 0,2 0 0,0-2 0,40 21 0,-66-41 0,0 1 0,0 1 0,0-1 0,0 0 0,0 0 0,0 1 0,-1-1 0,1 1 0,-1 0 0,1-1 0,2 5 0,-4-6 0,0 1 0,0-1 0,0 1 0,1 0 0,-1-1 0,0 1 0,0-1 0,0 1 0,0 0 0,0-1 0,0 1 0,0-1 0,-1 1 0,1-1 0,0 1 0,0 0 0,0-1 0,0 1 0,-1-1 0,1 1 0,0-1 0,-1 1 0,1-1 0,0 1 0,-1-1 0,1 1 0,-1-1 0,0 1 0,-4 3 0,-1-1 0,0 0 0,0 0 0,0 0 0,-1 0 0,-9 1 0,-303 89 0,283-83 0,-95 23 0,119-31 0,1 0 0,-1-1 0,0-1 0,0 0 0,0 0 0,0-1 0,1-1 0,-22-5 0,29 5 0,0 1 0,1-1 0,-1-1 0,1 1 0,-1 0 0,1-1 0,0 0 0,0 0 0,0 0 0,0 0 0,1 0 0,-1 0 0,1-1 0,0 1 0,0-1 0,0 0 0,0 0 0,1 0 0,-1 0 0,0-4 0,-3-13 0,0 0 0,-2-38 0,1 16 0,0 0 0,1-1 0,2-1 0,1 1 0,7-51 0,-2 80 0,2 18 0,-2 27 0,-13 16-1365,2-24-5461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2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842 253 24575,'0'0'0,"0"1"0,0-1 0,0 0 0,0 0 0,0 0 0,0 1 0,0-1 0,0 0 0,0 0 0,0 1 0,0-1 0,0 0 0,0 1 0,0-1 0,0 0 0,0 0 0,0 1 0,0-1 0,0 0 0,0 0 0,0 0 0,0 1 0,0-1 0,0 0 0,-1 0 0,1 1 0,0-1 0,0 0 0,0 0 0,0 0 0,-1 1 0,1-1 0,0 0 0,0 0 0,0 0 0,-1 0 0,1 0 0,0 0 0,0 1 0,-1-1 0,1 0 0,0 0 0,0 0 0,-1 0 0,1 0 0,0 0 0,0 0 0,-1 0 0,1 0 0,0 0 0,0 0 0,-1 0 0,1 0 0,0 0 0,0 0 0,-1 0 0,1-1 0,0 1 0,-10-15 0,10 5 0,1 0 0,0 0 0,0 0 0,0 0 0,1 1 0,1-1 0,0 0 0,0 1 0,1 0 0,0 0 0,9-14 0,-6 11 0,1 0 0,0 0 0,0 1 0,2 0 0,-1 0 0,1 1 0,18-14 0,-26 23 0,0 0 0,0-1 0,-1 1 0,1 0 0,0 0 0,0 0 0,0 0 0,0 0 0,1 0 0,-1 1 0,0-1 0,0 1 0,0-1 0,0 1 0,1 0 0,-1 0 0,0 0 0,0 0 0,1 0 0,-1 1 0,0-1 0,0 1 0,0-1 0,0 1 0,1 0 0,-1 0 0,0 0 0,0 0 0,-1 0 0,1 0 0,0 0 0,0 1 0,0-1 0,-1 1 0,1-1 0,-1 1 0,1 0 0,-1 0 0,0 0 0,2 2 0,0 1 0,0 1 0,0 0 0,-1 0 0,0 0 0,0 0 0,0 0 0,0 1 0,-1-1 0,0 1 0,-1-1 0,1 1 0,-2 11 0,-3 5 0,-1 1 0,-1-2 0,-1 1 0,-1 0 0,-2-2 0,0 1 0,0-1 0,-2 0 0,-19 24 0,22-33 0,-1 0 0,-1-1 0,1 0 0,-2-1 0,0 0 0,-23 15 0,27-20 0,0-1 0,-1 0 0,0 0 0,0-1 0,0 0 0,0-1 0,0 0 0,0 0 0,-1-1 0,1 0 0,-17-1 0,-7-4 0,0-2 0,-60-18 0,28 7 0,23 8 0,-54-3 0,84 11 0,10 1 0,-1 0 0,1 0 0,0 0 0,-1-1 0,1 1 0,0-1 0,-1 0 0,1 1 0,0-1 0,0 0 0,-1 0 0,1-1 0,0 1 0,0 0 0,0-1 0,1 1 0,-1-1 0,0 1 0,0-1 0,-1-2 0,3 2 0,0 0 0,-1 1 0,1-1 0,0 0 0,0 1 0,0-1 0,0 0 0,1 1 0,-1-1 0,0 0 0,1 1 0,-1-1 0,1 0 0,-1 1 0,1-1 0,0 1 0,0-1 0,0 1 0,0 0 0,0-1 0,0 1 0,0 0 0,0-1 0,0 1 0,1 0 0,-1 0 0,0 0 0,4-1 0,17-15 0,1 2 0,1 0 0,1 2 0,0 0 0,48-15 0,-71 27 0,1 0 0,-1 0 0,0 0 0,1 0 0,0 1 0,-1 0 0,1-1 0,-1 1 0,1 0 0,-1 0 0,1 0 0,0 1 0,-1-1 0,1 0 0,-1 1 0,1 0 0,-1 0 0,1-1 0,-1 1 0,0 1 0,1-1 0,-1 0 0,0 1 0,0-1 0,0 1 0,0-1 0,0 1 0,0 0 0,-1 0 0,1 0 0,0 0 0,-1 0 0,0 0 0,1 1 0,-1-1 0,0 0 0,1 4 0,-1-1 0,0-1 0,0 1 0,0-1 0,-1 1 0,1 0 0,-1-1 0,0 1 0,-1 0 0,1-1 0,-1 1 0,0-1 0,0 1 0,0 0 0,-1-1 0,1 0 0,-1 1 0,0-1 0,-1 0 0,1 0 0,-4 5 0,-3 0 0,0 1 0,0-2 0,-1 1 0,0-1 0,0-1 0,-1 0 0,0 0 0,-22 9 0,-3-2 0,-60 15 0,60-20 0,2 2 0,-36 15 0,58-20 0,1 1 0,0 0 0,1 1 0,-1 0 0,2 1 0,-1 0 0,1 0 0,1 1 0,-11 15 0,6-7 0,1 2 0,1 0 0,1 0 0,-12 32 0,17-38 0,1 0 0,1 0 0,1 1 0,0-1 0,0 1 0,1 17 0,1-27 0,0 0 0,1 1 0,-1-1 0,1 0 0,0 0 0,0 0 0,0 0 0,1 0 0,0-1 0,0 1 0,0 0 0,1-1 0,-1 1 0,1-1 0,0 0 0,0 0 0,1 0 0,-1 0 0,1-1 0,7 7 0,-7-9 0,-1 1 0,1-1 0,0 0 0,0 0 0,0 0 0,-1 0 0,1-1 0,0 1 0,0-1 0,0 0 0,0-1 0,0 1 0,0 0 0,0-1 0,-1 0 0,1 0 0,0 0 0,0-1 0,-1 1 0,1-1 0,-1 0 0,0 0 0,1 0 0,2-3 0,12-7 0,-2-2 0,0 1 0,16-19 0,-23 23 0,14-14-1365,-2 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2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0 186 24575,'4'-4'0,"6"-9"0,0-7 0,3-3 0,-1-2 0,2 3 0,-2 1 0,-3 1 0,1-1 0,-1 8 0,-6 10 0,-8 9 0,-6 7 0,-2 2-8191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3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25 122 24575,'-10'-39'0,"-3"-7"0,12 44 0,1 1 0,0-1 0,0 1 0,0-1 0,0 1 0,0-1 0,0 1 0,0 0 0,0-1 0,1 1 0,-1-1 0,1 1 0,-1 0 0,1-1 0,-1 1 0,1 0 0,0-1 0,-1 1 0,1 0 0,0 0 0,0 0 0,0 0 0,0 0 0,2-2 0,-2 3 0,0-1 0,0 1 0,1 0 0,-1 0 0,0 0 0,0 0 0,0 0 0,0 0 0,0 0 0,0 0 0,0 1 0,1-1 0,-1 0 0,0 1 0,0-1 0,0 0 0,0 1 0,0-1 0,0 1 0,0 0 0,-1-1 0,1 1 0,0 0 0,0 0 0,0-1 0,-1 1 0,2 2 0,22 27 0,-22-29 0,9 16 0,-1 1 0,0 0 0,-2 0 0,0 1 0,11 38 0,14 105 0,-12-48 0,-5-23 0,-11-57 0,2 0 0,15 48 0,-22-80-34,0 0 0,1 0 0,-1 0 0,1 1 0,0-1-1,0 0 1,0 0 0,0 0 0,0-1 0,0 1 0,1 0 0,-1 0 0,0-1-1,1 1 1,0 0 0,-1-1 0,1 0 0,0 1 0,0-1 0,0 0-1,0 0 1,-1 0 0,2 0 0,-1 0 0,0 0 0,0-1 0,0 1 0,0-1-1,0 1 1,1-1 0,-1 0 0,0 0 0,0 0 0,0 0 0,1 0 0,-1-1-1,0 1 1,0-1 0,3 0 0,12-5-6792</inkml:trace>
  <inkml:trace contextRef="#ctx0" brushRef="#br0" timeOffset="1">561 261 24575,'0'-4'0,"4"-5"0,1-6 0,0-3 0,3 1 0,4 4 0,0 7 0,2 5 0,-1 7 0,-7 2 0,-5 4 0,-6-1 0,-10 3 0,-7-2 0,-7 2 0,1-2-8191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3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1681 11 24575,'0'-1'0,"0"1"0,0 0 0,0-1 0,0 1 0,0-1 0,0 1 0,0 0 0,1-1 0,-1 1 0,0-1 0,0 1 0,0 0 0,0-1 0,1 1 0,-1 0 0,0-1 0,0 1 0,1 0 0,-1-1 0,0 1 0,0 0 0,1 0 0,-1-1 0,0 1 0,1 0 0,-1 0 0,1 0 0,-1-1 0,0 1 0,1 0 0,-1 0 0,0 0 0,1 0 0,-1 0 0,1 0 0,20 3 0,16 13 0,-27-9 0,-1-1 0,0 1 0,0 1 0,-1 0 0,0 0 0,0 0 0,-1 1 0,0 0 0,-1 1 0,0-1 0,0 1 0,7 20 0,-3-2 0,-2 1 0,-1 0 0,6 50 0,-4-42 0,-7-30 0,0 1 0,0 0 0,0 0 0,-1 0 0,-1 0 0,1 9 0,-1-15 0,-1 0 0,1 0 0,0 0 0,-1 0 0,0-1 0,1 1 0,-1 0 0,0 0 0,0-1 0,0 1 0,0 0 0,0-1 0,-1 1 0,1-1 0,0 0 0,-1 1 0,1-1 0,-1 0 0,1 0 0,-1 0 0,1 0 0,-1 0 0,0 0 0,0 0 0,1-1 0,-1 1 0,0-1 0,0 1 0,0-1 0,-3 1 0,-16 2 0,3 0 0,0 1 0,1 0 0,-24 9 0,35-10 0,-1 0 0,1 0 0,1 1 0,-1 0 0,0 0 0,1 0 0,0 1 0,0 0 0,0 0 0,1 0 0,-1 1 0,-4 8 0,5-8 0,1-1 0,0 1 0,1 0 0,-1 1 0,1-1 0,0 0 0,0 1 0,1-1 0,0 1 0,0-1 0,1 1 0,0 0 0,0-1 0,0 1 0,1 0 0,2 7 0,-1-5 0,1 0 0,0-1 0,0 0 0,1 0 0,1 0 0,-1 0 0,1 0 0,0-1 0,1 0 0,0 0 0,9 8 0,-13-12 0,1 1 0,-1-1 0,1 0 0,-1 1 0,0-1 0,0 1 0,0-1 0,-1 1 0,0 0 0,1 0 0,-1 0 0,0 0 0,-1 0 0,1 0 0,-1 0 0,0 0 0,0 0 0,0 0 0,0 0 0,-1 0 0,0 0 0,-2 8 0,1-5 0,0 1 0,-1-1 0,0 1 0,-1-1 0,0 0 0,0-1 0,0 1 0,-1-1 0,0 1 0,0-1 0,-7 6 0,11-11 0,-1 1 0,1-1 0,0 0 0,-1 0 0,1 0 0,-1 0 0,1 0 0,-1 0 0,1 0 0,-1 0 0,0-1 0,1 1 0,-1-1 0,0 1 0,0-1 0,1 1 0,-1-1 0,0 0 0,0 0 0,0 0 0,1 0 0,-1 0 0,0-1 0,0 1 0,0 0 0,1-1 0,-1 0 0,0 1 0,1-1 0,-1 0 0,0 0 0,1 1 0,-1-1 0,1-1 0,-3 0 0,-2-6 0,-1 1 0,1-1 0,0 0 0,1-1 0,-8-14 0,10 16 0,-1 1 0,0-1 0,0 1 0,0-1 0,-8-7 0,9 12 0,0 1 0,1-1 0,-1 1 0,0 0 0,0 0 0,0 0 0,0 0 0,0 0 0,0 0 0,0 1 0,0-1 0,0 1 0,0 0 0,0 0 0,0 0 0,0 1 0,0-1 0,0 1 0,0-1 0,0 1 0,0 0 0,0 0 0,-4 3 0,-10 4 0,1 1 0,1 0 0,-16 13 0,-9 4 0,-29 11 0,-236 119 0,144-91 0,-310 83 0,440-141 0,-1 0 0,0-2 0,-1-1 0,1-2 0,-1-1 0,-36-4 0,65 2 0,0 0 0,0 0 0,0 0 0,0-1 0,0 1 0,0-1 0,0 0 0,1 0 0,-1 0 0,1-1 0,0 1 0,-1-1 0,1 0 0,0 0 0,1 0 0,-1 0 0,0 0 0,1-1 0,0 1 0,0-1 0,0 0 0,0 1 0,0-1 0,1 0 0,-2-5 0,0-3 0,0-1 0,1 1 0,0 0 0,1-1 0,1 0 0,0 1 0,1-15 0,-1 26 0,0 0 0,0 0 0,0 1 0,0-1 0,0 0 0,1 0 0,-1 0 0,0 0 0,0 0 0,1 0 0,-1 1 0,1-1 0,-1 0 0,0 0 0,1 0 0,-1 1 0,1-1 0,0 0 0,-1 1 0,1-1 0,0 1 0,-1-1 0,1 0 0,0 1 0,0-1 0,-1 1 0,1 0 0,1-1 0,0 1 0,0 0 0,0 0 0,0 0 0,0 0 0,-1 0 0,1 0 0,0 1 0,0-1 0,0 1 0,0-1 0,-1 1 0,4 1 0,4 3 0,0 1 0,-1-1 0,0 1 0,8 8 0,8 11-1365,-3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9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24575,'5'2'0,"0"0"0,0 0 0,0 1 0,0 0 0,-1 0 0,1 0 0,-1 0 0,7 7 0,8 4 0,-11-9 11,0-1 0,0 0 0,1-1 0,-1 0 0,1 0 0,0-1-1,0 0 1,0-1 0,0 0 0,14 0 0,-17 0-104,0-1 0,1-1 1,-1 1-1,0-1 0,1 0 0,-1-1 0,0 0 0,0 0 1,0 0-1,0 0 0,0-1 0,-1 0 0,1 0 1,-1-1-1,9-6 0,-2-3-6733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4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186 995 24575,'36'20'0,"-25"-13"0,1 0 0,0-1 0,0-1 0,1 0 0,-1 0 0,17 3 0,-25-7 0,0-1 0,0 0 0,0 0 0,0 0 0,-1 0 0,1-1 0,0 0 0,0 0 0,0 0 0,0 0 0,-1 0 0,1-1 0,0 1 0,-1-1 0,1 0 0,-1 0 0,0-1 0,0 1 0,0-1 0,0 1 0,0-1 0,0 0 0,-1 0 0,1 0 0,-1 0 0,2-5 0,-1 3 6,0 0 0,0 0-1,-1 0 1,1-1 0,-1 1-1,-1 0 1,1-1 0,-1 0 0,0 1-1,0-1 1,0 0 0,-1 0-1,0 1 1,0-1 0,-1 0-1,0 0 1,0 1 0,0-1 0,0 1-1,-3-8 1,-2 0-218,0-1 0,-1 1 0,-1 0-1,0 0 1,0 1 0,-17-18 0,3 5-6614</inkml:trace>
  <inkml:trace contextRef="#ctx0" brushRef="#br0" timeOffset="1">0 110 24575,'0'-5'0,"4"0"0,1-4 0,4 0 0,4 1 0,4-2 0,3 1 0,2 2 0,2 1 0,0 3 0,0-2 0,0-1 0,0 1 0,0 2 0,-1-4 0,1 0 0,-5 2-8191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4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75 24575,'-3'-24'0,"2"23"0,1 0 0,-1-1 0,1 1 0,0 0 0,-1 0 0,1 0 0,0-1 0,0 1 0,-1 0 0,1-1 0,0 1 0,0 0 0,1 0 0,-1-1 0,0 1 0,0 0 0,1 0 0,-1-1 0,0 1 0,1 0 0,-1 0 0,1 0 0,0 0 0,-1 0 0,1-1 0,0 1 0,0 0 0,-1 1 0,1-1 0,0 0 0,0 0 0,0 0 0,0 0 0,0 1 0,1-1 0,-1 0 0,0 1 0,0-1 0,0 1 0,0 0 0,1-1 0,-1 1 0,0 0 0,0 0 0,1-1 0,1 1 0,12-2 0,-1 0 0,1 0 0,0 1 0,0 1 0,0 1 0,0 0 0,-1 1 0,1 0 0,0 1 0,-1 1 0,0 0 0,0 1 0,21 11 0,-33-15 0,0 0 0,0 1 0,0-1 0,-1 1 0,1-1 0,-1 1 0,1 0 0,-1 0 0,1-1 0,-1 1 0,0 0 0,0 0 0,0 0 0,0 1 0,0-1 0,-1 0 0,1 0 0,-1 0 0,1 0 0,-1 1 0,0-1 0,0 0 0,0 1 0,0-1 0,0 0 0,0 0 0,-1 1 0,1-1 0,-1 0 0,1 0 0,-1 0 0,0 0 0,0 1 0,0-1 0,-2 3 0,-6 10 0,0 0 0,-1 0 0,-19 23 0,14-19 0,11-14 0,-10 13 0,1 1 0,0 0 0,2 1 0,-13 29 0,23-46 0,-1 1 0,1 0 0,0 0 0,0 0 0,1 0 0,-1 0 0,1-1 0,0 1 0,0 0 0,0 0 0,0 0 0,1 0 0,0 0 0,1 4 0,-1-5 0,0-1 0,1 1 0,0-1 0,-1 1 0,1-1 0,0 0 0,0 0 0,1 0 0,-1 0 0,0 0 0,1 0 0,-1 0 0,1-1 0,-1 0 0,1 1 0,0-1 0,0 0 0,0 0 0,-1 0 0,1-1 0,5 1 0,8 1 0,0-1 0,0 0 0,0-2 0,1 0 0,-1 0 0,30-8 0,44-4 0,-80 13-151,1-1-1,-1-1 0,0 1 0,0-2 1,0 1-1,0-1 0,0-1 1,16-8-1,-12 5-6674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7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43 24575,'5'1'0,"0"0"0,0 0 0,0 0 0,0 0 0,-1 0 0,1 1 0,-1 0 0,1 0 0,-1 1 0,0-1 0,1 1 0,-1 0 0,-1 0 0,7 6 0,51 59 0,-30-31 0,-3-9 0,-18-19 0,-1 0 0,0 0 0,0 1 0,-1 0 0,0 1 0,-1 0 0,7 14 0,-14-25 0,1 0 0,-1 0 0,0 0 0,0 0 0,0 0 0,0 0 0,0 0 0,0 1 0,0-1 0,0 0 0,0 0 0,0 0 0,1 0 0,-1 0 0,0 0 0,0 1 0,0-1 0,0 0 0,0 0 0,0 0 0,0 0 0,0 0 0,0 1 0,0-1 0,0 0 0,0 0 0,0 0 0,0 0 0,0 0 0,0 1 0,0-1 0,-1 0 0,1 0 0,0 0 0,0 0 0,0 0 0,0 0 0,0 1 0,0-1 0,0 0 0,0 0 0,0 0 0,0 0 0,-1 0 0,1 0 0,0 0 0,0 0 0,0 0 0,0 0 0,0 0 0,0 1 0,-1-1 0,1 0 0,0 0 0,0 0 0,0 0 0,-1 0 0,-10-6 0,-11-12 0,6-1 0,0-2 0,2 1 0,0-2 0,1 0 0,2 0 0,0-1 0,1-1 0,2 1 0,-11-48 0,18 70 0,1 0 0,0 0 0,0 1 0,0-1 0,-1 0 0,1 0 0,0 0 0,-1 0 0,1 0 0,0 1 0,-1-1 0,0 0 0,1 0 0,-1 1 0,1-1 0,-1 0 0,0 1 0,1-1 0,-1 0 0,0 1 0,0-1 0,1 1 0,-1-1 0,0 1 0,0 0 0,-2-1 0,2 1 0,-1 0 0,0 0 0,0 0 0,0 1 0,1-1 0,-1 0 0,0 1 0,0 0 0,1-1 0,-1 1 0,0 0 0,1 0 0,-3 1 0,-8 7 0,0 1 0,-20 21 0,19-18 0,-2 1 0,-1-1 0,0-1 0,-1-1 0,-1 0 0,1-2 0,-1 0 0,-1 0 0,-29 8 0,45-16 0,1 0 0,0-1 0,0 1 0,-1-1 0,1 1 0,0-1 0,-1 0 0,1 0 0,0 0 0,-1 0 0,1 0 0,0 0 0,-1 0 0,1-1 0,0 0 0,-1 1 0,1-1 0,0 0 0,0 0 0,0 0 0,0 0 0,0 0 0,0-1 0,0 1 0,0-1 0,0 1 0,1-1 0,-1 0 0,0 1 0,1-1 0,0 0 0,-1 0 0,1 0 0,0 0 0,0-1 0,0 1 0,0 0 0,1 0 0,-1 0 0,0-1 0,1 1 0,0 0 0,-1-5 0,1 1 0,-1-1 0,1 1 0,1 0 0,-1 0 0,1-1 0,0 1 0,0 0 0,1 0 0,0 0 0,0 0 0,0 0 0,1 0 0,-1 1 0,2-1 0,6-9 0,-5 16 0,-1 12 0,-2 13 0,-3-4 0,-1-1 0,-1 1 0,-1-1 0,-1 1 0,-1-1 0,-1-1 0,0 1 0,-2-1 0,0 0 0,-18 26 0,26-44 0,0 0 0,0 0 0,-1-1 0,1 1 0,0-1 0,-1 1 0,1-1 0,-1 0 0,1 0 0,-1 1 0,0-1 0,1 0 0,-1 0 0,0-1 0,0 1 0,0 0 0,0-1 0,0 1 0,0-1 0,0 1 0,0-1 0,0 0 0,0 0 0,0 0 0,0 0 0,0 0 0,0 0 0,0-1 0,1 1 0,-1-1 0,0 1 0,0-1 0,0 0 0,0 0 0,0 1 0,1-1 0,-1-1 0,0 1 0,1 0 0,-1 0 0,1-1 0,-1 1 0,-1-3 0,-10-8 0,1-1 0,1-1 0,0 0 0,-10-16 0,6 8 0,14 21 0,0-1 0,-1 1 0,1-1 0,-1 1 0,1-1 0,-1 1 0,0 0 0,0 0 0,1 0 0,-1 0 0,0 0 0,0 0 0,0 0 0,0 1 0,0-1 0,0 1 0,0-1 0,-1 1 0,1 0 0,0 0 0,0 0 0,0 0 0,0 0 0,0 0 0,0 1 0,0-1 0,0 1 0,0-1 0,0 1 0,0 0 0,0 0 0,0 0 0,0 0 0,0 0 0,1 0 0,-4 3 0,-8 6 0,0 1 0,1 0 0,-20 23 0,17-17 0,-32 34 0,0 0 0,-65 54 0,100-97-91,12-16 259,17-20-834,-14 23-110,8-14-6050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7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1 244 24575,'41'-46'0,"-28"30"0,0 1 0,1 1 0,0 0 0,31-22 0,-36 31-124,1-1 0,-2 0 0,1-1 0,-1 0 0,0 0 0,0-1-1,-1 0 1,0 0 0,0-1 0,6-12 0,-9 10-6702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8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393 133 24575,'-2'-35'0,"1"25"0,0 0 0,1-1 0,0 1 0,1 0 0,0 0 0,0 0 0,4-12 0,-5 22 0,0-1 0,0 1 0,0 0 0,0 0 0,0 0 0,0 0 0,0 0 0,0-1 0,0 1 0,0 0 0,0 0 0,0 0 0,0 0 0,0 0 0,0-1 0,0 1 0,0 0 0,1 0 0,-1 0 0,0 0 0,0 0 0,0 0 0,0-1 0,0 1 0,0 0 0,0 0 0,1 0 0,-1 0 0,0 0 0,0 0 0,0 0 0,0 0 0,0 0 0,1 0 0,-1 0 0,0 0 0,0 0 0,0 0 0,0 0 0,0 0 0,1 0 0,-1 0 0,0 0 0,0 0 0,0 0 0,0 0 0,0 0 0,1 0 0,-1 0 0,0 0 0,0 0 0,0 0 0,0 0 0,0 0 0,1 0 0,-1 0 0,0 1 0,0-1 0,0 0 0,0 0 0,0 0 0,0 0 0,0 0 0,0 0 0,1 1 0,5 15 0,1 21 0,17 135 0,-3-66 0,-14-83 0,-2 0 0,-1 0 0,0 1 0,-1 32 0,-2-54 0,-1 0 0,0-1 0,0 1 0,-1 0 0,1-1 0,0 1 0,-1 0 0,1-1 0,-1 1 0,1-1 0,-1 1 0,1-1 0,-1 1 0,0-1 0,0 1 0,0-1 0,0 0 0,0 1 0,0-1 0,0 0 0,-1 0 0,1 0 0,-2 1 0,-1 0 0,0-1 0,0 0 0,1 0 0,-1 0 0,0 0 0,0-1 0,-7 0 0,7 0 0,0 0 0,0 1 0,0-1 0,0 1 0,0-1 0,1 1 0,-1 0 0,0 1 0,0-1 0,1 0 0,-7 5 0,-5 7 0,0 1 0,1 1 0,-23 33 0,-8 8 0,31-39-124,-1-1 0,-1 0 0,0-1 0,-1-1 0,-1 0 0,0-2-1,0 0 1,-2-1 0,1 0 0,-41 14 0,39-20-6702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9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1485 435 24575,'-2'-7'0,"1"-1"0,-2 1 0,1 0 0,-1 0 0,-5-8 0,2 2 0,3 2 0,0 1 0,0-1 0,1 1 0,0-1 0,1 0 0,0 0 0,1 1 0,1-1 0,-1 0 0,1 0 0,5-16 0,-5 18 0,1 1 0,1-1 0,0 0 0,0 1 0,1 0 0,-1 0 0,2 0 0,-1 0 0,1 1 0,1 0 0,-1 0 0,1 0 0,0 0 0,11-8 0,-12 13 0,-1 0 0,1 0 0,0 0 0,-1 0 0,1 1 0,0 0 0,0 0 0,0 0 0,0 1 0,0-1 0,0 1 0,0 1 0,0-1 0,0 1 0,0-1 0,9 4 0,11 3 0,0 1 0,23 11 0,-21-8 0,6 2 0,110 48 0,-142-61 0,-1 1 0,1-1 0,0 0 0,0 0 0,-1 1 0,1-1 0,0 1 0,-1-1 0,1 1 0,0-1 0,-1 1 0,1-1 0,-1 1 0,1-1 0,-1 1 0,1 0 0,-1-1 0,1 1 0,-1 0 0,0-1 0,1 1 0,-1 0 0,0 0 0,0-1 0,1 1 0,-1 0 0,0 0 0,0 0 0,0 0 0,-1 0 0,1 1 0,-1-1 0,0 0 0,0 0 0,1 0 0,-1 0 0,0 0 0,0 0 0,0 0 0,0-1 0,0 1 0,0 0 0,-1 0 0,1-1 0,-2 2 0,-55 17 0,54-18 0,-145 41 0,64-16 0,-2-4 0,-92 12 0,166-32 0,-10 1 0,0-1 0,0 0 0,0-2 0,0 0 0,-31-6 0,50 5 0,-1 0 0,1 0 0,0 0 0,-1 0 0,1-1 0,0 0 0,0 0 0,0 0 0,0 0 0,1-1 0,-1 0 0,1 1 0,-1-1 0,1 0 0,0-1 0,0 1 0,0-1 0,1 1 0,-1-1 0,1 0 0,0 0 0,0 0 0,0 0 0,0 0 0,1 0 0,0-1 0,0 1 0,0 0 0,0-1 0,1 1 0,0-1 0,-1 1 0,2-1 0,0-6 0,26-150 0,-26 138 0,2 1 0,1-1 0,7-22 0,-16 63 0,-25 73 0,9-49 0,-1 0 0,-55 76 0,57-93 0,0-1 0,-1-1 0,-2 0 0,0-2 0,-38 27 0,59-47 0,1 1 0,0-1 0,-1 0 0,0 0 0,1 1 0,-1-1 0,0-1 0,0 1 0,0 0 0,1 0 0,-1 0 0,0-1 0,0 1 0,0-1 0,0 0 0,0 0 0,0 0 0,0 1 0,0-2 0,0 1 0,0 0 0,0 0 0,0-1 0,0 1 0,0-1 0,0 1 0,0-1 0,0 0 0,1 0 0,-3-1 0,2-1 0,0 1 0,1-1 0,-1 0 0,1 0 0,0 1 0,0-1 0,0 0 0,0 0 0,1 0 0,-1 0 0,1 0 0,-1 0 0,1-1 0,0 1 0,0 0 0,1 0 0,-1 0 0,1 0 0,1-5 0,1-5 0,1-1 0,0 1 0,1 0 0,10-21 0,-13 30 0,0 0 0,0 0 0,1 1 0,-1-1 0,1 0 0,0 1 0,0 0 0,0 0 0,0 0 0,1 0 0,-1 0 0,1 0 0,0 1 0,-1 0 0,1 0 0,0 0 0,0 0 0,6-1 0,-8 2 0,-1 1 0,0 0 0,1 0 0,-1 0 0,0-1 0,1 1 0,-1 1 0,1-1 0,-1 0 0,0 0 0,1 0 0,-1 1 0,0-1 0,1 1 0,-1-1 0,0 1 0,0-1 0,0 1 0,1 0 0,-1-1 0,0 1 0,0 0 0,0 0 0,0 0 0,0 0 0,1 2 0,-1-1 0,0 1 0,0 0 0,0-1 0,0 1 0,0 0 0,-1 0 0,1-1 0,-1 1 0,0 0 0,0 0 0,0 0 0,-1 4 0,1 0 0,-2 1 0,1 0 0,-1 0 0,-1-1 0,1 1 0,-1-1 0,0 0 0,-8 13 0,-2-6 0,0-1 0,-1 0 0,0 0 0,-1-2 0,0 0 0,-1-1 0,0 0 0,-19 7 0,-2 0 0,-1-2 0,-66 17 0,38-18 0,-137 11 0,198-25 0,0 1 0,0-1 0,0 0 0,0-1 0,0 1 0,0-1 0,1 0 0,-1 0 0,0-1 0,0 1 0,1-1 0,-1 0 0,1 0 0,-1-1 0,1 0 0,0 1 0,0-1 0,0 0 0,-5-7 0,6 7 0,0-1 0,1 0 0,0 0 0,0 0 0,0 0 0,1 0 0,-1 0 0,1 0 0,0 0 0,0-1 0,0 1 0,1-1 0,0 1 0,0 0 0,0-1 0,0 1 0,0-1 0,1 1 0,0 0 0,0-1 0,0 1 0,3-5 0,-1 0 0,2 0 0,-1 1 0,1-1 0,1 1 0,-1 0 0,1 0 0,1 1 0,-1 0 0,1 0 0,1 0 0,-1 1 0,14-9 0,-14 11 0,0 0 0,0 0 0,0 0 0,0 1 0,0 0 0,1 1 0,-1-1 0,1 1 0,-1 1 0,1-1 0,0 1 0,0 1 0,0 0 0,0 0 0,0 0 0,8 2 0,-13-1 0,0-1 0,-1 1 0,1 0 0,-1-1 0,1 1 0,-1 0 0,0 1 0,1-1 0,-1 0 0,0 1 0,0-1 0,0 1 0,0 0 0,0-1 0,0 1 0,0 0 0,2 4 0,-3-4 0,0 0 0,-1 0 0,1 0 0,-1 0 0,1 0 0,-1 0 0,0 0 0,0 0 0,0 0 0,0 0 0,0 0 0,0 0 0,-1 0 0,1 0 0,-1 0 0,1 0 0,-3 3 0,0 2 0,-1 0 0,0 0 0,0-1 0,-1 1 0,0-1 0,0-1 0,-1 1 0,1-1 0,-1 0 0,-10 7 0,-93 48 0,78-45 0,0 1 0,-38 28 0,60-37 0,0 1 0,0 0 0,1 0 0,0 1 0,0 0 0,1 0 0,0 1 0,0 0 0,2 0 0,-10 21 0,12-21 0,0 0 0,1-1 0,0 2 0,0-1 0,1 0 0,1 0 0,0 18 0,0-24 0,1 0 0,-1 0 0,0 0 0,1-1 0,0 1 0,0 0 0,0-1 0,0 1 0,0 0 0,1-1 0,0 0 0,0 1 0,0-1 0,0 0 0,0 0 0,1 0 0,-1 0 0,1 0 0,-1-1 0,1 1 0,0-1 0,0 0 0,7 4 0,-7-6 5,0 1 0,0-1 0,0 0 0,0 1 0,0-1 0,0-1 0,0 1 0,0 0 0,0-1 0,0 0 0,-1 0 0,1 0 0,0 0 0,0 0 0,0 0 0,-1-1 0,1 1 0,-1-1 0,1 0 0,-1 1 0,0-1 0,0 0 0,4-5 0,1 0-217,-1 0 0,1-1 0,-2 0-1,1 0 1,-1 0 0,5-11 0,-1-5-6614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9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24575,'8'-8'0,"6"-7"0,1-4 0,2 1 0,2-1 0,-2-1 0,0 3 0,-4 1 0,-3 6 0,-7 6 0,-5 6 0,-5 8 0,-6 2 0,-5 3 0,2-2-8191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09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23 126 24575,'-11'-43'0,"9"40"0,0 0 0,1 0 0,0 0 0,-1-1 0,1 1 0,0 0 0,1 0 0,-1-1 0,1 1 0,-1 0 0,1-1 0,0 1 0,0-1 0,1 1 0,-1 0 0,1-1 0,-1 1 0,1 0 0,0-1 0,0 1 0,3-5 0,-4 8 0,0-1 0,1 1 0,-1-1 0,0 1 0,1 0 0,-1-1 0,1 1 0,-1 0 0,0 0 0,1-1 0,-1 1 0,1 0 0,-1 0 0,0-1 0,1 1 0,-1 0 0,1 0 0,-1 0 0,1 0 0,-1 0 0,1 0 0,-1 0 0,1 0 0,-1 0 0,1 0 0,-1 0 0,1 0 0,-1 0 0,1 0 0,-1 0 0,1 1 0,-1-1 0,1 0 0,14 16 0,7 24 0,-21-38 0,15 42 0,-1 0 0,-3 1 0,-2 1 0,-1 0 0,2 61 0,-3-37 0,19 82 0,-23-135-101,-1-3 140,1 1 0,0-1 0,1 0 0,1 0 0,8 17 0,-13-30-53,0 1-1,0 0 1,1-1 0,-1 1-1,0-1 1,1 1 0,-1-1-1,1 0 1,-1 1 0,1-1 0,0 0-1,0 0 1,-1 0 0,1 0-1,0 0 1,0-1 0,0 1-1,3 0 1,-2-1-54,0 0 0,-1-1 0,1 1 0,0-1 0,0 1-1,-1-1 1,1 0 0,-1 0 0,1-1 0,-1 1 0,1 0 0,-1-1 0,0 1-1,1-1 1,-1 0 0,0 0 0,3-3 0,10-11-6758</inkml:trace>
  <inkml:trace contextRef="#ctx0" brushRef="#br0" timeOffset="1">651 335 24575,'4'-4'0,"2"-5"0,-1-5 0,3 0 0,0-2 0,-1-2 0,2 2 0,3 8 0,5 5 0,2 3 0,2 2 0,-2 4 0,-1 1 0,1 4 0,-3-1-8191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2.6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1 294 24575,'0'-3'0,"0"0"0,1 0 0,-1-1 0,1 1 0,0 0 0,0 0 0,0 0 0,1 0 0,-1 0 0,1 0 0,-1 1 0,1-1 0,0 0 0,0 1 0,0-1 0,1 1 0,-1 0 0,0 0 0,1 0 0,-1 0 0,1 0 0,0 0 0,0 1 0,0-1 0,0 1 0,0 0 0,4-2 0,12-2 0,-1 0 0,1 1 0,30-3 0,-23 4 0,263-60 0,-168 33 0,-108 27 0,12-2 0,-1-1 0,1-1 0,-1-1 0,0-1 0,-1-1 0,31-18 0,-52 27-105,0 0 0,0-1 0,-1 1 0,1 0 0,-1-1 0,1 1 0,-1-1 0,0 1 0,1-1 0,-1 0 0,0 0 0,2-3 0,-2-4-6721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2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1 24575,'-2'1'0,"1"-1"0,-1 1 0,0 0 0,0 0 0,0 0 0,0 0 0,1 0 0,-1 1 0,1-1 0,-1 0 0,1 1 0,-1-1 0,1 1 0,0 0 0,0-1 0,0 1 0,-2 3 0,-17 34 0,19-37 0,-8 24 0,2 0 0,0 0 0,2 1 0,1-1 0,-1 44 0,3-41 0,-4 29 0,3 1 0,3 0 0,2-1 0,20 113 0,-21-166-195,0 1 0,1-1 0,0 0 0,0 0 0,0-1 0,5 8 0,4 2-6631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0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1128 0 24575,'0'1'0,"0"0"0,1-1 0,-1 1 0,0 0 0,0 0 0,0 0 0,0 0 0,0-1 0,0 1 0,0 0 0,0 0 0,-1 0 0,1 0 0,0-1 0,0 1 0,-1 0 0,1 0 0,0-1 0,-1 1 0,1 0 0,-1 0 0,1-1 0,-1 1 0,1-1 0,-1 1 0,0 0 0,1-1 0,-1 1 0,0-1 0,1 1 0,-1-1 0,0 0 0,0 1 0,1-1 0,-1 0 0,0 1 0,0-1 0,0 0 0,1 0 0,-1 0 0,0 0 0,-1 0 0,-4 2 0,-42 10 0,0-2 0,0-2 0,-1-2 0,-59-1 0,-74 4 0,-388 8 0,564-17 0,3-1 0,1 1 0,-1 0 0,1 0 0,-1 0 0,0 0 0,1 0 0,-1 0 0,0 1 0,1 0 0,-1-1 0,1 1 0,-1 0 0,1 0 0,0 0 0,-4 2 0,7 1-30,8-5 105,8-3-1485,0-4-5416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5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 0 24575,'46'4'0,"0"2"0,-1 2 0,0 2 0,87 30 0,-78-22 0,-40-14 0,-1 0 0,0 2 0,0-1 0,-1 2 0,14 8 0,-24-14 0,0 0 0,-1 0 0,1 0 0,-1 0 0,1 0 0,-1 1 0,0-1 0,1 0 0,-1 1 0,0-1 0,0 1 0,0-1 0,0 1 0,0-1 0,0 1 0,-1 0 0,1-1 0,0 1 0,-1 0 0,0 0 0,1 0 0,-1-1 0,0 1 0,0 0 0,0 0 0,0 0 0,0 0 0,0-1 0,0 1 0,-1 0 0,1 0 0,-1 0 0,1-1 0,-1 1 0,0 0 0,0-1 0,1 1 0,-1 0 0,0-1 0,-1 1 0,1-1 0,0 0 0,0 1 0,-1-1 0,1 0 0,0 0 0,-1 0 0,1 0 0,-3 2 0,-9 6 0,-1 1 0,0-1 0,0-1 0,0-1 0,-1 0 0,-31 9 0,39-13 0,0-1 0,-1 0 0,0-1 0,1 1 0,-1-2 0,0 1 0,1-1 0,-1 0 0,0-1 0,0 1 0,1-2 0,-1 1 0,0-1 0,1 0 0,0-1 0,-12-5 0,15 5 0,0 0 0,0-1 0,0 1 0,1-1 0,0 0 0,0 0 0,0 0 0,0 0 0,1-1 0,-1 1 0,1-1 0,0 1 0,0-1 0,1 0 0,0 0 0,-1 0 0,2 0 0,-1 0 0,0 0 0,1 0 0,1-7 0,-2 7 0,2 1 0,-1 0 0,0 0 0,1-1 0,0 1 0,0 0 0,0 0 0,1 0 0,-1 0 0,1 0 0,0 0 0,0 0 0,0 1 0,1-1 0,-1 1 0,1-1 0,0 1 0,0 0 0,0 0 0,0 0 0,0 1 0,1-1 0,-1 1 0,1 0 0,6-3 0,-9 4 0,0 1 0,-1 0 0,1-1 0,0 1 0,0 0 0,-1 0 0,1 0 0,0-1 0,0 1 0,-1 0 0,1 0 0,0 0 0,0 0 0,0 0 0,-1 1 0,1-1 0,0 0 0,0 0 0,-1 0 0,1 1 0,0-1 0,-1 0 0,1 1 0,0-1 0,-1 1 0,1-1 0,0 0 0,-1 1 0,1 0 0,-1-1 0,2 2 0,-1 0 0,-1 0 0,1 0 0,0 0 0,-1 0 0,1 1 0,-1-1 0,0 0 0,1 0 0,-1 0 0,0 1 0,-1 2 0,1 3 0,-2 1 0,1 0 0,-1 0 0,-6 15 0,-4-1 0,-1 0 0,-1-1 0,-1 0 0,-1-2 0,-1 1 0,0-2 0,-2 0 0,0-1 0,-43 30 0,54-43 0,1 0 0,-1-1 0,0 0 0,0 0 0,-1 0 0,1-1 0,-15 3 0,20-5 0,0-1 0,0 1 0,0-1 0,-1 0 0,1 0 0,0-1 0,0 1 0,-1-1 0,1 1 0,0-1 0,0 0 0,0 0 0,0-1 0,0 1 0,0 0 0,0-1 0,0 0 0,1 0 0,-1 0 0,1 0 0,-1 0 0,1 0 0,-4-5 0,5 5 0,1 1 0,-1 0 0,0 0 0,1 0 0,-1 0 0,0 0 0,0 0 0,0 0 0,0 0 0,0 0 0,0 0 0,0 0 0,0 1 0,0-1 0,-1 0 0,1 1 0,0-1 0,-3 0 0,-3 23 0,5-7 0,-4 11 0,-1 0 0,-2-1 0,0 0 0,-1-1 0,-2 0 0,-1 0 0,0-1 0,-2-1 0,0 0 0,-2-1 0,-22 22 0,15-19 0,-1-1 0,-1-1 0,0-1 0,-2-2 0,0 0 0,-2-2 0,0-2 0,-46 18 0,71-31-91,-1 0 0,1-1 0,-1 1 0,0-1 0,0-1 0,0 1 0,0-1 0,0 0 0,1 0 0,-1-1 0,0 0 0,0 0 0,0 0 0,-10-5 0,-4-3-6735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6.5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1538 9 24575,'0'0'0,"0"-1"0,0 1 0,0 0 0,0-1 0,0 1 0,0-1 0,0 1 0,0 0 0,0-1 0,-1 1 0,1 0 0,0 0 0,0-1 0,0 1 0,0 0 0,-1-1 0,1 1 0,0 0 0,0-1 0,0 1 0,-1 0 0,1 0 0,0 0 0,-1-1 0,1 1 0,0 0 0,0 0 0,-1 0 0,1 0 0,0-1 0,-1 1 0,1 0 0,0 0 0,-1 0 0,0 0 0,-17 3 0,-20 14 0,35-15 0,-41 20 0,1 2 0,1 2 0,-40 33 0,72-50 0,0 1 0,1 0 0,0 1 0,1-1 0,0 2 0,0-1 0,1 1 0,1 0 0,0 0 0,-5 18 0,8-24 0,1 1 0,1-1 0,-1 1 0,1 0 0,0 0 0,0 0 0,1-1 0,0 1 0,1 0 0,-1 0 0,1 0 0,0 0 0,1 0 0,0-1 0,0 1 0,0-1 0,1 1 0,0-1 0,0 0 0,0 0 0,1 0 0,5 5 0,-3-5 0,1-1 0,-1 0 0,1 0 0,1-1 0,-1 0 0,1 0 0,-1-1 0,1 0 0,0 0 0,0-1 0,0 0 0,0-1 0,17 2 0,45 14 0,-70-17 0,1 0 0,-1 0 0,1 0 0,-1 0 0,1 0 0,0 1 0,-1-1 0,1 0 0,-1 0 0,1 1 0,-1-1 0,1 0 0,-1 1 0,1-1 0,-1 0 0,0 1 0,1-1 0,-1 1 0,1-1 0,-1 1 0,0-1 0,0 1 0,1-1 0,-1 1 0,0-1 0,0 1 0,1-1 0,-1 1 0,0-1 0,0 1 0,0 0 0,0-1 0,0 2 0,-15 11 0,-31 4 0,20-12 0,0-1 0,0-1 0,0-2 0,0-1 0,-39-4 0,63 4 0,-1 0 0,1 0 0,-1 0 0,0 0 0,1-1 0,-1 1 0,1-1 0,-1 1 0,1-1 0,0 0 0,-1 0 0,1 0 0,0-1 0,-1 1 0,1 0 0,0-1 0,0 0 0,0 1 0,0-1 0,1 0 0,-1 0 0,0 0 0,1 0 0,0 0 0,-1 0 0,1-1 0,0 1 0,0 0 0,0-1 0,0 1 0,0-1 0,1 1 0,-1-1 0,1 1 0,0-1 0,-1 1 0,1-1 0,0 1 0,1-1 0,-1 0 0,0 1 0,1-1 0,1-4 0,0 1 0,0 0 0,0-1 0,1 1 0,0 0 0,0 1 0,1-1 0,0 0 0,-1 1 0,2 0 0,-1 0 0,1 0 0,0 0 0,0 1 0,0 0 0,0 0 0,9-5 0,-14 9 0,1 0 0,-1-1 0,1 1 0,-1-1 0,1 1 0,-1 0 0,1-1 0,-1 1 0,1 0 0,0 0 0,-1 0 0,1-1 0,-1 1 0,1 0 0,0 0 0,-1 0 0,1 0 0,0 0 0,-1 0 0,1 0 0,-1 0 0,1 0 0,0 0 0,-1 1 0,1-1 0,-1 0 0,1 0 0,0 0 0,-1 1 0,1-1 0,-1 0 0,1 1 0,0 0 0,-4 19 0,-21 25 0,11-28 0,-1-1 0,-1-1 0,0 0 0,-1-1 0,-18 12 0,-93 55 0,65-44 0,59-35 0,0 0 0,0 0 0,0-1 0,-1 1 0,1-1 0,0 0 0,0 0 0,-1 0 0,1 0 0,-1-1 0,1 1 0,-1-1 0,1 0 0,-1 0 0,-6-1 0,9 1 0,0 0 0,0-1 0,0 1 0,0-1 0,0 1 0,0-1 0,0 1 0,1-1 0,-1 0 0,0 1 0,0-1 0,0 0 0,1 0 0,-1 1 0,0-1 0,1 0 0,-1 0 0,1 0 0,-1 0 0,0-2 0,1 1 0,-1-1 0,1 1 0,0-1 0,-1 0 0,1 1 0,0-1 0,1 0 0,-1 1 0,0-1 0,1 0 0,1-3 0,12-28 0,-8 16 0,-8 18 0,-1 0 0,1 0 0,0 1 0,-1-1 0,1 1 0,-1-1 0,1 1 0,0 0 0,0 0 0,0 0 0,-4 3 0,-67 31 0,13-5 0,-79 26 0,114-47 0,19-6 0,-1 0 0,0 0 0,1-1 0,-1 0 0,0 0 0,0-1 0,0 0 0,0 0 0,0 0 0,-1-1 0,-9-1 0,16 1 0,0 0 0,0-1 0,0 1 0,1 0 0,-1 0 0,0-1 0,0 1 0,0-1 0,0 1 0,1 0 0,-1-1 0,0 0 0,0 1 0,1-1 0,-1 1 0,1-1 0,-1 0 0,0 0 0,1 1 0,-1-1 0,1 0 0,-1 0 0,1 0 0,0 1 0,-1-1 0,1 0 0,0 0 0,0 0 0,0 0 0,-1 0 0,1-1 0,1 0 0,-1-1 0,1 1 0,-1-1 0,1 0 0,0 1 0,0-1 0,0 1 0,1 0 0,-1-1 0,4-3 0,3-4 0,0 0 0,1 1 0,15-13 0,0 3 0,40-24 0,-54 37 0,0 0 0,1 1 0,0 1 0,-1 0 0,2 0 0,-1 1 0,14-2 0,-24 4 0,0 1 0,0 0 0,0 0 0,0 0 0,0 0 0,0 0 0,0 0 0,1 0 0,-1 0 0,0 0 0,0 0 0,0 0 0,0 1 0,0-1 0,0 1 0,0-1 0,0 0 0,0 1 0,0 0 0,0-1 0,0 1 0,0 0 0,0-1 0,-1 1 0,1 0 0,0 0 0,0 0 0,-1-1 0,1 1 0,-1 0 0,2 2 0,-2 0 0,1 0 0,-1-1 0,0 1 0,0 0 0,0 0 0,0 0 0,0 0 0,0 0 0,-1 0 0,0 0 0,-1 5 0,-3 7 0,-1 0 0,-1-1 0,-13 21 0,-40 51 0,-5-3 0,-3-3 0,-4-3 0,-116 97 0,174-161-227,-1-1-1,0-1 1,0 0-1,-1-1 1,-31 14-1,25-17-6598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6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 24575,'0'-4'0,"3"-1"0,3-4 0,3-1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7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1 24575,'-1'21'0,"-2"0"0,-1 1 0,0-1 0,-1-1 0,-2 1 0,0-1 0,-1 0 0,-1 0 0,0-1 0,-2 0 0,0-1 0,-1 0 0,-1-1 0,-21 21 0,1-2 0,-2-2 0,-2-1 0,-1-2 0,-1-2 0,-62 35 0,81-52 0,0-1 0,-1-2 0,-39 14 0,56-22 0,0 1 0,-1-1 0,1 0 0,-1 0 0,1 0 0,-1-1 0,1 0 0,-1 1 0,1-2 0,-1 1 0,1 0 0,-1-1 0,1 0 0,-1 0 0,1 0 0,0-1 0,-1 1 0,1-1 0,0 0 0,0 0 0,0-1 0,1 1 0,-1-1 0,0 0 0,1 0 0,-4-4 0,5 4 0,1 0 0,-1 0 0,0 0 0,1-1 0,0 1 0,0-1 0,0 1 0,0-1 0,1 1 0,-1-1 0,1 1 0,0-1 0,0 0 0,0 1 0,1-7 0,16-59 0,-9 38 0,-1 1 0,-4 10 0,1 1 0,1-1 0,1 1 0,0 0 0,2 0 0,0 1 0,1 0 0,13-19 0,-20 35 0,0-1 0,0 1 0,0 0 0,0 0 0,0 0 0,0 0 0,1 0 0,-1 1 0,0-1 0,1 1 0,0-1 0,-1 1 0,1 0 0,0 0 0,0 0 0,0 0 0,-1 1 0,1-1 0,0 1 0,0 0 0,5 0 0,-3 1 0,0 0 0,0 0 0,0 1 0,1-1 0,-2 1 0,1 1 0,0-1 0,0 1 0,-1-1 0,1 1 0,3 4 0,11 10 0,-2 0 0,0 1 0,27 39 0,-44-56 0,8 8 0,95 134 0,137 144 0,-225-273-1365,-2-4-5461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9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1030 159 24575,'1'-12'0,"2"11"0,7 22 0,8 37 0,25 143 0,-63-285 0,11 48 0,0 0 0,-5-67 0,15 36 0,0 42 0,-4-47 0,3 72 0,0 0 0,0 1 0,0-1 0,0 0 0,0 0 0,-1 1 0,1-1 0,0 0 0,0 0 0,0 0 0,-1 1 0,1-1 0,0 0 0,0 0 0,0 0 0,-1 0 0,1 0 0,0 1 0,0-1 0,-1 0 0,1 0 0,0 0 0,0 0 0,-1 0 0,1 0 0,0 0 0,-1 0 0,1 0 0,0 0 0,0 0 0,-1 0 0,1 0 0,0 0 0,0 0 0,-1 0 0,1 0 0,0 0 0,0 0 0,-1-1 0,1 1 0,0 0 0,0 0 0,-1 0 0,1 0 0,0 0 0,0-1 0,0 1 0,-1 0 0,1 0 0,0 0 0,0-1 0,0 1 0,0 0 0,-1 0 0,1-1 0,0 1 0,0 0 0,0 0 0,0-1 0,0 1 0,0 0 0,0-1 0,0 1 0,0 0 0,-17 27 0,12-18 0,-7 8 0,-1 0 0,0-1 0,-2 0 0,0-1 0,0-1 0,-2 0 0,1-1 0,-2-1 0,0-1 0,0 0 0,-1-1 0,0-1 0,0-1 0,-1-1 0,-1 0 0,1-2 0,-1 0 0,0-1 0,0-2 0,-34 1 0,53-2 0,0-1 0,0 0 0,1 0 0,-1-1 0,0 1 0,0 0 0,1 0 0,-1-1 0,0 1 0,1-1 0,-1 1 0,1-1 0,-1 0 0,0 0 0,1 0 0,0 0 0,-1 0 0,1 0 0,-1 0 0,1 0 0,0 0 0,0-1 0,-2-2 0,2 3 0,1-1 0,0 0 0,0 0 0,-1 0 0,1 0 0,0 0 0,0 0 0,1 0 0,-1 0 0,0 0 0,1 0 0,-1 0 0,1 0 0,0 0 0,-1 0 0,1 1 0,1-3 0,5-7 0,0 0 0,1 1 0,0-1 0,0 2 0,11-10 0,3-4 0,-15 15 0,0 1 0,1-1 0,0 1 0,0 1 0,0-1 0,1 1 0,0 1 0,15-8 0,-23 13 0,-1-1 0,1 1 0,0 0 0,-1-1 0,1 1 0,0 0 0,-1 0 0,1 0 0,0 0 0,-1-1 0,1 1 0,0 0 0,0 0 0,-1 0 0,1 1 0,0-1 0,-1 0 0,1 0 0,0 0 0,-1 0 0,1 1 0,0-1 0,-1 0 0,1 1 0,0-1 0,-1 0 0,1 1 0,-1-1 0,1 1 0,0-1 0,-1 1 0,1-1 0,-1 1 0,0-1 0,1 1 0,0 0 0,-1 2 0,0-1 0,0 0 0,1 0 0,-1 1 0,-1-1 0,1 0 0,0 1 0,-1-1 0,1 0 0,-1 0 0,-1 4 0,-26 53 0,-15 12 0,-42 62 0,74-117 0,-2-1 0,0-1 0,0 0 0,-1-1 0,-1 0 0,-17 11 0,30-23 0,1 0 0,-1 0 0,1 0 0,-1 0 0,0 0 0,1 0 0,-1 0 0,0-1 0,0 1 0,1-1 0,-1 1 0,0-1 0,0 0 0,0 0 0,0 0 0,1 0 0,-1 0 0,0 0 0,0 0 0,0-1 0,0 1 0,1-1 0,-1 1 0,0-1 0,-3-1 0,3 0 0,-1-1 0,0 1 0,0-1 0,1 0 0,0 0 0,-1 0 0,1 0 0,0 0 0,1 0 0,-1 0 0,0-1 0,0-4 0,-3-7 0,0-1 0,2 0 0,0 0 0,-2-30 0,5 37 0,0 1 0,-1-1 0,-1 1 0,1 0 0,-4-10 0,5 18 0,0-1 0,-1 0 0,1 0 0,0 0 0,-1 1 0,1-1 0,-1 0 0,1 0 0,-1 1 0,1-1 0,-1 0 0,0 1 0,1-1 0,-1 0 0,0 1 0,1-1 0,-1 1 0,0-1 0,0 1 0,0 0 0,1-1 0,-3 1 0,2 0 0,-1 0 0,1 0 0,-1 1 0,1-1 0,-1 1 0,1-1 0,-1 1 0,1 0 0,0 0 0,-1-1 0,1 1 0,0 0 0,0 0 0,0 0 0,0 0 0,0 0 0,0 1 0,-2 1 0,-64 90 0,27-36 0,20-31 0,-45 46 0,55-62 0,-1 0 0,0-1 0,-1-1 0,0 0 0,0 0 0,0-1 0,-14 5 0,24-11-30,1-1 0,0 1-1,0-1 1,-1 1 0,1-1-1,-1 0 1,1 0 0,0 1-1,-1-1 1,1 0 0,0 0-1,-1 0 1,1-1 0,-1 1-1,1 0 1,0 0-1,-1-1 1,1 1 0,0-1-1,-1 1 1,1-1 0,0 1-1,0-1 1,-1 0 0,1 0-1,0 0 1,0 1 0,0-1-1,0 0 1,0 0 0,0-1-1,0 1 1,1 0 0,-1 0-1,0 0 1,1 0 0,-1-1-1,1 1 1,-1 0 0,1-1-1,-1 1 1,1 0 0,0-1-1,0-1 1,-3-14-6796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9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1 268 24575,'4'0'0,"5"-4"0,5-5 0,4-5 0,3-4 0,2-3 0,1-2 0,0-1 0,1 0 0,-5-1 0,-1 5 0,0 1 0,0 1 0,-2-2 0,-1 4 0,-7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9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510 148 24575,'1'-7'0,"1"-1"0,0 1 0,0 0 0,1 0 0,-1 1 0,1-1 0,1 1 0,-1-1 0,9-10 0,5-9 0,-12 15 0,-4 8 0,0 1 0,0-1 0,0 0 0,1 1 0,-1-1 0,1 1 0,0-1 0,0 1 0,0 0 0,0 0 0,3-3 0,-6 53 0,-6 108 0,6-103 0,-12 95 0,8-110-113,3-22 173,0 0 1,-1-1-1,-8 27 0,10-38-131,0-1 0,-1 0 0,0 1 0,0-1 0,1 0 0,-2 0-1,1 0 1,0 0 0,-1 0 0,1 0 0,-1-1 0,0 1 0,0-1 0,0 1 0,0-1-1,0 0 1,0-1 0,-1 1 0,1-1 0,-7 3 0,-6-1-6755</inkml:trace>
  <inkml:trace contextRef="#ctx0" brushRef="#br0" timeOffset="1">394 543 24575,'-2'1'0,"1"-1"0,0 1 0,-1-1 0,1 1 0,0 0 0,0-1 0,-1 1 0,1 0 0,0 0 0,0 0 0,0 0 0,0 0 0,0 0 0,0 1 0,0-1 0,0 0 0,1 0 0,-2 2 0,-16 32 0,12-21 0,-10 13 20,0 0 0,-2-1 0,-1-1 0,-1-1 0,-25 24 0,32-36-155,0-1 0,0-1 0,-1 0 0,-1-1 0,1 0 0,-1-1 0,-1-1 0,0 0 0,0-1 0,-33 7 0,29-9-6691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0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19 24575,'0'-1'0,"1"0"0,-1 0 0,0 0 0,0 0 0,1 0 0,-1 0 0,1 0 0,-1 1 0,1-1 0,-1 0 0,1 0 0,0 1 0,-1-1 0,1 0 0,0 0 0,-1 1 0,1-1 0,0 1 0,0-1 0,0 1 0,-1-1 0,1 1 0,0 0 0,0-1 0,0 1 0,0 0 0,0-1 0,0 1 0,0 0 0,0 0 0,0 0 0,0 0 0,0 0 0,0 0 0,0 0 0,-1 0 0,3 1 0,35 8 0,-35-8 0,1 1 0,-1 0 0,0 1 0,0-1 0,0 0 0,0 1 0,0 0 0,0 0 0,-1 0 0,1 0 0,-1 0 0,0 0 0,0 1 0,0-1 0,0 1 0,-1-1 0,1 1 0,-1 0 0,0 0 0,0-1 0,0 1 0,-1 0 0,1 0 0,-1 0 0,0 0 0,0 0 0,-1 0 0,1 0 0,-1 0 0,1 0 0,-4 6 0,0 2 0,0 0 0,-1 0 0,0-1 0,-1 1 0,-1-2 0,1 1 0,-2-1 0,-14 17 0,-20 20-110,19-20 228,-49 44 1,65-64-244,-1-1 1,0-1 0,0 1-1,0-2 1,-1 1 0,1-1 0,-1 0-1,0-1 1,-1 0 0,1 0-1,-15 2 1,4-4-6702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0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24575,'3'-4'0,"3"-5"0,3-1 0,0-3 0,3 0 0,-1 8 0,-6 3 0,-8 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0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618 765 24575,'0'-3'0,"1"0"0,-1 1 0,1-1 0,0 1 0,-1-1 0,1 1 0,0-1 0,1 1 0,-1 0 0,0-1 0,1 1 0,-1 0 0,1 0 0,0 0 0,0 0 0,-1 0 0,1 1 0,0-1 0,1 0 0,-1 1 0,0 0 0,0-1 0,1 1 0,-1 0 0,4-1 0,-2 0 0,1 1 0,-1-1 0,0 1 0,0 0 0,1 0 0,-1 1 0,1-1 0,-1 1 0,1 0 0,-1 0 0,1 1 0,-1-1 0,0 1 0,6 1 0,-5 1 0,1 0 0,-1 0 0,0 1 0,0 0 0,0-1 0,-1 2 0,1-1 0,-1 0 0,0 1 0,0 0 0,-1 0 0,1 0 0,-1 0 0,0 1 0,-1-1 0,1 1 0,-1 0 0,0 0 0,0-1 0,-1 1 0,0 0 0,0 1 0,0 7 0,-1-10 0,1 1 0,-1-1 0,0 1 0,-1-1 0,1 0 0,-1 1 0,0-1 0,0 0 0,0 1 0,-1-1 0,1 0 0,-1 0 0,0 0 0,0 0 0,0 0 0,-1 0 0,0-1 0,1 1 0,-1-1 0,0 0 0,-1 0 0,1 0 0,0 0 0,-1-1 0,0 1 0,0-1 0,0 0 0,0 0 0,0 0 0,0 0 0,0-1 0,-9 2 0,5-2 0,-1 0 0,0-1 0,1 0 0,-1-1 0,0 0 0,-13-3 0,14 2 0,-1 0 0,1 1 0,0 0 0,-1 1 0,1 0 0,0 0 0,-1 0 0,-8 3 0,5 0 0,-1 2 0,1-1 0,-1 2 0,2 0 0,-1 0 0,1 1 0,-1 0 0,2 1 0,-1 0 0,-9 11 0,-9 11 0,-45 64 0,-4 5 0,69-90 14,0-1-1,0 0 0,-1 0 0,0 0 1,0-1-1,-1-1 0,1 0 1,-21 8-1,25-11-91,0-1 0,-1-1 0,1 1-1,0-1 1,-1 0 0,1 0 0,0-1 0,-1 0 0,1 0-1,-1 0 1,1-1 0,0 0 0,-1 0 0,1-1 0,0 0-1,0 0 1,0 0 0,-8-5 0,-1-3-6748</inkml:trace>
  <inkml:trace contextRef="#ctx0" brushRef="#br0" timeOffset="1">758 19 24575,'0'-4'0,"4"-1"0,5 0 0,5 1 0,0 5 0,2 6 0,2 6 0,2 5 0,-3 3 0,1 2 0,-4 2 0,-8 3 0,-4 2 0,-4-5-8191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0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0 24575,'-5'1'0,"0"0"0,0 0 0,0 0 0,0 1 0,0 0 0,1 0 0,-1 0 0,0 0 0,1 1 0,0-1 0,-6 6 0,-42 37 0,41-34 0,1 1 0,0 0 0,0 0 0,1 1 0,1 0 0,0 1 0,1 0 0,0 0 0,1 1 0,1-1 0,-6 25 0,10-31 0,0 0 0,0 0 0,1 0 0,-1 0 0,2 0 0,-1-1 0,1 1 0,1 0 0,-1 0 0,1-1 0,1 1 0,-1-1 0,1 1 0,1-1 0,-1 0 0,1 0 0,0-1 0,1 1 0,0-1 0,0 0 0,0 0 0,1 0 0,-1-1 0,12 8 0,-4-4-114,1-1 1,0-1-1,0 0 0,1-1 0,0 0 1,0-2-1,0 1 0,1-2 0,-1 0 1,1-1-1,23 1 0,-5-4-6712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1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0 122 24575,'3'3'0,"1"-1"0,-1 0 0,1 0 0,-1 0 0,1 0 0,0-1 0,-1 1 0,1-1 0,0 0 0,0 0 0,0-1 0,0 1 0,0-1 0,0 0 0,0 0 0,0 0 0,6-1 0,10-2 0,1-1 0,22-7 0,-16 4 0,13-2-115,8-1-135,1-2 0,-2-3 0,0-1 0,51-26 0,-76 30-6576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1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61 24575,'4'0'-353,"0"1"1,0-1-1,0 0 0,0 1 0,0 0 0,0 0 0,0 0 1,0 1-1,0-1 0,-1 1 0,1 0 0,-1 0 1,5 3-1,-4-2 453,0 1 0,0 0 1,-1 0-1,1 1 0,-1-1 0,0 1 1,0 0-1,0 0 0,-1 0 1,1 0-1,-1 0 0,-1 0 0,1 0 1,0 7-1,0-3 342,-1 1 0,0-1 0,0 0 0,-1 1 0,0-1 0,-1 1 0,0-1 0,-3 11 0,2-14-510,0 0 0,0 0 0,0 0 0,-1 0 1,1 0-1,-2-1 0,-3 6 0,0-2 68,-1-1 0,0 0 0,0 0 0,-1 0 0,0-1 0,-1-1 0,1 0 0,-1 0 0,-20 8 0,22-10 0,-1-1 0,1 0 0,-1-1 0,0 0 0,0 0 0,0-1 0,0 0 0,0 0 0,-1-1 0,1 0 0,0-1 0,-14-3 0,20 4 0,1-1 0,-1 0 0,0 1 0,1-1 0,0 0 0,-1 0 0,1-1 0,0 1 0,-1 0 0,1-1 0,0 0 0,0 1 0,0-1 0,0 0 0,1 0 0,-1 0 0,0 0 0,1 0 0,-1-1 0,1 1 0,-1-3 0,1 2 0,0-1 0,0 0 0,1 1 0,0-1 0,0 0 0,0 0 0,0 1 0,0-1 0,1 0 0,-1 0 0,1 1 0,3-8 0,3-6 0,1 0 0,0 1 0,1 0 0,19-23 0,-11 14-195,2 1 0,1 1 0,1 1 0,1 1 0,0 1 0,49-33 0,-51 41-6631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2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450 176 24575,'4'0'-41,"-1"0"0,0 1 0,1-1 0,-1 1 0,0-1 0,1 1 0,-1 0 0,0 0 0,0 1 0,0-1 0,0 1 0,0-1 0,0 1 0,-1 0 1,1 0-1,0 0 0,3 5 0,-2-3 48,-1 1 0,1 0 1,-1 0-1,-1 0 1,1 0-1,-1 0 1,0 1-1,0-1 1,0 1-1,0 5 1,0-1 42,0 1 0,-1-1 1,-1 0-1,0 0 1,0 1-1,-1-1 1,-1 0-1,1 0 0,-2 0 1,1 0-1,-1 0 1,-7 14-1,-24 21-50,14-23 0,32-35 0,17-19 0,-28 31 0,1 0 0,-1-1 0,0 1 0,0-1 0,0 0 0,-1 1 0,1-1 0,0 0 0,0 1 0,-1-1 0,1 0 0,-1 0 0,0 0 0,0 1 0,1-1 0,-1-4 0,-1 6 0,0-1 0,1 1 0,-1-1 0,0 1 0,1-1 0,-1 1 0,0-1 0,0 1 0,1 0 0,-1-1 0,0 1 0,0 0 0,0 0 0,1-1 0,-1 1 0,0 0 0,0 0 0,0 0 0,0 0 0,1 0 0,-1 0 0,0 0 0,0 1 0,0-1 0,0 0 0,1 0 0,-1 1 0,0-1 0,0 0 0,1 1 0,-1-1 0,0 1 0,-1 0 0,-27 14 0,26-13 0,-1 0 0,1 0 0,0 1 0,0-1 0,0 1 0,0 0 0,1-1 0,-1 1 0,1 0 0,0 1 0,0-1 0,0 0 0,0 1 0,0-1 0,1 1 0,0 0 0,-1-1 0,1 1 0,1 0 0,-1 0 0,1 0 0,-1 0 0,1-1 0,0 1 0,0 0 0,1 0 0,-1 0 0,1 0 0,0 0 0,0-1 0,0 1 0,0 0 0,1-1 0,-1 1 0,1-1 0,0 1 0,0-1 0,4 4 0,0 1 0,-1 0 0,1-1 0,1 1 0,0-1 0,0-1 0,0 0 0,1 0 0,0 0 0,0-1 0,0 0 0,0 0 0,1-1 0,0 0 0,15 4 0,-14-6 0,-1 0 0,0-1 0,0 0 0,0 0 0,1-1 0,-1-1 0,0 1 0,0-1 0,1-1 0,11-3 0,-20 5 0,0 0 0,-1 0 0,1 0 0,-1 0 0,1-1 0,-1 1 0,1 0 0,0 0 0,-1-1 0,1 1 0,-1 0 0,1-1 0,-1 1 0,1-1 0,-1 1 0,0 0 0,1-1 0,-1 1 0,1-1 0,-1 1 0,0-1 0,1 0 0,-1 1 0,0-1 0,0 1 0,0-1 0,1 1 0,-1-1 0,0 0 0,0 1 0,0-1 0,0 1 0,0-1 0,0 0 0,0 1 0,0-2 0,-21-12 0,-34 1 0,-128 14 0,13 1 0,145-3 0,-1-2 0,1 0 0,0-2 0,-38-12 0,57 15 0,1 0 0,-1 0 0,1-1 0,0 0 0,0 0 0,0 0 0,0-1 0,0 1 0,1-1 0,0 0 0,-1-1 0,2 1 0,-1-1 0,0 1 0,-3-7 0,4 4 0,0-1 0,0 0 0,0 0 0,1 0 0,0 0 0,0 0 0,1 0 0,0-1 0,1-13 0,2-12 0,3 0 0,0 1 0,3-1 0,14-41 0,-11 38 0,-8 25 26,2 0-165,-2 0 0,1 0 0,-2 0 0,0-1 0,0 1 0,-1-1-1,0 0 1,-1 1 0,-2-17 0,-3 15-6687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2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855 0 24575,'1'5'0,"0"0"0,1 0 0,-1 0 0,1 0 0,0 0 0,1 0 0,3 5 0,6 15 0,8 30 0,-3 1 0,-2 1 0,-3 0 0,6 61 0,-16-93 0,-1 1 0,-1-1 0,-1 1 0,-2-1 0,0 0 0,-2 0 0,0 0 0,-2 0 0,-1-1 0,-1 0 0,-22 41 0,25-54 0,0 0 0,-2-1 0,1 0 0,-1-1 0,-1 0 0,1 0 0,-2 0 0,1-1 0,-1-1 0,0 0 0,-1 0 0,-14 7 0,9-8 0,1 0 0,-1-1 0,0-1 0,-1 0 0,1-1 0,-1 0 0,1-2 0,-23 0 0,3-3 0,0-2 0,1-2 0,0-1 0,0-1 0,1-2 0,0-1 0,1-2 0,-32-18 0,44 21 0,1-2 0,1 0 0,0-1 0,0-1 0,1-1 0,1 0 0,1-1 0,0-1 0,-19-28 0,27 34 0,0-1 0,2 0 0,-1-1 0,2 0 0,0 0 0,0 0 0,1 0 0,1-1 0,0 1 0,1-1 0,0 0 0,1 0 0,1 0 0,0 0 0,1 0 0,4-25 0,1 17 15,-1 1 0,2 0 0,1 1 0,1 0 0,0 0 0,2 1 0,24-35 0,-8 20-386,2 2-1,1 0 1,34-26 0,-42 38-6455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2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1 24575,'0'4'0,"0"5"0,0 5 0,-3 1 0,-7-3 0,-4-7 0,-4-5 0,1-2-8191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3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1699 1 24575,'-18'0'0,"0"2"0,0 0 0,0 1 0,0 1 0,0 1 0,1 0 0,0 1 0,0 1 0,-18 10 0,27-14 0,1 1 0,0 1 0,0-1 0,0 1 0,1 0 0,0 0 0,0 1 0,0 0 0,1 0 0,0 1 0,0-1 0,0 1 0,1 0 0,0 0 0,0 0 0,1 1 0,0 0 0,0-1 0,1 1 0,0 0 0,0 0 0,0 12 0,2-14 0,0 0 0,1-1 0,0 1 0,0-1 0,0 1 0,1-1 0,-1 1 0,1-1 0,1 0 0,-1 0 0,1 0 0,0 0 0,0 0 0,7 8 0,3 1 0,0-1 0,2 0 0,16 11 0,-16-12 0,-1 0 0,19 19 0,-32-30 0,0-1 0,-1 1 0,1 0 0,0 0 0,-1-1 0,1 1 0,0 0 0,-1 0 0,1 0 0,-1 0 0,1 0 0,-1 0 0,0 0 0,1 0 0,-1 0 0,0 0 0,0 0 0,0 0 0,1 0 0,-1 0 0,0 0 0,0 0 0,-1 0 0,1 0 0,0 0 0,0 0 0,0 0 0,-1 0 0,0 2 0,0-2 0,-1 1 0,0-1 0,1 1 0,-1-1 0,0 0 0,0 0 0,1 0 0,-1 0 0,0 0 0,0 0 0,0 0 0,-1-1 0,-2 2 0,-8 0 0,-1 0 0,0 0 0,-16-1 0,15-1 0,-31 0 0,-59-6 0,91 4 0,1-1 0,-1 0 0,1 0 0,0-1 0,0-1 0,0 0 0,1-1 0,-23-14 0,32 18 0,1 0 0,-1 0 0,1 0 0,-1 0 0,1 0 0,0-1 0,0 1 0,0-1 0,0 1 0,1-1 0,-1 0 0,1 1 0,-1-1 0,1 0 0,0 0 0,0 0 0,0 0 0,1 0 0,-1-1 0,1 1 0,0 0 0,-1 0 0,1 0 0,1 0 0,-1-1 0,0 1 0,1 0 0,0 0 0,0 0 0,0 0 0,0 0 0,0 0 0,0 0 0,1 0 0,2-4 0,1 0 0,0-1 0,1 1 0,0 0 0,0 1 0,0 0 0,0 0 0,1 0 0,0 0 0,1 1 0,-1 1 0,16-8 0,-22 11 0,0 0 0,0 1 0,0-1 0,0 1 0,0-1 0,0 1 0,0 0 0,0-1 0,0 1 0,1 0 0,-1 0 0,0 0 0,0 0 0,0 0 0,0 0 0,1 0 0,-1 0 0,0 0 0,0 0 0,0 1 0,0-1 0,0 1 0,0-1 0,0 1 0,0-1 0,2 2 0,-2-1 0,-1 0 0,1 1 0,-1-1 0,1 0 0,-1 1 0,1-1 0,-1 1 0,0-1 0,1 1 0,-1-1 0,0 1 0,0-1 0,0 1 0,0-1 0,-1 0 0,1 1 0,-1 1 0,-1 6 0,0-1 0,-1 0 0,0 0 0,0 0 0,-1 0 0,-4 7 0,-8 5 0,0-2 0,-1-1 0,-1 0 0,-1-1 0,0 0 0,-1-2 0,0 0 0,-24 10 0,40-21 0,1-1 0,-1-1 0,0 1 0,0 0 0,-1-1 0,1 0 0,0 0 0,0 0 0,0-1 0,-1 1 0,1-1 0,0 0 0,-1 0 0,-5-1 0,8 0 0,0 0 0,0 1 0,1-1 0,-1 0 0,0 0 0,1 0 0,-1 0 0,1 0 0,0-1 0,-1 1 0,1 0 0,0-1 0,0 1 0,-1-1 0,1 1 0,0-1 0,1 1 0,-1-1 0,0 0 0,0 1 0,1-1 0,-1 0 0,1 0 0,-1 0 0,1 0 0,0 1 0,0-1 0,0 0 0,0 0 0,0 0 0,0 0 0,0 0 0,1 1 0,0-3 0,-1 4 0,0-1 0,0 1 0,0-1 0,0 1 0,0-1 0,0 1 0,1 0 0,-1-1 0,0 1 0,-1-1 0,1 1 0,0-1 0,0 1 0,0 0 0,0-1 0,0 1 0,0-1 0,0 1 0,-1 0 0,1-1 0,0 1 0,0 0 0,-1-1 0,1 1 0,0 0 0,0-1 0,-1 1 0,1 0 0,0-1 0,-1 1 0,1 0 0,0 0 0,-1-1 0,1 1 0,-1 0 0,1 0 0,0 0 0,-1 0 0,1 0 0,-1-1 0,-24 8 0,-41 33 0,45-26 0,5-5 0,-45 24 0,57-31 0,0 0 0,1-1 0,-1 1 0,0-1 0,-1 0 0,1 0 0,0-1 0,0 1 0,0-1 0,0 0 0,-1 0 0,-6-1 0,10 1 0,0-1 0,0 1 0,1 0 0,-1 0 0,0-1 0,0 1 0,1 0 0,-1-1 0,1 1 0,-1 0 0,0-1 0,1 1 0,-1-1 0,1 1 0,-1-1 0,1 0 0,-1 1 0,1-1 0,-1 1 0,1-1 0,0 0 0,-1 1 0,1-1 0,0 0 0,-1 0 0,1 1 0,0-1 0,0 0 0,0 0 0,0 0 0,9-26 0,25-20 0,-34 47 0,19-19 0,2 1 0,0 1 0,1 1 0,1 0 0,37-18 0,-59 33 0,1 0 0,0 0 0,-1 0 0,1 0 0,0 0 0,0 1 0,0-1 0,-1 1 0,1-1 0,0 1 0,0 0 0,0 0 0,0-1 0,0 1 0,0 1 0,0-1 0,3 1 0,0 9 0,-15 12 0,-19 15 0,-1-1 0,-3-2 0,-38 33 0,5-5 0,-246 221 120,261-243-417,0-3 0,-3-3 0,-1-2 0,-94 41 0,123-63-6529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23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6 24575,'0'-4'0,"0"3"0,-4 1 0,-5 1 0,-1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19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51 539 24575,'-4'3'0,"0"1"0,0 0 0,0-1 0,1 2 0,0-1 0,-1 0 0,1 1 0,1-1 0,-1 1 0,1 0 0,0 0 0,0 0 0,0 0 0,1 0 0,0 0 0,0 1 0,-1 7 0,1-3 0,-2 73 0,4-78 0,-1 0 0,0 0 0,1 0 0,0 0 0,0-1 0,1 1 0,-1 0 0,1-1 0,0 1 0,0-1 0,1 0 0,-1 1 0,1-1 0,4 4 0,-6-7 0,1 0 0,0 1 0,0-1 0,0-1 0,0 1 0,0 0 0,0 0 0,1-1 0,-1 1 0,0-1 0,0 0 0,0 0 0,1 1 0,-1-1 0,0-1 0,0 1 0,0 0 0,0-1 0,1 1 0,-1-1 0,0 1 0,0-1 0,0 0 0,0 0 0,0 0 0,0 0 0,0 0 0,-1-1 0,1 1 0,0 0 0,-1-1 0,3-1 0,7-7 0,0 0 0,0-1 0,11-14 0,1-8 0,-1 0 0,-2-1 0,-2-2 0,-1 0 0,-2 0 0,12-43 0,-9 25 0,-1 5 0,-1-1 0,9-61 0,-24 98 0,-1 0 0,0 0 0,-1 0 0,-3-19 0,3 25 0,-1 0 0,1 0 0,-1 1 0,0-1 0,-1 0 0,0 1 0,0-1 0,0 1 0,-7-10 0,8 14 0,0 0 0,0 1 0,-1-1 0,1 0 0,0 1 0,-1-1 0,1 1 0,0 0 0,-1 0 0,0 0 0,1 0 0,-1 0 0,0 1 0,1-1 0,-1 1 0,0-1 0,0 1 0,0 0 0,1 0 0,-1 1 0,0-1 0,0 0 0,1 1 0,-1 0 0,0 0 0,1-1 0,-1 1 0,1 1 0,-1-1 0,1 0 0,-1 1 0,1-1 0,0 1 0,0 0 0,-3 2 0,-4 4 0,1-1 0,0 1 0,0 1 0,1 0 0,0 0 0,0 0 0,-6 14 0,-33 74 0,-40 129 0,84-219 0,0 1 0,1-1 0,0 0 0,1 1 0,-1 0 0,2-1 0,-1 1 0,1-1 0,0 0 0,0 1 0,1-1 0,0 0 0,0 1 0,1-1 0,0 0 0,0-1 0,1 1 0,0-1 0,0 1 0,0-1 0,1 0 0,0-1 0,10 10 0,-14-14 4,-1 0-1,1-1 1,0 1-1,0 0 1,-1-1-1,1 1 1,0-1-1,0 1 1,0-1-1,0 1 1,0-1 0,0 0-1,0 1 1,0-1-1,0 0 1,0 0-1,0 0 1,0 0-1,0 0 1,0 0-1,0 0 1,0 0-1,0 0 1,0 0-1,0-1 1,-1 1-1,1 0 1,0-1-1,0 1 1,0-1-1,0 1 1,0-1-1,1 0 1,21-26-1489,-14 13-5341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1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0 24575,'-5'2'0,"0"-1"0,0 1 0,0 0 0,1 0 0,-1 0 0,0 1 0,1 0 0,-9 6 0,-3 2 0,22-14 0,1 1 0,-1 1 0,1-1 0,-1 1 0,1 0 0,0 0 0,-1 1 0,1 0 0,8 1 0,-13-2 0,0 1 0,0 0 0,0 1 0,0-1 0,0 0 0,0 0 0,0 1 0,0-1 0,0 1 0,0 0 0,0 0 0,0-1 0,0 1 0,-1 0 0,1 1 0,0-1 0,-1 0 0,1 0 0,0 1 0,-1-1 0,0 1 0,1-1 0,-1 1 0,0 0 0,0-1 0,0 1 0,0 0 0,0 0 0,0 0 0,-1 0 0,1 0 0,-1 0 0,1 0 0,-1 0 0,0 0 0,1 0 0,-1 0 0,-1 3 0,-3 13 0,-1-1 0,-1 0 0,-1 0 0,0-1 0,-1 0 0,-1 0 0,0-1 0,-2 0 0,1-1 0,-2 0 0,0 0 0,-21 18 0,14-22-1365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0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10 24575,'-4'-10'0,"-4"18"0,-6 17 0,9-9 0,0-1 0,2 1 0,-1 0 0,2 0 0,0 0 0,1 0 0,1 1 0,0-1 0,5 30 0,-4-41 0,1 0 0,-1 1 0,1-1 0,0 0 0,0 0 0,0 0 0,1 0 0,0 0 0,0 0 0,0-1 0,0 1 0,1-1 0,7 6 0,-8-7 0,1 0 0,1-1 0,-1 0 0,0 0 0,0 0 0,1-1 0,-1 1 0,1-1 0,0 0 0,-1 0 0,1-1 0,0 0 0,-1 1 0,1-1 0,0-1 0,-1 1 0,1-1 0,7-2 0,-3 1 0,0-1 0,0 0 0,0-1 0,-1 0 0,1 0 0,-1-1 0,0 0 0,0-1 0,-1 1 0,0-2 0,0 1 0,0-1 0,-1 0 0,0 0 0,9-14 0,0-2 0,-2 0 0,-1-1 0,-1-1 0,10-32 0,-119 419 0,32-105 0,55-223 0,-11 45 0,21-73 0,-1 1 0,1 0 0,1-1 0,-1 1 0,1 0 0,0 0 0,1-1 0,2 14 0,-2-17-59,1 0 0,-1 0-1,1 0 1,0 0-1,0-1 1,0 1 0,0 0-1,0-1 1,1 0 0,-1 1-1,1-1 1,0 0 0,-1 0-1,1-1 1,0 1-1,0 0 1,0-1 0,0 0-1,1 0 1,-1 0 0,0 0-1,5 1 1,11 1-6767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1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63 119 24575,'-1'42'0,"-12"79"0,7-46 0,7-64 0,-1 0 0,0 0 0,-1 0 0,0 0 0,-1 0 0,0-1 0,0 1 0,-1 0 0,-1-1 0,-8 18 0,1-20 0,6-18 0,5-20 0,12-8 0,1 0 0,29-57 0,-24 57 0,15-27 0,60-88 0,-91 150 0,0 0 0,1 0 0,-1 1 0,0-1 0,1 1 0,-1 0 0,1 0 0,0 0 0,0 0 0,0 0 0,0 1 0,0-1 0,6-1 0,-8 2 0,0 1 0,0 0 0,0 0 0,0 0 0,-1 0 0,1 0 0,0 0 0,0 0 0,0 0 0,0 0 0,0 0 0,0 0 0,-1 1 0,1-1 0,0 0 0,0 1 0,0-1 0,-1 1 0,1-1 0,0 1 0,1 0 0,-1 1 0,0-1 0,0 0 0,0 1 0,-1-1 0,1 1 0,0 0 0,-1-1 0,1 1 0,-1 0 0,1-1 0,-1 1 0,0 0 0,0 0 0,0-1 0,0 4 0,-1 20 0,-2 0 0,0 0 0,-2 0 0,-1-1 0,-9 27 0,-52 116 0,53-140 0,10-21 0,1 1 0,-1-1 0,1 0 0,0 1 0,1 0 0,0 0 0,0-1 0,0 1 0,1 0 0,-1 11 0,2-17 0,0 0 0,1 0 0,-1 0 0,0 0 0,0-1 0,0 1 0,1 0 0,-1 0 0,0 0 0,1 0 0,-1-1 0,1 1 0,-1 0 0,1-1 0,-1 1 0,1 0 0,0-1 0,-1 1 0,1-1 0,0 1 0,-1 0 0,1-1 0,0 0 0,0 1 0,-1-1 0,1 1 0,0-1 0,1 0 0,29-2 0,26-24 0,-33 11-1365,-2-1-5461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0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57 24575,'0'-3'0,"-1"1"0,1 0 0,-1 0 0,0 0 0,1-1 0,-1 1 0,0 0 0,0 0 0,-1 0 0,1 0 0,0 0 0,-1 1 0,1-1 0,-1 0 0,1 1 0,-1-1 0,0 1 0,0-1 0,-3-1 0,2 1 0,0 0 0,-1 0 0,1 0 0,-1 0 0,0 1 0,1 0 0,-1 0 0,0 0 0,0 0 0,-6-1 0,-20 5 17,1 0 0,-1 2-1,-56 16 1,2 0-1449,67-18-5394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1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24575,'-11'1'0,"12"7"0,3 9 0,1 25 0,-2 0 0,-5 67 0,3 45 0,-1-152-50,0-1-1,0 1 1,0-1-1,0 0 0,0 1 1,0-1-1,0 1 1,1-1-1,-1 0 1,1 1-1,-1-1 0,1 0 1,-1 0-1,1 1 1,0-1-1,-1 0 1,1 0-1,0 0 0,0 0 1,0 0-1,0 0 1,0 0-1,0 0 1,0 0-1,0 0 1,2 0-1,7 0-6775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1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0 24575,'0'1'0,"0"-1"0,0 0 0,0 1 0,0-1 0,0 0 0,1 0 0,-1 1 0,0-1 0,0 0 0,0 1 0,0-1 0,1 0 0,-1 0 0,0 1 0,0-1 0,1 0 0,-1 0 0,0 1 0,0-1 0,1 0 0,-1 0 0,0 0 0,1 0 0,-1 1 0,0-1 0,1 0 0,-1 0 0,0 0 0,1 0 0,-1 0 0,0 0 0,1 0 0,-1 0 0,0 0 0,1 0 0,-1 0 0,0 0 0,1 0 0,-1 0 0,0 0 0,1-1 0,-1 1 0,0 0 0,0 0 0,1 0 0,-1 0 0,0-1 0,1 1 0,-1 0 0,0 0 0,0 0 0,0-1 0,1 0 0,-4 18 0,-1-2 0,0 1 0,-2 0 0,1-1 0,-2 0 0,0 0 0,-1-1 0,-17 24 0,-1-2 0,-62 63 0,82-94 0,1 0 0,-1-1 0,0 1 0,0-2 0,-1 1 0,1 0 0,-1-1 0,0 0 0,0-1 0,0 0 0,0 0 0,0 0 0,0-1 0,0 0 0,-1 0 0,1-1 0,0 0 0,-1 0 0,1-1 0,-9-1 0,11 1 0,0 0 0,0-1 0,0 1 0,0-1 0,0 0 0,0 0 0,0-1 0,1 1 0,-1-1 0,1 0 0,0-1 0,0 1 0,0-1 0,0 1 0,1-1 0,-1 0 0,1-1 0,0 1 0,0 0 0,1-1 0,-1 0 0,1 1 0,0-1 0,0 0 0,1 0 0,-1-1 0,1 1 0,-1-8 0,1-11 0,-6-27 0,6 49-23,2 4 78,3 8-1452,-2 2-5429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3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86 184 24575,'-7'21'0,"0"7"0,7-20 0,1-1 0,0 1 0,1 0 0,0-1 0,0 1 0,0-1 0,1 0 0,0 0 0,8 12 0,-10-17 0,0 0 0,1 0 0,-1 0 0,1 0 0,0-1 0,-1 1 0,1 0 0,0-1 0,0 0 0,0 1 0,0-1 0,0 0 0,0 0 0,1 0 0,-1 0 0,0 0 0,0-1 0,1 1 0,-1-1 0,1 0 0,-1 1 0,0-1 0,1 0 0,-1 0 0,0 0 0,1-1 0,-1 1 0,1-1 0,-1 1 0,0-1 0,0 0 0,1 0 0,-1 0 0,0 0 0,3-2 0,0 0 0,0 0 0,0-1 0,0 1 0,0-1 0,0-1 0,-1 1 0,1-1 0,-1 1 0,-1-1 0,1 0 0,-1-1 0,0 1 0,0 0 0,0-1 0,-1 0 0,1 0 0,-2 0 0,1 0 0,1-11 0,0-4 0,-2 0 0,0 0 0,-2 0 0,-4-33 0,5 50 0,-1 0 0,1 0 0,-1 1 0,1-1 0,-1 0 0,-1 0 0,1 0 0,0 1 0,-1-1 0,0 0 0,0 1 0,0 0 0,0-1 0,0 1 0,-1 0 0,0 0 0,1 0 0,-1 1 0,0-1 0,0 1 0,-1-1 0,1 1 0,0 0 0,-1 0 0,1 1 0,-1-1 0,0 1 0,0-1 0,1 1 0,-1 0 0,-5 0 0,3 1 0,1 0 0,-1 0 0,1 1 0,-1 0 0,1 0 0,-1 0 0,1 0 0,0 1 0,0 0 0,0 0 0,0 1 0,0-1 0,0 1 0,1 0 0,-1 0 0,1 1 0,0 0 0,0-1 0,0 1 0,0 0 0,1 1 0,-4 5 0,6-10 0,-35 60 0,33-56 0,1 1 0,0-1 0,0 0 0,0 1 0,1-1 0,-1 1 0,1-1 0,0 1 0,0 0 0,1-1 0,0 1 0,-1 5 0,7 1-1365,3-3-5461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3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5 24575,'0'0'0,"0"0"0,0 0 0,-1 0 0,1 1 0,0-1 0,0 0 0,0 0 0,-1 0 0,1 0 0,0 0 0,0 0 0,-1 0 0,1 0 0,0 0 0,0 0 0,0 0 0,-1-1 0,1 1 0,0 0 0,0 0 0,-1 0 0,1 0 0,0 0 0,0 0 0,0 0 0,-1 0 0,1-1 0,0 1 0,0 0 0,0 0 0,0 0 0,0-1 0,-1 1 0,1 0 0,0 0 0,0 0 0,0-1 0,0 1 0,0 0 0,0 0 0,0 0 0,0-1 0,0 1 0,0 0 0,0 0 0,0-1 0,0 1 0,1 0 0,-1 1 0,1-1 0,0 0 0,-1 0 0,1 1 0,-1-1 0,1 0 0,-1 1 0,1-1 0,-1 0 0,1 1 0,-1-1 0,1 1 0,-1-1 0,1 1 0,-1-1 0,0 1 0,1-1 0,-1 1 0,0-1 0,1 1 0,-1 0 0,0-1 0,0 1 0,1 0 0,1 6 0,1 1 0,-1-1 0,0 0 0,0 0 0,-1 1 0,0-1 0,-1 1 0,1-1 0,-1 1 0,-1 0 0,0-1 0,0 1 0,0-1 0,-1 0 0,0 1 0,0-1 0,-1 0 0,0 0 0,0 0 0,-5 8 0,-3 3 0,0 0 0,-1-1 0,-1-1 0,-1 1 0,0-2 0,-18 15 0,-24 16-1365,40-34-5461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4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53 24575,'0'0'0,"-1"0"0,0 0 0,1 0 0,-1 0 0,1 0 0,-1 0 0,1 0 0,-1 0 0,1 0 0,-1 0 0,1-1 0,-1 1 0,1 0 0,-1 0 0,1 0 0,-1-1 0,1 1 0,0 0 0,-1-1 0,1 1 0,-1 0 0,1-1 0,0 1 0,-1 0 0,1-1 0,0 1 0,-1-1 0,1 1 0,0-1 0,0 1 0,-1-1 0,1 1 0,0 0 0,0-1 0,0 0 0,0 1 0,0-1 0,0 1 0,0-1 0,0 1 0,0-1 0,0 1 0,0-1 0,0 1 0,0-1 0,0 1 0,0-1 0,0 1 0,1-2 0,-1 1 0,1-1 0,0 1 0,-1 0 0,1-1 0,0 1 0,0-1 0,0 1 0,0 0 0,0 0 0,0 0 0,0-1 0,0 1 0,0 0 0,1 0 0,-1 0 0,2 0 0,13-3 0,0 1 0,0 0 0,1 1 0,-1 1 0,1 1 0,-1 0 0,27 5 0,-41-5 0,0 0 0,-1 0 0,1 0 0,0 0 0,0 1 0,-1-1 0,1 0 0,0 1 0,-1 0 0,1-1 0,0 1 0,-1 0 0,1 0 0,-1 0 0,1 0 0,-1 0 0,1 0 0,-1 0 0,0 1 0,0-1 0,2 3 0,-2-3 0,-1 1 0,0 0 0,1-1 0,-1 1 0,0-1 0,0 1 0,0 0 0,0-1 0,0 1 0,-1 0 0,1-1 0,0 1 0,-1-1 0,1 1 0,-1-1 0,0 1 0,1-1 0,-3 3 0,-2 4 0,0-1 0,0 0 0,-1 0 0,0 0 0,-1-1 0,1 0 0,-11 7 0,-48 31 0,137-70 0,-70 25 0,-1 0 0,1 0 0,0 0 0,0 1 0,-1-1 0,1 1 0,0-1 0,0 1 0,0 0 0,0 0 0,0 0 0,-1 0 0,1 0 0,0 0 0,0 1 0,0-1 0,0 0 0,0 1 0,-1 0 0,1-1 0,0 1 0,-1 0 0,1 0 0,0 0 0,-1 0 0,1 0 0,-1 0 0,1 0 0,-1 1 0,0-1 0,1 0 0,-1 1 0,0-1 0,1 4 0,0-1 0,-1 0 0,0 0 0,-1 0 0,1 0 0,-1 0 0,0 0 0,0 0 0,0 0 0,0 0 0,-1 0 0,0 0 0,0 0 0,0 0 0,0 0 0,-3 5 0,-3 7 0,-1-1 0,0-1 0,-1 1 0,-1-1 0,-1-1 0,0 0 0,0 0 0,-1-1 0,-1 0 0,0-2 0,-25 18 0,-4-3 0,-1-1 0,-83 32 0,123-55 0,1 0 0,-1 0 0,0 0 0,0 0 0,0 0 0,1-1 0,-1 1 0,0-1 0,0 0 0,-4 0 0,7 0 0,-1 0 0,1 0 0,0 0 0,0-1 0,0 1 0,-1 0 0,1 0 0,0 0 0,0 0 0,0 0 0,-1-1 0,1 1 0,0 0 0,0 0 0,0 0 0,0 0 0,0-1 0,-1 1 0,1 0 0,0 0 0,0 0 0,0-1 0,0 1 0,0 0 0,0 0 0,0-1 0,0 1 0,0 0 0,0 0 0,0 0 0,0-1 0,0 1 0,0 0 0,0 0 0,0-1 0,0 1 0,0 0 0,0 0 0,0 0 0,1-1 0,12-17 0,0 7-1365,0 1-5461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4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4 24575,'-7'-4'0,"23"15"0,192 253 0,-207-261-68,1 0 0,0 0-1,0 0 1,0-1 0,0 1 0,0 0-1,1-1 1,-1 0 0,1 0 0,-1 0-1,1 0 1,0 0 0,0 0 0,0-1-1,0 1 1,0-1 0,0 0-1,0 0 1,4 1 0,6-2-6758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5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335 0 24575,'0'25'0,"-2"0"0,-1-1 0,-1 1 0,-1-1 0,-9 28 0,8-36 0,0 0 0,0 0 0,-2-1 0,0 0 0,-1 0 0,0-1 0,-1 0 0,-16 17 0,14-21 0,-1 0 0,0-1 0,0-1 0,-1 0 0,0-1 0,0-1 0,-1 0 0,0-1 0,0 0 0,0-1 0,-29 3 0,43-6-91,0-1 0,-1 0 0,1 0 0,0 0 0,-1 0 0,1 0 0,-1 0 0,1 0 0,0 0 0,-1-1 0,1 1 0,0 0 0,-1-1 0,-1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27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398 0 24575,'-30'3'0,"0"1"0,0 1 0,0 2 0,1 1 0,-34 13 0,19-6 0,-10 8 0,58-20 0,-1 0 0,0 1 0,0-1 0,0 1 0,0 0 0,0-1 0,-1 1 0,1 1 0,-1-1 0,-1 0 0,1 0 0,2 8 0,11 61 0,-12-57 0,17 70 0,-16-94 0,1 1 0,1 0 0,-1 0 0,1 0 0,0 0 0,1 1 0,0 0 0,11-8 0,-7 8 0,0 1 0,0 0 0,0 0 0,1 1 0,0 1 0,0 0 0,0 0 0,0 1 0,0 1 0,18-1 0,-26 2 0,0 0 0,0 1 0,0-1 0,0 1 0,0 0 0,0 0 0,0 0 0,0 1 0,0-1 0,0 1 0,0 0 0,-1 0 0,1 0 0,-1 0 0,1 1 0,-1 0 0,0-1 0,0 1 0,0 0 0,0 1 0,-1-1 0,1 0 0,-1 1 0,0-1 0,0 1 0,0 0 0,-1 0 0,1 0 0,-1 0 0,0 0 0,0 0 0,0 0 0,0 6 0,0 5 0,-2 1 0,1-1 0,-2 0 0,0 0 0,0 0 0,-2 0 0,0 0 0,-1 0 0,0-1 0,-1 0 0,-12 22 0,3-10 0,-1 0 0,-1-2 0,-1 1 0,-42 42 0,46-53 0,-1-1 0,-1-1 0,0 0 0,-1-2 0,0 1 0,-1-2 0,0 0 0,0-2 0,-1 0 0,0 0 0,0-2 0,-22 3 0,20-3 0,-7-2 0,29-5 0,0 0 0,0 0 0,0 0 0,0 1 0,1-1 0,-1 0 0,0 1 0,1-1 0,-1 1 0,1 0 0,-1-1 0,1 1 0,0 0 0,-1 0 0,3-1 0,10-8-1365,-1 1-5461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38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24575,'49'19'0,"-13"-10"0,0-2 0,0-2 0,65 1 0,-60-4 0,68 9 0,26 1 0,40 5 0,-121-10 0,-39-5 0,0 0 0,0 2 0,25 8 0,-32-6-76,-15-3 265,-16-3-1667,8-2-5348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2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 39 24575,'-1'4'0,"0"0"0,0 1 0,-1-1 0,1-1 0,-1 1 0,0 0 0,-1 0 0,-3 5 0,-5 10 0,0 2 0,1 1 0,1 0 0,2 1 0,0 0 0,-4 25 0,10-46 0,1-1 0,0 1 0,-1 0 0,1 0 0,0 0 0,0 0 0,0 0 0,0 0 0,1-1 0,-1 1 0,0 0 0,1 0 0,-1 0 0,1 0 0,0-1 0,-1 1 0,1 0 0,0-1 0,0 1 0,0-1 0,0 1 0,1-1 0,-1 1 0,0-1 0,1 0 0,-1 1 0,1-1 0,-1 0 0,1 0 0,-1 0 0,1 0 0,0-1 0,-1 1 0,1 0 0,0-1 0,0 1 0,0-1 0,-1 1 0,1-1 0,0 0 0,0 0 0,0 0 0,0 0 0,2 0 0,3-1 0,1 1 0,-1-2 0,0 1 0,1-1 0,-1 0 0,0 0 0,0-1 0,0 0 0,-1 0 0,8-5 0,16-13 0,-1-1 0,-2-1 0,34-36 0,-46 42 0,-1 0 0,0 0 0,-2-1 0,0-1 0,-1 0 0,15-34 0,-45 92 0,12-26 0,0 1 0,0 0 0,2 0 0,0 1 0,0 0 0,1 0 0,-2 18 0,6-33-19,0 0 0,0 1 0,0-1 0,0 0-1,1 1 1,-1-1 0,0 0 0,0 1 0,0-1 0,0 0-1,0 1 1,1-1 0,-1 0 0,0 1 0,0-1 0,0 0-1,1 0 1,-1 1 0,0-1 0,0 0 0,1 0 0,-1 0 0,0 1-1,1-1 1,-1 0 0,0 0 0,0 0 0,1 0 0,-1 0-1,0 0 1,1 0 0,-1 0 0,0 1 0,1-1 0,-1 0-1,1 0 1,-1 0 0,0-1 0,1 1 0,-1 0 0,0 0-1,1 0 1,-1 0 0,0 0 0,0 0 0,1 0 0,-1-1-1,0 1 1,1 0 0,-1 0 0,0 0 0,0-1 0,1 1-1,-1 0 1,0 0 0,0-1 0,1 1 0,-1 0 0,0 0-1,0-1 1,1 1-177,8-6-6630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38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5 24575,'-3'-5'0,"14"11"0,17 14 0,21 33 0,-22-24 0,33 28 0,-49-48 0,0-1 0,1 0 0,-1-1 0,2 0 0,-1-1 0,26 9 0,-30-12 0,1-1 0,-1 1 0,0 1 0,0-1 0,0 2 0,13 8 0,-20-12 0,1 1 0,0 0 0,-1-1 0,0 1 0,1 0 0,-1 0 0,0 0 0,0 0 0,0 0 0,0 0 0,0 0 0,-1 0 0,1 0 0,0 1 0,-1-1 0,0 0 0,0 0 0,1 0 0,-1 1 0,-1-1 0,1 0 0,0 0 0,0 1 0,-1-1 0,0 0 0,1 0 0,-1 0 0,0 0 0,0 0 0,0 0 0,-2 3 0,-4 7 0,0 0 0,-1 0 0,-1 0 0,0-2 0,0 1 0,-17 13 0,-72 55 0,79-65 0,11-8 0,-28 19 0,35-23 0,-1-1 0,1 0 0,-1 0 0,1-1 0,-1 1 0,0 0 0,0-1 0,1 1 0,-1-1 0,0 1 0,0-1 0,0 0 0,0 0 0,1 0 0,-1 0 0,0 0 0,-4-1 0,3-4-1365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2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91 24575,'-1'-22'0,"0"17"0,0 0 0,1-1 0,-1 1 0,1-1 0,1 1 0,-1-1 0,1 1 0,0 0 0,0-1 0,3-9 0,-3 15 0,0 0 0,0 0 0,0 0 0,0 0 0,0 0 0,0 0 0,-1 1 0,1-1 0,0 0 0,0 0 0,0 1 0,0-1 0,-1 0 0,1 1 0,0-1 0,0 1 0,-1-1 0,1 1 0,0-1 0,-1 1 0,1 0 0,0-1 0,-1 1 0,1 0 0,-1-1 0,1 1 0,-1 0 0,1 1 0,18 24 0,-19-26 0,26 41 0,-3 2 0,-1 1 0,-2 0 0,22 78 0,-33-61 0,-8-51 0,-1-38 0,-1 11 0,2 1 0,1-1 0,0 0 0,1 1 0,0-1 0,10-26 0,-9 34 0,-1 1 0,1 0 0,0 0 0,1 1 0,0-1 0,0 1 0,0 0 0,1 0 0,0 1 0,1-1 0,-1 2 0,1-1 0,0 1 0,9-6 0,1 2 0,0 1 0,1 0 0,0 1 0,0 1 0,27-5 0,-40 10 0,-1 1 0,1-1 0,0 1 0,-1 0 0,1 0 0,0 1 0,0-1 0,-1 1 0,1 0 0,-1 0 0,1 1 0,4 2 0,-6-3 0,-1 1 0,1 0 0,-1-1 0,0 1 0,1 0 0,-1 1 0,0-1 0,-1 0 0,1 1 0,0-1 0,-1 1 0,1-1 0,-1 1 0,0 0 0,0-1 0,0 1 0,0 0 0,0 0 0,-1 0 0,1 0 0,-1 4 0,1 3 0,-1 0 0,-1 1 0,0-1 0,-1 0 0,1 0 0,-2 0 0,0 0 0,0 0 0,-1 0 0,-5 11 0,1-5 0,-1 0 0,0 0 0,-1-1 0,-24 27 0,27-35 0,0 0 0,0-1 0,-1 0 0,0 0 0,0-1 0,0 0 0,0 0 0,-1-1 0,-13 5 0,19-8 0,0 0 0,0 0 0,0 0 0,0-1 0,-1 1 0,1-1 0,0 0 0,0 0 0,-1 0 0,1 0 0,0-1 0,0 1 0,0-1 0,-1 0 0,1 0 0,0 0 0,0 0 0,0 0 0,0-1 0,1 0 0,-1 1 0,0-1 0,1 0 0,-1 0 0,1 0 0,-1-1 0,1 1 0,0-1 0,0 1 0,0-1 0,-1-2 0,2 2 4,0 1 1,-1-1-1,2 1 0,-1-1 0,0 1 0,0-1 0,1 0 0,0 1 0,-1-1 1,1 1-1,0-1 0,0 0 0,1 1 0,-1-1 0,0 0 0,1 1 0,0-1 1,-1 1-1,1-1 0,0 1 0,0-1 0,1 1 0,-1-1 0,0 1 0,1 0 1,-1 0-1,1 0 0,2-2 0,2-3-216,1 0 0,0 1 0,0 0-1,0 0 1,1 1 0,13-8 0,-2 4-6614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2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82 24575,'1'-4'0,"0"1"0,0-1 0,1 1 0,-1 0 0,1 0 0,0 0 0,0 0 0,0 0 0,0 0 0,1 0 0,4-3 0,30-27 0,-36 32 0,-1 0 0,1 1 0,0-1 0,0 0 0,-1 1 0,1-1 0,0 1 0,0 0 0,0-1 0,0 1 0,0 0 0,0-1 0,0 1 0,-1 0 0,1 0 0,0 0 0,0 0 0,0 0 0,0 0 0,0 0 0,0 0 0,0 0 0,0 0 0,0 1 0,0-1 0,0 0 0,0 1 0,0-1 0,-1 1 0,2 0 0,0 0 0,-1 1 0,0 0 0,0-1 0,0 1 0,0 0 0,0 0 0,0 0 0,0 0 0,0 0 0,-1 0 0,1 0 0,0 4 0,0 6 0,0-1 0,-1 0 0,-2 22 0,-6 91 0,4-33 0,4-89 7,0 0-1,0 0 0,-1 0 0,1-1 1,-1 1-1,1 0 0,-1 0 1,1-1-1,-1 1 0,0 0 1,0-1-1,0 1 0,0 0 0,0-1 1,0 0-1,0 1 0,-1-1 1,-1 2-1,2-2-51,0-1 0,0 0 0,0 1 0,0-1 0,0 0 0,0 0 0,0 0 0,0 0 0,0 0 0,0 0 0,0 0 0,0 0 0,0 0 0,0 0 0,0 0 0,0-1 0,0 1 0,0 0 0,0-1 0,0 1 0,0-1 0,0 1 0,0-1 0,0 0 0,1 1 0,-1-1 0,0 0 0,0 1 0,1-1 0,-1 0 0,0 0 0,0-2 0,-9-10-6781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3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24575,'4'0'0,"1"-4"0,0 3 0,3 1 0,0-3 0,3-1 0,-1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3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24575,'2'1'0,"0"-1"0,-1 1 0,1-1 0,0 1 0,0 0 0,0 0 0,-1 0 0,1 0 0,0 0 0,-1 0 0,1 0 0,-1 0 0,1 1 0,-1-1 0,0 1 0,1-1 0,-1 1 0,0-1 0,0 1 0,0 0 0,0 0 0,1 3 0,16 47 0,-16-43 0,10 37 0,-2 1 0,-2 1 0,3 74 0,-12 150 0,-2-112 0,5-106 0,0-36 0,-1 0 0,-1 0 0,0 0 0,-2 0 0,-5 27 0,7-45-21,0 1-1,0-1 0,0 1 1,0-1-1,-1 1 0,1-1 1,0 1-1,0-1 0,-1 1 1,1-1-1,0 0 0,0 1 1,-1-1-1,1 1 0,0-1 1,-1 0-1,1 1 0,-1-1 1,1 0-1,-1 0 0,1 1 0,0-1 1,-1 0-1,1 0 0,-1 0 1,1 1-1,-1-1 0,1 0 1,-1 0-1,1 0 0,-1 0 1,1 0-1,-1 0 0,1 0 1,-1 0-1,1 0 0,-1 0 1,1 0-1,-1 0 0,1-1 1,-1 1-1,1 0 0,-1 0 1,1-1-1,-1 1 0,1 0 1,-1 0-1,1-1 0,0 1 1,-1 0-1,1-1 0,0 1 1,-1 0-1,1-1 0,0 1 1,-1-1-1,1 1 0,0-1 1,0 1-1,0-1 0,-1 1 1,1-1-1,-8-11-6804</inkml:trace>
  <inkml:trace contextRef="#ctx0" brushRef="#br0" timeOffset="0.99">1 816 24575,'8'-5'0,"0"0"0,1 0 0,0 1 0,0 1 0,0-1 0,0 1 0,1 1 0,-1 0 0,18-2 0,3-2 0,30-6-56,-32 7-271,1-1-1,-1-1 1,38-16 0,-53 17-6499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4.4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 24575,'21'-22'0,"-13"12"0,0 1 0,1 1 0,0-1 0,18-11 0,-24 18 0,-1 1 0,1-1 0,0 1 0,1 0 0,-1 0 0,0 0 0,0 0 0,0 0 0,1 1 0,-1-1 0,0 1 0,1 0 0,-1 0 0,0 0 0,0 0 0,1 1 0,-1-1 0,0 1 0,0 0 0,1 0 0,-1 0 0,4 3 0,-1-1 0,0 1 0,-1 0 0,1 0 0,-1 0 0,0 1 0,-1-1 0,1 1 0,-1 1 0,0-1 0,0 1 0,0-1 0,-1 1 0,5 10 0,2 10 0,-1 0 0,7 30 0,1 4 0,1-6 0,-2 1 0,-4 1 0,10 82 0,-22-135 0,1 0 0,-1 0 0,1 0 0,-1 0 0,0 0 0,0 0 0,0 0 0,-1 0 0,1-1 0,0 1 0,-1 0 0,0 0 0,0 0 0,0 0 0,-3 4 0,4-7 0,-1 0 0,1 0 0,-1 0 0,1-1 0,-1 1 0,0 0 0,1-1 0,-1 1 0,1 0 0,0-1 0,-1 1 0,1-1 0,-1 1 0,1-1 0,0 1 0,-1-1 0,1 1 0,0-1 0,-1 1 0,1-1 0,0 1 0,0-1 0,-1 1 0,1-1 0,0 0 0,0 1 0,0-1 0,0 0 0,0 1 0,0-1 0,0 1 0,0-1 0,0 0 0,0 0 0,-4-27 0,3 9 0,0 0 0,2 0 0,0-1 0,1 1 0,8-35 0,-7 45 0,0 0 0,0 0 0,1 1 0,0-1 0,0 1 0,1 0 0,0 0 0,1 0 0,0 1 0,0 0 0,0 0 0,1 1 0,0-1 0,8-4 0,-10 7 0,0 0 0,1 1 0,-1 0 0,1 0 0,0 1 0,-1-1 0,1 1 0,0 0 0,1 1 0,-1-1 0,0 1 0,0 1 0,13-1 0,-15 2 0,0 0 0,0-1 0,0 2 0,0-1 0,0 0 0,-1 1 0,1 0 0,0 0 0,-1 0 0,1 0 0,-1 1 0,0-1 0,0 1 0,0 0 0,0 0 0,0 0 0,-1 0 0,1 0 0,-1 1 0,0-1 0,0 1 0,3 6 0,-2-4 0,-1-1 0,1 1 0,-1 0 0,-1 0 0,1 1 0,-1-1 0,0 0 0,0 0 0,0 1 0,-1-1 0,0 1 0,-1-1 0,1 0 0,-1 1 0,0-1 0,-1 0 0,0 0 0,0 0 0,0 0 0,0 0 0,-1 0 0,0-1 0,0 1 0,-1-1 0,0 0 0,0 0 0,0 0 0,0 0 0,-1-1 0,1 0 0,-1 0 0,0 0 0,-11 6 0,-28 16 0,-1-2 0,-1-1 0,-64 20 0,109-43-62,0 1 0,0-1 0,0 1 0,0-1 0,0 0 0,0 0 0,0 0 0,0 1 0,0-1 0,0 0 0,-1 0 0,1-1-1,0 1 1,0 0 0,0 0 0,0 0 0,0-1 0,0 1 0,0-1 0,0 1 0,-1-1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4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24575,'4'0'0,"1"4"0,4 2 0,1 3 0,-2 4 0,-3 4 0,3 3 0,0 2 0,-2 2 0,-2 0 0,-1 0 0,-2 0 0,0 0 0,-1-1 0,-4-3 0,-2-10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5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24575,'4'0'0,"1"5"0,0 4 0,-1 5 0,-1 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5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0 24575,'1'11'0,"1"-1"0,0 1 0,1-1 0,6 16 0,-1-3 0,2 23 0,-3 0 0,-1 1 0,-2 0 0,-3-1 0,-5 62 0,2 2 0,3-21 0,-3 98 0,2-185 0,0-1 0,0 0 0,0 1 0,0-1 0,0 0 0,-1 1 0,1-1 0,0 0 0,-1 1 0,1-1 0,-1 0 0,1 0 0,-1 0 0,0 0 0,1 1 0,-1-1 0,0 0 0,0 0 0,-2 1 0,3-2 0,-1 1 0,0-1 0,0 0 0,0 0 0,1 0 0,-1 0 0,0 0 0,0 0 0,1 0 0,-1 0 0,0-1 0,0 1 0,1 0 0,-1 0 0,0-1 0,0 1 0,1 0 0,-1-1 0,1 1 0,-1-1 0,0 1 0,1-1 0,-2 0 0,-2-3 0,1 0 0,-1 0 0,1 0 0,0-1 0,0 1 0,0-1 0,0 1 0,-2-9 0,3 8 0,0-1 0,1 1 0,-1-1 0,1 1 0,1-1 0,-1 1 0,1-1 0,0 0 0,0 1 0,0-1 0,1 0 0,0 1 0,0-1 0,0 1 0,4-8 0,-3 9 0,0 1 0,0 0 0,0 0 0,1 0 0,-1 0 0,1 0 0,0 1 0,0-1 0,0 1 0,0 0 0,0 0 0,1 0 0,-1 0 0,0 0 0,1 1 0,0 0 0,-1 0 0,1 0 0,0 0 0,-1 0 0,1 1 0,0-1 0,5 1 0,88 2-1365,-77-1-5461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8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92 574 24575,'0'-1'0,"0"0"0,1 0 0,-1 1 0,0-1 0,1 0 0,-1 0 0,1 0 0,-1 1 0,1-1 0,-1 0 0,1 1 0,0-1 0,-1 0 0,1 1 0,0-1 0,-1 1 0,1-1 0,0 1 0,0-1 0,0 1 0,-1 0 0,1-1 0,0 1 0,2 0 0,28-8 0,-16 4 0,-2-1 0,-1-1 0,0-1 0,0 0 0,-1 0 0,0-1 0,0-1 0,0 0 0,-1 0 0,-1-1 0,0-1 0,0 1 0,-1-1 0,0-1 0,-1 1 0,-1-1 0,1-1 0,-2 1 0,7-22 0,-3 6 0,-1-1 0,-2 0 0,0 0 0,-2 0 0,-2 0 0,0-1 0,-5-51 0,3 78 0,0 1 0,0-1 0,0 1 0,-1-1 0,1 0 0,-1 1 0,0-1 0,0 1 0,1-1 0,-2 1 0,1 0 0,0-1 0,0 1 0,-1 0 0,1 0 0,-1 0 0,0 0 0,0 0 0,0 0 0,0 0 0,0 1 0,0-1 0,-3-1 0,2 2 0,-1 0 0,1 0 0,-1 1 0,0-1 0,1 1 0,-1 0 0,0 0 0,1 0 0,-1 0 0,0 1 0,1-1 0,-1 1 0,1 0 0,-6 3 0,-8 3 0,0 0 0,1 2 0,1 0 0,-1 1 0,-22 19 0,22-13 0,0 0 0,1 1 0,1 1 0,0 0 0,2 1 0,0 0 0,1 1 0,1 0 0,1 1 0,0 0 0,2 0 0,-8 39 0,14-50 0,0 1 0,0-1 0,2 1 0,-1 0 0,1-1 0,1 1 0,0-1 0,0 0 0,4 11 0,-5-19 0,0 1 0,0 0 0,0-1 0,0 1 0,0-1 0,0 0 0,1 1 0,-1-1 0,1 0 0,0 0 0,0 0 0,-1 0 0,1 0 0,0 0 0,1-1 0,-1 1 0,0-1 0,0 1 0,1-1 0,-1 0 0,1 0 0,-1 0 0,1 0 0,0 0 0,-1-1 0,1 1 0,0-1 0,-1 1 0,1-1 0,0 0 0,-1 0 0,1-1 0,0 1 0,-1 0 0,1-1 0,0 0 0,-1 1 0,1-1 0,-1 0 0,4-2 0,8-5-1365,-3-2-5461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4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402 394 24575,'3'-1'0,"0"0"0,0 1 0,-1-1 0,1-1 0,0 1 0,0 0 0,-1-1 0,1 1 0,-1-1 0,1 0 0,-1 0 0,0 0 0,0 0 0,3-3 0,-3 3 0,-1 0 0,0 0 0,1 0 0,0 1 0,-1-1 0,1 0 0,0 1 0,0-1 0,0 1 0,0 0 0,0 0 0,0 0 0,0 0 0,0 0 0,1 0 0,-1 0 0,0 1 0,0-1 0,1 1 0,-1 0 0,0 0 0,1 0 0,-1 0 0,1 0 0,-1 0 0,0 0 0,4 2 0,12 8 0,-1 1 0,0 0 0,0 2 0,-1 0 0,-1 1 0,0 0 0,-1 1 0,0 1 0,-2 0 0,1 1 0,-2 0 0,-1 1 0,11 23 0,-20-40 0,0 1 0,0-1 0,-1 0 0,1 0 0,0 1 0,-1-1 0,1 0 0,-1 1 0,1-1 0,-1 0 0,0 1 0,1-1 0,-1 1 0,0-1 0,0 0 0,0 1 0,0-1 0,0 1 0,-1-1 0,1 1 0,0-1 0,-1 0 0,1 1 0,-1-1 0,1 0 0,-1 1 0,0-1 0,1 0 0,-1 0 0,0 1 0,0-1 0,0 0 0,0 0 0,0 0 0,0 0 0,0 0 0,0-1 0,0 1 0,-1 0 0,1 0 0,0-1 0,-1 1 0,1-1 0,0 1 0,-1-1 0,1 1 0,0-1 0,-1 0 0,1 0 0,-1 0 0,1 0 0,-1 0 0,-2 0 0,-10 0 0,-1-1 0,0 0 0,1-1 0,-16-4 0,26 5 0,-12-2 0,-99-26 0,103 25 0,1 0 0,-1-1 0,1 0 0,1 0 0,-1-1 0,1-1 0,-14-12 0,21 16 0,0 0 0,1 0 0,0-1 0,0 1 0,0-1 0,0 0 0,0 0 0,1 1 0,0-1 0,0 0 0,0 0 0,0 0 0,0 0 0,1-1 0,0 1 0,0 0 0,0 0 0,0 0 0,2-7 0,0-1 0,0 0 0,1 0 0,1 0 0,0 1 0,9-18 0,-11 26 0,0 0 0,0 0 0,0 1 0,1-1 0,-1 1 0,1 0 0,-1 0 0,1 0 0,0 0 0,0 0 0,0 0 0,0 1 0,4-2 0,-6 2 0,1 0 0,0 1 0,-1-1 0,1 1 0,0-1 0,0 1 0,0-1 0,0 1 0,-1 0 0,1 0 0,0 0 0,0 0 0,0 0 0,0 1 0,0-1 0,-1 0 0,1 1 0,0 0 0,0-1 0,-1 1 0,1 0 0,0 0 0,-1 0 0,1 0 0,1 1 0,-3-2 0,1 1 0,-1-1 0,0 1 0,1-1 0,-1 1 0,0-1 0,1 1 0,-1-1 0,0 1 0,0-1 0,1 1 0,-1-1 0,0 1 0,0-1 0,0 1 0,0-1 0,0 1 0,0 0 0,0-1 0,0 1 0,0-1 0,0 1 0,0-1 0,0 1 0,-1 0 0,1-1 0,0 1 0,0-1 0,-1 1 0,-15 16 0,-32 10 0,40-23 0,-52 32 0,31-18 0,-49 24 0,70-39 0,0 0 0,0 0 0,0 0 0,0-1 0,0-1 0,-1 1 0,1-1 0,-1 0 0,1-1 0,-1 0 0,-12-2 0,16 1 0,0 0 0,1-1 0,-1 1 0,0-1 0,0 0 0,1 0 0,0-1 0,-1 0 0,1 1 0,0-1 0,0-1 0,0 1 0,1 0 0,-1-1 0,1 0 0,0 0 0,0 0 0,0 0 0,0 0 0,1-1 0,0 1 0,0-1 0,0 0 0,0 0 0,1 1 0,-2-9 0,-1-12 0,2 1 0,0-1 0,2 1 0,2-33 0,0 8 0,-2-137-1365,0 166-5461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2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18 24575,'-1'1'0,"0"-1"0,0 1 0,0-1 0,0 1 0,-1 0 0,1-1 0,0 1 0,0 0 0,1 0 0,-1 0 0,0 0 0,0 0 0,0 0 0,1 0 0,-1 0 0,0 0 0,1 0 0,-1 1 0,1-1 0,-1 0 0,0 2 0,-10 34 0,9-29 0,-1 3 0,0-1 0,-1 1 0,-1-1 0,1 0 0,-2-1 0,1 1 0,-1-1 0,-1 0 0,-12 14 0,35-66 0,-6 26 0,0 0 0,1 1 0,1 1 0,0-1 0,1 2 0,1 0 0,24-20 0,-12 23 0,-26 11 0,1 0 0,-1 0 0,1 0 0,-1 0 0,1 0 0,-1 0 0,1 1 0,0-1 0,-1 0 0,1 0 0,-1 0 0,1 1 0,-1-1 0,1 0 0,-1 1 0,0-1 0,1 0 0,-1 1 0,1-1 0,-1 1 0,0-1 0,1 1 0,-1-1 0,0 0 0,1 1 0,-1 0 0,1 4 0,1 0 0,-2 0 0,1 0 0,0 0 0,-1 0 0,0 0 0,-1 7 0,0-9 0,1 1 0,0-1 0,0 1 0,0-1 0,0 1 0,1-1 0,-1 1 0,1-1 0,0 1 0,1 3 0,0-5 0,0-1 0,0 0 0,0 0 0,-1 0 0,1 0 0,1 0 0,-1 0 0,0 0 0,0 0 0,0-1 0,0 1 0,0-1 0,1 0 0,-1 0 0,0 0 0,0 0 0,1 0 0,-1 0 0,0 0 0,0-1 0,0 1 0,0-1 0,1 1 0,-1-1 0,0 0 0,2-1 0,60-31 0,-54 27 0,-10 5 0,0 1 0,1 0 0,-1 0 0,0-1 0,0 1 0,0 0 0,0 0 0,1-1 0,-1 1 0,0 0 0,0 0 0,1 0 0,-1-1 0,0 1 0,0 0 0,1 0 0,-1 0 0,0 0 0,0 0 0,1 0 0,-1 0 0,0-1 0,1 1 0,-1 0 0,0 0 0,0 0 0,1 0 0,-1 0 0,0 0 0,1 0 0,-1 1 0,0-1 0,0 0 0,1 0 0,-1 0 0,0 0 0,1 0 0,-1 0 0,0 0 0,0 1 0,1-1 0,-1 0 0,0 0 0,0 0 0,0 1 0,1-1 0,-1 0 0,0 0 0,0 0 0,0 1 0,0-1 0,1 1 0,-8 19 0,-21 27 0,27-46 0,1-1 1,0 0 0,0 0 0,1 0-1,-1 0 1,0 0 0,0 0 0,0 0 0,0 0-1,0 0 1,0 0 0,0 0 0,1 0-1,-1 0 1,0 0 0,0 0 0,0 0 0,0 0-1,0 0 1,0 0 0,0 0 0,1 0 0,-1 1-1,0-1 1,0 0 0,0 0 0,0 0-1,0 0 1,0 0 0,0 0 0,0 0 0,0 0-1,0 1 1,0-1 0,0 0 0,0 0 0,0 0-1,0 0 1,1 0 0,-1 0 0,0 1-1,11-9-1397,2-3-5429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4:59.7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93 24575,'0'0'-92,"0"-1"-1,-1 1 1,1-1 0,0 0-1,0 1 1,0-1-1,0 1 1,0-1 0,0 0-1,0 1 1,0-1-1,0 1 1,1-1 0,-1 0-1,0 1 1,0-1-1,0 1 1,1-1 0,-1 1-1,0-1 1,1 0-1,-1 1 1,0 0 0,1-1-1,-1 1 1,1-1-1,-1 1 1,1-1 0,13 12 58,20 45 2723,-21-35-2665,-11-17-24,1 0 0,0 0 0,0 0 0,0-1 0,0 1 0,1-1 0,-1 0 0,1 0 0,0 0 0,0 0 0,0-1 0,0 1 0,1-1 0,-1 0 0,0-1 0,8 3 0,-7-4 0,1 0 0,0 0 0,0 0 0,-1-1 0,1 1 0,0-1 0,-1-1 0,1 1 0,0-1 0,-1 0 0,0 0 0,1-1 0,4-3 0,3-1 0,-1-1 0,0 0 0,-1-1 0,0 0 0,0-1 0,-1 0 0,10-12 0,54-83 0,-69 97 0,-8 35 0,-11 24 0,-38 122 0,-59 348 0,106-487 0,2 0 0,0 1 0,3-1 0,3 35 0,-3-68 0,0 0 0,0-1 0,0 1 0,0 0 0,0 0 0,0-1 0,1 1 0,-1 0 0,0 0 0,0-1 0,1 1 0,-1 0 0,0-1 0,1 1 0,-1 0 0,1-1 0,-1 1 0,1-1 0,-1 1 0,1-1 0,-1 1 0,1-1 0,-1 1 0,1-1 0,0 1 0,-1-1 0,1 0 0,0 1 0,-1-1 0,1 0 0,0 0 0,0 1 0,-1-1 0,1 0 0,0 0 0,0 0 0,-1 0 0,1 0 0,0 0 0,0 0 0,-1 0 0,1 0 0,0-1 0,0 1 0,-1 0 0,1 0 0,0-1 0,-1 1 0,1 0 0,0-1 0,-1 1 0,1-1 0,0 1 0,-1 0 0,1-1 0,0-1 0,47-37 0,-33 25 0,30-17-1365,-25 20-5461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0.1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441 2 24575,'-19'0'0,"-20"-1"0,0 1 0,0 3 0,0 1 0,-67 16 0,-33 29-1365,119-41-5461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0.5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120 603 24575,'-1'1'0,"-1"0"0,2 0 0,-1 0 0,0 0 0,0 0 0,0 0 0,0 0 0,0 0 0,1 0 0,-1 0 0,1 0 0,-1 0 0,1 0 0,-1 1 0,1-1 0,-1 0 0,1 0 0,0 1 0,0-1 0,0 0 0,0 1 0,0-1 0,0 0 0,0 0 0,0 1 0,0-1 0,1 0 0,-1 1 0,0-1 0,1 0 0,-1 0 0,1 0 0,0 0 0,-1 1 0,1-1 0,0 0 0,-1 0 0,1 0 0,0 0 0,0 0 0,0-1 0,0 1 0,0 0 0,0 0 0,2 0 0,0 1 0,0 0 0,1 0 0,-1 0 0,1 0 0,-1-1 0,1 0 0,0 0 0,-1 0 0,1 0 0,0 0 0,0-1 0,0 1 0,0-1 0,4-1 0,2-1 0,-1-1 0,0 0 0,1-1 0,-2 0 0,1-1 0,0 0 0,-1 0 0,0-1 0,0 0 0,0 0 0,8-10 0,-4 4 0,-1 0 0,0-1 0,-1 0 0,-1-1 0,16-28 0,-10 6 0,-2-1 0,-1 0 0,-2-1 0,-1 0 0,-2 0 0,-2-1 0,-1 0 0,-2 0 0,-5-54 0,3 90 0,0 0 0,0 0 0,0 0 0,-1 0 0,1 0 0,-1 0 0,0 1 0,0-1 0,0 0 0,0 0 0,-1 0 0,1 1 0,-1-1 0,1 1 0,-1-1 0,0 1 0,0 0 0,0 0 0,0 0 0,-5-4 0,4 5 0,0 0 0,0 0 0,0 0 0,0 0 0,0 1 0,0 0 0,-1-1 0,1 1 0,0 0 0,0 0 0,0 1 0,0-1 0,-1 1 0,1-1 0,0 1 0,-3 2 0,-13 4 0,1 2 0,0 0 0,0 2 0,-26 19 0,18-10 0,0 1 0,2 2 0,0 0 0,-31 41 0,44-50 0,1 0 0,0 1 0,1 0 0,1 0 0,1 1 0,0 0 0,0 0 0,2 1 0,0 0 0,-3 23 0,8-37-30,-1 0 0,1 0-1,0 0 1,0 0 0,0 1-1,0-1 1,0 0 0,1 0-1,-1 0 1,1 0 0,0 0-1,0 0 1,0 0 0,1 0-1,-1 0 1,1 0-1,-1-1 1,1 1 0,0-1-1,0 1 1,0-1 0,0 0-1,1 1 1,-1-1 0,0 0-1,1 0 1,0-1 0,-1 1-1,1-1 1,0 1 0,0-1-1,0 0 1,0 0 0,0 0-1,0 0 1,0-1 0,0 1-1,0-1 1,0 0 0,1 0-1,-1 0 1,0 0 0,0 0-1,6-2 1,12-2-6796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1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0 24575,'-3'1'0,"0"0"0,0 0 0,0 0 0,0 0 0,1 0 0,-1 1 0,0-1 0,1 1 0,-1 0 0,1 0 0,-1 0 0,1 0 0,0 0 0,0 0 0,0 1 0,0-1 0,-1 3 0,-29 46 0,25-34 0,0-1 0,1 1 0,1 0 0,0 0 0,2 1 0,-3 22 0,5-31 0,0 1 0,1-1 0,0 1 0,1-1 0,0 1 0,1-1 0,-1 1 0,2-1 0,-1 0 0,1 0 0,1 0 0,0 0 0,5 9 0,-7-15 0,0 0 0,0-1 0,0 1 0,1-1 0,-1 0 0,0 1 0,1-1 0,0 0 0,-1-1 0,1 1 0,0 0 0,0-1 0,0 1 0,0-1 0,0 0 0,0 0 0,6 1 0,-3-2 0,0 1 0,0-1 0,1-1 0,-1 1 0,0-1 0,0 0 0,-1 0 0,1-1 0,7-2 0,2-2 0,0-1 0,0-1 0,-1 0 0,0-1 0,0-1 0,15-13 0,-2-2 0,34-40 0,-54 57 0,0 0 0,-1 0 0,0-1 0,-1 0 0,0 0 0,-1 0 0,1-1 0,-2 1 0,6-20 0,-9 29 0,0-1 0,0 1 0,0 0 0,0 0 0,1 0 0,-1 0 0,0 0 0,0-1 0,0 1 0,0 0 0,0 0 0,0 0 0,0 0 0,0-1 0,0 1 0,0 0 0,0 0 0,0 0 0,0-1 0,0 1 0,0 0 0,0 0 0,0 0 0,0 0 0,0-1 0,0 1 0,0 0 0,0 0 0,0 0 0,0-1 0,0 1 0,0 0 0,0 0 0,0 0 0,0 0 0,0 0 0,-1-1 0,1 1 0,0 0 0,0 0 0,0 0 0,0 0 0,0 0 0,-1 0 0,1-1 0,0 1 0,0 0 0,0 0 0,0 0 0,-1 0 0,1 0 0,0 0 0,0 0 0,0 0 0,0 0 0,-1 0 0,1 0 0,0 0 0,0 0 0,0 0 0,-1 0 0,1 0 0,-13 13 0,-11 21 0,-26 63 0,-57 153 0,-12 113 0,107-320 0,-13 71 0,25-111-4,-1-1-1,1 1 0,0 0 0,0 0 1,0-1-1,0 1 0,0 0 0,1-1 1,-1 1-1,1 0 0,0-1 0,0 1 1,0-1-1,0 1 0,0-1 1,2 4-1,-1-5 16,-1 1 0,0-1 0,1 1 0,0-1 0,-1 0 1,1 0-1,0 0 0,0 0 0,-1 0 0,1 0 0,0-1 0,0 1 0,0-1 1,0 1-1,0-1 0,0 0 0,2 1 0,6-2-197,0 1 1,0-1-1,0-1 0,0 0 1,-1 0-1,1-1 1,11-5-1,-2 0-6640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1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425 1 24575,'-18'2'0,"-1"2"0,1 0 0,-24 10 0,-23 5 0,10-5 0,0 2 0,-93 42 0,143-57 84,7-3-1533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1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58 283 24575,'1'4'0,"0"-1"0,1 0 0,-1 0 0,0 1 0,1-1 0,0 0 0,0-1 0,0 1 0,0 0 0,0 0 0,0-1 0,4 3 0,32 29 0,-32-30 0,-1 0 0,1 0 0,1-1 0,-1 1 0,0-1 0,1-1 0,-1 1 0,1-1 0,0 0 0,0-1 0,0 0 0,0 0 0,9 0 0,-7-2 0,1 0 0,-1-1 0,0 0 0,0 0 0,0-1 0,0 0 0,0-1 0,-1 0 0,13-7 0,-8 3 0,-1 0 0,1-1 0,-2 0 0,1-1 0,-1 0 0,-1-1 0,0 0 0,-1-1 0,0 0 0,11-19 0,-16 24 0,0-1 0,-1 1 0,0-1 0,0 0 0,-1 1 0,0-1 0,0 0 0,-1 0 0,0-1 0,0 1 0,-1 0 0,0 0 0,0 0 0,-1-1 0,0 1 0,-1 0 0,0 0 0,0 0 0,0 1 0,-7-14 0,7 18 0,1-1 0,-1 1 0,0 0 0,0 0 0,0 0 0,-1 0 0,1 1 0,0-1 0,-1 1 0,0-1 0,0 1 0,0 0 0,0 0 0,0 0 0,0 0 0,0 1 0,-1-1 0,1 1 0,-5-1 0,3 1 0,-1 1 0,1-1 0,-1 1 0,1 1 0,-1-1 0,1 1 0,-1 0 0,1 0 0,0 0 0,-1 1 0,-6 3 0,-10 5 0,0 2 0,1 1 0,0 1 0,-25 22 0,42-34 0,-33 27 0,16-14 0,0 1 0,1 1 0,1 0 0,1 2 0,0 0 0,-20 29 0,38-48-37,-1 1 0,1-1 1,0 0-1,-1 1 0,1-1 0,0 0 0,0 1 0,-1-1 0,1 1 0,0-1 0,0 1 0,0-1 1,-1 0-1,1 1 0,0-1 0,0 1 0,0-1 0,0 1 0,0-1 0,0 1 0,0-1 0,0 1 1,0-1-1,0 0 0,0 1 0,0-1 0,1 1 0,-1-1 0,0 1 0,0-1 0,0 1 0,1-1 1,-1 0-1,0 1 0,0-1 0,1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2.2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0 24575,'-6'6'0,"1"1"0,1-1 0,-1 1 0,1 0 0,0 0 0,1 0 0,-1 0 0,1 0 0,1 1 0,0 0 0,0-1 0,0 1 0,1 0 0,0 0 0,0 0 0,1 0 0,0 0 0,3 15 0,-2-15 0,0-1 0,0 1 0,1-1 0,0 1 0,1-1 0,-1 0 0,1 0 0,1 0 0,-1 0 0,1 0 0,1-1 0,-1 1 0,1-1 0,0-1 0,0 1 0,1-1 0,0 1 0,0-2 0,9 7 0,-10-9 0,1-1 0,-1 1 0,1-1 0,-1 0 0,1 0 0,-1-1 0,1 0 0,0 0 0,-1 0 0,1-1 0,-1 1 0,1-1 0,-1-1 0,1 1 0,-1-1 0,8-3 0,10-5 0,0 0 0,26-17 0,-33 16 0,-1 1 0,-1-2 0,0 0 0,0 0 0,-2-1 0,1-1 0,-2 0 0,1-1 0,-2 0 0,0-1 0,-1 0 0,7-18 0,-16 34 0,0 0 0,0 0 0,0 0 0,0 0 0,0 0 0,0 0 0,0 0 0,-1 0 0,1 0 0,0 0 0,0 0 0,0 0 0,0 0 0,0 0 0,0 0 0,0 0 0,0 0 0,0 0 0,0 0 0,0 0 0,0 0 0,-1 0 0,1 0 0,0 0 0,0 0 0,0 0 0,0 0 0,0 0 0,0 0 0,0 0 0,0 0 0,0 0 0,0 0 0,0 0 0,0 0 0,0 0 0,0 0 0,0 0 0,0 0 0,0-1 0,-12 13 0,-12 19 0,-31 63 0,3 2 0,5 2 0,3 2 0,6 2 0,-49 201 0,77-263 0,2-11 0,2 1 0,-5 44 0,11-72 5,0 1 0,0-1 0,0 1 0,0-1 0,0 0 0,1 1 0,-1-1 0,1 1 0,0-1 0,-1 0 0,1 0 0,0 1 0,1-1 0,-1 0 0,0 0 0,0 0 0,1 0 0,-1 0 0,1 0 0,0-1 0,0 1 0,-1 0 0,4 1 0,0 0-154,0-1 1,0 0-1,0 0 1,0 0-1,0-1 1,0 0-1,0 0 1,0 0-1,10 0 1,6 0-6678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2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372 1 24575,'-19'1'14,"1"0"-1,0 2 0,0 0 0,0 1 1,0 1-1,1 0 0,0 2 1,-27 13-1,-3 6-756,-70 51 1,97-62-6084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4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6 422 24575,'22'0'0,"11"1"0,-1-1 0,1-2 0,55-11 0,-77 10 0,-1 0 0,0 0 0,0-1 0,-1-1 0,1 1 0,-1-2 0,0 1 0,0-1 0,-1-1 0,1 1 0,-1-1 0,-1-1 0,0 0 0,0 0 0,10-14 0,-7 5 0,0 0 0,-1 0 0,-1-1 0,0 0 0,8-34 0,-14 46 0,0 0 0,-1 1 0,0-1 0,0 0 0,0 0 0,-1 0 0,0 0 0,0 1 0,-1-1 0,1 0 0,-1 0 0,0 0 0,-1 1 0,0-1 0,0 1 0,0-1 0,0 1 0,-1 0 0,0-1 0,0 1 0,0 1 0,-1-1 0,-6-7 0,7 9 0,-1 1 0,1 0 0,-1-1 0,1 1 0,-1 0 0,0 1 0,0-1 0,0 1 0,0-1 0,0 1 0,0 0 0,0 1 0,0-1 0,0 1 0,-1 0 0,-6 0 0,3 1 0,0 1 0,0 0 0,0 0 0,0 1 0,1 0 0,-1 0 0,1 0 0,-9 7 0,0 0 0,0 2 0,1 0 0,0 1 0,1 0 0,1 1 0,-20 26 0,-19 21 0,37-45 0,2-1 0,-23 33 0,36-48-24,0 0 0,-1 1-1,1-1 1,0 0-1,-1 0 1,1 1 0,0-1-1,0 0 1,-1 1-1,1-1 1,0 0 0,0 1-1,0-1 1,-1 0 0,1 1-1,0-1 1,0 1-1,0-1 1,0 0 0,0 1-1,0-1 1,0 1 0,0-1-1,0 0 1,0 1-1,0-1 1,0 1 0,0-1-1,0 0 1,0 1-1,0-1 1,0 1 0,0-1-1,1 0 1,-1 1 0,0-1-1,0 0 1,1 1-1,-1-1 1,0 0 0,0 1-1,1-1 1,-1 0 0,0 1-1,1-1 1,-1 0-1,0 0 1,1 0 0,-1 1-1,0-1 1,1 0-1,-1 0 1,1 0 0,-1 0-1,1 0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4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24575,'31'66'0,"-27"-57"0,0 0 0,1 0 0,0-1 0,0 1 0,1-1 0,0 0 0,0 0 0,1-1 0,11 9 0,-14-13 0,0-1 0,0 1 0,0-1 0,0 0 0,1-1 0,-1 1 0,0-1 0,1 0 0,-1 0 0,1 0 0,0-1 0,-1 1 0,1-1 0,0 0 0,-1-1 0,1 1 0,0-1 0,-1 0 0,1 0 0,-1 0 0,0-1 0,7-2 0,2-2 0,1-1 0,-1 0 0,0-1 0,-1 0 0,1-1 0,-2 0 0,1-1 0,-2-1 0,1 0 0,-1 0 0,-1-1 0,13-21 0,-1-3 0,-1-1 0,-3-1 0,16-49 0,-96 202 0,-18 87 0,13-28 0,26-75 0,5 1 0,4 1 0,-25 131 0,56-220 0,0-1 0,0 1 0,1 1 0,1-1 0,1 20 0,-1-30 0,0 0 0,1 0 0,-1 0 0,1-1 0,0 1 0,-1 0 0,1 0 0,0 0 0,0-1 0,0 1 0,0-1 0,0 1 0,1-1 0,-1 1 0,0-1 0,1 1 0,1 0 0,0 0 0,-1-2 0,0 1 0,1 0 0,-1 0 0,1-1 0,-1 1 0,1-1 0,-1 0 0,1 0 0,-1 0 0,1 0 0,-1 0 0,1-1 0,-1 1 0,1-1 0,-1 1 0,3-2 0,42-17-1365,-26 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3.1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1 24575,'-1'17'0,"-1"0"0,-7 32 0,-3 30 0,10-40 0,-1 0 0,-1 0 0,-3-1 0,0 1 0,-3-1 0,-1-1 0,-21 45 0,32-81-42,0 0-11,-1 1 0,1-1 1,-1 1-1,0-1 0,1 1 0,-1-1 0,0 1 0,0-1 0,0 0 0,0 1 0,0-1 0,0 0 0,0 0 0,-1 0 0,1 0 0,0 0 0,0 0 1,-1 0-1,1 0 0,-1-1 0,1 1 0,-1-1 0,1 1 0,-4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4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387 1 24575,'0'1'0,"-1"1"0,1-1 0,-1 1 0,0-1 0,0 1 0,1-1 0,-1 0 0,0 1 0,0-1 0,0 0 0,0 0 0,0 1 0,0-1 0,-1 0 0,1 0 0,0 0 0,-1-1 0,0 2 0,-33 18 0,22-14 0,-262 139 0,272-143-136,0-1-1,1 0 1,-1 0-1,0 0 1,0-1-1,0 1 1,0-1-1,0 0 0,-4 1 1,-5-4-6690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5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7011 235 24575,'1'6'0,"-1"0"0,0 0 0,-1 0 0,0 0 0,1 0 0,-2 0 0,1 0 0,-1 0 0,-2 6 0,2-10 0,1 0 0,-1 1 0,0-1 0,0 0 0,0 0 0,0 0 0,-1-1 0,1 1 0,0 0 0,-1-1 0,1 0 0,-1 1 0,1-1 0,-1 0 0,0 0 0,0-1 0,1 1 0,-1-1 0,0 1 0,0-1 0,-4 0 0,-72 4 0,-87-6 0,36-2 0,-128 2 0,-295 5 0,365 8 0,-90 1 0,121-12 0,-493-15 0,134 5 0,353 11 0,104 3 0,0 2 0,-83 20 0,65-11 0,-378 29 0,247-31 0,90-8 0,-231-20 0,151 6 0,-15-1 0,-353-2 0,344 15 0,-11-1 0,-244-5 0,313-12 0,144 12 0,-1-1 0,1-1 0,-1-1 0,2-1 0,-35-16 0,49 20 0,0 0 0,0-1 0,0 0 0,1 0 0,-1 0 0,1 0 0,0 0 0,0-1 0,0 0 0,1 0 0,0 0 0,0 0 0,0-1 0,1 1 0,-3-8 0,-1-7 0,1-1 0,1 1 0,-1-25 0,3 22 0,-2 1 0,-6-26 0,8 43 0,0 1 0,1 1 0,0 0 0,0-1 0,0 1 0,0-1 0,0 1 0,1-1 0,-1 0 0,1 1 0,0-1 0,0 0 0,1-4 0,0 9 3,0-1 1,-1 0-1,1 1 0,0-1 0,-1 0 0,1 1 1,-1-1-1,1 1 0,-1-1 0,1 1 0,-1-1 0,1 1 1,-1-1-1,1 1 0,-1 0 0,0-1 0,1 1 1,-1-1-1,0 1 0,0 0 0,1-1 0,-1 1 0,0 0 1,0-1-1,0 1 0,0 0 0,0 0 0,0-1 1,0 2-1,6 23-1464,-4-6-5365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7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167 428 24575,'12'-1'0,"1"-1"0,-1 0 0,0-1 0,0-1 0,0 1 0,0-2 0,0 0 0,-1 0 0,0-1 0,0-1 0,-1 0 0,18-14 0,9-11 0,62-68 0,-92 93 0,59-71 0,-61 71 0,0 0 0,-1 0 0,0-1 0,0 1 0,0-1 0,-1 1 0,0-1 0,-1 0 0,3-15 0,-5 22 0,0-1 0,0 0 0,0 1 0,0-1 0,0 0 0,0 1 0,0-1 0,-1 0 0,1 1 0,-1-1 0,1 1 0,-1-1 0,1 0 0,-1 1 0,0 0 0,0-1 0,0 1 0,0-1 0,0 1 0,0 0 0,0 0 0,0-1 0,-1 1 0,-1-1 0,-1 0 0,1 0 0,-1 1 0,1 0 0,-1-1 0,0 1 0,0 0 0,0 1 0,1-1 0,-1 1 0,-5 0 0,-5 0 0,0 1 0,0 1 0,1 0 0,-1 1 0,-14 5 0,-11 6 0,1 2 0,1 2 0,1 1 0,0 2 0,2 1 0,0 2 0,1 1 0,-32 34 0,59-53 0,2 0 0,-1 0 0,1 0 0,0 1 0,0 0 0,0 0 0,1 0 0,0 0 0,1 0 0,-3 9 0,5-14 0,-1 0 0,1 0 0,-1 1 0,1-1 0,0 0 0,0 0 0,0 0 0,0 1 0,0-1 0,1 0 0,-1 0 0,1 0 0,-1 0 0,1 0 0,0 0 0,-1 0 0,1 0 0,0 0 0,1 0 0,-1 0 0,0 0 0,0 0 0,1-1 0,-1 1 0,1-1 0,0 1 0,-1-1 0,1 0 0,0 1 0,0-1 0,0 0 0,0 0 0,0 0 0,0 0 0,0-1 0,0 1 0,0-1 0,0 1 0,3 0 0,59 3 0,-54-5 0,0 1 0,0 1 0,-1 0 0,1 0 0,-1 0 0,1 2 0,-1-1 0,17 7 0,-14-3 0,0 0 0,0 1 0,-1 1 0,0-1 0,0 2 0,-1-1 0,0 2 0,11 12 0,-18-18 0,0 0 0,-1 0 0,1 0 0,-1 1 0,0-1 0,0 1 0,0-1 0,-1 1 0,0 0 0,0-1 0,0 1 0,0 0 0,-1 0 0,0 0 0,0 0 0,0 0 0,0 0 0,-1-1 0,0 1 0,0 0 0,0 0 0,-1-1 0,1 1 0,-1-1 0,0 1 0,-3 4 0,-6 10 0,-1 0 0,0-1 0,-2 0 0,0-1 0,-1 0 0,0-1 0,-1-1 0,-1 0 0,-1-2 0,-19 13 0,33-24 0,1 0 0,-1 0 0,0-1 0,0 1 0,0-1 0,0 1 0,0-1 0,0-1 0,0 1 0,0 0 0,0-1 0,-1 0 0,1 0 0,0 0 0,0-1 0,0 1 0,-1-1 0,1 0 0,0 0 0,0-1 0,0 1 0,1-1 0,-1 0 0,0 0 0,1 0 0,-1 0 0,1-1 0,-1 1 0,1-1 0,0 0 0,0 0 0,0 0 0,-3-6 0,0 1 0,1 0 0,0 0 0,1 0 0,0-1 0,0 1 0,1-1 0,0 0 0,1 0 0,0 0 0,0-1 0,1 1 0,0 0 0,0-1 0,2-10 0,-1 14 9,1-1-1,0 1 1,0 0-1,1-1 1,0 1 0,0 0-1,1 0 1,-1 0-1,1 0 1,0 1-1,1-1 1,-1 1-1,6-6 1,-2 4-174,0 1 0,0 0 0,1 0 0,0 0 0,0 1 0,0 1 0,1-1 0,10-3 0,1 0-6661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7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 24575,'-23'89'0,"-3"111"0,17-98 0,-5 114 0,16-172 0,0-31 0,-1 0 0,-1 0 0,0 0 0,-1 0 0,0 0 0,-1 0 0,0 0 0,-6 16 0,8-28 0,-1 1 0,0 0 0,1 0 0,-1 0 0,0-1 0,0 1 0,-1-1 0,1 1 0,0-1 0,0 1 0,-1-1 0,1 0 0,-1 1 0,1-1 0,-1 0 0,0 0 0,1 0 0,-1 0 0,0 0 0,0-1 0,1 1 0,-1-1 0,0 1 0,0-1 0,0 1 0,0-1 0,0 0 0,0 0 0,0 0 0,0 0 0,0 0 0,0-1 0,1 1 0,-1 0 0,0-1 0,0 1 0,0-1 0,-2-1 0,1 1 0,0-1 0,1 0 0,-1 0 0,0 0 0,1 0 0,-1 0 0,1 0 0,-1 0 0,1-1 0,0 0 0,0 1 0,0-1 0,1 0 0,-1 0 0,1 0 0,-1 0 0,1 0 0,0 0 0,0 0 0,0 0 0,1 0 0,-1-4 0,1-6 0,1 0 0,1 1 0,0-1 0,1 1 0,0 0 0,1-1 0,0 2 0,1-1 0,0 0 0,1 1 0,0 0 0,9-11 0,-6 8 0,1 2 0,0-1 0,1 1 0,1 0 0,0 1 0,0 1 0,1 0 0,0 0 0,15-7 0,-25 15 0,1 0 0,-1 0 0,1 0 0,-1 1 0,1-1 0,0 1 0,0 0 0,0 0 0,-1 1 0,1-1 0,0 1 0,0 0 0,0-1 0,0 2 0,0-1 0,0 1 0,0-1 0,0 1 0,0 0 0,-1 0 0,1 1 0,0-1 0,-1 1 0,1 0 0,-1 0 0,1 0 0,-1 0 0,0 0 0,0 1 0,0 0 0,0-1 0,-1 1 0,1 0 0,-1 0 0,1 1 0,-1-1 0,0 0 0,0 1 0,-1-1 0,1 1 0,-1 0 0,0 0 0,0-1 0,0 1 0,0 0 0,0 0 0,-1 6 0,0 1 0,0-1 0,0 1 0,-1-1 0,-1 1 0,0-1 0,0 0 0,-1 0 0,0 0 0,-1 0 0,0 0 0,0-1 0,-1 0 0,-1 0 0,1 0 0,-2 0 0,-11 13 0,9-12 0,-1-1 0,0 0 0,0 0 0,-1-1 0,0 0 0,-1-1 0,0 0 0,0-1 0,0 0 0,-1-1 0,0 0 0,-21 4 0,32-8-4,0-1-1,1 1 1,-1-1-1,0 0 1,0 0-1,0 0 1,0 1 0,0-2-1,1 1 1,-1 0-1,0 0 1,0-1-1,0 1 1,0-1-1,1 1 1,-1-1-1,-3-1 1,4 1 12,1 0 0,-1 0 0,1 1 0,-1-1 0,1 0 0,0 0 0,-1 0 0,1 0 0,0 0 0,-1 0 0,1 1 0,0-1 0,0 0 0,0 0 0,0 0 0,0 0 0,0 0 0,0 0 0,0 0 0,0 0 0,1 0 0,-1 0 0,0 0 0,1-1 0,3-6-256,-1 0 1,2 0-1,-1 0 1,1 1-1,11-13 1,2-1-6579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8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24575,'3'-1'0,"-1"1"0,1 0 0,0 0 0,-1 0 0,1 1 0,0-1 0,-1 1 0,1-1 0,-1 1 0,1 0 0,-1 0 0,1 0 0,-1 0 0,0 0 0,1 1 0,-1-1 0,0 1 0,0-1 0,0 1 0,0 0 0,0 0 0,-1 0 0,1 0 0,0 0 0,-1 0 0,0 1 0,1-1 0,-1 0 0,0 1 0,0-1 0,0 1 0,-1-1 0,1 1 0,-1-1 0,1 1 0,-1 0 0,0-1 0,0 1 0,0 0 0,0-1 0,-1 6 0,-1 5 0,0 1 0,-1-1 0,-1 1 0,0-1 0,-1 0 0,-10 20 0,-9 12 0,14-30 0,1 1 0,1 1 0,1 0 0,-9 28 0,17-35 0,9-15 0,9-14 0,15-46-1365,-24 43-5461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8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11 24575,'0'-4'0,"4"-2"0,1 5 0,1 6 0,-6 3 0,-3 3 0,-4 0 0,-1-5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8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4 24575,'0'-1'0,"0"1"0,0 0 0,0 0 0,0 0 0,-1 0 0,1-1 0,0 1 0,0 0 0,0 0 0,0 0 0,0 0 0,0 0 0,0 0 0,0 0 0,-1-1 0,1 1 0,0 0 0,0 0 0,0 0 0,0 0 0,0 0 0,0 0 0,-1 0 0,1 0 0,0 0 0,0 0 0,0 0 0,0 0 0,-1 0 0,1 0 0,0 0 0,0 0 0,0 0 0,0 0 0,0 0 0,-1 0 0,1 0 0,0 0 0,0 0 0,0 0 0,0 0 0,0 0 0,-1 0 0,1 0 0,0 0 0,0 0 0,0 1 0,0-1 0,0 0 0,0 0 0,-1 0 0,1 0 0,0 0 0,0 1 0,-15 10 0,-12 15 0,17-13 0,1 0 0,1 1 0,0 0 0,0 1 0,2 0 0,0 0 0,-7 29 0,-18 120 0,23-109 0,-10 96 0,5 276 0,13-401 0,1-12 0,-1-10 0,1 0 0,-1 0 0,0 0 0,0 0 0,0 0 0,0 0 0,0 0 0,-1 0 0,0 0 0,0-1 0,0 1 0,0 0 0,-1 0 0,-3 5 0,5-9 0,-1 1 0,1-1 0,-1 0 0,1 1 0,-1-1 0,0 0 0,1 0 0,-1 0 0,1 1 0,-1-1 0,0 0 0,1 0 0,-1 0 0,0 0 0,1 0 0,-1 0 0,0 0 0,1 0 0,-1 0 0,0-1 0,1 1 0,-1 0 0,1 0 0,-1-1 0,0 1 0,1 0 0,-1 0 0,1-1 0,-1 1 0,1-1 0,-1 1 0,1-1 0,-1 1 0,1 0 0,0-1 0,-1 0 0,1 1 0,0-1 0,-1 1 0,1-1 0,0 1 0,-1-1 0,1 0 0,0 1 0,0-2 0,-14-33 0,12 30 0,-14-50 0,-16-114 0,26 130 0,6 38 0,0-1 0,-1 0 0,1 1 0,0-1 0,0 0 0,0 0 0,1 1 0,-1-1 0,0 0 0,1 1 0,-1-1 0,1 0 0,-1 1 0,1-1 0,0 1 0,-1-1 0,1 1 0,0-1 0,0 1 0,0-1 0,0 1 0,1 0 0,-1 0 0,0 0 0,1-1 0,-1 1 0,0 0 0,1 1 0,-1-1 0,1 0 0,-1 0 0,1 1 0,0-1 0,-1 1 0,1-1 0,0 1 0,3-1 0,9-1 0,0 1 0,1 0 0,28 3 0,7-2 0,-41-2-136,0 0-1,-1 0 1,1-1-1,-1-1 1,1 1-1,-1-1 1,-1-1-1,1 1 0,11-10 1,1-2-6690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9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24575,'18'1'0,"-1"1"0,32 7 0,30 3 0,314-25 0,-230 4 0,148 6 0,-224 4 0,-66 1 0,-27 3 0,-35 0 0,37-6 0,-54-12 0,56 13 0,0-1 0,0 0 0,0 0 0,0 0 0,0 0 0,0 0 0,0-1 0,0 1 0,0 0 0,1-1 0,-1 0 0,0 1 0,1-1 0,0 0 0,-1 0 0,1 0 0,0 0 0,0 0 0,0 0 0,0 0 0,0 0 0,-1-4 0,2 5 0,0 0 0,-1 1 0,1-1 0,0 0 0,0 0 0,0 1 0,0-1 0,0 0 0,0 0 0,0 1 0,0-1 0,0 0 0,0 0 0,1 1 0,-1-1 0,0 0 0,0 1 0,1-1 0,-1 0 0,0 1 0,1-1 0,-1 0 0,1 1 0,-1-1 0,1 1 0,-1-1 0,1 1 0,-1-1 0,1 1 0,0-1 0,1 0 0,-1 1 0,1-1 0,0 1 0,0 0 0,0 0 0,0 0 0,-1 0 0,1 0 0,0 1 0,0-1 0,0 1 0,-1-1 0,4 2 0,3 1 0,-1 0 0,0 1 0,1 0 0,11 9 0,-17-11 0,1 0 0,-1 0 0,0 0 0,0 0 0,-1 0 0,1 0 0,0 0 0,-1 0 0,1 1 0,-1-1 0,0 1 0,0-1 0,0 1 0,0 0 0,0-1 0,0 1 0,-1 0 0,1 4 0,-2-4 0,1 0 0,-1 0 0,0 0 0,0 0 0,0 0 0,0 0 0,-1 0 0,1 0 0,-1 0 0,0 0 0,0 0 0,0-1 0,0 1 0,0-1 0,-5 4 0,-10 11-136,0-2-1,-1 0 1,-1 0-1,0-2 1,-1-1-1,0 0 1,-1-1-1,0-2 0,-44 15 1,45-21-6690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09.8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9 24575,'0'0'0,"0"-1"0,0 1 0,-1 0 0,1 0 0,0 0 0,0-1 0,0 1 0,0 0 0,0 0 0,0-1 0,0 1 0,0 0 0,0 0 0,0-1 0,0 1 0,0 0 0,0 0 0,0 0 0,0-1 0,0 1 0,0 0 0,0 0 0,0-1 0,0 1 0,0 0 0,1 0 0,-1 0 0,0-1 0,0 1 0,0 0 0,0 0 0,0 0 0,1-1 0,-1 1 0,0 0 0,0 0 0,0 0 0,1 0 0,-1 0 0,0 0 0,0-1 0,0 1 0,1 0 0,-1 0 0,0 0 0,0 0 0,1 0 0,-1 0 0,0 0 0,0 0 0,1 0 0,-1 0 0,0 0 0,0 0 0,1 0 0,-1 0 0,0 0 0,0 0 0,0 1 0,1-1 0,-1 0 0,0 0 0,0 0 0,1 0 0,9 15 0,-6 11 0,-1-1 0,-1 1 0,-1 44 0,-2-37 0,6 56 0,5 2 0,-5 150 0,-5-171 0,-8-37 0,2-26 0,2-24 0,4-1-1365,4 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10.2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24575,'2'27'0,"1"0"0,2-1 0,0 0 0,18 48 0,1 8 0,-23-79 0,44 213 0,-41-187 0,-2 0 0,-1 1 0,-2-1 0,0 0 0,-9 46 0,6-55 0,4-15 0,0 0 0,-1-1 0,0 1 0,0 0 0,0-1 0,-1 1 0,1-1 0,-1 1 0,-4 6 0,10-56-1365,-2 25-5461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3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23 24575,'48'-11'0,"-6"1"0,-39 9 0,0 1 0,0-1 0,0 1 0,0 0 0,-1 0 0,1 1 0,0-1 0,0 0 0,0 1 0,0 0 0,0 0 0,-1-1 0,1 2 0,0-1 0,-1 0 0,1 0 0,-1 1 0,1 0 0,-1-1 0,0 1 0,4 4 0,-4-3 0,-1-1 0,0 1 0,0 0 0,0-1 0,0 1 0,0 0 0,0 0 0,-1 0 0,1 0 0,-1 0 0,0 0 0,0 0 0,0 0 0,-1 0 0,1 0 0,0-1 0,-1 1 0,0 0 0,0 0 0,0 0 0,-2 4 0,-11 20 0,0-1 0,-2-1 0,-1 0 0,0-1 0,-2-1 0,-1-1 0,-1-1 0,-25 21 0,9-16-1365,22-21-5461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10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0 24575,'24'1'0,"0"1"0,0 1 0,47 12 0,-60-12 0,1 0 0,-1 1 0,0 1 0,0 0 0,0 0 0,-1 1 0,0 0 0,0 1 0,-1 0 0,1 0 0,8 10 0,-16-14 0,1 0 0,0 0 0,-1 0 0,0 0 0,0 0 0,0 1 0,0-1 0,0 1 0,-1-1 0,1 1 0,-1 0 0,0 0 0,0-1 0,0 1 0,-1 0 0,0 0 0,1 0 0,-1 0 0,0 0 0,-1 0 0,1 0 0,-1 0 0,0-1 0,0 1 0,0 0 0,0 0 0,-1-1 0,1 1 0,-1-1 0,0 1 0,-3 3 0,-4 4 0,-2 1 0,1-1 0,-1-1 0,-1 0 0,0-1 0,-20 13 0,-84 48 0,115-70 0,1 1 0,-1-1 0,1 0 0,-1 0 0,1 1 0,-1-1 0,1 0 0,-1 1 0,1-1 0,-1 1 0,1-1 0,0 1 0,-1-1 0,1 1 0,0-1 0,-1 1 0,1-1 0,0 1 0,0-1 0,0 1 0,-1-1 0,1 1 0,0-1 0,0 1 0,0 0 0,0-1 0,0 1 0,0-1 0,0 1 0,0-1 0,0 1 0,0 0 0,18 8 0,31-5 0,-48-4 0,8-1 0,-1 2 0,0-1 0,0 1 0,0 0 0,0 1 0,0 0 0,-1 0 0,1 1 0,0 0 0,13 7 0,-17-7 0,-1 0 0,1 0 0,0 0 0,-1 1 0,0-1 0,0 1 0,0 0 0,0 0 0,-1 0 0,1 0 0,-1 0 0,0 1 0,0-1 0,-1 1 0,1-1 0,-1 1 0,0 0 0,-1-1 0,2 8 0,-2 5 0,0-1 0,-1 1 0,-1-1 0,0 0 0,-1 0 0,-1 0 0,0 0 0,-1 0 0,-1-1 0,-12 23 0,7-18 0,0 0 0,-2 0 0,0-1 0,-1-1 0,-1 0 0,-33 30 0,27-34 0,0 0 0,0-1 0,-1-2 0,-1 0 0,0-1 0,-1-1 0,-36 8 0,58-16-5,1 0 0,-1-1 0,1 1 0,-1-1 0,0 1 0,1-1 0,-1 0 0,0 0 0,1 0 0,-1 1 0,1-2 0,-1 1 0,0 0 0,1 0 0,-3-1 0,4 0 14,0 1-1,0-1 1,0 0 0,0 0-1,0 1 1,1-1 0,-1 0-1,0 1 1,1-1 0,-1 0 0,0 1-1,1-1 1,-1 1 0,1-1-1,-1 0 1,1 1 0,-1-1-1,1 1 1,-1-1 0,1 1 0,-1 0-1,2-1 1,47-34-1494,-23 21-5341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11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790 1 24575,'20'69'0,"-17"-41"0,-1-6 0,0 0 0,1 0 0,1 0 0,2-1 0,10 30 0,-14-46 0,0-1 0,0 0 0,0 0 0,0 0 0,1 0 0,0-1 0,0 1 0,0-1 0,0 0 0,1 1 0,-1-1 0,1-1 0,-1 1 0,1-1 0,0 1 0,0-1 0,1 0 0,-1 0 0,0-1 0,0 1 0,1-1 0,-1 0 0,1 0 0,-1-1 0,1 1 0,0-1 0,-1 0 0,1 0 0,-1-1 0,1 1 0,0-1 0,5-2 0,-2 1 0,0 0 0,0 0 0,0-1 0,0-1 0,-1 0 0,1 0 0,-1 0 0,0-1 0,0 1 0,0-2 0,-1 1 0,0-1 0,0 0 0,0 0 0,-1-1 0,0 0 0,0 0 0,-1 0 0,1 0 0,-2-1 0,1 0 0,-1 0 0,0 0 0,-1 0 0,0 0 0,0 0 0,-1-1 0,0 1 0,0 0 0,-1-1 0,0 1 0,0-1 0,-3-13 0,3 20 0,0 1 0,0 0 0,-1 0 0,1-1 0,0 1 0,0 0 0,0 0 0,-1-1 0,1 1 0,-1 0 0,1 0 0,-1 0 0,0 0 0,1 0 0,-1-1 0,0 1 0,0 0 0,1 1 0,-1-1 0,0 0 0,0 0 0,0 0 0,0 0 0,0 1 0,0-1 0,-1 1 0,1-1 0,0 0 0,0 1 0,0 0 0,-1-1 0,1 1 0,0 0 0,0 0 0,-1 0 0,1-1 0,0 1 0,0 1 0,-1-1 0,1 0 0,0 0 0,0 0 0,-1 1 0,1-1 0,0 0 0,0 1 0,0-1 0,0 1 0,-1 0 0,1-1 0,0 1 0,0 0 0,0 0 0,0-1 0,0 1 0,-1 2 0,-5 3 0,0 0 0,0 1 0,1 0 0,-1 0 0,1 1 0,-7 11 0,-19 45 0,-30 84 0,22-50 0,-7 14 0,-5-3 0,-117 181 0,161-278 0,-1-1 0,0-1 0,-1 1 0,0-1 0,0-1 0,-1 0 0,0-1 0,-1 0 0,0 0 0,0-1 0,-1-1 0,0 0 0,0-1 0,0 0 0,0-1 0,-1 0 0,0-1 0,0-1 0,0 0 0,0-1 0,0-1 0,0 0 0,0 0 0,0-2 0,0 0 0,0 0 0,-24-9 0,-81-29 0,106 35 0,1-1 0,0 0 0,1-1 0,-1 0 0,1-1 0,1 0 0,-14-14 0,22 20 5,0 0-1,0 0 1,0-1 0,0 1-1,1 0 1,-1-1-1,1 0 1,-1 1 0,1-1-1,0 0 1,0 0 0,0 0-1,1 0 1,-1 1-1,1-1 1,-1 0 0,1 0-1,0 0 1,0 0-1,0 0 1,1 0 0,-1 0-1,1 0 1,0 0-1,1-5 1,1 3-119,0 0 0,0 0-1,0 1 1,0-1 0,1 0 0,0 1-1,-1 0 1,2 0 0,-1 0 0,0 1-1,1-1 1,7-3 0,8-4-6712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11.6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24575,'0'-2'0,"1"0"0,-1 0 0,1 0 0,0 0 0,0 0 0,0 0 0,0 0 0,0 0 0,0 1 0,0-1 0,1 0 0,-1 1 0,0-1 0,1 1 0,0-1 0,-1 1 0,1 0 0,0-1 0,-1 1 0,1 0 0,0 0 0,0 0 0,0 1 0,0-1 0,0 0 0,0 1 0,0-1 0,4 1 0,1-2 0,0 1 0,0 0 0,0 0 0,0 1 0,0-1 0,0 2 0,9 0 0,-12 1 0,0-1 0,0 1 0,0 0 0,0 0 0,-1 1 0,1-1 0,-1 1 0,0 0 0,1 0 0,-1 0 0,-1 0 0,1 0 0,0 1 0,-1-1 0,1 1 0,-1 0 0,0-1 0,-1 1 0,1 0 0,0 0 0,-1 0 0,0 1 0,0-1 0,0 6 0,4 15 0,-2 0 0,0 47 0,-2-62 0,-1 9 0,-2 473 0,-1-454 0,-1-1 0,-2 0 0,-2 0 0,-20 62 0,27-98 6,1 1 0,-1 0 0,1 0 0,-1 0 0,0 0 0,0-1 0,0 1 0,0 0 0,0-1 0,0 1 0,0-1 0,-1 1 0,1-1 0,-1 0 0,1 1 0,-1-1 0,1 0 0,-1 0 0,-2 1 0,3-2-59,0 0 0,-1-1 0,1 1 0,0 0 0,-1-1 0,1 1 0,0-1 0,0 0 0,0 1 0,-1-1 0,1 0 0,0 0 0,0 0-1,0 0 1,0 0 0,0 0 0,0 0 0,1 0 0,-1 0 0,0 0 0,1 0 0,-1 0 0,0-1 0,1 1 0,-1 0 0,1-1 0,-1-1 0,-6-14-6773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11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89 24575,'-1'-2'0,"1"1"0,0 0 0,0-1 0,0 1 0,1-1 0,-1 1 0,0-1 0,0 1 0,1 0 0,-1-1 0,1 1 0,-1-1 0,1 1 0,0 0 0,-1 0 0,1-1 0,0 1 0,0 0 0,0 0 0,0 0 0,0 0 0,0 0 0,0 0 0,0 0 0,0 0 0,1 1 0,-1-1 0,0 0 0,1 1 0,-1-1 0,0 1 0,1-1 0,-1 1 0,3-1 0,4 1 0,0-1 0,0 1 0,0 1 0,1 0 0,10 2 0,27 1 0,-5-12-135,73-25 0,-78 21-960,-16 6-5731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12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82 24575,'-1'-1'0,"0"1"0,0 0 0,0 0 0,0 0 0,-1 0 0,1 0 0,0 0 0,0 0 0,0 0 0,0 0 0,-1 1 0,1-1 0,0 0 0,0 1 0,0-1 0,0 1 0,0-1 0,0 1 0,0 0 0,0-1 0,0 1 0,0 0 0,1 0 0,-1-1 0,0 1 0,0 0 0,1 0 0,-1 0 0,0 0 0,1 0 0,-1 0 0,1 0 0,-1 0 0,1 0 0,0 1 0,-1-1 0,1 0 0,0 0 0,0 0 0,0 0 0,0 1 0,0-1 0,0 0 0,0 0 0,0 0 0,0 0 0,1 2 0,0 0 0,0 0 0,1 0 0,-1 1 0,0-1 0,1 0 0,0-1 0,0 1 0,0 0 0,0 0 0,0-1 0,0 1 0,1-1 0,-1 0 0,1 0 0,0 0 0,3 2 0,2-1 0,0-1 0,1 1 0,-1-2 0,1 1 0,-1-1 0,1 0 0,0-1 0,-1 0 0,1 0 0,0-1 0,-1 0 0,1-1 0,0 0 0,-1 0 0,0-1 0,11-4 0,-13 5 0,-1-1 0,0 0 0,0 0 0,0 0 0,0-1 0,0 1 0,-1-1 0,1 0 0,-1 0 0,0-1 0,4-5 0,-6 7 0,0 0 0,-1-1 0,1 1 0,-1 0 0,1-1 0,-1 0 0,0 1 0,-1-1 0,1 0 0,-1 1 0,1-1 0,-1 0 0,0 0 0,0 1 0,-1-1 0,1 0 0,-1 0 0,-1-5 0,1 7 0,0 0 0,1 0 0,-1 0 0,0 1 0,0-1 0,0 0 0,0 1 0,0-1 0,0 1 0,0-1 0,-1 1 0,1-1 0,-1 1 0,1 0 0,-1-1 0,1 1 0,-1 0 0,0 0 0,1 1 0,-1-1 0,-3-1 0,0 1 0,1 0 0,-1 0 0,0 1 0,1 0 0,-1-1 0,0 2 0,1-1 0,-1 1 0,-4 0 0,-5 3 0,0 0 0,1 0 0,0 1 0,0 1 0,-17 9 0,10-1 0,0 0 0,0 2 0,1 0 0,1 1 0,1 1 0,1 0 0,0 2 0,1 0 0,1 0 0,1 1 0,1 1 0,1 0 0,1 1 0,1 0 0,1 0 0,-8 39 0,14-52 0,0 0 0,1 1 0,0-1 0,1 1 0,0-1 0,1 1 0,0-1 0,1 1 0,0-1 0,0 0 0,1 0 0,1 0 0,0 0 0,0 0 0,0-1 0,1 0 0,1 0 0,0 0 0,0 0 0,1-1 0,-1 0 0,2-1 0,-1 1 0,1-1 0,0-1 0,1 0 0,0 0 0,0 0 0,0-1 0,0-1 0,16 6 0,-3-4 0,-1-1 0,1-1 0,0-2 0,0 0 0,1-1 0,-1-1 0,25-3 0,5-4 0,96-25 0,-79 11-1365,-40 10-5461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13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24575,'4'0'0,"5"0"0,6 0 0,3 0 0,-1-4 0,1-2 0,1 2 0,1 0 0,1 1 0,2 1 0,0 1 0,0 1 0,0 0 0,1 0 0,0 0 0,-1 0 0,1 0 0,-5 1-8191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13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24575,'0'-4'0,"4"-2"0,5 1 0,2-3 0,2 0 0,3 1 0,-1-2 0,1 1 0,1 1 0,2-2 0,2 1 0,-2-3 0,-2 1 0,2-2 0,-4 1-8191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14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0 24575,'-21'70'0,"14"-13"0,2-25 0,1 0 0,2 0 0,1 1 0,6 56 0,-4-80 0,1-1 0,0 1 0,0-1 0,1 0 0,0 1 0,1-1 0,0-1 0,0 1 0,0-1 0,1 1 0,0-1 0,1 0 0,0-1 0,0 0 0,0 1 0,1-2 0,-1 1 0,1-1 0,1 0 0,-1-1 0,1 0 0,13 6 0,-8-4 0,1-1 0,0-1 0,0 0 0,0-1 0,1 0 0,-1-1 0,1-1 0,-1 0 0,1-1 0,0 0 0,-1-1 0,1-1 0,22-6 0,-36 8 0,0-1 0,1 1 0,-1-1 0,0 1 0,0-1 0,1 1 0,-1 0 0,0 0 0,1 0 0,-1 0 0,1 0 0,-1 0 0,0 0 0,1 0 0,-1 0 0,0 1 0,1-1 0,-1 0 0,0 1 0,2 0 0,-2 0 0,-1 0 0,0 0 0,0 0 0,0 0 0,0 0 0,0-1 0,0 1 0,0 0 0,0 0 0,0 0 0,0 0 0,-1 0 0,1-1 0,0 1 0,0 0 0,-1 0 0,1 0 0,-1-1 0,1 1 0,0 0 0,-1-1 0,0 1 0,0 0 0,-46 52 0,41-47 0,-285 266 0,202-191 0,-46 43 0,195-163-1365,-39 24-5461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0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1157 76 24575,'0'-1'0,"0"1"0,0 0 0,0-1 0,0 1 0,0 0 0,0-1 0,0 1 0,0 0 0,0-1 0,0 1 0,1 0 0,-1-1 0,0 1 0,0 0 0,0-1 0,0 1 0,1 0 0,-1 0 0,0-1 0,0 1 0,1 0 0,-1 0 0,0-1 0,0 1 0,1 0 0,-1 0 0,0 0 0,1 0 0,-1-1 0,0 1 0,1 0 0,-1 0 0,0 0 0,1 0 0,0 0 0,17 3 0,20 15 0,-33-15 0,1 0 0,4 1 0,-1 1 0,0 0 0,0 0 0,0 1 0,-1 0 0,0 1 0,0 0 0,13 14 0,-21-20 0,1-1 0,-1 1 0,0 0 0,0-1 0,1 1 0,-1 0 0,0-1 0,0 1 0,0 0 0,1 0 0,-1-1 0,0 1 0,0 0 0,0 0 0,0-1 0,-1 1 0,1 0 0,0-1 0,0 1 0,0 0 0,-1 0 0,1-1 0,0 1 0,0 0 0,-1-1 0,1 1 0,-1-1 0,1 1 0,-1 0 0,1-1 0,-1 1 0,1-1 0,-1 1 0,1-1 0,-1 0 0,0 1 0,1-1 0,-1 1 0,0-1 0,1 0 0,-1 0 0,0 1 0,1-1 0,-1 0 0,0 0 0,0 0 0,-1 0 0,-43 7 0,36-6 0,-89 15 0,1 4 0,1 4 0,-118 46 0,-164 85 0,350-143 0,0-1 0,-1-2 0,0-1 0,0-1 0,-1-1 0,-38 2 0,63-8 0,1 0 0,-1 0 0,0 0 0,0-1 0,0 0 0,1 0 0,-1 0 0,1-1 0,-1 1 0,1-1 0,-1 0 0,1 0 0,0-1 0,0 1 0,0-1 0,0 0 0,-5-5 0,5 2 0,-1 0 0,1 0 0,0-1 0,0 0 0,1 0 0,0 0 0,0 0 0,1 0 0,-3-15 0,1-4 0,2-1 0,0 0 0,2 0 0,1 0 0,8-46 0,-3 22 0,7-35 0,-12 80 0,1 1 0,-1-1 0,1 0 0,0 0 0,1 1 0,0-1 0,-1 1 0,1 0 0,1 0 0,-1 0 0,9-9 0,-12 14 0,1-1 0,-1 1 0,0-1 0,1 1 0,-1-1 0,1 1 0,-1-1 0,1 1 0,-1-1 0,1 1 0,-1 0 0,1-1 0,-1 1 0,1 0 0,0 0 0,-1 0 0,1-1 0,-1 1 0,1 0 0,0 0 0,-1 0 0,1 0 0,0 0 0,-1 0 0,1 0 0,0 0 0,-1 0 0,1 0 0,0 0 0,-1 1 0,1-1 0,-1 0 0,1 0 0,-1 0 0,1 1 0,0-1 0,-1 0 0,1 1 0,-1-1 0,1 1 0,-1-1 0,1 1 0,-1-1 0,0 1 0,1-1 0,-1 1 0,0-1 0,1 1 0,-1-1 0,0 1 0,1 0 0,-1 0 0,1 2 0,-1 0 0,1-1 0,-1 1 0,0 0 0,1 0 0,-1-1 0,-1 1 0,1 0 0,0 0 0,-1-1 0,0 4 0,-19 40-1365,8-25-5461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1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855 256 24575,'-1'0'0,"0"0"0,0-1 0,0 1 0,0 0 0,0-1 0,0 0 0,0 1 0,0-1 0,0 1 0,0-1 0,1 0 0,-1 0 0,0 1 0,0-1 0,1 0 0,-1 0 0,1 0 0,-1 0 0,0 0 0,1 0 0,0 0 0,-1 0 0,1 0 0,0 0 0,-1 0 0,1 0 0,0 0 0,0 0 0,0 0 0,0 0 0,0 0 0,0 0 0,0 0 0,0 0 0,1 0 0,0-2 0,7-41 0,-6 37 0,0-1 0,1 1 0,0 0 0,0 0 0,1 1 0,0-1 0,0 1 0,0 0 0,1 0 0,0 0 0,0 0 0,8-6 0,-12 12 0,0 0 0,0 0 0,0 0 0,-1 0 0,1 0 0,0 0 0,0 0 0,-1 0 0,1 0 0,0 0 0,0 1 0,-1-1 0,1 0 0,0 0 0,-1 1 0,1-1 0,0 1 0,-1-1 0,1 1 0,0-1 0,-1 1 0,1-1 0,-1 1 0,1-1 0,-1 1 0,1 0 0,-1-1 0,0 1 0,1 0 0,-1-1 0,0 1 0,1 0 0,-1 0 0,0-1 0,0 1 0,0 0 0,0 0 0,0-1 0,0 1 0,0 0 0,0 0 0,0 0 0,0 0 0,3 42 0,-3-40 0,-1 16 0,-2 0 0,0 0 0,0-1 0,-2 1 0,0-1 0,-2 0 0,0 0 0,0-1 0,-2 1 0,0-2 0,-12 17 0,20-31 0,0-1 0,1 1 0,-1-1 0,0 1 0,0-1 0,0 0 0,0 1 0,0-1 0,-1 0 0,1 0 0,0 0 0,0 0 0,-1 0 0,1 0 0,-1 0 0,1 0 0,-1 0 0,1-1 0,-1 1 0,1-1 0,-1 1 0,0-1 0,1 0 0,-1 1 0,0-1 0,1 0 0,-1 0 0,0 0 0,0 0 0,1-1 0,-1 1 0,0 0 0,1-1 0,-1 1 0,1-1 0,-3 0 0,1-1 0,0-1 0,1 1 0,0 0 0,-1-1 0,1 1 0,0-1 0,0 0 0,0 1 0,1-1 0,-1 0 0,1 0 0,-1-1 0,1 1 0,0 0 0,0 0 0,0 0 0,0-6 0,1 4 0,-1 1 0,1 0 0,-1 0 0,0 0 0,0 0 0,-1 0 0,1 0 0,-1 1 0,0-1 0,0 0 0,0 1 0,0-1 0,0 1 0,-5-4 0,6 6 0,-1 0 0,0 0 0,0 0 0,1 1 0,-1-1 0,0 0 0,0 1 0,0 0 0,0-1 0,0 1 0,0 0 0,0 0 0,0 0 0,0 0 0,0 0 0,0 1 0,1-1 0,-1 1 0,0-1 0,0 1 0,0 0 0,0-1 0,1 1 0,-1 0 0,0 0 0,1 0 0,-1 0 0,0 1 0,1-1 0,0 0 0,-1 1 0,-1 1 0,-5 7 0,1-1 0,0 1 0,0 0 0,1 1 0,0-1 0,1 1 0,0 1 0,1-1 0,0 1 0,1-1 0,-3 20 0,5-28 0,0 1 0,1-1 0,-1 0 0,1 1 0,0-1 0,0 1 0,0-1 0,1 1 0,-1-1 0,1 1 0,0-1 0,0 0 0,0 1 0,0-1 0,0 0 0,1 0 0,-1 0 0,1 0 0,0 0 0,0 0 0,0 0 0,1-1 0,-1 1 0,1-1 0,-1 0 0,1 1 0,0-1 0,0 0 0,0-1 0,4 3 0,3 0 0,0-1 0,1 0 0,-1 0 0,1-1 0,0 0 0,0-1 0,-1-1 0,15 0 0,11 4 0,-30 4 0,-21 5 0,-11-1 0,-1-1 0,0-1 0,-1-2 0,0 0 0,0-2 0,0-1 0,-33 2 0,-211-5 0,140-5 0,125 3 0,1-1 0,-1 1 0,1-1 0,-1 0 0,1-1 0,0 1 0,-1-1 0,1 0 0,0-1 0,0 0 0,0 0 0,1 0 0,-7-5 0,9 6 0,0-1 0,0 0 0,0 0 0,1 0 0,-1 0 0,1 0 0,-1-1 0,1 1 0,0-1 0,0 0 0,1 0 0,-1 0 0,1 1 0,0-1 0,0 0 0,0-1 0,0 1 0,1 0 0,0 0 0,0 0 0,0-6 0,4-17 0,1 0 0,1 1 0,2-1 0,11-27 0,-9 29 0,-1-1 0,-2 0 0,0-1 0,2-31 0,0-6-17,-6 48-208,0-1 1,-2 1-1,0-1 0,0 0 1,-4-31-1,-2 29-6601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3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1446 148 24575,'69'21'0,"-57"-20"0,0-1 0,-1 0 0,1-1 0,0 0 0,-1-1 0,1-1 0,-1 1 0,0-2 0,0 1 0,0-2 0,0 1 0,-1-2 0,0 1 0,0-1 0,0-1 0,0 0 0,-1 0 0,-1-1 0,1 0 0,-1-1 0,-1 1 0,1-2 0,-1 1 0,-1-1 0,9-17 0,-15 27 0,1-1 0,-1 1 0,1-1 0,-1 1 0,0-1 0,1 1 0,-1-1 0,0 1 0,0-1 0,1 0 0,-1 1 0,0-1 0,0 1 0,0-1 0,0 0 0,0 1 0,0-1 0,0 0 0,0 1 0,0-1 0,0 1 0,0-1 0,0 0 0,0 1 0,0-1 0,-1 0 0,1 0 0,-16 5 0,-19 20 0,16-7 0,1 1 0,1 1 0,1 1 0,-26 40 0,-44 98 0,49-86 0,-146 256 0,-367 497 0,515-778 0,-2-1 0,-3-2 0,-1-2 0,-70 55 0,93-83 0,-1-1 0,-1-1 0,1 0 0,-2-2 0,1 0 0,-2-2 0,1 0 0,-1-1 0,0-1 0,0-2 0,-1 0 0,1-1 0,-1-1 0,-37-2 0,-38-12-1365,52 4-5461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1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443 118 24575,'23'-20'0,"1"1"0,0 1 0,1 1 0,38-19 0,-50 28 0,-90 12-1365,51 2-5461</inkml:trace>
  <inkml:trace contextRef="#ctx0" brushRef="#br0" timeOffset="1">0 211 24575,'23'-3'0,"0"0"0,0-2 0,0-1 0,-1 0 0,42-19 0,-25 10 0,26-4 0,-46 15 0,0-2 0,27-11 0,-41 14 64,-10 4-1493,-4 2-5397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1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842 0 24575,'1'5'0,"1"-1"0,0 1 0,0-1 0,1 1 0,-1-1 0,1 0 0,0 0 0,0 0 0,0-1 0,5 5 0,10 15 0,-1 6 0,-1 2 0,-2 0 0,-1 1 0,-1 0 0,13 66 0,13 174 0,-30-181 0,31 133 0,-37-219 0,4 15 0,-1 0 0,-1 1 0,-1 0 0,1 41 0,-4-57 0,0 0 0,-1 0 0,0 0 0,0 0 0,0 0 0,0 0 0,-1-1 0,0 1 0,0 0 0,0-1 0,-1 1 0,1-1 0,-1 0 0,0 0 0,0 0 0,-1 0 0,1 0 0,-1-1 0,0 1 0,0-1 0,0 0 0,0 0 0,0-1 0,-1 1 0,1-1 0,-6 2 0,-19 6 0,0-1 0,-1-2 0,1-1 0,-2-1 0,1-1 0,-47-1 0,-183-20 0,54-15 0,176 25 0,1-1 0,-1-2 0,2 0 0,-49-27 0,69 33 0,1 0 0,0-1 0,0 0 0,0-1 0,1 1 0,-1-1 0,1-1 0,1 1 0,0-1 0,-1 0 0,2 0 0,-1 0 0,1-1 0,0 0 0,1 0 0,0 0 0,0 0 0,1 0 0,0-1 0,0 1 0,1-1 0,0 1 0,1-1 0,-1 1 0,2-1 0,-1 0 0,1 1 0,1-1 0,3-13 0,3-12 0,1 2 0,1-1 0,2 1 0,1 1 0,2 0 0,1 1 0,1 0 0,2 2 0,0 0 0,2 1 0,37-37 0,-13 21-1365,-28 28-5461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3:12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24575,'4'4'0,"5"1"0,2 4 0,2 0 0,3 3 0,3-1 0,-2 2 0,0-1 0,-2 1 0,-1-2 0,-6 2 0,-4-6 0,-4-8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3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24575,'1'-81'0,"-1"81"0,0 0 0,0 0 0,0 0 0,0 0 0,0 0 0,0 0 0,0 0 0,0-1 0,0 1 0,0 0 0,0 0 0,0 0 0,0 0 0,0 0 0,1 0 0,-1 0 0,0 0 0,0-1 0,0 1 0,0 0 0,0 0 0,0 0 0,0 0 0,0 0 0,0 0 0,1 0 0,-1 0 0,0 0 0,0 0 0,0 0 0,0 0 0,0 0 0,0 0 0,0 0 0,1 0 0,-1 0 0,0 0 0,0 0 0,0 0 0,0 0 0,0 0 0,0 0 0,0 0 0,1 0 0,-1 0 0,0 0 0,0 0 0,0 0 0,0 0 0,0 0 0,0 0 0,0 0 0,0 1 0,0-1 0,1 0 0,-1 0 0,0 0 0,0 0 0,0 0 0,0 0 0,0 0 0,0 0 0,0 0 0,0 1 0,0-1 0,9 12 0,6 17 0,0 14 0,-2 0 0,13 73 0,-1-1 0,-7-46 0,11 85 0,-27-131 0,0 1 0,-1 0 0,-2-1 0,0 1 0,-2-1 0,0 1 0,-11 36 0,7-34 0,6-19 0,-1 1 0,0-1 0,0 0 0,0 1 0,-1-1 0,0 0 0,-1-1 0,1 1 0,-1 0 0,0-1 0,-1 0 0,-8 9 0,12-15-47,1 1 0,-1-1 0,0 1 0,1-1 0,-1 1 0,0-1 0,0 0 0,1 1 0,-1-1-1,0 0 1,0 0 0,0 0 0,0 1 0,1-1 0,-1 0 0,0 0 0,0 0 0,0 0 0,0-1 0,1 1 0,-1 0 0,0 0-1,0 0 1,0-1 0,1 1 0,-1 0 0,0-1 0,-1 0 0,-6-6-6779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0 220 24575,'1'-2'-62,"-1"0"0,1 0 0,0-1 0,0 1 0,-1 0-1,1 0 1,1 0 0,-1 0 0,0 0 0,0 1 0,1-1 0,-1 0-1,1 1 1,0-1 0,-1 0 0,1 1 0,2-2 0,36-22-852,-35 22 1350,28-14 53,58-21-1,-58 26-178,59-31-1,-90 42-309,-1 1 0,0-1 0,1 0 0,-1 0 0,1 0 0,-1 0 0,0 0 0,0 0 0,0 0 0,0 0 0,0-1 0,0 1 0,0 0 0,0-1 0,0 1 0,0 0 0,-1-1 0,1 1 0,0-1 0,-1 0 0,0 1 0,1-1 0,-1-2 0,0 3 0,-1 0 0,1 0 0,-1 0 0,1 0 0,-1 1 0,0-1 0,1 0 0,-1 0 0,0 0 0,0 1 0,0-1 0,0 0 0,1 1 0,-1-1 0,0 1 0,0-1 0,0 1 0,0 0 0,0-1 0,0 1 0,0 0 0,0 0 0,0-1 0,-1 1 0,1 0 0,0 0 0,0 0 0,0 0 0,0 1 0,0-1 0,0 0 0,0 0 0,0 1 0,0-1 0,-1 1 0,-9 2 0,1 0 0,-1 1 0,1 0 0,0 1 0,1 0 0,-1 0 0,1 1 0,0 0 0,1 1 0,-1 0 0,1 1 0,0-1 0,-7 11 0,-4 5 0,1 1 0,1 1 0,-22 42 0,30-49 0,0 1 0,1 0 0,1 1 0,1 0 0,0 0 0,-4 39 0,9-54 0,0 1 0,1-1 0,0 0 0,0 0 0,1 1 0,-1-1 0,1 0 0,0 0 0,1 0 0,-1 1 0,1-1 0,0-1 0,0 1 0,0 0 0,1 0 0,0-1 0,0 0 0,0 1 0,0-1 0,1 0 0,-1-1 0,1 1 0,0 0 0,0-1 0,1 0 0,-1 0 0,1-1 0,-1 1 0,1-1 0,0 0 0,0 0 0,6 2 0,-4-3 8,-1 0 1,0 0-1,1-1 0,-1 1 0,1-1 0,-1-1 0,1 1 0,-1-1 0,1 0 1,-1-1-1,0 1 0,12-6 0,5-3-547,41-25 0,-55 30 146,11-8-6433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4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24575,'1'1'0,"1"0"0,0 0 0,-1-1 0,1 1 0,0 0 0,-1 0 0,1 0 0,-1 1 0,0-1 0,1 0 0,-1 0 0,0 1 0,0-1 0,0 1 0,0-1 0,0 1 0,0 0 0,0-1 0,-1 1 0,2 2 0,13 38 0,-14-41 0,8 40 0,-1 1 0,-2-1 0,-2 1 0,-2 0 0,-3 48 0,0-48 0,1-38 53,0-8-1471,0-5-5408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4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24575,'0'-6'0,"3"9"0,4 23 0,5 43 0,-11-51 0,13 134 0,10 77 0,23 14 0,-24-91 0,-22-144 0,1-4 0,-1-1 0,0 1 0,0 0 0,-1 0 0,1 0 0,-1 1 0,0-1 0,0 0 0,0 0 0,-1 0 0,1 0 0,-1 0 0,0 0 0,0 0 0,-2 3 0,2-7 0,1 0 0,-1 0 0,0-1 0,1 1 0,-1 0 0,1-1 0,-1 1 0,1 0 0,-1-1 0,1 1 0,0-1 0,-1 1 0,1-1 0,-1 1 0,1-1 0,0 1 0,-1-1 0,1 1 0,0-1 0,0 0 0,-1 1 0,1-1 0,0 1 0,0-1 0,0 0 0,0 1 0,0-1 0,0 0 0,0 1 0,0-1 0,0 0 0,0 0 0,-4-27 0,2-121-37,3 95-1291,-1 28-5498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5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53 24575,'5'0'0,"-1"-1"0,0-1 0,0 1 0,1-1 0,-1 0 0,0 0 0,0 0 0,-1 0 0,6-4 0,22-11 0,-16 13 0,0 1 0,1 0 0,-1 0 0,1 2 0,0 0 0,0 1 0,-1 0 0,26 5 0,-29-3 0,-1 0 0,1 1 0,-1 0 0,0 1 0,-1 0 0,1 1 0,-1 0 0,1 0 0,-1 1 0,-1 1 0,1 0 0,10 10 0,-18-15 0,0 1 0,0 0 0,0-1 0,0 1 0,0 0 0,0 0 0,-1 0 0,0 0 0,1 0 0,-1 0 0,0 1 0,0-1 0,-1 0 0,1 1 0,-1-1 0,0 6 0,0-2 0,-1 0 0,0-1 0,0 1 0,-1-1 0,0 1 0,0-1 0,-1 0 0,-3 6 0,-4 7 0,-2-1 0,0-1 0,-1 0 0,-20 21 0,-69 54 0,33-33 0,55-38 0,14-21 0,0 0 0,1 1 0,-1-1 0,0 1 0,0-1 0,0 0 0,0 1 0,1-1 0,-1 0 0,0 1 0,0-1 0,1 0 0,-1 1 0,0-1 0,1 0 0,-1 1 0,0-1 0,1 0 0,-1 0 0,0 0 0,1 1 0,-1-1 0,1 0 0,-1 0 0,0 0 0,1 0 0,-1 0 0,1 1 0,-1-1 0,0 0 0,1 0 0,0 0 0,55-4 0,-21 1 0,-30 4 0,1-1 0,-1 1 0,1 0 0,-1 1 0,1-1 0,-1 1 0,0 0 0,0 1 0,0-1 0,0 1 0,0 0 0,0 0 0,-1 1 0,0-1 0,1 1 0,-1 0 0,5 6 0,-6-4 0,1 0 0,-1 0 0,0 0 0,-1 0 0,1 1 0,-1-1 0,-1 1 0,1-1 0,-1 1 0,0 0 0,-1-1 0,0 13 0,-1-2 0,-1 1 0,-1-1 0,0 1 0,-2-1 0,0-1 0,-1 1 0,0-1 0,-1 1 0,-1-2 0,-12 19 0,4-13 0,0-1 0,-1-1 0,-1 0 0,-1-1 0,0-1 0,-26 17 0,-9 1 0,-75 36 0,129-70-2,0-1 0,-1 1-1,1-1 1,-1 0-1,1 1 1,-1-1 0,1 0-1,-1 0 1,0 1 0,1-1-1,-1 0 1,1 0-1,-1 0 1,1 0 0,-1 1-1,0-1 1,1 0 0,-1 0-1,1 0 1,-1 0-1,0-1 1,1 1 0,-1 0-1,1 0 1,-1 0 0,0 0-1,1-1 1,-1 1-1,1 0 1,-1 0 0,1-1-1,-1 1 1,0-1 0,1-20 201,18-24-1666,-18 45 1450,10-20-6809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5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584 0 24575,'-2'1'0,"0"-1"0,0 0 0,0 1 0,-1 0 0,1-1 0,0 1 0,0 0 0,0 0 0,0 0 0,0 0 0,0 1 0,1-1 0,-1 0 0,0 1 0,1-1 0,-1 1 0,1 0 0,-1 0 0,1-1 0,0 1 0,0 0 0,-1 0 0,1 0 0,1 0 0,-1 0 0,0 0 0,0 1 0,1-1 0,0 0 0,-1 0 0,1 0 0,0 3 0,-2 13 0,0 0 0,2-1 0,1 21 0,0-18 0,-1-16 0,0 11 0,0-1 0,1 0 0,1 0 0,0 0 0,7 21 0,-8-32 0,0 0 0,0-1 0,0 1 0,0-1 0,1 1 0,0 0 0,-1-1 0,1 0 0,0 0 0,0 1 0,0-1 0,0 0 0,1-1 0,-1 1 0,0 0 0,1-1 0,0 1 0,-1-1 0,1 0 0,0 1 0,-1-2 0,1 1 0,0 0 0,0 0 0,0-1 0,0 0 0,0 1 0,0-1 0,0 0 0,0 0 0,0-1 0,0 1 0,2-1 0,8-2 0,0 0 0,-1-1 0,0-1 0,0 1 0,0-2 0,-1 0 0,1 0 0,-1-1 0,-1 0 0,13-12 0,-10 8 0,-1 0 0,0-1 0,-1-1 0,0 0 0,-1 0 0,-1-1 0,12-22 0,-21 35 0,1 1 0,-1-1 0,1 1 0,-1-1 0,1 0 0,-1 1 0,0-1 0,0 0 0,1 1 0,-1-1 0,0 0 0,0 0 0,0 1 0,1-1 0,-1 0 0,0 0 0,0 1 0,0-1 0,0 0 0,-1 0 0,1 0 0,0 1 0,0-1 0,-1-1 0,-14 7 0,-19 22 0,18-7 0,1 0 0,1 1 0,0 0 0,2 1 0,1 0 0,-13 34 0,-38 154 0,18-57 0,42-145 0,-120 318 0,103-285 0,-2-1 0,-2 0 0,-1-2 0,-2-1 0,-51 57 0,70-87 0,-1 0 0,0 0 0,-1-1 0,0 0 0,0 0 0,0-1 0,0 0 0,-1-1 0,0 0 0,0 0 0,-17 3 0,22-6 0,-1 0 0,0 0 0,0 0 0,0-1 0,1 0 0,-1 0 0,0-1 0,0 1 0,0-1 0,1-1 0,-1 1 0,1-1 0,-1 0 0,1 0 0,-1 0 0,1-1 0,0 0 0,0 0 0,0 0 0,1-1 0,-1 0 0,-6-7 0,6 5 11,1-1 0,0 0 0,0 0 0,0 0 0,1-1 0,0 1-1,1-1 1,0 1 0,0-1 0,-1-13 0,-3-80-1496,6 81-5341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6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1 24575,'-3'2'0,"0"0"0,0 0 0,0 1 0,0-1 0,0 1 0,1-1 0,0 1 0,-1 0 0,1 0 0,-3 5 0,2-4 0,-122 399 0,82-249 0,-87 428 0,124-553 0,4-19 0,-1 0 0,2 1 0,-1-1 0,1 1 0,1-1 0,0 1 0,2 14 0,-2-24 0,0-1 0,0 0 0,0 1 0,0-1 0,0 0 0,0 1 0,0-1 0,0 0 0,0 0 0,0 1 0,0-1 0,0 0 0,0 1 0,0-1 0,1 0 0,-1 0 0,0 1 0,0-1 0,0 0 0,0 0 0,1 1 0,-1-1 0,0 0 0,0 0 0,1 1 0,-1-1 0,0 0 0,0 0 0,1 0 0,-1 0 0,0 0 0,0 1 0,1-1 0,-1 0 0,0 0 0,1 0 0,-1 0 0,0 0 0,1 0 0,-1 0 0,1 0 0,9-12 0,4-22 0,-3-6-682,8-67-1,-16 77-6143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4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6 24575,'0'-4'0,"0"3"0,-4 1 0,-5 5 0,-2 5 0,-2 1 0,-3 3 0,-3 3 0,-2-2 0,-1 1 0,-2-2 0,0 0 0,-4-2 0,-1-4 0,5-2-8191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6.9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24575,'22'-1'0,"1"-2"0,29-5 0,38-5 0,-43 10-455,-1-3 0,71-17 0,-97 18-6371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7.2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1 140 24575,'0'8'0,"1"-1"0,0 0 0,0 0 0,1 1 0,0-1 0,0 0 0,0-1 0,1 1 0,0 0 0,1-1 0,-1 1 0,1-1 0,1 0 0,-1-1 0,1 1 0,0-1 0,0 0 0,7 5 0,-9-7 0,0 0 0,1-1 0,-1 0 0,1 0 0,-1 0 0,1 0 0,0 0 0,0-1 0,0 1 0,0-1 0,0 0 0,0-1 0,0 1 0,1-1 0,-1 0 0,0 0 0,0 0 0,0 0 0,0-1 0,1 1 0,-1-1 0,0 0 0,0-1 0,0 1 0,0-1 0,-1 1 0,1-1 0,0 0 0,-1-1 0,1 1 0,4-5 0,3-2 0,-2-1 0,1 1 0,-2-2 0,1 1 0,-1-1 0,-1 0 0,0-1 0,0 1 0,-1-2 0,-1 1 0,0 0 0,-1-1 0,0 0 0,-1 0 0,0 0 0,1-22 0,-4 33 0,0 0 0,1 1 0,-1-1 0,0 0 0,0 1 0,0-1 0,-1 0 0,1 0 0,0 1 0,-1-1 0,1 1 0,-1-1 0,1 0 0,-1 1 0,0-1 0,0 1 0,1-1 0,-1 1 0,0 0 0,0-1 0,-1 1 0,1 0 0,0 0 0,0 0 0,-1 0 0,1 0 0,0 0 0,-1 0 0,1 0 0,-1 0 0,1 1 0,-1-1 0,1 0 0,-1 1 0,0 0 0,1-1 0,-1 1 0,0 0 0,1 0 0,-1 0 0,0 0 0,1 0 0,-1 0 0,-2 1 0,-3 0 0,1 1 0,-1 0 0,1 0 0,-1 0 0,1 1 0,0 0 0,0 0 0,0 1 0,-9 6 0,5 1 0,-1 0 0,2 0 0,0 0 0,0 2 0,1-1 0,0 1 0,1 0 0,0 0 0,2 1 0,-8 24 0,2 1 0,1 0 0,-7 68 0,13-78 0,2-1 0,1 1 0,1 0 0,1-1 0,6 33 0,-6-55 0,0 0 0,0 0 0,1 0 0,0-1 0,0 1 0,0-1 0,1 1 0,0-1 0,0 0 0,0 0 0,0 0 0,1 0 0,0-1 0,0 1 0,0-1 0,1 0 0,-1 0 0,1-1 0,0 0 0,0 1 0,0-1 0,0-1 0,1 1 0,-1-1 0,1 0 0,0 0 0,-1-1 0,1 0 0,0 0 0,0 0 0,7 0 0,25-3 0,-1-1 0,1-2 0,-1-1 0,52-16 0,-14 4 0,-26 5-682,53-19-1,-60 15-6143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7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 24575,'-58'1'0,"58"-1"0,0 0 0,0 0 0,0 1 0,-1-1 0,1 0 0,0 1 0,0-1 0,0 0 0,0 1 0,0-1 0,0 0 0,0 1 0,0-1 0,-1 0 0,1 1 0,0-1 0,0 0 0,1 1 0,-1-1 0,0 0 0,0 1 0,0-1 0,0 0 0,0 0 0,0 1 0,0-1 0,0 0 0,1 1 0,-1-1 0,0 0 0,0 1 0,0-1 0,1 0 0,-1 0 0,0 0 0,0 1 0,1-1 0,-1 0 0,0 0 0,0 0 0,1 1 0,-1-1 0,0 0 0,1 0 0,19 20 0,-11-13 0,-6-3 0,-1-1 0,1 1 0,-1 0 0,1 0 0,-1 0 0,0 0 0,0 1 0,-1-1 0,0 0 0,1 1 0,-1-1 0,-1 1 0,1 0 0,-1 8 0,0 2 0,-2 0 0,0 0 0,-6 19 0,6-26 0,-1 1 0,1-1 0,1 1 0,-1 0 0,1 0 0,1 0 0,0-1 0,0 1 0,1 0 0,0 0 0,0 0 0,5 13 0,-5-19 0,1-1 0,-1 1 0,1-1 0,0 1 0,0-1 0,0 0 0,1 0 0,-1 0 0,0 0 0,1 0 0,-1 0 0,1-1 0,0 1 0,0-1 0,-1 0 0,1 0 0,0 0 0,0 0 0,0 0 0,0-1 0,0 1 0,0-1 0,0 0 0,0 0 0,0 0 0,0 0 0,5-1 0,10-2 0,0 0 0,-1-1 0,25-8 0,-32 9 0,110-35-682,139-65-1,-233 91-6143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8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142 160 24575,'0'0'0,"1"0"0,-1 0 0,1 0 0,-1 0 0,1 1 0,-1-1 0,1 0 0,-1 0 0,1 0 0,-1 1 0,0-1 0,1 0 0,-1 1 0,1-1 0,-1 0 0,0 1 0,1-1 0,-1 1 0,0-1 0,1 0 0,-1 1 0,0-1 0,0 1 0,1-1 0,-1 1 0,0-1 0,0 1 0,0-1 0,0 1 0,0-1 0,0 1 0,0-1 0,0 1 0,0-1 0,0 1 0,0-1 0,0 1 0,0-1 0,0 1 0,0-1 0,0 1 0,-1-1 0,1 1 0,0-1 0,0 1 0,-1-1 0,1 1 0,0-1 0,0 0 0,-1 1 0,1-1 0,-1 1 0,1-1 0,-1 1 0,-18 25 0,15-23 0,1-1 0,-1 1 0,0-1 0,0 0 0,0 0 0,0-1 0,0 1 0,0-1 0,0 0 0,-1 0 0,1 0 0,0 0 0,-1-1 0,1 0 0,-1 0 0,1 0 0,0 0 0,-6-2 0,8 2 0,-1-1 0,1 0 0,0 1 0,0-1 0,0 0 0,0 0 0,0 0 0,0-1 0,0 1 0,0 0 0,0-1 0,0 0 0,1 1 0,-1-1 0,1 0 0,-1 0 0,1 1 0,0-1 0,0 0 0,-1 0 0,1-1 0,1 1 0,-1 0 0,0 0 0,0 0 0,1-1 0,0 1 0,-1 0 0,1-1 0,0 1 0,0 0 0,0-1 0,0 1 0,1-5 0,1 0 0,-1-1 0,1 0 0,1 1 0,-1 0 0,1-1 0,0 1 0,1 0 0,0 0 0,0 1 0,0-1 0,1 1 0,0 0 0,0 0 0,0 1 0,1-1 0,0 1 0,0 1 0,0-1 0,1 1 0,0 0 0,-1 0 0,2 1 0,-1 0 0,0 0 0,12-3 0,-4 2 0,1 1 0,0 0 0,0 1 0,1 1 0,-1 0 0,0 1 0,0 1 0,0 1 0,0 0 0,0 1 0,23 7 0,-27-6 0,1 0 0,-1 1 0,0 1 0,0 0 0,-1 1 0,0 0 0,0 1 0,0 0 0,17 17 0,-25-21 0,1 0 0,-1 1 0,0 0 0,0 0 0,0 0 0,-1 0 0,1 0 0,-1 0 0,0 1 0,-1-1 0,0 1 0,1-1 0,-2 1 0,1-1 0,-1 1 0,0 0 0,0 0 0,0-1 0,-1 1 0,0-1 0,0 1 0,0 0 0,-1-1 0,0 0 0,-3 9 0,-3 3 0,-1 0 0,0-1 0,-1 0 0,-1 0 0,0-1 0,-25 24 0,-3-3 0,-47 34 0,3-5 0,81-63 0,-1 0 0,0 0 0,1 1 0,0-1 0,-1 0 0,1 1 0,0 0 0,0-1 0,1 1 0,-1 0 0,0 0 0,1 0 0,0 0 0,-2 4 0,4-5 0,-1 0 0,0-1 0,1 1 0,-1 0 0,1-1 0,-1 1 0,1-1 0,0 1 0,0-1 0,0 1 0,0-1 0,0 1 0,0-1 0,0 0 0,0 1 0,0-1 0,1 0 0,-1 0 0,0 0 0,1 0 0,-1 0 0,1 0 0,-1-1 0,1 1 0,0 0 0,-1-1 0,1 1 0,2-1 0,11 5 0,0 0 0,0-1 0,0-1 0,0-1 0,0 0 0,31 0 0,94-16 0,1 1 0,-123 13 0,1 0 0,0-1 0,0-1 0,-1-1 0,1-1 0,-1 0 0,18-8 0,-35 12 2,0 0 0,0 0-1,0 0 1,0-1-1,-1 1 1,1 0 0,0-1-1,0 1 1,0-1 0,-1 1-1,1-1 1,0 1 0,-1-1-1,1 1 1,0-1-1,-1 0 1,1 1 0,-1-1-1,1 0 1,-1 0 0,1 1-1,-1-1 1,1 0-1,-1 0 1,0 0 0,0 1-1,1-1 1,-1 0 0,0 0-1,0 0 1,0 0 0,0 0-1,0 0 1,0 0-1,0 1 1,0-1 0,0 0-1,-1 0 1,1 0 0,0 0-1,0 0 1,-1 1 0,1-1-1,-1 0 1,1 0-1,-1 1 1,1-1 0,-1 0-1,1 0 1,-1 1 0,1-1-1,-1 1 1,0-1 0,-1 0-1,-6-5-154,0 0 0,0 1-1,0 0 1,-10-4 0,9 5-536,-7-5-6137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8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53 24575,'0'-48'0,"0"43"0,0 30 0,0 1 0,1 83 0,-5 0 0,-26 167 0,4-96 0,19-127 0,7-49 0,-3 12 0,1 1 0,1-1 0,1 0 0,2 22 0,-2-37 0,0-1 0,0 0 0,0 0 0,0 1 0,0-1 0,0 0 0,0 0 0,0 1 0,0-1 0,0 0 0,0 0 0,0 1 0,0-1 0,0 0 0,1 0 0,-1 1 0,0-1 0,0 0 0,0 0 0,0 1 0,1-1 0,-1 0 0,0 0 0,0 0 0,0 0 0,1 1 0,-1-1 0,0 0 0,0 0 0,1 0 0,-1 0 0,0 0 0,0 0 0,1 0 0,-1 0 0,0 0 0,0 1 0,1-1 0,-1 0 0,0 0 0,0 0 0,1-1 0,-1 1 0,0 0 0,1 0 0,13-11 0,8-19 0,41-80-1365,-49 85-5461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9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130 229 24575,'0'4'0,"0"1"0,0 0 0,1-1 0,-1 1 0,1 0 0,0-1 0,0 1 0,0-1 0,1 1 0,0-1 0,0 0 0,0 0 0,0 0 0,1 0 0,-1 0 0,1 0 0,0-1 0,0 1 0,1-1 0,-1 0 0,1 0 0,-1 0 0,1 0 0,0-1 0,0 1 0,0-1 0,0 0 0,1 0 0,-1-1 0,1 1 0,-1-1 0,1 0 0,-1 0 0,1 0 0,-1-1 0,1 0 0,0 0 0,-1 0 0,1 0 0,0-1 0,-1 0 0,8-2 0,3-2 0,0-1 0,0 0 0,0-2 0,-1 0 0,0 0 0,0-1 0,-1-1 0,0 0 0,18-19 0,-25 23 0,-1 1 0,0-1 0,0 0 0,-1 0 0,0-1 0,0 1 0,0-1 0,-1 0 0,0 0 0,0 0 0,-1 0 0,0-1 0,0 1 0,-1-1 0,0 1 0,0-1 0,0 0 0,-1 1 0,-1-1 0,1 1 0,-1-1 0,-3-12 0,3 16 0,0 0 0,-1 1 0,1 0 0,-1-1 0,1 1 0,-1 0 0,0 0 0,-1 0 0,1 0 0,0 0 0,-1 0 0,1 1 0,-1-1 0,0 1 0,0 0 0,0-1 0,0 1 0,0 1 0,-5-3 0,2 2 0,0 1 0,0-1 0,0 1 0,-1 0 0,1 1 0,0-1 0,-1 1 0,1 0 0,0 1 0,-9 1 0,-9 4 0,0 1 0,0 0 0,1 2 0,-34 18 0,5-4 0,33-15 0,0 0 0,-27 18 0,41-22 0,-1 0 0,1 0 0,0 0 0,0 1 0,0 0 0,1 0 0,0 0 0,0 1 0,0 0 0,1-1 0,-6 13 0,8-14 11,0 0 1,0 1-1,1-1 0,-1 0 0,1 0 0,0 1 0,0-1 0,1 0 1,-1 0-1,1 1 0,1 4 0,-1-4-225,0 0 0,0 0 0,0 0-1,-1 0 1,0 0 0,-1 8 0,-2 1-6612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29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 24575,'-13'262'0,"-11"18"0,19-229 0,3 1 0,2-1 0,3 1 0,10 63 0,-9-73 0,-2-25 0,-2-47 0,4-16-1365,1 24-5461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0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54 24575,'1'-1'0,"-1"0"0,1 0 0,-1 0 0,1 0 0,0 0 0,-1 0 0,1 0 0,0 0 0,-1 0 0,1 0 0,0 0 0,0 1 0,0-1 0,0 0 0,0 1 0,0-1 0,0 1 0,0-1 0,0 1 0,2-1 0,28-11 0,-22 9 0,12-3 0,1 1 0,0 1 0,0 1 0,0 1 0,0 1 0,1 1 0,-1 1 0,0 1 0,26 5 0,-42-6 0,0 1 0,1 0 0,-1 0 0,0 0 0,0 0 0,-1 1 0,1 0 0,0 0 0,-1 1 0,0 0 0,0-1 0,0 2 0,0-1 0,-1 1 0,0-1 0,1 1 0,5 11 0,-8-12 0,0 0 0,0 0 0,-1 1 0,0-1 0,0 0 0,0 1 0,0-1 0,-1 1 0,1-1 0,-1 1 0,-1 0 0,1-1 0,0 1 0,-1-1 0,0 1 0,0-1 0,0 0 0,-1 1 0,0-1 0,1 0 0,-1 0 0,-1 0 0,1 0 0,-1 0 0,-5 6 0,-12 12 0,-1 0 0,-1-2 0,-1-1 0,-1 0 0,-1-2 0,-32 18 0,39-24 0,17-11 0,0 1 0,-1 0 0,1-1 0,0 1 0,-1 0 0,1 0 0,0 0 0,0 0 0,0 0 0,-1 0 0,1 0 0,0 0 0,1 0 0,-1 0 0,0 0 0,0 1 0,0-1 0,1 0 0,-1 1 0,1-1 0,-2 3 0,3-3 0,0 0 0,-1 0 0,1 0 0,0 0 0,0 0 0,-1-1 0,1 1 0,0 0 0,0-1 0,0 1 0,0-1 0,0 1 0,0-1 0,0 1 0,0-1 0,0 1 0,0-1 0,0 0 0,0 0 0,0 0 0,2 1 0,79 2 0,-74-3 0,37-3 0,41 0 0,-80 3 0,-1 1 0,1-1 0,-1 1 0,1 0 0,-1 1 0,1-1 0,-1 1 0,0 0 0,0 0 0,0 1 0,8 5 0,-10-5 0,0 0 0,0 1 0,0 0 0,-1-1 0,0 1 0,0 0 0,0 0 0,0 0 0,-1 0 0,1 0 0,-1 1 0,0-1 0,0 0 0,-1 1 0,1-1 0,-1 1 0,0-1 0,0 0 0,-1 1 0,1-1 0,-1 1 0,0-1 0,-3 8 0,0 5 0,-2 0 0,0 0 0,-1-1 0,-15 26 0,8-20 0,-2 0 0,0-1 0,-1-1 0,-1-1 0,-1 0 0,0-2 0,-2 0 0,0-1 0,-1-1 0,-40 21 0,34-22 0,0-2 0,-1-1 0,0-1 0,-1-1 0,0-1 0,-1-2 0,0-2 0,-55 3 0,81-7 0,0 0 0,-1 0 0,1-1 0,1 0 0,-1 1 0,0-1 0,0-1 0,0 1 0,0-1 0,1 0 0,-6-3 0,8 4 0,1 0 0,-1-1 0,1 1 0,0-1 0,0 1 0,-1-1 0,1 1 0,0-1 0,0 0 0,0 1 0,1-1 0,-1 0 0,0 0 0,1 0 0,-1 0 0,1 0 0,0 0 0,-1 1 0,1-1 0,0 0 0,0 0 0,0 0 0,1 0 0,-1 0 0,0 0 0,1 0 0,-1 0 0,1 0 0,0 0 0,1-2 0,3-9-195,0 1 0,1 0 0,1 0 0,0 1 0,1 0 0,12-15 0,3 0-6631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0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682 1 24575,'-3'0'0,"0"1"0,0 0 0,0 0 0,0 0 0,0 0 0,0 1 0,0-1 0,1 1 0,-1-1 0,1 1 0,-1 0 0,1 0 0,0 0 0,-1 1 0,1-1 0,0 0 0,0 1 0,-1 3 0,-29 49 0,25-41 0,1 1 0,1-1 0,0 1 0,2 0 0,-1 1 0,2-1 0,0 0 0,0 21 0,2-32 0,0 1 0,0-1 0,1 0 0,-1 1 0,1-1 0,0 0 0,0 1 0,0-1 0,1 0 0,0 0 0,0 0 0,0 0 0,0 0 0,0-1 0,1 1 0,0 0 0,0-1 0,0 0 0,0 0 0,0 0 0,0 0 0,1 0 0,0-1 0,-1 0 0,1 1 0,0-1 0,0-1 0,0 1 0,0 0 0,0-1 0,1 0 0,-1 0 0,6 0 0,4 1 0,1-1 0,0-1 0,0 0 0,0-1 0,0 0 0,0-2 0,0 1 0,-1-2 0,1 0 0,-1-1 0,0 0 0,0-1 0,15-9 0,-12 5 0,-1-1 0,0 0 0,-1-2 0,0 1 0,-1-2 0,-1 0 0,0 0 0,-1-1 0,19-29 0,-22 13 0,-12 23 0,-10 17 0,3 2 0,1 1 0,0 0 0,1 1 0,1 0 0,0 0 0,-5 14 0,-30 91 0,25-65 0,-6 23 0,3 1 0,3 0 0,-11 155 0,23-185 0,-1 0 0,-2-1 0,-2 0 0,-2 0 0,-2-2 0,-3 1 0,-1-2 0,-27 47 0,38-79 0,-1 0 0,-1-1 0,0-1 0,-1 1 0,1-1 0,-2-1 0,1 0 0,-1-1 0,0 0 0,-1 0 0,0-1 0,0-1 0,-20 7 0,1-2 0,0-1 0,0-2 0,-1-1 0,-47 3 0,39-7 0,-67-5 0,95 2 0,1 0 0,-1-1 0,1-1 0,-1 0 0,1 0 0,0-1 0,0 0 0,1-1 0,0-1 0,-15-9 0,22 13 0,0-1 0,0 1 0,0-1 0,1 0 0,-1 0 0,1 0 0,0 0 0,0-1 0,0 1 0,0 0 0,1-1 0,-1 0 0,1 1 0,0-1 0,0 0 0,-1-4 0,2 0 0,-1 1 0,1-1 0,1 0 0,-1 0 0,1 1 0,0-1 0,5-12 0,3-7 0,2 2 0,0-1 0,22-33 0,-31 56 0,35-62-113,2-4-304,2 1-1,55-67 1,-68 103-6409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1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 1 24575,'1'0'0,"0"1"0,0-1 0,0 1 0,0-1 0,0 1 0,0-1 0,0 1 0,0 0 0,-1 0 0,1-1 0,0 1 0,0 0 0,0 0 0,-1 0 0,1 0 0,-1 0 0,1 0 0,0 0 0,-1 0 0,0 0 0,1 0 0,-1 0 0,0 0 0,1 1 0,-1-1 0,0 0 0,0 2 0,4 38 0,-4-37 0,-1 38 0,-2 0 0,-2-1 0,-1 1 0,-13 41 0,-1 11 0,-5 46 0,-6-1 0,-86 234 0,105-344 0,-8 17 0,-20 76 0,38-105 0,9-25 0,9-26 0,-3-15-1365,-8 22-5461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4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46 24575,'1'-4'0,"1"1"0,-1-1 0,1 1 0,0-1 0,0 1 0,0 0 0,1 0 0,-1 0 0,1 0 0,0 0 0,0 0 0,6-4 0,-9 7 0,1 0 0,-1 0 0,0 0 0,1 0 0,-1 0 0,1 0 0,-1 1 0,0-1 0,1 0 0,-1 0 0,1 0 0,-1 0 0,0 1 0,1-1 0,-1 0 0,0 0 0,1 0 0,-1 1 0,0-1 0,0 0 0,1 1 0,-1-1 0,0 0 0,0 1 0,1-1 0,-1 0 0,0 1 0,0-1 0,0 0 0,1 1 0,-1-1 0,0 1 0,0-1 0,0 0 0,0 1 0,0-1 0,0 1 0,0-1 0,0 0 0,0 1 0,0-1 0,0 1 0,0-1 0,0 0 0,-1 1 0,1-1 0,0 1 0,0-1 0,0 0 0,-1 1 0,-3 28 0,4-27 0,-82 304 0,16-68 0,54-187 0,4 0 0,-5 94 0,12-118 0,3 91 0,-1-105 0,0 0 0,1 1 0,1-1 0,0-1 0,1 1 0,8 19 0,-12-31-37,0-1 0,1 1 1,-1-1-1,0 0 0,0 1 0,0-1 0,0 1 0,1-1 0,-1 1 0,0-1 0,0 0 0,1 1 1,-1-1-1,0 0 0,0 1 0,1-1 0,-1 0 0,1 1 0,-1-1 0,0 0 0,1 0 0,-1 1 1,0-1-1,1 0 0,-1 0 0,1 0 0,-1 0 0,1 0 0,-1 1 0,1-1 0,-1 0 0,0 0 1,1 0-1,-1 0 0,1 0 0,0-1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1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24575,'0'-1'0,"1"0"0,-1 0 0,1 0 0,-1 0 0,1 0 0,-1 0 0,1 0 0,0 0 0,-1 0 0,1 0 0,0 1 0,0-1 0,0 0 0,0 0 0,0 1 0,0-1 0,0 1 0,0-1 0,0 1 0,0-1 0,0 1 0,0-1 0,0 1 0,0 0 0,0 0 0,0 0 0,0-1 0,1 1 0,-1 0 0,1 1 0,37-1 0,51 20-21,-73-15-129,1 0 1,-1-1 0,1-1 0,0 0-1,0-2 1,1 0 0,-1-1-1,31-3 1,-29-3-6677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1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75 145 24575,'0'4'0,"0"-1"0,0 1 0,1 0 0,-1 0 0,1 0 0,0 0 0,0-1 0,0 1 0,0 0 0,1-1 0,-1 1 0,1-1 0,0 1 0,0-1 0,0 0 0,1 0 0,-1 0 0,1 0 0,5 4 0,-3-3 0,0-1 0,0 0 0,1-1 0,-1 1 0,1-1 0,0 0 0,0 0 0,0-1 0,0 0 0,0 0 0,10 0 0,1-1 0,0-1 0,1 0 0,-1-1 0,0-1 0,0-1 0,0 0 0,0-2 0,16-7 0,-22 8 0,0-1 0,-1-1 0,0 0 0,0-1 0,-1 1 0,0-2 0,10-11 0,-15 15 0,0 1 0,-1 0 0,1-1 0,-1 0 0,0 1 0,0-1 0,-1-1 0,0 1 0,1 0 0,-2 0 0,1-1 0,-1 1 0,0-1 0,0 0 0,0 1 0,-1-1 0,0-10 0,0 15 0,-1-1 0,1 0 0,-1 1 0,1-1 0,-1 0 0,0 1 0,0-1 0,0 1 0,0-1 0,0 1 0,0 0 0,0-1 0,0 1 0,0 0 0,-1 0 0,1 0 0,-1-1 0,1 2 0,-1-1 0,1 0 0,-2-1 0,-2 1 0,1-1 0,-1 1 0,0 0 0,1 0 0,-1 0 0,0 1 0,-8-1 0,-1 2 0,1 0 0,0 1 0,0 1 0,-23 7 0,13-2 0,1 2 0,1 0 0,-1 2 0,2 0 0,0 1 0,0 1 0,2 1 0,-1 1 0,2 0 0,0 2 0,-15 20 0,23-27 0,1 1 0,0 0 0,1 1 0,0-1 0,1 1 0,1 0 0,0 1 0,1-1 0,0 1 0,1 0 0,1 0 0,0 0 0,0 1 0,2-1 0,0 0 0,0 0 0,2 1 0,0-1 0,7 27 0,-5-29 0,2 1 0,-1-1 0,2-1 0,0 1 0,0-1 0,1 0 0,0 0 0,1-1 0,0-1 0,1 1 0,12 8 0,14 11 0,74 41 0,-106-67 0,0 0 0,0-1 0,-1 1 0,1 0 0,-1 1 0,0-1 0,0 1 0,3 4 0,-5-8 0,-1 0 0,0 1 0,0-1 0,1 1 0,-1-1 0,0 0 0,0 1 0,0-1 0,0 1 0,1-1 0,-1 1 0,0-1 0,0 0 0,0 1 0,0-1 0,0 1 0,0-1 0,0 1 0,0-1 0,0 1 0,0-1 0,-1 1 0,1-1 0,0 0 0,0 1 0,0-1 0,0 1 0,-1-1 0,1 1 0,-1 0 0,0-1 0,0 1 0,-1-1 0,1 1 0,-1-1 0,1 0 0,-1 1 0,1-1 0,-1 0 0,1 0 0,-1 0 0,1 0 0,-1 0 0,1 0 0,-1 0 0,-1-1 0,-23-5-1365,0-1-5461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3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74 24575,'1'1'0,"1"-1"0,-1 1 0,1-1 0,-1 1 0,0 0 0,1 0 0,-1-1 0,0 1 0,0 0 0,1 0 0,-1 0 0,0 0 0,0 1 0,0-1 0,0 0 0,0 0 0,-1 1 0,1-1 0,0 0 0,0 1 0,-1-1 0,1 0 0,-1 1 0,0-1 0,1 3 0,6 39 0,-11-11 0,-2 0 0,-1 0 0,-1-1 0,-25 60 0,-4 15 0,32-88 0,9-32 0,10-31 0,59-112 0,-37 73 0,51-82 0,-87 165 0,1 0 0,-1-1 0,1 1 0,0 0 0,-1-1 0,1 1 0,0 0 0,0 0 0,0 0 0,0 0 0,0 0 0,0 0 0,0 0 0,0 0 0,1 0 0,-1 1 0,0-1 0,0 0 0,1 1 0,-1-1 0,0 1 0,2-1 0,-2 1 0,0 1 0,0 0 0,0-1 0,0 1 0,-1 0 0,1-1 0,0 1 0,-1 0 0,1 0 0,0 0 0,-1 0 0,1-1 0,-1 1 0,1 0 0,-1 0 0,0 0 0,1 0 0,-1 0 0,0 0 0,0 0 0,1 2 0,4 69 0,-8-25 0,2-32 0,0 1 0,0-1 0,2 1 0,0-1 0,5 25 0,-6-39 0,0 0 0,0-1 0,0 1 0,1 0 0,-1-1 0,0 1 0,1 0 0,-1-1 0,0 1 0,1 0 0,-1-1 0,1 1 0,-1-1 0,1 1 0,-1-1 0,1 1 0,-1-1 0,1 0 0,0 1 0,-1-1 0,1 0 0,0 1 0,-1-1 0,1 0 0,0 0 0,-1 1 0,1-1 0,0 0 0,-1 0 0,2 0 0,25-10 0,22-29 0,-46 36 0,23-23 0,-1-2 0,39-58 0,-17 21 0,-46 65 0,-1-1 0,1 0 0,-1 0 0,1 1 0,-1-1 0,1 0 0,-1 1 0,1-1 0,0 0 0,-1 1 0,1-1 0,0 1 0,-1-1 0,1 1 0,0-1 0,0 1 0,0 0 0,-1-1 0,1 1 0,0 0 0,0 0 0,0 0 0,0-1 0,0 1 0,0 0 0,-1 0 0,1 0 0,0 0 0,0 1 0,1-1 0,-1 1 0,1 0 0,-1 0 0,1 1 0,-1-1 0,0 0 0,0 1 0,1-1 0,-1 1 0,0-1 0,-1 1 0,1-1 0,0 1 0,0 0 0,0 1 0,4 15 0,0-1 0,3 26 0,-5-29 0,3 16 0,1 0 0,2-1 0,0 0 0,18 34 0,-27-62 0,0-1 0,1 1 0,-1 0 0,1 0 0,-1-1 0,1 1 0,-1 0 0,1-1 0,0 1 0,-1-1 0,1 1 0,0-1 0,0 1 0,-1-1 0,1 1 0,0-1 0,0 0 0,-1 1 0,1-1 0,0 0 0,0 0 0,0 0 0,0 1 0,0-1 0,-1 0 0,1 0 0,0 0 0,0 0 0,0-1 0,0 1 0,0 0 0,-1 0 0,1 0 0,0-1 0,0 1 0,0 0 0,-1-1 0,1 1 0,1-2 0,35-27 0,-19 13 0,26-15-1365,-24 16-5461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5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30 262 24575,'2'-1'0,"0"0"0,0 0 0,0 0 0,0 0 0,0 0 0,0 0 0,0-1 0,0 1 0,-1-1 0,1 1 0,0-1 0,-1 0 0,1 1 0,0-3 0,19-15 0,-20 19 0,0 0 0,-1 0 0,1 0 0,0 0 0,0 0 0,-1 1 0,1-1 0,0 0 0,-1 0 0,1 1 0,-1-1 0,1 0 0,0 1 0,-1-1 0,1 0 0,-1 1 0,1-1 0,-1 1 0,1-1 0,-1 1 0,1-1 0,-1 1 0,0 0 0,1-1 0,-1 1 0,0-1 0,1 1 0,-1 0 0,0-1 0,0 1 0,1 0 0,-1-1 0,0 1 0,0 0 0,0-1 0,0 1 0,0 0 0,0 1 0,3 11 0,-1 0 0,-1 0 0,0 1 0,0-1 0,-1 1 0,-1-1 0,0 1 0,-1-1 0,0 0 0,-1 0 0,-6 17 0,5-17 0,0 1 0,1-1 0,1 1 0,0 0 0,1 0 0,1 0 0,0 0 0,3 21 0,0 15 0,6 35 0,-5-53 0,-3-17 0,-4-18 0,-5-26 0,7-6 0,1 0 0,2 0 0,1 0 0,2 0 0,2 1 0,14-46 0,1-12 0,-11-8 0,-9 70 0,12-61 0,-12 83 0,0 0 0,1 0 0,0 0 0,0 0 0,1 0 0,0 1 0,0 0 0,1-1 0,0 2 0,0-1 0,11-10 0,-15 16 0,0 0 0,-1 1 0,1-1 0,0 0 0,0 1 0,0-1 0,0 0 0,0 1 0,0-1 0,0 1 0,0 0 0,1-1 0,-1 1 0,0 0 0,0 0 0,0-1 0,0 1 0,0 0 0,1 0 0,-1 0 0,0 0 0,0 1 0,0-1 0,0 0 0,0 0 0,2 1 0,-1 1 0,1-1 0,-1 1 0,0-1 0,1 1 0,-1 0 0,0 0 0,0 0 0,0 0 0,0 1 0,2 2 0,3 8 0,0-1 0,-1 1 0,6 16 0,-11-27 0,1 4 0,0 0 0,0-1 0,0 1 0,-1 0 0,0 0 0,0 0 0,0 0 0,-1 0 0,0 0 0,0 0 0,-1 0 0,-1 8 0,1-10 0,0 0 0,-1 0 0,0 0 0,0-1 0,0 1 0,0-1 0,-1 1 0,1-1 0,-1 0 0,0 0 0,0 0 0,0 0 0,0-1 0,0 1 0,-1-1 0,1 0 0,-1 0 0,-7 3 0,6-3 0,-1 1 0,1 0 0,0 0 0,0 0 0,0 0 0,-7 8 0,11-11 0,1 0 0,0 1 0,-1-1 0,1 1 0,0-1 0,-1 1 0,1-1 0,0 1 0,0-1 0,-1 1 0,1 0 0,0-1 0,0 1 0,0-1 0,0 1 0,0-1 0,0 1 0,0 0 0,0-1 0,0 1 0,0-1 0,0 1 0,0 0 0,0-1 0,0 1 0,0-1 0,1 2 0,0-1 0,1 1 0,-1-1 0,1 0 0,-1 1 0,1-1 0,0 0 0,-1 0 0,1 0 0,0 0 0,0 0 0,-1-1 0,1 1 0,3 0 0,12 3 0,0 0 0,1-1 0,0-1 0,25 0 0,-25-2 0,-1 1 0,1 0 0,0 2 0,30 7 0,-37-6 0,0 0 0,0 0 0,-1 0 0,1 2 0,-1-1 0,0 1 0,0 1 0,9 8 0,-16-12 0,-1 0 0,1 0 0,-1 0 0,0 1 0,1-1 0,-2 1 0,1-1 0,0 1 0,-1 0 0,0 0 0,0 0 0,0-1 0,0 1 0,0 0 0,-1 0 0,0 1 0,0-1 0,0 0 0,0 0 0,-1 0 0,0 0 0,1 0 0,-1-1 0,-1 1 0,1 0 0,0 0 0,-3 3 0,-5 13 0,-1 0 0,-1-1 0,-1 0 0,0-1 0,-1-1 0,-1 0 0,-1 0 0,0-1 0,-2-1 0,1-1 0,-33 21 0,0-5 0,-2-1 0,0-3 0,-67 23 0,90-36 0,22-10 0,1 0 0,-1 0 0,0-1 0,1 0 0,-1 0 0,0 0 0,0-1 0,-1 1 0,1-1 0,0-1 0,0 1 0,-1-1 0,-8-1 0,14 1 0,1 0 0,0 0 0,-1 0 0,1 0 0,0-1 0,-1 1 0,1 0 0,0 0 0,-1 0 0,1 0 0,0 0 0,-1-1 0,1 1 0,0 0 0,0 0 0,-1-1 0,1 1 0,0 0 0,0 0 0,-1-1 0,1 1 0,0 0 0,0-1 0,0 1 0,-1 0 0,1-1 0,0 1 0,0 0 0,0-1 0,0 1 0,0 0 0,0-1 0,0 1 0,0-1 0,8-13 0,22-11 0,-26 22 0,28-21-682,64-35-1,-69 46-6143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6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567 66 24575,'-1'-3'0,"1"0"0,-1 1 0,0-1 0,0 0 0,0 1 0,0 0 0,-1-1 0,1 1 0,-1 0 0,0-1 0,1 1 0,-1 0 0,0 0 0,0 1 0,0-1 0,-4-2 0,2 1 0,0 0 0,0 0 0,0 0 0,-1 1 0,1-1 0,-1 1 0,0 1 0,-5-3 0,6 4 0,0 0 0,0 0 0,0 0 0,1 0 0,-1 1 0,0-1 0,0 1 0,0 0 0,1 0 0,-1 1 0,1-1 0,-1 1 0,1 0 0,-1-1 0,1 2 0,0-1 0,0 0 0,0 1 0,0-1 0,0 1 0,1 0 0,-1 0 0,1 0 0,0 0 0,0 0 0,0 1 0,0-1 0,0 0 0,-1 6 0,-4 8 0,1 0 0,1 0 0,0 0 0,-4 35 0,9-49 0,-1 0 0,0 1 0,1-1 0,0 0 0,0 1 0,0-1 0,0 1 0,1-1 0,-1 0 0,1 1 0,0-1 0,0 0 0,0 0 0,0 1 0,0-1 0,1 0 0,0 0 0,-1 0 0,1-1 0,0 1 0,1 0 0,-1-1 0,0 1 0,1-1 0,-1 0 0,4 3 0,0-3 0,-1 0 0,0 0 0,1 0 0,0 0 0,-1-1 0,1 0 0,0 0 0,0-1 0,-1 0 0,1 0 0,0 0 0,0-1 0,0 1 0,9-4 0,21-4 0,-1-1 0,1-3 0,61-28 0,-84 34 0,0-1 0,0-1 0,-1 0 0,0 0 0,0-1 0,-1-1 0,0 0 0,-1-1 0,0 0 0,-1 0 0,0-1 0,12-21 0,-20 31 0,0 0 0,0 0 0,-1 0 0,1 0 0,0 0 0,-1 0 0,1 0 0,-1-1 0,0 1 0,1 0 0,-1 0 0,0 0 0,-1 0 0,1-1 0,0 1 0,-1-3 0,1 5 0,-1-1 0,1 1 0,0 0 0,0-1 0,-1 1 0,1-1 0,0 1 0,-1 0 0,1-1 0,-1 1 0,1-1 0,0 1 0,-1 0 0,1 0 0,-1-1 0,1 1 0,-1 0 0,1 0 0,-1 0 0,1-1 0,-1 1 0,1 0 0,-1 0 0,1 0 0,-1 0 0,-22 8 0,12 1 0,0 0 0,1 0 0,0 1 0,0 1 0,1-1 0,1 1 0,0 1 0,0 0 0,1 0 0,0 0 0,-8 24 0,-4 17 0,-20 82 0,39-135 0,-41 185 0,-25 85 0,60-247 0,-2 0 0,-1-1 0,-1 0 0,0-1 0,-2 0 0,-24 34 0,28-45 0,-1 0 0,0-1 0,-1 0 0,1-1 0,-2 0 0,1-1 0,-1 1 0,0-2 0,-1 0 0,1 0 0,-1-1 0,0-1 0,-1 0 0,-12 3 0,-9 0 0,-60 6 0,82-13 0,-1 0 0,1 0 0,0-1 0,-1-1 0,1 0 0,0 0 0,0-2 0,-16-5 0,26 8 3,1 1 0,-1-1 0,1 1 0,-1-1 0,1 0 0,-1 0 0,1 1 0,-1-1 0,1 0 0,0-1 0,0 1 0,-1 0 0,1 0 0,0 0 0,0-1 0,0 1 0,0 0 0,1-1 0,-1 1 0,0-1 0,1 1 0,-1-1 0,1 0 0,-1 1 0,1-1 0,-1 1 0,1-1 0,0 0 0,0 1 0,0-1 0,0 0 0,0 1 0,1-1 0,-1 0 0,0 1 0,1-1 0,-1 1 0,1-1 0,1-2 0,2-4-251,0 0 1,1 1-1,0-1 1,1 1-1,11-13 1,3 0-6579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7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32 24575,'0'-1'0,"0"0"0,0-1 0,-1 1 0,1 0 0,0 0 0,0 0 0,1 0 0,-1 0 0,0-1 0,0 1 0,0 0 0,1 0 0,-1 0 0,1 0 0,-1 0 0,1 0 0,-1 0 0,1 0 0,-1 0 0,1 0 0,0 0 0,0 0 0,-1 1 0,1-1 0,0 0 0,0 0 0,0 1 0,0-1 0,0 1 0,0-1 0,0 1 0,0-1 0,2 0 0,-1 1 0,-1 1 0,0-1 0,0 0 0,1 1 0,-1 0 0,0-1 0,0 1 0,0-1 0,0 1 0,0 0 0,0 0 0,0 0 0,0 0 0,0 0 0,0 0 0,0 0 0,0 0 0,-1 0 0,1 0 0,0 0 0,-1 0 0,1 1 0,-1-1 0,1 0 0,-1 0 0,0 1 0,1-1 0,-1 0 0,0 3 0,2 21 0,0 1 0,-2 0 0,-1-1 0,-2 1 0,0 0 0,-9 32 0,3-11 0,-3 24 0,-20 139 0,8-9 0,23-183 0,-1 0 0,-1 0 0,-1 0 0,-10 29 0,14-47-21,0 0 0,0-1-1,0 1 1,0 0 0,0-1-1,0 1 1,-1 0 0,1-1-1,0 1 1,0 0 0,-1 0-1,1-1 1,0 1 0,0 0-1,-1 0 1,1-1 0,0 1-1,-1 0 1,1 0 0,0 0-1,0-1 1,-1 1 0,1 0-1,-1 0 1,1 0 0,0 0-1,-1 0 1,1 0 0,0 0-1,-1 0 1,1 0 0,0 0-1,-1 0 1,1 0 0,0 0-1,-1 0 1,1 0 0,-1 0-1,1 0 1,0 1 0,-1-1-1,1 0 1,0 0 0,0 0-1,-1 0 1,1 1 0,0-1-1,-1 0 1,1 0 0,0 1-1,0-1 1,-1 0 0,1 1-1,0-1 1,0 0 0,0 1-1,0-1 1,-1 0 0,1 1-1,0-1 1,0 0 0,0 1-1,0 0 1,-3-13-6805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7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24575,'49'-19'0,"-41"17"-35,190-40 194,-161 32-531,-1-2 0,0-1-1,43-23 1,-59 25-6454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7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64 163 24575,'0'3'0,"0"-1"0,0 1 0,1-1 0,-1 1 0,1 0 0,-1-1 0,1 1 0,0-1 0,0 1 0,0-1 0,0 0 0,1 1 0,-1-1 0,1 0 0,-1 0 0,1 0 0,0 0 0,-1 0 0,1 0 0,0 0 0,0-1 0,1 1 0,-1-1 0,0 1 0,0-1 0,1 0 0,-1 0 0,1 0 0,-1 0 0,1-1 0,-1 1 0,1-1 0,0 1 0,-1-1 0,1 0 0,4 0 0,0 0 0,1 0 0,0 0 0,-1-1 0,1 0 0,0-1 0,-1 0 0,1 0 0,-1 0 0,0-1 0,0 0 0,11-6 0,-8 1 0,1 0 0,-2 0 0,1-1 0,-1 0 0,0-1 0,8-12 0,-14 18 0,0 1 0,-1-1 0,0 0 0,1 0 0,-1 0 0,-1 0 0,1 0 0,0 0 0,-1 0 0,0-1 0,0 1 0,-1 0 0,1-1 0,-1 1 0,0-1 0,0 1 0,0 0 0,0-1 0,-1 1 0,0-1 0,-2-5 0,2 8 0,1 0 0,-1 0 0,0 1 0,0-1 0,-1 1 0,1-1 0,0 1 0,0-1 0,-1 1 0,1 0 0,-1 0 0,1 0 0,-1 0 0,0 0 0,1 0 0,-1 0 0,0 0 0,1 0 0,-1 1 0,-4-1 0,2 0 0,-1 1 0,1-1 0,-1 1 0,1 0 0,-1 1 0,0-1 0,1 1 0,-8 2 0,2 1 0,-1-1 0,1 2 0,0-1 0,0 2 0,0-1 0,-14 12 0,7 0 0,1 1 0,1 0 0,0 1 0,1 1 0,1 1 0,1 0 0,1 0 0,1 1 0,1 0 0,-9 34 0,16-47 0,0-1 0,0 1 0,1 0 0,1-1 0,-1 1 0,1 0 0,1-1 0,0 1 0,0 0 0,0-1 0,1 1 0,1-1 0,3 11 0,-4-14 0,0 0 0,0-1 0,1 1 0,-1-1 0,1 1 0,0-1 0,0 0 0,0 0 0,1 0 0,-1-1 0,1 1 0,0-1 0,0 0 0,0 0 0,1 0 0,-1-1 0,1 1 0,-1-1 0,1 0 0,0 0 0,0-1 0,0 0 0,7 2 0,3-3-136,1-1-1,-1 0 1,0-1-1,-1 0 1,1-1-1,0-1 1,-1-1-1,0 0 0,26-13 1,-15 7-6690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8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49 24575,'-4'0'0,"0"0"0,-1 0 0,1-1 0,0 1 0,0-1 0,0 0 0,0 0 0,0-1 0,1 1 0,-1-1 0,0 1 0,0-1 0,1-1 0,-1 1 0,1 0 0,0-1 0,-3-3 0,5 6 0,1-1 0,0 1 0,0-1 0,0 1 0,0-1 0,0 1 0,0-1 0,0 1 0,0-1 0,0 1 0,0-1 0,0 1 0,0-1 0,1 1 0,-1-1 0,0 1 0,0-1 0,0 1 0,1 0 0,-1-1 0,0 1 0,0-1 0,1 1 0,-1-1 0,0 1 0,1 0 0,-1-1 0,1 1 0,-1 0 0,0 0 0,1-1 0,-1 1 0,1 0 0,-1 0 0,1-1 0,-1 1 0,1 0 0,-1 0 0,1 0 0,-1 0 0,1 0 0,-1 0 0,1 0 0,-1 0 0,1 0 0,28-4 0,-29 4 0,28-2 0,1 2 0,-1 1 0,0 2 0,0 0 0,-1 2 0,42 12 0,-67-17 0,0 1 0,0-1 0,0 1 0,0-1 0,0 1 0,0 0 0,0 0 0,0 0 0,0 0 0,-1 0 0,1 0 0,0 1 0,-1-1 0,1 1 0,-1-1 0,1 1 0,-1-1 0,0 1 0,0 0 0,0 0 0,0-1 0,0 1 0,0 0 0,0 0 0,0 0 0,-1 0 0,1 0 0,-1 0 0,0 0 0,1 0 0,-1 0 0,0 1 0,0-1 0,0 0 0,0 0 0,-1 0 0,1 0 0,-1 0 0,1 0 0,-1 0 0,-1 2 0,-4 10 0,-1 0 0,-1-1 0,0 0 0,-20 23 0,-1 4 0,20-27 0,7-10 0,-1 1 0,0 0 0,1-1 0,-1 1 0,1 0 0,0 0 0,1 1 0,-1-1 0,1 0 0,0 0 0,0 1 0,0-1 0,0 9 0,2-12 0,-1 0 0,1 0 0,0 0 0,0 0 0,0 0 0,0-1 0,0 1 0,0 0 0,0 0 0,0-1 0,0 1 0,0-1 0,0 1 0,1-1 0,-1 1 0,0-1 0,0 0 0,0 0 0,1 0 0,-1 1 0,0-1 0,0 0 0,1 0 0,-1-1 0,0 1 0,0 0 0,1 0 0,-1-1 0,0 1 0,0 0 0,2-1 0,40-13 0,-42 14 0,21-10-341,-1-1 0,0-1-1,36-28 1,-36 24-6485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8.7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65 186 24575,'0'-1'0,"-1"-1"0,0 1 0,1-1 0,-1 1 0,0-1 0,0 1 0,0 0 0,0-1 0,0 1 0,0 0 0,0 0 0,0-1 0,-1 1 0,1 0 0,0 0 0,-1 1 0,1-1 0,-1 0 0,-2-1 0,2 1 0,0 0 0,0 0 0,0 0 0,0 0 0,1 0 0,-1 0 0,0-1 0,1 1 0,-1-1 0,1 1 0,-1-1 0,1 0 0,0 1 0,0-1 0,-1 0 0,1 0 0,1 0 0,-2-3 0,2 1 0,0 1 0,1-1 0,-1 1 0,1-1 0,0 0 0,0 1 0,1-1 0,-1 1 0,1 0 0,-1 0 0,1-1 0,0 1 0,0 0 0,1 0 0,-1 1 0,0-1 0,1 0 0,0 1 0,0 0 0,0-1 0,0 1 0,0 0 0,0 1 0,7-4 0,7-4 0,1 1 0,0 1 0,23-6 0,-26 9 0,-1 0 0,1 1 0,0 1 0,0 0 0,26 0 0,-36 3 0,1-1 0,0 1 0,0 0 0,-1 0 0,1 1 0,-1-1 0,1 1 0,-1 1 0,0-1 0,1 1 0,-1 0 0,-1 0 0,1 0 0,0 1 0,-1-1 0,0 1 0,8 8 0,-8-6 0,1-1 0,-1 1 0,0 0 0,-1 0 0,0 1 0,0-1 0,0 1 0,0-1 0,-1 1 0,0 0 0,-1 0 0,0 0 0,0 0 0,0 0 0,-1 0 0,0 12 0,-2-9 0,0-1 0,-1 1 0,0-1 0,0 1 0,-1-1 0,0 0 0,-1-1 0,0 1 0,0-1 0,-11 14 0,-9 4 0,0-1 0,-1-1 0,-2-1 0,0-2 0,-48 28 0,70-45 0,-75 50 0,74-48 0,0-1 0,0 2 0,1-1 0,-1 1 0,2 0 0,-1 0 0,1 0 0,-6 12 0,10-18 0,0 1 0,0-1 0,1 1 0,-1-1 0,0 1 0,1 0 0,-1 0 0,1-1 0,0 1 0,0 0 0,0-1 0,-1 1 0,2 0 0,-1 0 0,0-1 0,0 1 0,0 0 0,1-1 0,-1 1 0,1 0 0,-1-1 0,1 1 0,0 0 0,0-1 0,1 3 0,1-2 0,-1 0 0,1 1 0,0-1 0,-1-1 0,1 1 0,0 0 0,0-1 0,0 1 0,1-1 0,-1 0 0,0 0 0,5 1 0,10 1 0,1-1 0,0-1 0,29-1 0,-46 0 0,98 0 0,58-4 0,-154 4 7,0 0-1,0-1 0,0 0 1,0 0-1,0 0 1,-1-1-1,1 1 0,0-1 1,-1 0-1,1 0 1,-1 0-1,0 0 0,1 0 1,-1-1-1,0 0 0,0 0 1,2-3-1,2-4-271,-1 0 0,0 0 0,0-1 0,5-15 0,-10 23 110,6-12-6671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5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24575,'2'0'0,"1"1"0,-1-1 0,0 1 0,0-1 0,0 1 0,0 0 0,-1 0 0,1 0 0,0 0 0,0 1 0,-1-1 0,1 0 0,0 1 0,-1-1 0,1 1 0,-1 0 0,0-1 0,0 1 0,1 0 0,-1 0 0,0 0 0,0 0 0,-1-1 0,1 2 0,0-1 0,-1 0 0,1 0 0,-1 0 0,0 3 0,2 4 0,-1-1 0,0 0 0,0 1 0,-1 0 0,-2 16 0,-19 142 0,1-60 0,20-107-27,0 0 1,1 0-1,-1 0 0,0-1 0,0 1 1,0 0-1,0 0 0,1 0 0,-1 0 1,0-1-1,0 1 0,1 0 0,-1 0 0,0 0 1,0 0-1,0 0 0,1 0 0,-1 0 1,0 0-1,0 0 0,1 0 0,-1-1 1,0 1-1,0 0 0,1 1 0,-1-1 0,0 0 1,1 0-1,-1 0 0,0 0 0,0 0 1,0 0-1,1 0 0,-1 0 0,0 0 1,0 0-1,1 1 0,-1-1 0,0 0 0,0 0 1,0 0-1,1 0 0,-1 1 0,0-1 1,0 0-1,0 0 0,0 0 0,0 1 0,1-1 1,-1 1-1,4-12-6799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9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0 24575,'-27'114'0,"17"-73"0,-37 184 0,43-196 0,1 0 0,2 0 0,1 0 0,2 1 0,9 53 0,-6-50 0,-4-24 0,1 0 0,-1 0 0,1 0 0,1 0 0,-1-1 0,2 1 0,3 8 0,-5-15 0,-1 0 0,1 0 0,0 0 0,0-1 0,-1 1 0,1 0 0,0-1 0,1 1 0,-1-1 0,0 0 0,0 0 0,0 0 0,1 0 0,-1 0 0,1 0 0,-1-1 0,1 1 0,-1-1 0,1 1 0,-1-1 0,1 0 0,-1 0 0,1 0 0,-1-1 0,1 1 0,-1 0 0,1-1 0,-1 0 0,0 0 0,5-1 0,3-2-80,1-1 0,-1 1-1,17-12 1,-15 9-964,9-5-5782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39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158 162 24575,'-19'16'-1243,"8"-7"-92,1-1 0,0 2 0,-11 14-1,8 4 548,13-27 928,0 1 1,0-1-1,0 1 1,0-1-1,0 1 0,0-1 1,0 1-1,1-1 1,-1 1-1,1-1 1,-1 0-1,1 1 1,-1-1-1,1 0 1,0 1-1,0-1 0,0 0 1,1 1-1,-1 0 139,1-1 0,-1 0 0,1 1-1,-1-1 1,1 0 0,0 0 0,-1 0-1,1 0 1,0-1 0,0 1 0,-1 0-1,1-1 1,4 1 0,0 0-128,0-1 0,0 0 0,0 0 0,0 0 1,0-1-1,0 0 0,8-2 0,3-2-253,0-1 0,0-1 0,17-9 0,-18 7 102,0-1 0,0 0 0,-1-2 0,25-23 0,-35 31 0,0-1 0,0 0 0,-1-1 0,0 1 0,0-1 0,0 0 0,0 0 0,-1 0 0,0 0 0,-1-1 0,1 1 0,-1-1 0,0 0 0,-1 0 0,0 1 0,1-10 0,-2 13 0,0 0 0,-1 1 0,1-1 0,0 0 0,-1 0 0,0 1 0,0-1 0,0 0 0,0 1 0,0-1 0,0 1 0,-1-1 0,1 1 0,-1 0 0,0-1 0,1 1 0,-1 0 0,0 0 0,-3-2 0,1 2 0,0-1 0,-1 1 0,1 0 0,-1 0 0,1 0 0,-1 0 0,0 1 0,0 0 0,0 0 0,-5 0 0,-8 0 0,1 1 0,0 0 0,-1 2 0,1 0 0,-18 5 0,13-2 0,1 0 0,0 2 0,-35 16 0,50-20 0,0 0 0,1 0 0,-1 0 0,1 1 0,-1 0 0,1 0 0,0 1 0,0-1 0,1 1 0,0 0 0,-1 0 0,2 0 0,-1 1 0,1-1 0,-1 1 0,-4 12 0,8-16-35,0 1 0,-1-1 0,1 1 0,0 0 0,0-1 0,1 1 0,-1-1 0,0 1 0,1-1 0,0 0 0,-1 1 0,1-1 0,0 1 0,0-1 0,0 0 0,1 0 0,-1 0 0,0 1 0,1-1 0,-1-1 0,1 1 0,0 0 0,0 0 0,0-1 0,0 1 0,0-1 0,0 1 0,0-1 0,0 0 0,1 0 0,-1 0 0,0 0 0,1 0 0,-1 0 0,1-1 0,-1 1 0,1-1 0,3 0 0,14 3-6791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40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60 120 24575,'-1'-27'0,"0"20"0,0 0 0,0 1 0,1-1 0,0 0 0,0 0 0,1 1 0,0-1 0,0 0 0,0 1 0,1-1 0,0 1 0,3-7 0,0 15 0,0 12 0,-1 13 0,-4-5 0,-1 0 0,-1 0 0,-6 27 0,-3 38 0,8 6 0,-9 111 0,11-198 0,-3 26 0,-1-1 0,-2-1 0,-16 48 0,18-50-80,5-28 86,0 0 1,0 1-1,0-1 1,0 1-1,0-1 1,0 1-1,1-1 0,-1 0 1,0 1-1,0-1 1,1 0-1,-1 1 1,0-1-1,0 0 1,1 1-1,-1-1 1,0 0-1,1 1 1,-1-1-1,1 0 0,-1 0 1,0 1-1,1-1 1,-1 0-1,1 0 1,-1 0-1,0 0 1,1 0-1,-1 0 1,2 1-1,1-2-120,0 0 0,0 1-1,0-1 1,1 0 0,-1 0 0,0 0-1,0-1 1,-1 1 0,1-1 0,0 0-1,0 0 1,3-3 0,8-7-6712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40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1 256 24575,'47'-16'0,"-26"7"0,62-18 0,136-49 0,-180 60 0,-2-2 0,0-1 0,53-38 0,-89 56 0,-1 1 0,0 0 0,1 0 0,-1 0 0,1 0 0,-1 0 0,0 0 0,1-1 0,-1 1 0,1 0 0,-1 0 0,0-1 0,1 1 0,-1 0 0,0 0 0,1-1 0,-1 1 0,0 0 0,0-1 0,1 1 0,-1-1 0,0 1 0,0 0 0,0-1 0,1 1 0,-1-1 0,0 1 0,0 0 0,0-1 0,0 1 0,0-1 0,0 1 0,0-1 0,0 1 0,0-1 0,0 1 0,0 0 0,0-1 0,0 1 0,0-1 0,-1 0 0,-20-1 0,-30 8 0,26 0 0,0 0 0,0 2 0,0 1 0,1 1 0,0 1 0,1 1 0,1 2 0,0 0 0,0 1 0,2 1 0,0 0 0,-24 27 0,39-38 0,1 1 0,-1 1 0,1-1 0,0 1 0,0-1 0,1 1 0,0 0 0,0 0 0,1 1 0,0-1 0,0 1 0,0-1 0,0 9 0,3-12 0,-1 0 0,0-1 0,1 1 0,-1-1 0,1 1 0,0-1 0,0 0 0,1 1 0,-1-1 0,1 0 0,-1 0 0,1 0 0,0 0 0,0 0 0,0 0 0,1 0 0,-1-1 0,1 1 0,-1-1 0,1 0 0,0 1 0,0-1 0,0-1 0,0 1 0,0 0 0,1-1 0,-1 0 0,0 1 0,1-1 0,3 0 0,-4 0-31,24 7 108,45 8 1,-65-15-184,-1 0-1,1 0 1,-1-1 0,1 0-1,-1 0 1,1-1-1,-1 0 1,0 0 0,1 0-1,-1-1 1,0 0 0,0 0-1,8-4 1,1-4-6720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41.3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8 24575,'0'0'0,"0"1"0,0-1 0,1 0 0,-1 0 0,0 0 0,0 0 0,0 0 0,1 0 0,-1 0 0,0 0 0,0 0 0,1 0 0,-1 0 0,0 0 0,0 0 0,1 0 0,-1-1 0,0 1 0,0 0 0,1 0 0,-1 0 0,0 0 0,0 0 0,0 0 0,1-1 0,-1 1 0,0 0 0,0 0 0,0 0 0,0 0 0,1-1 0,-1 1 0,0 0 0,0 0 0,0-1 0,0 1 0,0 0 0,0 0 0,0 0 0,0-1 0,0 1 0,0 0 0,0 0 0,0-1 0,0 1 0,0 0 0,0-1 0,0 1 0,-1 0 0,1-1 0,-1 1 0,1 0 0,-1 0 0,1 0 0,-1 0 0,1 0 0,-1 0 0,0 0 0,1 0 0,-1 0 0,1 0 0,-1 0 0,1 0 0,-1 0 0,1 0 0,-1 1 0,1-1 0,-1 0 0,1 0 0,-1 0 0,1 1 0,-1-1 0,1 0 0,-1 1 0,1-1 0,-1 1 0,1-1 0,-1 1 0,-14 12 0,1 0 0,1 0 0,0 2 0,0 0 0,2 0 0,0 1 0,0 0 0,-13 32 0,-1 9 0,-25 84 0,36-86 0,2 1 0,-6 84 0,17-59 0,3-63 0,-2-1 0,0 0 0,-1 1 0,-7 33 0,2-42-75,3-20 263,3-23-1666,4 14-5348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41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73 24575,'0'-3'0,"0"0"0,0 1 0,1-1 0,-1 0 0,1 1 0,-1-1 0,1 1 0,0-1 0,0 1 0,0-1 0,0 1 0,0-1 0,0 1 0,1 0 0,-1 0 0,1 0 0,0 0 0,0 0 0,0 0 0,3-3 0,-1 3 0,1-1 0,-1 1 0,1 0 0,0 0 0,0 0 0,-1 1 0,1-1 0,0 1 0,0 0 0,7 0 0,4 1 0,1 0 0,-1 1 0,0 1 0,1 0 0,28 8 0,-21-2 0,-1 0 0,31 16 0,-45-19 0,-1-1 0,1 1 0,-1 1 0,-1 0 0,1 0 0,-1 0 0,0 1 0,0 0 0,6 9 0,-11-13 0,0 0 0,-1 0 0,0 1 0,1-1 0,-1 0 0,0 1 0,0-1 0,-1 0 0,1 1 0,-1-1 0,0 1 0,0-1 0,0 1 0,0-1 0,0 1 0,-1-1 0,0 1 0,0-1 0,0 1 0,0-1 0,0 0 0,-1 0 0,1 1 0,-1-1 0,0 0 0,0 0 0,0-1 0,0 1 0,0 0 0,-1-1 0,-3 4 0,-10 8 0,0 0 0,-1-1 0,-36 22 0,36-25 0,-7 5 0,-45 29 0,67-41 0,-1-1 0,0 0 0,0 1 0,1-1 0,-1 1 0,1 0 0,0 0 0,0 0 0,0 0 0,0 0 0,1 0 0,-1 0 0,1 1 0,0-1 0,0 1 0,0-1 0,-1 8 0,3-9 0,0 0 0,0 1 0,0-1 0,0 0 0,0 0 0,0 0 0,1 0 0,-1 0 0,1 0 0,-1 0 0,1 0 0,0-1 0,0 1 0,0 0 0,0-1 0,0 0 0,0 1 0,0-1 0,0 0 0,1 0 0,-1 0 0,0-1 0,1 1 0,-1-1 0,5 1 0,66 12 0,-72-12 0,12 0 0,-5-1 0,-1 1 0,1 0 0,-1 0 0,0 1 0,1 0 0,10 5 0,-16-7 0,-1 1 0,0 0 0,1 0 0,-1 0 0,0 0 0,0 0 0,0 1 0,0-1 0,0 0 0,0 0 0,0 1 0,0-1 0,-1 1 0,1-1 0,0 1 0,-1-1 0,1 1 0,-1-1 0,0 1 0,1-1 0,-1 1 0,0-1 0,0 1 0,0 0 0,0-1 0,0 1 0,-1-1 0,1 1 0,0 0 0,-1-1 0,1 1 0,-1-1 0,1 1 0,-1-1 0,0 0 0,0 1 0,0-1 0,-1 2 0,-12 19 0,0 0 0,-2-1 0,-1-1 0,-1 0 0,0-2 0,-36 29 0,6-4 0,-11 8 0,-65 43 0,211-191-1365,-67 77-5461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42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771 22 24575,'-2'-2'0,"0"0"0,0 0 0,0 0 0,-1 0 0,1 1 0,0-1 0,-1 1 0,0 0 0,1 0 0,-1 0 0,0 0 0,0 0 0,1 0 0,-1 1 0,0-1 0,0 1 0,0 0 0,0 0 0,0 0 0,0 0 0,0 0 0,0 1 0,1 0 0,-1-1 0,0 1 0,0 0 0,1 0 0,-1 0 0,0 1 0,1-1 0,-5 4 0,1-1 0,1 0 0,-1 1 0,1-1 0,0 1 0,1 0 0,-1 1 0,1-1 0,0 1 0,0 0 0,1 0 0,0 0 0,-4 8 0,5-7 0,0 0 0,0 0 0,1-1 0,0 1 0,0 0 0,0 0 0,1 0 0,0 0 0,0 0 0,1 0 0,0 0 0,0 0 0,1 0 0,0 0 0,0 0 0,1-1 0,-1 1 0,1-1 0,1 0 0,-1 0 0,9 11 0,-5-10 0,-1 0 0,1 0 0,0-1 0,0 0 0,1-1 0,0 0 0,0 0 0,0-1 0,1 0 0,-1 0 0,1 0 0,0-2 0,0 1 0,0-1 0,0 0 0,10 0 0,9 0 0,0-1 0,-1-1 0,1-2 0,-1 0 0,1-2 0,32-9 0,-46 9 0,1-1 0,0 0 0,-1-1 0,0 0 0,-1-1 0,1-1 0,-2 0 0,1-1 0,-1 0 0,0-1 0,-1-1 0,17-18 0,-27 28 0,0-1 0,0 1 0,0 0 0,0-1 0,-1 1 0,1-1 0,0 1 0,-1-1 0,1 1 0,-1-1 0,1 1 0,-1-1 0,0 0 0,0 1 0,0-1 0,0 1 0,0-1 0,0-2 0,-1 3 0,1 1 0,0-1 0,-1 0 0,1 1 0,-1-1 0,1 1 0,-1-1 0,0 1 0,1-1 0,-1 1 0,1 0 0,-1-1 0,0 1 0,1 0 0,-1-1 0,0 1 0,1 0 0,-1 0 0,0-1 0,0 1 0,1 0 0,-1 0 0,0 0 0,0 0 0,1 0 0,-1 0 0,0 0 0,0 0 0,1 1 0,-1-1 0,0 0 0,1 0 0,-1 1 0,0-1 0,1 0 0,-1 1 0,0-1 0,1 0 0,-1 1 0,1-1 0,-2 2 0,-20 12 0,1 1 0,1 1 0,0 1 0,1 0 0,1 2 0,1 0 0,-30 43 0,9 0 0,-43 92 0,61-114 0,-57 130 0,-22 41 0,81-178 0,-1-2 0,-2 0 0,-1-1 0,-35 36 0,26-35 0,-1-2 0,-1-1 0,-47 30 0,58-45 0,1 0 0,-2-2 0,1 0 0,-1-2 0,-1 0 0,0-2 0,-30 5 0,49-11 5,-1 0 0,1 0 0,-1-1 0,1 0 0,-1 0 0,0-1 0,1 1 0,-1-1 0,1-1 0,-1 1 0,1-1 0,0 0 0,-1 0 0,1 0 0,0-1 0,0 1 0,1-1 0,-1-1 0,1 1 0,-1-1 0,1 1 0,0-1 0,-6-9 0,5 7-92,1-1-1,0 1 1,1-1 0,0 0-1,0 0 1,0-1 0,1 1-1,0-1 1,0 1-1,1-1 1,0 0 0,0 1-1,1-1 1,0 0 0,0 0-1,3-13 1,3-5-6739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42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658 2 24575,'8'-1'0,"-8"3"0,-5 7 0,-22 43 0,2 2 0,2 0 0,-17 65 0,26-69 0,-82 268 0,72-251 0,-4 0 0,-57 100 0,-168 255 0,247-412 0,0-1 0,0 0 0,1 1 0,0-1 0,0 1 0,1 1 0,-5 20 0,9-31 0,0 0 0,0 0 0,0 0 0,0 0 0,0 1 0,0-1 0,0 0 0,0 0 0,0 0 0,0 0 0,0 0 0,0 0 0,0 1 0,0-1 0,0 0 0,0 0 0,0 0 0,1 0 0,-1 0 0,0 0 0,0 0 0,0 0 0,0 1 0,0-1 0,0 0 0,0 0 0,0 0 0,0 0 0,1 0 0,-1 0 0,0 0 0,0 0 0,0 0 0,0 0 0,0 0 0,0 0 0,0 0 0,1 0 0,-1 0 0,0 0 0,0 0 0,0 0 0,0 0 0,0 0 0,0 0 0,1 0 0,-1 0 0,0 0 0,0 0 0,0 0 0,0 0 0,0 0 0,0 0 0,0 0 0,1 0 0,-1 0 0,0 0 0,0 0 0,0-1 0,0 1 0,0 0 0,0 0 0,13-9 0,8-14 0,12-25-1365,-20 21-5461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43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 24575,'0'-4'0,"0"-5"0,0-6 0,4 1 0,5 2 0,1 7 0,3 5 0,3 2 0,3 1 0,2-1 0,2 0 0,0 0 0,1-1 0,0-4 0,-4-3-8191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5:43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66 24575,'-7'1'0,"0"1"0,0 0 0,0 0 0,0 1 0,0-1 0,1 2 0,-1-1 0,1 1 0,0 0 0,0 0 0,0 0 0,1 1 0,-6 6 0,10-11 0,1 1 0,-1 0 0,1-1 0,-1 1 0,1 0 0,-1 0 0,1-1 0,0 1 0,-1 0 0,1 0 0,0 0 0,0-1 0,0 1 0,0 0 0,0 0 0,0 0 0,0 0 0,0 0 0,0-1 0,0 1 0,0 0 0,0 0 0,0 0 0,1 0 0,-1-1 0,0 1 0,1 0 0,-1 0 0,1-1 0,0 2 0,1 0 0,-1-1 0,1 1 0,0-1 0,0 0 0,0 0 0,0 0 0,0 0 0,0 0 0,1 0 0,-1-1 0,3 2 0,60 4 0,-65-6 0,16-1 0,0 1 0,0-2 0,0 0 0,0-1 0,-1-1 0,18-6 0,-23 6 0,-1 0 0,0 0 0,0 0 0,0-1 0,-1-1 0,0 0 0,0 0 0,0 0 0,-1-1 0,13-15 0,-19 21 0,1 1 0,-1-1 0,0 0 0,0 0 0,-1-1 0,1 1 0,0 0 0,0 0 0,0 0 0,-1-1 0,1 1 0,-1 0 0,1-1 0,-1 1 0,1 0 0,-1-1 0,0 1 0,0 0 0,0-1 0,0 1 0,0-1 0,0 1 0,0-1 0,0 1 0,0 0 0,0-1 0,-1 1 0,1 0 0,-1-1 0,1 1 0,-1 0 0,0-1 0,1 1 0,-1 0 0,0 0 0,0 0 0,0 0 0,0 0 0,0 0 0,0 0 0,0 0 0,0 0 0,0 0 0,0 0 0,-1 1 0,1-1 0,0 0 0,0 1 0,-1-1 0,1 1 0,-3-1 0,-3-1 0,-1 0 0,1 1 0,-1 0 0,1 0 0,-1 1 0,1 0 0,-1 0 0,-11 2 0,-11 5 0,0 1 0,1 1 0,0 2 0,1 1 0,0 1 0,0 2 0,2 0 0,0 2 0,1 1 0,0 1 0,-41 41 0,53-44 0,0-1 0,0 1 0,2 1 0,0 0 0,0 1 0,2 0 0,0 1 0,-7 25 0,11-29 0,2 1 0,0 0 0,0 0 0,2 0 0,0 0 0,0 0 0,2 0 0,0 0 0,1 0 0,1 0 0,6 22 0,-6-27 7,1-1 0,0 1 0,1-1 0,0-1 0,0 1 1,1-1-1,0 0 0,1 0 0,0 0 0,0-1 0,1 0 0,0-1 0,1 0 0,-1 0 0,1-1 0,10 6 0,1-2-193,0-1 1,0-1-1,0-1 0,1 0 1,0-2-1,0 0 1,25 1-1,-21-3-6640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5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24575,'4'0'0,"1"-4"0,0 3 0,3 1 0,0-3 0,3-1 0,0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5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29 24575,'0'-1'0,"0"0"0,-1 0 0,1 0 0,0 0 0,1 0 0,-1 0 0,0-1 0,0 1 0,0 0 0,1 0 0,-1 0 0,0 0 0,1 0 0,-1 0 0,1 0 0,0 0 0,-1 0 0,1 0 0,0 0 0,-1 0 0,1 1 0,0-1 0,0 0 0,0 0 0,1 0 0,0 0 0,0 1 0,0-1 0,-1 1 0,1 0 0,0 0 0,0 0 0,0 0 0,0 0 0,0 0 0,-1 1 0,1-1 0,0 0 0,0 1 0,2 1 0,11 4 0,-1 1 0,0 1 0,16 11 0,-11-7 0,127 59 0,-106-55 0,-1 2 0,-2 1 0,0 2 0,-1 2 0,42 33 0,-77-55 0,0 0 0,1 0 0,-1 1 0,0-1 0,1 0 0,-1 0 0,0 1 0,0-1 0,0 0 0,0 1 0,0-1 0,0 1 0,-1 0 0,1-1 0,-1 1 0,1-1 0,-1 1 0,1 0 0,-1 0 0,0 1 0,0-2 0,0 0 0,-1 0 0,1 0 0,-1 0 0,0 0 0,1 0 0,-1 0 0,0-1 0,1 1 0,-1 0 0,0 0 0,0-1 0,0 1 0,0 0 0,0-1 0,0 1 0,0-1 0,0 1 0,0-1 0,0 0 0,0 1 0,-2-1 0,-5 2 0,0-1 0,0 0 0,0 0 0,0-1 0,0 0 0,0 0 0,-11-3 0,2 0 0,0-1 0,0 0 0,0-1 0,0-1 0,1-1 0,0 0 0,0-1 0,1-1 0,-25-18 0,27 17 0,7 6 0,1 0 0,-1 0 0,1 0 0,0-1 0,0 0 0,0 0 0,1-1 0,0 1 0,0-1 0,0 0 0,-4-8 0,8 13 0,-1 0 0,1 1 0,0-1 0,0 0 0,-1 1 0,1-1 0,0 0 0,0 1 0,0-1 0,0 0 0,0 0 0,0 1 0,0-1 0,0 0 0,1 1 0,-1-1 0,0 0 0,0 1 0,0-1 0,1 0 0,-1 1 0,0-1 0,1 1 0,-1-1 0,0 0 0,1 1 0,-1-1 0,1 1 0,-1-1 0,1 1 0,-1 0 0,1-1 0,1 0 0,26-1 0,-21 3 0,0 0 0,0 1 0,0 0 0,-1 0 0,1 0 0,8 6 0,-13-7 0,0 0 0,-1 0 0,1 1 0,0-1 0,-1 0 0,1 1 0,-1 0 0,0-1 0,0 1 0,1 0 0,-1-1 0,0 1 0,0 0 0,-1 0 0,1 0 0,0 0 0,-1 0 0,1 0 0,-1 0 0,1 0 0,-1 0 0,0 0 0,0 3 0,-1-1 0,0 0 0,0 0 0,0 0 0,-1 0 0,1-1 0,-1 1 0,0-1 0,0 1 0,0-1 0,-1 0 0,-3 5 0,-6 4 0,-1 0 0,0 0 0,-1-2 0,-22 15 0,-36 17 0,72-42 0,0 0 0,0 0 0,0 0 0,0 0 0,0-1 0,1 1 0,-1 0 0,0 0 0,0 0 0,0 0 0,0 0 0,0 0 0,1 0 0,-1 0 0,0 1 0,0-1 0,0 0 0,0 0 0,0 0 0,1 0 0,-1 0 0,0 0 0,0 0 0,0 0 0,0 0 0,0 0 0,0 0 0,0 0 0,1 1 0,-1-1 0,0 0 0,0 0 0,0 0 0,0 0 0,0 0 0,0 0 0,0 1 0,0-1 0,0 0 0,0 0 0,0 0 0,0 0 0,0 0 0,0 1 0,0-1 0,0 0 0,0 0 0,0 0 0,0 0 0,0 0 0,0 1 0,0-1 0,0 0 0,0 0 0,0 0 0,0 0 0,0 0 0,0 0 0,0 1 0,0-1 0,0 0 0,0 0 0,-1 0 0,1 0 0,0 0 0,0 0 0,-8 21 0,-17 23 0,-52 32 0,-2-3 0,-115 80 0,116-93 0,66-51-136,0-2-1,-1 1 1,1-1-1,-2-1 1,1 0-1,0-1 1,-1-1-1,0 0 0,-16 2 1,10-3-6690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5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40 240 24575,'-4'-6'0,"1"-1"0,-1 1 0,1 0 0,1-1 0,-1 0 0,1 1 0,0-1 0,1 0 0,0 0 0,0 0 0,0 0 0,1-1 0,0 1 0,1-9 0,-4-36 0,-1 35 0,3 14 0,0-2 0,0 1 0,0 0 0,0 0 0,0 0 0,1 0 0,0 0 0,0-1 0,0 1 0,1 0 0,-1 0 0,2-7 0,-1 11 0,-1 0 0,1 0 0,-1 0 0,1 0 0,-1 0 0,1 0 0,-1 0 0,1 0 0,0 1 0,-1-1 0,1 0 0,-1 0 0,0 0 0,1 1 0,-1-1 0,1 0 0,-1 0 0,1 1 0,-1-1 0,1 0 0,-1 1 0,0-1 0,1 0 0,-1 1 0,0-1 0,1 1 0,-1-1 0,0 1 0,0-1 0,0 1 0,1-1 0,-1 1 0,0-1 0,0 1 0,0 0 0,12 19 0,121 240 0,-122-240 0,-11-20 0,2 4 0,0-1 0,0 1 0,0 0 0,0 0 0,-1 0 0,0 0 0,1 0 0,-2 0 0,1 0 0,0 7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5.7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1042 66 24575,'5'-19'0,"-5"18"0,1 0 0,-1 0 0,1 0 0,-1 0 0,0 0 0,1 0 0,-1 0 0,0 0 0,0 0 0,0 0 0,0 0 0,1 0 0,-2 0 0,1 0 0,0 0 0,0 0 0,0 0 0,0 0 0,-1 0 0,1 0 0,0 0 0,-1 0 0,1 0 0,-1 0 0,1 0 0,-1 0 0,0 0 0,1 0 0,-1 1 0,0-1 0,0 0 0,1 0 0,-1 1 0,0-1 0,0 1 0,0-1 0,-1 0 0,-3-1 0,1 0 0,0 0 0,-1 1 0,1 0 0,-1-1 0,1 2 0,-1-1 0,1 1 0,-1-1 0,0 1 0,1 0 0,-1 1 0,1-1 0,-9 3 0,-72 20 0,58-14 0,-219 56 0,107-30 0,-143 55 0,278-89 0,-16 7 0,1 0 0,0 1 0,-27 17 0,42-23 0,-1 1 0,1-1 0,0 1 0,0 0 0,0 0 0,0 0 0,1 0 0,-1 0 0,1 1 0,0 0 0,1 0 0,-1 0 0,1 0 0,0 0 0,0 0 0,1 1 0,-1-1 0,0 8 0,-8 46-1365,6-44-5461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6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532 1 24575,'2'0'0,"-1"0"0,0 0 0,1 0 0,-1 0 0,0 0 0,0 1 0,1-1 0,-1 1 0,0-1 0,0 1 0,0-1 0,1 1 0,-1-1 0,0 1 0,0 0 0,0 0 0,0 0 0,0 0 0,0 0 0,0 0 0,-1 0 0,1 0 0,0 0 0,0 0 0,-1 0 0,1 0 0,-1 0 0,1 1 0,-1-1 0,1 0 0,-1 0 0,0 1 0,0-1 0,1 0 0,-1 1 0,0-1 0,0 0 0,0 0 0,-1 1 0,1-1 0,0 0 0,0 1 0,-1-1 0,0 2 0,-1 6 0,0-1 0,-1 0 0,1 0 0,-2 0 0,-5 10 0,-4 4 0,-2-1 0,-1 0 0,-1-2 0,0 0 0,-1 0 0,-28 20 0,44-38 0,1 0 0,-1 0 0,0 0 0,1 0 0,-1 0 0,0-1 0,0 1 0,1-1 0,-1 0 0,0 1 0,0-1 0,0 0 0,0 0 0,1 0 0,-1 0 0,0 0 0,0-1 0,0 1 0,0 0 0,1-1 0,-1 1 0,0-1 0,0 0 0,1 0 0,-1 0 0,1 0 0,-1 0 0,1 0 0,-1 0 0,1 0 0,-1 0 0,1-1 0,-2-1 0,1 1 0,0 0 0,0 0 0,-1 0 0,1 0 0,0 1 0,-1-1 0,0 1 0,1 0 0,-1 0 0,0 0 0,1 0 0,-1 0 0,0 0 0,0 1 0,0-1 0,0 1 0,0 0 0,0 0 0,-5 1 0,0 1 0,0 2 0,0-1 0,1 1 0,0 0 0,0 1 0,0-1 0,-7 8 0,9-8 0,-1 0 0,1 1 0,-1-2 0,1 1 0,-1-1 0,0 0 0,0 0 0,-1 0 0,1-1 0,0 0 0,-9 1 0,9-3 0,1-1 0,-1 1 0,1-2 0,-1 1 0,1 0 0,-9-4 0,9 2 0,0 2 0,0-1 0,-1 0 0,1 1 0,0 0 0,-1 1 0,-7-1 0,11 1 0,0 0 0,0 1 0,1 0 0,-1-1 0,0 1 0,0 0 0,1 0 0,-1-1 0,1 1 0,-1 0 0,1 1 0,-1-1 0,1 0 0,-1 0 0,1 1 0,0-1 0,0 1 0,0-1 0,0 1 0,0-1 0,0 1 0,0 0 0,1-1 0,-1 1 0,0 0 0,1 0 0,-1 2 0,1-1 0,-1 1 0,1-1 0,0 1 0,0-1 0,0 1 0,1-1 0,-1 1 0,1-1 0,0 0 0,0 1 0,0-1 0,0 0 0,0 0 0,1 0 0,0 0 0,-1 0 0,1 0 0,0 0 0,0 0 0,1-1 0,-1 1 0,1-1 0,-1 0 0,5 4 0,9 6 0,-1 0 0,34 17 0,-45-27 0,53 26 0,0-3 0,94 28 0,-146-52 0,46 6 0,-26-12 0,-25 4 0,1 1 0,-1-1 0,0 1 0,1-1 0,-1 1 0,1-1 0,-1 1 0,0-1 0,1 1 0,-1-1 0,0 1 0,1-1 0,-1 1 0,0-1 0,0 0 0,0 1 0,0-1 0,1 1 0,-1-1 0,0 0 0,0 1 0,0-1 0,0 0 0,-1 1 0,1-1 0,0 1 0,0-1 0,0 0 0,0 1 0,-1-1 0,1 1 0,-1-2 0,0 0 0,-1-1 0,0 1 0,0-1 0,0 1 0,0 0 0,0-1 0,-1 1 0,1 1 0,-1-1 0,1 0 0,-1 0 0,1 1 0,-1 0 0,0-1 0,0 1 0,0 0 0,0 1 0,0-1 0,0 0 0,0 1 0,0-1 0,0 1 0,-4 0 0,-6 0 0,0 0 0,1 1 0,-1 0 0,-16 3 0,16-1 0,0 1 0,0 0 0,0 0 0,0 1 0,1 1 0,0 0 0,0 1 0,-17 12 0,24-14 0,0-1 0,0 1 0,0 0 0,0 0 0,1 0 0,0 1 0,0 0 0,1 0 0,-1 0 0,1 0 0,0 0 0,1 1 0,0-1 0,0 1 0,0-1 0,1 1 0,0 0 0,-1 10 0,4 12 0,1 0 0,1-1 0,1 1 0,2-1 0,0 0 0,18 40 0,17 67 0,-16-5 0,-26-130-22,0 0-1,0 0 1,0 0-1,0 0 1,0 0-1,0 0 0,0 0 1,1 0-1,-1 0 1,0 0-1,0 0 1,0-1-1,0 1 1,0 0-1,0 0 1,1 0-1,-1 0 1,0 0-1,0 0 1,0 0-1,0 1 0,0-1 1,0 0-1,0 0 1,1 0-1,-1 0 1,0 0-1,0 0 1,0 0-1,0 0 1,0 0-1,0 0 1,0 0-1,1 0 0,-1 0 1,0 0-1,0 1 1,0-1-1,0 0 1,0 0-1,0 0 1,0 0-1,0 0 1,0 0-1,0 1 1,1-2-307,4-8-6497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6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723 1093 24575,'3'0'0,"7"0"0,4-4 0,4-5 0,3-2 0,-2-2 0,0-3 0,0-3 0,-2-2 0,-1-1 0,-3-2 0,-3 1 0,-4-1 0,-3 0 0,-2 0 0,0 0 0,-6 1 0,-1 3-8191</inkml:trace>
  <inkml:trace contextRef="#ctx0" brushRef="#br0" timeOffset="1">0 160 24575,'18'-2'0,"0"-1"0,0-1 0,0-1 0,-1-1 0,0 0 0,0-1 0,-1-1 0,16-10 0,7-1 0,87-56-1365,-111 69-5461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7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67 24575,'26'-2'0,"49"-8"0,19-2 0,0 9 0,169-8 0,-48-13-1365,-189 19-5461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24575,'4'0'0,"5"4"0,5 5 0,1 6 0,-3 3 0,-3 3 0,-4 2 0,-5 1 0,-4 1 0,-5-1 0,-5 0 0,0-4-8191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8.2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1 121 24575,'0'-5'0,"0"1"0,1-1 0,-1 0 0,1 1 0,0-1 0,1 1 0,-1-1 0,1 1 0,0 0 0,0 0 0,0 0 0,1 0 0,0 0 0,-1 0 0,1 0 0,0 1 0,1 0 0,-1 0 0,1-1 0,-1 2 0,1-1 0,0 0 0,0 1 0,0 0 0,0 0 0,1 0 0,-1 0 0,0 1 0,7-2 0,9-2 0,0 1 0,0 1 0,1 1 0,-1 0 0,25 2 0,-30 0 0,-1 0 0,1 1 0,0 1 0,-1 1 0,21 5 0,-32-7 0,0 0 0,-1 0 0,1 0 0,-1 0 0,1 0 0,-1 1 0,1-1 0,-1 1 0,0 0 0,0 0 0,0 0 0,0 0 0,0 0 0,0 0 0,0 0 0,-1 1 0,1-1 0,-1 0 0,0 1 0,0-1 0,0 1 0,0 0 0,0-1 0,0 1 0,-1 0 0,1 0 0,-1 0 0,0-1 0,0 1 0,0 0 0,0 0 0,0 0 0,0-1 0,-1 1 0,-1 5 0,-1 3 0,-1 1 0,-1-1 0,0 0 0,0 0 0,-1 0 0,0-1 0,-14 17 0,-64 65 0,28-32 0,41-43 0,0 1 0,2 1 0,0 0 0,-21 42 0,32-55 0,0-1 0,0 1 0,1-1 0,-1 1 0,1-1 0,0 1 0,1 0 0,-1 0 0,1-1 0,0 1 0,2 7 0,-1-9 0,0 0 0,0-1 0,0 0 0,1 1 0,0-1 0,-1 0 0,1 0 0,0 1 0,1-2 0,-1 1 0,0 0 0,1 0 0,0-1 0,-1 1 0,1-1 0,0 0 0,0 0 0,1 0 0,4 2 0,7 3 0,0-1 0,1 0 0,0-2 0,0 0 0,1 0 0,-1-2 0,1 0 0,26 0 0,-20-2 0,1-2 0,-1 0 0,1-2 0,-1 0 0,35-12 0,-20-2-1365,-22 9-5461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8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153 293 24575,'15'-1'0,"0"-1"0,0 0 0,0-1 0,0 0 0,-1-2 0,1 0 0,-1 0 0,-1-1 0,21-12 0,-18 8 0,0 0 0,-1-1 0,0-1 0,0 0 0,-1-1 0,-1 0 0,14-18 0,-25 28 0,1 0 0,-1-1 0,0 1 0,0 0 0,0-1 0,0 0 0,-1 1 0,0-1 0,1 0 0,-1 0 0,0 0 0,-1 0 0,1 1 0,-1-1 0,0 0 0,0 0 0,0 0 0,0 0 0,-1 0 0,-1-6 0,1 7 0,-1 0 0,0 0 0,1 0 0,-1 0 0,-1 1 0,1-1 0,0 1 0,-1-1 0,1 1 0,-1 0 0,1 0 0,-1 0 0,0 0 0,0 1 0,0-1 0,0 1 0,0-1 0,-1 1 0,1 0 0,0 0 0,-1 1 0,1-1 0,0 1 0,-6-1 0,-9 1 0,-1 0 0,1 1 0,0 1 0,-1 1 0,1 0 0,0 1 0,0 1 0,1 1 0,0 0 0,0 2 0,0 0 0,1 0 0,0 2 0,0 0 0,1 1 0,1 0 0,0 1 0,0 1 0,1 0 0,1 1 0,0 0 0,-10 18 0,20-29 0,-1 1 0,1 0 0,0 0 0,1 0 0,-1 0 0,1 1 0,0-1 0,0 0 0,0 1 0,0-1 0,1 1 0,0-1 0,0 1 0,0-1 0,0 1 0,1-1 0,-1 0 0,1 1 0,1-1 0,-1 0 0,0 1 0,1-1 0,0 0 0,0 0 0,0 0 0,1-1 0,-1 1 0,1 0 0,0-1 0,0 0 0,0 1 0,0-1 0,1 0 0,-1-1 0,5 4 0,15 9 0,0-1 0,0-1 0,2-1 0,41 15 0,-47-19 0,3 1 0,1 1 0,-2 1 0,1 1 0,-2 1 0,24 18 0,-39-26 0,1 0 0,-1 0 0,0 0 0,-1 1 0,1-1 0,-1 1 0,0 0 0,-1 0 0,6 13 0,-8-15 0,0 0 0,0 1 0,0-1 0,0 0 0,-1 0 0,0 1 0,0-1 0,0 0 0,-1 0 0,1 1 0,-1-1 0,0 0 0,0 0 0,0 0 0,-1 0 0,1 0 0,-5 7 0,2-6 0,1-1 0,-1 1 0,0-1 0,0 0 0,-1-1 0,1 1 0,-1-1 0,0 1 0,1-1 0,-2-1 0,1 1 0,0-1 0,0 0 0,-1 0 0,1 0 0,-1-1 0,0 0 0,1 0 0,-1-1 0,0 1 0,0-1 0,1 0 0,-9-2 0,3 2 0,0-1 0,0-1 0,1 0 0,-1 0 0,0-1 0,1 0 0,0-1 0,-1 0 0,2-1 0,-1 0 0,-14-10 0,22 14 5,0-1-1,0 0 1,0 1-1,0-1 0,1 0 1,-1 0-1,0 0 1,1-1-1,-1 1 1,1 0-1,0 0 0,0-1 1,0 1-1,0-1 1,0 1-1,0-1 1,1 1-1,-1-1 1,1 0-1,0 1 0,0-1 1,0 0-1,0 1 1,0-1-1,1 1 1,0-5-1,1 1-153,1 0 1,0 0-1,0 0 1,0 1-1,0-1 1,1 1-1,0 0 1,0 0-1,8-7 1,7-5-6678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5.7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296 2 24575,'-14'0'0,"-8"-1"0,0 1 0,1 1 0,-1 1 0,0 1 0,-28 8 0,46-10 0,0 0 0,1 1 0,-1-1 0,1 1 0,-1 0 0,1 0 0,0 0 0,0 0 0,0 0 0,0 1 0,0-1 0,0 1 0,1 0 0,-1 0 0,1 0 0,0 0 0,0 0 0,0 0 0,0 1 0,0-1 0,1 1 0,-1-1 0,1 1 0,0 0 0,1-1 0,-1 1 0,0 0 0,1 0 0,0-1 0,0 1 0,0 0 0,0 0 0,1 0 0,0-1 0,-1 1 0,1 0 0,0-1 0,3 7 0,0-2 0,0 0 0,1 1 0,0-1 0,0-1 0,0 1 0,1-1 0,0 0 0,1 0 0,0-1 0,0 0 0,0 0 0,1 0 0,0-1 0,12 6 0,34 28 0,-53-38 0,1 1 0,-1-1 0,1 1 0,-1-1 0,0 1 0,0 0 0,1 0 0,-1-1 0,0 1 0,-1 0 0,1 0 0,0 0 0,0 0 0,-1 0 0,1 0 0,-1 1 0,0-1 0,0 0 0,0 0 0,0 0 0,0 0 0,0 0 0,0 0 0,-1 0 0,1 1 0,-1-1 0,1 0 0,-1 0 0,0 0 0,0 0 0,0-1 0,0 1 0,0 0 0,0 0 0,-1-1 0,1 1 0,-1 0 0,1-1 0,-3 3 0,-8 7 0,0 0 0,-1 0 0,-27 16 0,33-22 0,7-5 0,-111 66 0,110-65-59,0 0 0,1-1-1,-1 0 1,0 1-1,0-1 1,0 1 0,0-1-1,0 0 1,0 0 0,0 0-1,0 1 1,0-1 0,-1 0-1,1 0 1,0-1-1,0 1 1,0 0 0,0 0-1,0 0 1,0-1 0,0 1-1,-1-1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24575,'0'-30'0,"0"24"0,0 21 0,0 567-1365,0-560-5461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09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73 24575,'-1'-1'0,"0"0"0,0 1 0,0-1 0,0 0 0,0 0 0,0 0 0,0 0 0,0 0 0,1 0 0,-1-1 0,1 1 0,-1 0 0,0 0 0,1 0 0,0-1 0,-1 1 0,1 0 0,0 0 0,0-1 0,0 1 0,-1 0 0,2-1 0,-1 1 0,0 0 0,0-1 0,0 1 0,0 0 0,1 0 0,-1-1 0,1 1 0,-1 0 0,1 0 0,-1 0 0,1-1 0,0 1 0,-1 0 0,1 0 0,0 0 0,0 0 0,0 0 0,0 0 0,0 1 0,0-1 0,0 0 0,0 0 0,0 1 0,0-1 0,2 0 0,4-2 0,-1 0 0,0 0 0,1 1 0,0 0 0,0 0 0,-1 0 0,13 0 0,1 1 0,-1 1 0,1 1 0,0 1 0,-1 0 0,1 2 0,20 6 0,-34-9 0,1 1 0,0 1 0,-1-1 0,0 1 0,1 0 0,-1 1 0,-1-1 0,1 1 0,0 1 0,-1-1 0,0 1 0,0-1 0,0 2 0,-1-1 0,1 0 0,-1 1 0,-1 0 0,1 0 0,-1 0 0,5 12 0,-7-15 0,-1 1 0,1 0 0,0 0 0,-1 0 0,0 0 0,0 0 0,0-1 0,-1 1 0,1 0 0,-1 0 0,0 0 0,0 0 0,0-1 0,-1 1 0,1 0 0,-1-1 0,-2 4 0,-5 7 0,0-1 0,-1 0 0,-12 11 0,14-16 0,0 0 0,1 1 0,1 0 0,-1 0 0,-9 18 0,15-24 0,1-1 0,-1 0 0,1 1 0,-1-1 0,1 0 0,0 1 0,0-1 0,0 1 0,0-1 0,1 0 0,-1 1 0,1-1 0,-1 1 0,1-1 0,0 0 0,0 0 0,1 4 0,28 37 0,-25-37 0,0 0 0,0 0 0,-1 1 0,0-1 0,-1 1 0,5 11 0,-7-13 0,0 1 0,0 0 0,-1-1 0,0 1 0,0 0 0,-1-1 0,0 1 0,0 0 0,0-1 0,0 1 0,-1-1 0,0 1 0,0-1 0,0 0 0,-1 0 0,-3 5 0,-9 13 0,0-1 0,-22 24 0,12-16 0,-24 32-682,-85 82-1,122-134-6143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0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 1 24575,'-1'0'0,"0"1"0,0-1 0,0 0 0,0 1 0,0-1 0,0 1 0,0 0 0,0-1 0,0 1 0,0 0 0,1 0 0,-1-1 0,0 1 0,0 0 0,1 0 0,-1 0 0,1 0 0,-1 0 0,1 0 0,-1 0 0,1 0 0,-1 0 0,1 0 0,0 0 0,0 0 0,-1 0 0,1 2 0,-4 36 0,4-35 0,-1 2 0,1 0 0,0 0 0,1 0 0,-1 0 0,1 0 0,1 0 0,-1 0 0,1 0 0,0 0 0,0-1 0,0 1 0,1-1 0,0 1 0,0-1 0,1 0 0,-1 0 0,1-1 0,0 1 0,0-1 0,1 1 0,-1-1 0,1-1 0,0 1 0,0-1 0,0 0 0,1 0 0,-1 0 0,1-1 0,-1 0 0,1 0 0,0 0 0,0-1 0,0 1 0,0-2 0,0 1 0,0-1 0,0 1 0,0-2 0,0 1 0,0-1 0,0 0 0,0 0 0,0 0 0,0-1 0,0 0 0,-1 0 0,11-6 0,-7 3 0,-1-1 0,0 1 0,-1-1 0,1-1 0,-1 1 0,-1-1 0,1 0 0,-1-1 0,0 0 0,-1 0 0,0 0 0,0 0 0,-1-1 0,0 0 0,0 0 0,-1 0 0,0 0 0,-1 0 0,2-19 0,-8 16 0,-4 17 0,-6 20 0,-4 45 0,4 1 0,-11 144 0,-4 27 0,-37 45 0,53-244 0,-2-1 0,-1-1 0,-2-1 0,-39 62 0,53-94-68,-1 0 0,-1 0-1,0-1 1,0 0 0,0 0 0,0 0-1,-1-1 1,-1 0 0,1 0 0,-1-1-1,0 0 1,0 0 0,0 0 0,-1-2-1,1 1 1,-1-1 0,0 0 0,0 0-1,-17 1 1,5-3-6758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0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196 131 24575,'12'-55'0,"-2"20"0,-10 31 0,1 1 0,0-1 0,0 0 0,0 1 0,1 0 0,-1-1 0,1 1 0,4-6 0,-6 9 0,0-1 0,1 1 0,-1 0 0,0 0 0,0-1 0,1 1 0,-1 0 0,0 0 0,0-1 0,1 1 0,-1 0 0,0 0 0,1 0 0,-1 0 0,0 0 0,1-1 0,-1 1 0,0 0 0,1 0 0,-1 0 0,0 0 0,1 0 0,-1 0 0,1 0 0,-1 0 0,0 0 0,1 0 0,-1 0 0,0 1 0,1-1 0,-1 0 0,0 0 0,1 0 0,10 22 0,-8-11 0,-1 1 0,0-1 0,-1 1 0,-1 0 0,0-1 0,-2 19 0,-15 74 0,10-69 0,-74 328 0,-11 57 0,91-413-47,-11 65-612,-30 101 0,34-149-6167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1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1 104 24575,'4'0'0,"5"0"0,2-4 0,2-1 0,3 0 0,3 1 0,2-3 0,5 0 0,3-3 0,4 0 0,4-1 0,0-4 0,2 1 0,-6 3-8191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1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24575,'0'4'0,"0"0"0,1 0 0,-1 0 0,1 0 0,0 0 0,0 0 0,0 0 0,1 0 0,-1-1 0,1 1 0,0 0 0,0-1 0,0 1 0,0-1 0,1 0 0,-1 0 0,1 0 0,0 0 0,0 0 0,0 0 0,0-1 0,1 1 0,-1-1 0,1 0 0,-1 0 0,1 0 0,0-1 0,0 1 0,0-1 0,5 1 0,1 0 0,-1 0 0,1-1 0,0 0 0,1 0 0,-1-1 0,0-1 0,0 0 0,0 0 0,0-1 0,0 0 0,11-4 0,-7 1 0,-1 0 0,1-2 0,23-14 0,-33 18 0,0 1 0,-1-1 0,0 1 0,1-1 0,-1 0 0,0-1 0,0 1 0,-1 0 0,1-1 0,-1 0 0,0 1 0,0-1 0,0 0 0,0 0 0,-1 0 0,1 0 0,0-8 0,-1 10 0,-1 1 0,0 0 0,0-1 0,0 1 0,0-1 0,0 1 0,0-1 0,0 1 0,0 0 0,0-1 0,-1 1 0,1-1 0,-1 1 0,1 0 0,-1-1 0,1 1 0,-1 0 0,0 0 0,0-1 0,0 1 0,0 0 0,0 0 0,0 0 0,0 0 0,0 0 0,0 0 0,0 0 0,0 1 0,0-1 0,-1 0 0,1 1 0,0-1 0,-1 1 0,1-1 0,-1 1 0,1-1 0,0 1 0,-1 0 0,1 0 0,-1 0 0,1 0 0,-1 0 0,1 0 0,0 0 0,-1 0 0,1 1 0,-1-1 0,1 1 0,-2 0 0,-4 0 0,0 1 0,0 0 0,1 0 0,-1 1 0,1 0 0,0 0 0,-1 1 0,1-1 0,-6 6 0,3 0 5,0 0 1,1 1-1,0 0 0,0 0 0,1 1 0,0-1 1,1 2-1,0-1 0,1 1 0,0 0 1,1 0-1,0 0 0,1 0 0,1 1 0,0 0 1,0-1-1,1 1 0,1 0 0,0 0 0,1 0 1,0-1-1,5 22 0,-2-19-88,1 1 1,0-1-1,1 0 1,1-1-1,0 1 1,1-1-1,0-1 1,1 0-1,1 0 1,0 0-1,1-1 1,0-1-1,1 0 1,0 0-1,0-1 1,1-1-1,23 13 1,-3-6-6744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2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636 230 24575,'-2'0'0,"-1"0"0,1 0 0,-1 0 0,1 0 0,-1 0 0,1-1 0,-1 1 0,1-1 0,-1 0 0,1 0 0,0 0 0,-1 0 0,1 0 0,0 0 0,0 0 0,-1-1 0,1 1 0,0-1 0,1 0 0,-1 0 0,0 1 0,0-1 0,1 0 0,-1 0 0,1-1 0,0 1 0,-1 0 0,1 0 0,0-1 0,1 1 0,-1-1 0,0 1 0,0 0 0,1-1 0,0 0 0,-1 1 0,1-1 0,0 1 0,0-1 0,1 1 0,-1-1 0,1-4 0,2-6 0,-1-1 0,2 0 0,0 1 0,0 0 0,1 0 0,11-19 0,-15 29 0,0 1 0,0-1 0,1 0 0,-1 1 0,1-1 0,0 1 0,0 0 0,0-1 0,0 1 0,0 0 0,1 0 0,-1 0 0,1 1 0,-1-1 0,1 1 0,-1-1 0,1 1 0,0 0 0,0 0 0,0 0 0,0 0 0,-1 0 0,1 1 0,0-1 0,0 1 0,0 0 0,0 0 0,0 0 0,0 0 0,0 1 0,0-1 0,0 1 0,0 0 0,0 0 0,0 0 0,0 0 0,0 0 0,4 3 0,10 7 0,-1 0 0,0 0 0,-1 2 0,27 26 0,-19-16 0,23 15 0,3-1 0,0-2 0,67 34 0,-115-69 0,1 0 0,-1 1 0,0 0 0,0-1 0,0 1 0,0-1 0,0 1 0,0 0 0,0 0 0,0 0 0,-1 0 0,1 0 0,0 0 0,0 0 0,-1 0 0,1 0 0,0 0 0,-1 0 0,0 0 0,1 0 0,0 2 0,-2-2 0,1-1 0,0 1 0,0 0 0,-1 0 0,1 0 0,-1 0 0,1 0 0,-1-1 0,1 1 0,-1 0 0,1 0 0,-1-1 0,0 1 0,1-1 0,-1 1 0,0 0 0,1-1 0,-1 1 0,0-1 0,0 1 0,-1-1 0,-9 5 0,0 0 0,0-2 0,-18 5 0,15-5 0,-724 164 0,727-164 0,-34 4 0,43-7 0,0 0 0,0 0 0,0 0 0,0 0 0,0 0 0,0-1 0,0 1 0,0 0 0,1-1 0,-1 0 0,0 1 0,0-1 0,0 0 0,0 0 0,1 0 0,-1 0 0,1 0 0,-3-2 0,3 2 0,1-1 0,-1 1 0,1-1 0,0 1 0,0-1 0,-1 1 0,1-1 0,0 1 0,0-1 0,0 1 0,0-1 0,1 1 0,-1-1 0,0 1 0,1-1 0,-1 1 0,1 0 0,-1-1 0,1 1 0,0 0 0,-1-1 0,1 1 0,0 0 0,0 0 0,0-1 0,1 0 0,30-34 0,-30 33 0,5-3 0,-1 0 0,2 0 0,-1 1 0,1 0 0,9-5 0,-16 9 0,0 1 0,0-1 0,0 1 0,0-1 0,0 1 0,0-1 0,0 1 0,0 0 0,0 0 0,1 0 0,-1 0 0,0 0 0,0 0 0,0 0 0,0 0 0,0 0 0,0 0 0,0 0 0,1 1 0,1 0 0,-3 0 0,1 0 0,0 0 0,0 0 0,-1 1 0,1-1 0,-1 0 0,1 0 0,-1 1 0,1-1 0,-1 0 0,0 1 0,0-1 0,0 0 0,0 1 0,0-1 0,0 1 0,0-1 0,0 0 0,0 1 0,0-1 0,-1 0 0,0 3 0,-1 4 0,-1 1 0,0-1 0,-1 0 0,1 0 0,-1 0 0,-1 0 0,0-1 0,0 0 0,-8 10 0,-64 60 0,45-46 0,-106 99-1365,109-106-5461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3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0 166 24575,'5'-4'0,"0"-5"0,0-5 0,3-5 0,0-2 0,3-2 0,3 3 0,0 1 0,0 4 0,3 4 0,2 4 0,-2 4-8191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3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24575,'0'4'0,"0"5"0,4 1 0,2 3 0,3 4 0,4 1 0,0 4 0,-2 0 0,-4 1 0,-2 1 0,-2 0 0,-2 0 0,-5 0 0,-5-1 0,-2-3-8191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3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911 1 24575,'-1'15'0,"-1"1"0,-1-1 0,0 0 0,0 0 0,-2 0 0,0-1 0,0 1 0,-2-1 0,1-1 0,-2 1 0,0-1 0,-1 0 0,0-1 0,0 0 0,-2 0 0,1-1 0,-21 16 0,0-1 0,-2-2 0,-1-1 0,-1-2 0,0-1 0,-57 22 0,33-18 0,-89 23 0,124-41 0,-1-1 0,-1-1 0,1-1 0,-1-1 0,1-1 0,-39-4 0,60 2 0,-1 1 0,1-1 0,0 0 0,0 0 0,-1 0 0,1-1 0,0 0 0,0 1 0,0-1 0,1-1 0,-1 1 0,0-1 0,1 1 0,-1-1 0,1 0 0,0 0 0,-5-6 0,6 4 0,-1 0 0,0 0 0,1-1 0,0 1 0,0 0 0,1-1 0,0 0 0,0 1 0,0-1 0,0 1 0,1-13 0,2-8 0,2 0 0,1 0 0,1 1 0,15-43 0,-17 57 0,53-147-1365,-47 132-5461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6.0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 96 24575,'1'-8'0,"1"1"0,0 0 0,0 0 0,1 0 0,0 0 0,0 0 0,1 1 0,0-1 0,0 1 0,0 0 0,1 0 0,8-8 0,-12 14 0,-1 0 0,0 0 0,1-1 0,-1 1 0,1 0 0,-1 0 0,1 0 0,0 0 0,-1 0 0,1 0 0,-1 0 0,1 0 0,-1 0 0,1 0 0,-1 0 0,1 1 0,-1-1 0,1 0 0,-1 0 0,1 0 0,-1 1 0,0-1 0,1 0 0,-1 0 0,1 1 0,-1-1 0,0 0 0,1 1 0,-1-1 0,0 1 0,1-1 0,-1 0 0,0 1 0,1-1 0,-1 1 0,0-1 0,0 1 0,0-1 0,0 1 0,1-1 0,-1 1 0,0-1 0,0 1 0,0-1 0,0 1 0,0 0 0,4 28 0,-4-28 0,-1 61 0,-2 0 0,-3-1 0,-16 68 0,6-35 0,-11 80 0,-32 222 0,42-238 0,-16 113 0,32-264 0,-11 48 0,12-52 0,0-1 0,-1 0 0,0 0 0,1 0 0,-1 1 0,0-1 0,0 0 0,0 0 0,-1 0 0,1 0 0,0 0 0,-1-1 0,1 1 0,-1 0 0,0-1 0,1 1 0,-1-1 0,0 1 0,-2 0 0,3-2 0,-1 0 0,1 0 0,0 0 0,0 0 0,0 0 0,0-1 0,-1 1 0,1-1 0,0 1 0,0 0 0,0-1 0,0 0 0,0 1 0,0-1 0,0 0 0,0 1 0,0-1 0,0 0 0,0 0 0,1 0 0,-1 0 0,0 0 0,1 0 0,-1 0 0,0 0 0,1 0 0,-1 0 0,1 0 0,0 0 0,-1-1 0,1 1 0,0 0 0,0 0 0,-1-2 0,-6-43 0,6 41 0,1 0 0,0 0 0,0 0 0,0 0 0,0 0 0,1 0 0,-1 0 0,1 0 0,1 0 0,-1 0 0,1 1 0,0-1 0,0 0 0,0 1 0,4-6 0,-3 6 0,1 1 0,0 0 0,0-1 0,0 2 0,1-1 0,-1 0 0,1 1 0,0 0 0,-1 0 0,1 0 0,0 0 0,0 1 0,0 0 0,0 0 0,6 0 0,79-3 110,-68 4-602,-1 0 1,33-6-1,-34 2-6334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4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564 200 24575,'9'-10'0,"-1"-1"0,0 0 0,11-20 0,-14 22 0,0 0 0,1 1 0,0-1 0,0 1 0,1 0 0,13-12 0,-20 20 0,0 0 0,0 0 0,0 0 0,0-1 0,0 1 0,0 0 0,1 0 0,-1 0 0,0 0 0,0 0 0,0 0 0,0 0 0,0-1 0,1 1 0,-1 0 0,0 0 0,0 0 0,0 0 0,0 0 0,1 0 0,-1 0 0,0 0 0,0 0 0,0 0 0,1 0 0,-1 0 0,0 0 0,0 0 0,0 0 0,0 0 0,1 0 0,-1 0 0,0 0 0,0 0 0,0 1 0,0-1 0,1 0 0,-1 0 0,0 0 0,0 0 0,0 0 0,0 0 0,0 0 0,1 1 0,-1-1 0,0 0 0,0 0 0,0 0 0,0 0 0,0 1 0,0-1 0,0 0 0,0 0 0,0 0 0,0 0 0,0 1 0,1-1 0,-2 18 0,-8 20 0,2-19 0,0 0 0,-1-1 0,-1-1 0,-1 1 0,-17 23 0,27-40 0,-1 0 0,0 0 0,0 0 0,0 0 0,0 0 0,1-1 0,-1 1 0,0 0 0,0-1 0,-1 1 0,1 0 0,0-1 0,0 1 0,0-1 0,0 0 0,0 1 0,-1-1 0,1 0 0,0 0 0,0 0 0,0 0 0,-1 0 0,1 0 0,0 0 0,0 0 0,0 0 0,-1 0 0,1-1 0,0 1 0,0-1 0,0 1 0,0-1 0,0 1 0,0-1 0,0 1 0,0-1 0,0 0 0,0 0 0,-1-1 0,1 1 0,-1 0 0,1 0 0,0 1 0,0-1 0,-1 0 0,1 0 0,-1 1 0,1-1 0,-1 1 0,1-1 0,-1 1 0,1-1 0,-1 1 0,1 0 0,-1 0 0,1 0 0,-1 0 0,0 0 0,1 0 0,-1 0 0,1 0 0,-1 1 0,1-1 0,-1 1 0,1-1 0,-1 1 0,1 0 0,0-1 0,-1 1 0,-1 2 0,-2 0 0,1 1 0,0 0 0,0 1 0,0-1 0,0 1 0,1-1 0,0 1 0,0 0 0,0 0 0,1 1 0,0-1 0,0 0 0,0 1 0,0 0 0,1-1 0,0 1 0,0 0 0,1-1 0,-1 1 0,1 0 0,0 0 0,1 0 0,0-1 0,0 1 0,0 0 0,0 0 0,5 9 0,0 1 0,1-1 0,1 0 0,0 0 0,1-1 0,1 0 0,0 0 0,1-1 0,15 15 0,-25-28 0,-1 0 0,0 0 0,0 1 0,1-1 0,-1 0 0,0 0 0,0 0 0,1 1 0,-1-1 0,0 0 0,0 0 0,1 1 0,-1-1 0,0 0 0,0 1 0,0-1 0,0 0 0,0 1 0,0-1 0,1 0 0,-1 0 0,0 1 0,0-1 0,0 0 0,0 1 0,0-1 0,0 0 0,0 1 0,0-1 0,0 0 0,0 1 0,-1-1 0,1 0 0,0 1 0,0-1 0,0 0 0,0 1 0,0-1 0,-1 0 0,1 0 0,0 1 0,-18 5 0,-32-6 0,43 0 0,-8 0 0,-177-7 0,158 3 0,0 0 0,0-3 0,-52-15 0,81 20 0,0 0 0,0 0 0,0 0 0,0 0 0,0-1 0,1 0 0,-1 0 0,1 0 0,0-1 0,0 1 0,0-1 0,0 0 0,1 0 0,0 0 0,-1-1 0,2 1 0,-1-1 0,-4-8 0,5 5 0,0-1 0,0 1 0,1-1 0,0 1 0,0-1 0,1 1 0,0-1 0,0 1 0,1-1 0,1 0 0,2-9 0,79-291 0,-75 287-1365,0 6-5461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4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444 194 24575,'4'-4'0,"9"-5"0,6-5 0,5-1 0,1-1 0,-3-2 0,-2 2 0,0 0 0,1-1 0,0 1 0,-3 1 0,-1 2 0,1 0 0,-2 1-8191</inkml:trace>
  <inkml:trace contextRef="#ctx0" brushRef="#br0" timeOffset="1">1 217 24575,'4'0'0,"5"-4"0,5-1 0,4-4 0,4 0 0,1-3 0,-3 1-8191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4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747 1 24575,'0'8'0,"1"0"0,0 0 0,1-1 0,0 1 0,0 0 0,1-1 0,-1 1 0,2-1 0,4 9 0,44 64 0,-15-26 0,-12-12 0,-3 2 0,-1 0 0,-2 2 0,-3 0 0,-1 1 0,-2 0 0,-3 1 0,-1 1 0,-3-1 0,0 64 0,-6-76 0,-1-1 0,-3 0 0,0 0 0,-3 0 0,0-1 0,-3 0 0,0 0 0,-2-1 0,-2 0 0,-1-1 0,-1-1 0,-2-1 0,-1 0 0,-46 54 0,41-59 0,-1 0 0,-1-1 0,-1-2 0,-1-1 0,-1-1 0,-1-2 0,0 0 0,-62 24 0,75-36 0,-1-1 0,0 0 0,1-2 0,-1 0 0,-1 0 0,1-2 0,0-1 0,-22-1 0,26-1 0,1 0 0,-1-1 0,0-1 0,1 0 0,0-1 0,0 0 0,0-1 0,1 0 0,-1-1 0,2-1 0,-20-14 0,17 8 0,1 0 0,0-1 0,1 0 0,0-1 0,2-1 0,0 0 0,0 0 0,2 0 0,0-1 0,1-1 0,1 1 0,0-1 0,-3-29 0,3 14 0,1-1 0,3 0 0,0 0 0,3 1 0,0-1 0,12-60 0,-10 81 0,0 1 0,1-1 0,1 1 0,0 0 0,1 1 0,0-1 0,1 1 0,0 1 0,1-1 0,0 1 0,11-11 0,-15 18 0,0 0 0,1 1 0,-1-1 0,1 1 0,-1 0 0,1 0 0,0 0 0,0 1 0,1-1 0,-1 1 0,0 1 0,1-1 0,-1 1 0,1 0 0,-1 0 0,1 0 0,0 1 0,-1 0 0,1 0 0,0 1 0,-1-1 0,1 1 0,-1 0 0,1 1 0,-1-1 0,1 1 0,-1 0 0,0 1 0,7 3 0,-7-3-124,1 0 0,-1 1 0,0-1 0,0 1 0,-1 0 0,1 1-1,-1-1 1,0 1 0,0 0 0,5 8 0,1 6-6702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5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24575,'893'-19'0,"-472"-7"0,-398 24-1365,-4 1-5461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15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24575,'3'0'0,"7"0"0,4 5 0,4 4 0,-1 5 0,1 1 0,-3 1 0,-4 2 0,-4 1 0,-3 3 0,-6 0 0,-3 1 0,-4 1 0,-5 0 0,0-5-8191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37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76 491 24575,'0'-3'0,"-1"2"0,1 0 0,0 1 0,0-1 0,0 0 0,0 1 0,0-1 0,0 0 0,0 0 0,0 1 0,0-1 0,0 0 0,0 1 0,1-1 0,-1 0 0,0 1 0,0-1 0,1 0 0,-1 1 0,0-1 0,1 1 0,-1-1 0,1 0 0,-1 1 0,0-1 0,1 1 0,-1-1 0,1 1 0,0 0 0,-1-1 0,1 1 0,-1-1 0,1 1 0,0 0 0,-1 0 0,1-1 0,0 1 0,-1 0 0,1 0 0,1 0 0,5-4 0,68-23 0,-57 22 0,0-1 0,0-1 0,33-18 0,-30 11 0,0 0 0,-1-1 0,-1-1 0,0-1 0,26-31 0,-37 38 0,0 0 0,-1-1 0,0 0 0,-1-1 0,0 1 0,-1-1 0,0 0 0,-1-1 0,0 1 0,-1-1 0,-1 0 0,2-21 0,-3 30 0,-1 1 0,0-1 0,0 1 0,0-1 0,-1 0 0,1 1 0,-1-1 0,0 1 0,0-1 0,0 1 0,0-1 0,-1 1 0,1 0 0,-1-1 0,0 1 0,0 0 0,0 0 0,0 1 0,-1-1 0,1 0 0,-1 1 0,0-1 0,1 1 0,-1 0 0,0 0 0,0 0 0,-1 0 0,1 0 0,0 1 0,-1 0 0,1 0 0,-1-1 0,1 2 0,-1-1 0,1 0 0,-1 1 0,-6 0 0,-4-1 0,1 1 0,0 1 0,0 0 0,0 1 0,-1 1 0,2 0 0,-1 0 0,0 1 0,-14 7 0,0 2 0,0 1 0,0 2 0,2 0 0,0 2 0,-32 29 0,49-39 0,0 0 0,1 0 0,0 1 0,1 0 0,0 1 0,0 0 0,-8 19 0,12-22 0,0 0 0,0 0 0,0 0 0,1 0 0,0 0 0,1 1 0,0-1 0,0 0 0,0 0 0,1 1 0,0-1 0,0 0 0,3 9 0,0-7 0,0-1 0,0 1 0,1-1 0,0 0 0,1 0 0,-1 0 0,2-1 0,-1 0 0,1 0 0,0-1 0,0 0 0,1 0 0,0 0 0,0-1 0,0 0 0,0-1 0,10 4 0,18 7 0,1-1 0,66 14 0,-86-24 0,0 0 0,1 0 0,-1 1 0,-1 1 0,31 15 0,-43-19 0,0 1 0,0 0 0,0 0 0,0 0 0,0 1 0,-1-1 0,0 1 0,1 0 0,-1 0 0,-1 0 0,1 0 0,-1 0 0,1 1 0,-1-1 0,0 1 0,-1-1 0,1 1 0,-1 0 0,0 0 0,0 0 0,-1 0 0,1 5 0,0 3 0,-1 0 0,0 1 0,-1-1 0,-1 1 0,0-1 0,-1 0 0,0 0 0,-1 0 0,-8 17 0,10-24 0,-1 0 0,-1-1 0,1 0 0,-1 1 0,0-1 0,0-1 0,-1 1 0,1 0 0,-1-1 0,0 0 0,0 0 0,-1-1 0,1 1 0,-1-1 0,0 0 0,1-1 0,-1 1 0,-1-1 0,1-1 0,0 1 0,-10 1 0,-2-2 0,-1-1 0,1 0 0,-1-2 0,1 0 0,0-1 0,0 0 0,0-2 0,0 0 0,-21-9 0,34 12 0,0-1 0,1 1 0,-1-1 0,0 0 0,1 0 0,0-1 0,0 1 0,0-1 0,0 0 0,0 0 0,1 0 0,-6-9 0,8 10 0,0 1 0,0-1 0,0 1 0,0-1 0,0 1 0,1-1 0,-1 0 0,1 1 0,0-1 0,-1 0 0,1 1 0,1-1 0,-1 0 0,0 1 0,1-1 0,-1 0 0,1 1 0,0-1 0,0 0 0,0 1 0,0 0 0,0-1 0,1 1 0,-1 0 0,1-1 0,-1 1 0,3-2 0,65-62 48,-54 54-283,-1-1-1,-1 0 1,0-1-1,0 0 0,16-26 1,-20 23-6591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38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395 43 24575,'3'-16'0,"-1"-3"0,-3 18 0,0 0 0,1 1 0,-1-1 0,0 0 0,0 1 0,1-1 0,-1 1 0,0 0 0,0-1 0,0 1 0,1-1 0,-1 1 0,0 0 0,0 0 0,0 0 0,0-1 0,0 1 0,0 0 0,0 0 0,0 0 0,0 0 0,1 1 0,-1-1 0,0 0 0,0 0 0,-1 1 0,-13 2 0,1 1 0,-1 0 0,1 2 0,0-1 0,1 2 0,0 0 0,-23 15 0,-45 22 0,31-26 0,27-10 0,0 1 0,-36 19 0,54-22 0,19-6 0,-12 0 0,1-1 0,0 1 0,0 0 0,-1 0 0,1 0 0,0 0 0,0 0 0,-1 1 0,1-1 0,0 1 0,4 1 0,-5 1 0,0 0 0,0 0 0,0 0 0,0 0 0,0 0 0,-1 0 0,1 0 0,-1 0 0,0 0 0,0 1 0,0-1 0,-1 1 0,1-1 0,0 7 0,-2 58 0,-1-45 0,3 78 0,-4 56 0,3-153 0,-1 0 0,1 1 0,-1-1 0,0 0 0,0 0 0,0 0 0,-1 0 0,1 0 0,-4 6 0,23-51 0,-10 33 0,-1-1 0,2 2 0,-1-1 0,1 1 0,0 0 0,1 1 0,-1 0 0,1 1 0,1 0 0,-1 0 0,0 1 0,15-3 0,-17 4 0,1 1 0,-1 1 0,1-1 0,0 2 0,0-1 0,0 1 0,0 0 0,-1 1 0,1 0 0,0 0 0,0 1 0,-1 0 0,1 1 0,-1 0 0,0 0 0,10 6 0,-15-8 0,0 1 0,0 0 0,0-1 0,-1 1 0,1 0 0,0 1 0,-1-1 0,1 0 0,-1 1 0,0 0 0,0-1 0,0 1 0,0 0 0,-1 0 0,1 0 0,-1 0 0,1 0 0,-1 1 0,0-1 0,0 0 0,-1 1 0,1-1 0,-1 0 0,1 1 0,-1-1 0,0 1 0,-1-1 0,1 0 0,0 1 0,-1-1 0,0 0 0,0 1 0,0-1 0,0 0 0,-3 6 0,-2 2 0,0-1 0,-1 0 0,0-1 0,0 1 0,-1-2 0,-1 1 0,1-1 0,-1 0 0,-10 7 0,-88 53 120,94-60-332,-1-2 0,1 0 0,-1 0-1,-1-1 1,1-1 0,-21 3 0,17-5-6614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39.0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 1 24575,'-41'76'0,"24"-39"0,2 1 0,2 1 0,1 0 0,2 0 0,-5 44 0,-5 20 0,12-70 0,2 1 0,2 0 0,1 0 0,1 1 0,5 42 0,-3-71 0,1 0 0,0 0 0,1 0 0,-1-1 0,1 1 0,1 0 0,-1 0 0,1-1 0,0 0 0,0 1 0,0-1 0,1 0 0,-1 0 0,1-1 0,1 1 0,-1-1 0,1 0 0,-1 0 0,1-1 0,0 1 0,1-1 0,10 5 0,-7-4 0,-1-1 0,1 0 0,0-1 0,1 0 0,-1 0 0,0-1 0,1 0 0,-1-1 0,0 0 0,1 0 0,-1-1 0,0 0 0,1-1 0,10-3 0,-4 0 0,0-1 0,-1 0 0,0-1 0,0 0 0,-1-2 0,0 1 0,-1-2 0,22-18 0,-30 23 0,0 0 0,0-1 0,0 1 0,-1-1 0,0 0 0,-1 0 0,1 0 0,-1 0 0,0-1 0,0 1 0,-1-1 0,0 0 0,0 0 0,-1 0 0,0 0 0,0 0 0,-1 0 0,1 0 0,-1 0 0,-1 0 0,0 0 0,-2-11 0,2 11 0,-1 1 0,0 0 0,0-1 0,0 1 0,-1 0 0,0 0 0,0 0 0,-1 0 0,0 1 0,0 0 0,0-1 0,0 1 0,-1 1 0,0-1 0,0 1 0,0 0 0,0 0 0,-11-6 0,11 8 0,0 1 0,0-1 0,0 1 0,0 0 0,-1 0 0,1 0 0,0 1 0,-1 0 0,1 0 0,0 0 0,-1 1 0,1 0 0,0 0 0,0 0 0,0 0 0,0 1 0,0 0 0,0 0 0,0 0 0,0 1 0,1 0 0,-1 0 0,1 0 0,-4 4 0,-2 1 14,1 0-1,0 1 0,1 0 0,0 0 1,1 1-1,0 0 0,0 0 1,-8 19-1,2 0-508,2 0 0,-8 37 0,13-46-6331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39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5 24575,'0'-1'0,"1"1"0,-1 0 0,0 0 0,0-1 0,0 1 0,1 0 0,-1 0 0,0-1 0,0 1 0,1 0 0,-1 0 0,0 0 0,1 0 0,-1-1 0,0 1 0,0 0 0,1 0 0,-1 0 0,0 0 0,1 0 0,-1 0 0,0 0 0,1 0 0,-1 0 0,0 0 0,1 0 0,-1 0 0,0 0 0,1 0 0,-1 0 0,0 0 0,1 1 0,-1-1 0,0 0 0,0 0 0,1 0 0,-1 0 0,0 1 0,1-1 0,-1 0 0,0 0 0,0 1 0,0-1 0,1 1 0,6 20 0,-3 25 0,-5 42 0,-3 1 0,-5-1 0,-4 0 0,-40 146 0,35-146-1365,12-73-5461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0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199 1 24575,'8'0'0,"5"0"0,0 0 0,1 0 0,-1 2 0,1-1 0,23 8 0,-34-8 0,1 0 0,-1 1 0,0 0 0,0-1 0,0 1 0,0 0 0,0 1 0,0-1 0,-1 0 0,1 1 0,-1 0 0,0-1 0,0 1 0,0 0 0,0 0 0,0 0 0,0 1 0,-1-1 0,1 0 0,-1 1 0,0-1 0,0 0 0,-1 1 0,1 0 0,-1-1 0,1 7 0,-1-1 0,0-1 0,0 1 0,-1 0 0,0-1 0,-1 1 0,0-1 0,0 0 0,0 0 0,-1 1 0,-1-2 0,1 1 0,-1 0 0,0-1 0,-9 12 0,-5 2 0,0-1 0,-1-1 0,-28 22 0,29-27 0,1 1 0,1 1 0,0 0 0,-25 36 0,40-52 0,0 1 0,1-1 0,-1 1 0,1-1 0,0 1 0,-1-1 0,1 1 0,0 0 0,-1-1 0,1 1 0,0 0 0,-1-1 0,1 1 0,0 0 0,0-1 0,0 1 0,0 0 0,0-1 0,0 1 0,0 0 0,0 0 0,0-1 0,0 1 0,0 0 0,0-1 0,0 1 0,1 0 0,-1-1 0,0 1 0,0 0 0,1-1 0,-1 1 0,0-1 0,1 1 0,-1 0 0,1-1 0,-1 1 0,1-1 0,-1 1 0,1-1 0,-1 0 0,1 1 0,0-1 0,-1 1 0,1-1 0,0 0 0,-1 0 0,1 1 0,0-1 0,-1 0 0,1 0 0,0 0 0,-1 0 0,1 0 0,0 1 0,-1-2 0,1 1 0,0 0 0,0 0 0,-1 0 0,1 0 0,0 0 0,0-1 0,54-7 0,-49 6 0,2 1 0,-1-1 0,0 1 0,0 0 0,1 1 0,-1 0 0,0 0 0,1 0 0,-1 1 0,0 0 0,11 3 0,-15-3 0,-1 1 0,0-1 0,1 0 0,-1 1 0,0-1 0,0 1 0,0 0 0,0-1 0,-1 1 0,1 0 0,0 0 0,-1 1 0,1-1 0,-1 0 0,0 0 0,0 1 0,0-1 0,0 0 0,0 1 0,0-1 0,-1 1 0,1-1 0,-1 1 0,0 0 0,0-1 0,0 1 0,0-1 0,0 1 0,0 0 0,-1-1 0,1 1 0,-1-1 0,0 3 0,-5 18 0,-1 0 0,-1 0 0,0-1 0,-2 0 0,-1-1 0,0 0 0,-2-1 0,0 0 0,-1-1 0,-1 0 0,-1-2 0,0 1 0,-2-2 0,0 0 0,0-2 0,-2 0 0,-30 17 0,48-29-124,0-1 0,-1 0 0,1 0 0,-1 0 0,0 0 0,1 0-1,-1 0 1,0-1 0,0 0 0,-3 1 0,-6-3-6702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4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24575,'28'-2'0,"-1"-1"0,1-1 0,38-11 0,-36 8 0,0 0 0,42-2 0,-64 9-120,-5 0 16,1 0 1,-1 0-1,0-1 0,1 1 0,-1-1 1,1 1-1,-1-1 0,0 0 0,0 0 1,1-1-1,3-1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8.6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1105 24575,'0'-3'0,"1"0"0,0 0 0,0 0 0,0 0 0,0 0 0,1 0 0,-1 0 0,1 0 0,-1 1 0,1-1 0,0 1 0,0-1 0,0 1 0,1-1 0,-1 1 0,0 0 0,1 0 0,0 0 0,-1 1 0,1-1 0,4-1 0,12-7 0,1 1 0,22-7 0,-20 8 0,60-31 0,-1-3 0,96-67 0,-153 94 0,315-213 0,174-105 0,-353 227 0,-48 31 0,-103 69 0,0 0 0,-1 0 0,1-1 0,-1 0 0,-1-1 0,10-11 0,-29 22 0,-16 8 0,17-6 0,-8 1-1365,0-1-5461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0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4 24575,'-3'-4'0,"-3"12"0,-4 13 0,8-7 0,0 0 0,2 0 0,-1 0 0,2 1 0,0-1 0,5 27 0,-5-32 0,2-1 0,-1 1 0,1 0 0,0-1 0,1 1 0,-1-1 0,2 0 0,-1-1 0,1 1 0,1-1 0,-1 1 0,7 5 0,-7-10 0,-1 0 0,1 0 0,0-1 0,0 1 0,0-1 0,0 0 0,0-1 0,1 1 0,-1-1 0,1 0 0,-1-1 0,0 1 0,1-1 0,-1 0 0,1 0 0,-1-1 0,1 1 0,-1-1 0,0-1 0,1 1 0,-1-1 0,9-3 0,-1-1 0,1 0 0,-1 0 0,0-1 0,-1-1 0,1 0 0,-2-1 0,16-13 0,-19 14 0,-1-1 0,1 0 0,-2 0 0,1 0 0,7-16 0,-11 20 0,-1 0 0,0 0 0,0 0 0,-1 0 0,1 0 0,-1 0 0,0 0 0,-1 0 0,1 0 0,-1-1 0,0 1 0,0 0 0,-2-10 0,2 14 0,0 0 0,0 1 0,0-1 0,-1 0 0,1 0 0,0 1 0,0-1 0,0 1 0,-1-1 0,1 0 0,0 1 0,-1-1 0,1 0 0,0 1 0,-1-1 0,1 1 0,-1-1 0,1 1 0,-1-1 0,1 1 0,-1-1 0,1 1 0,-1 0 0,0-1 0,1 1 0,-1 0 0,1 0 0,-1-1 0,0 1 0,0 0 0,-18 11 0,-7 30 0,13-5 0,2 0 0,2 0 0,1 1 0,-5 73 0,8-52 0,-2 0 0,-2-1 0,-3 0 0,-2-1 0,-27 65 0,32-99 0,0 0 0,-2-1 0,-1-1 0,0 0 0,-1-1 0,-1 0 0,-1-1 0,-1 0 0,0-2 0,-1 0 0,-34 25 0,42-35 0,-1 0 0,1-1 0,-1 0 0,0-1 0,0 0 0,-1 0 0,1-1 0,-1 0 0,0-1 0,-14 1 0,21-2 0,-1-1 0,1 0 0,-1-1 0,1 1 0,0-1 0,-1 0 0,1 0 0,0 0 0,-1 0 0,1-1 0,0 0 0,0 0 0,0 0 0,0 0 0,1-1 0,-1 1 0,1-1 0,-1 0 0,1 0 0,0-1 0,0 1 0,0 0 0,1-1 0,-1 0 0,1 1 0,0-1 0,0 0 0,-2-5 0,-1-5-273,0-1 0,0 1 0,2-1 0,-3-20 0,4 14-6553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1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39 24575,'15'-17'0,"-14"14"0,0 2 0,1-1 0,-1 0 0,1 0 0,0 0 0,-1 1 0,1-1 0,0 1 0,0-1 0,0 1 0,3-2 0,1 11 0,-2 19 0,-23 348 0,18-357 0,-23 392 0,20-304 0,4-72 0,-2 0 0,-11 66 0,13-99 4,0 0 0,0 0-1,0-1 1,0 1 0,0 0 0,0 0-1,0 0 1,0 0 0,-1-1-1,1 1 1,0 0 0,-1 0 0,1-1-1,0 1 1,-1 0 0,1 0-1,-1-1 1,1 1 0,-1-1 0,1 1-1,-1 0 1,0-1 0,1 1-1,-1-1 1,0 1 0,1-1 0,-1 0-1,0 1 1,0-1 0,1 0-1,-3 1 1,2-2-103,0 0 0,-1 1 0,1-1 0,0-1 0,-1 1 0,1 0 1,0 0-1,0 0 0,0-1 0,0 1 0,0 0 0,0-1 0,0 1 0,0-3 0,-8-12-6727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1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0 206 24575,'1'1'0,"-1"0"0,1 0 0,-1 0 0,1 0 0,0 0 0,-1 0 0,1 0 0,0 0 0,0 0 0,0 0 0,0 0 0,0 0 0,0 0 0,0-1 0,0 1 0,0 0 0,0-1 0,0 1 0,0-1 0,1 1 0,-1-1 0,0 0 0,0 1 0,1-1 0,-1 0 0,0 0 0,2 0 0,35 3 0,-14-6 0,0 0 0,-1-2 0,0-1 0,26-10 0,-11 4 0,-22 7-91,0 0 0,0-1 0,-1-1 0,0 0 0,0-1 0,0-1 0,-1 0 0,-1-1 0,0-1 0,0 0 0,-1 0 0,0-1 0,-1-1 0,18-26 0,-19 19-6735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2.0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20 185 24575,'29'8'0,"-27"-7"0,0 0 0,1 0 0,0 0 0,-1 0 0,1 0 0,-1 0 0,1-1 0,0 1 0,-1-1 0,1 0 0,0 0 0,0 0 0,3-1 0,7-2 0,-1-2 0,1 0 0,-1-1 0,0 0 0,-1 0 0,1-2 0,-1 1 0,-1-1 0,1-1 0,-1 0 0,-1 0 0,0-1 0,16-21 0,-24 29 0,0 1 0,0 0 0,0-1 0,0 1 0,0-1 0,0 0 0,0 1 0,0-1 0,-1 0 0,1 1 0,-1-1 0,1 0 0,-1 0 0,0 1 0,1-1 0,-1 0 0,0 0 0,0 0 0,-1 0 0,1 1 0,0-1 0,0 0 0,-1 0 0,1 1 0,-1-1 0,0 0 0,1 0 0,-1 1 0,0-1 0,0 1 0,0-1 0,0 1 0,0-1 0,0 1 0,-1 0 0,1-1 0,0 1 0,-1 0 0,1 0 0,-1 0 0,1 0 0,-3-1 0,0 0 0,0 1 0,0-1 0,0 1 0,-1 0 0,1 0 0,0 0 0,0 1 0,-1-1 0,1 1 0,0 0 0,-1 1 0,1-1 0,0 1 0,-1-1 0,1 1 0,0 1 0,-6 1 0,-2 4 0,1 0 0,0 0 0,1 1 0,0 1 0,0-1 0,1 2 0,0-1 0,0 1 0,1 1 0,1-1 0,-1 1 0,2 1 0,0-1 0,0 1 0,1 0 0,0 1 0,1-1 0,1 1 0,-3 15 0,3-14 0,1-1 0,0 1 0,1-1 0,1 1 0,0-1 0,1 1 0,0-1 0,1 1 0,0-1 0,1 0 0,1 0 0,0 0 0,1 0 0,0-1 0,1 1 0,1-1 0,-1-1 0,13 16 0,-3-10 0,0-1 0,1-1 0,1 0 0,0-1 0,1-1 0,0-1 0,1-1 0,1-1 0,0 0 0,0-2 0,1 0 0,-1-1 0,2-2 0,34 5 0,-46-8 0,-1-2 0,1 1 0,0-1 0,0-1 0,0 0 0,16-4 0,-22 4 0,1 0 0,-1-1 0,0 0 0,0 0 0,0 0 0,0 0 0,0-1 0,-1 0 0,1 0 0,-1 0 0,1-1 0,-1 1 0,0-1 0,5-7 0,-8 10-91,0-1 0,-1 1 0,1 0 0,-1-1 0,1 1 0,-1-1 0,1 1 0,-1-1 0,0 1 0,0-1 0,0 1 0,1-1 0,-2 1 0,1-3 0,-2-8-6735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3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603 0 24575,'-1'5'0,"0"1"0,-1-1 0,0 0 0,0 0 0,0 0 0,0 0 0,-1-1 0,-5 7 0,-6 15 0,-50 143 0,43-106 0,-3 0 0,-41 74 0,-200 294 0,149-211 0,107-212-74,7-20 259,7-19-1661,0 12-5350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4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24575,'7'1'0,"0"0"0,0 0 0,0 0 0,0 1 0,0 0 0,0 0 0,-1 1 0,1-1 0,-1 2 0,1-1 0,-1 1 0,0 0 0,0 0 0,6 6 0,8 9 0,0 1 0,22 30 0,-17-19 0,2 7 0,-1 1 0,-2 1 0,-1 1 0,26 71 0,-12-30 0,-16-33 0,-13-28 0,1 0 0,1 0 0,1-1 0,1 0 0,28 35 0,-39-54-27,-1 0 0,1 0-1,-1 0 1,1-1 0,0 1-1,-1 0 1,1 0 0,0 0 0,0-1-1,0 1 1,0 0 0,0-1-1,-1 1 1,1-1 0,0 1-1,0-1 1,0 0 0,0 1-1,1-1 1,-1 0 0,0 0 0,0 1-1,0-1 1,0 0 0,0 0-1,0 0 1,0 0 0,0-1-1,0 1 1,0 0 0,0 0-1,0-1 1,0 1 0,0 0 0,0-1-1,0 1 1,0-1 0,0 1-1,0-1 1,0 0 0,0 1-1,0-1 1,-1 0 0,1 0-1,0 0 1,0 1 0,-1-1 0,1 0-1,0-2 1,4-11-6799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4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50 24575,'0'-7'0,"0"4"0,-1 1 0,1 0 0,0 0 0,0 0 0,0 0 0,0-1 0,1 1 0,-1 0 0,0 0 0,1 0 0,-1 0 0,1 0 0,0 0 0,0 0 0,0 0 0,0 0 0,3-3 0,-4 5 0,0-1 0,0 1 0,0 0 0,0 0 0,0 0 0,1 0 0,-1 0 0,0 0 0,0 0 0,0 0 0,0 0 0,1 0 0,-1 0 0,0 0 0,0 0 0,0 0 0,0 0 0,1 0 0,-1 0 0,0 0 0,0 0 0,0 0 0,1 0 0,-1 0 0,0 0 0,0 0 0,0 0 0,0 0 0,0 0 0,1 0 0,-1 1 0,0-1 0,0 0 0,0 0 0,0 0 0,0 0 0,0 0 0,1 0 0,-1 1 0,0-1 0,0 0 0,0 0 0,0 0 0,0 0 0,0 1 0,0-1 0,3 14 0,-3 13 0,-40 439 0,37 3 0,4-264 0,8-221 96,0-14-1557,-6 7-5365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5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16 193 24575,'0'2'0,"0"0"0,0-1 0,1 1 0,-1 0 0,0 0 0,1-1 0,-1 1 0,1 0 0,0-1 0,-1 1 0,1 0 0,0-1 0,0 1 0,0-1 0,0 1 0,0-1 0,1 0 0,-1 1 0,0-1 0,1 0 0,-1 0 0,0 0 0,3 1 0,0 0 0,0 0 0,1 0 0,-1-1 0,1 1 0,0-1 0,-1 0 0,1 0 0,9 0 0,-6-1 0,1 0 0,-1 0 0,1-1 0,-1 0 0,1-1 0,-1 0 0,0 0 0,0-1 0,0 0 0,9-4 0,-9 1 0,-1-1 0,0 0 0,0 0 0,-1-1 0,0 0 0,0 0 0,-1 0 0,0-1 0,0 1 0,-1-1 0,0-1 0,4-15 0,-7 21 0,0 0 0,0-1 0,0 1 0,-1 0 0,0 0 0,1-1 0,-2 1 0,1 0 0,0-1 0,-1 1 0,0 0 0,0 0 0,-2-7 0,1 9 0,1-1 0,-1 1 0,0-1 0,1 1 0,-1 0 0,0 0 0,-1 0 0,1 0 0,0 0 0,0 1 0,-1-1 0,1 1 0,-1-1 0,0 1 0,1 0 0,-1 0 0,0 0 0,1 0 0,-1 0 0,0 1 0,0-1 0,-3 1 0,-2 0 0,0 0 0,1 0 0,-1 1 0,1 0 0,-1 1 0,1 0 0,-1 0 0,1 0 0,0 1 0,0 0 0,0 1 0,1-1 0,-11 8 0,6-3 0,0 0 0,0 1 0,1 0 0,0 0 0,1 1 0,-15 20 0,23-29-30,0 0 0,1 0-1,-1 0 1,0 0 0,0 0-1,1 0 1,-1 0 0,1 0-1,-1 0 1,1 1 0,-1-1-1,1 0 1,0 0 0,-1 0-1,1 1 1,0-1-1,0 0 1,0 0 0,0 1-1,0-1 1,0 0 0,1 0-1,-1 1 1,0-1 0,1 0-1,-1 0 1,0 0 0,1 0-1,0 1 1,-1-1 0,1 0-1,0 0 1,-1 0 0,1 0-1,0 0 1,0 0 0,0-1-1,0 1 1,0 0 0,0 0-1,0-1 1,0 1 0,0 0-1,1 0 1,12 3-6796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5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22 24575,'0'7'0,"1"1"0,-1-1 0,1 0 0,0 0 0,1 0 0,0 0 0,0 0 0,0 0 0,1 0 0,0-1 0,1 0 0,4 8 0,-6-11 0,0 0 0,1 0 0,0 0 0,-1-1 0,1 1 0,0-1 0,0 0 0,0 0 0,1 0 0,-1 0 0,1 0 0,-1-1 0,1 1 0,-1-1 0,1 0 0,0 0 0,-1 0 0,1-1 0,0 1 0,0-1 0,0 0 0,-1 0 0,1 0 0,5-2 0,-1 0 0,1 0 0,-2-1 0,1 0 0,0 0 0,0-1 0,-1 0 0,0-1 0,0 1 0,0-1 0,11-11 0,-16 14 0,0 1 0,-1-1 0,1 1 0,0-1 0,-1 0 0,1 0 0,-1 0 0,1 1 0,-1-1 0,0-1 0,0 1 0,0 0 0,0 0 0,-1 0 0,1 0 0,0-1 0,-1 1 0,0 0 0,1-1 0,-1 1 0,0 0 0,0-1 0,0 1 0,0 0 0,-1 0 0,1-1 0,-1 1 0,1 0 0,-1-1 0,0 1 0,0 0 0,0 0 0,0 0 0,0 0 0,-1 0 0,1 0 0,0 0 0,-1 1 0,0-1 0,1 0 0,-1 1 0,0-1 0,-2 0 0,0-1 0,0 1 0,0 1 0,0-1 0,-1 1 0,1 0 0,-1 0 0,1 0 0,-1 0 0,1 1 0,-1-1 0,1 1 0,-1 1 0,1-1 0,-1 1 0,1-1 0,-1 1 0,1 0 0,-1 1 0,1-1 0,0 1 0,0 0 0,-8 5 0,-9 4 0,0 1 0,-35 28 0,47-33-113,-30 26 360,37-31-335,0 0 0,1 0-1,-1 0 1,1 0 0,-1 0 0,1 0 0,0 0 0,-1 1-1,1-1 1,0 0 0,1 1 0,-1-1 0,0 1-1,1-1 1,-1 1 0,1 3 0,2 5-6738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7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16 24575,'0'0'0,"0"-1"0,0 0 0,0 1 0,-1-1 0,1 0 0,0 1 0,0-1 0,0 0 0,-1 1 0,1-1 0,0 0 0,-1 1 0,1-1 0,-1 1 0,1-1 0,-1 1 0,1-1 0,-1 1 0,1-1 0,-1 1 0,1-1 0,-1 1 0,1 0 0,-1-1 0,0 1 0,1 0 0,-1-1 0,0 1 0,1 0 0,-1 0 0,0 0 0,0 0 0,1 0 0,-1 0 0,0 0 0,1 0 0,-1 0 0,0 0 0,1 0 0,-1 0 0,0 0 0,1 0 0,-1 1 0,0-1 0,1 0 0,-1 1 0,0-1 0,0 1 0,-2 0 0,1-1 0,-1 1 0,1 1 0,0-1 0,-1 0 0,1 0 0,0 1 0,0-1 0,0 1 0,0 0 0,0 0 0,-2 2 0,3-1 0,1-1 0,-1 0 0,0 1 0,1-1 0,0 1 0,0-1 0,0 1 0,0-1 0,0 1 0,0-1 0,0 1 0,1-1 0,-1 1 0,1-1 0,0 0 0,0 1 0,0-1 0,0 0 0,0 0 0,0 1 0,1-1 0,-1 0 0,1 0 0,-1-1 0,1 1 0,0 0 0,0 0 0,0-1 0,0 1 0,4 1 0,1 3 0,0-2 0,0 1 0,0-1 0,1 0 0,0-1 0,0 0 0,16 4 0,11-2 0,0-2 0,0-1 0,62-5 0,108-23 0,-169 21 0,25-3 0,-24 4 0,0-1 0,42-13 0,-76 17 9,-1 0-1,1 0 1,-1 0-1,0 0 1,1 0 0,-1-1-1,0 1 1,0-1-1,0 1 1,0-1-1,0 0 1,0 0-1,1-2 1,-2 3-60,-1 0 0,1 0-1,-1 0 1,1 0 0,-1-1 0,1 1 0,-1 0-1,0 0 1,1-1 0,-1 1 0,0 0 0,0 0-1,0 0 1,0-1 0,0 1 0,-1 0-1,1 0 1,0-1 0,0 1 0,-1 0 0,1 0-1,-1 0 1,1-1 0,-1 1 0,1 0 0,-1 0-1,0 0 1,-1-1 0,-7-8-6775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19.9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497 437 24575,'0'0'0,"-1"0"0,0 0 0,0 0 0,1-1 0,-1 1 0,0 0 0,1-1 0,-1 1 0,0 0 0,1-1 0,-1 1 0,0-1 0,1 1 0,-1-1 0,1 0 0,-1 1 0,1-1 0,-1 1 0,1-1 0,-1 0 0,1 1 0,0-1 0,-1 0 0,1 0 0,0 1 0,0-1 0,-1 0 0,1 0 0,0 1 0,0-1 0,0 0 0,0 0 0,0 0 0,0 1 0,0-1 0,1-1 0,3-35 0,-2 29 0,-2 5 0,3-19 0,1 0 0,9-25 0,-12 43 0,-1 1 0,2-1 0,-1 1 0,0-1 0,1 1 0,-1 0 0,1-1 0,0 1 0,0 0 0,0 0 0,1 1 0,-1-1 0,1 0 0,-1 1 0,1-1 0,0 1 0,0 0 0,0 0 0,0 0 0,1 0 0,5-2 0,-6 4 0,0 0 0,0 0 0,0 0 0,0 1 0,-1-1 0,1 1 0,0-1 0,0 1 0,0 0 0,-1 0 0,1 1 0,-1-1 0,1 0 0,-1 1 0,1-1 0,-1 1 0,0 0 0,0 0 0,3 2 0,40 51 0,-19-23 0,-17-22 0,1-1 0,1 0 0,0 0 0,0-2 0,0 1 0,1-1 0,0-1 0,1 0 0,-1-1 0,1 0 0,0-1 0,23 4 0,-36-4 0,-8 2 0,-15 6 0,20-11 0,-112 59 0,-129 63 0,189-99 0,-1-2 0,-87 22 0,135-42 0,-1 0 0,0 0 0,1-1 0,-1 0 0,0-1 0,0 0 0,0 0 0,1-1 0,-1 0 0,0-1 0,-11-3 0,14 3 0,1-1 0,0 1 0,0-2 0,0 1 0,0 0 0,1-1 0,-1 0 0,1 0 0,0 0 0,0-1 0,1 1 0,-1-1 0,1 0 0,0 0 0,0 0 0,0 0 0,-3-11 0,1-1 0,0 0 0,1 0 0,1-1 0,0 1 0,2-1 0,0-21 0,1-1 0,11-65 0,9-96 0,2 66 0,-22 134 55,-3 11-1475,-2 0-5406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7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11 24575,'-13'-11'0,"17"25"0,4 3 0,-1 5 0,-1 1 0,-1-1 0,-1 1 0,2 43 0,-7 98 0,-2-64 0,3-89 20,0 0 0,1 0 0,0 1 0,0-1 0,6 17 0,-6-25-91,0 1 1,1-1-1,0 0 0,-1 1 0,1-1 1,1 0-1,-1 0 0,0 0 1,1 0-1,-1-1 0,1 1 0,0-1 1,0 1-1,0-1 0,0 0 1,0 0-1,0-1 0,1 1 0,-1-1 1,5 2-1,12 3-6755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8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633 138 24575,'10'-41'0,"-7"33"0,0 0 0,-1 0 0,0 0 0,1-15 0,-3 22 0,0-1 0,0 1 0,0-1 0,0 0 0,-1 1 0,1-1 0,0 1 0,-1-1 0,1 1 0,-1-1 0,0 1 0,1-1 0,-1 1 0,0-1 0,0 1 0,0 0 0,0-1 0,0 1 0,0 0 0,0 0 0,0 0 0,-1 0 0,1 0 0,0 0 0,-1 0 0,1 1 0,-1-1 0,1 0 0,-2 0 0,-2 0 0,1 0 0,-1 0 0,0 1 0,1-1 0,-1 1 0,1 0 0,-1 0 0,0 1 0,1 0 0,-1-1 0,-4 3 0,-56 18 0,36-10 0,-77 23 0,-188 90 0,283-119 0,6-3 0,-1 1 0,1 0 0,-1 0 0,1 0 0,0 0 0,0 1 0,0 0 0,1 0 0,-1 0 0,1 1 0,-5 6 0,9-10 0,0 0 0,-1-1 0,1 1 0,0 0 0,0 0 0,0 0 0,0-1 0,0 1 0,0 0 0,0 0 0,0 0 0,1-1 0,-1 1 0,0 0 0,0 0 0,1-1 0,-1 1 0,0 0 0,1 0 0,-1-1 0,1 1 0,-1-1 0,1 1 0,-1 0 0,1-1 0,-1 1 0,1-1 0,-1 1 0,1-1 0,0 1 0,-1-1 0,1 0 0,0 1 0,0-1 0,-1 0 0,1 1 0,0-1 0,0 0 0,-1 0 0,1 0 0,1 0 0,39 7 0,-33-6 0,-5-1 0,1 1 0,-1-1 0,0 1 0,1 0 0,-1 0 0,0 1 0,0-1 0,1 1 0,-1-1 0,0 1 0,-1 0 0,1 0 0,0 1 0,-1-1 0,1 0 0,-1 1 0,1 0 0,-1-1 0,0 1 0,0 0 0,-1 0 0,1 0 0,0 0 0,1 6 0,1 6 0,0-1 0,-2 1 0,1 0 0,-1 24 0,3 15 0,-2-39 0,8 66 0,-10-76 0,-1-1 0,0 0 0,0 1 0,-1-1 0,1 0 0,-1 1 0,0-1 0,0 0 0,0 0 0,-1 0 0,1 0 0,-1 0 0,0 0 0,0 0 0,-4 5 0,-6-3 0,8-15 0,10-19 0,-2 21 0,1 0 0,0 1 0,1-1 0,0 1 0,0 1 0,0-1 0,1 1 0,-1 0 0,1 0 0,0 1 0,16-7 0,-1 2 0,1 1 0,45-9 0,-60 15 0,0 1 0,0 1 0,0 0 0,0 0 0,1 0 0,-1 1 0,0 0 0,0 1 0,0 0 0,-1 0 0,1 1 0,0 0 0,-1 0 0,1 1 0,-1-1 0,0 2 0,-1-1 0,1 1 0,-1 0 0,0 0 0,0 1 0,0 0 0,-1 0 0,1 0 0,-2 1 0,1 0 0,-1 0 0,0 0 0,0 0 0,-1 0 0,0 1 0,0 0 0,-1-1 0,0 1 0,-1 0 0,1 0 0,-1 0 0,-1 1 0,0-1 0,0 0 0,0 0 0,-1 0 0,0 0 0,-1 0 0,0 0 0,-4 12 0,-1-4 0,-1 0 0,0-1 0,-1 0 0,-1 0 0,0-1 0,-1-1 0,0 1 0,-1-2 0,0 1 0,-1-2 0,-1 0 0,0 0 0,-17 9 0,14-8-119,7-5 161,1-1 1,-1 1-1,-1-1 0,1-1 0,-14 5 0,23-9-76,-1-1 0,1 1 0,-1-1 0,1 0 0,-1 0-1,0 1 1,1-1 0,-1 0 0,0 0 0,1-1 0,-1 1 0,1 0 0,-1 0 0,0-1 0,1 1 0,-1-1 0,1 1 0,-1-1 0,1 0 0,-1 0-1,1 0 1,0 0 0,-1 0 0,1 0 0,0 0 0,0 0 0,0 0 0,0 0 0,0-1 0,0 1 0,0 0 0,0-1 0,0 1 0,0-1 0,1 1 0,-1-1-1,1 1 1,-1-1 0,1 1 0,0-1 0,-1 0 0,1 1 0,0-4 0,-2-13-6792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8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54 473 24575,'-4'-3'0,"12"-3"0,13-4 0,-7 6 0,26-8 0,-1-1 0,-1-2 0,67-36 0,-95 45 0,0-1 0,-1 0 0,0-1 0,0 0 0,0 0 0,-1-1 0,12-16 0,-16 19 0,0-1 0,-1 0 0,1 0 0,-1 0 0,-1-1 0,1 1 0,-1 0 0,-1-1 0,1 0 0,-1 1 0,-1-1 0,1 0 0,-2-8 0,1 9 0,-1 0 0,0 0 0,-1-1 0,0 1 0,0 0 0,0 0 0,-1 0 0,0 1 0,-1-1 0,1 1 0,-1 0 0,0 0 0,-1 0 0,0 0 0,1 1 0,-2-1 0,1 1 0,-1 1 0,1-1 0,-1 1 0,-1 0 0,1 0 0,0 1 0,-1 0 0,0 0 0,-9-3 0,3 2 0,-1 0 0,0 1 0,0 1 0,-1 0 0,1 0 0,0 2 0,-1 0 0,1 0 0,0 1 0,0 1 0,-1 1 0,-21 6 0,32-7 2,0-1-1,0 1 0,0-1 1,0 1-1,0 0 0,1 1 1,-1-1-1,1 1 1,0-1-1,0 1 0,0 0 1,0 0-1,0 1 0,-4 5 1,3-1-13,0 1 0,1-1-1,0 1 1,0 0 0,-1 9 0,-10 31-1308,5-28-5507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4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360 63 24575,'1'-2'0,"-1"0"0,1 0 0,0 0 0,0 0 0,0 0 0,1 0 0,-1 0 0,0 0 0,1 1 0,-1-1 0,1 0 0,-1 1 0,1-1 0,0 1 0,0 0 0,0-1 0,0 1 0,0 0 0,0 0 0,2-1 0,-2 2 0,0-1 0,0 0 0,0 0 0,-1 0 0,1 0 0,0 0 0,-1 0 0,1 0 0,-1 0 0,0-1 0,1 1 0,-1-1 0,0 1 0,0-1 0,1 1 0,-1-1 0,-1 0 0,1 0 0,1-2 0,-36 9 0,-344 105 0,378-110 0,-1 0 0,0 0 0,1 1 0,-1-1 0,1 0 0,-1 1 0,1-1 0,0 0 0,-1 1 0,1-1 0,-1 0 0,1 1 0,0-1 0,-1 1 0,1-1 0,0 1 0,-1-1 0,1 1 0,0-1 0,0 1 0,-1-1 0,1 1 0,0-1 0,0 1 0,0 0 0,0-1 0,0 1 0,0-1 0,0 1 0,0-1 0,0 1 0,0 0 0,0-1 0,0 1 0,0-1 0,1 1 0,-1-1 0,0 1 0,0-1 0,1 1 0,-1-1 0,0 1 0,1-1 0,-1 1 0,24 34 0,-2 0 0,-17-14 0,-2-1 0,0 2 0,-2-1 0,0 0 0,-1 0 0,-3 22 0,0 19 0,3-48 0,-2-1 0,1 1 0,-2-1 0,1 0 0,-2 0 0,0 0 0,0 0 0,-12 21 0,22-44 0,1 1 0,1-1 0,0 1 0,0 1 0,0-1 0,1 2 0,0-1 0,1 1 0,0 0 0,0 1 0,0 0 0,21-8 0,-16 8 0,1 0 0,0 1 0,0 0 0,0 1 0,0 1 0,1 1 0,0 0 0,-1 1 0,23 2 0,-35-1 0,0 1 0,0-1 0,-1 1 0,1 0 0,0 0 0,0 0 0,-1 0 0,1 1 0,0 0 0,-1-1 0,1 1 0,-1 1 0,0-1 0,0 0 0,0 1 0,0-1 0,0 1 0,-1 0 0,1 0 0,-1 0 0,1 1 0,-1-1 0,0 0 0,-1 1 0,1-1 0,2 7 0,-3-5 0,0 1 0,-1-1 0,1 1 0,-1-1 0,0 1 0,0 0 0,-1-1 0,1 1 0,-1-1 0,0 1 0,-1-1 0,0 1 0,1-1 0,-2 0 0,1 0 0,-1 0 0,1 0 0,-5 4 0,-24 32 0,-1-2 0,-54 49 0,12-13 0,46-42-1365,17-21-5461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0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2526 201 24575,'-70'3'0,"-81"14"0,-8 1 0,-584 16 0,376-21 0,-497 20 0,842-33 0,-1 1 0,1 2 0,0 0 0,-1 1 0,-29 11 0,51-15 0,1 0 0,0 0 0,-1 0 0,1 0 0,0 0 0,-1 0 0,1 0 0,0 0 0,0 1 0,-1-1 0,1 0 0,0 0 0,0 0 0,-1 0 0,1 1 0,0-1 0,0 0 0,-1 0 0,1 1 0,0-1 0,0 0 0,0 1 0,0-1 0,-1 0 0,1 0 0,0 1 0,0-1 0,0 0 0,0 1 0,0-1 0,0 0 0,0 1 0,0-1 0,0 0 0,0 1 0,0-1 0,0 0 0,0 1 0,0-1 0,0 1 0,13 9 0,23 3 0,-8-9 0,0-2 0,1-1 0,-1-1 0,1-1 0,-1-2 0,34-7 0,0 2 0,200-24 0,470-122 0,-721 151 0,71-25 0,-77 26 0,1-1 0,-1 0 0,1 1 0,-1-2 0,0 1 0,0-1 0,0 1 0,0-2 0,-1 1 0,0 0 0,5-6 0,-9 9 0,1 0 0,0 0 0,-1-1 0,1 1 0,-1 0 0,1 0 0,-1 0 0,1 0 0,-1 0 0,0-1 0,0 1 0,0 0 0,0 0 0,1 0 0,-2-1 0,1 1 0,0 0 0,0 0 0,0 0 0,0-1 0,-1 1 0,1 0 0,-1 0 0,0-2 0,-1 1 0,1 0 0,-1 0 0,0 0 0,0 0 0,0 1 0,0-1 0,0 0 0,0 1 0,0 0 0,-1 0 0,-2-2 0,-7-2 0,0 1 0,-1 1 0,-19-4 0,30 7 0,-83-13 0,0 4 0,-136 4 0,-171 33 0,383-27 0,-166 24 0,154-20 0,-1 0 0,0 2 0,1 0 0,0 1 0,-35 21 0,51-27 0,1 1 0,-1 0 0,1 0 0,-1 0 0,1 1 0,0 0 0,1 0 0,-1 0 0,1 0 0,-1 0 0,1 1 0,1-1 0,-1 1 0,1 0 0,-1 0 0,1 0 0,1 0 0,-1 0 0,1 0 0,0 1 0,0-1 0,0 0 0,1 7 0,1-5 0,0 0 0,0 0 0,1 0 0,0 0 0,0 0 0,1-1 0,0 1 0,0-1 0,1 0 0,-1 0 0,1 0 0,1 0 0,-1-1 0,1 1 0,0-1 0,0 0 0,8 5 0,13 10 0,1-2 0,0 0 0,2-2 0,0-1 0,1-1 0,0-2 0,1-1 0,33 7 0,32 2 0,131 11 0,-134-22 0,154 36 0,-230-40 0,0 1 0,30 14 0,-43-18 0,0 0 0,0 0 0,0 0 0,0 1 0,-1-1 0,1 1 0,-1 0 0,0 0 0,1 1 0,-2-1 0,1 0 0,0 1 0,-1 0 0,1 0 0,-1 0 0,3 8 0,-4-10 4,-1 0 0,0 1 0,0-1 0,0 0 0,0 0 0,0 1 0,0-1 1,-1 0-1,1 0 0,-1 1 0,0-1 0,1 0 0,-1 0 0,0 0 0,0 0 0,0 0 0,-1 0 0,1 0 0,0 0 0,-1-1 0,1 1 0,-1 0 0,0-1 0,1 1 0,-1-1 0,0 0 0,-3 2 0,-5 3-256,0-1-1,0 0 1,-1 0-1,-10 2 1,18-6 36,-17 6-6610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0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70 24575,'49'-10'0,"-8"0"0,166-7 0,120-10 0,-312 25 0,38-1 0,-47 6-1365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 24575,'-1'26'0,"0"-14"0,1 0 0,0 0 0,1 0 0,0 0 0,5 16 0,-6-25 0,1 0 0,1 0 0,-1 0 0,0-1 0,1 1 0,-1-1 0,1 1 0,0-1 0,-1 1 0,1-1 0,0 0 0,1 0 0,-1 0 0,0 0 0,1 0 0,-1-1 0,1 1 0,-1-1 0,1 0 0,0 1 0,0-1 0,-1 0 0,1-1 0,0 1 0,0 0 0,6 0 0,11-1-76,0-1 1,0 0-1,0-2 0,0 0 0,-1-1 0,1-1 0,-1-1 0,0-1 1,0 0-1,-1-2 0,0 0 0,-1-1 0,0 0 0,0-2 1,-1 0-1,0-1 0,16-18 0,-17 13-6750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1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24575,'2'1'0,"1"1"0,-1-1 0,0 1 0,0 0 0,1 0 0,-1 0 0,0 0 0,-1 0 0,1 0 0,0 1 0,-1-1 0,1 0 0,1 4 0,9 11 0,5-1 0,0-1 0,2-1 0,-1-1 0,2 0 0,-1-2 0,39 17 0,134 39 0,-183-64 0,67 15 0,-57-15 0,-1 1 0,0 1 0,0 0 0,0 1 0,27 14 0,-44-20 0,-1 1 0,1 0 0,0-1 0,0 1 0,0 0 0,-1 0 0,1-1 0,0 1 0,-1 0 0,1 0 0,-1 0 0,1 0 0,-1 0 0,0 0 0,1 0 0,-1 0 0,0 0 0,1 0 0,-1 0 0,0 0 0,0 0 0,0 0 0,0 0 0,0 0 0,0 0 0,0 0 0,-1 0 0,1 1 0,0-1 0,0 0 0,-1 0 0,1-1 0,-1 1 0,1 0 0,-1 0 0,1 0 0,-1 0 0,0 0 0,1 0 0,-1-1 0,0 1 0,0 0 0,1 0 0,-3 0 0,-44 39 0,38-34 0,-37 26 0,-69 36 0,-26 15 0,85-46-102,26-18 214,-45 35 1,67-47-262,1 0 0,-1 1 1,1-1-1,1 2 0,-1-1 0,1 1 0,1-1 1,0 2-1,-8 17 0,7-8-6677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2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866 552 24575,'1'-11'0,"0"1"0,1 0 0,0 0 0,0 0 0,1 0 0,0 0 0,1 1 0,0-1 0,1 1 0,0 0 0,0 0 0,1 1 0,0-1 0,0 1 0,1 0 0,0 1 0,1 0 0,-1 0 0,1 1 0,10-7 0,-9 7 0,1 0 0,0 0 0,0 1 0,0 0 0,0 1 0,1 0 0,0 1 0,-1 0 0,1 1 0,1 0 0,-1 0 0,0 1 0,0 1 0,0 0 0,1 0 0,-1 2 0,0-1 0,15 4 0,-24-4 0,1-1 0,-1 1 0,1 0 0,-1-1 0,1 1 0,-1 0 0,0 0 0,1 1 0,-1-1 0,0 0 0,0 1 0,0-1 0,0 1 0,0 0 0,0 0 0,-1 0 0,1 0 0,0 0 0,-1 0 0,0 0 0,1 0 0,-1 1 0,0-1 0,0 0 0,0 1 0,-1-1 0,1 1 0,0-1 0,-1 1 0,0-1 0,0 1 0,0-1 0,0 4 0,-1 0 0,-1-1 0,1 1 0,-2-1 0,1 1 0,0-1 0,-1 0 0,0 0 0,0 0 0,-1-1 0,1 1 0,-1-1 0,0 0 0,0 1 0,-5 2 0,-12 10 0,-1-1 0,-1-1 0,-1-1 0,0-1 0,0-2 0,-1 0 0,-1-1 0,1-2 0,-2 0 0,-42 5 0,47-10 0,-1-2 0,1-1 0,0-1 0,0 0 0,0-2 0,0 0 0,-38-13 0,50 13 0,1-1 0,-1 0 0,1 0 0,0-1 0,1-1 0,-1 0 0,1 0 0,0 0 0,1-1 0,-1 0 0,1 0 0,1-1 0,0 0 0,0 0 0,0-1 0,1 0 0,0 0 0,1 0 0,-5-12 0,1-5 0,1 0 0,2-1 0,0 0 0,-1-34 0,5-111 0,3 80 0,22 232 0,-9-50 0,5-1 0,38 112 0,-28-109 0,31 174 0,-56-224 0,-2 0 0,-1 0 0,-2 0 0,-2 0 0,-2 0 0,-2-1 0,-19 73 0,18-91 0,-2 0 0,0 0 0,-1-1 0,-1 0 0,-1 0 0,0-1 0,-2-1 0,-1-1 0,0 0 0,-2 0 0,0-2 0,-1 0 0,0-1 0,-36 23 0,40-31 0,0 0 0,-1-2 0,0 1 0,-1-2 0,1 0 0,-1-1 0,0 0 0,0-1 0,0-1 0,-1-1 0,1 0 0,0-1 0,-1-1 0,-29-5 0,38 4 0,-1 0 0,1 0 0,-1-1 0,1 0 0,0 0 0,0-1 0,0 0 0,1 0 0,-1-1 0,1 0 0,0-1 0,1 1 0,-1-1 0,1 0 0,0-1 0,1 0 0,-1 0 0,1 0 0,1 0 0,-1-1 0,1 0 0,1 0 0,-1 0 0,1 0 0,1-1 0,0 1 0,0-1 0,-1-15 0,1 1 0,1 0 0,1 0 0,1 0 0,2 1 0,0-1 0,1 0 0,1 1 0,1 0 0,1 0 0,1 1 0,1 0 0,1 0 0,1 1 0,23-33 0,14-14-65,86-112-1235,-114 155-5526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3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34 24575,'0'-1'0,"0"-1"0,0 1 0,0 0 0,1-1 0,-2 1 0,1 0 0,0-1 0,0 1 0,0 0 0,0 0 0,-1-1 0,1 1 0,-1 0 0,1 0 0,-1-1 0,0 1 0,1 0 0,-1 0 0,0 0 0,0 0 0,1 0 0,-1 0 0,0 0 0,0 0 0,0 0 0,0 1 0,-2-2 0,0 1 0,1 1 0,0 0 0,0 0 0,0 0 0,0 0 0,0 0 0,0 1 0,-1-1 0,1 1 0,0-1 0,0 1 0,0 0 0,0 0 0,0 0 0,-2 1 0,-9 6 0,0 1 0,1 0 0,-17 16 0,-67 69 0,-69 59 0,157-147-97,0 1-1,1-1 1,0 1-1,0 1 1,1-1-1,-1 1 1,2 0-1,-1 0 1,1 1-1,0 0 1,1 0-1,0 0 0,-4 14 1,5-3-6729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0.5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633 296 24575,'-2'0'0,"0"0"0,0 0 0,0 0 0,0-1 0,0 1 0,0-1 0,0 1 0,1-1 0,-1 0 0,0 0 0,0 1 0,0-1 0,1-1 0,-1 1 0,1 0 0,-1 0 0,1 0 0,-1-1 0,1 1 0,0-1 0,-1 1 0,1-1 0,0 0 0,0 1 0,0-1 0,0 0 0,1 0 0,-1 0 0,0 0 0,1 1 0,-1-1 0,1 0 0,0 0 0,0 0 0,0 0 0,0 0 0,0 0 0,0 0 0,0 0 0,0 0 0,2-3 0,-1-4 0,0 0 0,1 0 0,0 1 0,1-1 0,0 1 0,1-1 0,-1 1 0,6-8 0,-3 7 0,49-69 0,-49 71 0,0 0 0,0 1 0,1-1 0,0 1 0,0 1 0,1-1 0,0 1 0,8-4 0,-15 8 0,0 0 0,0 1 0,1-1 0,-1 0 0,0 1 0,1-1 0,-1 1 0,0 0 0,1-1 0,-1 1 0,0 0 0,1 0 0,-1 0 0,1 0 0,-1 0 0,0 0 0,1 0 0,-1 0 0,1 1 0,-1-1 0,0 1 0,1-1 0,-1 1 0,0-1 0,1 1 0,-1 0 0,2 1 0,-2-1 0,0 1 0,0 0 0,0 1 0,0-1 0,0 0 0,0 0 0,0 0 0,0 1 0,-1-1 0,1 0 0,-1 0 0,0 1 0,0-1 0,0 5 0,-1 4 0,0 1 0,0 0 0,-1 0 0,-1-1 0,-6 16 0,2-9 0,-1-1 0,-1-1 0,0 0 0,-2 0 0,0-1 0,0 0 0,-1-1 0,-1 0 0,-17 14 0,10-12 0,-1-2 0,0 0 0,-1-1 0,0 0 0,-1-2 0,-30 10 0,46-20 0,0 1 0,0-1 0,0 0 0,0-1 0,0 0 0,0 0 0,0 0 0,0-1 0,0 0 0,0-1 0,0 1 0,0-1 0,-10-5 0,-12-5 0,-45-26 0,67 34 0,1 0 0,-1 0 0,1 0 0,0-1 0,0 0 0,0 0 0,1 0 0,0-1 0,0 0 0,0 0 0,1 0 0,-1-1 0,2 1 0,-6-12 0,8 16 0,0-1 0,1 1 0,-1-1 0,1 0 0,-1 1 0,1-1 0,0 0 0,0 1 0,0-1 0,0 0 0,1 0 0,-1 1 0,1-1 0,-1 1 0,1-1 0,2-3 0,-2 3 0,1 0 0,1 0 0,-1 0 0,0 0 0,1 1 0,-1-1 0,1 1 0,0 0 0,0 0 0,0 0 0,0 0 0,0 0 0,0 1 0,0-1 0,6-1 0,5-1 0,0 1 0,0 0 0,0 1 0,0 0 0,24 1 0,-29 1 0,-1 0 0,1 1 0,-1 0 0,1 0 0,-1 1 0,1 0 0,-1 1 0,0-1 0,0 2 0,12 5 0,-19-8 0,0 0 0,1 0 0,-1 0 0,0 0 0,1 0 0,-1 0 0,0 0 0,0 0 0,0 0 0,0 1 0,0-1 0,0 0 0,-1 1 0,1-1 0,0 1 0,-1-1 0,1 1 0,-1-1 0,1 1 0,-1-1 0,0 1 0,1 0 0,-1-1 0,0 1 0,0 1 0,-1 0 0,0 0 0,0 0 0,0 0 0,0 0 0,-1-1 0,1 1 0,-1 0 0,0-1 0,0 1 0,1-1 0,-2 1 0,-1 1 0,-8 6 0,0 0 0,0-1 0,0 0 0,-17 7 0,4-4 0,0-2 0,-1-1 0,0-1 0,0-2 0,-29 5 0,-54 13 0,105-22 0,0 0 0,-1 0 0,1 0 0,0 0 0,0 1 0,0-1 0,1 1 0,-1 0 0,1 0 0,-1 1 0,1-1 0,0 1 0,0-1 0,1 1 0,-1 0 0,1 0 0,0 0 0,0 0 0,0 1 0,0-1 0,1 1 0,0-1 0,0 1 0,0-1 0,0 1 0,1-1 0,-1 1 0,2 9 0,-1 0 0,2-1 0,-1 1 0,1 0 0,1-1 0,1 1 0,0-1 0,0 0 0,12 21 0,-16-32-39,1-1 0,-1 0 0,1 0 0,-1 0 0,1 0 0,0 0 0,-1 0 0,1 0 0,0 0 0,0 0 0,0 0 0,0-1 0,0 1 0,0 0 0,0-1 0,0 1 0,0 0 0,0-1 0,0 1 0,0-1 0,0 0 0,0 1 0,1-1 0,-1 0 0,0 0 0,0 1 0,1-1 0,-1 0 0,0 0 0,0-1 0,0 1 0,1 0 0,-1 0 0,2-1 0,8-6-6787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3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29 24575,'0'-4'0,"4"-1"0,5 0 0,6 1 0,3 1 0,-1-3 0,-7 4 0</inkml:trace>
  <inkml:trace contextRef="#ctx0" brushRef="#br0" timeOffset="1">0 425 24575,'1'7'0,"0"0"0,0-1 0,1 1 0,-1-1 0,1 0 0,1 1 0,-1-1 0,1 0 0,0 0 0,1 0 0,-1-1 0,1 1 0,0-1 0,0 0 0,1 0 0,0 0 0,0-1 0,0 0 0,0 0 0,1 0 0,-1 0 0,1-1 0,0 0 0,0 0 0,0 0 0,11 2 0,-10-4 6,0 0 0,-1 0-1,1 0 1,0-1 0,0 0-1,-1-1 1,1 1 0,0-1 0,-1-1-1,1 1 1,0-1 0,-1 0-1,0-1 1,1 1 0,-1-1-1,0-1 1,-1 1 0,1-1 0,0 0-1,5-6 1,4-4-254,-2-1 1,0 0-1,-1-1 1,-1-1-1,15-28 1,-14 25-6579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4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164 279 24575,'70'20'0,"-43"-18"0,1-1 0,0-2 0,0 0 0,-1-2 0,1-1 0,-1-2 0,32-9 0,-47 11 0,0 0 0,0 0 0,0-1 0,0-1 0,-1 0 0,0 0 0,-1-1 0,1-1 0,-1 0 0,-1 0 0,1-1 0,-1 0 0,-1 0 0,0-1 0,0-1 0,-1 1 0,11-22 0,-17 30 0,1-1 0,-1 0 0,0 0 0,0 1 0,0-1 0,0 0 0,0 0 0,-1 0 0,1 0 0,-1 0 0,0 0 0,0 0 0,0 0 0,0 0 0,-1 0 0,1 0 0,-1 0 0,1 0 0,-1 0 0,0 0 0,-1 0 0,1 1 0,0-1 0,-1 0 0,1 1 0,-1-1 0,0 1 0,0 0 0,0-1 0,0 1 0,0 0 0,0 0 0,-1 0 0,1 1 0,-1-1 0,1 0 0,-1 1 0,0 0 0,0-1 0,1 1 0,-7-1 0,-4-1 0,0 0 0,0 1 0,0 0 0,0 1 0,-1 1 0,1 0 0,0 1 0,-17 2 0,-28 8 0,1 3 0,1 1 0,0 4 0,-59 28 0,99-40 0,1 1 0,0 0 0,0 1 0,1 1 0,0 1 0,1 0 0,-12 13 0,22-21 0,1-1 0,-1 1 0,1 0 0,0 0 0,0 0 0,0 1 0,0-1 0,1 0 0,-1 1 0,1-1 0,0 1 0,0-1 0,0 1 0,0 0 0,1-1 0,0 1 0,-1 0 0,1 0 0,1-1 0,-1 1 0,0 0 0,1-1 0,0 1 0,0 0 0,0-1 0,0 1 0,1-1 0,-1 1 0,1-1 0,0 0 0,0 0 0,0 0 0,0 0 0,1 0 0,-1 0 0,1 0 0,0-1 0,3 3 0,7 5 0,0-1 0,1 0 0,0-1 0,1-1 0,0 0 0,0-1 0,17 5 0,36 16 0,-28-8 0,-1 2 0,0 2 0,36 28 0,-63-42 0,-1 1 0,0 1 0,0 0 0,-1 0 0,12 19 0,-17-23 0,-1 0 0,0 0 0,-1 1 0,0-1 0,0 1 0,0 0 0,-1 0 0,0 0 0,-1 0 0,1 17 0,-2-17 0,-1 0 0,-1 0 0,1-1 0,-1 1 0,-1 0 0,1-1 0,-1 0 0,-1 1 0,1-1 0,-1 0 0,-1-1 0,1 1 0,-1-1 0,0 1 0,0-2 0,-1 1 0,0-1 0,0 1 0,0-1 0,-1-1 0,-11 7 0,9-5 0,-1-1 0,1 0 0,-1-1 0,1 0 0,-1-1 0,0 0 0,0 0 0,-1-1 0,1-1 0,-1 1 0,1-2 0,0 1 0,-1-2 0,1 1 0,-1-1 0,-11-3 0,16 2 0,1 0 0,0-1 0,-1 0 0,1 0 0,0 0 0,0 0 0,1-1 0,-1 0 0,1 0 0,0 0 0,0 0 0,0-1 0,0 1 0,1-1 0,0 0 0,0 0 0,0-1 0,1 1 0,-1 0 0,1-1 0,0 0 0,1 1 0,0-1 0,-1-8 0,-2-11 0,2 0 0,1 1 0,2-1 0,4-36 0,-3 48 10,1-1 0,0 1 0,1 1 0,1-1 0,0 1 0,0-1 0,2 1 0,-1 1 0,1-1 0,1 1 0,17-19 0,-6 9-307,2 1 0,0 1 0,1 1 0,38-24 0,-46 33-6529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5.3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378 18 24575,'1'0'0,"-1"0"0,0 0 0,0 0 0,1 1 0,-1-1 0,0 0 0,0 0 0,1 0 0,-1 0 0,0 0 0,0 0 0,1 0 0,-1 0 0,0 0 0,0 0 0,1 0 0,-1 0 0,0 0 0,0-1 0,1 1 0,-1 0 0,0 0 0,0 0 0,0 0 0,1 0 0,-1 0 0,0-1 0,0 1 0,0 0 0,1 0 0,-1 0 0,0 0 0,0-1 0,0 1 0,0 0 0,1 0 0,-1-1 0,0 1 0,0 0 0,0 0 0,0 0 0,0-1 0,0 1 0,0 0 0,0 0 0,0-1 0,0 1 0,0 0 0,0 0 0,0-1 0,0 1 0,0 0 0,0-1 0,0 1 0,0 0 0,0 0 0,0 0 0,-1-1 0,-14-8 0,-3 10 0,0 1 0,0 0 0,0 1 0,1 1 0,-1 1 0,1 1 0,-32 15 0,10-6 0,21-9 0,-2 1 0,-1 1 0,1 0 0,1 2 0,-33 21 0,51-31 0,1 0 0,-1 0 0,1 0 0,-1 1 0,1-1 0,-1 0 0,1 1 0,-1-1 0,1 0 0,0 1 0,-1-1 0,1 0 0,0 1 0,-1-1 0,1 1 0,0-1 0,-1 1 0,1-1 0,0 1 0,0-1 0,0 1 0,-1-1 0,1 1 0,0-1 0,0 1 0,0-1 0,0 1 0,0-1 0,0 1 0,0 0 0,0-1 0,0 1 0,0-1 0,1 1 0,-1-1 0,0 1 0,0-1 0,0 1 0,1-1 0,-1 1 0,0-1 0,0 1 0,1-1 0,-1 0 0,0 1 0,1-1 0,-1 1 0,1-1 0,-1 0 0,0 1 0,1-1 0,0 1 0,37 14 0,-9-4 0,-24-7 0,-1 1 0,0-1 0,-1 1 0,1 0 0,-1 0 0,0 0 0,0 0 0,0 1 0,-1-1 0,0 1 0,0 0 0,0 0 0,-1-1 0,1 11 0,2 10 0,-1 49 0,-6-26 0,-1-1 0,-23 94 0,7-45 0,58-142 0,-6 10 0,-16 15 0,8-11 0,35-36 0,-53 60 0,1 1 0,0 0 0,0 0 0,1 0 0,0 1 0,0 0 0,0 1 0,1 0 0,-1 0 0,19-5 0,-25 9 0,0-1 0,0 1 0,-1 0 0,1 0 0,0 0 0,0 0 0,0 0 0,0 0 0,0 0 0,0 0 0,-1 1 0,1-1 0,0 1 0,0 0 0,0-1 0,-1 1 0,1 0 0,0 0 0,-1 0 0,1 0 0,-1 0 0,3 3 0,-2-1 0,0 0 0,0 0 0,0 0 0,0 0 0,0 1 0,-1-1 0,0 1 0,0-1 0,0 1 0,0-1 0,0 5 0,1 5 0,-1 1 0,-1-1 0,0 1 0,-1-1 0,-4 21 0,-4 4 0,-1-1 0,-2 1 0,-1-2 0,-3 1 0,-20 35 0,24-49 0,-2-2 0,-1 1 0,0-2 0,-1 0 0,-2-1 0,0-1 0,-1 0 0,-36 25 0,36-32-1365,4-7-5461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5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25 24575,'8'-20'0,"-5"16"0,-6 15 0,-87 168 0,59-122 0,2 1 0,-21 62 0,40-91 0,2 1 0,1 0 0,1 0 0,1 0 0,0 37 0,5-55 0,0 0 0,1 1 0,0-1 0,1 0 0,0 0 0,1-1 0,0 1 0,1-1 0,0 1 0,1-1 0,1 0 0,-1 0 0,2-1 0,-1 0 0,1 0 0,10 10 0,-9-13 0,0-1 0,0 0 0,0 0 0,1 0 0,0-1 0,0-1 0,1 0 0,0 0 0,-1 0 0,1-1 0,0-1 0,0 0 0,1 0 0,-1-1 0,0 0 0,0-1 0,1 0 0,13-2 0,-7 0 0,1-1 0,-1 0 0,0-1 0,0-1 0,0-1 0,-1 0 0,0-1 0,0-1 0,29-19 0,-38 21 0,0 0 0,-1-1 0,0 1 0,0-1 0,0 0 0,-1-1 0,0 1 0,-1-1 0,1 0 0,-1-1 0,-1 1 0,0-1 0,0 1 0,-1-1 0,0 0 0,0 0 0,-1 0 0,0 0 0,-1 0 0,0 0 0,0 0 0,-1 0 0,-2-12 0,2 13 0,0 1 0,-1-1 0,0 0 0,-1 1 0,0-1 0,0 1 0,0 0 0,-1 0 0,0 0 0,0 0 0,-1 0 0,0 1 0,0 0 0,0 0 0,-1 1 0,0-1 0,0 1 0,0 1 0,-1-1 0,0 1 0,1 0 0,-2 0 0,1 1 0,0 0 0,-1 0 0,-13-2 0,2 3 0,-1 0 0,0 2 0,0 0 0,0 2 0,0 0 0,1 1 0,-1 1 0,1 1 0,0 0 0,0 2 0,0 0 0,1 1 0,0 1 0,1 0 0,0 2 0,0 0 0,1 1 0,-15 14 0,25-19 0,1-1 0,0 1 0,1 0 0,-1 0 0,1 1 0,1-1 0,0 1 0,0 0 0,0 0 0,1 0 0,0 0 0,0 0 0,1 1 0,0-1 0,1 12 0,0-17 0,0 1 0,1 0 0,-1-1 0,1 1 0,0 0 0,0-1 0,0 1 0,0-1 0,0 1 0,1-1 0,0 0 0,0 0 0,0 1 0,0-1 0,0 0 0,1-1 0,-1 1 0,1 0 0,-1-1 0,1 1 0,0-1 0,0 0 0,1 0 0,-1 0 0,0-1 0,0 1 0,1-1 0,-1 1 0,1-1 0,0 0 0,-1-1 0,1 1 0,0-1 0,-1 1 0,1-1 0,4 0 0,15-1-1365,-2-2-5461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6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9 196 24575,'0'0'0,"0"0"0,0 0 0,-1 0 0,1 0 0,0 0 0,0 0 0,0 0 0,-1-1 0,1 1 0,0 0 0,0 0 0,-1 0 0,1 0 0,0 0 0,0 0 0,-1 0 0,1 0 0,0 0 0,0 0 0,-1 1 0,1-1 0,0 0 0,0 0 0,-1 0 0,1 0 0,0 0 0,0 0 0,0 0 0,-1 1 0,1-1 0,0 0 0,0 0 0,0 0 0,0 0 0,-1 1 0,1-1 0,0 0 0,0 0 0,0 0 0,0 1 0,0-1 0,0 0 0,0 0 0,-1 1 0,1-1 0,0 0 0,0 0 0,0 1 0,0-1 0,0 0 0,0 0 0,0 1 0,0-1 0,0 0 0,0 0 0,1 1 0,-1-1 0,0 0 0,0 0 0,0 0 0,0 1 0,0-1 0,0 0 0,15 10 0,18-5 0,0-2 0,0-1 0,0-2 0,-1-1 0,62-10 0,-34 5 0,24-4 0,-1-3 0,0-4 0,115-39 0,-194 55-45,0 0-1,-1-1 1,1 1-1,-1-1 1,1 0-1,-1 0 1,0-1-1,0 1 1,0-1-1,0 1 1,0-1-1,0 0 1,-1 0-1,0 0 1,1 0-1,-1-1 1,0 1-1,-1 0 1,1-1-1,0 0 1,-1 1-1,0-1 1,0 0-1,0 0 0,-1 0 1,1 1-1,-1-1 1,0 0-1,0-6 1,-4-5-6781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6.5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 1 24575,'-4'2'0,"0"0"0,-1 0 0,1 1 0,1-1 0,-1 1 0,0 0 0,0 0 0,-4 7 0,0-3 0,-6 6 0,1 0 0,1 2 0,0-1 0,1 2 0,1-1 0,0 1 0,1 1 0,1 0 0,0 0 0,1 1 0,-4 18 0,-5 28 0,-13 121 0,11-56 0,14-110-107,-16 74 348,17-85-391,1 0 0,-2 0 0,1 0 0,-1-1 0,0 0 0,0 0 1,-1 0-1,0 0 0,-7 6 0,-4 1-6676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7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17 258 24575,'-8'-30'0,"7"27"0,-1 0 0,1-1 0,0 1 0,0 0 0,0-1 0,1 1 0,-1 0 0,1-1 0,0-5 0,1 2 0,0 0 0,0 0 0,1 1 0,0-1 0,0 1 0,1-1 0,0 1 0,0 0 0,0 0 0,1 0 0,0 1 0,0-1 0,9-8 0,-4 6 0,0 0 0,1 1 0,-1 0 0,1 1 0,1 0 0,-1 0 0,18-5 0,-6 3 0,2 1 0,-1 1 0,1 2 0,-1 0 0,1 1 0,0 1 0,35 3 0,-50-1 0,0 1 0,1 0 0,-1 1 0,0 0 0,-1 1 0,1 0 0,0 0 0,-1 0 0,1 1 0,11 8 0,-17-10 0,0 1 0,0-1 0,-1 1 0,1 0 0,-1-1 0,1 1 0,-1 1 0,0-1 0,0 0 0,0 0 0,-1 1 0,1-1 0,-1 1 0,1-1 0,-1 1 0,-1 0 0,1-1 0,0 1 0,-1 0 0,0 0 0,0 0 0,0-1 0,0 1 0,0 0 0,-1 0 0,0-1 0,-2 7 0,-1 5 0,-2-1 0,0 0 0,0 0 0,-1-1 0,-1 0 0,0 0 0,-17 19 0,-81 77 0,59-64 0,14-14 0,21-21 0,1 0 0,0 2 0,0-1 0,1 1 0,-9 14 0,18-25 0,0 1 0,0-1 0,1 1 0,-1 0 0,0 0 0,1-1 0,-1 1 0,1 0 0,-1 0 0,1 0 0,0-1 0,0 1 0,-1 0 0,2 0 0,-1 0 0,0 0 0,0 0 0,0-1 0,1 1 0,-1 0 0,1 0 0,0 0 0,-1-1 0,1 1 0,0 0 0,0-1 0,0 1 0,0-1 0,0 1 0,1-1 0,-1 1 0,0-1 0,1 0 0,-1 0 0,1 0 0,-1 0 0,1 0 0,-1 0 0,1 0 0,0 0 0,-1 0 0,1-1 0,0 1 0,0-1 0,2 1 0,7 3 0,1-1 0,-1-1 0,1 0 0,0 0 0,20-1 0,32-1 0,111-15 0,-153 11 0,0 0 0,-1-1 0,0-2 0,0 0 0,0-1 0,-1-1 0,0-1 0,33-23 0,-48 29-19,0-1 0,0 0 0,-1-1 0,0 1 0,0-1 0,-1 1 0,1-1 0,-1 0 0,-1-1 0,3-6 0,3-5-1137,2-2-5670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8.4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73 213 24575,'0'3'0,"0"0"0,1 0 0,-1 0 0,0 0 0,1 0 0,-1-1 0,1 1 0,0 0 0,0 0 0,0-1 0,0 1 0,1-1 0,-1 1 0,1-1 0,-1 1 0,1-1 0,0 0 0,0 0 0,0 0 0,0 0 0,0 0 0,1 0 0,-1-1 0,0 1 0,1-1 0,-1 1 0,1-1 0,0 0 0,-1 0 0,1 0 0,0-1 0,0 1 0,0 0 0,-1-1 0,1 0 0,0 0 0,0 0 0,4 0 0,13-1 0,0-1 0,0 0 0,-1-2 0,27-7 0,-30 7 0,8-2 0,147-42 0,-153 41 0,0 0 0,0-1 0,-1-1 0,-1 0 0,1-1 0,-2-1 0,17-14 0,-29 23 0,-1-1 0,0 1 0,1 0 0,-1-1 0,0 1 0,-1-1 0,1 0 0,0 0 0,-1 0 0,0 0 0,1 0 0,-1 0 0,0 0 0,-1 0 0,1 0 0,0 0 0,-1-1 0,0 1 0,0 0 0,0 0 0,0-5 0,-1 6 0,0-1 0,0 1 0,0-1 0,0 1 0,0-1 0,-1 1 0,1 0 0,-1 0 0,0-1 0,1 1 0,-1 0 0,0 1 0,0-1 0,0 0 0,0 0 0,-1 1 0,1 0 0,0-1 0,-1 1 0,1 0 0,-1 0 0,1 0 0,-1 0 0,1 1 0,-1-1 0,-3 0 0,-12-1 0,0 0 0,-1 2 0,1 0 0,-1 1 0,1 1 0,0 0 0,-25 7 0,-123 43 0,147-45 0,0 1 0,0 1 0,1 0 0,0 1 0,1 1 0,0 1 0,0 0 0,2 1 0,-19 20 0,28-27 0,1 0 0,0 1 0,0-1 0,1 1 0,0 1 0,0-1 0,1 0 0,0 1 0,0 0 0,0 0 0,1 0 0,0 0 0,1 0 0,0 0 0,0 0 0,1 1 0,0-1 0,1 0 0,-1 0 0,1 0 0,1 0 0,0 1 0,0-2 0,0 1 0,6 11 0,-3-9 0,0 0 0,1 0 0,0-1 0,0 0 0,1 0 0,0-1 0,1 0 0,0 0 0,13 10 0,7 2 0,52 28 0,-63-40 0,0 1 0,0 1 0,-1 0 0,-1 1 0,0 1 0,0 0 0,-1 1 0,-1 0 0,20 26 0,-29-33 0,-1 0 0,1 0 0,-1 0 0,0 1 0,0 0 0,-1-1 0,0 1 0,0 0 0,-1 0 0,0 0 0,0 0 0,-1 0 0,1 0 0,-3 15 0,1-17 0,0-1 0,-1 1 0,0 0 0,0 0 0,0-1 0,-1 1 0,1-1 0,-1 0 0,0 0 0,0 0 0,-1 0 0,1 0 0,-1-1 0,0 1 0,0-1 0,0 0 0,0 0 0,0-1 0,-1 1 0,1-1 0,-8 3 0,-9 3 0,0-1 0,0-1 0,0-1 0,-1-1 0,-24 2 0,34-5 0,-1 0 0,1-1 0,-1-1 0,1 0 0,0 0 0,-1-1 0,1-1 0,0 0 0,0 0 0,-17-9 0,25 10 0,1 1 0,0-1 0,0 0 0,0 0 0,0 0 0,0-1 0,0 1 0,1-1 0,-1 0 0,1 1 0,0-1 0,0 0 0,0 0 0,0 0 0,0-1 0,1 1 0,-1 0 0,1-1 0,-2-6 0,3 5 0,0-1 0,0 1 0,0-1 0,0 1 0,1-1 0,0 1 0,0-1 0,0 1 0,1 0 0,0 0 0,5-10 0,1 0 0,1 0 0,0 1 0,1 1 0,1-1 0,0 1 0,1 1 0,20-16 0,32-21-68,108-92-1229,-152 122-5529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8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22 274 24575,'-1'6'0,"1"-1"0,1 1 0,-1-1 0,1 1 0,0-1 0,0 1 0,0-1 0,1 1 0,0-1 0,0 0 0,0 0 0,1 0 0,-1 0 0,1 0 0,1 0 0,-1-1 0,6 6 0,-5-7 0,0 1 0,1-2 0,-1 1 0,1-1 0,0 1 0,0-1 0,0-1 0,0 1 0,0-1 0,0 0 0,0 0 0,1 0 0,-1-1 0,0 1 0,0-2 0,1 1 0,-1 0 0,8-3 0,1 0 0,-1 0 0,0-2 0,0 0 0,0 0 0,-1-1 0,0 0 0,0-1 0,0-1 0,-1 0 0,0 0 0,-1-1 0,0-1 0,16-18 0,-20 21 0,0-2 0,0 1 0,-1-1 0,0 1 0,0-2 0,-1 1 0,0 0 0,4-17 0,-7 20 0,0-1 0,0 1 0,0-1 0,-1 1 0,0-1 0,-1 1 0,1 0 0,-1-1 0,0 1 0,-1 0 0,1-1 0,-1 1 0,-1 0 0,-3-8 0,2 8 0,-1-1 0,1 1 0,-1 0 0,-1 0 0,1 1 0,-1-1 0,0 1 0,0 1 0,-1-1 0,1 1 0,-1 0 0,0 0 0,0 1 0,0 0 0,-1 0 0,1 1 0,-1 0 0,1 0 0,-1 1 0,0 0 0,-14 0 0,9 0 0,1 1 0,0 1 0,0 0 0,0 0 0,0 1 0,0 1 0,0 0 0,0 1 0,1 0 0,0 0 0,0 1 0,0 1 0,-15 10 0,23-13 0,-1 0 0,1 0 0,-1 1 0,1-1 0,0 1 0,0 0 0,1 0 0,-1 0 0,1 0 0,0 0 0,0 1 0,0-1 0,0 1 0,1-1 0,0 1 0,0 0 0,0-1 0,1 1 0,-1 0 0,1 0 0,0 0 0,1-1 0,-1 1 0,1 0 0,0 0 0,0-1 0,0 1 0,1-1 0,0 1 0,0-1 0,0 1 0,0-1 0,0 0 0,1 0 0,0 0 0,0-1 0,0 1 0,0 0 0,1-1 0,-1 0 0,1 0 0,0 0 0,0 0 0,0-1 0,0 0 0,1 0 0,-1 0 0,0 0 0,7 1 0,39 11-1365,-27-7-5461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94 259 24575,'0'2'0,"-1"1"0,1-1 0,-1 0 0,0 1 0,0-1 0,0 0 0,-1 0 0,1 0 0,0 0 0,-1 0 0,-2 4 0,2-5 0,1 0 0,0 1 0,0 0 0,-1-1 0,1 1 0,0 0 0,1-1 0,-1 1 0,0 0 0,0 0 0,0 3 0,1-4 0,1 0 0,-1 0 0,1 0 0,0 0 0,-1 0 0,1 0 0,0 0 0,-1 0 0,1 0 0,0-1 0,0 1 0,0 0 0,0-1 0,0 1 0,0-1 0,0 1 0,0-1 0,0 1 0,0-1 0,0 0 0,0 1 0,0-1 0,0 0 0,1 0 0,-1 0 0,0 0 0,0 0 0,2 0 0,16 2 0,-1-1 0,1-1 0,0 0 0,0-2 0,0 0 0,0-1 0,-1-1 0,1 0 0,27-12 0,-34 12 0,0-1 0,0-1 0,0 0 0,0 0 0,-1-1 0,0-1 0,-1 0 0,1-1 0,-2 1 0,1-2 0,-1 1 0,-1-2 0,1 1 0,8-17 0,-15 24 0,-1 0 0,1 0 0,-1 0 0,0 0 0,0 0 0,0 0 0,0-1 0,0 1 0,-1-1 0,0 1 0,0 0 0,1-1 0,-2 1 0,1-1 0,0 1 0,-1 0 0,0-1 0,0 1 0,0 0 0,-2-6 0,0 5 0,0-1 0,0 1 0,-1 0 0,1 0 0,-1 0 0,0 0 0,0 1 0,0 0 0,-1 0 0,1 0 0,-1 0 0,-5-2 0,-8-3 0,0 1 0,-1 1 0,0 1 0,0 0 0,-1 1 0,-21-1 0,8 3 0,-60 3 0,82 0 0,-1 0 0,1 1 0,0 0 0,0 1 0,0 0 0,0 1 0,1 0 0,-20 11 0,28-14-68,0 0 0,1 0-1,-1 1 1,0-1 0,1 0 0,0 1-1,-1-1 1,1 1 0,0-1 0,0 1-1,0 0 1,0 0 0,0-1 0,0 1-1,0 0 1,1 0 0,-1 0 0,1 0-1,-1 3 1,1 13-6758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0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63 133 24575,'0'-4'0,"0"-6"0,0-4 0,4 0 0,2-2 0,-5 2 0,-2-1 0,-2-1 0,-3 1 0,-5 4 0,-5 8 0,-3 3 0,1 3-8191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7:59.5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 1 24575,'-1'0'0,"0"0"0,0 0 0,0 0 0,-1-1 0,1 2 0,0-1 0,0 0 0,0 0 0,0 0 0,0 1 0,-1-1 0,1 0 0,0 1 0,0-1 0,0 1 0,0-1 0,0 1 0,0 0 0,0-1 0,1 1 0,-1 0 0,0 0 0,0-1 0,0 1 0,1 0 0,-1 0 0,0 0 0,1 0 0,-1 0 0,1 0 0,-1 0 0,1 0 0,-1 0 0,1 1 0,0-1 0,0 0 0,0 0 0,-1 1 0,-5 20 0,1-1 0,1 1 0,0 0 0,0 26 0,-2 17 0,-4-4 0,-3 0 0,-2-1 0,-3 0 0,-2-2 0,-36 72 0,27-84 0,28-53-1365,4-4-5461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0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24575,'0'-1'0,"0"-1"0,0 1 0,0 0 0,1 0 0,-1 0 0,0 0 0,1 0 0,-1-1 0,0 1 0,1 0 0,-1 0 0,1 0 0,0 0 0,-1 0 0,1 0 0,0 0 0,-1 1 0,1-1 0,0 0 0,0 0 0,0 0 0,0 1 0,0-1 0,0 1 0,0-1 0,1 0 0,2 0 0,0-1 0,0 1 0,0 0 0,0 1 0,0-1 0,0 1 0,8 0 0,6 1 0,0 1 0,27 7 0,14 2 0,-37-8 0,0 1 0,-1 1 0,0 1 0,0 0 0,-1 2 0,1 0 0,25 16 0,-43-22 0,-1-1 0,0 1 0,0-1 0,1 1 0,-1 0 0,0 0 0,-1 0 0,1 1 0,0-1 0,-1 0 0,1 0 0,-1 1 0,0-1 0,1 1 0,-1 0 0,-1-1 0,1 1 0,0 0 0,-1-1 0,1 1 0,-1 4 0,0-3 0,-1 1 0,1-1 0,-1 0 0,-1 1 0,1-1 0,0 0 0,-1 1 0,0-1 0,0 0 0,0 0 0,-6 7 0,-4 3 0,0-1 0,0 0 0,-1-1 0,-1 0 0,-21 14 0,22-18 0,7-5 0,1 0 0,0 1 0,0-1 0,0 1 0,0 0 0,0 0 0,1 1 0,0-1 0,0 1 0,0 0 0,-5 9 0,9-13 0,-1-1 0,1 1 0,0-1 0,0 1 0,0 0 0,-1-1 0,1 1 0,0 0 0,0-1 0,0 1 0,0 0 0,0-1 0,0 1 0,1 0 0,-1-1 0,0 1 0,0 0 0,0-1 0,1 1 0,-1 0 0,0-1 0,1 1 0,-1-1 0,0 1 0,1-1 0,-1 1 0,1-1 0,-1 1 0,1 0 0,24 8 0,32-7 0,-51-2 0,4-1 0,0 1 0,-1 1 0,1 0 0,0 0 0,12 4 0,-21-5 0,0 0 0,0 0 0,0 1 0,0-1 0,0 1 0,0-1 0,0 1 0,0 0 0,0-1 0,0 1 0,0 0 0,0 0 0,0-1 0,-1 1 0,1 0 0,0 0 0,-1 0 0,1 0 0,0 0 0,-1 0 0,1 0 0,-1 1 0,0 0 0,0 0 0,0 0 0,0 0 0,-1 0 0,1 0 0,-1 0 0,1 0 0,-1 0 0,0 0 0,1-1 0,-1 1 0,0 0 0,0-1 0,-1 1 0,1 0 0,0-1 0,-3 3 0,-15 13 0,0 0 0,-1-2 0,-1 0 0,0-2 0,-1 0 0,-28 12 0,2 0 0,11-5 0,5-4 0,2 2 0,-34 24 0,53-28 120,11-13-144,0-1 0,0 0 0,0 0 0,0 1 0,0-1 0,0 0 0,0 0 0,0 1 0,0-1 0,0 0 1,0 0-1,0 0 0,0 1 0,0-1 0,0 0 0,1 0 0,-1 1 0,0-1 0,0 0 0,0 0 0,0 0 0,0 1 0,1-1 0,-1 0 0,0 0 0,0 0 0,0 0 0,1 0 0,-1 1 0,0-1 0,0 0 1,1 0-1,-1 0 0,0 0 0,0 0 0,1 0 0,-1 0 0,0 0 0,0 0 0,1 0 0,-1 0 0,0 0 0,0 0 0,0 0 0,1 0 0,-1 0 0,0 0 0,0 0 0,1 0 0,-1 0 0,0-1 0,0 1 1,1 0-1,-1 0 0,0 0 0,0 0 0,0 0 0,0-1 0,1 1 0,-1 0 0,0 0 0,10-4-6802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0.5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1 24575,'0'0'0,"1"0"0,0 1 0,-1-1 0,1 0 0,-1 1 0,1-1 0,0 1 0,-1-1 0,1 1 0,-1-1 0,0 1 0,1-1 0,-1 1 0,1-1 0,-1 1 0,0 0 0,1-1 0,-1 1 0,0 0 0,0-1 0,1 1 0,-1 0 0,0-1 0,0 1 0,0 0 0,0 0 0,0-1 0,0 1 0,0 0 0,0-1 0,0 1 0,-1 0 0,1 0 0,-4 36 0,2-25 0,1-4 0,0 0 0,1 1 0,0-1 0,1 0 0,0 0 0,0 0 0,1 0 0,0 0 0,0 0 0,1 0 0,0 0 0,0-1 0,1 1 0,-1-1 0,2 0 0,-1 0 0,1-1 0,0 1 0,1-1 0,0 0 0,-1 0 0,2-1 0,-1 0 0,1 0 0,0-1 0,0 1 0,0-1 0,0-1 0,1 1 0,-1-1 0,1-1 0,0 1 0,0-2 0,15 3 0,5-2 0,0-2 0,1-1 0,-1-1 0,0-1 0,37-9 0,-52 8 0,1 1 0,-1-2 0,0 0 0,0-1 0,-1 0 0,0-1 0,0 0 0,0-1 0,-1 0 0,0-1 0,-1 0 0,18-20 0,-23 23 0,-1-1 0,0 0 0,0 0 0,0-1 0,-1 1 0,3-11 0,-5 15 0,0 1 0,-1 0 0,1-1 0,0 1 0,-1-1 0,0 1 0,1 0 0,-1-1 0,0 1 0,0-1 0,-1 1 0,1-1 0,0 1 0,-1-1 0,1 1 0,-1-1 0,0 1 0,0 0 0,0 0 0,0-1 0,0 1 0,-1 0 0,1 0 0,-3-2 0,3 3 0,0 0 0,0 0 0,0 1 0,0-1 0,0 1 0,0-1 0,-1 1 0,1-1 0,0 1 0,0 0 0,0-1 0,-1 1 0,1 0 0,0 0 0,0 0 0,-1 0 0,1 0 0,0 0 0,0 0 0,-1 1 0,1-1 0,-2 1 0,-28 20 0,22-12 0,0 1 0,0 1 0,-9 16 0,-10 23 0,-37 95 0,17-32 0,-32 85 0,-13 26 0,70-176 0,-23 46 0,-5-2 0,-69 96 0,102-163 0,-2-1 0,0 0 0,-2-2 0,-1 0 0,0-1 0,-1-2 0,-2-1 0,1 0 0,-2-2 0,0-1 0,-52 20 0,62-29 0,-1-2 0,0 0 0,0-1 0,0 0 0,-30-1 0,41-1 0,0-1 0,0-1 0,-1 1 0,1-1 0,0-1 0,0 1 0,0-1 0,0 0 0,0-1 0,1 0 0,-1 0 0,1 0 0,0-1 0,0 0 0,0 0 0,-11-10 0,14 10-97,1 0-1,-1-1 1,1 1-1,0-1 1,0 0-1,1 0 1,0 0-1,-1 0 1,2 0-1,-1 0 1,0 0-1,1 0 0,0-8 1,1-7-6729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0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307 127 24575,'42'-49'-2749,"-3"3"-774,-9 20 5905,-30 26-2364,1-1-1,-1 1 0,0-1 1,1 1-1,0-1 0,-1 1 1,1 0-1,-1-1 0,1 1 1,-1 0-1,1 0 0,0-1 1,-1 1-1,1 0 0,-1 0 1,1 0-1,0 0 0,-1 0 1,1 0-1,0 0 0,-1 0 1,1 0-1,-1 0 0,1 0 1,0 0-1,-1 0 0,1 1 1,0-1-1,-1 0 0,1 0 1,-1 1-1,1-1 1,-1 0-1,1 1 0,0 0 1,6 25 1983,-13 33-737,-33 74-1264,-6-1 0,-72 144 0,68-163 0,17-41 0,1-4 0,3 2 0,2 0 0,-15 77 0,30-104 0,-7 35 0,17-72 0,0 0 0,1 0 0,0 0 0,0 0 0,0 0 0,0 0 0,1 1 0,0-1 0,3 9 0,-3-14-2,-1 0-1,0 0 1,0-1-1,1 1 1,-1 0 0,0 0-1,1 0 1,-1-1-1,1 1 1,-1 0-1,1 0 1,-1-1 0,1 1-1,0 0 1,-1-1-1,1 1 1,0-1-1,-1 1 1,1-1 0,0 1-1,0-1 1,0 0-1,-1 1 1,1-1-1,0 0 1,0 0-1,0 1 1,0-1 0,0 0-1,-1 0 1,1 0-1,2 0 1,-1-1 19,1 0-1,-1 0 1,1 0 0,-1-1-1,0 1 1,0 0 0,1-1-1,-1 0 1,0 1 0,-1-1-1,3-3 1,5-5-388,0-1-1,-1 0 1,8-17 0,-5 7-6455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1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24575,'0'0'0,"0"-1"0,0 1 0,0 0 0,0-1 0,0 1 0,0 0 0,0-1 0,0 1 0,0 0 0,1-1 0,-1 1 0,0 0 0,0-1 0,0 1 0,0 0 0,0-1 0,1 1 0,-1 0 0,0 0 0,0-1 0,1 1 0,-1 0 0,0 0 0,0 0 0,1-1 0,-1 1 0,0 0 0,1 0 0,-1 0 0,0 0 0,1 0 0,-1 0 0,0-1 0,1 1 0,-1 0 0,1 0 0,17 4 0,21 14 0,-35-15 0,21 10 0,1-1 0,0-2 0,1 0 0,0-1 0,0-2 0,1-1 0,0-1 0,0-1 0,0-2 0,54-2 0,-75-1-91,-1 0 0,0 0 0,-1-1 0,1 0 0,0 0 0,0 0 0,-1-1 0,1 0 0,-1 0 0,0 0 0,0-1 0,0 1 0,-1-1 0,8-8 0,3-6-6735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1.6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0 127 24575,'49'18'0,"-35"-16"0,0-1 0,0-1 0,1 0 0,-1 0 0,0-2 0,0 0 0,0 0 0,0-2 0,-1 1 0,1-2 0,-1 0 0,0 0 0,0-1 0,0-1 0,-1 0 0,0-1 0,-1 0 0,1-1 0,12-13 0,-22 20 0,-1 1 0,1-1 0,-1 0 0,1 0 0,-1 1 0,1-1 0,-1 0 0,0 0 0,0-1 0,0 1 0,0 0 0,-1 0 0,2-4 0,-2 5 0,0 0 0,0 0 0,0 1 0,0-1 0,0 0 0,0 0 0,-1 0 0,1 1 0,0-1 0,0 0 0,-1 0 0,1 1 0,0-1 0,-1 0 0,1 1 0,-1-1 0,1 1 0,-1-1 0,1 0 0,-1 1 0,0-1 0,1 1 0,-1-1 0,1 1 0,-1 0 0,-1-1 0,-1 0 0,1 0 0,-1 1 0,0-1 0,0 1 0,1 0 0,-1-1 0,0 1 0,0 1 0,1-1 0,-1 0 0,0 1 0,0-1 0,1 1 0,-1 0 0,1 0 0,-1 0 0,0 0 0,1 1 0,0-1 0,-1 0 0,-2 4 0,-3 2 0,0 0 0,0 1 0,1 1 0,0-1 0,0 1 0,1 0 0,0 0 0,1 1 0,0 0 0,1 0 0,0 0 0,0 0 0,1 1 0,0 0 0,1-1 0,1 1 0,-1 0 0,2 0 0,0 19 0,1-14 0,0 0 0,1-1 0,0 1 0,1-1 0,1 0 0,1 1 0,0-2 0,1 1 0,1-1 0,0 0 0,0 0 0,2-1 0,12 16 0,-21-28-6,5 5-87,-7-8 221,-22-21-1522,7 13-5432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2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24575,'58'4'0,"0"1"0,103 25 0,6 2 0,-106-18-1365,-51-10-5461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2.5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24575,'0'0'0,"-1"0"0,0 0 0,1 0 0,-1 0 0,0 1 0,1-1 0,-1 0 0,0 0 0,1 0 0,-1 1 0,0-1 0,1 0 0,-1 1 0,1-1 0,-1 1 0,1-1 0,-1 1 0,1-1 0,-1 1 0,1-1 0,-1 1 0,1-1 0,0 1 0,-1 0 0,1-1 0,0 1 0,-1-1 0,1 1 0,0 0 0,0 0 0,0-1 0,-1 1 0,1 0 0,0-1 0,0 1 0,0 0 0,0-1 0,0 1 0,1 0 0,-1-1 0,0 1 0,0 0 0,0-1 0,1 1 0,-1 0 0,0-1 0,0 1 0,1 0 0,0 0 0,0 3 0,0-1 0,1 0 0,-1 0 0,1 0 0,0 0 0,0 0 0,0 0 0,0-1 0,4 4 0,1-1 8,0-1 0,1 0 0,0 0 0,0-1 0,0 1 0,0-2 0,1 1 0,-1-1 0,1-1 0,-1 0 0,1 0 0,0 0 0,-1-1 0,10-1 0,-6 0-157,0-1 1,0 0-1,-1-1 1,1-1-1,-1 1 1,0-2-1,0 0 1,0 0-1,16-11 1,-12 6-6678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8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29 24575,'-17'1'0,"0"1"0,0 0 0,0 1 0,0 0 0,0 2 0,1 0 0,0 0 0,0 2 0,0 0 0,1 1 0,0 1 0,0 0 0,-16 14 0,45-33 0,0 0 0,0 2 0,1 0 0,28-11 0,76-23 0,-93 35 0,0 2 0,0 2 0,0 0 0,1 1 0,-1 2 0,51 5 0,-74-5 0,0 0 0,0 1 0,0-1 0,1 1 0,-1-1 0,0 1 0,0 0 0,0 0 0,0 1 0,0-1 0,0 1 0,0-1 0,-1 1 0,1 0 0,0 0 0,-1 0 0,0 0 0,4 5 0,-4-5 0,-1 1 0,0 0 0,0-1 0,0 1 0,-1 0 0,1-1 0,-1 1 0,1 0 0,-1 0 0,0 0 0,0-1 0,0 1 0,0 0 0,-1 0 0,1 0 0,-1-1 0,-1 4 0,-2 6 0,-1 0 0,0 0 0,-1 0 0,-1-1 0,0 0 0,0-1 0,-18 19 0,-4-1 0,-1-1 0,-2-2 0,0-1 0,-2-2 0,-40 20 0,72-41 0,0 0 0,0 1 0,0-1 0,0 0 0,0 1 0,0-1 0,0 1 0,0-1 0,1 1 0,-1 0 0,-2 3 0,4-5 0,0 1 0,0-1 0,0 0 0,0 1 0,0-1 0,0 1 0,0-1 0,0 0 0,0 1 0,0-1 0,0 1 0,0-1 0,0 0 0,0 1 0,1-1 0,-1 0 0,0 1 0,0-1 0,0 0 0,1 1 0,-1-1 0,0 0 0,0 1 0,1-1 0,-1 0 0,0 0 0,1 1 0,-1-1 0,0 0 0,1 0 0,-1 0 0,0 0 0,1 1 0,-1-1 0,0 0 0,1 0 0,-1 0 0,1 0 0,5 1 0,-1 0 0,1 0 0,0-1 0,-1 0 0,1 0 0,0 0 0,-1-1 0,7-1 0,14 0 0,0 0 0,-1 1 0,1 2 0,0 0 0,-1 2 0,1 1 0,-1 1 0,0 1 0,0 1 0,43 19 0,-60-22 0,0 0 0,0 1 0,0-1 0,-1 1 0,1 1 0,-1 0 0,0 0 0,-1 0 0,0 0 0,9 13 0,-12-15 0,-1-1 0,0 1 0,-1-1 0,1 1 0,-1 0 0,1 0 0,-1 0 0,0 0 0,0 0 0,-1 0 0,1 0 0,-1 0 0,0 0 0,0 1 0,-1-1 0,1 0 0,-1 0 0,0 0 0,0 0 0,0 0 0,0 0 0,-1 0 0,1-1 0,-1 1 0,-4 5 0,-11 17 0,-2 0 0,-1-2 0,-1 0 0,-1-1 0,0-1 0,-2-1 0,-28 18 0,-193 109 0,211-130 0,14-5 0,-25 9 0,58-38 0,14-7 0,9-3-682,48-43-1,-64 49-6143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8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3 24575,'0'0'0,"0"0"0,0 0 0,0 0 0,0 0 0,0 0 0,0 0 0,0-1 0,0 1 0,0 0 0,0 0 0,0 0 0,0 0 0,0 0 0,0 0 0,0 0 0,0-1 0,0 1 0,0 0 0,-1 0 0,1 0 0,0 0 0,0 0 0,0 0 0,0 0 0,0 0 0,0 0 0,0 0 0,-1 0 0,1 0 0,0 0 0,0 0 0,0 0 0,0 0 0,0-1 0,0 1 0,-1 0 0,1 1 0,0-1 0,0 0 0,0 0 0,0 0 0,0 0 0,0 0 0,-1 0 0,1 0 0,0 0 0,0 0 0,0 0 0,0 0 0,0 0 0,0 0 0,0 0 0,0 0 0,-1 0 0,1 1 0,0-1 0,0 0 0,0 0 0,-12 10 0,-10 12 0,-19 32 0,-44 77 0,-15 22 0,51-86 0,3 2 0,3 2 0,-58 133 0,91-181 0,2 1 0,0-1 0,2 2 0,1-1 0,1 1 0,-3 44 0,7-62 0,0-1 0,0 1 0,1 0 0,0-1 0,0 1 0,0 0 0,1-1 0,0 1 0,0-1 0,0 0 0,1 0 0,0 0 0,1 0 0,-1 0 0,1-1 0,0 1 0,0-1 0,1 0 0,-1 0 0,1-1 0,0 1 0,1-1 0,-1 0 0,1 0 0,0-1 0,-1 0 0,2 0 0,-1 0 0,11 3 0,1-2 0,0 0 0,1-1 0,-1-1 0,1-1 0,-1 0 0,1-2 0,-1 0 0,1-1 0,-1 0 0,0-2 0,0 0 0,0-1 0,-1-1 0,1-1 0,-1 0 0,-1-1 0,1-1 0,-1 0 0,-1-1 0,20-17 0,-31 22 0,0 0 0,-1 0 0,1-1 0,-1 1 0,0-1 0,-1 0 0,0 1 0,1-1 0,-2 0 0,1-1 0,-1 1 0,0 0 0,0 0 0,-1 0 0,1-1 0,-1 1 0,-1 0 0,1-1 0,-3-7 0,2 4 0,-1 1 0,0-1 0,-1 0 0,0 1 0,0 0 0,-1 0 0,0 0 0,-1 0 0,0 1 0,0-1 0,-12-12 0,10 15 0,0 1 0,0 0 0,-1 0 0,1 0 0,-1 1 0,-1 0 0,1 0 0,0 1 0,-1 0 0,0 1 0,1 0 0,-1 0 0,0 1 0,0 0 0,0 1 0,0 0 0,0 0 0,0 1 0,0 0 0,0 0 0,-11 4 0,-9 3 0,1 0 0,0 2 0,0 1 0,2 2 0,-35 20 0,17-3 120,42-28-194,0-1-1,0 1 1,0-1 0,0 1 0,1 0-1,-1 0 1,0 0 0,1-1 0,-1 1-1,1 1 1,0-1 0,0 0 0,0 0-1,0 0 1,0 1 0,0-1 0,1 0-1,-1 1 1,1 2 0,3 6-6752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1.3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83 24575,'-4'-5'-198,"0"0"0,0 0 1,1 0-1,-1-1 0,-3-10 0,-17-22-3792,24 38 4018,0 0 0,0-1-1,0 1 1,0 0-1,0 0 1,0 0-1,0 0 1,-1 0-1,1-1 1,0 1 0,0 0-1,0 0 1,0 0-1,0 0 1,0 0-1,-1 0 1,1 0-1,0 0 1,0-1 0,0 1-1,0 0 1,0 0-1,-1 0 1,1 0-1,0 0 1,0 0-1,0 0 1,0 0-1,-1 0 1,1 0 0,0 0-1,0 0 1,0 0-1,0 0 1,-1 0-1,1 0 1,0 0-1,0 0 1,0 1 0,0-1-1,0 0 1,-1 0-1,1 0 1,0 0-1,0 0 1,0 0-1,0 0 1,0 0 0,0 1-1,-1-1 1,1 0-1,0 0 1,0 0-1,0 0 1,0 1-1,-2 14 598,7 27-595,-4-35 15,22 147 3124,-11-89-3286,7 132-1,-24-156-1247,0-27-5461</inkml:trace>
  <inkml:trace contextRef="#ctx0" brushRef="#br0" timeOffset="1">269 386 24575,'0'-4'0,"4"-1"0,5 0 0,6 1 0,3 1 0,3-2 0,2-2 0,1 2 0,0 1 0,0 1 0,0-3 0,0 0 0,-4 1-8191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9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525 1 24575,'-5'1'0,"1"1"0,-1 0 0,1 0 0,-1 1 0,1-1 0,0 1 0,0 0 0,0 0 0,1 0 0,-5 5 0,-15 10 0,-139 76 0,76-47 0,-98 72 0,182-118 0,1-1 0,0 1 0,0 0 0,-1 0 0,1 0 0,0 0 0,0 0 0,0 0 0,0 0 0,0 1 0,0-1 0,0 0 0,1 1 0,-1-1 0,0 2 0,1-2 0,0-1 0,0 0 0,1 1 0,-1-1 0,1 0 0,-1 1 0,0-1 0,1 0 0,-1 1 0,1-1 0,-1 0 0,1 0 0,-1 0 0,0 1 0,1-1 0,-1 0 0,1 0 0,-1 0 0,1 0 0,-1 0 0,1 0 0,-1 0 0,1 0 0,-1 0 0,1 0 0,-1 0 0,1 0 0,0-1 0,50-11 0,-49 11 0,0 0 0,-1 1 0,1-1 0,0 0 0,0 1 0,0-1 0,0 1 0,0 0 0,0-1 0,0 1 0,0 0 0,0 0 0,0 0 0,0 0 0,0 1 0,0-1 0,0 1 0,0-1 0,0 1 0,-1-1 0,1 1 0,3 2 0,-4-2 0,0 1 0,1 0 0,-1 0 0,0 0 0,0 0 0,0 0 0,-1 0 0,1 0 0,0 0 0,-1 0 0,0 0 0,1 0 0,-1 0 0,0 1 0,0-1 0,0 0 0,0 0 0,0 0 0,-1 0 0,0 5 0,-49 211 0,20-100 0,-10 42 0,40-159 0,-1 0 0,1 0 0,0 0 0,-1-1 0,1 1 0,0 0 0,0 0 0,0 0 0,0 0 0,0 0 0,0 0 0,0 0 0,0 0 0,0 0 0,0 0 0,1 0 0,-1 0 0,0 0 0,1 0 0,-1 0 0,0 0 0,1 0 0,-1 0 0,1 0 0,0-1 0,0 2 0,0-2 0,0 1 0,1-1 0,-1 0 0,0 0 0,0 0 0,0-1 0,0 1 0,1 0 0,-1 0 0,0 0 0,0-1 0,0 1 0,0-1 0,0 1 0,0-1 0,0 1 0,0-1 0,1 0 0,46-39 0,-47 40 0,60-58 0,2 3 0,97-64 0,-157 117 0,0 0 0,0 0 0,0 0 0,0 0 0,0 1 0,0 0 0,0-1 0,0 1 0,1 1 0,-1-1 0,0 0 0,1 1 0,-1-1 0,0 1 0,1 0 0,-1 0 0,1 1 0,5 0 0,-6 1 0,1 0 0,-1 0 0,1 0 0,-1 0 0,0 1 0,0-1 0,0 1 0,0 0 0,0 0 0,-1 0 0,0 0 0,1 1 0,-1-1 0,0 1 0,2 5 0,2 3 0,-2 0 0,1 0 0,-1 0 0,-1 0 0,0 1 0,-1-1 0,0 1 0,-1-1 0,0 1 0,-1 0 0,-1 0 0,0-1 0,-1 1 0,0-1 0,0 1 0,-2-1 0,1 0 0,-2 0 0,0 0 0,0 0 0,-1-1 0,-12 18 0,-1-2 0,-1 0 0,-2-1 0,0-2 0,-2 0 0,-1-1 0,0-2 0,-42 27 0,-5 6 0,49-36 0,0 0 0,0-2 0,-37 18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09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 1 24575,'-2'0'0,"0"1"0,0-1 0,0 1 0,0 0 0,0 0 0,0 0 0,0 0 0,0 0 0,0 0 0,1 0 0,-1 0 0,1 1 0,-1-1 0,1 1 0,-1-1 0,1 1 0,0 0 0,0-1 0,-1 1 0,0 2 0,-22 46 0,19-37 0,-28 59 0,4 0 0,3 2 0,3 0 0,3 2 0,-14 114 0,33-176 0,0 0 0,1 0 0,1 0 0,1 0 0,0 0 0,0 0 0,1 0 0,1-1 0,0 1 0,1-1 0,1 0 0,7 13 0,-10-21 0,0 0 0,0 0 0,1 0 0,0-1 0,0 1 0,0-1 0,0 0 0,1 0 0,-1-1 0,1 1 0,0-1 0,0 0 0,0 0 0,0-1 0,1 1 0,-1-1 0,1-1 0,0 1 0,-1-1 0,1 0 0,0 0 0,0 0 0,0-1 0,-1 0 0,1 0 0,0 0 0,0-1 0,0 0 0,0 0 0,-1-1 0,7-1 0,3-3 0,-1 0 0,0 0 0,0-1 0,0-1 0,0 0 0,-1-1 0,-1-1 0,0 0 0,0 0 0,-1-1 0,0-1 0,11-15 0,-8 8 0,-2-1 0,0 0 0,-1 0 0,-1-1 0,-1 0 0,-1-1 0,9-39 0,-15 53 0,-1 0 0,0 0 0,0-1 0,-1 1 0,1 0 0,-2 0 0,0-1 0,0 1 0,0 0 0,-1 0 0,0 0 0,-6-14 0,7 19 0,-1 0 0,0-1 0,0 1 0,-1 0 0,1 0 0,0 1 0,-1-1 0,0 0 0,1 1 0,-1-1 0,0 1 0,0 0 0,-1 0 0,1 0 0,0 1 0,-1-1 0,1 1 0,-1 0 0,1 0 0,-1 0 0,0 0 0,1 0 0,-1 1 0,0 0 0,0 0 0,1 0 0,-1 0 0,0 0 0,0 1 0,-3 1 0,-16 3 0,1 1 0,1 1 0,-1 1 0,1 1 0,1 1 0,0 1 0,0 1 0,1 0 0,-33 29 0,33-25 0,1 2 0,0 0 0,1 1 0,1 1 0,1 0 0,1 1 0,1 1 0,-19 39 0,29-52 14,0 0-1,1 0 0,0 0 0,0 0 1,1 0-1,0 0 0,0 0 1,1 12-1,1-18-75,-1 1 0,0 0 0,1-1 0,-1 1 1,1-1-1,0 1 0,1-1 0,-1 1 0,0-1 0,1 0 0,0 1 0,0-1 1,0 0-1,0 0 0,0 0 0,0-1 0,1 1 0,0-1 0,-1 1 0,1-1 1,0 0-1,0 0 0,4 2 0,10 2-6764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10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244 125 24575,'0'1'0,"-1"-1"0,0 0 0,0 1 0,0-1 0,0 1 0,0-1 0,0 1 0,1-1 0,-1 1 0,0 0 0,0-1 0,1 1 0,-1 0 0,0 0 0,1-1 0,-1 1 0,1 0 0,-1 0 0,1 0 0,0 0 0,-1 0 0,1 0 0,0 0 0,-1 0 0,1 1 0,-8 33 0,6-22 0,-135 467 0,122-428 0,2 0 0,-6 58 0,29-159 0,19-61 0,-15 58 0,8-18 0,3 0 0,3 2 0,3 1 0,3 2 0,3 1 0,83-109 0,-112 164 0,1 0 0,1 0 0,-1 1 0,1 1 0,1-1 0,0 1 0,0 1 0,0 0 0,0 1 0,1 0 0,0 1 0,0 0 0,0 1 0,1 0 0,-1 1 0,1 0 0,0 1 0,-1 1 0,1 0 0,0 0 0,-1 2 0,1-1 0,-1 1 0,14 5 0,-24-7 0,0 1 0,0-1 0,0 1 0,1 0 0,-1-1 0,0 1 0,0 0 0,0 1 0,0-1 0,-1 0 0,1 1 0,0-1 0,0 1 0,-1-1 0,1 1 0,-1 0 0,1-1 0,-1 1 0,0 0 0,0 0 0,1 0 0,-2 0 0,1 0 0,0 0 0,0 1 0,-1-1 0,1 0 0,-1 0 0,1 1 0,-1-1 0,0 0 0,0 0 0,0 1 0,0-1 0,-1 0 0,1 0 0,0 1 0,-1-1 0,0 0 0,0 0 0,1 0 0,-3 4 0,-5 11 0,-1 1 0,0-2 0,-2 1 0,-14 18 0,7-10 0,-18 28 0,12-19 0,-19 36 0,41-67 0,0 0 0,0 0 0,1 0 0,0 0 0,0 1 0,0-1 0,0 0 0,0 1 0,0-1 0,1 0 0,0 1 0,0-1 0,0 0 0,0 1 0,0-1 0,1 1 0,-1-1 0,1 0 0,1 5 0,0-5 0,0-1 0,-1 0 0,1 0 0,0 1 0,0-1 0,0 0 0,1-1 0,-1 1 0,0 0 0,1-1 0,-1 1 0,1-1 0,0 0 0,-1 1 0,1-1 0,0-1 0,0 1 0,0 0 0,-1-1 0,1 1 0,0-1 0,5 0 0,-4 0 0,0 0 0,0 1 0,0-1 0,0 1 0,0 0 0,0 0 0,0 1 0,-1-1 0,1 1 0,0-1 0,-1 1 0,1 0 0,-1 1 0,6 3 0,-8-4 0,1 0 0,-1 0 0,0 0 0,0 0 0,0 0 0,0 0 0,0 1 0,-1-1 0,1 0 0,-1 0 0,1 1 0,-1-1 0,0 0 0,0 1 0,0-1 0,0 0 0,0 1 0,0-1 0,-1 0 0,1 1 0,-1-1 0,0 0 0,0 0 0,1 1 0,-1-1 0,-1 0 0,-1 3 0,-5 9 0,0-1 0,-1 0 0,-1 0 0,0-1 0,-1 0 0,0-1 0,-1 0 0,-21 16 0,-16 6 0,-54 28 0,33-22 0,-15 10 0,44-28 0,2 2 0,0 2 0,-42 36 0,77-58 0,0 1 0,1 0 0,-1 0 0,1 0 0,0 1 0,0-1 0,0 1 0,-2 6 0,4-10 0,1 0 0,0 0 0,-1 0 0,1 0 0,0 0 0,0 0 0,0 0 0,0 1 0,0-1 0,0 0 0,0 0 0,0 0 0,0 0 0,1 0 0,-1 0 0,0 0 0,1 0 0,-1 0 0,1 0 0,-1-1 0,1 1 0,-1 0 0,1 0 0,-1 0 0,1 0 0,0-1 0,0 1 0,-1 0 0,1 0 0,0-1 0,0 1 0,0-1 0,0 1 0,0-1 0,0 1 0,-1-1 0,1 0 0,0 1 0,0-1 0,1 0 0,-1 0 0,0 0 0,0 1 0,0-1 0,0 0 0,0-1 0,0 1 0,0 0 0,1 0 0,7-1-65,0 0-1,-1-1 1,1 1 0,0-2-1,-1 1 1,1-1-1,-1-1 1,15-8 0,-12 7-712,15-8-6049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11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0 24575,'13'3'0,"-18"11"0,2-6 0,-7 12 0,2 0 0,1 0 0,0 1 0,2 0 0,0 0 0,2 0 0,0 1 0,0 24 0,3-38 0,1-1 0,-1 1 0,1 0 0,1-1 0,0 1 0,0-1 0,0 0 0,1 1 0,0-1 0,0 0 0,1-1 0,0 1 0,0 0 0,0-1 0,1 0 0,0 0 0,0-1 0,1 1 0,-1-1 0,1 0 0,1 0 0,-1-1 0,0 0 0,1 0 0,0-1 0,7 4 0,-2-4 0,-1 0 0,0 0 0,1-1 0,-1 0 0,1-1 0,0-1 0,-1 0 0,1 0 0,0-1 0,-1 0 0,1-1 0,-1-1 0,1 0 0,-1 0 0,0-1 0,0-1 0,-1 1 0,18-12 0,-15 9 0,0-1 0,-1-1 0,0 0 0,0-1 0,0 0 0,-2 0 0,1-2 0,-1 1 0,-1-1 0,0 0 0,-1-1 0,0 0 0,11-28 0,-14 27 0,14-50 0,-18 61 0,-1 0 0,1 0 0,-1 0 0,0 0 0,0 0 0,0 0 0,0-1 0,0 1 0,-1 0 0,0 0 0,1 0 0,-1 0 0,0 0 0,0 0 0,-1 1 0,1-1 0,-3-4 0,3 6 0,0 0 0,0 0 0,0 0 0,0 1 0,-1-1 0,1 0 0,0 1 0,0-1 0,0 1 0,-1 0 0,1-1 0,0 1 0,0 0 0,-1-1 0,1 1 0,0 0 0,0 0 0,-1 0 0,1 0 0,0 1 0,-1-1 0,1 0 0,0 0 0,0 1 0,-1-1 0,1 1 0,0-1 0,0 1 0,0-1 0,0 1 0,0 0 0,0 0 0,0-1 0,0 1 0,0 0 0,0 0 0,0 0 0,-1 2 0,-4 3 0,0 1 0,0-1 0,1 1 0,-7 11 0,-6 17 0,1 1 0,2 0 0,-20 72 0,-14 122 0,-9 30 0,-15-55 0,60-176 0,-2 0 0,0-2 0,-3 1 0,-34 42 0,39-54 0,0-1 0,-1-1 0,-1 0 0,0 0 0,-1-2 0,0 0 0,-1-1 0,0 0 0,-1-2 0,0 0 0,-1-1 0,-38 11 0,31-12 0,-1-1 0,-45 4 0,62-10 0,0 0 0,1 0 0,-1-1 0,0 0 0,1-1 0,-1 0 0,1 0 0,-1-1 0,1 0 0,0-1 0,-9-5 0,16 8 0,0 0 0,0-1 0,0 1 0,0 0 0,0-1 0,0 0 0,0 0 0,1 1 0,-1-1 0,0 0 0,1 0 0,0-1 0,0 1 0,-1 0 0,1 0 0,0-1 0,1 1 0,-1 0 0,0-1 0,1 1 0,-1-1 0,1 1 0,0-1 0,0 1 0,0-1 0,0 1 0,0-1 0,1 1 0,-1-1 0,1 1 0,-1 0 0,1-1 0,0 1 0,0 0 0,0-1 0,0 1 0,0 0 0,3-3 0,6-11 0,1 1 0,0 0 0,1 1 0,15-15 0,-15 16 0,49-50-1365,-31 34-5461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11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14 24575,'0'0'0,"0"-1"0,0 1 0,0-1 0,0 0 0,0 1 0,0-1 0,0 1 0,0-1 0,0 1 0,0-1 0,0 1 0,1-1 0,-1 1 0,0-1 0,0 1 0,1-1 0,-1 1 0,0 0 0,1-1 0,-1 1 0,1-1 0,-1 1 0,0 0 0,1-1 0,-1 1 0,1 0 0,-1 0 0,1-1 0,-1 1 0,1 0 0,-1 0 0,1 0 0,-1-1 0,1 1 0,-1 0 0,1 0 0,-1 0 0,1 0 0,-1 0 0,1 0 0,0 0 0,-1 0 0,1 1 0,-1-1 0,1 0 0,-1 0 0,1 0 0,0 1 0,1-1 0,-1 1 0,0-1 0,0 1 0,0-1 0,1 1 0,-1 0 0,0-1 0,0 1 0,0 0 0,0 0 0,0 0 0,0 0 0,-1 0 0,1 0 0,0 0 0,0 0 0,-1 0 0,1 0 0,0 2 0,0 2 0,-1 1 0,1-1 0,-1 0 0,0 1 0,-1-1 0,1 1 0,-1-1 0,0 1 0,-1-1 0,-3 9 0,-25 55 0,23-54 0,-38 78 0,-185 422 0,3 156 0,208-600 0,-51 131 0,70-200-3,-1 0-1,1 0 0,-1 0 1,0 0-1,0-1 0,0 1 1,0 0-1,0-1 0,0 1 1,-1-1-1,1 1 0,0-1 1,-1 0-1,1 1 0,-1-1 1,0 0-1,1 0 0,-1 0 1,0 0-1,1 0 0,-5 1 1,4-3 13,0 1 1,1 0-1,-1 0 1,0-1-1,0 1 1,1-1 0,-1 0-1,0 1 1,1-1-1,-1 0 1,1 0-1,-1 0 1,1 0-1,-1 0 1,1 0-1,0 0 1,-1-1-1,-1-1 1,-4-7-259,0 0 1,0 0-1,1-1 1,0 0-1,-5-16 1,1 2-6579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12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0 139 24575,'0'-2'0,"1"0"0,-1 0 0,1 0 0,-1-1 0,1 1 0,0 0 0,0 0 0,0 0 0,0 0 0,0 0 0,0 1 0,1-1 0,-1 0 0,1 0 0,-1 1 0,1-1 0,0 1 0,-1-1 0,1 1 0,0 0 0,0 0 0,0 0 0,0 0 0,0 0 0,0 0 0,0 0 0,1 1 0,-1-1 0,0 1 0,0 0 0,0-1 0,3 1 0,13-2 0,0 1 0,0 0 0,19 2 0,-16 0 0,210-7 0,-190 2 0,0-1 0,-1-3 0,64-19 0,-96 24-227,0 0-1,0-1 1,-1 1-1,0-1 1,8-6-1,1-4-6598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14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1863 1 24575,'1'67'0,"-3"75"0,2-140 0,-1-1 0,1 1 0,-1 0 0,1-1 0,-1 1 0,0-1 0,0 1 0,0-1 0,0 1 0,0-1 0,0 1 0,0-1 0,0 0 0,0 0 0,-1 0 0,1 0 0,0 0 0,-1 0 0,1 0 0,-1 0 0,1 0 0,-1 0 0,0-1 0,1 1 0,-1-1 0,0 1 0,1-1 0,-1 0 0,0 0 0,0 1 0,-2-2 0,-10 2 0,0-1 0,0-1 0,-15-2 0,5 0 0,-10 4 0,0 1 0,1 1 0,0 2 0,-42 12 0,2-1 0,50-12 0,-10 3 0,-1-1 0,-63 2 0,69-7 0,-51 9 0,50-5 0,-46 1 0,75-6 0,-42 0 0,0 2 0,-60 10 0,62-4 0,2 0 0,0-1 0,0-2 0,-40 0 0,-505-6 0,581 2 0,0-1 0,1 0 0,-1 0 0,0 0 0,1 0 0,-1 0 0,0 0 0,0 0 0,1 0 0,-1-1 0,0 1 0,1-1 0,-1 1 0,1-1 0,-1 0 0,0 1 0,1-1 0,0 0 0,-1 0 0,1 0 0,-1 0 0,1-1 0,0 1 0,0 0 0,0 0 0,0-1 0,-2-1 0,3 0 0,0 0 0,0 0 0,0 0 0,1 0 0,-1 0 0,1 0 0,-1 1 0,1-1 0,0 0 0,0 0 0,0 1 0,1-1 0,-1 0 0,1 1 0,3-5 0,12-26-1365,-10 17-5461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8:44.5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0 118 24575,'762'2'-472,"902"-6"-1103,-151-55 800,-141 2 567,212 67 1938,-636 4-1171,-82-15-440,584 7 346,-288 48-589,165 3-248,-36-55 372,-1045-3 0,378 30 454,-265-6-255,1136 92-307,834 45-435,-104-110-861,1399-62-4968,-3258 3 6362,2075-38-306,-5 62 360,-2126-4 86,435 5 7034,-660-21-6837,-1-4-1,0-4 1,96-28 0,-74 17-219,154-34-1473,-165 37-5461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44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1 24575,'-4'11'0,"-1"9"0,-4 4 0,0 7 0,1 1-9830,-2-1 9501,1-1 329,2-2 2649,-2-2-2649,0 3 1569,2 0-1569,3-1 0,1-1 0,1-1 5941,-2-1-5941,-1-5-8191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3.1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1265 58 24575,'0'-1'0,"0"1"0,-1 0 0,1-1 0,0 1 0,0-1 0,0 1 0,0 0 0,1-1 0,-1 1 0,0 0 0,0-1 0,0 1 0,0-1 0,0 1 0,0 0 0,1-1 0,-1 1 0,0 0 0,0-1 0,0 1 0,1 0 0,-1-1 0,0 1 0,1 0 0,-1 0 0,0-1 0,1 1 0,-1 0 0,0 0 0,1 0 0,-1-1 0,0 1 0,1 0 0,-1 0 0,0 0 0,1 0 0,-1 0 0,1 0 0,-1 0 0,0 0 0,1 0 0,-1 0 0,1 0 0,-1 0 0,0 0 0,1 0 0,-1 0 0,1 0 0,-1 0 0,0 0 0,1 1 0,-1-1 0,0 0 0,1 0 0,-1 0 0,0 1 0,1-1 0,-1 1 0,20 16 0,-16-7 0,0 0 0,0 0 0,-1 0 0,0 1 0,-1-1 0,0 1 0,0 20 0,-8 77 0,-1-24 0,7-72 0,-1 1 0,-1-1 0,0 0 0,0 0 0,-2 0 0,1 0 0,-8 17 0,11-29 0,-1 0 0,1 1 0,0-1 0,0 1 0,0-1 0,0 1 0,-1-1 0,1 1 0,0-1 0,0 0 0,-1 1 0,1-1 0,0 0 0,-1 1 0,1-1 0,0 0 0,-1 1 0,1-1 0,-1 0 0,1 0 0,0 1 0,-1-1 0,1 0 0,-1 0 0,1 0 0,-1 1 0,1-1 0,-1 0 0,1 0 0,-1 0 0,1 0 0,-1 0 0,1 0 0,0 0 0,-1 0 0,1 0 0,-1 0 0,1-1 0,-1 1 0,0 0 0,-13-20 0,0-30 0,12 8 0,2 0 0,1 0 0,13-68 0,-3 16 0,-6 70 0,-4 20 0,0 0 0,0 0 0,0 0 0,0 0 0,-1 0 0,0 0 0,1 0 0,-1 0 0,-1 0 0,1-1 0,-1 1 0,-1-5 0,2 9 0,-1 0 0,1 0 0,-1-1 0,1 1 0,-1 0 0,1 0 0,-1 0 0,1 0 0,-1-1 0,0 1 0,1 0 0,-1 0 0,1 0 0,-1 0 0,1 0 0,-1 0 0,0 1 0,1-1 0,-1 0 0,1 0 0,-1 0 0,1 0 0,-1 1 0,1-1 0,-1 0 0,1 1 0,-1-1 0,1 0 0,-1 1 0,1-1 0,0 1 0,-1-1 0,1 0 0,-1 1 0,1-1 0,0 1 0,0-1 0,-1 2 0,-18 20 0,18-21 0,-22 30 0,-19 26 0,-65 68 0,89-108 0,0 0 0,-1-1 0,-1-1 0,0-1 0,-1-1 0,-1-1 0,-35 16 0,42-23 0,1 0 0,-1 0 0,0-1 0,0-1 0,-21 2 0,30-5 0,1 0 0,-1 0 0,1 0 0,-1-1 0,1 1 0,-1-1 0,1-1 0,-1 1 0,1-1 0,0 0 0,0 0 0,0 0 0,0-1 0,0 0 0,0 0 0,1 0 0,-1 0 0,-5-7 0,8 8 0,1 0 0,-1 0 0,1 0 0,-1 0 0,1 0 0,0-1 0,0 1 0,0 0 0,0-1 0,0 1 0,1-1 0,-1 1 0,1-1 0,-1 1 0,1-1 0,0 0 0,0 1 0,1-4 0,0 0 0,0 0 0,0 0 0,1 0 0,0 1 0,0-1 0,1 0 0,4-7 0,3-3 0,1 0 0,1 1 0,26-27 0,-35 39 0,-1 1 0,1-1 0,0 1 0,-1 0 0,1 0 0,0 0 0,0 0 0,0 0 0,1 1 0,-1 0 0,0-1 0,1 1 0,5-1 0,-9 2 0,1 0 0,0 0 0,-1 0 0,1 0 0,0 1 0,0-1 0,-1 0 0,1 0 0,0 0 0,-1 1 0,1-1 0,-1 0 0,1 1 0,0-1 0,-1 0 0,1 1 0,-1-1 0,1 1 0,-1-1 0,1 1 0,-1-1 0,1 1 0,-1-1 0,0 1 0,1 1 0,0 0 0,0 1 0,-1-1 0,1 0 0,-1 1 0,0-1 0,0 1 0,0-1 0,0 1 0,0-1 0,0 1 0,-1 2 0,-6 18 0,0 0 0,-2-1 0,0 0 0,-2-1 0,0 0 0,-1-1 0,-1 0 0,-24 26 0,30-37 0,0-1 0,-1 1 0,-1-2 0,1 1 0,-1-1 0,-1 0 0,1-1 0,-1 0 0,0-1 0,0 0 0,-18 6 0,22-9 0,0-1 0,0 1 0,0-2 0,0 1 0,0-1 0,0 1 0,0-2 0,0 1 0,0-1 0,0 0 0,0 0 0,1 0 0,-1-1 0,0 0 0,1 0 0,-1 0 0,1-1 0,-1 0 0,1 0 0,0 0 0,1-1 0,-1 0 0,-6-6 0,7 6 0,1 0 0,-1 0 0,0 1 0,-1-1 0,1 1 0,0 0 0,-1 0 0,0 0 0,1 1 0,-1 0 0,-6-2 0,7 4 0,0 0 0,0 0 0,0 0 0,0 0 0,0 1 0,0 0 0,0 0 0,0 0 0,0 0 0,1 0 0,-1 1 0,0 0 0,1 0 0,-1 0 0,-5 4 0,-30 24 0,1 0 0,2 3 0,-48 54 0,56-57 0,14-17 0,8-7 0,0 0 0,0 1 0,0-1 0,1 1 0,0 0 0,-8 15 0,13-17-1365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45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55 302 24575,'1'-11'0,"0"1"0,1-1 0,0 0 0,1 1 0,1-1 0,-1 1 0,1 0 0,1 0 0,0 0 0,0 1 0,1-1 0,1 1 0,-1 1 0,1-1 0,1 1 0,10-9 0,1 0 0,0 1 0,1 1 0,1 0 0,0 2 0,1 1 0,26-11 0,-40 19 0,0 1 0,1 1 0,-1 0 0,0 0 0,1 1 0,0 0 0,-1 0 0,1 1 0,0 0 0,16 2 0,-22-1 0,0-1 0,-1 1 0,1 0 0,0 0 0,-1 0 0,1 0 0,-1 0 0,1 0 0,-1 1 0,0-1 0,0 1 0,1-1 0,-1 1 0,0 0 0,-1 0 0,1 0 0,0 0 0,0 0 0,-1 1 0,0-1 0,1 0 0,-1 1 0,0-1 0,0 1 0,0-1 0,0 1 0,-1 0 0,1-1 0,-1 1 0,1 0 0,-1-1 0,0 1 0,0 0 0,0 0 0,-1-1 0,1 1 0,0 0 0,-2 3 0,-1 3 0,0 0 0,0 0 0,-1-1 0,0 1 0,-1-1 0,0 0 0,0 0 0,-1 0 0,0-1 0,0 0 0,0 0 0,-12 9 0,-10 8 0,-57 35 0,66-48 0,-3 1 0,17-8 0,8-3 0,2-2 0,-1 1 0,1 0 0,-1 0 0,1 1 0,0 0 0,-1-1 0,1 1 0,-1 1 0,1-1 0,-1 1 0,0-1 0,0 1 0,0 1 0,0-1 0,0 0 0,0 1 0,0 0 0,-1 0 0,1 0 0,-1 0 0,0 1 0,0-1 0,0 1 0,-1 0 0,1 0 0,-1 0 0,0 0 0,2 5 0,-2-4 0,0 0 0,-1 0 0,0 0 0,0 0 0,0 0 0,0 0 0,-1 0 0,0 1 0,0-1 0,0 0 0,-1 0 0,0 0 0,0 0 0,0 0 0,0 0 0,-1 0 0,0 0 0,0 0 0,0-1 0,-1 1 0,0-1 0,1 1 0,-2-1 0,1 0 0,-6 5 0,-22 18 0,-1-2 0,-2-2 0,0-1 0,-40 19 0,-41 25 0,115-66 1,0 0 0,0 0 0,0 0 1,0-1-1,0 1 0,0 0 0,0 0 0,0 0 0,0 0 0,0 0 0,0 0 0,0-1 0,0 1 0,0 0 0,0 0 0,0 0 0,0 0 1,0 0-1,0 0 0,0-1 0,0 1 0,0 0 0,0 0 0,-1 0 0,1 0 0,0 0 0,0 0 0,0 0 0,0 0 0,0 0 0,0 0 0,0 0 1,-1 0-1,1-1 0,0 1 0,0 0 0,0 0 0,0 0 0,0 0 0,0 0 0,-1 0 0,1 0 0,0 0 0,0 0 0,0 0 0,0 0 1,0 1-1,-1-1 0,1 0 0,0 0 0,0 0 0,0 0 0,0 0 0,0 0 0,0 0 0,0 0 0,-1 0 0,1 0 0,0 0 0,0 0 1,0 1-1,0-1 0,0 0 0,4-10-1435,2 1-5392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46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253 910 24575,'2'-5'0,"1"0"0,-1 1 0,1-1 0,-1 1 0,1 0 0,1 0 0,-1 0 0,0 0 0,1 0 0,0 1 0,0-1 0,7-3 0,6-9 0,-11 11 0,-1-1 0,0 0 0,0-1 0,-1 1 0,1-1 0,-1 0 0,-1 0 0,0-1 0,5-14 0,-7 19 0,0-1 0,-1 1 0,0-1 0,1 1 0,-1-1 0,-1 1 0,1-1 0,0 1 0,-1 0 0,0-1 0,0 1 0,0-1 0,0 1 0,0 0 0,-1 0 0,1 0 0,-1 0 0,0 0 0,0 0 0,0 0 0,-1 0 0,1 1 0,0-1 0,-1 1 0,-3-3 0,4 3 0,0 1 0,-1-1 0,1 1 0,0 0 0,-1 0 0,1-1 0,-1 1 0,1 1 0,-1-1 0,1 0 0,-1 1 0,0-1 0,1 1 0,-1 0 0,0 0 0,1 0 0,-1 0 0,0 0 0,-2 1 0,-1 1 0,0 0 0,0 0 0,0 0 0,1 1 0,-1 0 0,1 0 0,-1 0 0,-4 5 0,-4 3 0,1 1 0,0 1 0,1 0 0,-21 29 0,-62 113 0,88-144 0,1-1 0,0 1 0,1 0 0,0 0 0,1 1 0,-6 22 0,9-31 0,1-1 0,-1 0 0,1 0 0,0 1 0,0-1 0,0 0 0,0 1 0,1-1 0,-1 0 0,0 0 0,1 1 0,0-1 0,-1 0 0,1 0 0,0 0 0,0 0 0,0 0 0,2 2 0,-1-2 0,0-1 0,0 1 0,0-1 0,1 0 0,-1 0 0,0 1 0,1-2 0,-1 1 0,1 0 0,-1 0 0,1-1 0,-1 1 0,1-1 0,-1 0 0,1 0 0,-1 0 0,1 0 0,0 0 0,-1-1 0,4 0 0,31-6 0,-1-1 0,1-2 0,-2-1 0,1-3 0,-2 0 0,0-2 0,-1-2 0,0-1 0,-2-1 0,0-2 0,-1-1 0,-2-1 0,0-2 0,39-47 0,-46 44 0,-2-1 0,-2-1 0,-1 0 0,-1-1 0,-1-1 0,-2-1 0,-2 1 0,0-2 0,4-42 0,-1-15 0,-5 0 0,-5-121 0,-1 191 0,5 26 0,4 33 0,-9-8 0,-2-1 0,0 0 0,-2 0 0,-1 0 0,-1 0 0,-10 36 0,-62 154 0,47-143 0,-22 85 0,47-143-341,2 0 0,0 0-1,0 23 1,2-21-6485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48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379 94 24575,'4'-30'0,"-3"27"0,-1 0 0,1-1 0,-1 1 0,1-1 0,-1 1 0,0 0 0,0-1 0,-1-5 0,0 8 0,0-1 0,0 1 0,1-1 0,-1 1 0,0 0 0,0-1 0,0 1 0,-1 0 0,1 0 0,0-1 0,0 1 0,-1 0 0,1 0 0,-1 0 0,1 1 0,0-1 0,-1 0 0,0 0 0,1 1 0,-1-1 0,1 1 0,-4-1 0,-2 0 0,-1 0 0,0 0 0,1 1 0,-1 0 0,0 0 0,1 1 0,-1-1 0,1 2 0,-1-1 0,1 1 0,-1 1 0,1-1 0,0 1 0,0 0 0,0 1 0,0 0 0,1 0 0,0 0 0,-7 6 0,-5 5 0,0 1 0,1 1 0,1 0 0,-27 37 0,28-33 0,1 1 0,1 0 0,-18 42 0,28-56 0,0-1 0,1 0 0,0 1 0,0 0 0,0-1 0,1 1 0,0 0 0,1 0 0,0 0 0,0-1 0,0 1 0,1 0 0,1 0 0,-1 0 0,1-1 0,5 13 0,-5-16 0,1-1 0,-1 1 0,1 0 0,0-1 0,0 0 0,1 0 0,-1 0 0,1 0 0,-1 0 0,1-1 0,0 0 0,0 1 0,0-2 0,0 1 0,0 0 0,1-1 0,-1 0 0,0 1 0,1-2 0,-1 1 0,1-1 0,-1 1 0,1-1 0,-1 0 0,5-1 0,6 0 0,0-1 0,0 0 0,-1-1 0,0 0 0,1-2 0,18-7 0,-6 0 0,1-2 0,-2-1 0,0-1 0,-1-1 0,38-34 0,-48 37 0,-1 0 0,-1-1 0,-1 0 0,0-1 0,-1 0 0,0-1 0,-2 0 0,0-1 0,12-33 0,-9 10 0,-7 25 0,-11 49 0,4-19 0,-1 1 0,2 0 0,0-1 0,1 1 0,0 0 0,1 0 0,1 0 0,5 20 0,-6-30 0,1 1 0,0-1 0,0 1 0,1-1 0,0 0 0,0 0 0,0 0 0,0 0 0,1-1 0,-1 1 0,1-1 0,1 0 0,-1 0 0,0 0 0,1-1 0,0 0 0,0 1 0,0-2 0,0 1 0,0-1 0,1 1 0,-1-1 0,1-1 0,6 2 0,-7-2 7,1-1 0,-1 1 0,1-1 0,-1 0 0,1-1 1,-1 1-1,0-1 0,1 0 0,-1-1 0,0 1 0,1-1 0,-1 0 0,0 0 0,0-1 0,0 1 0,8-7 0,-2 0-255,0 1 1,-1-2-1,0 1 1,-1-1-1,12-17 1,-10 12-6579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49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66 24575,'0'0'0,"0"-1"0,0 1 0,0-1 0,0 1 0,0-1 0,0 0 0,0 1 0,0-1 0,0 1 0,1-1 0,-1 1 0,0-1 0,0 1 0,1-1 0,-1 1 0,0-1 0,0 1 0,1-1 0,-1 1 0,1-1 0,-1 1 0,0 0 0,1-1 0,-1 1 0,1 0 0,-1-1 0,1 1 0,-1 0 0,1-1 0,-1 1 0,2 0 0,20 2 0,18 18 0,-22-4 0,-1 1 0,-1 0 0,0 1 0,-1 0 0,-1 2 0,-1-1 0,-1 2 0,13 28 0,7 33 0,-30-77 0,-1 1 0,1 0 0,-1-1 0,0 1 0,-1 0 0,1 0 0,-1 0 0,0 0 0,-1 0 0,1 0 0,-1 0 0,-2 7 0,3-13 0,0 1 0,-1-1 0,1 1 0,0-1 0,0 1 0,0-1 0,0 1 0,-1-1 0,1 1 0,0-1 0,0 1 0,-1-1 0,1 0 0,0 1 0,-1-1 0,1 1 0,-1-1 0,1 0 0,0 1 0,-1-1 0,1 0 0,-1 0 0,1 1 0,-1-1 0,1 0 0,-1 0 0,1 0 0,-1 0 0,1 1 0,-1-1 0,1 0 0,-1 0 0,1 0 0,-1 0 0,1 0 0,-1 0 0,1-1 0,-1 1 0,1 0 0,-1 0 0,1 0 0,-1 0 0,1 0 0,-1-1 0,1 1 0,-1-1 0,0 1 0,0-1 0,0-1 0,0 1 0,0 0 0,0 0 0,0 0 0,0 0 0,1-1 0,-1 1 0,0 0 0,1-1 0,-1 1 0,1 0 0,0-1 0,-1 1 0,1-2 0,0-11 0,0 1 0,2-1 0,-1 1 0,2 0 0,0 0 0,0 0 0,1 0 0,1 0 0,0 1 0,0-1 0,9-11 0,0 0 0,1 1 0,1 1 0,1 0 0,28-28 0,-30 35 0,-1 1 0,2 1 0,0 1 0,0 0 0,1 1 0,1 0 0,18-7 0,-35 17 0,-1 1 0,1-1 0,0 1 0,-1 0 0,1-1 0,0 1 0,-1 0 0,1 0 0,0-1 0,-1 1 0,1 0 0,0 0 0,-1 0 0,1 0 0,0 0 0,0 0 0,-1 0 0,1 0 0,0 0 0,0 0 0,-1 0 0,1 1 0,0-1 0,-1 0 0,1 0 0,0 1 0,-1-1 0,1 0 0,-1 1 0,1-1 0,0 1 0,0 0 0,-10 20 0,-29 23 0,37-44-38,-4 6-183,0-1 0,0-1-1,-1 1 1,1-1 0,-9 5 0,-1-3-6605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49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24575,'4'0'0,"5"0"0,1-4 0,3-1 0,3 0 0,3 1 0,2 1 0,1 1 0,-2-3 0,-2 0 0,1 0 0,1 1 0,1 1 0,-3-3 0,-5-4 0,-4 0-8191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50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0 235 24575,'3'0'0,"-1"-1"0,1 0 0,-1 0 0,0 0 0,0 0 0,1 0 0,-1 0 0,0 0 0,0-1 0,0 1 0,0-1 0,0 1 0,-1-1 0,1 0 0,0 0 0,-1 0 0,1 0 0,-1 0 0,0 0 0,1 0 0,0-3 0,21-50 0,-23 54 0,6-24 0,0 2 0,-2 26 0,0 14 0,8 36 0,-6-28 0,-1 1 0,-1-1 0,1 35 0,-8-5 0,2-39 0,0 0 0,0 1 0,2-1 0,0 1 0,6 28 0,-7-45 0,0 1 0,0-1 0,0 1 0,0-1 0,0 0 0,0 1 0,0-1 0,1 1 0,-1-1 0,0 0 0,0 1 0,0-1 0,1 0 0,-1 1 0,0-1 0,0 0 0,1 1 0,-1-1 0,0 0 0,1 0 0,-1 1 0,0-1 0,1 0 0,-1 0 0,0 0 0,1 1 0,-1-1 0,1 0 0,-1 0 0,0 0 0,1 0 0,-1 0 0,1 0 0,-1 0 0,1 0 0,13-11 0,8-25 0,-20 33 0,14-31 0,21-67 0,10-21 0,-41 110 0,0 0 0,1 0 0,1 1 0,-1 0 0,2 0 0,0 0 0,12-10 0,-10 11-114,1 1 1,0 0-1,0 0 0,1 1 0,0 1 1,0 0-1,1 1 0,0 1 0,0 0 1,0 1-1,17-3 0,-13 5-6712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50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24575,'4'4'0,"5"1"0,1 4 0,-4 4 0,-5 1-8191</inkml:trace>
  <inkml:trace contextRef="#ctx0" brushRef="#br0" timeOffset="1">25 420 24575,'3'4'0,"3"-3"0,3-1 0,4-1 0,4-4 0,3-1 0,-2-4 0,0 0 0,-3-2 0,0 0 0,-2 0 0,-5-4 0,-2 2-8191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52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640 68 24575,'1'-3'0,"-1"0"0,0 1 0,0-1 0,0 0 0,-1 0 0,1 1 0,-1-1 0,1 0 0,-1 1 0,0-1 0,0 1 0,0-1 0,0 1 0,-1-1 0,1 1 0,-1 0 0,1 0 0,-1-1 0,0 1 0,0 0 0,0 0 0,-2-1 0,0 1 0,1 1 0,-1-1 0,0 1 0,0 0 0,0 0 0,0 1 0,0-1 0,0 1 0,0 0 0,0 0 0,0 0 0,0 0 0,0 1 0,-7 1 0,-291 76 0,156-36 0,135-39 0,0-1 0,0 2 0,0-1 0,-17 9 0,26-11 0,0-1 0,1 1 0,-1 0 0,0 1 0,0-1 0,1 0 0,-1 0 0,1 1 0,-1-1 0,1 1 0,0-1 0,0 1 0,-1 0 0,1-1 0,0 1 0,0 0 0,1 0 0,-1 0 0,0 0 0,1-1 0,-1 1 0,1 0 0,-1 0 0,1 0 0,0 0 0,0 4 0,15 94 0,-7-59 0,4 84 0,-8-68 0,2-1 0,3-1 0,28 96 0,-9-40 0,-14-52 0,28 153 0,-34-151 0,-1-8 0,0 69 0,-10-58 0,1-39 0,1 0 0,1 1 0,2-1 0,6 39 0,-6-57 9,2 1 1,-1-1-1,1 0 0,1 0 0,-1-1 1,1 1-1,0-1 0,0 0 0,1 0 0,0-1 1,0 0-1,10 7 0,-12-9-27,-1-1-1,1 1 1,1-1 0,-1 0 0,0-1-1,0 1 1,1-1 0,-1 1 0,1-1-1,6 0 1,-9-1-40,0 0-1,1 0 1,-1 0 0,0 0-1,1-1 1,-1 1-1,0-1 1,0 0 0,0 1-1,0-1 1,1 0 0,-1 0-1,0-1 1,-1 1 0,1 0-1,0-1 1,0 1-1,0-1 1,-1 1 0,1-1-1,1-2 1,5-9-6768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56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490 54 24575,'4'-16'0,"-3"15"0,-1 1 0,1-1 0,-1 1 0,0-1 0,1 0 0,-1 1 0,0-1 0,0 1 0,1-1 0,-1 0 0,0 1 0,0-1 0,0 0 0,0 1 0,0-1 0,0 1 0,0-1 0,0 0 0,0 1 0,0-1 0,0 0 0,0 1 0,0-1 0,-1 0 0,1 1 0,0-1 0,-1 1 0,1-1 0,0 1 0,-1-1 0,1 0 0,0 1 0,-1-1 0,1 1 0,-1 0 0,1-1 0,-1 1 0,1-1 0,-1 1 0,1 0 0,-1-1 0,0 1 0,1 0 0,-1 0 0,1-1 0,-1 1 0,0 0 0,1 0 0,-1 0 0,0 0 0,0 0 0,-18-4 0,0 0 0,0 2 0,-1 0 0,1 1 0,0 1 0,-31 4 0,-12-1 0,20-1 0,1 1 0,-62 14 0,101-17 0,0 1 0,0-1 0,1 1 0,-1-1 0,0 1 0,0 0 0,1 0 0,-1 0 0,0 0 0,1 0 0,-1 0 0,1 0 0,-1 0 0,1 0 0,0 1 0,0-1 0,-1 1 0,1-1 0,0 1 0,0-1 0,0 1 0,1 0 0,-1 0 0,-1 2 0,1 3 0,-1 0 0,2 1 0,-1-1 0,1 0 0,0 10 0,0 16 0,-14 72 0,7-61 0,2 0 0,2 0 0,3 70 0,11-46 0,-6-47 0,-2 1 0,2 30 0,-4-18 0,3-1 0,6 34 0,-8-55 0,2 19 0,0 58 0,-4-62 0,1 0 0,1 0 0,6 32 0,17 104 0,-12-65 0,-3-19 0,-9-69 0,-1-1 0,0 0 0,0 1 0,-2 12 0,1-15 0,0-1 0,0 0 0,1 1 0,0-1 0,0 1 0,1-1 0,0 0 0,1 7 0,0-11 0,-1 1 0,0-1 0,1 0 0,-1 1 0,1-1 0,0 0 0,0 0 0,-1 0 0,1 0 0,1-1 0,-1 1 0,0 0 0,0-1 0,1 1 0,-1-1 0,1 0 0,-1 0 0,1 0 0,-1 0 0,1-1 0,0 1 0,-1-1 0,6 1 0,7 0 0,0 0 0,0-1 0,0-1 0,0 0 0,0-1 0,20-6 0,50-4 0,-85 12 0,29 0 0,-29 0 0,1 0 0,-1 0 0,1 0 0,-1-1 0,1 1 0,-1 0 0,1 0 0,0 0 0,-1 0 0,1 0 0,-1 0 0,1 0 0,-1 0 0,1 0 0,0 1 0,-1-1 0,1 0 0,-1 0 0,1 0 0,-1 1 0,1-1 0,-1 0 0,1 1 0,-1-1 0,1 0 0,-1 1 0,0-1 0,1 0 0,-1 1 0,1-1 0,-1 1 0,0-1 0,1 1 0,-1-1 0,0 1 0,0-1 0,1 1 0,-3 0-30,1-1-1,-1 1 1,1-1-1,-1 0 0,0 0 1,1 0-1,-1 0 1,1 0-1,-1 0 1,0 0-1,1 0 1,-1-1-1,-2 0 0,1 0-906,-12-1-5889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1:59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24575,'1'-2'0,"-1"0"0,1 0 0,-1 0 0,1 0 0,0 0 0,0 0 0,0 0 0,0 1 0,0-1 0,0 0 0,1 0 0,-1 1 0,1-1 0,-1 1 0,1-1 0,-1 1 0,1 0 0,0-1 0,0 1 0,0 0 0,-1 0 0,1 0 0,0 1 0,0-1 0,0 0 0,1 1 0,-1-1 0,0 1 0,2 0 0,64-8 0,-68 8 0,72 0 0,-25 0 0,0-2 0,49-8 0,113-14 0,-24 0 0,-120 18 0,-47 5 0,0 0 0,36-9 0,-51 9 0,0 0 0,0 0 0,1 1 0,-1 0 0,0-1 0,1 1 0,-1 0 0,1 0 0,-1 1 0,0-1 0,1 1 0,-1 0 0,0 0 0,0 0 0,0 0 0,1 0 0,-1 1 0,0-1 0,3 4 0,-1-1 0,0 0 0,0 1 0,-1-1 0,0 1 0,0 0 0,0 1 0,0-1 0,-1 0 0,5 11 0,-1 2 0,-1 0 0,-1 0 0,0 0 0,-1 1 0,-1-1 0,1 24 0,-2 38 0,-2-27 0,11 75 0,-1-11 0,-8-75 0,10 51 0,15 75 0,-22-138 0,44 215 0,-30-180 0,76 242 0,-86-286 0,0 2 0,-2-1 0,-1 1 0,-1 0 0,0 0 0,-2 1 0,-1-1 0,-1 28 0,-1-48 0,0 0 0,-1-1 0,1 1 0,-1 0 0,0 0 0,0 0 0,0-1 0,0 1 0,0 0 0,-1-1 0,1 1 0,-1-1 0,0 0 0,1 1 0,-1-1 0,0 0 0,-1 0 0,1 0 0,0 0 0,0-1 0,-1 1 0,1 0 0,-1-1 0,1 0 0,-4 1 0,-6 2 0,1-1 0,-1-1 0,0 0 0,-23 1 0,-16 3 0,38-3 14,0-2-1,0 0 0,0 0 0,0-2 1,0 1-1,0-1 0,0-1 1,-20-6-1,-8-4-756,-49-20 1,63 21-6084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3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1 352 24575,'20'-19'0,"2"1"0,36-24 0,14-11 0,-53 36 0,1 0 0,-2-1 0,0-1 0,-2 0 0,0-1 0,-1-1 0,23-43 0,-33 49-1365,-5 6-5461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13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567 1 24575,'0'1'0,"-1"0"0,1 0 0,-1 1 0,0-1 0,1 0 0,-1 0 0,0 0 0,0 0 0,0 0 0,0 0 0,0 0 0,0 0 0,0 0 0,0 0 0,0-1 0,0 1 0,0 0 0,0-1 0,0 1 0,-3 0 0,-32 13 0,27-11 0,-44 17 0,0-3 0,-1-2 0,-94 13 0,132-26 0,1 0 0,-1 1 0,1 1 0,0 0 0,-20 9 0,30-11 0,0 1 0,1-1 0,0 1 0,-1 0 0,1 1 0,0-1 0,0 1 0,1 0 0,-1 0 0,1 0 0,0 0 0,0 1 0,0-1 0,1 1 0,0-1 0,-1 1 0,2 0 0,-1 0 0,-1 8 0,-3 25 0,2 0 0,2-1 0,1 1 0,5 42 0,-1 16 0,-3 326 0,-1-418 0,1 0 0,0 1 0,1-1 0,-1 1 0,1-1 0,0 0 0,0 0 0,0 1 0,0-1 0,1 0 0,0 0 0,-1 0 0,2-1 0,-1 1 0,4 5 0,-3-6 0,0-1 0,1 1 0,-1-1 0,1 0 0,0 0 0,-1 0 0,1-1 0,0 1 0,0-1 0,0 0 0,0 0 0,0 0 0,0 0 0,0-1 0,0 0 0,6 0 0,250-4 0,-98-20 0,-157 24-136,0-1-1,0 0 1,-1 0-1,1 0 1,-1-1-1,1 0 1,-1 1-1,1-2 0,5-3 1,1-3-6690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14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24575,'1'-6'0,"0"-1"0,1 1 0,0 0 0,0 0 0,4-11 0,-2 8 0,16 88 0,3 149 0,-12-101 0,-10-84 0,10 53 0,-9-86-112,5 46 358,-7-55-290,0 0 0,0 1 0,0-1 0,0 1-1,0-1 1,0 0 0,-1 1 0,1-1 0,0 0 0,-1 1 0,1-1 0,-1 0 0,1 1 0,-1-1 0,0 0 0,0 0-1,1 0 1,-1 0 0,0 0 0,0 0 0,0 0 0,0 0 0,0 0 0,0 0 0,-1 0 0,1-1 0,0 1 0,0 0-1,-1-1 1,1 1 0,0-1 0,0 0 0,-3 1 0,-10 0-6782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14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14 122 24575,'-7'-23'0,"6"21"0,0 1 0,0-1 0,1 0 0,-1 0 0,0 1 0,1-1 0,-1 0 0,1 0 0,0 0 0,0 0 0,0 0 0,0 1 0,0-1 0,0 0 0,0 0 0,0 0 0,2-3 0,-1 1 0,1 0 0,0 0 0,0 1 0,1-1 0,-1 1 0,1-1 0,0 1 0,-1 0 0,2 0 0,-1 0 0,0 0 0,0 0 0,1 1 0,0 0 0,-1-1 0,1 1 0,0 1 0,0-1 0,0 1 0,0-1 0,0 1 0,1 0 0,-1 0 0,0 1 0,1 0 0,-1-1 0,0 1 0,0 1 0,6 0 0,-5-1 0,0 1 0,0-1 0,0 1 0,0 0 0,0 1 0,0-1 0,0 1 0,0 0 0,-1 0 0,1 1 0,-1-1 0,1 1 0,-1 0 0,0 0 0,0 1 0,0-1 0,-1 1 0,1 0 0,-1 0 0,0 0 0,0 0 0,0 0 0,-1 1 0,3 6 0,-2 1-49,0 0 1,-1 0-1,0 0 0,-1 0 0,-1 0 1,0 0-1,0 1 0,-1-1 0,-1 0 1,0 0-1,0 0 0,-2 0 0,1-1 1,-1 1-1,-1-1 0,0 0 0,-1 0 1,0 0-1,-1-1 0,0 0 0,0 0 1,-1-1-1,0 0 0,-1 0 0,0-1 0,0 0 1,-11 7-1,3-6-6777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15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1 120 24575,'0'-5'0,"0"1"0,0-1 0,0 1 0,1-1 0,0 1 0,0-1 0,0 1 0,0 0 0,0-1 0,1 1 0,0 0 0,0 0 0,0 0 0,1 0 0,-1 0 0,1 1 0,0-1 0,0 1 0,0 0 0,0 0 0,1 0 0,-1 0 0,7-3 0,-2 2 0,1 0 0,-1 1 0,1 0 0,0 0 0,1 1 0,-1 1 0,0-1 0,0 2 0,1-1 0,11 2 0,-8-1 0,-1 0 0,1 2 0,-1 0 0,0 0 0,1 1 0,-1 0 0,0 1 0,20 10 0,-28-12 0,-1 0 0,1 0 0,0 1 0,-1-1 0,0 1 0,0 0 0,0 0 0,0 1 0,0-1 0,0 0 0,-1 1 0,0 0 0,1-1 0,-1 1 0,-1 0 0,1 0 0,-1 0 0,1 1 0,-1-1 0,0 0 0,-1 0 0,1 1 0,-1-1 0,0 0 0,0 1 0,0-1 0,0 0 0,-2 7 0,-1 1 0,0 0 0,-1-1 0,0 1 0,-1-1 0,0 0 0,-12 18 0,-49 62 0,42-59 0,-20 19 0,23-27 0,-26 36 0,43-54 0,0 0 0,0 0 0,1 1 0,0-1 0,0 1 0,1 0 0,-1 0 0,1 0 0,1 0 0,-1 0 0,1 11 0,1-15 0,1 0 0,-1-1 0,1 1 0,0 0 0,0 0 0,0 0 0,0 0 0,1-1 0,-1 1 0,1-1 0,-1 1 0,1-1 0,0 1 0,0-1 0,0 0 0,0 0 0,1 0 0,-1 0 0,1 0 0,-1-1 0,1 1 0,-1-1 0,1 0 0,0 1 0,0-1 0,0 0 0,-1-1 0,1 1 0,0 0 0,3-1 0,12 4 0,0-2 0,0 0 0,27-1 0,-20-2 0,0-1 0,44-8 0,-58 8 0,-1-1 0,0 0 0,0-1 0,0 0 0,0 0 0,0-1 0,-1 0 0,0-1 0,9-7 0,-16 12-5,-1 0 1,1 0-1,0-1 0,-1 1 0,0-1 1,1 1-1,-1-1 0,0 0 0,0 1 1,0-1-1,0 0 0,0 0 0,0 0 0,0 0 1,-1 0-1,1 0 0,-1 0 0,1-3 1,-1 4 13,-1 0 1,1-1 0,0 1-1,-1 0 1,1-1 0,-1 1-1,0 0 1,1-1 0,-1 1-1,0 0 1,0 0 0,0 0-1,0 0 1,0 0 0,0 0-1,0 0 1,0 0 0,0 0-1,-3-1 1,-6-3-178,0 0-1,0 1 1,-1 0-1,0 1 1,-12-3 0,15 5-290,-13-5-6368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15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71 24575,'7'0'0,"0"-2"0,0 1 0,1-1 0,-1 0 0,-1-1 0,1 1 0,12-8 0,33-10 0,1 10 0,1 1 0,0 3 0,0 3 0,79 4 0,-128-1 0,0 1 0,-1 0 0,1 0 0,0 0 0,-1 0 0,1 1 0,-1-1 0,1 1 0,-1 0 0,0 1 0,0-1 0,0 1 0,0 0 0,0 0 0,0 0 0,-1 0 0,1 1 0,-1-1 0,0 1 0,5 7 0,-4-2 0,0 0 0,-1 0 0,0 0 0,0 1 0,-1-1 0,0 1 0,0-1 0,-1 1 0,0 15 0,10 102 0,1 12 0,5 231 0,-9-234 0,7 50 0,-13-176 0,-1-1 0,0 1 0,-1-1 0,0 1 0,-1-1 0,0 1 0,0-1 0,-1 1 0,0-1 0,0 0 0,-1 1 0,-5 9 0,6-17 0,1-1 0,0 0 0,0 1 0,-1-1 0,1 0 0,-1 0 0,1 0 0,-1 0 0,0 0 0,1 0 0,-1 0 0,0-1 0,0 1 0,1-1 0,-1 1 0,0-1 0,0 1 0,0-1 0,0 0 0,0 0 0,1 0 0,-1 0 0,0 0 0,-3-1 0,-53-13 0,40 9 0,-29-6 0,-13-2 0,1-3 0,-114-46 0,117 28-1365,34 17-5461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22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650 19 24575,'32'-12'0,"-27"5"0,-20 8 0,-117 27 0,-179 33 0,307-60 0,0-1 0,0 1 0,1 0 0,-1 1 0,0-1 0,1 1 0,-1 0 0,1 0 0,-1 0 0,1 0 0,0 0 0,0 1 0,0-1 0,0 1 0,0 0 0,1 0 0,-1 0 0,1 0 0,0 1 0,0-1 0,-3 6 0,-1 7 0,0 0 0,1 0 0,-5 32 0,1-8 0,-30 92 0,23-87 0,3 1 0,2 0 0,-10 83 0,10-39 0,7-68 0,1-1 0,1 1 0,0 0 0,2 0 0,1 0 0,5 33 0,0-17 0,4 61 0,3 19 0,-11-106 0,0 0 0,0 0 0,1 0 0,0-1 0,8 18 0,-10-26 0,1 1 0,1-1 0,-1 1 0,1-1 0,-1 0 0,1 0 0,0 0 0,0 0 0,0 0 0,0-1 0,1 1 0,-1-1 0,1 0 0,-1 0 0,1 0 0,0-1 0,5 2 0,34 7 0,1-2 0,0-2 0,0-2 0,0-2 0,66-5 0,-25 1 0,-67 2-151,0-1-1,-1-1 0,1 0 0,-1-2 1,1 0-1,-1 0 0,0-2 1,28-13-1,-30 9-6674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23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56 100 24575,'-2'0'0,"-1"0"0,1 0 0,0-1 0,-1 1 0,1 0 0,-1-1 0,1 1 0,-1-1 0,1 0 0,0 0 0,0 0 0,-1 0 0,1 0 0,0-1 0,0 1 0,0 0 0,0-1 0,0 0 0,1 1 0,-1-1 0,0 0 0,1 0 0,-3-4 0,3 4 0,1 1 0,0-1 0,-1 0 0,1 1 0,0-1 0,0 1 0,0-1 0,0 0 0,0 1 0,0-1 0,1 0 0,-1 1 0,1-1 0,-1 1 0,1-1 0,-1 1 0,1-1 0,0 1 0,0-1 0,-1 1 0,1 0 0,0-1 0,1 1 0,-1 0 0,0 0 0,0 0 0,0 0 0,1 0 0,-1 0 0,0 0 0,1 0 0,-1 0 0,1 1 0,-1-1 0,1 0 0,1 0 0,8-3 0,1 0 0,-1 1 0,1 0 0,0 0 0,-1 1 0,24-1 0,78 6 0,-47 0 0,-64-3 0,9 0 0,-1 0 0,1 1 0,0 0 0,20 6 0,-29-7 0,-1 0 0,0 1 0,1-1 0,-1 1 0,0-1 0,0 1 0,1 0 0,-1-1 0,0 1 0,0 0 0,0 0 0,0 0 0,0 0 0,0 0 0,0 0 0,0 0 0,-1 0 0,1 0 0,0 1 0,-1-1 0,1 0 0,0 0 0,-1 1 0,0-1 0,1 0 0,-1 1 0,0-1 0,0 1 0,1-1 0,-1 0 0,0 1 0,0-1 0,-1 0 0,1 1 0,0-1 0,0 1 0,-1-1 0,1 0 0,-1 1 0,1-1 0,-1 0 0,1 0 0,-1 0 0,0 1 0,0-1 0,0 0 0,1 0 0,-3 2 0,-2 4 0,0 0 0,-1-1 0,0 1 0,0-1 0,-1 0 0,1 0 0,-1-1 0,-13 8 0,-67 29 0,65-33 0,2 1 0,-38 23 0,56-32 0,0 0 0,0 0 0,1 0 0,-1 1 0,0-1 0,1 1 0,-1 0 0,1-1 0,-1 1 0,1 0 0,0 0 0,0 0 0,0 0 0,0 0 0,-1 2 0,2-4 0,0 1 0,0 0 0,0 0 0,0 0 0,1 0 0,-1-1 0,0 1 0,0 0 0,0 0 0,1 0 0,-1-1 0,0 1 0,1 0 0,-1 0 0,1-1 0,-1 1 0,1 0 0,-1-1 0,1 1 0,-1-1 0,1 1 0,0-1 0,-1 1 0,1-1 0,0 1 0,0 0 0,5 1 0,0 1 0,0-1 0,0 0 0,0-1 0,0 1 0,0-1 0,1 0 0,8 0 0,59-2 0,39 3 0,-101-1 0,-1 0 0,1 1 0,0 1 0,-1 0 0,0 1 0,0 0 0,14 7 0,-23-10 0,0 0 0,0 0 0,0 0 0,-1 0 0,1 0 0,0 0 0,0 1 0,-1-1 0,1 1 0,-1 0 0,1-1 0,-1 1 0,0 0 0,0 0 0,0 0 0,0-1 0,0 1 0,0 1 0,0-1 0,0 0 0,-1 0 0,1 0 0,-1 0 0,0 4 0,0-2 0,-1 0 0,0 0 0,0 0 0,0 0 0,0-1 0,-1 1 0,0 0 0,1-1 0,-1 1 0,-1-1 0,1 1 0,-4 3 0,-7 7 0,0-1 0,0 0 0,-1-1 0,-26 16 0,-257 142 0,262-143-1365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2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47 24575,'9'-1'0,"1"-1"0,-1 1 0,0-2 0,0 1 0,0-1 0,15-7 0,36-10 0,-50 18 0,-1 1 0,1 0 0,0 0 0,0 1 0,0 1 0,14 2 0,-23-3 0,1 0 0,-1 0 0,0 1 0,1-1 0,-1 1 0,0-1 0,0 1 0,1-1 0,-1 1 0,0 0 0,0 0 0,0 0 0,0 0 0,0-1 0,0 1 0,0 0 0,0 1 0,-1-1 0,1 0 0,0 0 0,0 2 0,0-1 0,-1 0 0,0 0 0,0 0 0,0 1 0,-1-1 0,1 0 0,0 0 0,-1 0 0,1 0 0,-1 0 0,0 0 0,0 0 0,0 0 0,0 0 0,0 0 0,0-1 0,0 1 0,-3 2 0,-12 16 0,0-1 0,-1-1 0,-1-1 0,-26 20 0,-88 56 0,76-55 0,-74 41-1365,103-64-5461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24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43 24575,'3'-15'0,"-1"-5"0,-3 19 0,0 1 0,1-1 0,-1 1 0,0-1 0,0 0 0,1 1 0,-1-1 0,0 1 0,0 0 0,0-1 0,1 1 0,-1 0 0,0-1 0,0 1 0,0 0 0,0 0 0,0 0 0,0 0 0,0 0 0,0 0 0,1 0 0,-1 0 0,0 0 0,0 0 0,0 1 0,-1-1 0,-6 2 0,1 0 0,0 0 0,-1 1 0,1 0 0,0 0 0,1 1 0,-1 0 0,1 0 0,0 0 0,-1 1 0,-4 6 0,1-2 0,1 0 0,0 0 0,1 1 0,0 0 0,-12 20 0,20-29 0,-1 0 0,1 1 0,-1-1 0,1 0 0,0 0 0,0 1 0,-1-1 0,1 0 0,0 0 0,0 1 0,0-1 0,0 0 0,0 0 0,1 1 0,-1-1 0,0 0 0,0 0 0,1 1 0,-1-1 0,1 0 0,-1 0 0,1 0 0,0 0 0,-1 0 0,1 1 0,0-1 0,0-1 0,0 1 0,0 0 0,0 0 0,0 0 0,0 0 0,0-1 0,0 1 0,0 0 0,0-1 0,0 1 0,0-1 0,1 1 0,-1-1 0,0 0 0,2 1 0,9 3 0,0-1 0,-1 0 0,19 1 0,-22-3 0,222 45 0,-291-50 0,-96 8 0,104 0 0,13 0 0,-76-4 0,-166-9 0,297 10 0,1-1 0,-1 2 0,0 0 0,0 0 0,0 2 0,-1 0 0,1 0 0,-1 2 0,0 0 0,0 0 0,0 1 0,-1 1 0,0 0 0,19 17 0,-10-5 0,-1 0 0,-1 2 0,-1 0 0,-1 1 0,-1 1 0,-1 1 0,13 27 0,82 198 0,-66-137 0,-35-90-1365,-2-3-5461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25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 24575,'15'1'0,"0"0"0,0 1 0,18 5 0,-22-4 0,0 0 0,0-1 0,0 0 0,0-1 0,0-1 0,0 0 0,20-2 0,273-56 0,-300 57 0,-1 0 0,0 1 0,0-1 0,0 1 0,0 0 0,0 0 0,0 0 0,0 1 0,1-1 0,-1 1 0,0-1 0,0 1 0,0 0 0,0 0 0,0 1 0,-1-1 0,1 0 0,0 1 0,0 0 0,-1 0 0,1-1 0,-1 2 0,0-1 0,0 0 0,0 0 0,0 1 0,0-1 0,0 1 0,0-1 0,-1 1 0,2 4 0,4 8 0,-1 2 0,-1-1 0,0 1 0,4 28 0,-3-10 0,17 75 0,14 185 0,-11-9 0,-17-234 0,-6-39 0,0 0 0,-2 0 0,1 1 0,-1-1 0,-2 23 0,0-32 0,1 0 0,-1-1 0,0 1 0,-1-1 0,1 0 0,0 1 0,-1-1 0,0 0 0,0 0 0,0 0 0,0 0 0,0 0 0,-1 0 0,1-1 0,-1 1 0,0-1 0,0 1 0,0-1 0,0 0 0,0 0 0,0-1 0,0 1 0,-1-1 0,1 1 0,-7 1 0,-33 7 0,-1-1 0,-71 5 0,15-2 0,43-5-89,40-6-52,-1 0-1,1 1 0,0 1 0,1 1 0,-1 0 0,1 2 1,-1-1-1,-28 17 0,33-14-6684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3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565 514 24575,'2'-29'-867,"7"-15"-4948,0 5 2913,-6 12 5743,-1-212 4350,-4 127-7639,5 90 448,-3 22 0,1 0 0,-1 0 0,0 0 0,0-1 0,0 1 0,0 0 0,0 0 0,0 0 0,1 0 0,-1 0 0,0 0 0,0 0 0,0 0 0,0 0 0,1 0 0,-1 0 0,0 0 0,0 0 0,0 0 0,0 0 0,1 0 0,-1 0 0,0 0 0,0 0 0,0 0 0,0 0 0,0 0 0,1 0 0,-1 0 0,0 0 0,0 0 0,0 0 0,0 1 0,0-1 0,1 0 0,-1 0 0,0 0 0,0 0 0,0 0 0,0 0 0,0 1 0,0-1 0,0 0 0,0 0 0,1 0 0,-1 0 0,0 0 0,0 1 0,0-1 0,0 0 0,0 0 0,0 0 0,11 37 0,-7-3 0,-2-1 0,-1 1 0,-2 0 0,-1-1 0,-2 1 0,-1-1 0,-11 39 0,11-56 0,-1-1 0,0 1 0,-1-1 0,0 0 0,-2-1 0,1 0 0,-2 0 0,0-1 0,0 0 0,-1-1 0,-1 0 0,0-1 0,-1 0 0,0-1 0,0 0 0,-24 11 0,32-18 0,0 0 0,0 0 0,0 0 0,0 1 0,1 0 0,-1-1 0,1 2 0,0-1 0,0 0 0,-6 10 0,4-2 0,0 1 0,1-1 0,-5 22 0,7-27 0,-3 6 0,0 0 0,-2 0 0,1 0 0,-2-1 0,0-1 0,0 0 0,-19 18 0,-8 11 0,19-17-195,-2-1 0,0 0 0,-1-2 0,-1 0 0,-2-1 0,-29 19 0,28-26-6631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28.1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705 28 24575,'0'-1'0,"-1"-1"0,1 1 0,-1-1 0,0 1 0,1-1 0,-1 1 0,0 0 0,0-1 0,0 1 0,0 0 0,0 0 0,0 0 0,0 0 0,0 0 0,0 0 0,0 0 0,-1 0 0,1 0 0,0 0 0,-1 1 0,1-1 0,-1 1 0,1-1 0,-1 1 0,1-1 0,-1 1 0,1 0 0,-1 0 0,1-1 0,-1 1 0,1 0 0,-4 1 0,-62 1 0,57-1 0,-238 24 0,139-14 0,-72 1 0,180-12 0,-1 0 0,1 1 0,0-1 0,-1 0 0,1 1 0,-1-1 0,1 1 0,0 0 0,0-1 0,-1 1 0,1 0 0,0 0 0,0 0 0,0 0 0,0 0 0,0 0 0,0 0 0,0 0 0,0 0 0,1 0 0,-1 0 0,0 1 0,0-1 0,1 0 0,-1 1 0,1-1 0,0 0 0,-1 1 0,1-1 0,0 0 0,0 1 0,0-1 0,0 1 0,0-1 0,0 3 0,4 66 0,0-40 0,-5 44 0,-15 120 0,8-100 0,5-1 0,9 100 0,19-24 0,-2-27 0,-13-76 0,2 30 0,-12-90 0,0 0 0,1 0 0,-1-1 0,1 1 0,1 0 0,-1-1 0,1 1 0,0-1 0,0 0 0,0 1 0,1-1 0,0 0 0,0 0 0,0-1 0,1 1 0,0-1 0,0 1 0,0-1 0,0 0 0,0-1 0,1 1 0,0-1 0,5 4 0,-1-3 0,0-1 0,0 1 0,0-1 0,0-1 0,1 0 0,-1 0 0,1-1 0,-1 0 0,1-1 0,-1 0 0,1 0 0,-1-1 0,15-3 0,90-13-9,-66 11-443,-1-2 0,80-24 0,-101 21-6374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29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667 19 24575,'0'-1'0,"-1"0"0,1 0 0,0 1 0,0-1 0,-1 0 0,1 0 0,-1 0 0,1 0 0,0 0 0,-1 1 0,0-1 0,1 0 0,-1 0 0,1 1 0,-1-1 0,0 1 0,1-1 0,-1 0 0,0 1 0,0-1 0,0 1 0,1 0 0,-1-1 0,0 1 0,0 0 0,0-1 0,0 1 0,0 0 0,0 0 0,0 0 0,1 0 0,-1 0 0,0 0 0,0 0 0,0 0 0,0 0 0,-1 0 0,-41 7 0,37-6 0,-156 42 0,-10 2 0,-48-10 0,218-34 0,0-1 0,0 1 0,1-1 0,-1 1 0,0 0 0,0-1 0,1 1 0,-1 0 0,1 0 0,-1 0 0,1 0 0,-1 1 0,1-1 0,-1 0 0,1 1 0,0-1 0,0 1 0,0-1 0,0 1 0,0-1 0,0 1 0,0 0 0,1 0 0,-1-1 0,0 1 0,1 0 0,-1 0 0,1 0 0,0 0 0,0-1 0,0 1 0,0 0 0,0 0 0,0 2 0,2 9 0,0-1 0,1 1 0,0-1 0,6 16 0,3 10 0,-9-12 0,-2 0 0,0 0 0,-1 0 0,-2 0 0,-7 39 0,-3 54 0,12-72 0,2 382 0,-1-405 0,2 1 0,0-1 0,2 0 0,1 0 0,0-1 0,2 0 0,18 37 0,-21-50 0,0 0 0,1 0 0,1 0 0,0-1 0,0 0 0,0-1 0,1 1 0,1-2 0,0 1 0,0-1 0,0 0 0,0-1 0,1 0 0,0 0 0,1-1 0,-1-1 0,1 0 0,15 4 0,82 20 0,-62-15 0,1-1 0,0-3 0,78 6 0,-115-15-170,-1 0-1,1-1 0,-1-1 1,1 0-1,-1 0 0,1 0 1,15-8-1,-5 1-6655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0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455 40 24575,'1'-1'0,"-1"1"0,1-1 0,-1 1 0,1-1 0,-1 0 0,1 1 0,-1-1 0,0 1 0,1-1 0,-1 0 0,0 1 0,1-1 0,-1 0 0,0 0 0,0 1 0,0-1 0,0 0 0,0 1 0,0-1 0,0 0 0,0 0 0,0 1 0,0-1 0,0 0 0,0 0 0,-1 1 0,1-1 0,0 0 0,0 1 0,-1-1 0,1 0 0,0 1 0,-1-1 0,1 1 0,-1-1 0,1 1 0,-1-1 0,1 1 0,-1-1 0,1 1 0,-1-1 0,0 1 0,1-1 0,-1 1 0,1 0 0,-1-1 0,0 1 0,-1 0 0,-1-2 0,-1 0 0,1 1 0,-1 0 0,1-1 0,-1 1 0,1 1 0,-1-1 0,-6 0 0,-29 6 0,1 1 0,-1 2 0,1 1 0,-41 17 0,-18 4 0,93-29 0,-1 0 0,1 0 0,-1 0 0,1 1 0,0 0 0,-1-1 0,1 2 0,-6 3 0,13-8 0,0 1 0,0 0 0,0 0 0,1 0 0,-1 0 0,1 0 0,-1 1 0,0-1 0,8 1 0,-10 0 0,0-1 0,1 1 0,-1 0 0,1 0 0,-1 0 0,1 1 0,-1-1 0,1 0 0,-1 0 0,0 1 0,1-1 0,-1 1 0,0-1 0,1 1 0,-1 0 0,0-1 0,1 1 0,-1 0 0,0 0 0,0 0 0,0 0 0,0 0 0,0 0 0,0 0 0,0 0 0,0 0 0,0 1 0,-1-1 0,1 0 0,0 2 0,0 9 0,-1 0 0,0-1 0,-1 1 0,-1 0 0,1-1 0,-2 1 0,-7 20 0,-1 13 0,1 9 0,2 1 0,3 1 0,1 61 0,3-82 0,1-16 0,12-45 0,-7 14 0,1 1 0,0-1 0,1 1 0,1 0 0,-1 1 0,1-1 0,1 1 0,0 1 0,1 0 0,-1 0 0,2 1 0,-1 0 0,1 1 0,14-7 0,-21 11 0,1 1 0,0 0 0,0-1 0,1 2 0,-1-1 0,0 1 0,1-1 0,-1 2 0,1-1 0,-1 0 0,1 1 0,-1 0 0,1 1 0,-1-1 0,1 1 0,-1 0 0,1 0 0,-1 1 0,0-1 0,0 1 0,0 0 0,0 1 0,0-1 0,0 1 0,0 0 0,-1 0 0,1 1 0,-1-1 0,0 1 0,0 0 0,-1 0 0,1 1 0,-1-1 0,0 0 0,4 7 0,-3-3 0,0 1 0,0-1 0,0 1 0,-1 0 0,0 0 0,-1 1 0,0-1 0,0 0 0,-1 1 0,-1-1 0,1 1 0,-1-1 0,-1 1 0,0-1 0,0 0 0,-1 1 0,-3 9 0,0-4 0,0 0 0,-1 0 0,-1 0 0,0-1 0,-1 0 0,0-1 0,-2 1 0,1-2 0,-15 16 0,0-4 0,0-2 0,-1-1 0,-2-1 0,0-1 0,0-1 0,-56 25 0,80-41-76,0-1 1,0 0-1,0 1 0,-1-1 0,1 0 0,0-1 0,-1 1 0,1-1 1,-1 1-1,1-1 0,-1 0 0,1 0 0,0-1 0,-1 1 1,1-1-1,-1 1 0,-5-3 0,-6-6-6750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98 24575,'1'-2'0,"0"0"0,-1-1 0,1 2 0,0-1 0,0 0 0,0 0 0,0 0 0,1 0 0,-1 1 0,0-1 0,1 0 0,-1 1 0,1 0 0,0-1 0,-1 1 0,1 0 0,3-2 0,34-20 0,-37 22 0,14-7 0,0 1 0,1 1 0,-1 0 0,19-4 0,-28 9 0,0-1 0,1 1 0,-1 1 0,0-1 0,0 1 0,0 0 0,1 1 0,-1 0 0,0 0 0,0 0 0,0 1 0,11 5 0,-16-7 0,-1 1 0,1 0 0,-1 0 0,1 0 0,-1 0 0,0 0 0,1 0 0,-1 0 0,0 0 0,0 1 0,0-1 0,0 0 0,0 1 0,0-1 0,0 1 0,-1-1 0,1 1 0,0-1 0,-1 1 0,1-1 0,-1 1 0,0 0 0,1 2 0,-1 0 0,0 1 0,-1 0 0,1-1 0,-1 1 0,0-1 0,0 1 0,-1-1 0,-2 7 0,-4 7 0,-2-2 0,1 1 0,-14 15 0,-21 27-273,-3-2 0,-2-2 0,-3-2 0,-109 86 0,140-125-6553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2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94 24575,'-1'1'0,"0"-1"0,0 0 0,0 1 0,0-1 0,0 1 0,0 0 0,0-1 0,0 1 0,1 0 0,-1 0 0,0-1 0,0 1 0,1 0 0,-1 0 0,0 0 0,1 0 0,-1 0 0,1 0 0,-1 0 0,1 0 0,-1 0 0,1 0 0,0 0 0,0 0 0,-1 0 0,1 0 0,0 2 0,-4 36 0,4-35 0,-1 1 0,1 0 0,0 0 0,0 0 0,1-1 0,-1 1 0,1 0 0,0 0 0,1 0 0,-1-1 0,1 1 0,0 0 0,0-1 0,0 0 0,0 1 0,1-1 0,0 0 0,0 0 0,0 0 0,0-1 0,5 4 0,-5-5 0,-1 0 0,2 0 0,-1-1 0,0 1 0,0-1 0,0 0 0,1 0 0,-1 0 0,0-1 0,1 1 0,-1-1 0,1 1 0,-1-1 0,1 0 0,-1-1 0,1 1 0,-1 0 0,0-1 0,1 0 0,-1 0 0,0 0 0,1 0 0,-1-1 0,0 1 0,0-1 0,0 0 0,0 0 0,-1 0 0,4-2 0,4-4 0,-1-1 0,0 0 0,0-1 0,-1 1 0,-1-2 0,1 1 0,-2-1 0,1 0 0,4-13 0,16-24 0,-27 40 0,0 0 0,-1 1 0,0-1 0,0 1 0,-1-1 0,1 1 0,-2 0 0,1 0 0,-6-11 0,8 18 0,0-1 0,0 1 0,0-1 0,0 1 0,-1 0 0,1-1 0,0 1 0,0 0 0,0-1 0,-1 1 0,1 0 0,0-1 0,0 1 0,-1 0 0,1-1 0,0 1 0,-1 0 0,1 0 0,0-1 0,-1 1 0,1 0 0,0 0 0,-1 0 0,1 0 0,-1-1 0,1 1 0,0 0 0,-1 0 0,1 0 0,-1 0 0,1 0 0,-1 0 0,0 0 0,-10 12 0,-8 31 0,16-33 0,-88 169 0,-18 45 0,40-33 0,60-161 0,2-1 0,1 1 0,1 0 0,-1 51 0,5-76 0,1-1 0,0 1 0,0-1 0,1 1 0,-1-1 0,1 1 0,0-1 0,0 1 0,1-1 0,-1 0 0,1 1 0,0-1 0,0 0 0,1 0 0,-1 0 0,1-1 0,-1 1 0,1-1 0,0 1 0,1-1 0,-1 0 0,1 0 0,-1 0 0,1-1 0,0 1 0,0-1 0,0 0 0,0 0 0,0 0 0,1-1 0,-1 1 0,0-1 0,10 1 0,2 0 0,0-2 0,0 0 0,0 0 0,1-2 0,-1 0 0,0-1 0,0 0 0,19-8 0,9-3 0,-1-2 0,-1-2 0,0-2 0,-2-2 0,0-1 0,-2-2 0,0-2 0,53-49 0,-85 69 0,1-1 0,-1 0 0,0 0 0,-1 0 0,0-1 0,-1 1 0,1-1 0,-2 0 0,1-1 0,2-13 0,-5 20 0,0 0 0,0 0 0,-1 0 0,0 0 0,0 0 0,1 0 0,-2 0 0,1 0 0,0 0 0,-1 0 0,1 0 0,-1 0 0,0 0 0,0 0 0,0 0 0,0 0 0,-1 1 0,1-1 0,-1 0 0,1 1 0,-1-1 0,0 1 0,0 0 0,0 0 0,0-1 0,-1 1 0,1 1 0,-1-1 0,1 0 0,-1 1 0,0-1 0,1 1 0,-1 0 0,0-1 0,0 1 0,-5-1 0,-1 0 7,-1 0 0,1 0 0,0 1 0,-1 0 0,1 1 1,-1 0-1,1 0 0,-1 1 0,1 1 0,0-1 0,-1 1 0,1 1 0,0 0 0,0 0 0,1 1 0,-11 5 0,-1 4-255,1 0 1,0 1-1,1 2 1,1-1-1,-20 25 1,22-25-6579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2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92 24575,'44'-3'0,"0"-2"0,0-3 0,55-15 0,-58 13 0,155-30 0,-193 39 0,0 0 0,-1 1 0,1 0 0,0-1 0,0 1 0,0 0 0,0 1 0,0-1 0,0 0 0,0 1 0,-1 0 0,1-1 0,4 3 0,-5-2 0,-1 1 0,0-1 0,0 0 0,0 1 0,0-1 0,0 1 0,-1-1 0,1 1 0,0-1 0,-1 1 0,1 0 0,-1-1 0,1 1 0,-1 0 0,0-1 0,0 1 0,0 0 0,0-1 0,0 1 0,0 0 0,0 0 0,0-1 0,-1 1 0,0 1 0,-9 133 0,-3 17 0,9-113 0,2 1 0,1 0 0,3-1 0,8 55 0,-7-68 0,4 84 0,-5-64 0,9 62 0,-8-97 0,-1 0 0,-1 1 0,0-1 0,-1 1 0,0-1 0,-1 1 0,0-1 0,-1 1 0,-1-1 0,0 0 0,-6 17 0,5-20 0,0-1 0,-1 0 0,0 0 0,-1 0 0,1-1 0,-2 0 0,1 0 0,-1 0 0,0-1 0,0 0 0,0 0 0,-1 0 0,0-1 0,0-1 0,-15 7 0,-4 2 0,1-2 0,-1-1 0,-1-1 0,0-1 0,-48 6 0,73-14-114,0 0 1,0 0-1,0 0 0,0 0 0,0-1 1,0 0-1,0 1 0,1-1 0,-1 0 1,0-1-1,-3-1 0,-9-6-6712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4.6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494 18 24575,'0'-1'0,"0"0"0,0 0 0,-1 0 0,1 1 0,0-1 0,-1 0 0,1 0 0,-1 0 0,1 0 0,-1 1 0,1-1 0,-1 0 0,0 1 0,1-1 0,-1 0 0,0 1 0,0-1 0,1 1 0,-1-1 0,0 1 0,0-1 0,0 1 0,0-1 0,0 1 0,1 0 0,-1 0 0,0-1 0,0 1 0,0 0 0,0 0 0,0 0 0,0 0 0,0 0 0,0 0 0,0 0 0,-2 1 0,-40 5 0,38-4 0,-44 7 0,-77 18 0,110-23 0,-1 2 0,2 0 0,-1 0 0,1 2 0,-20 11 0,31-15 0,1 0 0,-1 0 0,1 0 0,0 1 0,0-1 0,0 1 0,0-1 0,1 1 0,0 0 0,0 0 0,0 1 0,0-1 0,1 0 0,0 0 0,0 1 0,1-1 0,-1 1 0,1-1 0,1 10 0,0 11 0,2-1 0,10 45 0,-7-29 0,0 1 0,-3-1 0,-2 53 0,-2-41 0,9 67 0,4 10 0,-5 1 0,-12 136 0,-7-139 0,-51 232 0,8-67 0,49-258 0,2 0 0,1 1 0,2 0 0,2-1 0,8 59 0,-8-83 0,2-1 0,-1 1 0,1-1 0,1 1 0,0-1 0,0 0 0,1 0 0,1-1 0,-1 0 0,2 0 0,-1 0 0,1 0 0,0-1 0,1 0 0,0-1 0,0 0 0,1 0 0,-1-1 0,2 0 0,-1 0 0,1-1 0,13 6 0,11 0 0,1-1 0,0-1 0,1-3 0,-1 0 0,1-2 0,0-2 0,0-2 0,57-5 0,-85 4 15,0 0 0,-1-1 0,1 1 0,0-2 0,-1 1 0,0-1 0,9-4 0,-13 5-102,0 1-1,0-1 1,0-1 0,0 1-1,0 0 1,0-1 0,0 0-1,-1 1 1,1-1-1,-1 0 1,0 0 0,0 0-1,0-1 1,0 1 0,-1 0-1,3-7 1,0-7-6739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5.3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0 493 24575,'1'-4'0,"-1"0"0,1 1 0,0-1 0,0 0 0,0 1 0,1-1 0,-1 1 0,1 0 0,0-1 0,0 1 0,0 0 0,0 0 0,1 0 0,-1 0 0,6-3 0,51-42 0,-32 27 0,-6 4 0,5-5 0,56-35 0,-73 51 0,1 1 0,0 0 0,0 1 0,1 0 0,-1 1 0,1 0 0,0 1 0,0 0 0,0 1 0,12-1 0,41 2 0,16 2 0,0-5 0,158-24 0,-225 25 0,18-4 0,0-2 0,58-22 0,-83 27 0,1 0 0,0 0 0,-1 0 0,0-1 0,0 0 0,0-1 0,0 1 0,-1-1 0,0 0 0,0 0 0,0-1 0,0 1 0,-1-1 0,0 0 0,0-1 0,-1 1 0,1-1 0,3-12 0,-6 18 0,-1-1 0,1 1 0,-1-1 0,1 1 0,-1-1 0,0 0 0,0 1 0,0-1 0,0 0 0,0 1 0,0-1 0,0 1 0,0-1 0,-1 0 0,1 1 0,0-1 0,-1 1 0,0-1 0,1 1 0,-1-1 0,0 1 0,0-1 0,0 1 0,0 0 0,0 0 0,0-1 0,0 1 0,0 0 0,0 0 0,-1 0 0,1 0 0,0 0 0,-1 0 0,1 1 0,-1-1 0,1 0 0,-1 1 0,1-1 0,-3 0 0,0 0 0,-1 1 0,1-1 0,-1 1 0,0 0 0,1 0 0,-1 1 0,1-1 0,-1 1 0,1 0 0,-1 0 0,1 0 0,-1 1 0,-4 2 0,-9 6 0,0 2 0,1 0 0,0 0 0,1 2 0,1 0 0,0 1 0,1 0 0,0 1 0,-17 27 0,-8 21 0,-42 89 0,61-113 0,-77 160 0,9 4 0,-78 270 0,155-431-1365,8-34-5461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5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1 146 24575,'34'-1'-1797,"52"-8"0,96-30 4192,-111 23-1550,-53 12-801,49-11-571,97-35-1,-137 39-6298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5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55 24575,'5'-1'0,"0"0"0,0 0 0,0 0 0,0-1 0,0 1 0,0-1 0,0-1 0,-1 1 0,1-1 0,-1 1 0,0-1 0,5-4 0,-5 4 0,0 0 0,0 0 0,1 0 0,-1 1 0,1 0 0,-1-1 0,1 2 0,0-1 0,8-1 0,-13 3 0,1 0 0,-1 0 0,1 0 0,-1 0 0,1 1 0,-1-1 0,1 0 0,-1 0 0,1 1 0,-1-1 0,1 0 0,-1 1 0,0-1 0,1 1 0,-1-1 0,0 0 0,1 1 0,-1-1 0,0 1 0,1-1 0,-1 1 0,0-1 0,0 1 0,0-1 0,0 1 0,1-1 0,-1 1 0,0-1 0,0 1 0,0-1 0,0 1 0,0-1 0,0 1 0,0 0 0,0-1 0,-1 2 0,-2 25 0,2-21 0,-36 177 0,0 5 0,29-139-1365,2-32-5461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31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84 112 24575,'1'-11'-115,"1"0"-1,1 0 1,0 1-1,8-20 1,-6 17-30,8-12 464,-8 25 5,-1 15-245,-5 2-79,0 0 0,-1-1 0,0 0 0,-1 1 0,-1-1 0,-1 0 0,0-1 0,-1 1 0,-13 22 0,11-22 0,0 1 0,2 0 0,-1 0 0,2 1 0,1 0 0,0 0 0,-2 30 0,5-9 0,2-1 0,-3 1 0,-8 55 0,7-68 0,0 0 0,2 36 0,2-40 0,-1 0 0,-2-1 0,0 1 0,-6 24 0,7-42 0,0 0 0,0-1 0,0 1 0,1 0 0,0 0 0,-1 0 0,1 0 0,1 0 0,-1 0 0,1-1 0,-1 1 0,1 0 0,0 0 0,0 0 0,1-1 0,-1 1 0,5 6 0,-5-8 0,1-1 0,-1 1 0,1-1 0,0 0 0,-1 1 0,1-1 0,0 0 0,0 0 0,0 0 0,0 0 0,0 0 0,0 0 0,0-1 0,0 1 0,0-1 0,0 0 0,1 1 0,-1-1 0,0 0 0,0 0 0,0 0 0,0 0 0,1-1 0,-1 1 0,0-1 0,0 1 0,0-1 0,0 0 0,0 0 0,0 0 0,0 0 0,3-2 0,162-90-1365,-149 82-5461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6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394 284 24575,'14'-2'0,"0"0"0,-1-1 0,0-1 0,0 0 0,0-1 0,0 0 0,15-9 0,24-9 0,-30 15 0,10-3 0,51-26 0,-73 31 0,-1 0 0,1 0 0,-1-1 0,-1 0 0,1 0 0,-1-1 0,0 0 0,-1-1 0,8-11 0,-14 19 0,1-1 0,-1 1 0,0 0 0,-1-1 0,1 1 0,0-1 0,0 0 0,-1 1 0,1-1 0,-1 1 0,1-1 0,-1 0 0,0 0 0,1 1 0,-1-1 0,0 0 0,0 1 0,0-1 0,0 0 0,-1 0 0,1 1 0,0-1 0,-1 0 0,0 1 0,1-1 0,-1 1 0,0-1 0,1 0 0,-1 1 0,0 0 0,0-1 0,0 1 0,0 0 0,-1-1 0,1 1 0,0 0 0,-1 0 0,1 0 0,0 0 0,-1 0 0,1 0 0,-1 0 0,1 1 0,-1-1 0,0 0 0,1 1 0,-1 0 0,-2-1 0,-9-3 0,0 1 0,0 0 0,0 1 0,-26 0 0,-59 0 0,1 5 0,-1 4 0,-190 39 0,276-43 0,1 0 0,-1 1 0,1 0 0,-22 12 0,32-15 0,-1 0 0,0 0 0,1 0 0,0 0 0,-1 0 0,1 1 0,0-1 0,-1 0 0,1 1 0,0-1 0,0 1 0,0 0 0,0-1 0,1 1 0,-1-1 0,0 1 0,0 2 0,1-2 0,0 0 0,0 0 0,1-1 0,-1 1 0,1 0 0,-1 0 0,1-1 0,-1 1 0,1 0 0,0-1 0,0 1 0,0-1 0,0 1 0,0-1 0,0 1 0,0-1 0,0 0 0,1 0 0,-1 1 0,0-1 0,4 1 0,21 16 0,1-2 0,1 0 0,0-2 0,1-1 0,40 11 0,45 22 0,-98-39 0,21 10 0,65 41 0,-91-50 0,0 1 0,0 0 0,-1 0 0,0 1 0,-1 0 0,0 0 0,0 1 0,-2 1 0,11 17 0,-9-10 0,-1 1 0,0-1 0,-2 1 0,0 1 0,-1-1 0,-1 1 0,-1 0 0,-1 0 0,-1 0 0,-1 1 0,-4 34 0,4-49 0,-1-1 0,0 0 0,-1 0 0,1 1 0,-1-1 0,0 0 0,-1-1 0,1 1 0,-1 0 0,0-1 0,-1 1 0,1-1 0,-1 0 0,0 0 0,-1-1 0,1 1 0,-1-1 0,0 0 0,0 0 0,0 0 0,0-1 0,-1 0 0,1 0 0,-1 0 0,0-1 0,-10 4 0,8-5 0,1 1 0,-1-1 0,0 0 0,0-1 0,0 0 0,0 0 0,0 0 0,0-1 0,0-1 0,0 1 0,0-1 0,1-1 0,-1 1 0,1-1 0,-1 0 0,1-1 0,0 0 0,0 0 0,1-1 0,-11-8 0,12 8 0,1 0 0,-1 0 0,1-1 0,0 0 0,1 0 0,-1 0 0,1 0 0,0 0 0,1-1 0,0 1 0,0-1 0,0 0 0,0 0 0,1 0 0,0 1 0,1-1 0,0 0 0,0 0 0,0 0 0,1 0 0,0 0 0,0 0 0,1 0 0,3-8 0,2-8 0,2 0 0,0 0 0,2 1 0,0 1 0,27-37 0,71-83-1365,-86 115-5461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6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18 24575,'49'0'0,"-1"-1"0,66-12 0,-110 12 0,-1 0 0,1 1 0,0-1 0,0 1 0,0 0 0,0 0 0,0 0 0,0 0 0,0 1 0,0 0 0,0-1 0,0 1 0,7 4 0,-10-4 0,1 0 0,0 1 0,-1-1 0,1 1 0,-1 0 0,1 0 0,-1-1 0,0 1 0,0 0 0,0 0 0,0 0 0,0 0 0,0 0 0,-1 1 0,1-1 0,-1 0 0,1 0 0,-1 0 0,0 0 0,0 1 0,0-1 0,0 0 0,0 0 0,-1 1 0,0 2 0,-2 18 0,1 1 0,1-1 0,0 0 0,2 0 0,1 1 0,1-1 0,1 0 0,1 0 0,1-1 0,1 0 0,15 36 0,78 127 0,16 37 0,-104-193 0,-1 1 0,-2 1 0,-1 0 0,-1 0 0,-2 1 0,-1-1 0,-2 1 0,-2 52 0,0-43 0,2 1 0,2-1 0,1 0 0,15 54 0,-19-92 0,0-1 0,0 1 0,-1 0 0,1-1 0,-1 1 0,1 0 0,-1 0 0,0 0 0,0-1 0,-1 1 0,1 0 0,0 0 0,-1-1 0,0 1 0,1 0 0,-1-1 0,0 1 0,0 0 0,-1-1 0,1 1 0,0-1 0,-1 0 0,0 0 0,1 1 0,-1-1 0,0 0 0,-3 2 0,0-1 0,-1 0 0,0 0 0,1-1 0,-1 0 0,0 0 0,0 0 0,0-1 0,-1 0 0,1 0 0,0 0 0,-9-1 0,-218 20 0,152-8-72,51-7 162,-60 3 0,82-8-213,0 0 0,0 0 1,0-1-1,0-1 0,0 1 0,0-1 1,0-1-1,0 1 0,1-1 0,-1-1 1,-13-7-1,1-4-6703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7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24 24575,'41'-2'0,"47"-8"0,-53 5 0,0 1 0,37 2 0,-60 2 0,0 1 0,-1 1 0,1 0 0,0 0 0,-1 1 0,1 1 0,-1 0 0,0 0 0,0 1 0,10 7 0,41 28 0,-3 2 0,86 78 0,-141-116 0,-1 0 0,0 1 0,0-1 0,0 1 0,0-1 0,-1 1 0,0 0 0,0 0 0,0 0 0,-1 1 0,1-1 0,-1 0 0,-1 1 0,1 7 0,0 14 0,-4 46 0,0-24 0,-9 183 0,0 13 0,9-162 0,-3-1 0,-4 0 0,-4-1 0,-3 0 0,-4-1 0,-3-1 0,-3-1 0,-4-2 0,-44 80 0,72-150 0,-1 0 0,1 0 0,-1 0 0,0-1 0,-1 0 0,1 0 0,-1 0 0,0 0 0,0-1 0,0 1 0,-1-1 0,0-1 0,-6 4 0,3-3 0,-1-1 0,1 0 0,-1-1 0,0 0 0,0-1 0,0 0 0,0 0 0,-13-1 0,-78 0 0,-121-4 0,215 3-227,1 0-1,0 0 1,0-1-1,0 1 1,-12-6-1,-2-3-6598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2:39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28 24575,'10'-1'0,"-1"0"0,1-1 0,-1 0 0,13-4 0,33-6 0,20 9 0,109 7 0,-182-4 0,0 0 0,0 0 0,0 1 0,0-1 0,0 1 0,0 0 0,-1-1 0,1 1 0,0 0 0,0 0 0,0 0 0,-1 1 0,1-1 0,0 0 0,-1 0 0,0 1 0,1-1 0,-1 1 0,0 0 0,1-1 0,-1 1 0,0 0 0,0 0 0,0-1 0,-1 1 0,1 0 0,0 0 0,-1 0 0,1 0 0,-1 0 0,0 0 0,1 0 0,-1 0 0,0 0 0,0 0 0,-1 4 0,0 10 0,-2 0 0,1 0 0,-11 30 0,4-14 0,0 21 0,2 1 0,2 1 0,3-1 0,2 1 0,11 90 0,70 266 0,-74-381 0,2 8 0,39 182 0,-41-175 0,-2 0 0,-1 87 0,-6-115 0,1 0 0,-2 0 0,0 0 0,-1-1 0,-1 0 0,-1 0 0,0 0 0,-1 0 0,0-1 0,-11 15 0,11-20 0,0 0 0,0-1 0,-1 0 0,0 0 0,0-1 0,-1 0 0,-1-1 0,1 0 0,-1 0 0,0-1 0,-1 0 0,1-1 0,-1 0 0,0-1 0,-12 4 0,-35 3 0,0-2 0,-60 2 0,58-6 0,40-2 4,-1 1 1,-25 8-1,37-9-110,-1 1 0,0-2 0,0 1 0,-1-1 0,1-1 0,0 0 0,-1 0 0,1-1 0,-1-1 0,1 1 0,0-2 0,-18-3 0,4-4-6720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3:1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24 530 24575,'-2'-28'0,"-8"-50"0,5 56 0,2 0 0,1 0 0,0-39 0,14-7 0,-9 56 0,0 0 0,-1 0 0,0 0 0,-1 0 0,-1-1 0,0 1 0,-2-22 0,-2 18 0,1 6 0,1 0 0,0-1 0,-2-19 0,4 29 0,0 0 0,0-1 0,0 1 0,0 0 0,0 0 0,0 0 0,0 0 0,0-1 0,1 1 0,-1 0 0,0 0 0,1 0 0,-1 0 0,1 0 0,-1 0 0,1 0 0,-1 0 0,1 0 0,0 0 0,-1 0 0,1 0 0,0 0 0,0 0 0,0 1 0,0-1 0,0 0 0,0 1 0,0-1 0,0 1 0,0-1 0,0 1 0,0-1 0,0 1 0,0 0 0,0-1 0,1 1 0,-1 0 0,0 0 0,0 0 0,0 0 0,0 0 0,2 0 0,45 7 0,62 18 0,18 2 0,248 0 0,-328-25 0,157 8 0,82 2 0,-219-11 0,731 24 0,632 43 0,322 24 0,-156 103 0,-938-104 0,78 31 0,-508-81 0,241 71 0,-183-38 0,-184-49 0,162 61 0,-250-80 0,-1 1 0,0 0 0,0 1 0,0 0 0,-1 1 0,-1 1 0,17 15 0,-22-17 0,0 1 0,0-1 0,-1 1 0,0 1 0,0-1 0,-1 1 0,0 0 0,-1 0 0,0 1 0,0-1 0,1 15 0,9 38 0,95 397 0,-66-305 0,41 120 0,-10-79 0,77 328 0,-51-19 0,109 511 0,-160-767 0,-11 0 0,8 328 0,-37-414 0,-2-63 0,-10 188 0,-19 25 0,11-131 0,-80 560 0,48-551 0,-12 65 0,34-129 0,6 0 0,2 131 0,12-216 0,-2 0 0,-2 1 0,-1-2 0,-3 1 0,-1-1 0,-2 0 0,-19 43 0,-154 377 0,176-437 0,0 1 0,2 0 0,0 0 0,-4 44 0,10-64 0,0 1 0,1 0 0,0-1 0,0 1 0,1-1 0,0 1 0,0-1 0,0 1 0,0-1 0,1 1 0,0-1 0,0 0 0,0 0 0,1 0 0,0 0 0,0 0 0,0-1 0,0 1 0,1-1 0,-1 0 0,1 0 0,1 0 0,-1 0 0,0-1 0,1 0 0,0 0 0,-1 0 0,7 2 0,9 3 0,2-1 0,42 8 0,29 9 0,-77-20 0,18 8 0,-32-12 0,-1 1 0,0-1 0,0 1 0,0-1 0,0 1 0,0 0 0,-1-1 0,1 1 0,0 0 0,0 0 0,0-1 0,-1 1 0,1 0 0,0 0 0,-1 0 0,1 0 0,-1 0 0,1 0 0,-1 0 0,1 0 0,-1 0 0,0 1 0,1-1 0,-1 1 0,-1-1 0,1 0 0,-1 0 0,1 0 0,-1 0 0,0 0 0,1-1 0,-1 1 0,0 0 0,0 0 0,1-1 0,-1 1 0,0 0 0,0-1 0,0 1 0,0-1 0,0 0 0,0 1 0,0-1 0,0 0 0,0 1 0,0-1 0,0 0 0,0 0 0,0 0 0,0 0 0,0 0 0,0 0 0,0 0 0,0 0 0,0 0 0,0-1 0,-2 1 0,-41-7 0,41 6 0,-37-7 0,-91-15 0,77 14 0,44 6 0,-1 1 0,0 0 0,1 1 0,-1 0 0,0 0 0,0 1 0,0 1 0,0 0 0,-15 3 0,19-2 0,4-1 0,1 0 0,-1 0 0,0 0 0,0-1 0,0 1 0,0 0 0,0-1 0,0 0 0,0 0 0,0 0 0,-5-1 0,7 0 0,-1-1 0,1 1 0,-1-1 0,1 1 0,0-1 0,0 1 0,0-1 0,0 0 0,0 0 0,0 0 0,0 1 0,1-1 0,-1 0 0,0 0 0,1 0 0,0 0 0,0 0 0,-1 0 0,1-2 0,-11-40-1365,3 23-5461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3:15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0 24575,'-8'2'0,"1"-1"0,0 2 0,0-1 0,0 1 0,-8 4 0,1 0 0,-65 20 0,52-19 0,1 2 0,-40 19 0,-38 20 0,60-30 0,-48 29 0,79-40 0,1 1 0,0 0 0,0 0 0,1 1 0,0 1 0,0 0 0,-16 23 0,24-29 0,1-1 0,0 1 0,0 0 0,0 0 0,1 0 0,-1 0 0,1 0 0,0 0 0,1 0 0,-1 0 0,1 0 0,0 1 0,0-1 0,1 0 0,-1 0 0,1 0 0,0 0 0,1 0 0,-1 0 0,1 0 0,0 0 0,5 8 0,5 9 0,2-1 0,0 0 0,24 27 0,-19-24 0,1 2 0,66 80 0,-6 4 0,81 145 0,-94-123 0,-6 3 0,-5 2 0,47 183 0,42 317 0,-118-468 0,11 311 0,-36-318 0,26 184 0,-9-252 0,54 164 0,-57-206 0,-3 2 0,-1 0 0,-3 0 0,-3 1 0,0 93 0,-7-142 0,2 42 0,-4 0 0,-9 59 0,11-99 0,0-1 0,0 1 0,1 0 0,0-1 0,0 1 0,0 0 0,1-1 0,1 1 0,-1-1 0,1 1 0,4 8 0,-5-12 0,1 0 0,0 0 0,0 0 0,1-1 0,-1 1 0,1-1 0,0 1 0,0-1 0,0 0 0,0 0 0,0-1 0,1 1 0,-1 0 0,1-1 0,0 0 0,0 0 0,0 0 0,0 0 0,0-1 0,8 2 0,34 3 0,-1-2 0,1-2 0,0-3 0,0-1 0,70-13 0,-52 8 0,102-13 0,377-36 0,87 28 0,-242 15 0,-200 4 0,204-11 0,572 2 0,-292 20 0,1111-153 0,-1671 134 0,0-5 0,-2-5 0,146-56 0,-160 46-368,117-43-6931,-141 56 8399,-1 2 4337,-33 14-4817,44-5 1,-53 9-649,1 0 1,-2-2-1,34-11 0,-32 4 28,-1-2 0,0 0 0,-1-2 0,-1-1 0,27-24 0,-42 32 0,-1-1 0,0 0 0,-1-1 0,0-1 0,-1 1 0,0-1 0,-2-1 0,1 0 0,-1 0 0,-1 0 0,8-29 0,-4 2 0,-2-1 0,-2 0 0,1-47 0,6-47 0,6 1 0,56-205 0,-11 110 0,-41 151 0,5-19 0,-28 96 0,1-1 0,-1 1 0,0 0 0,0-1 0,-1 1 0,1 0 0,0 0 0,-1-1 0,1 1 0,-1 0 0,0 0 0,1-1 0,-1 1 0,0 0 0,-1 0 0,1 0 0,0 0 0,0 0 0,-1 0 0,-1-1 0,-2-1 0,1 0 0,-1 0 0,0 0 0,0 1 0,-1 0 0,1 0 0,-10-4 0,-1 1 0,-1 1 0,0 0 0,0 1 0,-29-2 0,-21 2 0,0 4 0,0 2 0,0 3 0,0 3 0,1 3 0,-71 22 0,119-29 0,0-1 0,0-1 0,-34 0 0,-19 2 0,62 0 0,12 0 0,17 1 0,-1-7-1365,0-2-5461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3:4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13 24575,'-31'-6'0,"28"5"0,-1 0 0,1 0 0,0 0 0,-1 0 0,1 1 0,-1-1 0,1 1 0,-1 0 0,-5 1 0,-38 2 0,35-3 0,0 1 0,-1 1 0,1-1 0,0 2 0,-14 3 0,23-4 0,0 0 0,0-1 0,1 1 0,-1 0 0,0 1 0,1-1 0,0 0 0,-1 1 0,1-1 0,0 1 0,0 0 0,0 0 0,-2 5 0,-19 48 0,7-14 0,6-17 0,1-1 0,1 1 0,1 1 0,2 0 0,0-1 0,0 36 0,-7 30 0,9-67 0,2-1 0,0 0 0,2 1 0,1-1 0,5 29 0,4 60 0,-13-74 0,-2-1 0,-17 73 0,-1 7 0,17-79 0,2-20 0,0 0 0,1-1 0,1 1 0,1 0 0,1 0 0,3 24 0,-3-36 0,1 0 0,-1 0 0,1 0 0,0 0 0,1 0 0,-1 0 0,1 0 0,1-1 0,-1 1 0,1-1 0,-1 0 0,2 0 0,-1 0 0,0-1 0,1 0 0,7 6 0,-2-4 0,0-1 0,-1 0 0,2 0 0,-1-1 0,0-1 0,1 0 0,0 0 0,20 2 0,35 0 0,126-5 0,-74-3 0,147-10 0,-106 2 0,229-13 0,-8 1 0,18-1 0,501-79 0,-600 59 0,330-13 0,-270 39 0,-121 7 0,13-1 0,541-83 0,-604 77 0,219 5 0,-241 1 0,5 0 0,-152 13 0,-1 1 0,0 0 0,0 2 0,0 0 0,0 1 0,0 1 0,-1 1 0,23 12 0,18 13 0,54 41 0,-49-31 0,-53-36 0,-1 0 0,0 1 0,0 0 0,0 1 0,-1-1 0,7 11 0,-12-15 0,-1 1 0,0-1 0,0 1 0,0 0 0,0 0 0,0 0 0,-1 0 0,0 0 0,0 0 0,0 0 0,0 0 0,0 0 0,-1 1 0,0-1 0,0 0 0,0 0 0,-1 1 0,1-1 0,-2 5 0,-21 74 0,-13 66 0,34-132 0,0 0 0,1 0 0,0 0 0,2 1 0,0-1 0,6 32 0,3 3 0,3 60 0,-2-20 0,-10-70 0,-1 0 0,0 1 0,-2-1 0,-8 40 0,2-3 0,7-56 0,0 1 0,0 0 0,0 0 0,-1 0 0,1-1 0,-1 1 0,0 0 0,0-1 0,0 0 0,0 1 0,0-1 0,-1 0 0,0 0 0,1 0 0,-1-1 0,0 1 0,-1-1 0,1 1 0,0-1 0,-5 2 0,-9 4 0,-1 0 0,1-1 0,-24 5 0,-19 8 0,44-13-1365,1-2-5461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3:5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1560 1657 24575,'3'-3'0,"-1"0"0,0 0 0,1 0 0,0 1 0,0-1 0,0 1 0,0 0 0,0 0 0,0 0 0,0 0 0,1 0 0,-1 1 0,8-3 0,4-3 0,-3-1 0,1 0 0,-1 0 0,-1-2 0,1 1 0,-1-2 0,-1 1 0,0-1 0,-1-1 0,0 0 0,-1 0 0,0-1 0,-1 0 0,0 0 0,-1 0 0,0-1 0,-1 0 0,-1-1 0,0 1 0,-1 0 0,-1-1 0,0 0 0,-1 0 0,-1-20 0,-1 0 0,-2 1 0,-1 0 0,-1-1 0,-2 2 0,-2-1 0,-21-54 0,-4 10 0,-68-112 0,-246-330 0,328 494 0,0 1 0,-1 1 0,-2 1 0,0 1 0,-2 1 0,-51-34 0,68 50 0,-1 2 0,0-1 0,0 1 0,0 1 0,0-1 0,-1 2 0,1-1 0,0 1 0,-1 1 0,1 0 0,-1 0 0,1 1 0,-1 0 0,1 0 0,-1 1 0,-12 5 0,-16 5 0,1 3 0,-59 32 0,43-20 0,27-13 0,0 1 0,0 1 0,2 1 0,0 2 0,1 0 0,1 2 0,1 0 0,1 1 0,0 1 0,2 1 0,-17 30 0,-28 38 0,38-58 0,1 0 0,2 2 0,1 1 0,2 0 0,-14 41 0,-89 271 0,113-319 0,1 0 0,1 1 0,2 0 0,1 0 0,1 1 0,3 52 0,4-38 0,2-1 0,2 0 0,27 86 0,-13-53 0,-14-46 0,2 1 0,1-1 0,24 48 0,-9-39 0,57 72 0,-56-80 0,-1 2 0,40 69 0,-65-100 0,12 23 0,1-1 0,1 0 0,33 43 0,-41-61 0,0-1 0,0-1 0,0 1 0,1-1 0,0 0 0,0-1 0,0 0 0,1 0 0,0-1 0,0 0 0,0 0 0,0-1 0,1-1 0,-1 1 0,17 1 0,13-3 0,0-1 0,0-1 0,1-3 0,63-13 0,-13 1 0,-19 7 0,106-30 0,-153 31 0,0 0 0,0-2 0,-1-1 0,0 0 0,0-2 0,-2-1 0,36-29 0,-4-1 0,-27 24 0,-1-1 0,-1-1 0,-2-1 0,28-35 0,-33 33-455,2 1 0,27-26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3:59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509 118 24575,'3'-5'0,"-1"0"0,1 0 0,-1 0 0,1 0 0,1 0 0,-1 1 0,1-1 0,-1 1 0,1 0 0,0 0 0,1 0 0,5-3 0,3-5 0,-5 4 0,11-15 0,-21 15 0,-16 3 0,1 5 0,0 1 0,0 1 0,0 0 0,-18 6 0,13-3 0,1-2 0,-25 2 0,-322-5 0,367 0 0,0 0 0,0 0 0,1 0 0,-1 0 0,0 0 0,0 0 0,1 0 0,-1 1 0,0-1 0,1 0 0,-1 0 0,0 1 0,1-1 0,-1 1 0,0-1 0,1 0 0,-1 1 0,1-1 0,-1 1 0,1-1 0,-1 1 0,1 0 0,-1-1 0,1 1 0,-1 0 0,1-1 0,0 1 0,-1 0 0,1-1 0,0 1 0,0 0 0,0-1 0,-1 1 0,1 0 0,0 0 0,0-1 0,0 1 0,0 0 0,0 0 0,0-1 0,1 1 0,-1 0 0,0 0 0,0-1 0,0 1 0,1 0 0,-1-1 0,0 1 0,1 0 0,-1-1 0,1 2 0,28 54 0,-12-23 0,-8-4 0,-1 1 0,-2 0 0,3 41 0,-6-44 0,4 28 0,-2-6 0,20 80 0,-15-82 0,6 62 0,-9-56 0,-3-8 0,-3 0 0,-1 1 0,-2-1 0,-15 77 0,9-13 0,7-72 0,-9 50 0,-14 62 0,19-121 0,1 0 0,0 37 0,-6 38 0,1-28 0,8-55 0,-1-1 0,0-1 0,-2 1 0,0 0 0,-8 19 0,8-28 0,0 0 0,1 0 0,0 0 0,1 1 0,0-1 0,0 1 0,1-1 0,1 1 0,1 16 0,-1-22 0,1-1 0,0 1 0,0-1 0,0 1 0,1-1 0,0 0 0,-1 0 0,1 0 0,1 0 0,-1 0 0,1 0 0,-1 0 0,1-1 0,0 1 0,0-1 0,1 0 0,-1 0 0,1 0 0,-1 0 0,1-1 0,0 0 0,0 1 0,0-1 0,6 1 0,10 4 0,0-2 0,0 0 0,1-1 0,30 1 0,-45-4 0,36 9-85,-53-13-8021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24575,'0'-5'0,"1"0"0,-1 0 0,1 0 0,0 0 0,1 0 0,-1 0 0,1 1 0,0-1 0,0 0 0,0 1 0,1-1 0,-1 1 0,1 0 0,0 0 0,0 0 0,1 1 0,-1-1 0,1 1 0,0-1 0,0 1 0,0 0 0,0 1 0,1-1 0,-1 1 0,1 0 0,-1 0 0,1 0 0,0 0 0,0 1 0,6-1 0,-1 0 0,0 0 0,0 0 0,0 1 0,0 1 0,0 0 0,0 0 0,0 1 0,1 0 0,-1 1 0,0 0 0,-1 1 0,1 0 0,0 0 0,10 6 0,1 2 0,-1 1 0,-1 1 0,0 1 0,-1 0 0,26 27 0,-40-37 0,0 1 0,0-1 0,-1 1 0,0-1 0,0 1 0,0 0 0,0 0 0,-1 1 0,0-1 0,0 1 0,0-1 0,-1 1 0,1-1 0,-1 1 0,-1 0 0,1-1 0,-1 1 0,0 0 0,0 0 0,-1-1 0,0 1 0,0 0 0,0-1 0,-1 1 0,0-1 0,0 1 0,0-1 0,-3 5 0,-7 10 0,-1 0 0,-1-1 0,0-1 0,-1 0 0,-28 24 0,136-125 0,-23 24 0,-3-4 0,-3-2 0,68-90 0,-180 200 0,37-31 0,0 1 0,1 1 0,0 0 0,2 0 0,0 1 0,-7 20 0,11-26 0,1 0 0,0 0 0,1 0 0,0 0 0,1 0 0,0 1 0,1-1 0,0 0 0,1 0 0,0 1 0,4 15 0,-3-22 0,0 0 0,0 0 0,0-1 0,1 1 0,-1 0 0,1-1 0,0 0 0,1 0 0,-1 0 0,1 0 0,-1 0 0,1-1 0,0 1 0,1-1 0,-1 0 0,0-1 0,1 1 0,0-1 0,-1 1 0,1-1 0,0-1 0,0 1 0,10 1 0,-5-1 0,0-1 0,-1 0 0,1-1 0,0 1 0,-1-2 0,1 0 0,0 0 0,-1 0 0,1-1 0,-1-1 0,0 0 0,10-4 0,27-16-1365,-26 13-5461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31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6 24575,'0'-4'0,"0"3"0,0 5 0,0 6 0,0 6 0,0 3 0,-4 3 0,-1 2 0,-1 0 0,2 1 0,-2-1 0,-1 0 0,-3-4 0,0-9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141 103 24575,'0'-8'0,"2"0"0,-1 1 0,1-1 0,0 1 0,6-14 0,-7 18 0,0 1 0,0-1 0,0 0 0,1 0 0,-1 1 0,1-1 0,0 0 0,-1 1 0,1 0 0,0-1 0,1 1 0,-1 0 0,0 0 0,0 0 0,1 1 0,0-1 0,2-1 0,-4 3 0,-1 0 0,0 0 0,1-1 0,-1 1 0,1 0 0,-1 0 0,1 1 0,-1-1 0,1 0 0,-1 0 0,1 0 0,-1 0 0,1 0 0,-1 0 0,1 1 0,-1-1 0,1 0 0,-1 0 0,1 1 0,-1-1 0,0 0 0,1 1 0,-1-1 0,0 0 0,1 1 0,-1-1 0,0 0 0,1 1 0,-1-1 0,0 1 0,0-1 0,1 1 0,2 21 0,-8 21 0,5-43 0,-13 44 0,-1-2 0,-1 0 0,-38 69 0,19-41 0,29-57-195,-1-1 0,0-1 0,-1 1 0,0-1 0,-1 0 0,-14 15 0,8-14-6631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118 217 24575,'19'-4'0,"-18"3"0,0 1 0,0-1 0,0 1 0,1-1 0,-1 1 0,0 0 0,1-1 0,-1 1 0,0 0 0,0 0 0,1 0 0,-1 0 0,0 0 0,1 0 0,-1 1 0,0-1 0,1 0 0,-1 1 0,0-1 0,0 1 0,0-1 0,1 1 0,0 1 0,40 26 0,-37-24 0,-1 1 0,1-2 0,1 1 0,-1 0 0,1-1 0,-1 0 0,1 0 0,0-1 0,0 1 0,0-1 0,0-1 0,0 1 0,1-1 0,-1 0 0,0-1 0,1 1 0,12-2 0,1-3 0,0 0 0,-1-2 0,1 0 0,-1-1 0,-1-1 0,1-1 0,-1-1 0,24-17 0,-33 22 0,-1-1 0,0 0 0,-1 0 0,1-1 0,-1 0 0,0 0 0,-1-1 0,0 0 0,0 0 0,-1 0 0,0-1 0,0 0 0,-1 0 0,0 0 0,-1 0 0,0-1 0,0 1 0,-1-1 0,1-12 0,-3 21 0,0-1 0,1 1 0,-1-1 0,0 1 0,-1-1 0,1 1 0,0-1 0,0 0 0,0 1 0,-1-1 0,1 1 0,-1-1 0,0 1 0,1 0 0,-1-1 0,0 1 0,0 0 0,0-2 0,0 3 0,0-1 0,1 1 0,-1 0 0,0 0 0,0 0 0,1 0 0,-1 0 0,0 0 0,1 0 0,-1 0 0,0 0 0,0 0 0,1 0 0,-1 0 0,0 0 0,1 0 0,-1 1 0,0-1 0,1 0 0,-1 0 0,0 1 0,1-1 0,-1 1 0,1-1 0,-1 0 0,0 2 0,-4 2 0,0 1 0,0 0 0,0 0 0,1 0 0,-1 0 0,-3 9 0,-6 12 0,2 1 0,1 0 0,1 1 0,-12 56 0,-10 123 0,22-131 0,-9 98 0,-22 121 0,33-261 0,-1 0 0,-2-1 0,-1-1 0,-2 1 0,0-2 0,-31 47 0,37-67 0,0-1 0,-1 1 0,0-1 0,0-1 0,-1 0 0,-1 0 0,1-1 0,-1-1 0,-1 1 0,-17 7 0,25-13 0,0-1 0,0 1 0,0-1 0,0 0 0,0 0 0,-1-1 0,1 1 0,0-1 0,0 0 0,-1 0 0,1 0 0,0-1 0,0 1 0,0-1 0,-6-2 0,6 1 0,0 0 0,0 0 0,0-1 0,1 0 0,-1 1 0,1-1 0,0-1 0,-1 1 0,2 0 0,-1-1 0,0 1 0,1-1 0,-1 0 0,1 0 0,0 0 0,1 0 0,-3-8 0,-4-11 14,2-1-1,0-1 0,2 1 0,1-1 1,1 0-1,1 1 0,1-1 1,6-46-1,3 12-508,3 0 0,30-85 0,-31 108-6331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3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184 106 24575,'-1'1'0,"1"0"0,0 0 0,-1 0 0,1 0 0,-1 0 0,1 0 0,-1 0 0,0 0 0,1 0 0,-1 0 0,0-1 0,0 1 0,1 0 0,-1 0 0,0-1 0,0 1 0,0 0 0,0-1 0,0 1 0,0-1 0,0 1 0,0-1 0,0 0 0,0 1 0,0-1 0,0 0 0,-1 0 0,1 0 0,0 0 0,0 0 0,0 0 0,0 0 0,0 0 0,0 0 0,-1 0 0,1-1 0,-2 0 0,1 1 0,0 0 0,-1 0 0,1-1 0,-1 1 0,1-1 0,0 0 0,0 0 0,-1 1 0,1-1 0,0-1 0,0 1 0,0 0 0,0-1 0,0 1 0,0-1 0,1 1 0,-1-1 0,-1-2 0,2 2 0,1-1 0,-1 0 0,1 1 0,0-1 0,0 0 0,0 0 0,0 1 0,1-1 0,-1 0 0,1 1 0,-1-1 0,1 0 0,0 1 0,0-1 0,0 1 0,1 0 0,-1-1 0,0 1 0,1 0 0,0 0 0,-1-1 0,1 1 0,0 1 0,0-1 0,0 0 0,3-1 0,-1-1 0,1 0 0,0 0 0,0 1 0,0 0 0,0 0 0,0 0 0,1 0 0,0 1 0,-1 0 0,12-2 0,-14 4 0,1-1 0,-1 1 0,1 1 0,-1-1 0,0 0 0,1 1 0,-1 0 0,0 0 0,1 0 0,-1 0 0,0 0 0,0 1 0,0 0 0,0-1 0,0 1 0,0 0 0,-1 0 0,1 1 0,0-1 0,-1 0 0,0 1 0,0 0 0,0-1 0,0 1 0,0 0 0,0 0 0,-1 0 0,1 0 0,-1 0 0,0 1 0,1 3 0,1 2 0,-1-1 0,0 1 0,-1 0 0,0 0 0,0 0 0,-1 0 0,0 0 0,-1 1 0,0-1 0,-3 15 0,-4 1 0,-2 0 0,0-1 0,-2 0 0,0-1 0,-2 0 0,-19 24 0,4-9 0,-2-2 0,-55 50 0,63-67-1365,2-4-5461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24575,'4'-2'0,"-1"0"0,1 0 0,-1 0 0,0 0 0,0 0 0,0-1 0,0 1 0,0-1 0,0 0 0,3-5 0,5-3 0,-1 2 0,0 0 0,1 0 0,1 1 0,-1 1 0,1 0 0,26-10 0,-36 16 0,1 0 0,0 0 0,0 1 0,-1-1 0,1 1 0,0 0 0,0-1 0,0 1 0,0 0 0,-1 1 0,1-1 0,0 1 0,0-1 0,0 1 0,-1 0 0,5 2 0,-4-2 0,-1 1 0,1 1 0,-1-1 0,0 0 0,0 0 0,0 1 0,0-1 0,0 1 0,-1 0 0,1-1 0,-1 1 0,1 0 0,-1 0 0,0 0 0,0 0 0,-1 0 0,1 0 0,0 6 0,0-1 0,-1 0 0,0 0 0,0 0 0,0 0 0,-1 0 0,-1 0 0,1 0 0,-1 0 0,-5 11 0,-34 71 0,17-41 0,15-29 0,1 1 0,1 0 0,1 1 0,1 0 0,1 0 0,-3 28 0,7-42 0,0 0 0,0 0 0,1 0 0,0 0 0,1 0 0,-1 0 0,1 0 0,1-1 0,3 9 0,-3-11 0,-1 0 0,1-1 0,0 0 0,0 1 0,1-1 0,-1 0 0,1-1 0,0 1 0,0-1 0,0 1 0,0-1 0,1-1 0,-1 1 0,1 0 0,6 1 0,6 1-80,0 0 0,0-2-1,0 0 1,0-1 0,1 0-1,-1-2 1,1 0 0,-1-1-1,0-1 1,1 0 0,-1-2 0,0 0-1,-1 0 1,1-2 0,-1 0-1,31-16 1,-27 11-6746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24575,'4'-1'0,"1"0"0,-1 0 0,0 0 0,1-1 0,-1 0 0,0 0 0,0 0 0,0 0 0,4-4 0,23-10 0,-30 15 0,1 0 0,-1 1 0,1-1 0,-1 1 0,0-1 0,1 1 0,-1-1 0,1 1 0,-1 0 0,1 0 0,-1 0 0,1-1 0,-1 2 0,1-1 0,-1 0 0,1 0 0,-1 0 0,1 1 0,-1-1 0,0 0 0,1 1 0,-1 0 0,1-1 0,-1 1 0,0 0 0,1 0 0,-1-1 0,0 1 0,0 0 0,0 0 0,0 1 0,0-1 0,0 0 0,0 0 0,0 0 0,0 1 0,-1-1 0,1 0 0,0 1 0,-1-1 0,1 0 0,-1 1 0,1-1 0,-1 1 0,0-1 0,0 3 0,1 9 0,-1 0 0,0 0 0,-1 0 0,-5 22 0,0 2 0,-19 105 0,26-141 0,-1 0 0,0-1 0,0 1 0,0 0 0,0 0 0,0 0 0,0 0 0,0 0 0,0 0 0,-1 0 0,1-1 0,0 1 0,0 0 0,-1 0 0,1 0 0,0 0 0,-1-1 0,1 1 0,-1 0 0,1 0 0,-1-1 0,0 1 0,1 0 0,-1-1 0,0 1 0,-12-14 0,-5-38 0,10 20-1365,1 20-5461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1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9064 5544 24575,'7'-3'0,"0"1"0,0-1 0,-1 0 0,0 0 0,1-1 0,-1 0 0,0 0 0,-1-1 0,1 1 0,-1-1 0,8-9 0,11-14 0,0-2 0,-2-1 0,-1 0 0,-2-2 0,0 0 0,-3-1 0,15-43 0,-17 44 0,-1-1 0,-2 0 0,-2-1 0,-1-1 0,-1 1 0,1-42 0,-6 6 0,10-180 0,-9 218 0,11-100 0,-6 0 0,-9-143 0,-16 45 0,-25-253 0,26 367 0,-5 1 0,-42-127 0,58 226 0,-13-43 0,-3 1 0,-2 1 0,-32-59 0,-14 0 0,-4 2 0,-5 4 0,-151-164 0,-280-199 0,411 391 0,-4 5 0,-3 4 0,-3 4 0,-3 6 0,-139-59 0,-218-48 0,224 87 0,-527-193 0,408 158 0,73 25 0,149 48 0,-3 6 0,-176-26 0,210 52 0,0 4 0,-1 6 0,-180 14 0,20 16 142,-368 38-6451,427-37 7362,0 5 4061,193-28-5114,-472 91 0,225-21 0,-203 43 0,383-103 0,-363 65 0,324-49 0,1 6 0,2 4 0,-120 60 0,224-92 0,1 1 0,1 1 0,0 0 0,0 1 0,-16 14 0,25-18 0,0 0 0,0 0 0,0 1 0,1 0 0,0 1 0,1-1 0,0 1 0,0 0 0,1 0 0,0 1 0,-3 11 0,-4 34 0,2-1 0,3 1 0,1 76 0,-11 93 0,-10-68 0,-42 379 0,68-475 0,2 0 0,21 117 0,49 113 0,-47-213 0,4-1 0,4-1 0,2-2 0,55 84 0,-30-67 0,4-4 0,128 133 0,195 191 0,-29 24 0,-198-210 0,-53-71 0,181 202 0,-246-311 0,2-2 0,2-1 0,1-3 0,3-2 0,0-2 0,3-2 0,0-3 0,88 35 0,437 113 0,-293-96 0,499 215 0,-176-56 0,88-64 0,-459-125 0,-137-32 0,1-5 0,105 3 0,207-15 0,-237-3 0,273-29 0,-3-33 0,366-30 0,-314 50 0,-471 37 0,0-1 0,0 0 0,-1-2 0,0-1 0,0-2 0,-1 0 0,-1-2 0,0 0 0,27-22 0,-19 10 0,-1-1 0,-1-1 0,-2-1 0,-1-2 0,38-56 0,-60 79-136,0 1-1,-1-1 1,-1 0-1,1 0 1,-1-1-1,-1 1 1,1-1-1,-1 1 0,1-12 1,-2 0-6690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1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2248 4934 24575,'207'-207'0,"51"-53"0,34-70 0,-78 86 0,-150 165 0,88-141 0,-87 121 0,-9 5 0,-4-3 0,54-144 0,-80 179 0,3-9 0,-3-1 0,-3-1 0,17-90 0,-34 122 0,-1 0 0,-1 0 0,-3 0 0,-1-1 0,-3 1 0,-1 0 0,-14-64 0,4 56 0,-2 0 0,-2 1 0,-2 0 0,-35-59 0,-127-163 0,115 180 0,-4 4 0,-86-83 0,19 38 0,-9-11 0,-277-205 0,27 108 0,199 126 0,151 88 0,-1 1 0,-2 3 0,-60-18 0,-160-32 0,91 35 0,-290-22 0,364 50-120,-515-45-1125,574 48-5581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1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27 24575,'-4'0'0,"-5"0"0,-5 4 0,-5 2 0,-2-1 0,-2 3 0,-1 0 0,0-1 0,3-6 0,6-7 0,10-3 0,4-3 0,8 0 0,2-2 0,0 2-8191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1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1886 145 24575,'8'-26'0,"-7"24"0,0 1 0,-1 0 0,1-1 0,0 1 0,-1-1 0,1 1 0,-1-1 0,1 1 0,-1-1 0,0 0 0,0 1 0,0-1 0,0 1 0,0-1 0,0 0 0,0 1 0,0-1 0,0 1 0,-1-1 0,1 1 0,-1-1 0,1 1 0,-1-1 0,0 1 0,1-1 0,-1 1 0,0 0 0,0-1 0,-2-1 0,-3-2 0,0-1 0,0 1 0,-1 1 0,0-1 0,0 1 0,0 0 0,-1 1 0,1 0 0,-1 0 0,-11-3 0,-4 0 0,0 1 0,-33-3 0,-46 4 0,-108 8 0,143 1 0,0 3 0,-83 20 0,107-17 0,0 2 0,1 2 0,1 1 0,-58 32 0,66-27 0,0 1 0,1 2 0,-46 45 0,69-60 0,1 1 0,0 0 0,1 0 0,0 1 0,1 0 0,0 0 0,-5 16 0,-25 89 0,28-84 0,-1 0 0,-18 39 0,-91 128 0,88-154 0,1 1 0,3 1 0,1 2 0,-19 55 0,10 1 0,-86 177 0,105-250 0,1 2 0,1 0 0,2 0 0,1 1 0,2 0 0,-6 55 0,10-31 0,2 1 0,3-1 0,10 70 0,0 31 0,-10 192 0,-3-153 0,5-112 0,4 0 0,4-1 0,3 0 0,4-1 0,4-1 0,4-1 0,58 131 0,-58-155 0,254 557 0,-128-347 0,-70-132 0,68 99 0,-123-200 0,2-1 0,2-1 0,1-1 0,41 31 0,-31-29 0,2-3 0,1-1 0,1-2 0,95 42 0,562 141 0,-435-142 0,550 112 0,-734-172 0,1-4 0,-1-4 0,106-10 0,256-48 0,-258 28 0,-83 13 0,498-61 0,3 44 0,370 33 0,-923-3-227,-1-2-1,0-3 1,-1-2-1,0-2 1,95-35-1,-108 32-6598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1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3194 331 24575,'1'-1'0,"-1"-1"0,1 1 0,0 0 0,0 0 0,0-1 0,0 1 0,0 0 0,0 0 0,0 0 0,0 0 0,0 0 0,1 0 0,-1 0 0,0 1 0,1-1 0,-1 0 0,0 1 0,1-1 0,-1 1 0,1-1 0,-1 1 0,1 0 0,-1 0 0,1-1 0,-1 1 0,1 0 0,1 1 0,-1-2 0,-1 1 0,1 0 0,0 0 0,-1-1 0,1 1 0,-1 0 0,1 0 0,0 1 0,-1-1 0,1 0 0,-1 1 0,1-1 0,-1 0 0,1 1 0,-1 0 0,1-1 0,-1 1 0,1 0 0,-1 0 0,0 0 0,1 0 0,-1 0 0,0 0 0,0 0 0,0 0 0,2 3 0,-2 0 0,0 0 0,0-1 0,0 1 0,0-1 0,1 1 0,0-1 0,0 1 0,0-1 0,0 0 0,0 0 0,0 0 0,1 0 0,0 0 0,-1 0 0,1-1 0,0 1 0,0-1 0,1 0 0,4 3 0,0-2 0,0-1 0,1 1 0,-1-2 0,1 1 0,-1-1 0,1 0 0,15-1 0,14 0 0,0-2 0,44-7 0,-75 9 0,1-1 0,0 2 0,-1-1 0,1 1 0,0 0 0,-1 0 0,1 1 0,-1 0 0,1 1 0,-1-1 0,12 7 0,-10-4 0,0-2 0,0 1 0,0-1 0,0-1 0,18 3 0,-27-5 0,1 0 0,-1 0 0,0 0 0,0 0 0,0 0 0,1 0 0,-1 0 0,0 0 0,0 0 0,0 0 0,1 0 0,-1 0 0,0 0 0,0 0 0,0 0 0,0 0 0,1 0 0,-1 0 0,0 0 0,0 0 0,0 0 0,0 0 0,1-1 0,-1 1 0,0 0 0,0 0 0,0 0 0,0 0 0,0 0 0,0-1 0,0 1 0,1 0 0,-1 0 0,0 0 0,0 0 0,0-1 0,0 1 0,0 0 0,0 0 0,0 0 0,0-1 0,0 1 0,0 0 0,0 0 0,0 0 0,0 0 0,0-1 0,0 1 0,0 0 0,0 0 0,0 0 0,0-1 0,0 1 0,0 0 0,-1 0 0,-8-16 0,-16-11 0,17 20 0,0 0 0,0 1 0,-1 0 0,0 1 0,-1 0 0,1 0 0,-11-3 0,-78-22 0,40 13 0,-171-40 0,19 6 0,25-4 0,-362-59 0,424 104 0,-179 9 0,130 4 0,-2 7 0,116-4 0,-1-3 0,-86-7 0,50-7 0,-1 5 0,1 3 0,-156 17 0,214-8 0,1 2 0,-1 2 0,2 1 0,-1 1 0,1 2 0,1 2 0,-47 29 0,46-28 0,1 0 0,-2-3 0,-52 16 0,53-20 0,0 2 0,1 1 0,-57 31 0,83-37-64,12-5 224,15-4-1621,-3-3-5365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5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 24575,'0'-4'0,"4"-2"0,2 5 0,-5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32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11 24575,'4'-4'0,"-3"-1"0,-1 4 0,-1 6 0,-4 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26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24575,'4'-1'0,"0"0"0,0-1 0,0 1 0,-1-1 0,1 1 0,0-1 0,-1 0 0,1 0 0,3-4 0,21-9 0,-22 12 0,0 2 0,0-1 0,0 1 0,0-1 0,0 2 0,1-1 0,-1 1 0,0 0 0,0 0 0,1 0 0,-1 1 0,0 0 0,0 1 0,0-1 0,0 1 0,0 0 0,0 1 0,0-1 0,6 5 0,-7-3 0,0 1 0,0-1 0,0 1 0,-1 0 0,0 0 0,0 0 0,0 0 0,0 1 0,-1 0 0,0-1 0,-1 1 0,1 0 0,-1 1 0,0-1 0,0 0 0,-1 1 0,0-1 0,1 11 0,1 51 0,-9 123 0,-4-101 0,-3 69 0,14-116 0,-1 63 0,-14 120 0,-38 83 0,47-266 0,2 1 0,2-1 0,6 59 0,0-77 0,0 0 0,2-1 0,0 1 0,2-1 0,23 44 0,9 29 0,-38-86 0,0 0 0,-1 0 0,-1 0 0,0 0 0,-1 0 0,0 17 0,-1-18 0,0 0 0,1 0 0,1 0 0,0 0 0,0 0 0,1 0 0,6 17 0,-7-24 0,0-1 0,0 1 0,0-1 0,1 0 0,-1 0 0,1 1 0,0-1 0,-1 0 0,1 0 0,0-1 0,0 1 0,0 0 0,1-1 0,-1 1 0,0-1 0,1 1 0,-1-1 0,1 0 0,-1 0 0,1 0 0,-1-1 0,1 1 0,0 0 0,-1-1 0,1 0 0,0 0 0,-1 0 0,1 0 0,0 0 0,-1 0 0,1-1 0,3 0 0,9-3 0,0 0 0,0-2 0,0 1 0,20-13 0,-6 4 0,-7 7 0,-1 1 0,1 0 0,0 2 0,0 1 0,26-2 0,-19 3 0,-1-2 0,39-9 0,288-64 0,795-71 0,-866 118 0,46 0 0,422 14 0,-419 39 0,88 1 0,-265-15 0,-94-4 0,119-5 0,-66-10 0,70-5 0,196-44 0,179-49 0,-481 99 0,83-14 0,-147 20 0,0-1 0,-1-1 0,0 0 0,0-1 0,0 0 0,-1-1 0,0-1 0,17-13 0,-22 15 0,-1-1 0,-1 0 0,1 0 0,-1-1 0,0 0 0,-1 0 0,0 0 0,0-1 0,-1 1 0,0-1 0,0 0 0,-1-1 0,-1 1 0,1 0 0,-1-1 0,-1 0 0,0 1 0,0-1 0,-1 0 0,0 1 0,-2-12 0,-4-20 0,-2 0 0,-1 1 0,-27-69 0,7 19 0,7 12 0,-32-116 0,-86-205 0,127 372 0,-1 1 0,-1 0 0,-1 1 0,-35-41 0,-91-77 0,111 115 0,0 2 0,-2 1 0,-64-36 0,77 51 0,0 0 0,-1 2 0,0 0 0,0 2 0,0 0 0,-1 2 0,0 0 0,-37-1 0,-38 3 0,-160-9 0,-389-1 0,393 15 0,125-3 0,-549-15 0,31 6 0,182 8 0,344-5 0,42 2 0,-104 5 0,60 8 0,-199 24 0,223-16 0,0-6 0,-126 0 0,-167 6 0,271-3 0,0 6 0,-134 39 0,211-48-1365,5-2-5461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2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24575,'-1'0'0,"0"0"0,1 1 0,-1-1 0,0 0 0,0 0 0,0 1 0,0-1 0,0 1 0,1-1 0,-1 1 0,0-1 0,0 1 0,1-1 0,-1 1 0,0 0 0,1-1 0,-1 1 0,1 0 0,-1-1 0,1 1 0,-1 0 0,1 0 0,-1 0 0,1-1 0,0 1 0,0 0 0,-1 0 0,1 0 0,0 0 0,0 0 0,0 0 0,0 0 0,0 0 0,0 0 0,0-1 0,0 1 0,0 1 0,7 42 0,-6-37 0,18 133 0,3 22 0,156 450 0,-130-468-455,-6 2 0,23 160 0,-59-265-6371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28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3236 24575,'1'4'0,"-1"-1"0,1 0 0,0 1 0,0-1 0,1 0 0,-1 0 0,1 0 0,-1 0 0,1 0 0,0 0 0,0-1 0,4 4 0,32 34 0,-30-32 0,23 18 0,1 0 0,0-2 0,2-2 0,1-1 0,1-2 0,0-1 0,1-2 0,1-1 0,1-2 0,0-2 0,57 9 0,-5-6 0,0-5 0,0-4 0,182-12 0,271-54 0,79-6 0,-177 48 0,346-32 0,-309-40 0,-5-33 0,-30 6 0,-218 68 0,187-51 0,-353 81 0,-1-3 0,-1-2 0,-1-3 0,76-49 0,-92 48 0,196-133 0,-191 125 0,-2-3 0,69-72 0,-99 90 0,-1 0 0,-2 0 0,0-2 0,-1 0 0,12-30 0,-6 5 0,23-90 0,-30 73 0,-3 0 0,-3 0 0,-3-1 0,-2 0 0,-4 0 0,-15-98 0,-1 70 0,-59-178 0,7 32 0,36 71 0,21 93 0,-42-137 0,48 192 0,-2 0 0,-1 0 0,0 1 0,-2 1 0,0 0 0,-1 0 0,-1 1 0,-1 1 0,-1 0 0,-26-22 0,27 27 0,0 1 0,-2 1 0,1 0 0,-1 2 0,0 0 0,-1 0 0,0 2 0,-1 0 0,1 1 0,-1 1 0,0 1 0,-1 1 0,1 0 0,-1 1 0,1 1 0,-1 1 0,-32 5 0,-414 35-1365,391-39-5461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3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24575,'11'-10'0,"0"1"0,1 1 0,0 0 0,1 1 0,0 0 0,0 1 0,0 0 0,26-7 0,117-21 0,-67 20 0,0 4 0,113 2 0,-183 8 0,-11 0 0,0-1 0,0 2 0,-1-1 0,1 1 0,0 0 0,-1 1 0,10 2 0,-15-3 0,0 1 0,1-1 0,-1 1 0,0-1 0,0 1 0,0 0 0,0 0 0,-1 0 0,1 0 0,0 0 0,-1 0 0,0 0 0,1 0 0,-1 1 0,0-1 0,0 1 0,0-1 0,0 1 0,-1-1 0,1 1 0,-1-1 0,1 1 0,-1-1 0,0 1 0,0 4 0,-1 275 0,-3-103 0,-10 178 0,4-165 0,3-70 0,-22 122 0,17-182 0,-2-1 0,-2-1 0,-46 108 0,38-125 0,-1 0 0,-2-2 0,-56 65 0,7-9 0,75-95 5,-1 0-1,1 1 1,-1-1 0,0 0-1,0 1 1,1-1-1,-1 0 1,-1 0 0,1-1-1,0 1 1,0 0 0,-1-1-1,1 1 1,-1-1-1,1 0 1,-1 0 0,0 0-1,1 0 1,-1 0-1,0-1 1,0 1 0,1-1-1,-1 0 1,0 0-1,-3 0 1,3-1-88,-1-1 1,1 0-1,-1 1 1,1-1-1,0 0 1,0-1-1,0 1 1,0-1-1,0 1 1,0-1-1,1 0 1,-1 0-1,1 0 1,0 0-1,0-1 1,0 1-1,-3-6 1,-5-13-6744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1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482 145 24575,'-1'-4'0,"0"-1"0,-1 1 0,1 0 0,-1 0 0,1-1 0,-1 1 0,0 0 0,-1 0 0,-2-4 0,-12-23 0,13 15 0,2 10 0,1 0 0,-1 0 0,0 1 0,0-1 0,-1 1 0,-4-8 0,7 13 0,0-1 0,-1 1 0,1 0 0,0-1 0,-1 1 0,1 0 0,0-1 0,-1 1 0,1 0 0,0 0 0,-1-1 0,1 1 0,-1 0 0,1 0 0,0 0 0,-1 0 0,1 0 0,-1 0 0,1-1 0,-1 1 0,1 0 0,0 0 0,-1 0 0,1 1 0,-1-1 0,1 0 0,-1 0 0,1 0 0,-1 0 0,1 0 0,0 0 0,-1 1 0,0-1 0,-17 25 0,-14 49 0,3 2 0,-22 91 0,22-69 0,-39 190 0,48-183 0,-47 138 0,49-194 0,-27 54 0,45-102 0,0-1 0,-1 0 0,1 1 0,0-1 0,0 0 0,0 1 0,0-1 0,0 0 0,-1 1 0,1-1 0,0 0 0,0 1 0,0-1 0,-1 0 0,1 0 0,0 1 0,0-1 0,-1 0 0,1 0 0,0 1 0,-1-1 0,1 0 0,0 0 0,-1 0 0,1 0 0,0 1 0,-1-1 0,1 0 0,-1 0 0,1 0 0,0 0 0,-1 0 0,1 0 0,0 0 0,-1 0 0,1 0 0,0 0 0,-1 0 0,1 0 0,-1-1 0,1 1 0,-10-16 0,2-30 0,8 41-124,1 0 0,0 1 0,1-1 0,-1 0 0,1 0 0,0 1-1,0 0 1,1-1 0,-1 1 0,4-4 0,7-10-6702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2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24575,'45'-18'0,"424"-53"0,-453 69 0,-1 0 0,0 0 0,0 1 0,0 1 0,15 1 0,-28-1 0,1 0 0,0 0 0,-1 1 0,1-1 0,-1 1 0,1 0 0,-1 0 0,0 0 0,1 0 0,-1 0 0,0 0 0,1 0 0,-1 1 0,0-1 0,0 1 0,0 0 0,0 0 0,-1-1 0,1 1 0,0 0 0,-1 0 0,0 1 0,1-1 0,-1 0 0,0 0 0,0 1 0,0-1 0,0 1 0,1 3 0,8 96 0,3 15 0,21 183 0,-27-213 0,1 107 0,13 104 0,-18-279 0,6 35 0,2 85 0,-11-122 0,0 0 0,-2 1 0,0-1 0,-1 0 0,-1 0 0,0 0 0,-1-1 0,-1 1 0,-8 16 0,0-8 0,-1-1 0,0-1 0,-2 0 0,-1-1 0,0-1 0,-23 20 0,38-39 0,0 1 0,0-1 0,0 0 0,-1 0 0,1-1 0,0 1 0,-1-1 0,0 1 0,1-1 0,-1 0 0,0-1 0,1 1 0,-8 0 0,-54-6 0,4 0 0,-149 28 120,176-17-417,0 1 0,1 2 0,0 2 0,-34 15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779 71 24575,'2'-2'0,"0"0"0,0 0 0,0-1 0,0 1 0,0 0 0,0-1 0,-1 1 0,1-1 0,-1 1 0,0-1 0,1 0 0,-1 1 0,0-1 0,-1 0 0,1 0 0,0 0 0,-1-3 0,0 5 0,0 0 0,0 0 0,-1 1 0,1-1 0,0 0 0,-1 0 0,1 0 0,0 0 0,-1 1 0,1-1 0,-1 0 0,0 0 0,1 1 0,-1-1 0,1 0 0,-1 1 0,0-1 0,0 1 0,1-1 0,-1 1 0,-1-1 0,-1 0 0,0 0 0,0 0 0,0 0 0,0 0 0,0 1 0,0-1 0,0 1 0,0 0 0,-3 0 0,-35 3 0,0 2 0,-46 12 0,-38 5 0,-240 2 0,355-24 0,1 1 0,-1-1 0,0 2 0,1-1 0,-16 5 0,23-5 0,1-1 0,0 0 0,-1 1 0,1-1 0,0 1 0,0-1 0,-1 1 0,1 0 0,0-1 0,0 1 0,0 0 0,0 0 0,0 0 0,0 0 0,0 0 0,0 0 0,0 0 0,1 0 0,-1 0 0,0 0 0,1 0 0,-1 1 0,0-1 0,1 0 0,0 1 0,-1-1 0,1 0 0,0 0 0,0 1 0,-1-1 0,1 1 0,0-1 0,0 0 0,1 1 0,-1-1 0,0 0 0,0 1 0,1-1 0,-1 0 0,0 0 0,1 1 0,0-1 0,-1 0 0,1 0 0,0 0 0,-1 1 0,1-1 0,0 0 0,1 1 0,23 34 0,-12-20 0,-1 1 0,-1 0 0,-1 1 0,-1 0 0,0 1 0,12 38 0,-9 7 0,-3 1 0,-2 0 0,-3 97 0,3 36 0,2-23 0,-8-1 0,-7 1 0,-39 234 0,24-221 0,21-168 0,0 0 0,1 0 0,1-1 0,0 1 0,2-1 0,0 0 0,11 30 0,-10-38 0,0-1 0,1 0 0,0-1 0,1 1 0,0-1 0,0 0 0,1-1 0,0 0 0,0 0 0,1 0 0,0-1 0,1-1 0,-1 0 0,1 0 0,18 7 0,10 2 0,1-2 0,1-1 0,43 6 0,28 8 0,-99-23 120,-12-3-144,0 0 1,0 0-1,0-1 1,0 1-1,0 0 1,0 0-1,0 0 0,0 0 1,0 0-1,0 0 1,0 0-1,0-1 1,0 1-1,0 0 0,0 0 1,0 0-1,0 0 1,0 0-1,0 0 1,0-1-1,0 1 0,0 0 1,0 0-1,0 0 1,0 0-1,0 0 1,0 0-1,0 0 0,0 0 1,0-1-1,1 1 1,-1 0-1,0 0 1,0 0-1,0 0 0,0 0 1,0 0-1,0 0 1,0 0-1,0 0 1,1 0-1,-1 0 0,0 0 1,0 0-1,0 0 1,0 0-1,0 0 1,0 0-1,0 0 0,1 0 1,-1 0-1,0 0 1,0 0-1,0 0 1,0 0-1,0 0 0,0 0 1,1 0-1,-1 0 1,0 0-1,0 0 1,0 0-1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167 234 24575,'30'-4'0,"-28"4"0,1-1 0,-1 0 0,1 1 0,0 0 0,-1-1 0,1 1 0,0 0 0,-1 0 0,1 0 0,0 1 0,-1-1 0,1 1 0,-1 0 0,1-1 0,-1 1 0,1 0 0,-1 0 0,1 1 0,-1-1 0,3 2 0,9 8 0,-1 0 0,-1 1 0,19 21 0,-20-20 0,0-1 0,1-1 0,0 0 0,24 17 0,-25-21 0,1-2 0,0 1 0,0-1 0,0-1 0,1 0 0,0-1 0,0-1 0,0 0 0,0 0 0,20-1 0,-27-1 0,0 0 0,0 0 0,0-1 0,0 0 0,0 0 0,0 0 0,0-1 0,0 0 0,0 0 0,-1 0 0,1-1 0,-1 0 0,0 0 0,1 0 0,-1-1 0,-1 0 0,1 0 0,-1 0 0,1 0 0,-1-1 0,0 1 0,-1-1 0,1 0 0,4-10 0,-5 7 0,-1 0 0,-1 0 0,1 0 0,-1 0 0,-1 0 0,0 0 0,0-1 0,0 1 0,-1 0 0,0 0 0,0 0 0,-1 0 0,-1 1 0,1-1 0,-1 0 0,0 1 0,-1-1 0,1 1 0,-11-13 0,5 6 0,-1 0 0,0 0 0,-1 1 0,-1 1 0,0 0 0,-1 0 0,0 1 0,-24-15 0,23 19 0,0 0 0,-1 1 0,0 0 0,-1 2 0,1-1 0,-1 2 0,0 0 0,0 1 0,0 0 0,0 2 0,0 0 0,0 0 0,-29 6 0,24-2 0,0 1 0,0 1 0,0 1 0,1 1 0,0 1 0,1 0 0,0 2 0,0 0 0,-30 25 0,42-31 12,1 0 0,1 1 0,-1 0 0,1 0 0,0 1 0,0-1 0,1 1 0,0 0 0,-4 9 0,6-12-83,1 0 1,0 0-1,-1 0 0,2-1 0,-1 1 1,0 0-1,1 1 0,0-1 1,0 0-1,0 0 0,0 0 0,1 0 1,0 0-1,-1 0 0,1 0 1,1-1-1,-1 1 0,1 0 0,-1 0 1,4 4-1,5 7-6755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1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151 127 24575,'-1'-3'0,"1"0"0,0 1 0,0-1 0,0 0 0,1 0 0,-1 1 0,1-1 0,-1 0 0,1 1 0,0-1 0,0 1 0,0-1 0,0 1 0,1-1 0,-1 1 0,1 0 0,-1 0 0,1-1 0,0 1 0,0 1 0,0-1 0,2-2 0,1 2 0,0-1 0,0 1 0,1 1 0,-1-1 0,1 1 0,-1 0 0,1 0 0,-1 0 0,1 1 0,6 0 0,47-1 0,-24 1 0,0-1 0,50-9 0,161-32 0,-244 42 0,0 0 0,0-1 0,-1 1 0,1 0 0,0 0 0,0 1 0,0-1 0,0 0 0,-1 1 0,1-1 0,0 1 0,0-1 0,-1 1 0,1 0 0,0 0 0,-1-1 0,1 1 0,-1 1 0,1-1 0,-1 0 0,1 0 0,-1 0 0,0 1 0,0-1 0,0 1 0,0-1 0,0 1 0,0-1 0,0 1 0,0 0 0,0-1 0,-1 1 0,1 0 0,-1 0 0,1-1 0,-1 1 0,1 3 0,1 9 0,0 0 0,0 0 0,-2 24 0,0-34 0,-3 51 0,-2-1 0,-15 58 0,7-41 0,-34 246 0,-36 188 0,-50-37 0,114-409 0,-9 30 0,7-18 0,-2-1 0,-56 112 0,69-165 0,-1-1 0,-1 0 0,0-1 0,-1 0 0,-17 15 0,-78 59 0,104-86 0,-1 1 0,-1-1 0,0 1 0,0-1 0,0 0 0,0-1 0,0 0 0,-9 2 0,14-3 0,0-1 0,0 0 0,0 0 0,0 0 0,0 1 0,0-1 0,-1 0 0,1-1 0,0 1 0,0 0 0,0 0 0,0 0 0,0-1 0,0 1 0,0 0 0,0-1 0,0 1 0,0-1 0,-2-1 0,2 1 0,1 0 0,-1 0 0,1 0 0,-1 0 0,1-1 0,0 1 0,-1 0 0,1 0 0,0-1 0,0 1 0,0 0 0,0 0 0,0-1 0,0 1 0,0 0 0,1 0 0,-1-1 0,0 1 0,1 0 0,-1 0 0,0-1 0,2 0 0,4-14-1365,2 1-5461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1231 84 24575,'0'-8'0,"0"2"0,0 0 0,0 1 0,0-1 0,-1 0 0,0 0 0,0 0 0,-2-6 0,2 11 0,0-1 0,0 0 0,0 1 0,0 0 0,-1-1 0,1 1 0,0 0 0,0-1 0,-1 1 0,1 0 0,-1 0 0,1 0 0,-1 0 0,0 0 0,1 1 0,-1-1 0,0 0 0,1 1 0,-1-1 0,0 1 0,0 0 0,1 0 0,-1-1 0,0 1 0,0 0 0,0 0 0,-2 1 0,-54 3 0,-107 22 0,106-14 0,-104 6 0,-6-20 0,86-1 0,-83 8 0,165-5 0,0 0 0,-1-1 0,1 1 0,0 0 0,-1 1 0,1-1 0,0 0 0,0 0 0,-1 0 0,1 1 0,0-1 0,-1 1 0,1-1 0,0 1 0,0-1 0,0 1 0,0 0 0,0 0 0,0-1 0,0 1 0,0 0 0,0 0 0,0 0 0,0 0 0,0 0 0,0 0 0,1 0 0,-1 1 0,0-1 0,1 0 0,-1 0 0,1 0 0,0 1 0,-1-1 0,1 0 0,0 1 0,0-1 0,0 0 0,-1 1 0,1-1 0,1 0 0,-1 1 0,0-1 0,0 0 0,0 0 0,1 1 0,-1-1 0,1 0 0,0 2 0,5 9 0,0 0 0,0-1 0,1 1 0,12 13 0,0 3 0,-12-15 0,-1 1 0,-1 0 0,-1 0 0,0 1 0,0-1 0,-1 1 0,-1 0 0,-1 0 0,0 0 0,-1 0 0,-1-1 0,0 1 0,-1 0 0,-4 19 0,-8 17 0,-2 1 0,-37 80 0,35-91 0,-43 105 0,6 2 0,7 2 0,-36 193 0,75-294 0,1 1 0,3 0 0,2 0 0,3 0 0,1 0 0,3 0 0,15 77 0,-13-102 0,1 0 0,1 0 0,1-1 0,1 0 0,2-1 0,0 0 0,1-1 0,1 0 0,23 25 0,-27-35 0,1 0 0,1-2 0,0 1 0,0-2 0,1 1 0,0-2 0,1 0 0,0 0 0,0-2 0,1 1 0,-1-2 0,1 0 0,1-1 0,-1 0 0,1-1 0,22 1 0,175-2 0,-184-4 0,-1-1 0,1-2 0,0 0 0,-1-2 0,36-14 0,-55 17-68,0 0 0,0 0-1,0 0 1,0-1 0,-1-1 0,0 1-1,0-1 1,0-1 0,-1 1 0,0-1-1,0-1 1,-1 1 0,0-1 0,0 0-1,-1-1 1,0 1 0,0-1 0,-1 0-1,4-12 1,-4 2-6758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32.6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1 24575,'-7'1'0,"0"0"0,0 0 0,0 1 0,0 0 0,0 0 0,0 1 0,0 0 0,1 0 0,-1 1 0,1-1 0,-11 9 0,-2 3 0,1 1 0,-20 21 0,34-32 0,-1-1 0,1 1 0,1 0 0,-1 1 0,1-1 0,0 0 0,0 1 0,0 0 0,1 0 0,0-1 0,0 1 0,-1 11 0,2-14 0,1 0 0,0-1 0,1 1 0,-1 0 0,0 0 0,1 0 0,-1-1 0,1 1 0,0 0 0,0 0 0,0-1 0,1 1 0,-1-1 0,0 1 0,1-1 0,0 0 0,-1 1 0,1-1 0,0 0 0,0 0 0,0 0 0,0-1 0,1 1 0,-1 0 0,1-1 0,-1 1 0,1-1 0,-1 0 0,5 2 0,-5-3 0,-1 0 0,0 0 0,0 1 0,0-1 0,1 1 0,-1-1 0,0 1 0,0-1 0,0 1 0,0 0 0,0-1 0,0 1 0,0 0 0,0 0 0,0 0 0,-1 0 0,1 0 0,0 0 0,0 0 0,-1 0 0,1 0 0,-1 0 0,1 0 0,-1 0 0,1 0 0,-1 1 0,0-1 0,1 0 0,-1 0 0,0 0 0,0 1 0,0-1 0,0 0 0,0 0 0,0 1 0,0-1 0,-1 2 0,-2 3 0,0-1 0,0 1 0,-1-1 0,1 0 0,-1 0 0,-7 6 0,-2 4 0,-43 50-1365,47-52-5461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 24575,'-1'-2'0,"-1"0"0,0-1 0,1 1 0,0 0 0,-1-1 0,1 1 0,0-1 0,0 1 0,0-1 0,1 0 0,-2-4 0,4 1 0,6 24 0,13 61 0,-3 1 0,-4 1 0,7 123 0,-20-178-117,2-2-61,-1 0-1,-2 0 1,0 0 0,-2 0 0,-1 0-1,-6 29 1,4-39-6648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1195 117 24575,'18'-18'0,"-1"-1"0,22-30 0,-39 48 0,1 1 0,-1-1 0,0 1 0,1-1 0,-1 0 0,1 1 0,-1-1 0,0 0 0,0 1 0,1-1 0,-1 0 0,0 0 0,0 1 0,0-1 0,0 0 0,0 1 0,1-1 0,-2 0 0,1 0 0,0 1 0,0-1 0,0 0 0,0 0 0,0 1 0,-1-1 0,1 0 0,0 1 0,0-1 0,-1-1 0,-21-7 0,-31 11 0,-52 9 0,-125-4 0,53-3 0,23 13 0,94-10 0,57-6 0,1-1 0,0 1 0,-1 0 0,1-1 0,0 1 0,-1 0 0,1 0 0,0 1 0,0-1 0,0 0 0,0 1 0,0-1 0,0 1 0,0 0 0,1-1 0,-1 1 0,0 0 0,1 0 0,0 0 0,-1 0 0,1 1 0,0-1 0,0 0 0,0 0 0,0 1 0,1-1 0,-1 1 0,1-1 0,-1 0 0,1 3 0,-2 12 0,2 0 0,-1-1 0,5 29 0,-2 1 0,-6 15 0,-3-1 0,-30 114 0,-52 114 0,42-151 0,-30 88 0,-62 297 0,130-472 0,2 1 0,2-1 0,3 1 0,1 0 0,3 0 0,3-1 0,1 1 0,3-1 0,14 49 0,-17-83 0,1-1 0,0 0 0,1-1 0,0 1 0,2-2 0,-1 1 0,2-1 0,0 0 0,0-1 0,1-1 0,0 0 0,1 0 0,0-1 0,1-1 0,0 0 0,1-1 0,0-1 0,0 0 0,18 5 0,-1-1 0,1-2 0,0-1 0,0-1 0,1-2 0,0-2 0,0-1 0,0-1 0,48-6 0,-74 4-87,1-1 0,-1 0-1,0-1 1,1 0 0,-1-1-1,9-4 1,-10 4-667,10-4-6072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4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24575,'-10'51'0,"0"-9"0,-83 437 0,51-299 0,30-134 0,-9 55 0,20-93 0,0 0 0,1 0 0,0 0 0,0 0 0,1 0 0,0 0 0,0-1 0,1 1 0,0 0 0,4 9 0,-5-15-105,0 0 0,0 0 0,0 0 0,1 0 0,-1-1 0,0 1 0,1 0 0,0-1 0,-1 1 0,1-1 0,0 1 0,3 1 0,8 3-6721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67 24575,'0'-3'0,"1"0"0,0 0 0,-1 0 0,1 0 0,0 1 0,1-1 0,-1 0 0,0 1 0,1-1 0,-1 1 0,1 0 0,0-1 0,0 1 0,0 0 0,0 0 0,0 0 0,1 0 0,-1 1 0,0-1 0,1 0 0,-1 1 0,1 0 0,0 0 0,-1 0 0,5-1 0,-2 0 0,0 0 0,0 0 0,0 1 0,1 0 0,-1 0 0,0 0 0,1 1 0,-1 0 0,1 0 0,-1 0 0,0 0 0,10 3 0,-13-2 0,-1-1 0,1 1 0,-1-1 0,0 1 0,1 0 0,-1 0 0,0 0 0,0 0 0,1 0 0,-1 0 0,0 0 0,0 0 0,0 0 0,0 0 0,-1 1 0,1-1 0,0 0 0,0 1 0,-1-1 0,1 1 0,-1-1 0,1 0 0,-1 1 0,1 1 0,-1 1 0,0 0 0,0 1 0,0-1 0,-1 0 0,1 0 0,-1 0 0,0 0 0,-3 8 0,-3 4 0,0 0 0,-1 0 0,-12 17 0,-7 5-195,-1-2 0,-2-1 0,-2-1 0,-1-1 0,-1-2 0,-50 35 0,64-52-6631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5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24575,'0'1'0,"1"0"0,-1 0 0,1 0 0,-1 0 0,1 0 0,-1 0 0,1 0 0,0 0 0,0 0 0,-1 0 0,1-1 0,0 1 0,0 0 0,0-1 0,0 1 0,0 0 0,0-1 0,0 1 0,0-1 0,0 1 0,0-1 0,0 0 0,0 1 0,0-1 0,0 0 0,0 0 0,2 0 0,35 4 0,-33-3 0,15-1 0,1 0 0,-1-1 0,1-1 0,-1-1 0,0-1 0,26-9 0,-37 11 0,-1-1 0,0 0 0,0 0 0,0-1 0,0 0 0,-1 0 0,1-1 0,-1 0 0,0 0 0,0-1 0,-1 0 0,0 0 0,0-1 0,0 0 0,-1 0 0,0 0 0,5-10 0,-8 14 0,0-1 0,-1 1 0,0 0 0,0 0 0,0 0 0,0-1 0,0 1 0,-1 0 0,1-1 0,-1 1 0,0-1 0,0 1 0,0-1 0,-1 1 0,1 0 0,-1-1 0,0 1 0,0 0 0,0-1 0,0 1 0,0 0 0,-1 0 0,0 0 0,1 0 0,-1 0 0,0 0 0,0 1 0,-1-1 0,1 1 0,0-1 0,-1 1 0,0 0 0,1 0 0,-1 0 0,0 0 0,0 1 0,0-1 0,-4-1 0,-2 0 0,-1 0 0,1 0 0,-1 0 0,0 1 0,0 1 0,0 0 0,1 0 0,-1 1 0,0 0 0,0 1 0,0 0 0,-11 3 0,11-1-62,-1 1 0,1 0 0,0 0 0,0 1 0,0 1 0,1-1 0,-1 2 0,2-1 0,-1 1 0,1 1 0,0 0 0,0 0-1,1 0 1,0 1 0,0 0 0,1 0 0,0 1 0,1-1 0,0 1 0,1 1 0,-6 17 0,4-7-6764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 24575,'1'0'0,"0"0"0,1 0 0,-1 0 0,0 0 0,0 0 0,0 0 0,1 0 0,-1 1 0,0-1 0,0 1 0,0-1 0,0 1 0,0-1 0,0 1 0,0-1 0,0 1 0,0 0 0,0 0 0,0-1 0,0 1 0,0 0 0,-1 0 0,1 0 0,0 0 0,0 1 0,0 1 0,0-1 0,0 1 0,-1 0 0,1-1 0,-1 1 0,0-1 0,0 1 0,0 0 0,0-1 0,0 1 0,-1 2 0,0 4 0,-1 0 0,-1-1 0,1 1 0,-1-1 0,-8 15 0,-1-7 0,-2 1 0,1-2 0,-2 1 0,0-2 0,-27 20 0,5-3 0,-127 99-1365,143-115-5461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6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95 24575,'1'-12'0,"2"0"0,0 0 0,0 0 0,1 1 0,6-14 0,-10 24 0,0 1 0,0-1 0,1 1 0,-1 0 0,0-1 0,0 1 0,0-1 0,0 1 0,0 0 0,0-1 0,0 1 0,1-1 0,-1 1 0,0 0 0,0-1 0,1 1 0,-1 0 0,0-1 0,1 1 0,-1 0 0,0 0 0,1-1 0,-1 1 0,0 0 0,1 0 0,-1-1 0,0 1 0,1 0 0,-1 0 0,1 0 0,-1 0 0,0 0 0,1 0 0,-1 0 0,1-1 0,-1 1 0,0 0 0,1 0 0,0 1 0,6 17 0,-3 29 0,-4 117 673,-3-56-4402,-28 165 1,20-221 3860,-19 67 6908,20-81-8793,5-19-5073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337 179 24575,'11'-1'0,"0"-1"0,0 0 0,0-1 0,-1 0 0,1-1 0,-1 0 0,0 0 0,11-7 0,-7 4 0,-1 0 0,1 2 0,25-8 0,256-54 0,-228 49 0,48-10 0,-114 28 0,1 0 0,0 0 0,-1 0 0,1 1 0,-1-1 0,1 0 0,-1 1 0,1-1 0,-1 1 0,1-1 0,-1 1 0,1-1 0,-1 1 0,0 0 0,1 0 0,-1 0 0,0 0 0,0 0 0,0 0 0,0 0 0,0 0 0,0 1 0,0-1 0,0 0 0,0 0 0,0 1 0,-1-1 0,1 1 0,0-1 0,-1 1 0,1-1 0,-1 1 0,0-1 0,0 1 0,1-1 0,-1 1 0,0 2 0,1 10 0,0 1 0,-1 0 0,-2 16 0,1-14 0,-15 256 0,-7-96 0,-64 255 0,-73 347 0,155-749 0,-1 1 0,-2-1 0,-1-1 0,-1 0 0,-1 0 0,-2-1 0,-24 41 0,31-63 0,0 0 0,0 0 0,-1 0 0,0-1 0,0 0 0,0 0 0,0-1 0,-1 0 0,1 0 0,-1-1 0,0 0 0,-1 0 0,1-1 0,0 0 0,-1 0 0,-13 0 0,-15 1 0,-1-1 0,-49-5 0,86 3 0,-250-30-187,184 21-991,36 4-5648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270 152 24575,'1'-3'0,"-1"0"0,1 1 0,0-1 0,-1 0 0,1 0 0,0 1 0,1-1 0,-1 0 0,0 1 0,1-1 0,0 1 0,-1 0 0,1-1 0,0 1 0,0 0 0,0 0 0,1 0 0,-1 1 0,0-1 0,1 0 0,-1 1 0,1 0 0,-1-1 0,1 1 0,0 0 0,0 0 0,-1 1 0,1-1 0,0 0 0,0 1 0,0 0 0,0 0 0,3 0 0,4 1 0,0 1 0,0 0 0,0 1 0,0 0 0,11 5 0,-16-6 0,-1-1 0,0 1 0,0 0 0,0 1 0,0-1 0,-1 1 0,1-1 0,0 1 0,-1 0 0,0 1 0,0-1 0,0 0 0,5 8 0,-11-8 0,-8-9 0,-10-10 0,-49-85 0,70 100 0,0 1 0,0-1 0,-1 1 0,1 0 0,0-1 0,-1 1 0,1 0 0,0-1 0,-1 1 0,1 0 0,-1 0 0,1-1 0,0 1 0,-1 0 0,1 0 0,-1 0 0,1-1 0,-1 1 0,1 0 0,-1 0 0,1 0 0,0 0 0,-1 0 0,1 0 0,-1 0 0,1 0 0,-1 0 0,1 0 0,-1 0 0,1 0 0,-1 1 0,1-1 0,-1 0 0,-12 17 0,-4 33 0,14-40 0,-35 83 0,-80 141 0,12-29 0,52-93 0,82-185 0,-5 8 0,37-72 0,-42 105 0,143-254 0,-127 217 0,-26 51 0,0 1 0,18-29 0,-25 46 0,0-1 0,-1 0 0,1 1 0,0-1 0,-1 0 0,1 1 0,0-1 0,0 1 0,0-1 0,0 1 0,-1-1 0,1 1 0,0 0 0,0 0 0,0-1 0,0 1 0,0 0 0,0 0 0,0 0 0,0 0 0,0 0 0,0 0 0,0 0 0,0 0 0,-1 0 0,1 1 0,0-1 0,0 0 0,0 1 0,0-1 0,0 0 0,0 1 0,-1-1 0,1 1 0,0-1 0,0 1 0,-1 0 0,1-1 0,0 1 0,0 1 0,33 35 0,-25-25 0,103 92 0,-71-69 0,100 69 0,-57-45 0,-54-37 0,1-1 0,1-2 0,1-1 0,0-2 0,41 14 0,-56-28 0,-22-11 0,-24-13 0,-15 5-1365,22 11-5461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3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24575,'11'1'0,"1"0"0,0 1 0,-1 0 0,1 1 0,-1 1 0,0 0 0,0 0 0,0 1 0,-1 0 0,1 1 0,-1 0 0,0 1 0,-1 0 0,0 1 0,0-1 0,-1 2 0,0-1 0,10 15 0,5 6 0,-2 2 0,-1 1 0,-2 1 0,23 54 0,-21-30 0,-3 1 0,-3 1 0,-2 1 0,6 75 0,0-2 0,16 72 0,9-2 0,106 306 0,-8-42 0,-77-237 0,35 83 0,-83-272 0,-9-23 0,0 0 0,6 31 0,-11-43 0,-2 0 0,1 1 0,-1-1 0,0 0 0,0 1 0,-1-1 0,1 0 0,-1 0 0,-1 1 0,1-1 0,-1 0 0,-3 6 0,3 12-2,1-3 70,0-20-103,1-1-1,0 1 0,-1-1 0,1 0 0,0 1 1,-1-1-1,1 0 0,-1 0 0,1 1 0,-1-1 1,1 0-1,-1 0 0,1 0 0,0 0 1,-1 0-1,1 1 0,-1-1 0,1 0 0,-1 0 1,1 0-1,-1 0 0,1 0 0,-1 0 0,1-1 1,-1 1-1,1 0 0,-1 0 0,1 0 1,-1 0-1,1-1 0,-1 1 0,1 0 0,-1 0 1,1-1-1,0 1 0,-1 0 0,1-1 1,0 1-1,-1-1 0,-11-6-6790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33.0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21 24575,'-1'-1'0,"1"1"0,0-1 0,0 0 0,0 1 0,0-1 0,0 0 0,0 1 0,0-1 0,0 0 0,0 1 0,0-1 0,0 0 0,0 1 0,0-1 0,1 0 0,-1 1 0,0-1 0,0 1 0,1-1 0,-1 0 0,0 1 0,1-1 0,-1 1 0,1-1 0,-1 1 0,1-1 0,-1 1 0,1-1 0,-1 1 0,1 0 0,-1-1 0,1 1 0,0 0 0,-1 0 0,1-1 0,-1 1 0,1 0 0,0 0 0,-1 0 0,1-1 0,0 1 0,-1 0 0,1 0 0,0 0 0,-1 0 0,1 0 0,0 1 0,0-1 0,1 1 0,0-1 0,0 1 0,0 0 0,0 0 0,-1 0 0,1 0 0,0 1 0,-1-1 0,1 0 0,-1 1 0,0-1 0,1 1 0,-1-1 0,0 1 0,2 2 0,2 9 0,0 0 0,0 0 0,-2 1 0,1-1 0,-2 1 0,0 0 0,1 15 0,-5 105 0,0-67 0,-16 296 0,11-257 0,6-86 0,-1-1 0,-1 1 0,0-1 0,-13 38 0,16-57 0,0 1 0,0-1 0,0 0 0,0 1 0,0-1 0,0 0 0,0 1 0,0-1 0,0 0 0,0 1 0,0-1 0,-1 0 0,1 1 0,0-1 0,0 0 0,0 0 0,-1 1 0,1-1 0,0 0 0,0 0 0,-1 1 0,1-1 0,0 0 0,-1 0 0,1 0 0,0 1 0,0-1 0,-1 0 0,1 0 0,0 0 0,-1 0 0,1 0 0,0 0 0,-1 0 0,1 0 0,0 0 0,-1 0 0,1 0 0,-1 0 0,1 0 0,0 0 0,-1 0 0,1 0 0,-1 0 0,-9-18 0,0-28 0,9 42 0,1 0 0,0 0 0,0 0 0,0 0 0,0-1 0,1 1 0,-1 0 0,1 0 0,0 0 0,1 1 0,-1-1 0,1 0 0,-1 0 0,1 1 0,0-1 0,0 1 0,1-1 0,-1 1 0,1 0 0,0 0 0,0 0 0,0 0 0,0 1 0,0-1 0,0 1 0,1 0 0,-1 0 0,1 0 0,0 0 0,-1 0 0,1 1 0,0 0 0,0 0 0,0 0 0,0 0 0,0 1 0,0-1 0,0 1 0,8 1 0,68-14-1365,-63 9-5461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4:41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3 936 24575,'-1'-15'0,"0"11"0,1 1 0,-1-1 0,1 0 0,0 0 0,0 1 0,0-1 0,1 0 0,0 0 0,-1 1 0,1-1 0,3-6 0,-1 11 0,0 0 0,-1 0 0,1 1 0,0-1 0,0 1 0,-1 0 0,1-1 0,-1 1 0,1 1 0,-1-1 0,0 0 0,3 4 0,4 2 0,-2-3 0,1-1 0,0 0 0,1 0 0,-1-1 0,1 0 0,0 0 0,-1-1 0,1 0 0,0-1 0,0 0 0,1 0 0,-1-1 0,0 0 0,0-1 0,0 0 0,0 0 0,0-1 0,0 0 0,13-5 0,12-5 0,1-2 0,-2-1 0,46-28 0,91-66 0,244-205 0,10-9 0,-409 311-124,1 1 0,0 1 0,0 1 0,1 0 0,0 1 0,0 0-1,1 2 1,0 0 0,0 1 0,20-2 0,-17 6-6702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1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866 19 24575,'0'-2'0,"1"1"0,-1 0 0,1 0 0,0 0 0,-1 0 0,1 0 0,0 0 0,0 0 0,0 0 0,-1 0 0,1 1 0,0-1 0,0 0 0,0 0 0,1 1 0,-1-1 0,0 1 0,0-1 0,0 1 0,0-1 0,1 1 0,-1 0 0,0-1 0,0 1 0,0 0 0,2 0 0,7 1 0,-26 6 0,-24 3 0,-80 7 0,0 0 0,-77 5 0,90-13 0,18 4 0,47-6 0,-58 3 0,95-10 0,-45 6 0,49-6 0,0 0 0,0 0 0,1 1 0,-1-1 0,0 0 0,0 1 0,0-1 0,1 1 0,-1-1 0,0 1 0,0-1 0,1 1 0,-1 0 0,0-1 0,1 1 0,-1 0 0,1-1 0,-1 1 0,1 0 0,-1 0 0,1 0 0,0-1 0,-1 1 0,1 0 0,0 0 0,-1 0 0,1 0 0,0 0 0,0 0 0,0 0 0,0-1 0,0 1 0,0 0 0,0 0 0,0 0 0,1 0 0,-1 0 0,0 0 0,0 0 0,1-1 0,-1 1 0,0 0 0,1 0 0,-1 0 0,1-1 0,0 2 0,10 17 0,-1 0 0,-1 0 0,-1 1 0,-1 0 0,-1 0 0,0 1 0,-2-1 0,0 1 0,1 39 0,-3-29 0,0-1 0,2 0 0,1 0 0,2 0 0,1 0 0,1-1 0,18 40 0,-18-49 0,6 13 0,-1 0 0,-2 1 0,9 39 0,-5 65 0,-13-95 0,2 1 0,13 52 0,7-12 0,-12-45 0,-2 0 0,-1 1 0,-3 0 0,-1 1 0,1 49 0,-8-26 0,-1-5 0,3 1 0,14 106 0,-12-139 0,-1-1 0,-1 1 0,-2-1 0,0 1 0,-7 33 0,-3 64 0,12 1429 0,-3-1509 0,-8 49 0,4-50 0,-1 52 0,10-52 0,2 0 0,15 66 0,-8-49 0,0-12 0,18 50 0,-24-82 0,-5-12 0,1-1 0,0 0 0,-1 1 0,2-1 0,-1 0 0,0 0 0,1 0 0,-1-1 0,1 1 0,0-1 0,0 1 0,0-1 0,0 0 0,0 0 0,0 0 0,1-1 0,-1 1 0,1-1 0,-1 1 0,1-1 0,-1 0 0,1-1 0,0 1 0,0-1 0,-1 1 0,1-1 0,4-1 0,15 1 0,1-2 0,-1 0 0,30-8 0,-23 4 0,69-12-682,135-43-1,-179 42-6143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1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24575,'630'0'0,"-622"0"0,0 0 0,0 1 0,0 1 0,-1-1 0,1 1 0,0 1 0,-1-1 0,0 1 0,0 1 0,1-1 0,-2 1 0,1 0 0,0 1 0,-1 0 0,0 0 0,0 0 0,0 1 0,-1-1 0,0 1 0,0 1 0,-1-1 0,6 11 0,2 5 0,-1 0 0,-1 2 0,-1-1 0,-1 1 0,9 44 0,-15-53 0,-1 0 0,-1 1 0,0-1 0,-1 0 0,-1 0 0,-4 20 0,-4 42 0,17 80 0,-3-110 0,-2 1 0,-5 59 0,-15 11 0,-6 0 0,-69 205 0,86-291 0,1 0 0,2 0 0,1 1 0,2 0 0,5 63 0,-2-6 0,-1-45 0,0-11 0,-2 1 0,-1 0 0,-11 59 0,11-81 0,0 0 0,1 0 0,1 0 0,0 1 0,0-1 0,4 21 0,22 80 0,-2-43 0,3-2 0,3 0 0,45 75 0,17 37 0,-54-89 0,-3 1 0,22 103 0,-51-162 0,-2 1 0,-1-1 0,-2 1 0,-4 53 0,0 3 0,5 29 0,-5 133 0,-8-176 0,6-48 0,-2 51 0,4-51 0,0 1 0,-2-1 0,-1 0 0,-12 33 0,-13 62 0,19-64 0,7-39 0,1 1 0,-3 37 0,9 24 0,-3 43 0,1-124 0,-1 0 0,1 0 0,0 0 0,-1 0 0,1 0 0,-1 0 0,0 0 0,0 0 0,0 0 0,0 0 0,0-1 0,0 1 0,0 0 0,0-1 0,-1 1 0,1-1 0,-1 1 0,1-1 0,-1 0 0,1 1 0,-1-1 0,0 0 0,0 0 0,1 0 0,-1-1 0,0 1 0,0 0 0,0-1 0,0 1 0,0-1 0,0 1 0,0-1 0,0 0 0,0 0 0,-4 0 0,-8-1 0,-1 0 0,1-1 0,-1-1 0,-15-4 0,5 1 0,-947-239-1365,871 213-5461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24575,'69'-20'0,"34"13"0,113 9 0,-72 0 0,-132-1-91,0-1 0,-1-1 0,1 0 0,-1-1 0,1 0 0,-1 0 0,0-1 0,1-1 0,-2 0 0,1-1 0,0 0 0,-1 0 0,0-1 0,17-13 0,-14 6-6735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6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24575,'6'0'0,"0"1"0,0 0 0,0 1 0,-1 0 0,1-1 0,0 2 0,-1-1 0,1 1 0,-1-1 0,0 2 0,0-1 0,0 0 0,0 1 0,0 0 0,-1 0 0,0 1 0,0-1 0,0 1 0,0 0 0,-1 0 0,0 0 0,0 0 0,3 7 0,-2-4 0,0 0 0,0 1 0,-1-1 0,0 1 0,-1 0 0,0 0 0,0 0 0,-1 0 0,0 1 0,-1-1 0,0 0 0,0 0 0,-1 0 0,-3 16 0,-2-10 9,0 0 1,0-1-1,-2 1 0,1-1 0,-2-1 1,0 1-1,-1-2 0,0 1 0,-1-1 0,0-1 1,-1 0-1,-21 16 0,11-12-221,-1 0 0,0-2 0,-1-1-1,-1-1 1,0 0 0,-45 11 0,33-13-6614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50 24575,'1'-2'0,"-1"1"0,1-1 0,0 1 0,0-1 0,-1 1 0,1-1 0,0 1 0,0 0 0,1 0 0,-1-1 0,0 1 0,0 0 0,1 0 0,-1 0 0,0 0 0,1 1 0,2-2 0,32-17 0,-27 15 0,-9 4 0,0 0 0,0-1 0,0 1 0,0 0 0,0 0 0,1-1 0,-1 1 0,0 0 0,0 0 0,1 0 0,-1-1 0,0 1 0,0 0 0,1 0 0,-1 0 0,0 0 0,0 0 0,1-1 0,-1 1 0,0 0 0,1 0 0,-1 0 0,0 0 0,0 0 0,1 0 0,-1 0 0,0 0 0,1 0 0,-1 0 0,0 0 0,1 0 0,-1 0 0,0 1 0,0-1 0,1 0 0,-1 0 0,0 0 0,0 0 0,1 0 0,-1 0 0,0 1 0,0-1 0,1 0 0,-1 0 0,0 1 0,0-1 0,0 0 0,1 0 0,-1 0 0,0 1 0,0-1 0,0 0 0,0 1 0,0-1 0,1 1 0,-10 21 0,-21 24 0,-1-5 0,-63 65 0,75-87 0,-1-1 0,-1-1 0,0-1 0,-1-1 0,-30 15 0,44-27-227,0 0-1,0 0 1,0-1-1,0 0 1,-16 2-1,4-2-6598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6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0 24575,'1'0'0,"0"0"0,0 1 0,0-1 0,-1 0 0,1 0 0,0 0 0,0 0 0,-1 1 0,1-1 0,0 0 0,-1 1 0,1-1 0,0 1 0,-1-1 0,1 1 0,0-1 0,-1 1 0,1-1 0,-1 1 0,1-1 0,-1 1 0,1 0 0,-1-1 0,0 1 0,1 0 0,-1 0 0,0-1 0,1 2 0,21 25 0,-18-19 0,1 0 0,-1 0 0,0 0 0,-1 0 0,0 0 0,0 1 0,-1-1 0,0 1 0,0 0 0,-1 0 0,0-1 0,-1 1 0,0 0 0,0 0 0,-1 0 0,0 0 0,0 0 0,-1-1 0,-1 1 0,1 0 0,-1-1 0,-1 0 0,1 0 0,-2 0 0,1 0 0,-1 0 0,0-1 0,0 0 0,-1 0 0,0-1 0,0 1 0,-9 6 0,2-3-114,-1-1 1,0 0-1,-1 0 0,0-1 0,0-1 1,-1-1-1,0 0 0,0-1 0,0-1 1,0 0-1,-25 2 0,21-6-6712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1912 14 24575,'0'0'0,"0"-1"0,0 1 0,0-1 0,0 1 0,0-1 0,0 1 0,0-1 0,0 0 0,0 1 0,0-1 0,1 1 0,-1-1 0,0 1 0,0-1 0,1 1 0,-1-1 0,0 1 0,1 0 0,-1-1 0,0 1 0,1-1 0,-1 1 0,1 0 0,-1-1 0,0 1 0,1 0 0,-1 0 0,1-1 0,-1 1 0,1 0 0,-1 0 0,1 0 0,-1-1 0,1 1 0,0 0 0,-1 0 0,1 0 0,-1 0 0,1 0 0,-1 0 0,1 0 0,-1 0 0,1 0 0,0 1 0,-1-1 0,1 0 0,1 0 0,-1 1 0,0-1 0,0 1 0,0-1 0,0 1 0,1-1 0,-1 1 0,0 0 0,0 0 0,0-1 0,0 1 0,0 0 0,-1 0 0,1 0 0,0 0 0,0 0 0,0 0 0,-1 0 0,1 0 0,0 2 0,0 3 0,0 0 0,0-1 0,-1 1 0,1 0 0,-2 0 0,1-1 0,-1 1 0,1 0 0,-1 0 0,-1-1 0,1 1 0,-1-1 0,0 1 0,-1-1 0,1 0 0,-1 0 0,0 0 0,0 0 0,0 0 0,-1-1 0,0 0 0,0 1 0,-6 4 0,5-5 0,0 1 0,-1-1 0,0 0 0,1 0 0,-2-1 0,1 0 0,0 0 0,-1 0 0,1-1 0,-1 0 0,0 0 0,1 0 0,-1-1 0,0 0 0,0-1 0,0 0 0,0 0 0,-12-1 0,-57-12 0,47 10 0,0-2 0,0-1 0,0-2 0,-38-15 0,57 19 0,-5-2 0,0-1 0,1 0 0,0-1 0,0 0 0,0-1 0,-23-22 0,36 31 0,1 0 0,-1 0 0,1-1 0,0 1 0,-1 0 0,1 0 0,0-1 0,-1 1 0,1 0 0,0-1 0,0 1 0,-1 0 0,1-1 0,0 1 0,0 0 0,-1-1 0,1 1 0,0-1 0,0 1 0,0 0 0,0-1 0,0 1 0,0-1 0,0 1 0,0-1 0,0 1 0,0 0 0,0-1 0,0 1 0,0-1 0,0 1 0,0-1 0,0 1 0,0 0 0,1-1 0,15-3 0,24 11 0,-36-5 0,1 0 0,-1 0 0,1 1 0,-1-1 0,0 1 0,0 0 0,0 0 0,-1 1 0,1-1 0,-1 1 0,1 0 0,-1 0 0,-1 0 0,1 0 0,0 0 0,-1 1 0,0-1 0,0 1 0,0 0 0,-1 0 0,1-1 0,-1 1 0,-1 0 0,1 0 0,0 0 0,-1 0 0,0 0 0,0 0 0,-1 0 0,-1 7 0,0-1 0,-1 0 0,0 0 0,-1 0 0,0 0 0,-1-1 0,0 0 0,-1 0 0,0 0 0,0 0 0,-1-1 0,-1 0 0,-10 10 0,-2-2 0,-1 0 0,-1-1 0,-1-1 0,0-1 0,-1-1 0,-1-1 0,-29 10 0,-188 49 0,228-68 0,-147 32 0,-2-7 0,0-8 0,-230 0 0,387-20 0,0 0 0,1-1 0,-1 1 0,0-1 0,0 0 0,1 0 0,-1-1 0,1 0 0,-10-4 0,14 5 0,1 1 0,-1 0 0,0-1 0,1 1 0,-1-1 0,0 0 0,1 1 0,-1-1 0,1 1 0,-1-1 0,1 0 0,0 1 0,-1-1 0,1 0 0,-1 1 0,1-1 0,0 0 0,0 0 0,-1 0 0,1 1 0,0-1 0,0 0 0,0 0 0,0 1 0,0-1 0,0 0 0,0-1 0,1 0 0,0 0 0,0-1 0,1 1 0,-1 0 0,0 0 0,1 0 0,-1 0 0,1 0 0,0 0 0,0 1 0,0-1 0,0 1 0,3-3 0,3-2-85,1 0 0,0 1-1,0 0 1,1 0 0,-1 1-1,1 0 1,0 1 0,0 0-1,0 0 1,0 1 0,1 1-1,-1 0 1,1 0 0,-1 1-1,21 2 1,-16 3-6741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0 949 24575,'4'0'0,"5"0"0,6 0 0,-1-4 0,2-1 0,-2-4 0,1-1 0,-3-1 0,1-5 0,-2-2 0,-2-2 0,-3-2 0,-3-1 0,-2-1 0,0 4-8191</inkml:trace>
  <inkml:trace contextRef="#ctx0" brushRef="#br0" timeOffset="1">374 40 24575,'0'-4'0,"0"-5"0,3-2 0,6 2 0,2 2-8191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 24575,'-1'-8'0,"-2"32"0,-3 26 0,-3 12 0,3 1 0,2-1 0,6 99 0,1-37 0,-2-115 0,0 1 0,0 0 0,1-1 0,4 11 0,4 32 0,-13-48 0,-3-14 0,-7-16 0,13 25 0,-7-16-1365,1 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4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24575,'20'1'0,"0"0"0,1 2 0,-1 0 0,0 1 0,0 1 0,-1 1 0,0 1 0,0 0 0,0 2 0,22 13 0,322 176 0,192 96 0,470 244 0,-873-434 0,149 133 0,3 3 0,214 102 0,-236-184 0,-273-153 0,0 1 0,-1-1 0,0 2 0,0-1 0,10 12 0,-17-18 0,0 1 0,0 0 0,-1 0 0,1 0 0,0 0 0,0 0 0,0 0 0,-1 0 0,1 0 0,0 0 0,-1 0 0,1 0 0,-1 1 0,1-1 0,-1 0 0,0 0 0,0 1 0,1-1 0,-1 0 0,0 0 0,0 1 0,0-1 0,0 0 0,0 1 0,-1-1 0,1 0 0,0 0 0,-1 1 0,1-1 0,-1 0 0,1 0 0,-1 0 0,1 0 0,-1 0 0,0 1 0,1-1 0,-1 0 0,0 0 0,0-1 0,0 1 0,0 0 0,0 0 0,0 0 0,0-1 0,0 1 0,0 0 0,0-1 0,-1 1 0,1-1 0,0 1 0,0-1 0,-1 0 0,1 0 0,-2 1 0,-7 1-91,-1 0 0,1-1 0,-1 0 0,1-1 0,-1 0 0,0 0 0,1-1 0,-1 0 0,1-1 0,0-1 0,-1 0 0,1 0 0,0 0 0,-14-9 0,3 4-6735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1266 1299 24575,'21'-18'0,"0"0"0,36-22 0,-40 30 0,-1-1 0,0-1 0,-1 0 0,0-1 0,0-1 0,22-28 0,-14 6 0,-2 0 0,-2-1 0,-1-1 0,-2-1 0,-2 0 0,-1-1 0,-2 0 0,10-74 0,-17 81 0,-1-1 0,-2 1 0,-2-1 0,-1 0 0,-1 1 0,-2 0 0,-1 0 0,-1 0 0,-2 1 0,-2 0 0,-20-43 0,21 58 0,0 0 0,-2 1 0,0 1 0,0 0 0,-2 1 0,1 0 0,-2 1 0,0 1 0,0 0 0,-1 1 0,-1 0 0,0 2 0,0 0 0,-1 0 0,0 2 0,-36-10 0,17 8 0,0 1 0,-1 2 0,0 1 0,0 2 0,-1 2 0,1 1 0,-64 9 0,70-4 0,0 1 0,0 1 0,1 2 0,0 1 0,1 2 0,0 1 0,0 1 0,2 1 0,0 2 0,1 1 0,0 1 0,-33 31 0,-204 222 0,210-208 0,2 3 0,-62 110 0,109-170 0,1 1 0,1-1 0,-1 1 0,1 0 0,0 1 0,1-1 0,0 0 0,0 1 0,1-1 0,0 1 0,1-1 0,0 10 0,0-13 0,1-1 0,0 0 0,0 0 0,1 1 0,0-1 0,-1 0 0,1 0 0,0-1 0,1 1 0,-1 0 0,1-1 0,0 1 0,-1-1 0,2 0 0,-1 0 0,0 0 0,0 0 0,1-1 0,0 1 0,-1-1 0,1 0 0,0 0 0,0 0 0,8 2 0,80 15-1365,-76-14-5461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9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36 119 24575,'-1'0'0,"0"0"0,0 1 0,0-1 0,1 1 0,-1-1 0,0 0 0,0 1 0,0 0 0,0-1 0,0 1 0,1 0 0,-1-1 0,0 1 0,0 0 0,1 0 0,-1-1 0,1 1 0,-1 0 0,1 0 0,-1 0 0,1 0 0,-1 0 0,1 0 0,0 0 0,-1 0 0,1 0 0,0 0 0,0 0 0,0 0 0,0 0 0,0 0 0,0 0 0,0 0 0,1 1 0,3 37 0,-3-36 0,-1 0 0,1 0 0,0 0 0,0-1 0,0 1 0,0 0 0,1 0 0,-1-1 0,1 1 0,-1-1 0,1 1 0,0-1 0,0 0 0,0 0 0,0 0 0,1 0 0,-1 0 0,0 0 0,1 0 0,0-1 0,-1 1 0,1-1 0,0 0 0,-1 0 0,1 0 0,0 0 0,0 0 0,0-1 0,3 1 0,2-1 0,-1-1 0,1 0 0,-1-1 0,0 1 0,0-1 0,0-1 0,0 0 0,0 1 0,0-2 0,11-7 0,-6 3 0,0 0 0,-1-1 0,-1 0 0,1-1 0,-2 0 0,12-15 0,-17 19 0,0 1 0,-1-1 0,0 1 0,0-1 0,0 0 0,-1 0 0,3-8 0,-5 11 0,1 1 0,-1-1 0,0 0 0,1 0 0,-1 1 0,-1-1 0,1 0 0,0 0 0,0 1 0,-1-1 0,0 0 0,0 1 0,1-1 0,-1 0 0,-1 1 0,1-1 0,-2-2 0,1 2 0,0 1 0,1 0 0,-1 0 0,0 0 0,0 0 0,-1 0 0,1 0 0,0 0 0,-1 0 0,1 1 0,-1 0 0,1-1 0,-1 1 0,0 0 0,0 0 0,1 0 0,-1 1 0,-4-1 0,2 0 0,-1 1 0,1 0 0,0 1 0,-1 0 0,1-1 0,-1 2 0,1-1 0,0 1 0,-6 2 0,-7 4 0,0 2 0,0 0 0,1 1 0,-17 14 0,28-21-124,-1 1 0,1 0 0,0 0 0,0 0 0,1 1 0,0-1-1,0 1 1,0 1 0,1-1 0,-6 12 0,8-8-6702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24575,'7'0'0,"5"0"0,-1 0 0,1 0 0,-1 1 0,21 5 0,-31-5 0,0-1 0,1 0 0,-1 1 0,0-1 0,0 1 0,0 0 0,1-1 0,-1 1 0,0 0 0,0 0 0,0-1 0,0 1 0,-1 0 0,1 0 0,0 0 0,0 0 0,0 0 0,-1 0 0,1 1 0,0 1 0,0-1 0,-1 0 0,0 0 0,-1-1 0,1 1 0,0 0 0,0 0 0,-1 0 0,1 0 0,-1 0 0,0 0 0,0-1 0,1 1 0,-1 0 0,0-1 0,0 1 0,-1 0 0,1-1 0,-2 3 0,-7 6 21,-1 0-1,0 0 1,0-1-1,0-1 1,-19 11-1,-27 21-1508,39-24-5338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0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38 166 24575,'0'-1'0,"0"1"0,0 0 0,-1 0 0,1 0 0,0 0 0,0 0 0,-1 0 0,1 0 0,0 0 0,0 0 0,-1 0 0,1 0 0,0 0 0,0 0 0,-1 0 0,1 0 0,0 0 0,0 0 0,-1 0 0,1 0 0,0 0 0,0 0 0,0 0 0,-1 0 0,1 0 0,0 0 0,0 1 0,-1-1 0,1 0 0,0 0 0,0 0 0,0 0 0,0 1 0,-1-1 0,1 0 0,0 0 0,0 0 0,0 1 0,0-1 0,0 0 0,0 0 0,-1 1 0,1-1 0,0 0 0,0 0 0,0 1 0,0-1 0,0 0 0,0 0 0,0 1 0,0-1 0,0 0 0,0 0 0,0 1 0,0-1 0,0 0 0,1 0 0,-1 1 0,0-1 0,0 0 0,0 0 0,0 1 0,15 9 0,-4-8 0,1-1 0,-1 0 0,1-1 0,-1 0 0,0-1 0,1 0 0,-1-1 0,0 0 0,0-1 0,0 0 0,0-1 0,0 0 0,-1-1 0,1 0 0,-1 0 0,-1-1 0,1-1 0,-1 1 0,0-2 0,0 1 0,-1-1 0,0 0 0,8-12 0,-14 19 0,-1-1 0,0 1 0,0 0 0,0-1 0,1 1 0,-1-1 0,-1 0 0,1 1 0,0-1 0,0 0 0,-1 1 0,1-1 0,-1 0 0,1 0 0,-1 1 0,0-1 0,1 0 0,-1 0 0,0 0 0,0 1 0,-1-1 0,1 0 0,0 0 0,-1 0 0,1 1 0,-1-1 0,1 0 0,-1 0 0,0 1 0,1-1 0,-1 1 0,0-1 0,0 0 0,-1 1 0,1 0 0,0-1 0,0 1 0,-1 0 0,1 0 0,0-1 0,-1 1 0,1 0 0,-1 0 0,0 1 0,1-1 0,-1 0 0,0 1 0,1-1 0,-1 0 0,-2 1 0,-5-3 0,0 1 0,0 0 0,-1 1 0,1 0 0,0 1 0,0 0 0,0 0 0,-17 3 0,5 1 30,2 2 0,-1 0 0,-30 13 0,46-17-98,-1 0 1,1 0-1,0 0 1,0 1-1,0 0 1,0-1-1,0 1 1,1 1-1,-1-1 1,1 0-1,0 1 1,0 0-1,0 0 1,1 0-1,-1 0 1,1 0-1,0 0 1,0 1-1,0-1 1,1 1-1,-2 7 1,3-1-6759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0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33 24575,'1'-2'0,"1"1"0,-1-1 0,0 0 0,0 1 0,1-1 0,-1 1 0,1-1 0,-1 1 0,1 0 0,0 0 0,-1 0 0,1 0 0,0 0 0,0 0 0,0 0 0,0 1 0,2-2 0,37-8 0,-40 10 0,0 1 0,0-1 0,0 1 0,1-1 0,-1 1 0,0-1 0,0 1 0,0-1 0,0 1 0,0 0 0,0 0 0,0 0 0,0 0 0,-1-1 0,1 1 0,0 0 0,0 1 0,-1-1 0,1 0 0,0 0 0,-1 0 0,1 0 0,-1 0 0,0 0 0,1 1 0,-1-1 0,0 0 0,0 0 0,0 1 0,0-1 0,0 0 0,0 0 0,0 1 0,0 1 0,-9 51 0,6-44 0,-2 23 0,-2 54 0,6-56 0,-2 0 0,-7 35 0,5-17 0,5-39 0,0 0 0,-1 0 0,0-1 0,-6 19 0,7-26 0,-1 0 0,0 0 0,0 1 0,0-1 0,-1 0 0,1 0 0,0-1 0,-1 1 0,1 0 0,-1 0 0,0-1 0,1 1 0,-1-1 0,0 1 0,0-1 0,0 0 0,0 0 0,0 1 0,-1-2 0,1 1 0,0 0 0,0 0 0,-1-1 0,-3 1 0,-79 10 0,41-6 0,-85 19 0,-200 75-1365,302-90-5461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1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 24575,'0'6'0,"-1"1"0,0-1 0,0 0 0,0 1 0,0-1 0,-1 0 0,0 0 0,-1 0 0,1 0 0,-1 0 0,0 0 0,0-1 0,-1 0 0,0 1 0,0-1 0,0-1 0,-1 1 0,-8 7 0,-7 3 0,-1-1 0,0-1 0,-39 17 0,38-19 0,0 0 0,1 2 0,-21 15 0,37-24 0,1 1 0,0-1 0,0 1 0,0 0 0,0 0 0,1 1 0,0-1 0,0 1 0,0-1 0,1 1 0,0 0 0,0 0 0,0 0 0,1 0 0,0 1 0,0-1 0,0 0 0,1 0 0,1 12 0,1 11 0,3 0 0,0-1 0,11 35 0,6 30 0,-15-39 0,-1-20 0,-2 1 0,-1-1 0,-1 1 0,-3-1 0,-6 56 0,4-75 0,1 0 0,0 1 0,1-1 0,1 0 0,0 1 0,1-1 0,1 0 0,1 0 0,0 0 0,7 22 0,-7-30 0,0 0 0,0-1 0,1 1 0,0 0 0,0-1 0,0 0 0,1 0 0,0 0 0,0-1 0,1 0 0,0 0 0,0 0 0,0-1 0,0 1 0,1-2 0,-1 1 0,1-1 0,0 0 0,0 0 0,0-1 0,1 1 0,14 1 0,3-1-146,0-2 0,30-1-1,-38 0-779,18-1-5900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1547 17 24575,'14'-11'0,"-8"5"0,-8 12 0,-5 6 0,0 0 0,-1-1 0,-1 0 0,0-1 0,0 0 0,-1 0 0,0-1 0,-1 0 0,0-1 0,-21 13 0,-14 4 0,-71 29 0,90-42 0,-23 5 0,0-1 0,-92 16 0,117-27 0,20-5 0,1 1 0,-1-1 0,1 0 0,-1 0 0,1 0 0,0-1 0,-1 1 0,1-1 0,-1 0 0,-6-3 0,-25-4 0,34 8 0,-1 0 0,1 1 0,-1-1 0,0 1 0,1 0 0,-1 0 0,1 0 0,0 0 0,-1 0 0,1 0 0,0 1 0,0-1 0,-1 1 0,1 0 0,0-1 0,-1 3 0,-36 40 0,21-23 0,12-16 0,0 0 0,-1-1 0,0 0 0,0 0 0,0 0 0,-1-1 0,1 0 0,-1 0 0,1-1 0,-1 0 0,-12 1 0,-12 2 0,-46 1 0,53-5 0,-49 1 0,-80-6 0,153 4 0,0 0 0,0 0 0,0 0 0,0 0 0,0 0 0,0 0 0,0-1 0,0 1 0,0 0 0,0 0 0,0-1 0,1 1 0,-1-1 0,0 1 0,0-1 0,0 1 0,0-1 0,1 1 0,-1-1 0,0 0 0,1 1 0,-2-2 0,2 1 0,0 1 0,0-1 0,1 0 0,-1 1 0,0-1 0,0 0 0,0 1 0,1-1 0,-1 0 0,0 1 0,1-1 0,-1 1 0,0-1 0,1 1 0,-1-1 0,1 0 0,-1 1 0,1 0 0,-1-1 0,1 1 0,-1-1 0,1 0 0,38-21 0,9 3 0,-26 9 0,-1 1 0,1 1 0,0 2 0,1 0 0,44-6 0,-67 12 0,0 0 0,1 0 0,-1 0 0,0 0 0,0 0 0,1 0 0,-1-1 0,0 1 0,0 0 0,1 0 0,-1 0 0,0 1 0,0-1 0,1 0 0,-1 0 0,0 0 0,0 0 0,1 0 0,-1 0 0,0 0 0,0 0 0,0 0 0,1 0 0,-1 1 0,0-1 0,0 0 0,0 0 0,0 0 0,1 0 0,-1 1 0,0-1 0,0 0 0,0 0 0,0 0 0,0 1 0,1-1 0,-1 0 0,0 0 0,0 1 0,0-1 0,0 0 0,0 0 0,0 1 0,0-1 0,0 0 0,0 0 0,0 1 0,0-1 0,0 0 0,0 1 0,-11 14 0,-19 13 0,29-27 0,-249 194 120,200-160-491,-1-3-1,-2-2 1,-68 28 0,95-48-6455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24575,'4'-4'0,"5"-5"0,6-1 0,3-3 0,3-3 0,2 1 0,1 3 0,1 0 0,-1 1 0,0 4 0,-4-2 0,-2 1 0,1 1 0,-4-1 0,0 0 0,-2 2-8191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2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843 0 24575,'7'8'0,"-1"0"0,-1 1 0,0-1 0,0 1 0,0 0 0,-1 0 0,0 1 0,-1-1 0,0 1 0,-1 0 0,0 0 0,0 0 0,-1 0 0,-1 0 0,1 0 0,-3 18 0,0 2 0,-2 0 0,-1-1 0,-2 1 0,-13 38 0,4-21 0,-3 0 0,-1-2 0,-2-1 0,-3 0 0,-1-2 0,-54 66 0,64-88 0,-1-2 0,-1 0 0,-1-1 0,0-1 0,-1-1 0,-1-1 0,0-1 0,-1 0 0,-1-2 0,0 0 0,0-2 0,-1 0 0,0-2 0,0-1 0,-31 5 0,44-10 0,-1-1 0,0 0 0,0 0 0,0-1 0,0 0 0,1-1 0,-1-1 0,0 0 0,1-1 0,0 0 0,0 0 0,0-1 0,0 0 0,-13-10 0,17 10 0,-1-1 0,1 0 0,0 0 0,1-1 0,-1 0 0,1 0 0,1 0 0,-1-1 0,1 1 0,1-2 0,-1 1 0,1 0 0,1-1 0,0 1 0,0-1 0,0 0 0,1 0 0,-1-18 0,2 17-72,0-1 1,1 0-1,1 0 0,0 1 0,0-1 0,1 0 0,1 1 0,0-1 1,0 1-1,1 0 0,0 0 0,1 0 0,0 1 0,0-1 0,1 1 1,0 1-1,1-1 0,12-12 0,-1 6-6754</inkml:trace>
  <inkml:trace contextRef="#ctx0" brushRef="#br0" timeOffset="1">400 583 24575,'0'4'0,"-4"1"0,-5 0 0,-1 3 0,-3 0 0,-3-1 0,-3-2 0,2-2-8191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25 24575,'-2'4'0,"0"0"0,0 0 0,-1-1 0,1 1 0,-1-1 0,1 1 0,-1-1 0,0 0 0,0 0 0,-1 0 0,1-1 0,-6 4 0,-8 9 0,56-36 0,47-18 0,-73 34 0,0 1 0,1 0 0,0 0 0,-1 2 0,1-1 0,18 1 0,-28 1 0,-1 1 0,1 0 0,0 0 0,-1 0 0,1 1 0,0-1 0,0 1 0,-1 0 0,1 0 0,-1 0 0,1 0 0,-1 1 0,1-1 0,-1 1 0,0 0 0,0 0 0,0 0 0,0 1 0,0-1 0,0 1 0,-1-1 0,1 1 0,-1 0 0,0 0 0,0 0 0,0 0 0,0 1 0,2 4 0,-3-4 0,0 1 0,-1 0 0,1-1 0,-1 1 0,0-1 0,-1 1 0,1 0 0,-1-1 0,1 1 0,-2-1 0,1 1 0,0-1 0,-1 0 0,0 1 0,0-1 0,0 0 0,0 0 0,-1 0 0,1 0 0,-1-1 0,-6 7 0,-8 8 0,0-2 0,-37 29 0,41-35 0,-11 10 0,0 1 0,-32 36 0,49-50 0,1 0 0,0 1 0,1 0 0,-1 0 0,1 1 0,1-1 0,0 1 0,0 0 0,1 0 0,0 1 0,1-1 0,-3 15 0,5-21 0,0 0 0,0 0 0,1 0 0,-1 0 0,1 0 0,0-1 0,-1 1 0,1 0 0,0 0 0,1-1 0,-1 1 0,0 0 0,1-1 0,0 0 0,-1 1 0,1-1 0,0 0 0,0 0 0,0 0 0,1 0 0,-1 0 0,0 0 0,1-1 0,-1 1 0,1-1 0,-1 0 0,1 1 0,0-1 0,0 0 0,-1-1 0,1 1 0,0 0 0,5-1 0,12 3 0,0-1 0,0-1 0,38-3 0,-35 1 0,24-3-190,-1-3 0,1-2-1,-2-1 1,49-19 0,-78 25-224,-1-1-6412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5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1196 1 24575,'1'26'0,"-1"-17"0,1 1 0,-1-1 0,-1 0 0,0 0 0,-2 10 0,-1 0 0,-2 1 0,0-1 0,-1 0 0,-1-1 0,-1 0 0,-1 0 0,0-1 0,-1 0 0,-1 0 0,-1-1 0,0-1 0,-1 0 0,0-1 0,-33 23 0,45-35 0,0-1 0,0 1 0,0-1 0,0 0 0,0 0 0,-1 0 0,1 0 0,0 0 0,-1 0 0,1-1 0,-1 1 0,1-1 0,-1 0 0,1 1 0,-1-1 0,1 0 0,-1-1 0,1 1 0,-1 0 0,1-1 0,0 1 0,-1-1 0,1 0 0,-1 0 0,1 0 0,0 0 0,0 0 0,0 0 0,-1-1 0,1 1 0,1-1 0,-1 1 0,0-1 0,-2-2 0,-19-13 0,21 16 0,0 0 0,0 1 0,0-1 0,0 0 0,0 1 0,0-1 0,0 1 0,0 0 0,0 0 0,0 0 0,0 0 0,0 0 0,0 0 0,-1 0 0,1 1 0,0-1 0,0 1 0,0-1 0,1 1 0,-1 0 0,0 0 0,0 0 0,-2 1 0,-44 35 0,16-11 0,-12-2 0,34-19 0,-1 0 0,1 0 0,0 1 0,0 1 0,1 0 0,0 0 0,0 0 0,1 1 0,0 1 0,-9 11 0,16-19 0,0 1 0,0-1 0,1 0 0,-1 1 0,0-1 0,0 0 0,-1 0 0,1 0 0,0 1 0,0-1 0,-1-1 0,1 1 0,0 0 0,-1 0 0,1 0 0,-1-1 0,1 1 0,-1-1 0,1 1 0,-1-1 0,1 0 0,-1 1 0,1-1 0,-1 0 0,0 0 0,1 0 0,-1 0 0,1 0 0,-1-1 0,0 1 0,1 0 0,-1-1 0,1 1 0,-1-1 0,1 0 0,-1 1 0,-1-2 0,-7-4 0,1-1 0,-1 0 0,1-1 0,-13-12 0,-20-15 0,39 33 0,0 1 0,0-1 0,-1 1 0,1 0 0,0 0 0,-1 0 0,1 0 0,-1 1 0,0 0 0,1-1 0,-1 1 0,1 0 0,-1 1 0,1-1 0,-1 1 0,1-1 0,-1 1 0,1 0 0,-1 0 0,1 1 0,0-1 0,-1 1 0,1 0 0,0 0 0,0 0 0,0 0 0,1 0 0,-1 0 0,0 1 0,1-1 0,-3 5 0,-7 9 0,1 0 0,1 0 0,1 1 0,-13 31 0,9-18 0,8-18 0,0 0 0,1 0 0,1 1 0,0 0 0,1-1 0,0 1 0,1 0 0,0 0 0,1 0 0,2 15 0,-2-23 0,-1-1 0,0 0 0,0 1 0,0-1 0,0 0 0,-1 0 0,0 0 0,0 0 0,0 0 0,0 0 0,-1 0 0,1-1 0,-1 1 0,0-1 0,0 0 0,0 0 0,0 0 0,-1 0 0,1-1 0,-1 1 0,0-1 0,0 0 0,0 0 0,0 0 0,0 0 0,-6 1 0,-3 2 0,0-1 0,0-1 0,-1 1 0,1-2 0,-1 0 0,0-1 0,-19 0 0,-5-10-1365,23 4-5461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24575,'13'-9'0,"1"0"0,0 1 0,0 1 0,1 0 0,0 1 0,0 1 0,0 0 0,1 1 0,22-3 0,-37 7 0,171-22 0,-148 20 0,1 2 0,-1 1 0,0 1 0,0 1 0,27 7 0,-49-10 0,0 0 0,0 1 0,0-1 0,0 1 0,-1-1 0,1 1 0,0 0 0,0 0 0,0-1 0,-1 1 0,1 1 0,0-1 0,-1 0 0,1 0 0,-1 0 0,1 1 0,-1-1 0,0 1 0,0-1 0,2 4 0,-2-3 0,-1-1 0,0 1 0,0-1 0,0 1 0,-1-1 0,1 1 0,0-1 0,-1 1 0,1-1 0,0 0 0,-1 1 0,0-1 0,1 1 0,-1-1 0,0 0 0,0 0 0,0 1 0,1-1 0,-1 0 0,-3 2 0,-7 8 0,-1-1 0,-1-1 0,-27 17 0,30-20 0,6-4 0,0 0 0,0 1 0,1-1 0,-1 1 0,1 0 0,0 0 0,0 0 0,0 1 0,-3 4 0,5-8 0,1 1 0,0 0 0,0-1 0,-1 1 0,1 0 0,0-1 0,0 1 0,0 0 0,0 0 0,0-1 0,0 1 0,0 0 0,0 0 0,0-1 0,0 1 0,0 0 0,0-1 0,1 1 0,-1 0 0,0-1 0,1 1 0,-1 1 0,24 15 0,34 2 0,16 6 0,-70-23 0,0 0 0,0 0 0,0 0 0,0 1 0,-1-1 0,1 1 0,0 0 0,-1 0 0,0 0 0,0 1 0,0-1 0,0 1 0,2 4 0,-3-4 0,-1 1 0,0 0 0,0-1 0,-1 1 0,1-1 0,-1 1 0,0 0 0,0 0 0,0-1 0,-1 1 0,0-1 0,0 1 0,0 0 0,0-1 0,-1 0 0,0 1 0,0-1 0,0 0 0,0 0 0,-1 0 0,-4 6 0,-6 8 0,0 0 0,-2-1 0,-19 18 0,10-13 30,-1-1 0,-1-1 0,-56 34 0,66-45-195,0-1 0,-1-1 0,-1 0 0,1-1 0,-1-1 0,0-1 0,0 0 0,-29 1 0,27-4-6661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4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24575,'6'-35'0,"-5"31"0,0 0 0,0 0 0,0-1 0,-1 1 0,0 0 0,1 0 0,-1 0 0,-1-1 0,1 1 0,-1 0 0,0-5 0,0 20 0,1-7 0,0 1 0,0-1 0,0 1 0,0-1 0,1 1 0,1 8 0,1-10 0,-1 1 0,0-1 0,1 0 0,-1 0 0,1 0 0,0 0 0,0-1 0,0 1 0,1-1 0,-1 1 0,0-1 0,1 0 0,-1-1 0,1 1 0,0-1 0,0 1 0,0-1 0,0 0 0,-1-1 0,1 1 0,0 0 0,1-1 0,-1 0 0,6-1 0,10 1 0,-1-1 0,0-2 0,33-6 0,-36 4 0,-1 0 0,0-1 0,0-1 0,0 0 0,0-1 0,-1 0 0,13-11 0,-22 16 0,-1-1 0,1-1 0,-1 1 0,0-1 0,0 1 0,0-1 0,0 0 0,-1-1 0,5-9 0,-7 12 0,0 0 0,0 0 0,0 0 0,-1 0 0,1 0 0,-1 0 0,0 0 0,0 0 0,0 0 0,0 0 0,-1-1 0,1 1 0,-1 0 0,1 0 0,-1 0 0,0 0 0,-1 1 0,1-1 0,0 0 0,-3-3 0,1 2 0,0 0 0,0 1 0,-1 0 0,1-1 0,-1 1 0,0 0 0,0 1 0,0-1 0,0 1 0,-1 0 0,1 0 0,-1 0 0,1 0 0,-1 1 0,1 0 0,-1 0 0,0 0 0,0 0 0,0 1 0,1 0 0,-1 0 0,0 0 0,0 1 0,0-1 0,-8 4 0,2-2 0,0 0 0,0 1 0,0 1 0,0 0 0,1 1 0,-1-1 0,1 2 0,1 0 0,-1 0 0,-8 8 0,10-7-195,0 0 0,0 1 0,1 0 0,0 0 0,1 0 0,-10 17 0,10-11-6631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4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10 24575,'0'0'0,"0"0"0,0 0 0,1 0 0,-1 0 0,0 1 0,0-1 0,0 0 0,1 0 0,-1 0 0,0 0 0,0 0 0,1 0 0,-1 0 0,0 0 0,0 0 0,1 0 0,-1 0 0,0 0 0,0 0 0,0 0 0,1 0 0,-1-1 0,0 1 0,0 0 0,0 0 0,1 0 0,-1 0 0,0 0 0,0 0 0,0-1 0,1 1 0,-1 0 0,0 0 0,0 0 0,0 0 0,0-1 0,0 1 0,1 0 0,-1 0 0,0 0 0,0-1 0,0 1 0,0 0 0,0 0 0,0-1 0,0 1 0,0 0 0,0 0 0,0-1 0,0 1 0,0 0 0,-15-4 0,10 4 0,-16 3 0,0 0 0,-37 11 0,53-12 0,0-1 0,1 1 0,-1 0 0,1 0 0,0 0 0,-1 1 0,1-1 0,0 1 0,1 0 0,-1 0 0,0 1 0,1-1 0,0 1 0,-1 0 0,2-1 0,-1 1 0,0 1 0,-2 5 0,-12 46 0,3 0 0,3 1 0,-6 64 0,10-63 0,3-27 0,2 1 0,1-1 0,4 37 0,-3-66 0,0 0 0,0 1 0,1-1 0,-1 0 0,1 0 0,0 0 0,0 0 0,0 0 0,0 0 0,0 0 0,0 0 0,0 0 0,1-1 0,-1 1 0,1 0 0,-1-1 0,1 1 0,0-1 0,-1 0 0,1 1 0,0-1 0,3 1 0,0 1 0,1-1 0,-1-1 0,1 1 0,0-1 0,-1 0 0,1 0 0,0-1 0,9 0 0,5-1 0,-1-1 0,1-1 0,-1-1 0,23-7 0,-31 8-170,0-1-1,0 0 0,0-1 1,-1 0-1,0-1 0,0 0 1,16-13-1,-17 9-6655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 24575,'1'0'0,"0"0"0,-1 0 0,1 0 0,-1 1 0,1-1 0,-1 0 0,1 0 0,-1 1 0,1-1 0,-1 0 0,1 1 0,-1-1 0,1 1 0,-1-1 0,1 1 0,-1-1 0,0 0 0,1 1 0,-1 0 0,0-1 0,1 1 0,-1-1 0,0 1 0,0-1 0,0 1 0,0-1 0,1 1 0,-1 0 0,0-1 0,0 1 0,0-1 0,0 1 0,0 0 0,0-1 0,0 1 0,-1-1 0,1 1 0,0 0 0,0-1 0,0 1 0,0-1 0,-1 1 0,1-1 0,-1 2 0,-12 31 0,11-28 0,-42 86 0,98-141 0,-36 34 0,-9 7 0,-23 13 0,8-3 0,-1 1 0,1-1 0,0-1 0,0 1 0,0-1 0,-9 0 0,14 0 0,0 0 0,0 0 0,0-1 0,0 1 0,0 0 0,1 0 0,-1 0 0,0-1 0,0 1 0,0 0 0,0-1 0,1 1 0,-1-1 0,0 1 0,0-1 0,1 1 0,-1-1 0,0 1 0,1-1 0,-2 0 0,2 0 0,0 0 0,1 0 0,-1 0 0,0 0 0,0 0 0,0 0 0,0 0 0,1 0 0,-1 0 0,1 0 0,-1 0 0,0 0 0,1 1 0,-1-1 0,1 0 0,0 0 0,-1 1 0,1-1 0,0 0 0,-1 1 0,1-1 0,0 0 0,0 1 0,1-1 0,-2 0 0,1 0 0,0 0 0,-1 0 0,1 0 0,0 0 0,0 0 0,0 1 0,0-1 0,0 0 0,0 1 0,0-1 0,0 0 0,0 1 0,0-1 0,0 1 0,0 0 0,1-1 0,-1 1 0,0 0 0,0 0 0,0 0 0,0 0 0,1 0 0,-1 0 0,0 0 0,0 0 0,0 0 0,1 0 0,-1 1 0,0-1 0,0 1 0,0-1 0,0 1 0,0-1 0,0 1 0,0-1 0,0 1 0,0 0 0,0 0 0,0-1 0,0 1 0,0 0 0,-1 0 0,1 0 0,1 1 0,-1 2 0,1 0 0,0-1 0,-1 1 0,0 0 0,0 0 0,0 0 0,-1 0 0,1 0 0,-1 0 0,0 0 0,0 0 0,-1 5 0,-2 5 0,-1-1 0,0 0 0,-1 0 0,0 0 0,-1 0 0,0-1 0,-1 0 0,-16 21 0,-80 85 0,81-95 0,-13 15-120,-6 7-295,-2-1 0,-86 67 0,109-97-6411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 24575,'14'-4'0,"-13"4"0,-1-1 0,0 1 0,1-1 0,-1 1 0,1 0 0,-1-1 0,0 1 0,1 0 0,-1 0 0,1-1 0,-1 1 0,1 0 0,0 0 0,-1-1 0,1 1 0,-1 0 0,1 0 0,-1 0 0,1 0 0,-1 0 0,1 0 0,0 0 0,-1 0 0,1 0 0,-1 0 0,1 0 0,-1 1 0,1-1 0,-1 0 0,1 0 0,-1 0 0,1 1 0,-1-1 0,1 0 0,-1 1 0,1-1 0,-1 0 0,1 1 0,-1-1 0,0 1 0,1-1 0,-1 0 0,0 1 0,1-1 0,-1 1 0,0-1 0,0 1 0,1-1 0,-1 1 0,0-1 0,0 1 0,0 0 0,0-1 0,0 1 0,0-1 0,0 1 0,0-1 0,0 1 0,0 0 0,0-1 0,0 1 0,0 0 0,-2 26 0,0 1 0,-2-1 0,-7 28 0,5-26 0,0 0 0,-1 50 0,8 75-1365,-1-144-5461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82 24575,'9'-6'0,"-1"1"0,1 0 0,0 0 0,1 1 0,-1 0 0,1 1 0,-1 0 0,1 0 0,0 1 0,18-1 0,-11 0 0,163-30 0,-179 32 0,-1 1 0,1 0 0,-1 0 0,1-1 0,-1 1 0,1 0 0,-1 0 0,1 0 0,0 0 0,-1 0 0,1 0 0,-1 0 0,1 0 0,-1 0 0,1 0 0,0 0 0,-1 1 0,1-1 0,-1 0 0,1 0 0,-1 0 0,1 1 0,-1-1 0,1 0 0,-1 1 0,1-1 0,-1 0 0,0 1 0,1-1 0,-1 1 0,0-1 0,1 0 0,-1 1 0,0-1 0,1 2 0,-5 22 0,-30 34 0,28-47 0,-16 31 0,3 2 0,1 0 0,-16 61 0,-8 23 0,-7 20 0,-9 22 0,56-164 0,0-1 0,-1 1 0,0-1 0,0 0 0,0 0 0,-1 0 0,0 0 0,0 0 0,0-1 0,0 0 0,-1 0 0,0 0 0,1 0 0,-1-1 0,-1 0 0,1 0 0,0 0 0,-8 2 0,2-2 0,0 0 0,0-1 0,0-1 0,0 0 0,0 0 0,-1-1 0,1-1 0,0 0 0,-13-2 0,-471-75 0,264 27-1365,187 38-5461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50 24575,'-6'-5'0,"-1"-1"0,0 1 0,-1 1 0,1-1 0,-1 1 0,0 0 0,0 1 0,0 0 0,0 0 0,0 1 0,-1 0 0,1 1 0,-1-1 0,1 2 0,-1-1 0,0 1 0,1 1 0,-1-1 0,1 1 0,-15 4 0,12-3 0,-1 1 0,1 1 0,-1 0 0,1 0 0,0 1 0,1 0 0,-1 1 0,1 0 0,0 1 0,1 0 0,0 1 0,0 0 0,0 0 0,-11 14 0,1 7-136,1 1-1,1 1 1,2 0-1,1 1 1,1 1-1,2 0 1,1 1-1,2-1 0,-6 52 1,12-60-6690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7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22 142 24575,'0'0'0,"0"0"0,0 0 0,-1 0 0,1 0 0,0 0 0,0-1 0,-1 1 0,1 0 0,0 0 0,0 0 0,-1 0 0,1 0 0,0 0 0,0 0 0,-1 0 0,1 0 0,0 0 0,0 0 0,0 0 0,-1 0 0,1 0 0,0 1 0,0-1 0,-1 0 0,1 0 0,0 0 0,0 0 0,0 0 0,-1 0 0,1 1 0,0-1 0,0 0 0,0 0 0,-1 0 0,1 0 0,0 1 0,0-1 0,0 0 0,0 0 0,0 1 0,0-1 0,-1 0 0,1 0 0,0 0 0,0 1 0,0-1 0,0 0 0,0 0 0,0 1 0,0-1 0,0 0 0,0 0 0,0 1 0,0-1 0,0 0 0,0 0 0,0 1 0,1-1 0,-1 0 0,0 0 0,0 0 0,0 1 0,0-1 0,15 10 0,-6-9 0,-1 0 0,1-1 0,0 0 0,0 0 0,-1-1 0,1 0 0,0 0 0,-1-1 0,1 0 0,-1-1 0,14-6 0,-18 7 0,1 0 0,-1 0 0,0-1 0,0 1 0,-1-1 0,1 0 0,-1 0 0,1 0 0,-1-1 0,5-5 0,-7 6 0,0 1 0,0 0 0,0 0 0,0-1 0,0 1 0,0-1 0,0 1 0,-1-1 0,0 1 0,1-1 0,-1 1 0,0-1 0,0 0 0,0 1 0,0-1 0,-1 1 0,1-1 0,-1 1 0,0-1 0,-1-2 0,1 1 4,-2 1 0,1-1 0,0 1 0,-1 0 0,0 0 0,1 0 0,-1 0 0,0 0 0,-1 0 0,1 1 0,0-1 0,-1 1 0,0 0 0,1 0 0,-1 1 0,0-1 0,0 1 0,0 0 0,0 0 0,0 0 0,0 0 0,0 1 0,0-1 0,0 1 0,-1 0 0,1 0 0,0 1 0,0-1 0,-7 3 0,7-3-50,0 1-1,0-1 1,1 1-1,-1 0 1,0 0 0,0 0-1,1 1 1,-1-1-1,1 1 1,-1 0 0,1 0-1,0 0 1,0 1-1,0-1 1,0 1-1,0-1 1,0 1 0,1 0-1,0 0 1,-1 0-1,1 1 1,0-1 0,0 0-1,1 1 1,-1-1-1,1 1 1,-1 0 0,1-1-1,1 1 1,-1 0-1,0 6 1,3 6-6780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7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24575,'6'0'0,"1"0"0,0 0 0,-1 1 0,1 1 0,0-1 0,-1 1 0,1 0 0,-1 0 0,0 1 0,0-1 0,0 2 0,0-1 0,0 1 0,-1-1 0,0 2 0,1-1 0,-1 0 0,-1 1 0,1 0 0,-1 0 0,0 1 0,0-1 0,0 1 0,-1 0 0,0 0 0,0 0 0,0 0 0,-1 0 0,0 1 0,0-1 0,-1 1 0,0-1 0,0 1 0,0 0 0,-1-1 0,0 1 0,0 0 0,-1-1 0,0 1 0,-3 12 0,-1 0 15,0-1 0,-2 0 0,0 0 0,-1 0 0,-1-1 0,0 0 0,-22 30 0,22-36-139,0 0 0,-1 0 1,0-1-1,0 0 0,-1 0 0,-1-1 1,0-1-1,0 0 0,0-1 0,-1 0 1,-16 6-1,14-8-6702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24575,'0'-2'0,"0"-1"0,-1 0 0,2 0 0,-1 0 0,0 1 0,1-1 0,-1 0 0,1 1 0,0-1 0,0 0 0,0 1 0,0-1 0,0 1 0,0-1 0,1 1 0,-1 0 0,1 0 0,0-1 0,0 1 0,0 0 0,4-3 0,-1 3 0,0-1 0,0 1 0,0 1 0,0-1 0,1 1 0,-1-1 0,1 2 0,-1-1 0,1 0 0,6 1 0,5 0 0,-1 1 0,0 1 0,0 0 0,0 1 0,0 1 0,28 10 0,-34-10 0,1 0 0,-1 1 0,0 0 0,0 1 0,-1 0 0,1 1 0,-1-1 0,-1 2 0,1 0 0,11 13 0,-18-17 0,0-1 0,0 1 0,0-1 0,-1 1 0,1 0 0,-1 0 0,0 0 0,0 0 0,0 0 0,-1 0 0,1 0 0,-1 1 0,0-1 0,0 0 0,0 0 0,-1 0 0,0 0 0,1 0 0,-1 0 0,-1 0 0,1 0 0,-1 0 0,1 0 0,-1-1 0,-3 5 0,-7 12 0,-1 0 0,-1-2 0,-24 26 0,4-3 0,22-25 0,1 0 0,0 1 0,2 0 0,-9 22 0,15-33 0,1 0 0,-1 0 0,2 0 0,-1 0 0,1 1 0,0-1 0,0 1 0,1-1 0,0 1 0,0-1 0,0 1 0,1-1 0,0 0 0,0 1 0,1-1 0,3 10 0,-3-13-62,-1-1 0,1 1 0,0-1 0,0 0 0,0 0 0,1 1 0,-1-2 0,0 1 0,1 0 0,-1 0 0,1-1 0,-1 1-1,1-1 1,0 0 0,0 0 0,0 0 0,0 0 0,0 0 0,0-1 0,0 1 0,6-1 0,9 2-6764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6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2214 1 24575,'30'31'0,"-23"-21"0,1-1 0,0-1 0,1 1 0,0-1 0,1-1 0,-1 0 0,2 0 0,12 6 0,-23-13 0,0 0 0,0 0 0,1 0 0,-1 0 0,0 0 0,0 1 0,1-1 0,-1 0 0,0 0 0,0 0 0,0 0 0,1 0 0,-1 0 0,0 0 0,0 1 0,0-1 0,1 0 0,-1 0 0,0 0 0,0 1 0,0-1 0,0 0 0,0 0 0,1 0 0,-1 1 0,0-1 0,0 0 0,0 0 0,0 1 0,0-1 0,0 0 0,0 0 0,0 1 0,0-1 0,0 0 0,0 0 0,0 0 0,0 1 0,0-1 0,0 0 0,0 1 0,-12 8 0,-32 8 0,23-9 0,-178 106 0,12-6 0,181-104 0,1 0 0,0 0 0,-1 1 0,1-1 0,1 1 0,-1 0 0,1 1 0,-6 8 0,5-6 0,-1-1 0,0 0 0,0 0 0,-10 8 0,-16 7 0,0-2 0,-2-2 0,0-1 0,-1-2 0,0-1 0,-1-1 0,-52 10 0,-25-1 0,-129 8 0,123-21 0,-1-4 0,-123-12 0,166-1 0,1-2 0,0-4 0,0-3 0,-89-34 0,150 46 0,1-1 0,0 0 0,0-1 0,0 0 0,1-2 0,0 1 0,-16-15 0,26 20 0,1 0 0,-1 0 0,0 0 0,1 0 0,-1-1 0,1 1 0,0-1 0,0 1 0,0-1 0,1 0 0,-1 0 0,1 1 0,0-1 0,0 0 0,0 0 0,1-1 0,-1 1 0,1 0 0,0 0 0,0 0 0,1 0 0,-1 0 0,1 0 0,0 0 0,0 0 0,0 0 0,1 0 0,-1 0 0,1 1 0,0-1 0,4-6 0,-1 3 9,0 0 0,1 0-1,0 0 1,0 1-1,1-1 1,0 1 0,0 1-1,0 0 1,12-6 0,76-34-719,-73 35-32,-2 2-6084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1307 1 24575,'1'14'0,"0"1"0,2-1 0,3 16 0,5 35 0,1 38 0,-6-69 0,-3 1 0,0 48 0,-27 127 0,24-195 0,-1 0 0,-1 0 0,0 0 0,-1 0 0,0 0 0,-2-1 0,0 0 0,-10 23 0,12-32 0,-1 1 0,1 0 0,-1-1 0,0 0 0,0 0 0,-1 0 0,0 0 0,0-1 0,0 0 0,0 0 0,-1 0 0,1 0 0,-1-1 0,0 0 0,0 0 0,0-1 0,0 0 0,-1 0 0,1 0 0,-1-1 0,-10 1 0,-28 0 0,0-3 0,-80-11 0,-23-1 0,-252 20 120,354-2-332,0 1 0,1 2 0,1 3-1,-1 1 1,2 2 0,-72 34 0,94-37-6614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 24575,'-5'1'0,"-1"0"0,2 1 0,-1-1 0,0 1 0,0 0 0,1 1 0,-7 3 0,-14 6 0,-163 45 0,187-57 0,0 0 0,-1 0 0,1 1 0,-1-1 0,1 1 0,0-1 0,-1 1 0,1 0 0,0-1 0,-1 1 0,1 0 0,0 0 0,0 0 0,0 0 0,0 0 0,0 0 0,0 0 0,0 1 0,0-1 0,0 0 0,1 0 0,-1 1 0,0-1 0,1 0 0,-1 1 0,1-1 0,0 1 0,-1-1 0,1 1 0,0-1 0,0 1 0,0-1 0,0 0 0,0 3 0,2 3 0,0 1 0,1-1 0,-1-1 0,1 1 0,1 0 0,3 6 0,10 19 0,-4 8 0,-1-1 0,-2 1 0,-2 1 0,-2 0 0,-2 0 0,-1 0 0,-2 0 0,-2 0 0,-9 59 0,-12 21 0,-67 213 0,-3 7 0,83-288 0,3 0 0,2 0 0,2 1 0,8 80 0,-6-129 0,0 0 0,1 0 0,0 0 0,0 0 0,0 0 0,1 0 0,0 0 0,0 0 0,0 0 0,0-1 0,1 1 0,0-1 0,0 1 0,0-1 0,0 0 0,1-1 0,-1 1 0,1 0 0,0-1 0,0 0 0,5 3 0,-2-3 0,1 0 0,-1 0 0,0-1 0,1 0 0,-1 0 0,1 0 0,0-1 0,-1-1 0,1 1 0,0-1 0,0-1 0,-1 1 0,13-4 0,8-1-1365,-4-1-5461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4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0 942 24575,'6'-2'0,"0"0"0,0 1 0,-1-2 0,1 1 0,0-1 0,-1 0 0,10-7 0,6-2 0,49-25 0,-2-3 0,100-77 0,111-117 0,-84 67 0,-33 24 0,-159 140 0,0-1 0,0 0 0,-1 0 0,1 0 0,-1 0 0,0-1 0,0 1 0,0-1 0,-1 1 0,1-1 0,-1 0 0,1-8 0,8-24 0,-9 35 0,0 0 0,0 0 0,0-1 0,0 1 0,0-1 0,-1 1 0,1-1 0,-1 1 0,1-1 0,-1 0 0,0 1 0,0-1 0,0 1 0,-1-1 0,1 1 0,0-1 0,-1 0 0,0 1 0,-1-5 0,0 6 0,0 0 0,1 0 0,-1 0 0,0 0 0,0 0 0,0 0 0,0 0 0,0 0 0,0 1 0,0-1 0,0 1 0,0 0 0,0-1 0,0 1 0,0 0 0,0 0 0,0 0 0,0 1 0,0-1 0,0 0 0,0 1 0,0-1 0,0 1 0,0 0 0,-2 1 0,-22 7 0,2 1 0,0 1 0,0 1 0,-38 26 0,4-3 0,15-15-1365,23-14-5461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1 534 24575,'1'-2'0,"1"-1"0,0 0 0,0 0 0,1 1 0,-1-1 0,0 1 0,1 0 0,-1 0 0,1 0 0,0 0 0,0 0 0,5-2 0,5-5 0,24-25 0,-2-1 0,-2-2 0,-1-1 0,53-84 0,-50 72 0,6-14 0,28-38 0,-57 91-78,-7 13 272,-11 20-1675,-3-7-5345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2677 17 24575,'-3'-2'0,"0"0"0,0 0 0,0 1 0,0-1 0,0 1 0,0 0 0,-1-1 0,1 1 0,0 1 0,-1-1 0,1 1 0,-1-1 0,1 1 0,-1 0 0,1 0 0,0 0 0,-1 1 0,1-1 0,-1 1 0,-4 1 0,-10 3 0,0 1 0,-23 10 0,39-15 0,-126 49 0,-2-5 0,-165 34 0,-277 27 0,469-89 0,-1043 151 0,998-148 0,148-20 0,0 0 0,0 0 0,0-1 0,0 1 0,0 0 0,0 0 0,0 0 0,0 0 0,0 0 0,0 0 0,0 0 0,0 0 0,0 0 0,0 0 0,0 0 0,0-1 0,0 1 0,0 0 0,0 0 0,0 0 0,0 0 0,0 0 0,0 0 0,0 0 0,0 0 0,-1 0 0,1 0 0,0 0 0,0 0 0,0 0 0,0-1 0,0 1 0,0 0 0,0 0 0,0 0 0,0 0 0,0 0 0,0 0 0,0 0 0,0 0 0,0 0 0,-1 0 0,17-10 0,33-17 0,-30 16 0,6-4-1365,-2 1-5461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1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0 24575,'-6'2'0,"0"0"0,0 0 0,1 0 0,-1 1 0,1 0 0,0 0 0,0 0 0,0 0 0,0 1 0,-5 5 0,-3 1 0,-44 32 0,-53 50 0,92-75 0,0 2 0,1 0 0,2 1 0,0 0 0,0 1 0,-14 32 0,2 11-30,22-48-137,-1-1 0,-1 1 0,0-1 0,-1-1 1,0 0-1,-2 0 0,-11 15 0,5-13-6659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3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24575,'1'-3'0,"-1"0"0,1 1 0,0-1 0,0 0 0,0 0 0,0 0 0,0 1 0,0-1 0,1 0 0,-1 1 0,1-1 0,0 1 0,3-4 0,-4 6 0,-1-1 0,0 1 0,1-1 0,-1 1 0,1 0 0,-1-1 0,1 1 0,-1 0 0,1-1 0,0 1 0,-1 0 0,1-1 0,-1 1 0,1 0 0,0 0 0,-1 0 0,1 0 0,-1 0 0,1 0 0,0 0 0,-1 0 0,1 0 0,0 0 0,0 0 0,0 1 0,0 0 0,0-1 0,0 1 0,-1 0 0,1 0 0,0 0 0,0 0 0,-1 0 0,1 0 0,-1 0 0,1 0 0,-1 0 0,0 0 0,1 0 0,-1 0 0,0 1 0,0-1 0,1 0 0,-1 2 0,4 57 0,-1 1 0,-10 90 0,-4-49 0,-2 39 0,13-125 0,-1 0 0,-1 0 0,-1 0 0,-8 28 0,10-123-1365,6 57-5461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 24575,'12'0'0,"-4"-1"0,0 1 0,0 1 0,0-1 0,0 1 0,0 0 0,16 5 0,-22-5 0,0 1 0,1-1 0,-1 1 0,0-1 0,0 1 0,0 0 0,0 0 0,0 0 0,0 0 0,0 0 0,-1 0 0,1 1 0,-1-1 0,0 0 0,1 1 0,-1-1 0,0 1 0,-1 0 0,1-1 0,0 1 0,-1 0 0,1-1 0,-1 1 0,0 4 0,1 6 0,-2 0 0,1 0 0,-2-1 0,1 1 0,-2 0 0,0-1 0,0 0 0,-1 1 0,-1-2 0,0 1 0,0 0 0,-1-1 0,-1 0 0,-10 13 0,6-8 0,-2-2 0,0 1 0,0-1 0,-2-1 0,0 0 0,0-1 0,-1-1 0,-30 16 0,4-11-1365,23-11-5461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13 168 24575,'0'2'0,"0"0"0,0 0 0,0-1 0,0 1 0,0 0 0,1 0 0,-1-1 0,1 1 0,-1 0 0,1-1 0,0 1 0,0-1 0,0 1 0,-1-1 0,2 1 0,-1-1 0,0 0 0,0 1 0,0-1 0,0 0 0,1 0 0,-1 0 0,2 1 0,1 0 0,0 0 0,0-1 0,-1 1 0,1-1 0,0 0 0,1 0 0,-1-1 0,0 1 0,6-1 0,6 0 0,-1-2 0,0 1 0,1-2 0,19-5 0,-24 3 0,0 1 0,0-1 0,-1-1 0,0 0 0,0 0 0,0-1 0,-1 0 0,12-11 0,-17 14 0,0 0 0,0-1 0,-1 1 0,1-1 0,-1 0 0,0 0 0,-1 0 0,4-9 0,-5 12 0,0-1 0,0 1 0,-1-1 0,0 0 0,1 1 0,-1-1 0,0 0 0,0 0 0,0 1 0,-1-1 0,1 0 0,-1 1 0,1-1 0,-1 0 0,0 1 0,0-1 0,0 1 0,-3-4 0,2 3 0,0 0 0,-1 0 0,0 1 0,0-1 0,0 1 0,0 0 0,0-1 0,0 2 0,-1-1 0,1 0 0,-1 1 0,1-1 0,-1 1 0,1 0 0,-1 0 0,0 1 0,0-1 0,1 1 0,-1 0 0,0 0 0,0 0 0,0 0 0,1 1 0,-1-1 0,-6 3 0,-4 0 0,1 0 0,-1 1 0,1 1 0,0 0 0,-21 12 0,-31 28 0,61-41 0,0-1 0,0 1 0,0 0 0,0 0 0,1 0 0,0 1 0,0-1 0,0 1 0,0 0 0,0 0 0,1 0 0,-2 5 0,4-9-45,0 1-1,0-1 1,-1 0-1,1 1 1,0-1-1,0 0 1,1 1-1,-1-1 1,0 0-1,0 0 1,1 1-1,-1-1 1,0 0-1,1 0 1,0 1-1,-1-1 1,1 0-1,0 0 1,-1 0-1,1 0 1,0 0-1,0 0 1,0 0-1,0 0 0,0 0 1,0-1-1,0 1 1,0 0-1,2 0 1,10 5-6781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1067 58 24575,'8'-5'0,"0"1"0,0-1 0,1 2 0,-1-1 0,1 1 0,0 0 0,0 1 0,1 0 0,8-1 0,0 0 0,92-16 0,-109 19 0,0-1 0,0 1 0,0 0 0,0 0 0,0 0 0,0 0 0,0 0 0,0 0 0,0 0 0,0 0 0,0 0 0,0 0 0,0 0 0,0 1 0,0-1 0,0 0 0,-1 1 0,1-1 0,0 1 0,0-1 0,0 1 0,0-1 0,-1 1 0,1-1 0,0 1 0,0 0 0,0 1 0,0 0 0,0 0 0,0 0 0,-1 0 0,1 0 0,-1 0 0,0 0 0,1 0 0,-1 0 0,0 1 0,0-1 0,0 0 0,-1 3 0,-2 11 0,-1-1 0,-11 28 0,11-31 0,-60 169 0,13-39 0,-54 239 0,92-313 0,4-9 0,-3 0 0,-2-1 0,-3 0 0,-25 56 0,39-108 0,0 1 0,-1-1 0,0-1 0,0 1 0,0 0 0,0-1 0,-1 0 0,0 0 0,0 0 0,0-1 0,-1 0 0,0 0 0,0 0 0,-9 4 0,6-4 0,-1-1 0,0 0 0,1 0 0,-1-1 0,0-1 0,0 0 0,0 0 0,0-1 0,-11 0 0,-17-5 0,0-2 0,1-1 0,0-2 0,-43-17 0,59 19 0,-243-99 134,54 19-1633,156 68-5327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6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1 116 24575,'4'0'0,"5"-4"0,5-1 0,4-4 0,4 0 0,0 1 0,2 2 0,1-2 0,-1 1 0,0-3 0,4 0 0,1-1 0,0-4 0,-6 1-8191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22 24575,'-49'-10'0,"8"0"0,38 9 0,-1 1 0,1 0 0,-1-1 0,1 1 0,-1 1 0,1-1 0,-1 0 0,1 1 0,-1 0 0,1 0 0,0 0 0,-1 0 0,1 0 0,0 1 0,0 0 0,0-1 0,0 1 0,0 0 0,0 1 0,1-1 0,-1 0 0,-3 5 0,3-2 0,0 1 0,0-1 0,0 1 0,1 0 0,0-1 0,0 1 0,0 0 0,1 1 0,0-1 0,0 0 0,1 0 0,0 7 0,-1 2 0,-1-1 0,0 1 0,-1-1 0,-1 1 0,0-1 0,-1 0 0,-7 16 0,-57 92 0,10-18 0,36-55 0,3 1 0,1 1 0,3 1 0,-16 90 0,26-104 0,2 0 0,1 0 0,2 1 0,2-1 0,1 0 0,2 0 0,13 55 0,-6-60 0,1-1 0,1 0 0,2 0 0,2-1 0,0-1 0,2-1 0,1-1 0,1 0 0,2-2 0,1 0 0,27 22 0,-6-8 0,3-3 0,0-2 0,2-2 0,2-2 0,87 37 0,-88-48-227,1-2-1,1-3 1,0-2-1,1-2 1,92 6-1,-85-14-6598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0 24575,'-46'21'-4273,"-96"29"1,77-33 5707,2-5 4545,67-12-5908,0 0 0,0 0 1,0 0-1,-1 1 0,1 0 1,0 0-1,-1 0 0,1 0 1,0 0-1,-1 1 0,0-1 1,1 1-1,-1 0 0,0 0 1,0 0-1,4 3 0,-2 0-81,-1-1 0,1 1 0,-1-1 0,1 1 0,-1 0 0,-1 1 0,1-1 0,-1 1 0,0-1 0,3 9 0,-2-1 9,-1 0 0,0 0 0,-1-1 0,-1 2 0,0-1 0,0 0 0,-2 0 0,1 0 0,-2 0 0,0 0 0,0 0 0,-1 0 0,-7 16 0,4-13 0,0 0 0,-1 0 0,-1-1 0,-1 0 0,0 0 0,-1-1 0,-1-1 0,0 1 0,-22 19 0,13-17 0,13-10 0,28-15 0,37-19 0,-17 6 0,1 2 0,1 2 0,1 1 0,90-20 0,-128 37 0,0-1 0,0 1 0,0-1 0,0 2 0,0-1 0,0 1 0,0 0 0,0 0 0,0 0 0,0 1 0,0 0 0,10 5 0,-14-5 0,0-1 0,0 0 0,0 1 0,0 0 0,0-1 0,0 1 0,-1 0 0,1 0 0,0 0 0,-1 0 0,0 1 0,1-1 0,-1 0 0,0 0 0,0 1 0,0-1 0,-1 1 0,1-1 0,0 1 0,-1-1 0,0 1 0,1-1 0,-1 1 0,0-1 0,-1 1 0,1 0 0,0-1 0,-1 1 0,1-1 0,-1 1 0,0-1 0,-1 3 0,-4 10 0,0 0 0,-2-1 0,0 0 0,0 0 0,-1-1 0,-1 0 0,0-1 0,-22 21 0,-108 82 0,113-95 0,-155 105 0,35-26 0,141-95-117,3-3 34,0 1-1,0 0 1,0 0 0,1 0 0,-1 0 0,1 1-1,-1-1 1,1 1 0,0-1 0,0 1 0,0 0 0,0 0-1,0 0 1,-2 6 0,5 0-6743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5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26 302 24575,'1'1'0,"-1"0"0,0 0 0,0 0 0,1 0 0,-1 0 0,0-1 0,1 1 0,-1 0 0,1 0 0,-1 0 0,1-1 0,0 1 0,-1 0 0,1 0 0,0-1 0,-1 1 0,1-1 0,0 1 0,0-1 0,0 1 0,-1-1 0,1 1 0,0-1 0,0 0 0,0 1 0,0-1 0,0 0 0,0 0 0,0 1 0,0-1 0,0 0 0,0 0 0,0 0 0,-1 0 0,1-1 0,0 1 0,2 0 0,37-8 0,-10-4 0,0-1 0,-1-1 0,0-2 0,-1-1 0,31-24 0,118-114 0,-151 131 0,-25 23 0,1-1 0,-1 0 0,1 1 0,-1-1 0,1 1 0,0 0 0,0 0 0,-1-1 0,1 1 0,0 0 0,0 1 0,0-1 0,0 0 0,1 0 0,-1 1 0,0-1 0,0 1 0,0 0 0,0 0 0,1 0 0,-1 0 0,0 0 0,3 1 0,-3 0 0,0 0 0,1 1 0,-1 0 0,0-1 0,0 1 0,0 0 0,0 0 0,0 0 0,-1 0 0,1 1 0,0-1 0,-1 0 0,0 1 0,0-1 0,0 1 0,0-1 0,0 1 0,1 2 0,3 11 0,1 0 0,1-1 0,0 0 0,1 0 0,0-1 0,1 0 0,1 0 0,1-1 0,13 14 0,-14-19 0,-1 0 0,2 0 0,-1-2 0,1 1 0,0-1 0,0 0 0,0-1 0,1-1 0,0 0 0,0 0 0,0-1 0,24 2 0,-1 0 0,1-3 0,51-1 0,-79-1 0,0-1 0,0 0 0,0 0 0,0 0 0,0-1 0,0 0 0,-1-1 0,1 0 0,-1 0 0,0 0 0,0-1 0,0 0 0,0 0 0,-1-1 0,1 0 0,-1 0 0,8-9 0,-13 12 0,0 1 0,1-1 0,-1 1 0,0-1 0,0 0 0,0 0 0,0 0 0,0 1 0,0-1 0,0 0 0,-1 0 0,1 0 0,-1 0 0,1 0 0,-1 0 0,0 0 0,0 0 0,0-1 0,0 1 0,0 0 0,0 0 0,-1 0 0,1 0 0,-1 0 0,1 0 0,-1 0 0,0 0 0,0 1 0,0-1 0,0 0 0,0 0 0,-2-2 0,1 2 0,-1 0 0,1 1 0,-1-1 0,0 1 0,1-1 0,-1 1 0,0 0 0,0 0 0,0 0 0,0 0 0,0 0 0,0 1 0,0 0 0,0-1 0,0 1 0,0 0 0,0 1 0,0-1 0,-1 0 0,1 1 0,-4 1 0,-5 2 0,0 0 0,0 1 0,1 1 0,-1 0 0,1 1 0,1 0 0,-1 0 0,-12 13 0,-75 80 0,62-61 0,-139 143 0,-129 143 0,238-247 0,3 3 0,-68 118 0,44-44-1365,82-145-5461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24575,'294'21'0,"-203"-10"0,0-5 0,112-5 0,-29-17-1365,-127 9-5461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18 231 24575,'-18'3'0,"27"4"0,30 3 0,200-3 0,-197-9 0,0-2 0,0-1 0,68-19 0,-99 20 0,0 0 0,0-1 0,-1 0 0,1-1 0,-2 0 0,1-1 0,-1 0 0,0 0 0,16-17 0,-23 22 0,0 0 0,0-1 0,0 1 0,0 0 0,0-1 0,0 1 0,-1-1 0,0 0 0,1 1 0,-1-1 0,0 0 0,0 0 0,0 0 0,-1 0 0,1 0 0,-1 0 0,1 0 0,-1 0 0,0 0 0,0 0 0,-1 0 0,1 0 0,-1 0 0,1 0 0,-1 0 0,0 0 0,0 0 0,0 1 0,0-1 0,-1 0 0,1 1 0,-1-1 0,0 0 0,0 1 0,0 0 0,0-1 0,0 1 0,0 0 0,0 0 0,-1 0 0,1 1 0,-4-3 0,-2-1 0,-1 1 0,0-1 0,0 1 0,-1 1 0,1 0 0,-1 0 0,0 1 0,0 0 0,1 1 0,-1 0 0,0 0 0,0 1 0,0 1 0,0 0 0,0 0 0,0 0 0,0 2 0,-10 2 0,1 1 0,-1 0 0,1 2 0,0 0 0,1 1 0,0 1 0,0 1 0,-31 25 0,46-34 0,1 0 0,-1 0 0,1 0 0,-1 1 0,1-1 0,0 1 0,0-1 0,0 1 0,0 0 0,0 0 0,1 0 0,-1 0 0,1 0 0,0 0 0,0 0 0,0 1 0,0-1 0,1 0 0,-1 1 0,1-1 0,0 0 0,0 4 0,1-3 0,1 0 0,-1 0 0,1 0 0,0 0 0,0-1 0,0 1 0,0-1 0,1 1 0,-1-1 0,1 0 0,0 0 0,0 0 0,0 0 0,1-1 0,-1 1 0,0-1 0,7 3 0,120 64 0,-90-50 0,-1 2 0,-1 1 0,66 51 0,-91-62 0,-1 0 0,0 1 0,-1 0 0,0 1 0,-1 0 0,0 1 0,13 26 0,-20-35 0,-1 0 0,-1-1 0,1 1 0,-1 0 0,1 0 0,-2 0 0,1 0 0,0 0 0,-1 0 0,0 0 0,0 0 0,0 0 0,-1 0 0,0 0 0,0 0 0,0 0 0,-1 0 0,1 0 0,-1 0 0,0-1 0,0 1 0,-1-1 0,0 0 0,1 1 0,-1-1 0,-1 0 0,1-1 0,-1 1 0,-6 5 0,0-1 0,0-1 0,-1-1 0,1 1 0,-1-2 0,-1 0 0,1 0 0,-1-1 0,0 0 0,0-1 0,0 0 0,0-1 0,0-1 0,0 0 0,-1 0 0,-21-3 0,8 0 0,1-2 0,0 0 0,0-2 0,0 0 0,1-2 0,-38-17 0,57 23 0,1-1 0,-1 1 0,1-1 0,0 1 0,0-1 0,0 0 0,0-1 0,0 1 0,1-1 0,-1 0 0,1 1 0,0-2 0,0 1 0,1 0 0,-1 0 0,1-1 0,-2-5 0,3 6 0,0-1 0,0 1 0,1 0 0,-1-1 0,1 1 0,0-1 0,1 1 0,-1-1 0,1 1 0,0 0 0,0-1 0,0 1 0,1 0 0,-1 0 0,1 0 0,0 0 0,0 0 0,1 0 0,4-6 0,13-15 0,0 1 0,2 0 0,1 2 0,1 1 0,1 0 0,0 2 0,2 1 0,0 1 0,30-13 0,-22 11-1365,-4 2-5461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 24575,'-4'50'0,"-2"0"0,-3-1 0,-1 0 0,-3 0 0,-20 48 0,10-28 0,-3-1 0,-56 103 0,70-150 40,-1 0 0,-17 19 0,27-36-123,0-1 1,0 1-1,0-1 1,-1 1-1,1-1 1,-1 0-1,0 0 1,0-1-1,0 1 1,0-1-1,0 0 1,-1 0-1,1 0 1,-1 0-1,1-1 1,-1 0-1,-8 1 1,-1-3-6744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0 24575,'-34'6'300,"17"1"-3684,1 0 1,-31 18 0,20-10 5431,-214 137 5444,230-144-7182,-10 6-310,2 1 0,-1 1 0,2 0 0,0 2 0,-23 29 0,37-41 0,-1 0 0,1 1 0,1-1 0,0 1 0,-1 0 0,2 0 0,-1 0 0,1 0 0,0 0 0,0 8 0,1-10 0,1-1 0,0 1 0,1-1 0,-1 1 0,1-1 0,0 1 0,0-1 0,0 1 0,1-1 0,0 0 0,-1 0 0,1 0 0,1 0 0,-1 0 0,1 0 0,-1 0 0,7 5 0,0-1 0,0 0 0,1-1 0,0 0 0,0-1 0,0 0 0,1-1 0,0 0 0,0 0 0,0-1 0,1-1 0,-1 0 0,1 0 0,18 1 0,0-1 0,0-2 0,0 0 0,1-2 0,36-6 0,-45 4-106,-4 1-8,0 0-1,0-1 1,0-1-1,0 0 1,-1-1-1,1-1 1,-2-1-1,1-1 1,-1 0-1,17-11 1,-14 3-6712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24575,'0'31'0,"2"-1"0,10 58 0,-9-73-105,0 1 0,-1-1 0,-1 1 0,0 0 0,-2 0 0,0 0 0,0-1 0,-1 1 0,-1 0 0,-1-1 0,0 0 0,-11 25 0,8-22-6721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6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14 24575,'27'-7'0,"-26"6"0,0 0 0,1 0 0,-1 1 0,1-1 0,-1 0 0,1 1 0,-1-1 0,1 1 0,-1 0 0,1-1 0,-1 1 0,1 0 0,-1 0 0,1 0 0,0 0 0,-1 0 0,1 1 0,-1-1 0,1 0 0,-1 1 0,1-1 0,-1 1 0,1-1 0,-1 1 0,1 0 0,-1 0 0,0 0 0,1 0 0,1 1 0,-1 0 0,0-1 0,0 1 0,-1 0 0,1-1 0,0 1 0,0 0 0,-1 0 0,0 0 0,1 1 0,-1-1 0,0 0 0,0 1 0,0-1 0,0 0 0,0 1 0,-1-1 0,1 1 0,-1-1 0,0 1 0,1-1 0,-1 1 0,0-1 0,-1 1 0,1 0 0,0-1 0,-1 1 0,1-1 0,-1 1 0,0-1 0,0 0 0,0 1 0,0-1 0,0 0 0,0 0 0,-1 1 0,1-1 0,-3 2 0,-4 5 0,1-1 0,-1-1 0,0 1 0,0-1 0,-1-1 0,0 0 0,-12 7 0,-18 9-1365,24-14-5461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6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24575,'1'3'0,"1"0"0,0-1 0,0 1 0,0-1 0,0 1 0,0-1 0,1 0 0,-1 0 0,1 0 0,-1 0 0,1 0 0,0-1 0,0 1 0,2 0 0,10 7 0,-11-5 0,0-1 0,0 0 0,-1 1 0,1 0 0,-1 0 0,0 0 0,0 0 0,0 0 0,-1 1 0,0-1 0,1 1 0,-1 0 0,-1-1 0,1 1 0,-1 0 0,0 0 0,1 6 0,-2-3 0,0 1 0,-1-1 0,0 0 0,0 1 0,-1-1 0,0 0 0,0 0 0,-1 0 0,-5 12 0,-5 5 0,-2-1 0,0 0 0,-2-1 0,0-1 0,-24 24 0,-56 45-1365,86-83-5461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8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47 24575,'-9'-6'0,"9"6"0,0 0 0,0 0 0,0-1 0,0 1 0,0 0 0,0 0 0,0 0 0,0 0 0,0-1 0,0 1 0,0 0 0,0 0 0,0 0 0,0 0 0,0-1 0,0 1 0,0 0 0,0 0 0,0 0 0,0 0 0,0-1 0,1 1 0,-1 0 0,0 0 0,0 0 0,0 0 0,0 0 0,0 0 0,1 0 0,-1 0 0,0-1 0,0 1 0,0 0 0,0 0 0,1 0 0,-1 0 0,0 0 0,0 0 0,0 0 0,0 0 0,1 0 0,-1 0 0,0 0 0,0 0 0,0 0 0,0 0 0,1 0 0,-1 0 0,0 0 0,0 0 0,0 0 0,0 1 0,1-1 0,-1 0 0,0 0 0,0 0 0,0 0 0,0 0 0,0 0 0,1 1 0,37 6 0,2 2 0,0-2 0,79 3 0,-30-11 0,40-1 0,160 18 0,-272-14 0,17 3 0,44 0 0,-69-5 0,0 0 0,-1-1 0,1 0 0,-1 0 0,1-1 0,-1 0 0,0-1 0,1 1 0,-1-2 0,12-6 0,-18 9-47,-1 0 0,1 0 0,-1-1 0,0 1 0,1-1 0,-1 1 0,0-1 0,0 0 0,0 1-1,0-1 1,0 0 0,0 0 0,-1 1 0,1-1 0,-1 0 0,1 0 0,-1 0 0,1 0 0,-1 0 0,0 0 0,0 0 0,0 0-1,0 0 1,-1 0 0,1 0 0,0 0 0,-1 0 0,-1-3 0,-1-10-6779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7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792 1 24575,'16'0'0,"-1"0"0,1 1 0,-1 1 0,0 1 0,0 0 0,0 1 0,0 0 0,-1 2 0,0-1 0,23 14 0,-36-18 0,0 0 0,0 1 0,0-1 0,0 1 0,0-1 0,0 1 0,-1 0 0,1-1 0,0 1 0,-1 0 0,1-1 0,-1 1 0,0 0 0,1 0 0,-1 0 0,0-1 0,0 1 0,0 0 0,-1 0 0,1 0 0,0-1 0,-1 1 0,1 0 0,-2 3 0,-19 50 0,14-41 0,-11 32 0,-6 8 0,4 1 0,1 1 0,-20 109 0,39-163 0,-1 0 0,1 0 0,-1 1 0,1-1 0,-1 0 0,0 0 0,0 0 0,0 0 0,0 0 0,0 0 0,0 0 0,0 0 0,-1 0 0,1 0 0,-1-1 0,1 1 0,-1 0 0,0-1 0,0 0 0,1 1 0,-1-1 0,0 0 0,0 0 0,-1 0 0,1 0 0,0 0 0,0 0 0,0-1 0,0 1 0,-1-1 0,1 0 0,-4 1 0,-8-1 0,1-1 0,-1 0 0,1-1 0,-22-6 0,-3 0 0,-4 6 0,1 1 0,-1 2 0,-47 7 0,-26 2 0,-140 1 0,203-14-1365,31 0-5461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24575,'-5'2'0,"1"0"0,-1 0 0,1 0 0,0 1 0,0-1 0,0 1 0,0 0 0,0 1 0,1-1 0,-1 1 0,-4 6 0,-2 1 0,-7 9 0,1 1 0,0 0 0,2 1 0,1 1 0,-20 45 0,29-55 0,0-1 0,0 1 0,1 1 0,1-1 0,0 0 0,1 26 0,1-10 0,2 0 0,6 32 0,-3-38-72,1 1 1,2-2-1,0 1 0,1-1 0,1-1 0,2 1 0,0-2 0,1 0 1,0 0-1,2-1 0,1-1 0,0 0 0,1-2 0,1 1 0,0-2 1,1-1-1,1 0 0,25 13 0,-17-13-6754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4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12 24575,'13'-12'0,"-9"13"0,-14 26 0,8-23 0,-68 148 0,-36 91 0,99-223 0,0 1 0,2 0 0,0 0 0,1 0 0,1 0 0,1 42 0,2-57 0,1 0 0,-1 0 0,1 0 0,1 0 0,-1 0 0,1 0 0,0 0 0,1 0 0,-1-1 0,1 1 0,0-1 0,0 0 0,1 0 0,0 0 0,0 0 0,0 0 0,0-1 0,1 0 0,-1 0 0,1 0 0,0-1 0,1 1 0,-1-1 0,0 0 0,1-1 0,0 1 0,-1-1 0,12 2 0,1 0 0,-1 0 0,1-2 0,0 0 0,0-1 0,0-1 0,0 0 0,0-2 0,0 0 0,0-1 0,-1 0 0,1-2 0,16-6 0,-27 9 0,1-1 0,-1 0 0,0-1 0,0 0 0,0 0 0,0 0 0,-1-1 0,0 0 0,0 0 0,0-1 0,-1 1 0,1-1 0,-1-1 0,-1 1 0,1-1 0,-1 1 0,0-1 0,-1 0 0,0-1 0,0 1 0,0-1 0,-1 1 0,0-1 0,0 0 0,-1 0 0,0 1 0,-1-1 0,0 0 0,0-9 0,-1 13 0,1 1 0,-1-1 0,1 0 0,-1 0 0,0 0 0,-1 1 0,1-1 0,-1 0 0,1 1 0,-1-1 0,0 1 0,0 0 0,-1 0 0,1-1 0,-1 2 0,1-1 0,-6-5 0,2 5 0,1 0 0,0 0 0,-1 0 0,1 0 0,-1 1 0,0 0 0,1 0 0,-1 1 0,0-1 0,-10 0 0,4 1 0,0 1 0,1 0 0,-1 1 0,0 0 0,1 0 0,-1 1 0,1 1 0,0 0 0,0 1 0,0 0 0,-16 8 0,5 5-80,1 0 0,1 1-1,0 0 1,2 2-1,0 0 1,2 2 0,-23 34-1,22-31-641,-1 0-6104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3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359 235 24575,'1'0'0,"0"0"0,0 1 0,0-1 0,0 0 0,0 0 0,0 0 0,0-1 0,0 1 0,0 0 0,0 0 0,0 0 0,0-1 0,0 1 0,0-1 0,0 1 0,0-1 0,0 1 0,0-1 0,0 1 0,0-1 0,-1 0 0,1 1 0,0-1 0,0 0 0,-1 0 0,1 0 0,0 0 0,-1 1 0,1-1 0,-1 0 0,1 0 0,-1 0 0,0 0 0,1 0 0,-1 0 0,0 0 0,0 0 0,0 0 0,0-1 0,0 1 0,0 0 0,0 0 0,0 0 0,0 0 0,0 0 0,0 0 0,-1 0 0,1 0 0,0 0 0,-1 0 0,1 0 0,-2-1 0,-1-7 0,-1 1 0,0-1 0,-1 1 0,-6-9 0,9 15 0,1 0 0,0 0 0,-1 0 0,1 0 0,0 0 0,0-1 0,1 1 0,-1 0 0,0 0 0,1-1 0,-1 1 0,1-1 0,0 1 0,0 0 0,0-1 0,0 1 0,0-1 0,0 1 0,1 0 0,-1-1 0,2-3 0,0 2 0,0 0 0,1 0 0,-1 0 0,1 1 0,0-1 0,0 1 0,0-1 0,0 1 0,0 0 0,8-5 0,0 1 0,-1 1 0,1 0 0,1 1 0,-1 0 0,1 0 0,0 2 0,21-5 0,-29 7 0,-1 0 0,1 0 0,0 1 0,0 0 0,0 0 0,0 0 0,-1 0 0,1 1 0,0-1 0,0 1 0,-1 0 0,1 0 0,0 1 0,-1-1 0,1 1 0,-1 0 0,1-1 0,-1 1 0,0 1 0,0-1 0,0 0 0,0 1 0,0 0 0,-1 0 0,1-1 0,-1 2 0,0-1 0,0 0 0,0 0 0,0 1 0,0-1 0,-1 1 0,1-1 0,0 7 0,1 1 0,-1 0 0,-1 0 0,0 0 0,0 0 0,-2 0 0,1 0 0,-1 0 0,-1 0 0,0 0 0,-6 22 0,-21 40 0,-3-1 0,-82 132 0,-28 15 0,114-181 0,-2-1 0,-1-2 0,-53 47 0,60-63-682,-45 27-1,54-38-6143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14 24575,'0'0'0,"0"-1"0,0 1 0,0-1 0,0 1 0,0-1 0,0 1 0,0-1 0,0 1 0,0-1 0,0 1 0,0-1 0,0 1 0,1-1 0,-1 1 0,0-1 0,0 1 0,1 0 0,-1-1 0,0 1 0,1-1 0,-1 1 0,0 0 0,1-1 0,-1 1 0,0 0 0,1-1 0,-1 1 0,1 0 0,-1 0 0,1-1 0,-1 1 0,1 0 0,-1 0 0,1 0 0,-1 0 0,1-1 0,-1 1 0,1 0 0,-1 0 0,1 0 0,-1 0 0,1 0 0,-1 0 0,1 1 0,-1-1 0,1 0 0,-1 0 0,1 0 0,-1 0 0,1 1 0,1-1 0,-1 1 0,1 0 0,-1-1 0,1 1 0,-1 0 0,0 0 0,1 0 0,-1 0 0,0 0 0,0 0 0,1 0 0,-1 0 0,0 1 0,0-1 0,1 3 0,0 1 0,-1 1 0,0-1 0,0 1 0,-1-1 0,1 1 0,-1-1 0,-1 1 0,1-1 0,-2 10 0,-15 55 0,8-37 0,-29 85 0,25-82 0,1 1 0,-7 44 0,18-77-57,0-1 0,1 0 1,-1 1-1,1-1 0,0 0 0,0 1 0,0-1 0,0 1 0,1-1 0,-1 0 1,1 1-1,0-1 0,0 0 0,0 1 0,1-1 0,-1 0 0,1 0 0,0 0 0,-1 0 1,1-1-1,0 1 0,1 0 0,2 2 0,9 5-6769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59 24575,'17'-19'0,"-14"15"0,1-1 0,0 1 0,0 0 0,0 0 0,1 0 0,0 0 0,6-3 0,-9 6 0,0 1 0,0-1 0,0 1 0,0-1 0,0 1 0,0 0 0,0-1 0,0 1 0,0 0 0,0 1 0,0-1 0,0 0 0,0 1 0,0-1 0,0 1 0,0-1 0,0 1 0,0 0 0,0 0 0,-1 0 0,1 0 0,0 0 0,-1 0 0,1 0 0,0 1 0,0 1 0,2 0 0,-1 0 0,0 0 0,0 1 0,0-1 0,0 1 0,0 0 0,-1 0 0,0 0 0,0 0 0,0 0 0,0 1 0,-1-1 0,0 0 0,0 1 0,0-1 0,0 1 0,-1-1 0,1 1 0,-1 0 0,0-1 0,-1 1 0,1-1 0,-1 1 0,0-1 0,0 1 0,0-1 0,-1 1 0,-3 6 0,0 0 0,0-1 0,-1 1 0,0-1 0,0-1 0,-1 1 0,-1-1 0,1 0 0,-1-1 0,-1 0 0,-10 8 0,7-6-151,-1-1-1,0 0 0,0-1 0,-1-1 1,0 0-1,0-1 0,-1 0 1,-15 3-1,14-8-6674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8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24575,'0'-4'0,"0"0"0,0 0 0,0 0 0,1 0 0,-1 0 0,1 1 0,0-1 0,0 0 0,1 0 0,-1 1 0,1-1 0,-1 1 0,1-1 0,0 1 0,1 0 0,-1 0 0,1 0 0,-1 0 0,6-4 0,-4 4 0,1 0 0,0 1 0,-1-1 0,1 1 0,0 0 0,0 1 0,0-1 0,1 1 0,-1 0 0,0 1 0,0-1 0,1 1 0,-1 0 0,7 1 0,4 0 0,0 1 0,0 1 0,-1 1 0,0 0 0,1 1 0,15 7 0,-26-10 0,1 1 0,-1-1 0,0 1 0,0 0 0,0 0 0,0 1 0,0-1 0,-1 1 0,0 0 0,1 0 0,-2 1 0,1-1 0,0 1 0,-1 0 0,0 0 0,0 0 0,0 0 0,-1 1 0,3 6 0,-5-8 0,0-1 0,0 0 0,0 0 0,-1 1 0,1-1 0,-1 0 0,0 0 0,0 0 0,0 0 0,0 0 0,-1 0 0,1 0 0,-1 0 0,0 0 0,0-1 0,0 1 0,0-1 0,0 1 0,0-1 0,-1 0 0,1 0 0,-1 0 0,-3 2 0,-10 7 0,0 0 0,-28 12 0,34-18 0,-10 5 0,0 2 0,1 0 0,-22 19 0,34-26 0,1 1 0,-1 0 0,2 0 0,-1 0 0,1 1 0,-1-1 0,2 2 0,-1-1 0,1 0 0,0 1 0,1 0 0,-3 8 0,5-15 0,1 1 0,-1 0 0,0 0 0,1-1 0,-1 1 0,1 0 0,0 0 0,0 0 0,0 0 0,0 0 0,0-1 0,0 1 0,0 0 0,0 0 0,1 0 0,-1 0 0,1-1 0,-1 1 0,1 0 0,0 0 0,0-1 0,0 1 0,0 0 0,0-1 0,0 1 0,0-1 0,0 0 0,1 1 0,-1-1 0,0 0 0,1 0 0,-1 0 0,1 0 0,0 0 0,-1 0 0,1 0 0,0 0 0,0-1 0,-1 1 0,4 0 0,1 0 0,1 0 0,0-1 0,0 0 0,-1-1 0,1 1 0,0-1 0,-1 0 0,1-1 0,-1 1 0,8-4 0,107-40-1365,-87 33-5461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9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 20 24575,'1'-2'0,"-1"1"0,0 0 0,1 0 0,-1 0 0,1 0 0,0 0 0,-1 0 0,1 0 0,0 1 0,-1-1 0,1 0 0,0 0 0,0 0 0,0 1 0,0-1 0,0 0 0,0 1 0,0-1 0,0 1 0,0-1 0,0 1 0,0-1 0,0 1 0,0 0 0,0 0 0,0-1 0,0 1 0,0 0 0,1 0 0,0 0 0,37 1 0,128 19 0,-165-20 0,1 0 0,0 0 0,-1 0 0,1 1 0,0-1 0,-1 1 0,1-1 0,-1 1 0,1 0 0,-1 0 0,1 0 0,-1 0 0,1 1 0,-1-1 0,0 1 0,0-1 0,0 1 0,0 0 0,0 0 0,0 0 0,0 0 0,-1 0 0,1 0 0,-1 0 0,1 1 0,-1-1 0,1 4 0,-1-1 0,-1 1 0,1-1 0,-1 0 0,-1 1 0,1-1 0,-1 1 0,0-1 0,0 0 0,0 1 0,-1-1 0,0 0 0,-4 8 0,-27 54 0,-3 0 0,-56 76 0,-7 12 0,61-88 0,15-23 0,-2-2 0,-1 0 0,-3-2 0,-1 0 0,-46 45 0,57-67 0,-1-2 0,0 0 0,-1-2 0,-1 0 0,0-1 0,-1-1 0,0-2 0,-1 0 0,0-1 0,0-2 0,-45 9 0,19-7 0,-1-2 0,0-2 0,-1-3 0,-99-8 0,121 1-170,0-1-1,0-1 0,1-2 1,0 0-1,0-3 0,1 0 1,-48-29-1,40 20-6655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6:5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1142 0 24575,'-48'3'0,"-47"7"0,-43 2 0,118-12 0,1 1 0,0 1 0,-1 1 0,1 0 0,0 2 0,-23 8 0,37-10 0,0 0 0,0 0 0,0 1 0,1 0 0,-1 0 0,1 0 0,0 1 0,1-1 0,-1 1 0,1 0 0,0 0 0,-4 7 0,-28 75 0,21-51 0,-96 288 0,94-284 0,-88 217 0,74-193 0,-73 115 0,59-117-455,-2-3 0,-76 77 0,101-115-6371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28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13 24575,'24'-6'0,"-22"5"0,-1 0 0,1 0 0,0 0 0,0 0 0,0 1 0,0-1 0,0 1 0,0 0 0,0-1 0,0 1 0,0 0 0,0 0 0,0 0 0,0 0 0,0 1 0,4 0 0,-2 0 0,0 1 0,0-1 0,0 1 0,0 0 0,0 0 0,-1 1 0,1-1 0,0 1 0,-1 0 0,0 0 0,0 0 0,0 0 0,0 0 0,0 1 0,4 6 0,-4-2 0,1-1 0,-1 1 0,-1-1 0,1 1 0,-2 0 0,1 0 0,-1 0 0,1 8 0,-2 12 0,-1 0 0,-1 0 0,-10 50 0,3-39 0,-1-1 0,-2 0 0,-1-1 0,-2 0 0,-2-1 0,-1-1 0,-2 0 0,-34 45 0,43-63-273,-1-2 0,-1 1 0,0-1 0,-26 22 0,24-27-6553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35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24575,'2'-4'0,"1"0"0,-1-1 0,0 1 0,0-1 0,0 0 0,0 1 0,0-8 0,14-31 0,-15 42 0,0 0 0,-1 0 0,1 0 0,-1-1 0,1 1 0,0 0 0,0 1 0,0-1 0,0 0 0,0 0 0,0 0 0,0 0 0,0 1 0,0-1 0,0 0 0,0 1 0,0-1 0,0 1 0,0 0 0,1-1 0,-1 1 0,0 0 0,0-1 0,1 1 0,-1 0 0,0 0 0,2 0 0,0 1 0,-1 0 0,1 0 0,-1 1 0,1-1 0,-1 0 0,0 1 0,0-1 0,1 1 0,-1 0 0,0 0 0,0 0 0,-1 0 0,1 0 0,0 0 0,-1 0 0,1 1 0,-1-1 0,0 1 0,0-1 0,0 1 0,0-1 0,0 1 0,0 0 0,0 2 0,2 9 0,0 0 0,-1-1 0,1 19 0,-16 329 0,3-221 0,7 140 0,3-241 0,3-77 0,2-1 0,1 1 0,21-69 0,-17 69 0,14-21-1365,-16 44-5461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35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15 24575,'0'-1'0,"0"1"0,0-1 0,0 1 0,0-1 0,0 1 0,0-1 0,0 1 0,0 0 0,0-1 0,0 1 0,0-1 0,0 1 0,0-1 0,0 1 0,0-1 0,0 1 0,0 0 0,-1-1 0,1 1 0,0-1 0,0 1 0,-1 0 0,1-1 0,0 1 0,0 0 0,-1-1 0,1 1 0,0 0 0,-1-1 0,1 1 0,-1 0 0,1 0 0,0-1 0,-1 1 0,1 0 0,-1 0 0,1 0 0,0 0 0,-1-1 0,1 1 0,-2 0 0,-20 14 0,-31 42 0,42-42 0,-206 192 0,155-152 0,48-41 0,-1 1 0,2 0 0,-1 1 0,2 0 0,-16 26 0,26-38 0,0 0 0,0 0 0,1 0 0,-1 1 0,1-1 0,0 1 0,-1 0 0,1-1 0,1 1 0,-1 0 0,1-1 0,-1 1 0,1 0 0,0-1 0,0 1 0,1 0 0,-1 0 0,1-1 0,0 1 0,0 0 0,0-1 0,0 1 0,1-1 0,-1 1 0,1-1 0,0 0 0,0 0 0,0 0 0,1 0 0,-1 0 0,1 0 0,-1 0 0,1-1 0,0 0 0,5 4 0,3 1 0,0-1 0,1 0 0,0 0 0,0-2 0,0 1 0,1-2 0,15 4 0,94 9 0,-108-15 0,18 1 0,0-1 0,0-2 0,-1-1 0,1-1 0,0-2 0,-1-1 0,0-2 0,-1-1 0,1-1 0,42-21 0,-69 29 14,-1 0-1,0 0 0,1-1 0,-1 1 1,0-1-1,0 0 0,-1 1 1,5-6-1,-6 7-46,-1 0 0,0 0 0,1 1 0,-1-1 0,1 0 0,-1 0 0,0 1 0,1-1 0,-1 0 0,0 0 0,0 0 0,0 1 0,0-1 0,1 0 0,-1 0 0,0 0 0,-1 0 0,1 0 0,0 1 0,0-1 0,0 0 0,0 0 0,-1 0 0,1 1 0,0-1 0,-1 0 0,1 0 0,0 1 0,-1-1 0,1 0 0,-1 1 0,0-1 0,1 0 0,-1 1 0,1-1 0,-1 1 0,0-1 0,1 1 0,-1-1 0,0 1 0,0-1 0,1 1 0,-1 0 0,-2-1 0,-10-4-6793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3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24575,'106'2'0,"115"-5"0,-215 2-114,1 0 1,-1-1-1,1 0 0,-1 0 0,0 0 1,0-1-1,0 0 0,0 0 0,-1-1 1,1 1-1,8-9 0,0 1-6712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3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444 899 24575,'2'-5'0,"0"0"0,0 0 0,0 0 0,1 0 0,-1 0 0,1 1 0,0-1 0,1 1 0,3-5 0,2-3 0,-7 10 0,0-1 0,0 1 0,0-1 0,-1 1 0,1-1 0,-1 0 0,0 1 0,0-1 0,0 0 0,0 0 0,0 0 0,-1 0 0,1 0 0,-1 0 0,0 0 0,0 0 0,0 0 0,0 0 0,0 0 0,-1 0 0,1 0 0,-1 0 0,0 0 0,0 1 0,0-1 0,0 0 0,-1 0 0,1 1 0,-1-1 0,1 1 0,-1-1 0,0 1 0,0 0 0,0-1 0,0 1 0,-1 0 0,1 1 0,-1-1 0,1 0 0,-1 1 0,1-1 0,-1 1 0,0 0 0,0-1 0,1 2 0,-1-1 0,0 0 0,0 0 0,0 1 0,0 0 0,0-1 0,0 1 0,-3 1 0,-10-1 0,0 2 0,0 0 0,0 0 0,1 2 0,-1 0 0,1 1 0,0 0 0,0 1 0,1 1 0,0 0 0,0 1 0,1 0 0,-1 1 0,2 1 0,-20 19 0,12-10 0,1 2 0,1 0 0,1 1 0,1 1 0,1 1 0,1 0 0,1 1 0,-11 28 0,21-43 0,0-1 0,0 1 0,0 0 0,1 0 0,1 0 0,0 1 0,0-1 0,1 0 0,0 0 0,1 1 0,0-1 0,4 13 0,-4-19 0,0 0 0,1 0 0,-1 0 0,1 0 0,0 0 0,0-1 0,1 1 0,-1-1 0,1 1 0,0-1 0,0 0 0,0 0 0,0 0 0,0 0 0,1-1 0,-1 1 0,1-1 0,0 0 0,-1 0 0,1 0 0,0-1 0,0 1 0,0-1 0,1 0 0,-1 0 0,0 0 0,0-1 0,0 1 0,1-1 0,-1 0 0,6-1 0,1 0 0,0-1 0,0-1 0,-1 1 0,1-2 0,-1 1 0,0-2 0,0 1 0,0-1 0,0-1 0,-1 0 0,0 0 0,15-14 0,11-12 0,51-61 0,-51 54 0,13-18 0,-3-1 0,-2-3 0,-2-1 0,49-106 0,-47 73 0,-5-2 0,44-171 0,-54 106 0,-27 162 0,-1-1 0,0 1 0,0 0 0,1-1 0,-1 1 0,0-1 0,0 1 0,0-1 0,0 1 0,1-1 0,-1 1 0,0-1 0,0 1 0,0-1 0,0 1 0,0-1 0,0 1 0,0-1 0,0 1 0,-1-1 0,1 1 0,0-1 0,0 1 0,0-1 0,0 1 0,-1-1 0,1 1 0,0 0 0,0-1 0,-1 1 0,1-1 0,0 1 0,-1 0 0,1-1 0,0 1 0,-1 0 0,1-1 0,-1 1 0,1 0 0,-1-1 0,-17 16 0,-16 31 0,-48 108 0,7 3 0,6 3 0,-64 230 0,121-350-1365,1-5-5461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39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24575,'0'4'0,"0"-2"0,4-2 0,5-1 0,2-5 0,2 0 0,-1-3 0,2-1 0,-2 2-8191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44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627 14 24575,'0'0'0,"0"-1"0,0 1 0,0-1 0,0 0 0,0 1 0,0-1 0,-1 1 0,1-1 0,0 1 0,0-1 0,-1 1 0,1-1 0,0 1 0,-1-1 0,1 1 0,0-1 0,-1 1 0,1-1 0,-1 1 0,1 0 0,0-1 0,-1 1 0,1 0 0,-1-1 0,1 1 0,-1 0 0,0 0 0,1-1 0,-1 1 0,0 0 0,-25-1 0,-22 14 0,-288 153 0,151-68 0,183-98 0,1 1 0,0 0 0,-1 0 0,1 0 0,0 0 0,0 0 0,0 0 0,0 0 0,0 0 0,0 0 0,0 1 0,0-1 0,0 0 0,0 1 0,1-1 0,-1 0 0,1 1 0,-1-1 0,1 1 0,-1-1 0,1 1 0,0-1 0,0 1 0,0-1 0,0 1 0,0-1 0,0 1 0,0-1 0,0 1 0,1-1 0,-1 1 0,0-1 0,1 1 0,0-1 0,-1 1 0,1-1 0,0 0 0,0 1 0,-1-1 0,1 0 0,2 2 0,6 11 0,1-1 0,1 0 0,15 14 0,-7-6 0,8 15 0,-1 0 0,-2 2 0,-2 1 0,26 63 0,-20-34 0,53 115 0,-28-53 0,-39-91 0,2-1 0,33 59 0,-34-72 0,0 2 0,-2-1 0,-1 2 0,-1-1 0,-1 2 0,-2-1 0,-1 1 0,-1 1 0,-1-1 0,-2 1 0,0 40 0,-6 40 0,5 124 0,3-204 0,15 56 0,2 7 0,-11-42 0,32 95 0,-13-54 0,-26-73 0,0 1 0,2 30 0,4 24 0,-5-34 0,-5-32 0,1 0 0,0 0 0,0 0 0,1-1 0,0 1 0,5 11 0,-6-17 0,0 0 0,0 0 0,0-1 0,1 1 0,-1 0 0,1-1 0,-1 1 0,1-1 0,0 0 0,-1 0 0,1 1 0,0-1 0,0 0 0,0 0 0,0-1 0,0 1 0,0 0 0,0-1 0,0 1 0,0-1 0,0 1 0,1-1 0,-1 0 0,0 0 0,0 0 0,0 0 0,0-1 0,0 1 0,3-1 0,22-6 0,-1-1 0,1-1 0,-2-1 0,1-1 0,-1-2 0,36-23 0,18-9 0,-16 14-273,-1-3 0,-1-2 0,-3-3 0,68-58 0,-70 44-6553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46.7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1 139 24575,'4'-1'0,"0"-1"0,0 0 0,-1 1 0,1-1 0,0 0 0,0-1 0,-1 1 0,0-1 0,1 1 0,-1-1 0,3-4 0,20-13 0,5 8 0,1 1 0,1 1 0,-1 2 0,1 1 0,0 2 0,47-2 0,-57 5 0,72-8 0,-15 0 0,1 3 0,133 7 0,-208 1 0,-1 0 0,1 0 0,0 0 0,-1 1 0,1 0 0,-1 0 0,0 0 0,0 1 0,0-1 0,0 1 0,0 1 0,0-1 0,-1 1 0,8 7 0,-5-4 0,-1 1 0,0 1 0,0-1 0,-1 1 0,0 0 0,-1 0 0,6 18 0,-2 0 0,-1 1 0,-2 0 0,-1 0 0,-1 1 0,-1 28 0,-5 28 0,-18 104 0,16-155 0,-8 79 30,4 0-1,5 0 1,14 136-1,29 1-6931,-11-107 6849,5 72 4509,15 83-2075,-34-235-2381,2-1 0,43 107 0,-19-93 0,-29-59 0,-1 1 0,-1 0 0,0 1 0,-2 0 0,9 34 0,-16-51 0,1-1 0,-1 0 0,0 1 0,0-1 0,-1 1 0,1-1 0,0 0 0,0 1 0,-1-1 0,1 1 0,-1-1 0,1 0 0,-1 0 0,1 1 0,-1-1 0,0 0 0,0 0 0,0 0 0,0 0 0,1 0 0,-1 0 0,-1 0 0,1 0 0,0 0 0,0 0 0,0 0 0,0-1 0,-1 1 0,1 0 0,0-1 0,0 1 0,-1-1 0,1 0 0,-1 1 0,-1-1 0,-9 3 0,-1-2 0,1 1 0,-18-1 0,2 0 0,-330 36 0,344-36-97,-1-1-1,1-1 1,0 0-1,0-1 1,0-1-1,0 0 1,1-1-1,-1-1 1,1 0-1,0 0 1,0-1-1,0-1 0,-20-14 1,13 8-6729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50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26 208 24575,'0'-2'0,"0"0"0,1-1 0,-1 1 0,1 0 0,0-1 0,0 1 0,-1 0 0,1 0 0,1 0 0,-1 0 0,0 0 0,0 0 0,3-2 0,-3 3 0,0 0 0,0 0 0,0 0 0,0 0 0,0-1 0,0 1 0,-1 0 0,1 0 0,0-1 0,-1 1 0,1 0 0,-1-1 0,1 1 0,-1 0 0,0-1 0,0 1 0,1-1 0,-1 1 0,0-1 0,0 1 0,-1-1 0,1 1 0,0 0 0,0-1 0,-1 1 0,1-1 0,0 1 0,-1 0 0,0-1 0,1 1 0,-1 0 0,0-1 0,0 1 0,1 0 0,-1 0 0,0 0 0,0 0 0,0 0 0,-2-2 0,-7-7 0,7 7 0,0 1 0,0-1 0,0 0 0,0 0 0,1-1 0,0 1 0,0 0 0,0-1 0,-2-4 0,4 6 0,0 0 0,0 1 0,0-1 0,0 1 0,0-1 0,0 0 0,1 1 0,-1-1 0,1 1 0,-1-1 0,1 0 0,0 1 0,0 0 0,-1-1 0,1 1 0,0-1 0,0 1 0,0 0 0,1 0 0,-1 0 0,0 0 0,0-1 0,1 2 0,-1-1 0,0 0 0,1 0 0,-1 0 0,3 0 0,4-5 0,1 1 0,0 0 0,1 1 0,-1 0 0,1 0 0,14-3 0,-22 6 0,0 1 0,0-1 0,0 1 0,0 0 0,0 0 0,0 0 0,0 0 0,0 0 0,0 0 0,0 0 0,0 0 0,0 1 0,0-1 0,0 1 0,0 0 0,0-1 0,0 1 0,-1 0 0,1 0 0,0 0 0,-1 0 0,1 1 0,0-1 0,-1 0 0,1 1 0,-1-1 0,0 1 0,1-1 0,-1 1 0,0 0 0,0-1 0,0 1 0,0 0 0,-1 0 0,1 0 0,0 0 0,-1 0 0,1 0 0,-1 2 0,3 12 0,-1 1 0,-2-1 0,1 1 0,-2 0 0,0-1 0,-1 0 0,-4 18 0,-37 117 0,11-47 0,16-45-1365,8-35-5461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14.7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 24575,'4'0'0,"2"-3"0,3-3 0,4-2 0,0-2-8191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56.8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1100 22 24575,'-1'0'0,"0"0"0,0 0 0,0 0 0,1-1 0,-1 1 0,0 0 0,0-1 0,0 1 0,1 0 0,-1-1 0,0 1 0,1-1 0,-1 1 0,0-1 0,1 1 0,-1-1 0,0 0 0,1 1 0,-1-1 0,1 0 0,0 1 0,-2-3 0,2 3 0,0-1 0,0 1 0,-1-1 0,1 0 0,0 1 0,-1-1 0,1 1 0,0-1 0,-1 1 0,1-1 0,-1 1 0,1 0 0,-1-1 0,1 1 0,-1-1 0,1 1 0,-1 0 0,0 0 0,1-1 0,-1 1 0,1 0 0,-1 0 0,0 0 0,1-1 0,-1 1 0,1 0 0,-1 0 0,0 0 0,1 0 0,-1 0 0,0 0 0,1 1 0,-1-1 0,0 0 0,1 0 0,-1 0 0,1 0 0,-1 1 0,1-1 0,-1 0 0,0 1 0,1-1 0,-1 0 0,1 1 0,-1-1 0,1 1 0,0-1 0,-2 1 0,-70 59 0,49-41 0,0 0 0,-39 24 0,-43 17 0,-3-5 0,-115 42 0,106-57 0,-181 75 0,275-99 0,23-16 0,-1 0 0,1 1 0,0-1 0,0 1 0,-1-1 0,1 1 0,0-1 0,0 1 0,0-1 0,0 1 0,-1 0 0,1-1 0,0 1 0,0-1 0,0 1 0,0-1 0,0 1 0,0-1 0,1 1 0,-1 0 0,0-1 0,0 1 0,0-1 0,0 1 0,1 0 0,2 2 0,0 1 0,0-1 0,1 0 0,-1-1 0,1 1 0,-1 0 0,1-1 0,5 2 0,0 2 0,1 1 0,1 0 0,-1 1 0,0 0 0,0 1 0,-1 0 0,0 1 0,-1 0 0,0 0 0,-1 1 0,0 0 0,0 0 0,-1 0 0,6 19 0,-1 4 0,-1 0 0,-2 0 0,6 63 0,86 482 0,-85-506 0,45 126 0,-49-173 0,0-1 0,2 1 0,0-2 0,2 0 0,1-1 0,0 0 0,2-1 0,20 19 0,-4-7 0,-13-13 0,1-1 0,43 32 0,-52-44 0,-1 1 0,0 0 0,-1 1 0,0 0 0,11 13 0,-17-17 0,-1-1 0,0 1 0,-1 0 0,0 0 0,1 1 0,-2-1 0,1 0 0,-1 1 0,0 0 0,0 0 0,-1-1 0,0 1 0,0 9 0,-1-11 0,0 0 0,0 0 0,1 0 0,0 0 0,0 0 0,0 0 0,0 0 0,1 0 0,0 0 0,0-1 0,0 1 0,0-1 0,4 6 0,-4-8 0,1 0 0,-1 0 0,1 0 0,-1 0 0,1-1 0,0 1 0,-1-1 0,1 0 0,0 1 0,0-1 0,0 0 0,0-1 0,1 1 0,-1-1 0,0 1 0,0-1 0,0 0 0,0 0 0,0 0 0,1 0 0,-1-1 0,4-1 0,16-2-1381,0-1 0,0-2 0,39-16-1,64-38-200,-57 26 1905,207-107-557,-215 110-939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36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427 9 24575,'0'0'0,"1"0"0,-1 0 0,0-1 0,0 1 0,0 0 0,0 0 0,0-1 0,0 1 0,0 0 0,0-1 0,0 1 0,0 0 0,0 0 0,0-1 0,0 1 0,0 0 0,0 0 0,0-1 0,0 1 0,0 0 0,-1 0 0,1-1 0,0 1 0,0 0 0,0 0 0,0 0 0,0-1 0,-1 1 0,1 0 0,0 0 0,0 0 0,0-1 0,-1 1 0,1 0 0,0 0 0,0 0 0,-1 0 0,1 0 0,0 0 0,0-1 0,-1 1 0,1 0 0,0 0 0,0 0 0,-1 0 0,-11 10 0,-8 19 0,-1 24 0,-29 108 0,28-62 0,-12 142 0,14-105 0,10-79 0,2 0 0,0 66 0,9 460 0,-1-577 0,0 1 0,-1-1 0,1 1 0,-1-1 0,-1 1 0,1-1 0,-1 0 0,0 1 0,-1-1 0,1 0 0,-1 0 0,0-1 0,-1 1 0,0-1 0,-4 7 0,-2-3 0,1-1 0,-1 1 0,0-2 0,0 1 0,-1-2 0,-22 11 0,31-15-44,-1-1 0,1 0 0,-1 0 0,1 0 0,-1 0 0,1-1 0,-1 1 0,1-1 0,-1 1 0,0-1 0,1 0 0,-1 0 0,1 0 0,-1 0 0,0-1 0,1 1 0,-1-1 0,1 0-1,-1 1 1,1-1 0,-1 0 0,1 0 0,0-1 0,-1 1 0,1 0 0,0-1 0,0 0 0,0 1 0,0-1 0,-2-2 0,-8-9-6782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58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0 241 24575,'22'-2'0,"0"-1"0,0 0 0,34-12 0,-16 5 0,218-42 0,-11 21 0,-172 16 0,-6 4 0,0-4 0,-1-3 0,103-41 0,-169 57 0,1 1 0,-1 1 0,1-1 0,-1 0 0,1 1 0,-1-1 0,1 1 0,0 0 0,-1-1 0,1 1 0,0 1 0,-1-1 0,1 0 0,-1 1 0,1-1 0,-1 1 0,1 0 0,-1 0 0,1 0 0,-1 0 0,1 0 0,-1 0 0,0 1 0,0-1 0,0 1 0,0-1 0,0 1 0,0 0 0,0 0 0,0 0 0,-1 0 0,1 0 0,-1 1 0,0-1 0,2 3 0,5 11 0,0 0 0,-1 1 0,-1-1 0,5 21 0,-8-25 0,24 78 0,71 258 0,-30 6 0,-63-270 0,-4 1 0,-3-1 0,-18 110 0,-4 120 0,25-205 0,0 14 0,-16 136 0,-12 65 0,25-298 0,1 0 0,1 1 0,2-1 0,9 50 0,-8-63 0,11 64 0,32 102 0,-25-80 0,-17-75 0,1 0 0,1 0 0,15 38 0,-3-25 0,-11-25 0,0 1 0,-2-1 0,1 1 0,3 17 0,-9-29 0,0 0 0,0 0 0,0 0 0,0 0 0,-1 0 0,1 0 0,0 0 0,-1 0 0,1 0 0,0-1 0,-1 1 0,1 0 0,-1 0 0,0 0 0,1 0 0,-1 0 0,0-1 0,1 1 0,-1 0 0,0-1 0,0 1 0,0 0 0,0-1 0,0 1 0,1-1 0,-1 0 0,0 1 0,0-1 0,0 0 0,0 1 0,0-1 0,0 0 0,0 0 0,0 0 0,0 0 0,-2 0 0,-47 2 0,41-2 0,-312 12 84,-84-2-1533,372-11-5377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1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999 20 24575,'0'-2'0,"-1"1"0,1 0 0,0 0 0,-1 0 0,1 1 0,-1-1 0,1 0 0,-1 0 0,0 0 0,1 0 0,-1 0 0,0 1 0,0-1 0,0 0 0,1 1 0,-1-1 0,0 0 0,0 1 0,0-1 0,0 1 0,0-1 0,0 1 0,0 0 0,0 0 0,0-1 0,0 1 0,0 0 0,0 0 0,0 0 0,0 0 0,0 0 0,-1 0 0,1 0 0,0 0 0,0 1 0,-2-1 0,-39 9 0,13 2 0,-48 28 0,2-1 0,-41 9 0,-2-4 0,-175 38 0,259-73 0,7-1 0,1-2 0,-1 0 0,-34 0 0,59-5 0,0 0 0,0-1 0,0 1 0,1 0 0,-1 0 0,0 1 0,0-1 0,0 0 0,1 0 0,-1 1 0,0-1 0,0 1 0,1 0 0,-1-1 0,0 1 0,1 0 0,-1 0 0,1 0 0,-1 0 0,1 0 0,0 1 0,-2 0 0,3 0 0,0 0 0,0 0 0,0 0 0,0 0 0,0 0 0,1 0 0,-1 0 0,1-1 0,-1 1 0,1 0 0,0 0 0,-1-1 0,1 1 0,0 0 0,0-1 0,1 1 0,-1-1 0,0 1 0,0-1 0,1 0 0,1 2 0,3 4 0,-1 0 0,0 1 0,0-1 0,-1 1 0,0 0 0,0 0 0,-1 1 0,0-1 0,4 15 0,-2 5 0,2 49 0,-1-9 0,7 73 0,-9-78 0,18 95 0,-6-98 0,2-1 0,2-1 0,4-1 0,1-1 0,3-1 0,44 65 0,-61-104 0,-1 1 0,0 1 0,-2 0 0,0 0 0,6 22 0,-11-29 0,-1-1 0,0 1 0,0 0 0,-2 0 0,1-1 0,-1 1 0,-1 0 0,1 0 0,-2 0 0,0-1 0,-3 12 0,2-13 0,1 0 0,-1 0 0,2 0 0,-1 1 0,1-1 0,1 0 0,0 1 0,1 10 0,0-17 0,-1 0 0,1 0 0,0-1 0,0 1 0,0 0 0,0-1 0,0 1 0,1-1 0,-1 1 0,1-1 0,0 0 0,-1 1 0,1-1 0,0 0 0,0 0 0,1 0 0,-1-1 0,0 1 0,1-1 0,-1 1 0,1-1 0,-1 0 0,1 1 0,-1-1 0,1-1 0,0 1 0,0 0 0,-1-1 0,1 1 0,5-1 0,39 3 0,73-5 0,-28-1 0,-65 2 15,0-2 0,0 0 0,-1-2 0,1-1 0,-1-1 0,0-1 0,31-15 0,13-11-758,80-51 1,-109 60-6084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0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160 138 24575,'0'-1'0,"1"-1"0,-1 1 0,1 0 0,0-1 0,0 1 0,0 0 0,-1-1 0,1 1 0,0 0 0,0 0 0,1 0 0,-1 0 0,0 0 0,0 0 0,0 0 0,1 1 0,-1-1 0,0 0 0,1 1 0,2-2 0,15-12 0,-19 14 0,0-1 0,1 0 0,-1 1 0,0-1 0,0 0 0,0 0 0,0 1 0,0-1 0,0 0 0,-1 0 0,1 1 0,0-1 0,0 0 0,0 1 0,-1-1 0,1 0 0,0 1 0,-1-1 0,1 0 0,-1 1 0,1-1 0,0 1 0,-1-1 0,1 1 0,-1-1 0,0 1 0,1-1 0,-1 1 0,1-1 0,-1 1 0,0 0 0,1 0 0,-2-1 0,0 0 0,0-1 0,0 1 0,0-1 0,0 0 0,1 0 0,-1 1 0,1-1 0,-1 0 0,1 0 0,-1-1 0,1 1 0,0 0 0,0 0 0,0 0 0,0-1 0,1 1 0,-1-1 0,1 1 0,-1-3 0,1 3 0,0 0 0,1 1 0,-1-1 0,1 0 0,0 1 0,-1-1 0,1 1 0,0-1 0,0 1 0,0 0 0,0-1 0,0 1 0,0 0 0,0 0 0,0-1 0,0 1 0,1 0 0,-1 0 0,1 0 0,-1 0 0,0 1 0,1-1 0,0 0 0,-1 1 0,1-1 0,-1 1 0,1-1 0,0 1 0,-1 0 0,3-1 0,-2 1 0,0-1 0,0 1 0,0-1 0,0 1 0,0-1 0,0 1 0,0 0 0,0 0 0,1 0 0,-1 0 0,0 0 0,0 1 0,0-1 0,0 1 0,0-1 0,0 1 0,0 0 0,-1-1 0,1 1 0,0 0 0,0 0 0,0 1 0,-1-1 0,1 0 0,-1 0 0,1 1 0,-1-1 0,1 1 0,-1 0 0,0-1 0,0 1 0,0 0 0,0-1 0,0 1 0,0 0 0,0 0 0,-1 0 0,1 0 0,-1 0 0,1 0 0,-1 0 0,0 0 0,1 0 0,-2 4 0,1 4 0,0-1 0,-1 1 0,0 0 0,-1-1 0,0 1 0,-1-1 0,1 0 0,-7 12 0,-15 25 42,-2-2 0,-55 71 0,-11 18-1533,68-93-5335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2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0 159 24575,'4'-1'0,"0"0"0,0-1 0,0 1 0,0-1 0,0 0 0,0 0 0,0 0 0,5-4 0,10-6 0,247-90 0,-243 93 0,-16 6 0,1 0 0,-1 1 0,1 0 0,-1 0 0,1 0 0,14 0 0,-20 2 0,0 0 0,1 1 0,-1-1 0,0 1 0,0-1 0,0 1 0,1 0 0,-1 0 0,0 0 0,0 0 0,0 0 0,0 1 0,-1-1 0,1 1 0,0-1 0,0 1 0,-1-1 0,1 1 0,-1 0 0,0 0 0,1 0 0,-1 0 0,0 0 0,0 0 0,0 0 0,0 0 0,-1 1 0,1 1 0,93 285 0,28 76 0,-93-285 0,-3 1 0,20 112 0,-39-150 0,-2 1 0,-1-1 0,-2 1 0,-3 0 0,-1 0 0,-11 60 0,9-82 0,-1 1 0,-1-1 0,-1 0 0,-1 0 0,-17 34 0,22-51 0,1 0 0,-1-1 0,-1 1 0,1-1 0,-1 0 0,1 0 0,-1 0 0,-1 0 0,1 0 0,0-1 0,-1 0 0,0 0 0,1 0 0,-1-1 0,0 0 0,-1 1 0,1-2 0,0 1 0,-1-1 0,1 1 0,0-2 0,-1 1 0,1-1 0,-1 1 0,0-1 0,1-1 0,-1 1 0,-10-3 0,-195-51-1365,191 47-5461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3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24575,'4'0'0,"5"-4"0,5-2 0,0 1-8191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3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1 24575,'-22'0'0,"-1"1"0,0 1 0,1 1 0,-1 1 0,1 1 0,0 1 0,0 1 0,1 1 0,-35 19 0,-133 54 0,120-53 0,67-27 0,0-1 0,0 1 0,0 0 0,0-1 0,0 1 0,0 0 0,0 0 0,1 0 0,-1 0 0,0 1 0,1-1 0,-1 0 0,1 1 0,-1-1 0,1 1 0,0 0 0,0-1 0,0 1 0,0 0 0,0 0 0,0-1 0,0 1 0,0 0 0,1 0 0,-1 0 0,1 0 0,-1 0 0,1 0 0,0 4 0,1-1 0,0 0 0,1 0 0,0-1 0,0 1 0,0-1 0,1 1 0,-1-1 0,1 0 0,0 0 0,0 0 0,6 6 0,9 8 0,-1 2 0,0 0 0,-2 0 0,0 2 0,-2 0 0,0 1 0,-1 0 0,-2 0 0,0 2 0,-2-1 0,7 30 0,0 53 0,-4 0 0,-3 123 0,11 124 0,60 65 0,-66-341 0,-9-48 0,1-1 0,10 30 0,-13-52 0,1 1 0,0 0 0,0-1 0,1 1 0,0-1 0,1 0 0,-1-1 0,1 1 0,0-1 0,1 0 0,0 0 0,6 5 0,-7-8 0,0 0 0,0 0 0,1-1 0,-1 1 0,1-1 0,-1-1 0,1 1 0,0-1 0,-1 0 0,1 0 0,0 0 0,0-1 0,10-1 0,10-1 0,47-11 0,-37 6 0,41-6-227,-1-3-1,0-3 1,-2-4-1,0-3 1,95-48-1,-124 49-6598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4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1 162 24575,'47'0'0,"1"-3"0,0-1 0,-1-2 0,0-2 0,72-23 0,-18-5 0,-47 16 0,1 2 0,81-16 0,-134 33 0,1 1 0,0 0 0,-1 0 0,1 0 0,0 0 0,0 0 0,-1 0 0,1 1 0,0-1 0,-1 1 0,1 0 0,0 0 0,-1 0 0,1 0 0,-1 0 0,0 0 0,1 1 0,-1-1 0,0 1 0,0 0 0,0-1 0,0 1 0,0 0 0,2 4 0,3 3 0,-2 1 0,0 0 0,0 0 0,6 21 0,12 24 0,-5-23 0,-1 2 0,-2 0 0,-1 1 0,-2 1 0,-2-1 0,12 72 0,29 466 0,-29-292 0,2 123 0,-25-383 0,0 0 0,-6 26 0,6-40 0,0 0 0,-1 0 0,0 0 0,0-1 0,-1 1 0,0-1 0,0 0 0,0 0 0,-1 0 0,-7 9 0,7-12 0,0 0 0,0 0 0,0-1 0,-1 1 0,1-1 0,-1 0 0,0 0 0,1 0 0,-1-1 0,-7 1 0,-58 8 0,40-7 0,-55 8 0,0 0 0,-127 31 0,178-28 120,22-7-321,10-6-263,5-1-356,8-3-6006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1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357 59 24575,'-1'0'0,"0"0"0,0-1 0,0 1 0,0-1 0,0 1 0,0-1 0,0 1 0,1-1 0,-1 1 0,0-1 0,0 0 0,0 1 0,0-1 0,1 0 0,-1 0 0,0 0 0,1 0 0,-1 0 0,1 0 0,-1 0 0,1 1 0,-1-2 0,1 1 0,0 0 0,0 0 0,-1 0 0,1 0 0,0 0 0,0 0 0,0 0 0,0 0 0,0 0 0,0 0 0,0 0 0,1 0 0,-1 0 0,1-2 0,-5-19 0,3 21 0,1 1 0,-1-1 0,0 1 0,1 0 0,-1-1 0,0 1 0,0 0 0,1 0 0,-1 0 0,0-1 0,0 1 0,0 0 0,1 0 0,-1 0 0,0 0 0,0 0 0,0 0 0,1 1 0,-1-1 0,0 0 0,0 0 0,1 1 0,-1-1 0,0 0 0,0 1 0,1-1 0,-1 0 0,0 1 0,1-1 0,-1 1 0,0 0 0,-259 124 0,229-111 0,30-14 0,0 1 0,0-1 0,0 1 0,0-1 0,-1 1 0,1 0 0,0-1 0,0 1 0,0 0 0,1 0 0,-1 0 0,0 0 0,0 0 0,0 0 0,1 0 0,-1 0 0,0 0 0,1 0 0,-1 0 0,1 0 0,-1 0 0,1 0 0,0 1 0,-1-1 0,1 0 0,0 0 0,0 0 0,0 3 0,13 33 0,0-2 0,-9-1 0,-1-1 0,-3 55 0,-1-52 0,2-1 0,5 45 0,13 47 0,-12-66 0,2 0 0,3-1 0,25 73 0,-25-97 0,-1 0 0,-2 1 0,7 61 0,-5-47 0,-11-50 0,1 0 0,-1 0 0,0 0 0,1 1 0,-1-1 0,1 0 0,-1 0 0,1 0 0,-1 0 0,1 0 0,0-1 0,-1 1 0,1 0 0,0 0 0,0 0 0,0 0 0,-1-1 0,1 1 0,0-1 0,0 1 0,0 0 0,0-1 0,0 1 0,1-1 0,-1 0 0,0 1 0,0-1 0,0 0 0,0 0 0,0 0 0,0 0 0,1 0 0,-1 0 0,0 0 0,0 0 0,0 0 0,0 0 0,0-1 0,2 0 0,69-29 0,136-51 0,-198 78 0,1-1 0,0 0 0,-1-1 0,0 0 0,0 0 0,0-1 0,-1-1 0,0 0 0,0 0 0,-1 0 0,1-1 0,-2-1 0,1 1 0,-1-1 0,-1 0 0,1-1 0,-2 0 0,7-13 0,0 0-1365,-1 3-5461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2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0 127 24575,'1'-1'0,"-1"0"0,0 0 0,1 0 0,-1 0 0,1 0 0,0 0 0,-1 0 0,1 0 0,0 0 0,-1 0 0,1 1 0,0-1 0,0 0 0,0 1 0,0-1 0,-1 0 0,1 1 0,0-1 0,0 1 0,0-1 0,1 1 0,-1 0 0,0-1 0,0 1 0,0 0 0,0 0 0,2 0 0,35-4 0,-34 3 0,22-2 0,-1-1 0,0-2 0,0-1 0,-1 0 0,28-13 0,-21 7 0,1 2 0,35-7 0,-37 14 0,-1 1 0,49 2 0,-45 1 0,53-5 0,-83 4 0,0 1 0,-1 0 0,1 0 0,0 0 0,0 0 0,0 0 0,-1 0 0,1 1 0,0-1 0,0 1 0,-1 0 0,1 0 0,0 0 0,-1 0 0,1 1 0,-1-1 0,0 0 0,1 1 0,-1 0 0,0 0 0,0 0 0,0-1 0,0 2 0,0-1 0,0 0 0,-1 0 0,1 1 0,-1-1 0,1 1 0,-1-1 0,1 4 0,3 10 0,0-1 0,-1 1 0,-1 0 0,2 25 0,2 7 0,41 278 0,-36-233 0,17 63 0,-13-78 0,-10-49 0,-3-18 0,-1 0 0,0 1 0,1 22 0,-4-29 0,1 0 0,-1 0 0,0 0 0,0 0 0,-1 0 0,1 0 0,-1-1 0,0 1 0,0-1 0,-1 1 0,0-1 0,-4 6 0,0-1 0,0 0 0,-1-1 0,0 0 0,-1-1 0,0 0 0,0 0 0,0-1 0,-1 0 0,0-1 0,0 0 0,-1 0 0,-13 3 0,-11 2 0,-1-2 0,-53 5 0,-22 4 0,-214 57-1365,299-67-5461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3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24575,'0'-58'0,"0"58"0,0 0 0,0 0 0,0-1 0,0 1 0,1 0 0,-1 0 0,0 0 0,0 0 0,0 0 0,0 0 0,0-1 0,0 1 0,0 0 0,0 0 0,0 0 0,0 0 0,0 0 0,0 0 0,0 0 0,0 0 0,1-1 0,-1 1 0,0 0 0,0 0 0,0 0 0,0 0 0,0 0 0,0 0 0,0 0 0,1 0 0,-1 0 0,0 0 0,0 0 0,0 0 0,0 0 0,0 0 0,0 0 0,1 0 0,-1 0 0,0 0 0,0 0 0,0 0 0,0 0 0,0 0 0,0 0 0,1 0 0,-1 0 0,0 0 0,0 0 0,0 0 0,0 0 0,0 0 0,0 1 0,0-1 0,1 0 0,7 9 0,6 14 0,30 69 0,-4 2 0,-4 1 0,-4 3 0,-5 0 0,15 104 0,-37-174 0,0-8 0,-2 0 0,2 35 0,-5-54 0,1-1 0,-1 0 0,0 0 0,0 0 0,0 0 0,0 1 0,0-1 0,0 0 0,0 0 0,0 0 0,0 1 0,0-1 0,0 0 0,0 0 0,0 0 0,0 1 0,0-1 0,0 0 0,0 0 0,0 0 0,-1 1 0,1-1 0,0 0 0,0 0 0,0 0 0,0 0 0,0 1 0,0-1 0,0 0 0,-1 0 0,1 0 0,0 0 0,0 0 0,0 0 0,0 1 0,-1-1 0,1 0 0,0 0 0,0 0 0,0 0 0,-1 0 0,1 0 0,0 0 0,0 0 0,0 0 0,-1 0 0,1 0 0,0 0 0,0 0 0,-1 0 0,-9-9 0,-6-17 0,11 14-170,0 0-1,1-1 0,0 0 1,1 0-1,1 0 0,0 0 1,0-13-1,1 4-6655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5.5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338 107 24575,'2'-7'0,"0"0"0,0 0 0,1 1 0,0-1 0,0 1 0,5-8 0,0 0 0,10-13 0,-17 26 0,-1 1 0,1-1 0,0 0 0,-1 0 0,1 0 0,0 1 0,-1-1 0,1 0 0,0 1 0,0-1 0,0 1 0,0-1 0,0 1 0,0-1 0,-1 1 0,1-1 0,0 1 0,0 0 0,0 0 0,0-1 0,1 1 0,-1 0 0,0 0 0,0 0 0,0 0 0,0 0 0,1 1 0,-1 0 0,-1-1 0,1 1 0,-1 0 0,1 0 0,-1-1 0,0 1 0,1 0 0,-1 0 0,0 0 0,0 0 0,1 0 0,-1 0 0,0-1 0,0 1 0,0 0 0,0 0 0,0 0 0,0 0 0,0 0 0,-1 0 0,1 0 0,0-1 0,0 1 0,-1 0 0,1 0 0,-1 0 0,0 0 0,-12 28 0,12-26 0,-11 15-68,0 0 0,-1-1-1,0-1 1,-2 0 0,0-1 0,-1 0-1,0-1 1,-1-1 0,0 0 0,-1-2-1,-1 0 1,0-1 0,0-1 0,-1 0-1,0-2 1,0 0 0,-1-1-1,0-2 1,-28 4 0,22-6-6758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37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24575,'24'1'0,"-1"1"0,29 7 0,-32-5 0,0-1 0,0-1 0,32 0 0,43-13 0,18-2 0,137 2 0,68-1 0,106 28 0,-377-13 0,782 44 0,-673-40 0,615 15 0,1021-23 0,-1367 13 0,-11 0 0,1230 98 0,-91 55 0,-384-53 0,-317-56 0,-523-34 0,104 2 0,-426-24 0,7 2 0,0-2 0,1 0 0,-1 0 0,0-2 0,0 1 0,0-2 0,0 0 0,0-1 0,-1 0 0,15-7 0,-27 11 3,0-1-1,0 1 0,-1-1 0,1 1 1,0-1-1,-1 1 0,1-1 1,-1 1-1,1-1 0,-1 0 1,1 1-1,-1-1 0,1 0 0,-1 1 1,1-1-1,-1 0 0,0 0 1,1 1-1,-1-1 0,0 0 1,0 0-1,0 0 0,0 1 1,0-1-1,0 0 0,0 0 0,0 0 1,0 1-1,0-1 0,0 0 1,0 0-1,0 0 0,-1 1 1,1-1-1,0 0 0,-1 0 0,1 1 1,-1-1-1,1 0 0,-1 0 1,1 1-1,-1-1 0,1 1 1,-1-1-1,1 0 0,-1 1 0,0-1 1,1 1-1,-1 0 0,0-1 1,-1 0-1,-38-22-1487,21 17-5341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4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71 24575,'3'0'0,"0"-1"0,-1 0 0,1 0 0,0 0 0,-1 0 0,1-1 0,-1 1 0,0-1 0,1 1 0,-1-1 0,0 0 0,0 0 0,0 0 0,3-4 0,20-32 0,-24 38 0,-1-1 0,0 1 0,0 0 0,0 0 0,0 0 0,0 0 0,0-1 0,0 1 0,0 0 0,0 0 0,1 0 0,-1-1 0,0 1 0,0 0 0,0 0 0,0 0 0,0 0 0,0-1 0,0 1 0,0 0 0,0 0 0,-1 0 0,1-1 0,0 1 0,0 0 0,0 0 0,0 0 0,0 0 0,0-1 0,0 1 0,0 0 0,0 0 0,-1 0 0,1 0 0,0-1 0,0 1 0,0 0 0,0 0 0,0 0 0,-1 0 0,1 0 0,0 0 0,0 0 0,0 0 0,0 0 0,-1 0 0,1-1 0,0 1 0,0 0 0,0 0 0,-1 0 0,-14 4 0,-12 9 0,21-10 0,-24 14 0,-37 27 0,59-38 0,0 1 0,0 0 0,1 0 0,0 1 0,0 0 0,1 0 0,0 0 0,-10 18 0,11-16 0,1 0 0,0 0 0,1 1 0,0-1 0,1 1 0,0-1 0,0 1 0,1 0 0,1 0 0,0-1 0,0 1 0,1 0 0,1 0 0,-1 0 0,2-1 0,-1 1 0,2-1 0,4 12 0,4 19 0,-1 1 0,-2 0 0,-3 1 0,-1 0 0,-2 0 0,-3 56 0,-12 53 0,6-100 0,0 85 0,8-106 0,1 0 0,1 0 0,2-1 0,1 1 0,1-1 0,2-1 0,1 0 0,1 0 0,18 30 0,-14-33 0,-2 1 0,-1 0 0,11 35 0,-23-60 0,-1 0 0,1-1 0,0 1 0,-1 0 0,1-1 0,0 1 0,0-1 0,0 1 0,0-1 0,0 0 0,0 1 0,0-1 0,1 0 0,-1 0 0,0 1 0,1-1 0,-1 0 0,1-1 0,-1 1 0,1 0 0,0 0 0,2 0 0,-1 0 0,0-1 0,0 0 0,1 0 0,-1 0 0,0 0 0,0 0 0,0-1 0,1 1 0,-1-1 0,0 0 0,5-2 0,7-4 0,0 0 0,0-2 0,24-17 0,-34 23 0,54-41-273,-2-2 0,-2-3 0,-2-2 0,89-111 0,-127 142-6553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5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57 211 24575,'-1'1'0,"1"0"0,-1 0 0,0 0 0,0 0 0,0 0 0,0 0 0,0 0 0,0 0 0,0 0 0,0-1 0,-1 1 0,1 0 0,0-1 0,0 1 0,-1-1 0,1 0 0,0 1 0,0-1 0,-1 0 0,1 0 0,-1 1 0,1-1 0,0 0 0,-1 0 0,1-1 0,0 1 0,-1 0 0,1 0 0,0-1 0,-1 1 0,1-1 0,0 1 0,0-1 0,0 1 0,-1-1 0,1 0 0,-1 0 0,1-1 0,-1 0 0,1 0 0,0 1 0,0-1 0,0 0 0,1 0 0,-1 0 0,0 0 0,1 0 0,-1 0 0,1 0 0,0 0 0,-1 0 0,1 0 0,0 0 0,1-1 0,-1 1 0,0 0 0,0 0 0,1 0 0,-1 0 0,1 0 0,1-3 0,4-6 0,0 1 0,0 0 0,1 0 0,1 1 0,-1 0 0,1 0 0,1 1 0,0 0 0,0 0 0,0 1 0,1 1 0,17-10 0,-15 9 0,1 1 0,0 0 0,0 0 0,1 1 0,0 1 0,0 0 0,0 1 0,0 1 0,0 0 0,16 0 0,-28 2 0,0 0 0,0 0 0,0 1 0,0-1 0,0 0 0,0 1 0,0-1 0,0 1 0,0 0 0,0 0 0,0 0 0,0 0 0,0 0 0,0 0 0,-1 0 0,1 0 0,-1 1 0,1-1 0,-1 1 0,1-1 0,-1 1 0,0 0 0,2 2 0,-1 0 0,-1 0 0,0 0 0,0 0 0,0 0 0,0 0 0,0 0 0,-1 0 0,0 1 0,0-1 0,0 0 0,-1 5 0,-2 8 0,0 0 0,-2 0 0,0 0 0,-11 24 0,-36 68 0,24-55 0,-35 101 0,58-138 0,0 1 0,1 0 0,1 0 0,0 0 0,2 0 0,0 0 0,1 0 0,1 1 0,0-1 0,5 22 0,-5-35 0,0-1 0,0 1 0,1-1 0,-1 0 0,1 0 0,0 0 0,0 0 0,0 0 0,1 0 0,-1-1 0,1 1 0,0-1 0,0 1 0,0-1 0,0 0 0,1 0 0,-1 0 0,1-1 0,0 1 0,4 1 0,-2-2 0,1 0 0,-1 0 0,1 0 0,0-1 0,0 0 0,0-1 0,0 0 0,0 0 0,-1 0 0,1-1 0,12-2 0,10-5 0,0-1 0,-1-1 0,0-1 0,47-28 0,-60 31 20,-1 0 0,0-1 0,0-1 0,-1-1 0,12-11 0,-20 15-144,1 1 0,-1-1 1,0 0-1,0 0 0,-1 0 0,0-1 1,0 0-1,-1 1 0,0-1 0,0 0 1,2-15-1,-2 3-6702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6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0 240 24575,'11'-2'0,"1"1"0,-1-1 0,0-1 0,0 0 0,11-5 0,25-6 0,17-2 0,0-2 0,-1-4 0,-1-2 0,-1-2 0,104-64 0,-137 79 0,-27 11 0,-1 0 0,1 0 0,0 0 0,-1 0 0,1 1 0,0-1 0,-1 0 0,1 0 0,0 0 0,-1 1 0,1-1 0,0 0 0,-1 1 0,1-1 0,0 1 0,-1-1 0,1 1 0,-1-1 0,1 1 0,-1-1 0,1 1 0,0 0 0,0 4 0,1 0 0,-1-1 0,1 1 0,-1 0 0,-1-1 0,1 1 0,-1 0 0,0 5 0,1 4 0,9 57 0,3-2 0,3 1 0,34 89 0,-9-30 0,-31-89 0,-2 0 0,-1 0 0,-2 0 0,-2 1 0,-2 0 0,-6 66 0,1-78 0,-1 0 0,-2-1 0,-1 1 0,-1-1 0,-1-1 0,-1 0 0,-2 0 0,-1-1 0,-1-1 0,-1 0 0,-20 23 0,22-30 0,-1-2 0,-1 0 0,0 0 0,-1-1 0,-1-2 0,0 1 0,0-2 0,-29 14 0,43-25-65,0 0 0,0 0 0,0 0 0,0 0 0,0-1 0,0 0 0,-1 1 0,1-2 0,0 1 0,0 0 0,0-1 0,0 0 0,0 0 0,0 0 0,0 0 0,0-1 0,0 1 0,1-1 0,-1 0 0,-4-3 0,-7-8-6761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53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730 80 24575,'0'-5'0,"1"-1"0,-1 1 0,-1 0 0,1 0 0,-1 0 0,0 0 0,0-1 0,0 1 0,-1 0 0,-2-5 0,2 9 0,1-1 0,-1 0 0,0 1 0,1 0 0,-1-1 0,0 1 0,0 0 0,0 0 0,0 0 0,0 0 0,0 0 0,-1 1 0,1-1 0,0 0 0,0 1 0,-1 0 0,1 0 0,0-1 0,0 1 0,-1 1 0,1-1 0,0 0 0,0 0 0,-1 1 0,-2 1 0,-60 11 0,1 4 0,-101 39 0,-16 5 0,25-18 0,155-43 0,-1 1 0,0-1 0,1 1 0,-1-1 0,1 1 0,-1 0 0,1 0 0,-1-1 0,1 1 0,-1 0 0,1 0 0,0 1 0,0-1 0,-1 0 0,1 0 0,0 1 0,0-1 0,0 0 0,0 1 0,1-1 0,-1 1 0,0-1 0,1 1 0,-1 0 0,1-1 0,-1 1 0,1 0 0,0-1 0,-1 1 0,1 0 0,0-1 0,0 1 0,0 0 0,1-1 0,-1 1 0,1 2 0,2 9 0,0-1 0,1 1 0,1-1 0,6 13 0,5 16 0,56 178 0,-42-140 0,-5 2 0,19 95 0,-26-63 0,-4-9 0,5-1 0,4-1 0,40 104 0,-48-170 0,-2 0 0,-1 1 0,-2 1 0,-2 0 0,-1 0 0,-2 1 0,1 56 0,-6-51 0,2 0 0,2-1 0,2 1 0,1-1 0,3-1 0,1 1 0,21 48 0,-30-85 0,1 0 0,0 0 0,1 0 0,0-1 0,-1 1 0,2-1 0,-1 0 0,1 0 0,-1 0 0,1-1 0,1 0 0,-1 0 0,1 0 0,-1-1 0,1 1 0,0-1 0,0-1 0,0 1 0,1-1 0,-1 0 0,13 2 0,6-1 0,1-1 0,0-1 0,0-1 0,33-5 0,-50 4 0,28-4 0,-1-2 0,-1-2 0,46-16 0,-26 7 0,191-76-105,-172 63-1155,-4 3-5566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7:55.0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24575,'1'3'0,"0"-1"0,-1 1 0,1-1 0,0 1 0,0-1 0,0 1 0,1-1 0,-1 0 0,1 1 0,-1-1 0,1 0 0,0 0 0,-1 0 0,1 0 0,0-1 0,0 1 0,3 1 0,0 1 0,0 0 0,0-1 0,0 0 0,1 0 0,-1-1 0,9 4 0,5-3 0,0-1 0,0-1 0,0 0 0,1-2 0,-1 0 0,0-1 0,0-1 0,0 0 0,31-11 0,-22 6 0,0 2 0,1 1 0,35-2 0,-53 7 0,15 0 0,0-2 0,0 0 0,34-8 0,-58 10 0,0-1 0,0 1 0,0-1 0,0 1 0,0-1 0,0 1 0,1 0 0,-1 0 0,0 0 0,0 0 0,0 1 0,0-1 0,0 0 0,0 1 0,0 0 0,0-1 0,0 1 0,0 0 0,0 0 0,-1 0 0,1 0 0,2 2 0,-2-1 0,0 1 0,-1-1 0,0 0 0,1 1 0,-1-1 0,0 1 0,0-1 0,0 1 0,-1-1 0,1 1 0,-1 0 0,1-1 0,-1 1 0,0 0 0,0 3 0,-2 13 0,0 0 0,-1 0 0,-1 0 0,-7 18 0,7-20 0,-48 209 0,45-179 0,1 1 0,1 87 0,10-58 0,24 119 0,-23-172 0,1-1 0,2 1 0,0-1 0,1-1 0,2 0 0,0 0 0,16 21 0,115 135 0,-112-142 0,355 429 0,-86-101 0,-242-298-226,3-3 0,3-2 0,3-3 0,143 96 0,-172-130-3231,62 42 333,-76-49 5695,-1 2-1,22 22 0,-44-41-2570,0 1 0,-1-1 0,1 1 0,0 0 0,0-1 0,-1 1 0,1 0 0,0-1 0,-1 1 0,1 0 0,-1 0 0,1 0 0,-1 0 0,1-1 0,-1 1 0,0 0 0,1 0 0,-1 0 0,0 0 0,0 0 0,1 0 0,-1 0 0,0 0 0,0 0 0,0 0 0,0 0 0,-1 0 0,1 0 0,0 0 0,-1 1 0,0-1 0,0 0 0,-1 0 0,1 0 0,-1 0 0,1 0 0,-1-1 0,1 1 0,-1 0 0,0-1 0,1 1 0,-1-1 0,0 0 0,1 0 0,-1 1 0,-2-1 0,-9 0 0,0 0 0,0-1 0,-19-4 0,-101-24 0,-230-59 0,254 61 0,79 21 0,0-1 0,0-1 0,1-1 0,0-2 0,-29-15 0,57 25 0,0 1 0,-1 0 0,1-1 0,0 0 0,0 1 0,0-1 0,0 0 0,0 1 0,0-1 0,0 0 0,1 0 0,-1 0 0,0 0 0,0 0 0,1 0 0,-1 0 0,0 0 0,1 0 0,-1 0 0,1 0 0,0 0 0,-1 0 0,1-1 0,0 1 0,-1 0 0,1 0 0,0 0 0,0-1 0,0 1 0,0 0 0,0 0 0,1 0 0,-1-1 0,1-1 0,2-2 0,0 0 0,0 0 0,0 1 0,1 0 0,0-1 0,6-5 0,-6 7 0,0 0 0,-1-1 0,0 1 0,0-1 0,0 0 0,0 0 0,-1 0 0,1 0 0,2-6 0,-3-12-1365,-2 0-5461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6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594 0 24575,'-32'3'0,"1"0"0,-1 3 0,1 0 0,-43 16 0,-6 0 0,-16 0 0,-63 16 0,137-27 0,18 2 0,6-10 0,0 0 0,-1 0 0,1 0 0,0-1 0,1 1 0,-1 0 0,0-1 0,6 5 0,8 8 0,-11-9 0,0 0 0,-1-1 0,1 1 0,-1 1 0,0-1 0,-1 1 0,0-1 0,0 1 0,0 0 0,-1 0 0,0 0 0,0 1 0,-1-1 0,1 8 0,-2 3 0,-1-1 0,-1 1 0,0-1 0,-9 32 0,-24 127 0,7 2 0,-4 196 0,27-310 0,2-22 0,1 0 0,5 44 0,-1-57 0,2-1 0,1 1 0,11 35 0,-10-49 0,0-1 0,0 0 0,1 0 0,1-1 0,0 1 0,1-2 0,20 23 0,35 25 0,-50-49 0,0 1 0,-1 1 0,-1 0 0,0 1 0,0 0 0,-2 1 0,15 24 0,-23-34 0,1 1 0,0 0 0,0-1 0,0 0 0,1 0 0,0 0 0,0 0 0,0 0 0,0-1 0,10 8 0,-10-10 0,0 0 0,0-1 0,1 1 0,-1-1 0,0 1 0,1-1 0,-1-1 0,1 1 0,-1-1 0,1 1 0,-1-1 0,1-1 0,0 1 0,-1-1 0,8-1 0,30-7 0,0-2 0,75-31 0,76-49 0,-101 46 0,19-10-1365,-60 29-5461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7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139 106 24575,'0'-3'0,"1"1"0,0-1 0,0 1 0,0-1 0,0 1 0,0-1 0,0 1 0,1-1 0,-1 1 0,1 0 0,0 0 0,0 0 0,0 0 0,0 0 0,0 0 0,4-2 0,39-25 0,-34 25 0,1-1 0,0 2 0,1-1 0,-1 2 0,0 0 0,21-1 0,37-8 0,-67 11 0,-1-1 0,1 1 0,-1-1 0,1 1 0,-1 0 0,1 0 0,-1 0 0,1 0 0,-1 1 0,1-1 0,-1 1 0,1-1 0,-1 1 0,0 0 0,1 0 0,-1 0 0,0 0 0,0 0 0,0 1 0,0-1 0,0 1 0,0-1 0,0 1 0,0 0 0,0 0 0,-1-1 0,1 1 0,-1 0 0,1 1 0,-1-1 0,0 0 0,0 0 0,0 1 0,1 3 0,3 10 0,0 1 0,-1-1 0,-1 1 0,2 21 0,-1-5 0,71 551 0,-65-459 0,2 96 0,-11-197 0,-2-1 0,-1 1 0,-1-1 0,-1 0 0,-12 41 0,12-54 0,0 1 0,-1-1 0,-1 0 0,1-1 0,-2 1 0,1-1 0,-1 0 0,-1-1 0,1 1 0,-1-1 0,-1-1 0,0 0 0,0 0 0,-12 6 0,-46 26 0,-2-4 0,-125 46 0,191-80-44,-1 1 0,0-1 0,1-1 0,-1 1 0,1 0 0,-1-1 0,0 0 0,1 0 0,-1 0 0,0 0 0,1-1 0,-1 1 0,0-1 0,1 0 0,-1 0 0,1 0 0,0-1 0,-1 1-1,1-1 1,0 0 0,0 0 0,0 0 0,0 0 0,0 0 0,0-1 0,0 1 0,1-1 0,0 0 0,-1 0 0,-3-6 0,-1-6-6782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7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19 24575,'-4'0'0,"-1"-4"0,4-1 0,6 0 0,6 1 0,2 5 0,-2 7 0,-3 5 0,-2 5 0,-7 3 0,-2 2 0,-6 1 0,-1 1 0,-2-1 0,-4 0 0,-2 0 0,-3 0 0,2-4-8191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8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526 36 24575,'-4'-4'0,"-1"0"0,1 1 0,-1 0 0,0 0 0,0 0 0,0 0 0,0 1 0,0 0 0,-1 0 0,1 0 0,-1 1 0,1 0 0,-1 0 0,1 0 0,-1 1 0,-8 0 0,-7 1 0,-1 2 0,1 0 0,-24 7 0,-40 6 0,64-15 0,0 1 0,1 0 0,-1 2 0,0 0 0,1 1 0,0 1 0,0 1 0,-31 16 0,49-22 0,1 1 0,-1-1 0,1 0 0,-1 1 0,1-1 0,0 1 0,-1-1 0,1 1 0,0 0 0,0 0 0,0-1 0,0 1 0,0 0 0,1 0 0,-1 0 0,1 0 0,-1 0 0,1 0 0,-1 3 0,1 1 0,0 0 0,1-1 0,-1 1 0,1-1 0,1 1 0,-1-1 0,3 7 0,3 7 0,2 0 0,20 33 0,112 180 0,-121-200 0,-1 0 0,-1 1 0,-2 1 0,-2 0 0,-1 2 0,-1-1 0,-2 1 0,-2 1 0,5 46 0,54 581 0,-62-591 0,-4 1 0,-3-1 0,-3 0 0,-3-1 0,-30 124 0,35-187 0,-8 32 0,2 0 0,1 1 0,-3 71 0,11-100 0,1-1 0,0 1 0,0-1 0,2 0 0,-1 1 0,2-1 0,5 15 0,-5-20 0,-1 0 0,1 1 0,1-2 0,-1 1 0,1 0 0,0-1 0,1 0 0,0 0 0,0-1 0,0 1 0,0-1 0,10 5 0,-3-1 0,1-1 0,-1-1 0,1 0 0,0-1 0,1 0 0,0-1 0,-1-1 0,2 0 0,-1-1 0,0-1 0,25 1 0,-15-3 0,0-2 0,0-1 0,0-1 0,0-1 0,32-11 0,115-52 0,-74 27 0,-42 15-455,-2-2 0,92-63 0,-107 64-6371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09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68 24575,'68'18'0,"-31"-13"0,0-1 0,0-2 0,0-2 0,1-1 0,72-12 0,180-57 0,-273 65 0,-13 4 0,-1-1 0,1 1 0,0 0 0,-1 0 0,1 0 0,0 1 0,-1 0 0,1-1 0,6 1 0,-9 1 0,-1-1 0,1 0 0,0 1 0,-1-1 0,1 0 0,0 1 0,-1-1 0,1 0 0,-1 1 0,1-1 0,-1 1 0,1-1 0,-1 1 0,1-1 0,-1 1 0,1 0 0,-1-1 0,0 1 0,1 0 0,-1-1 0,0 2 0,1 27 0,-13 30 0,8-48 0,2-1 0,-1 0 0,1 1 0,1 0 0,0-1 0,1 1 0,-1 0 0,3 14 0,7 48 0,0 105 0,-6-72 0,1-48 0,2-1 0,2 0 0,3-1 0,2 0 0,3 0 0,2-2 0,46 95 0,7-14 0,63 131 0,-120-234 0,2-1 0,1-1 0,1-1 0,1 0 0,2-1 0,1-1 0,47 44 0,-52-55 0,-11-13 0,-1 1 0,0 0 0,0 1 0,0-1 0,0 1 0,-1 0 0,0 0 0,0 1 0,0-1 0,0 1 0,2 6 0,-7-11 0,1-1 0,-1 1 0,1-1 0,-1 1 0,1-1 0,-1 1 0,0-1 0,1 1 0,-1-1 0,0 0 0,1 0 0,-1 1 0,0-1 0,1 0 0,-1 0 0,0 0 0,0 1 0,1-1 0,-1 0 0,0 0 0,0 0 0,1 0 0,-1-1 0,0 1 0,1 0 0,-2 0 0,-29-3 0,26 2 0,-140-8 0,-171 12 0,139 17-1365,149-18-5461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38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12187 0 24575,'-2'27'-8784,"-7"14"8943,-1 14 2604,3 88 3289,-3 35-6242,9-166 190,-42 271 0,35-246 0,-3-1 0,-1 0 0,-1 0 0,-3-1 0,-29 50 0,37-71 0,-8 11 0,1 1 0,-21 50 0,33-68 0,1 0 0,0 0 0,0 0 0,0 0 0,1 0 0,0 0 0,1 0 0,0 0 0,0 1 0,0-1 0,1 0 0,1 0 0,-1 0 0,1 0 0,4 8 0,6 10 0,1-1 0,2 0 0,26 33 0,5 10 0,-44-67 0,-1 1 0,0-1 0,0 1 0,0 0 0,0-1 0,-1 1 0,1 0 0,0 0 0,-1-1 0,1 1 0,-1 0 0,0 0 0,1 0 0,-1 0 0,0 0 0,0-1 0,0 1 0,-1 4 0,0-5 0,1 0 0,-1 0 0,0 0 0,1 0 0,-1 0 0,0-1 0,0 1 0,0 0 0,0 0 0,0-1 0,0 1 0,0 0 0,0-1 0,0 1 0,0-1 0,0 0 0,-1 1 0,1-1 0,0 0 0,0 0 0,-2 1 0,-9-1 0,0 0 0,0 0 0,1-1 0,-19-5 0,23 5 0,-579-71 0,234 33 0,-974-118 0,965 115 0,-1517-179 0,798 59 0,-184-21 0,945 147 0,-188-19 0,44 31 0,26 10 0,365 11 0,-132 12 0,31 0 0,-49-11 0,-138 4 0,222 9 0,-82 1 0,-121 2 0,94-1 0,36-2 0,-85-5 0,39-3 0,145 8 0,-46 1 0,113-10 0,-58 11 0,41-4 0,25-3-81,30-4-4,1 0-1,-1-1 0,0 0 1,1 0-1,-1-1 1,0 0-1,1 0 0,-1-1 1,0 0-1,1 0 0,-1 0 1,1-1-1,-1 0 1,-5-2-1,-5-5-6740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7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863 96 24575,'-1'-4'0,"1"1"0,-1-1 0,1 0 0,-1 1 0,0-1 0,0 1 0,0-1 0,-1 1 0,1 0 0,-1-1 0,0 1 0,0 0 0,0 0 0,0 0 0,-1 0 0,1 1 0,-1-1 0,0 1 0,1-1 0,-6-2 0,3 1 0,-1 1 0,0 0 0,0 0 0,0 0 0,0 1 0,0 0 0,-1 0 0,1 0 0,-1 1 0,-8-1 0,-44 3 0,0 3 0,1 2 0,-1 3 0,-62 17 0,32-7 0,57-13 0,-217 53 0,248-59 0,0 0 0,0 0 0,0 1 0,0-1 0,0 0 0,0 1 0,0-1 0,0 1 0,1-1 0,-1 1 0,0-1 0,0 1 0,0 0 0,1-1 0,-1 1 0,0 0 0,1 0 0,-1-1 0,0 1 0,1 0 0,-1 0 0,1 0 0,-1 0 0,1 0 0,0 0 0,-1 0 0,1 0 0,0 0 0,0 0 0,0 0 0,0 0 0,0 0 0,0 0 0,0 0 0,0 0 0,0 0 0,0 0 0,0 0 0,1 0 0,-1 0 0,1 1 0,2 5 0,1 0 0,0 0 0,0 0 0,9 11 0,5 8 0,-8-3 0,-2 0 0,0 0 0,-1 1 0,-1 0 0,-2 0 0,0 1 0,-1-1 0,-1 27 0,-4 31 0,-12 86 0,3-53 0,8 219 0,4-311 0,2 0 0,0-1 0,2 0 0,0 1 0,2-2 0,16 41 0,-17-51 0,0 0 0,0 0 0,1-1 0,0 0 0,1 0 0,0-1 0,1 1 0,-1-2 0,2 0 0,-1 0 0,1 0 0,1-1 0,21 11 0,-14-11 0,0-1 0,0 0 0,0-2 0,1 0 0,0-1 0,0-1 0,0 0 0,0-2 0,0 0 0,0-1 0,0-1 0,36-9 0,-3-3 0,-1-2 0,0-2 0,64-34 0,-105 46-227,0 1-1,0-1 1,-1-1-1,1 0 1,13-14-1,-6 2-6598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7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77 24575,'-1'0'0,"0"-1"0,-1 1 0,1 0 0,0 0 0,-1-1 0,1 1 0,0-1 0,-1 0 0,1 1 0,0-1 0,0 0 0,0 1 0,0-1 0,0 0 0,0 0 0,0 0 0,0 0 0,0 0 0,0 0 0,0-1 0,0 1 0,1 0 0,-1 0 0,1 0 0,-1-1 0,1 1 0,-1 0 0,1-1 0,-1 1 0,1 0 0,0-1 0,0 1 0,0-1 0,0 1 0,0 0 0,0-1 0,0 1 0,1 0 0,-1-1 0,0 1 0,1 0 0,-1-1 0,1 1 0,-1 0 0,1-1 0,0 1 0,-1 0 0,1 0 0,0 0 0,0 0 0,0 0 0,0 0 0,0 0 0,0 0 0,2-1 0,5-2 0,1 1 0,-1 1 0,1-1 0,0 1 0,0 1 0,0 0 0,0 0 0,14 0 0,77 7 0,-91-5 0,-2 0 0,0 0 0,0 0 0,0 1 0,0-1 0,0 2 0,-1-1 0,1 1 0,-1 0 0,1 0 0,-1 0 0,7 6 0,-11-7 0,0 0 0,0 0 0,0 0 0,0 0 0,0 1 0,0-1 0,-1 1 0,1-1 0,-1 1 0,1 0 0,-1-1 0,0 1 0,0 0 0,-1 0 0,1 0 0,0 0 0,-1 0 0,0 0 0,0 0 0,0 0 0,0 0 0,0 0 0,0 0 0,-1 0 0,1 0 0,-1-1 0,0 1 0,-2 4 0,-5 13 0,5-13 0,0 1 0,1-1 0,-1 1 0,1-1 0,1 1 0,-2 12 0,3-17 0,0 0 0,1-1 0,-1 1 0,1-1 0,0 0 0,-1 1 0,1-1 0,0 1 0,0-1 0,1 0 0,-1 0 0,0 0 0,1 0 0,-1 0 0,1 0 0,0 0 0,0 0 0,0 0 0,0-1 0,0 1 0,0-1 0,0 0 0,0 1 0,0-1 0,4 1 0,-2 0 0,1 0 0,-1 0 0,0 1 0,0-1 0,0 1 0,0 0 0,0 1 0,0-1 0,-1 0 0,0 1 0,0 0 0,0 0 0,0 0 0,0 0 0,-1 0 0,1 1 0,-1-1 0,-1 1 0,1-1 0,0 1 0,-1 0 0,0 0 0,0 0 0,-1-1 0,1 1 0,-1 0 0,0 0 0,0 0 0,-1 0 0,0 0 0,1 0 0,-2 0 0,-1 4 0,0 5 0,-2-1 0,1 0 0,-2 0 0,0 0 0,0-1 0,-1 0 0,-1 0 0,-12 14 0,4-7 0,0-1 0,-2-1 0,-37 29 0,3-14 0,48-30 0,1 0 0,-1 0 0,0-1 0,1 1 0,-1-1 0,0 0 0,0 0 0,0 0 0,0 0 0,0-1 0,0 0 0,-6 0 0,9 0-21,1-1 0,-1 0 1,0 0-1,1 1 0,-1-1 0,1 0 0,-1 0 0,1 0 0,-1 0 0,1 0 0,-1 0 1,1 0-1,0 0 0,0 0 0,-1 0 0,1 0 0,0 0 0,0 0 0,0 0 0,0 0 0,0 0 1,0 0-1,0 0 0,1 0 0,-1 0 0,0 0 0,1 0 0,-1 0 0,0 0 0,1 1 1,-1-1-1,1 0 0,-1 0 0,2-1 0,-1-1-613,6-15-6192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8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24575,'1'0'0,"-1"-1"0,0 0 0,1 0 0,-1 0 0,0 0 0,1 0 0,-1 0 0,1 0 0,0 1 0,-1-1 0,1 0 0,-1 0 0,1 1 0,0-1 0,0 1 0,-1-1 0,1 0 0,0 1 0,0-1 0,0 1 0,0 0 0,0-1 0,0 1 0,-1 0 0,1-1 0,0 1 0,2 0 0,33-5 0,-25 4 0,57-10 0,124-2 0,-172 13 0,0 1 0,0 0 0,-1 2 0,32 7 0,-42-7 0,1 1 0,-1 0 0,0 0 0,-1 1 0,1 0 0,-1 0 0,0 1 0,0 0 0,-1 1 0,0 0 0,8 10 0,-5-6 0,-2 1 0,0 0 0,0 1 0,-1 0 0,-1 0 0,0 0 0,-1 1 0,0 0 0,-1 0 0,3 15 0,0 19 0,1 84 0,1-2 0,2-27 0,-5-39 0,23 103 0,-25-152 0,-1 0 0,0 0 0,-1 0 0,0 1 0,-2-1 0,0 1 0,-2 17 0,1-25 0,-1 0 0,0 0 0,0-1 0,-1 1 0,0 0 0,0-1 0,-1 0 0,0 0 0,0 0 0,-1 0 0,0-1 0,0 1 0,0-1 0,-1 0 0,-7 5 0,-16 11 0,0-2 0,-2-1 0,0-2 0,-1 0 0,0-3 0,-1 0 0,-51 12 0,74-23-151,1-1-1,0 0 0,-1-1 0,0 0 1,1 0-1,-1-1 0,1-1 1,-13-1-1,2-3-6674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9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722 92 24575,'6'-32'0,"-5"29"0,0 0 0,0-1 0,0 1 0,0-1 0,-1 0 0,0 1 0,1-1 0,-2-6 0,1 9 0,-1-1 0,0 1 0,1 0 0,-1 0 0,0-1 0,0 1 0,0 0 0,0 0 0,0 0 0,0 0 0,0 0 0,0 0 0,0 0 0,0 0 0,0 1 0,-1-1 0,1 0 0,0 1 0,-1-1 0,1 1 0,0-1 0,-1 1 0,1 0 0,-1-1 0,1 1 0,-1 0 0,-1 0 0,-14 0 0,1 1 0,-1 0 0,1 1 0,-1 1 0,1 1 0,0 0 0,-28 12 0,-14 2 0,-307 69 0,358-86 0,0 0 0,0 1 0,0 0 0,1 0 0,-1 0 0,-11 7 0,16-9 0,1 1 0,0 0 0,0 0 0,0 0 0,0 0 0,0 0 0,0 0 0,0 0 0,0 0 0,1 1 0,-1-1 0,0 0 0,1 0 0,-1 1 0,1-1 0,-1 0 0,1 1 0,0-1 0,0 1 0,-1-1 0,1 0 0,0 1 0,0-1 0,0 1 0,0-1 0,1 0 0,-1 1 0,0-1 0,1 1 0,-1-1 0,1 0 0,-1 1 0,1-1 0,0 1 0,4 12 0,-1-1 0,0 0 0,-1 1 0,-1 0 0,0-1 0,-1 1 0,-1 26 0,-17 101 0,7-75 0,-24 334 0,30-338 0,1-14 0,2 0 0,9 74 0,-6-102 0,2 0 0,0 0 0,1 0 0,1-1 0,1 0 0,1 0 0,0-1 0,19 30 0,-22-40 0,0-1 0,1 0 0,0-1 0,0 1 0,1-1 0,0 0 0,0-1 0,0 1 0,0-2 0,1 1 0,0-1 0,0 0 0,0 0 0,1-1 0,-1 0 0,1-1 0,-1 0 0,1 0 0,0-1 0,0 0 0,0-1 0,17-1 0,50-2 0,92-16 0,-150 17-114,0-1 1,0 0-1,-1-2 0,1 0 0,-1-1 1,0-1-1,0 0 0,-1-1 0,0-1 1,-1-1-1,29-22 0,-24 13-6712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29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4 24575,'-3'-4'0,"-3"13"0,-5 12 0,-5 45 0,3 0 0,2 1 0,-1 74 0,-2 4 0,9-89 0,1 70 0,-18-314 0,21 148-1365,0 3-5461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30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471 43 24575,'-4'-4'0,"2"1"0,-1 0 0,0 0 0,0 0 0,0 0 0,0 0 0,0 1 0,0 0 0,-1-1 0,0 1 0,1 0 0,-1 0 0,0 1 0,0-1 0,0 1 0,0 0 0,0 0 0,0 0 0,0 1 0,0-1 0,0 1 0,0 0 0,-5 1 0,-2 1 0,0 0 0,1 1 0,-1 0 0,1 1 0,0 0 0,0 1 0,0 0 0,1 0 0,0 1 0,-11 8 0,-11 12 0,-40 43 0,32-29 0,23-25 0,2 0 0,0 1 0,1 1 0,1 0 0,-20 38 0,29-49 0,0 0 0,1 0 0,0 0 0,0 1 0,0-1 0,1 1 0,0 0 0,1-1 0,-1 1 0,2 8 0,-1-11 0,1 0 0,0 0 0,0 0 0,0 0 0,1 0 0,-1 0 0,1 0 0,0-1 0,0 1 0,1-1 0,-1 1 0,1-1 0,-1 0 0,1 0 0,0 0 0,0 0 0,0-1 0,5 3 0,-2-1 0,0-1 0,1 0 0,-1-1 0,1 1 0,-1-1 0,1-1 0,0 1 0,0-1 0,0-1 0,0 1 0,0-1 0,14-1 0,9-2 0,47-12 0,-68 13 0,12-3 14,0-1 0,0-1-1,-1-1 1,0-1 0,34-20 0,80-68-663,-97 67-150,-16 15-6027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30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46 24575,'13'-1'0,"0"-1"0,-1 0 0,1-1 0,-1 0 0,18-8 0,40-9 0,-65 19 0,1 0 0,-1 0 0,0 1 0,1-1 0,-1 1 0,1 1 0,-1-1 0,1 1 0,-1 0 0,0 0 0,1 0 0,-1 1 0,0 0 0,5 2 0,-7-1 0,0-1 0,0 1 0,0-1 0,-1 1 0,1 0 0,-1 0 0,0 0 0,0 0 0,0 1 0,0-1 0,-1 0 0,1 1 0,-1-1 0,0 1 0,0 0 0,0-1 0,0 1 0,-1 0 0,1 0 0,-1-1 0,0 5 0,0 61 0,-1-48 0,1-1 0,1 1 0,1 0 0,1 0 0,6 23 0,182 459 0,-138-378 0,-50-118 0,0 0 0,-1 0 0,0 1 0,0-1 0,0 0 0,-1 0 0,0 13 0,-1-18 0,0 0 0,0 0 0,0 0 0,-1 0 0,1 0 0,-1 0 0,0 0 0,1 0 0,-1-1 0,0 1 0,0 0 0,0 0 0,0-1 0,0 1 0,0 0 0,-1-1 0,1 1 0,-1-1 0,1 0 0,-1 1 0,1-1 0,-1 0 0,0 0 0,1 0 0,-1 0 0,0 0 0,0-1 0,0 1 0,0 0 0,0-1 0,0 0 0,-3 1 0,-78 7 0,56-6 0,-51 9 0,29 1 0,0 3 0,1 2 0,-65 32 0,95-40-273,0-1 0,-1-1 0,-1-1 0,-39 9 0,37-12-6553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1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79 24575,'-2'6'0,"-1"1"0,1-1 0,-1 1 0,0-1 0,0 0 0,-1 0 0,0 0 0,0 0 0,-5 5 0,13-26 0,9-10 0,-5 15 0,1 0 0,0 1 0,1 0 0,0 0 0,1 1 0,0 0 0,0 1 0,19-10 0,-25 14 0,1 0 0,0 1 0,0 0 0,0 0 0,0 0 0,0 1 0,1 0 0,-1 0 0,0 0 0,1 1 0,-1 0 0,0 0 0,1 1 0,-1-1 0,0 1 0,1 1 0,-1-1 0,0 1 0,0 0 0,6 4 0,-11-6 0,-1 0 0,1 0 0,0 1 0,-1-1 0,1 0 0,-1 1 0,1-1 0,0 1 0,-1-1 0,1 1 0,-1-1 0,1 1 0,-1-1 0,1 1 0,-1 0 0,0-1 0,1 1 0,-1 0 0,0-1 0,1 1 0,-1 0 0,0-1 0,0 1 0,1 0 0,-1 0 0,0-1 0,0 1 0,0 0 0,0-1 0,0 2 0,-16 17 0,-33 6 0,48-25 0,-10 4 20,0 0 0,0-1 0,-1 0 0,1-1 0,-22 1 0,31-3-31,1 0 0,-1 0-1,0 0 1,0 0 0,0 0 0,0 0 0,0-1 0,0 1-1,1-1 1,-1 0 0,0 1 0,0-1 0,1 0 0,-1 0-1,1 0 1,-1 0 0,-2-2 0,3 1-43,1 0 1,-1 1-1,0-1 1,1 0-1,-1 1 1,1-1-1,0 0 1,-1 1-1,1-1 1,0 0-1,0 0 1,0 1-1,0-1 1,1 0-1,-1 0 1,0 1-1,1-1 1,-1 0-1,1 1 1,-1-1-1,1 0 1,0 1-1,1-3 1,4-9-6773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2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221 97 24575,'0'-1'0,"-1"-1"0,1 1 0,-1 0 0,1-1 0,-1 1 0,1 0 0,-1-1 0,0 1 0,0 0 0,0 0 0,1 0 0,-1 0 0,0 0 0,-1 0 0,1 0 0,0 0 0,-1-1 0,1 2 0,0 0 0,0 0 0,0-1 0,1 1 0,-1-1 0,0 1 0,0-1 0,1 1 0,-1-1 0,0 1 0,1-1 0,-1 0 0,1 1 0,-1-1 0,1 0 0,-1 0 0,1 1 0,-1-1 0,1 0 0,0 0 0,-1 0 0,1 1 0,0-1 0,0 0 0,-1 0 0,1 0 0,0 0 0,0 0 0,0 0 0,0 1 0,0-1 0,1 0 0,-1 0 0,0 0 0,0 0 0,0 0 0,1 1 0,-1-1 0,1 0 0,-1 0 0,0 0 0,1 1 0,-1-1 0,1 0 0,0 1 0,-1-1 0,1 0 0,-1 1 0,1-1 0,0 1 0,0-1 0,-1 1 0,1-1 0,0 1 0,0 0 0,-1-1 0,3 1 0,8-6 0,0 0 0,1 1 0,-1 1 0,1 0 0,0 1 0,0 0 0,0 1 0,1 0 0,-1 1 0,1 0 0,-1 1 0,17 2 0,-23-2 0,-1 1 0,1 0 0,0 0 0,-1 1 0,1 0 0,-1 0 0,0 0 0,1 0 0,-1 1 0,0 0 0,-1 0 0,9 6 0,-11-6 0,1 0 0,-1 0 0,0 0 0,0 0 0,0 0 0,0 0 0,-1 1 0,1-1 0,-1 0 0,0 1 0,0-1 0,0 1 0,-1 0 0,1-1 0,-1 1 0,0 0 0,0-1 0,0 1 0,0 0 0,0-1 0,-3 7 0,1-1 0,0-1 0,-2 1 0,1 0 0,-1-1 0,0 0 0,0 0 0,-1 0 0,-1-1 0,-8 12 0,-66 60 0,42-43 0,33-31 0,-24 30 0,29-35 0,0 0 0,0 1 0,0-1 0,-1 0 0,1 0 0,0 1 0,0-1 0,0 0 0,0 0 0,0 1 0,0-1 0,0 0 0,0 0 0,0 1 0,0-1 0,0 0 0,0 1 0,0-1 0,1 0 0,-1 0 0,0 1 0,0-1 0,0 0 0,0 0 0,0 1 0,0-1 0,1 0 0,-1 0 0,0 0 0,0 1 0,0-1 0,1 0 0,-1 0 0,0 0 0,0 0 0,1 0 0,-1 1 0,0-1 0,0 0 0,1 0 0,-1 0 0,1 0 0,28-2 0,-10-2 0,1 1 0,25 0 0,-38 3 0,0 0 0,-1 0 0,1 1 0,0 0 0,-1 0 0,1 1 0,-1-1 0,1 2 0,-1-1 0,11 6 0,-16-7 0,0 0 0,1 1 0,-1-1 0,0 0 0,0 1 0,1-1 0,-1 1 0,0-1 0,-1 1 0,1-1 0,0 1 0,0 0 0,-1 0 0,1-1 0,-1 1 0,1 0 0,-1 0 0,0 0 0,0-1 0,0 1 0,0 0 0,0 0 0,0 0 0,0 0 0,-1-1 0,1 1 0,-1 0 0,1 0 0,-1-1 0,1 1 0,-1 0 0,0-1 0,-1 3 0,-5 9 0,0 0 0,-1 0 0,-10 13 0,8-12 0,-94 123 0,37-53 0,41-52 0,-2-2 0,-32 28 0,32-32 0,0 2 0,-35 45 0,31-26 0,87-93 0,-33 25-1365,-1 1-5461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3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23 24575,'-9'-9'0,"-7"-5"0,16 15 0,-1-1 0,1 1 0,-1 0 0,1-1 0,0 1 0,-1 0 0,1 0 0,0-1 0,-1 1 0,1 0 0,0 0 0,0-1 0,0 1 0,-1 0 0,1 0 0,0 0 0,0-1 0,0 1 0,0 0 0,1 0 0,-1 0 0,0-1 0,0 1 0,0 0 0,1 0 0,-1-1 0,1 3 0,13 71 0,45 136 0,8 38 0,-57-199 0,8 45 0,-17-87 0,-1 0 0,1 1 0,-1-1 0,-1 0 0,0 1 0,0-1 0,0 0 0,-1 1 0,0-1 0,-3 7 0,5-13 0,0 0 0,0-1 0,0 1 0,-1 0 0,1 0 0,0 0 0,-1 0 0,1 0 0,0-1 0,-1 1 0,1 0 0,-1 0 0,1-1 0,-1 1 0,1 0 0,-1-1 0,0 1 0,1-1 0,-1 1 0,0-1 0,0 1 0,1-1 0,-1 1 0,0-1 0,0 1 0,0-1 0,0 0 0,1 0 0,-1 1 0,0-1 0,0 0 0,0 0 0,0 0 0,0 0 0,0 0 0,0 0 0,1 0 0,-1 0 0,0-1 0,0 1 0,0 0 0,0 0 0,0-1 0,1 1 0,-1-1 0,0 1 0,0-1 0,1 1 0,-1-1 0,0 1 0,1-1 0,-2 0 0,-1-2 0,1-1 0,-1 1 0,1 0 0,0-1 0,0 1 0,0-1 0,0 0 0,1 0 0,0 1 0,-2-7 0,2-5 0,0 0 0,1 1 0,0-1 0,1 1 0,1-1 0,1 1 0,0-1 0,0 1 0,2 0 0,0 1 0,0-1 0,1 1 0,1 0 0,8-13 0,1 1 0,0 1 0,2 1 0,1 1 0,0 0 0,2 1 0,26-20 0,-37 34 0,1-1 0,1 1 0,0 1 0,0 0 0,0 1 0,0 0 0,1 1 0,0 0 0,16-2 0,-26 5 0,0 0 0,1 1 0,-1-1 0,0 1 0,1 0 0,-1 0 0,0 0 0,1 0 0,-1 1 0,0-1 0,0 1 0,1 0 0,-1 0 0,0 0 0,0 1 0,0-1 0,0 1 0,0-1 0,0 1 0,-1 0 0,1 0 0,0 0 0,-1 0 0,0 1 0,1-1 0,-1 1 0,0 0 0,0-1 0,-1 1 0,1 0 0,0 0 0,-1 0 0,0 0 0,0 0 0,0 1 0,0-1 0,0 0 0,-1 0 0,1 1 0,-1-1 0,0 5 0,0 5 0,-1 0 0,0 0 0,-1 0 0,-1-1 0,0 1 0,0-1 0,-1 1 0,-1-1 0,0 0 0,-9 13 0,-8 14 0,-43 56 0,57-84 0,-57 70 0,58-74 0,1 0 0,-1-1 0,0 0 0,-1 0 0,0 0 0,0-1 0,0 0 0,-13 5 0,19-9-72,1-1 1,-1 1-1,1-1 0,-1 1 0,1-1 0,-1 0 0,0 0 0,1 0 1,-1 0-1,1 0 0,-1 0 0,0 0 0,1 0 0,-1-1 0,1 1 1,-1-1-1,1 1 0,-4-2 0,-5-6-6754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0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62 24575,'1'-3'0,"0"0"0,0 0 0,0 1 0,0-1 0,1 0 0,-1 1 0,1 0 0,0-1 0,0 1 0,0 0 0,0 0 0,0 0 0,0 0 0,1 0 0,-1 0 0,1 1 0,4-3 0,-4 1 0,1 1 0,0 0 0,0 0 0,0 0 0,0 1 0,0-1 0,0 1 0,0 0 0,0 0 0,0 0 0,7 0 0,-9 2 0,-1 0 0,1-1 0,-1 1 0,1 0 0,-1 0 0,1 0 0,-1 0 0,0 0 0,1 0 0,-1 1 0,0-1 0,0 0 0,0 1 0,0-1 0,0 1 0,0-1 0,0 1 0,-1-1 0,1 1 0,0 0 0,-1-1 0,1 1 0,-1 0 0,0-1 0,0 1 0,1 2 0,1 52 0,-3-46 0,-1 32 0,-9 43 0,5-46 0,-2 54 0,6-47 0,-9 46 0,0-7 0,-25 157 0,8-75 0,23-83 0,28-262-1365,-22 157-5461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3.4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105 244 24575,'0'2'0,"0"0"0,0 0 0,0 1 0,0-1 0,0 0 0,0 0 0,1 0 0,-1 1 0,1-1 0,0 0 0,0 0 0,0 0 0,0 0 0,0 0 0,0 0 0,0 0 0,0 0 0,1-1 0,-1 1 0,1 0 0,0-1 0,-1 1 0,1-1 0,0 0 0,0 1 0,0-1 0,0 0 0,0 0 0,0 0 0,4 1 0,-3-2 0,-1 0 0,1 0 0,-1 0 0,1 0 0,-1 0 0,1-1 0,-1 1 0,1-1 0,-1 1 0,1-1 0,-1 0 0,0 0 0,1 0 0,-1-1 0,0 1 0,0 0 0,0-1 0,0 1 0,0-1 0,0 0 0,0 0 0,0 0 0,-1 0 0,1 0 0,-1 0 0,3-4 0,0-4 0,0 1 0,-1-1 0,0 0 0,0 1 0,-1-1 0,0-1 0,-1 1 0,1-15 0,-2-5 0,-6-47 0,6 75 0,0-1 0,0 1 0,0 0 0,0-1 0,-1 1 0,1-1 0,-1 1 0,0 0 0,0-1 0,0 1 0,0 0 0,0 0 0,0 0 0,-1 0 0,1 0 0,-1 0 0,1 0 0,-1 0 0,0 1 0,1-1 0,-1 1 0,0-1 0,0 1 0,0-1 0,0 1 0,-4-1 0,2 1 0,1 1 0,-1 0 0,1 0 0,0 0 0,-1 1 0,1-1 0,0 1 0,-1 0 0,1 0 0,0 0 0,0 0 0,0 0 0,0 1 0,0 0 0,0-1 0,0 1 0,0 0 0,-4 4 0,-5 6 0,0 1 0,1 0 0,1 0 0,0 1 0,0 0 0,2 1 0,0 0 0,0 0 0,1 1 0,1 0 0,1 0 0,-6 32 0,10-45-85,0 0 0,1 0-1,-1 0 1,1 1 0,0-1-1,0 0 1,0 0 0,0 0-1,0 0 1,1 0 0,-1 0-1,1 0 1,0 0 0,0 0-1,2 4 1,4 3-6741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3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213 700 24575,'0'-13'0,"0"-7"0,0 1 0,-1-1 0,-1 1 0,-5-24 0,6 39 0,0 1 0,0 0 0,0 0 0,0 0 0,-1 0 0,1 1 0,-1-1 0,0 0 0,0 1 0,0-1 0,0 1 0,0-1 0,0 1 0,-4-2 0,4 2 0,0 1 0,0 1 0,0-1 0,-1 0 0,1 1 0,0-1 0,-1 1 0,1-1 0,0 1 0,-1 0 0,1 0 0,0 0 0,-1 1 0,1-1 0,0 0 0,-1 1 0,1 0 0,0-1 0,-1 1 0,1 0 0,-4 2 0,-1 1 0,-1 1 0,1-1 0,0 2 0,0-1 0,0 1 0,1 0 0,-1 0 0,2 1 0,-1-1 0,1 1 0,0 1 0,0-1 0,1 1 0,0-1 0,0 1 0,1 1 0,0-1 0,0 0 0,-2 17 0,-1 11 0,2 0 0,2-1 0,2 53 0,0-84 0,0 9 0,6 68 0,-5-76 0,0-1 0,0 0 0,0 1 0,1-1 0,-1 0 0,1 0 0,0 0 0,0 0 0,0 0 0,1 0 0,-1-1 0,1 1 0,0-1 0,0 1 0,4 2 0,-5-5 0,0 0 0,-1 0 0,1-1 0,0 1 0,0 0 0,0-1 0,0 0 0,0 1 0,0-1 0,0 0 0,0 0 0,0 0 0,0 0 0,0-1 0,0 1 0,0 0 0,-1-1 0,1 1 0,0-1 0,0 0 0,0 0 0,0 0 0,-1 0 0,1 0 0,0 0 0,-1 0 0,1 0 0,-1 0 0,1-1 0,1-1 0,7-7 0,-1 0 0,0-1 0,9-12 0,-14 17 0,17-25 0,-2-2 0,-1 0 0,-1-1 0,-2-1 0,-1 0 0,16-68 0,-15 34 0,-3-2 0,6-121 0,-16 156 0,-2-1 0,-1 1 0,-2 0 0,-2-1 0,0 1 0,-16-48 0,21 82 0,-1 1 0,1 0 0,0 0 0,0 0 0,-1 0 0,1-1 0,-1 1 0,1 0 0,-1 0 0,0 0 0,1 0 0,-1 0 0,0 0 0,0 0 0,0 1 0,0-1 0,0 0 0,1 0 0,-1 1 0,-1-1 0,1 0 0,0 1 0,0-1 0,-1 0 0,1 2 0,0-1 0,0 0 0,0 1 0,0-1 0,0 1 0,0 0 0,0-1 0,0 1 0,0-1 0,0 1 0,0 0 0,1 0 0,-1 0 0,0-1 0,0 1 0,1 0 0,-1 0 0,1 0 0,-1 0 0,0 1 0,-3 7 0,0 0 0,1 0 0,0 1 0,-3 14 0,3 15-164,1 1 1,2-1-1,2 0 0,12 72 0,-11-89-382,0 3-6280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5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3734 2475 24575,'-46'43'0,"-3"-2"0,-1-3 0,-68 41 0,55-38 0,-432 261 0,126-82 0,-18 10-226,-110 69-104,281-157 330,-464 331 0,662-459 23,-51 45 283,65-55-287,-1 1 0,1 0 0,0 0 0,0 0 0,1 1 0,0-1-1,0 1 1,0 0 0,0-1 0,1 1 0,-2 8 0,3 1-19,7-20 0,8-24 0,1-10 0,-12 34 0,-1 1 0,0 0 0,0-1 0,0 1 0,0-1 0,-1 1 0,0-1 0,0 0 0,0 0 0,0 0 0,-1 0 0,0 0 0,0 1 0,0-1 0,-1 0 0,1 0 0,-1 0 0,0 0 0,-1 1 0,-1-7 0,-16-25 0,3 0 0,0-1 0,3-1 0,-17-76 0,10 35 0,-58-147 0,-56-66 0,38 84 0,36 70 0,-81-290 0,124 355 0,2-1 0,4 0 0,3-1 0,4 1 0,10-151 0,-2 190 0,2-1 0,19-62 0,-19 81 0,1-1 0,0 1 0,1 0 0,1 1 0,1 0 0,0 0 0,15-17 0,-20 29 0,0 1 0,0 0 0,1 0 0,-1 0 0,1 1 0,0 0 0,0 0 0,0 0 0,0 1 0,0 0 0,0 0 0,0 0 0,0 1 0,11 0 0,23-3 0,-4-4 0,-1-1 0,-1-2 0,0-1 0,0-2 0,37-20 0,111-73 0,210-162 0,79-49 0,-130 125 0,325-202 0,-476 258 0,-154 108 0,-2-2 0,-1-2 0,32-39 0,-60 63 0,0 0 0,0-1 0,-1 1 0,4-11 0,18-29 0,-24 45 0,0 1 0,0 0 0,0 0 0,0 0 0,0 0 0,1 0 0,-1 0 0,1 1 0,-1-1 0,1 1 0,-1 0 0,1-1 0,0 1 0,0 0 0,0 1 0,3-2 0,20 0 0,-1 1-1,41 3 1,-21 0-1364,-24-2-5462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6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23 24575,'-2'-2'0,"-1"-1"0,1 1 0,-1 0 0,0 0 0,1 1 0,-1-1 0,0 0 0,0 1 0,0 0 0,0-1 0,-1 1 0,-4-1 0,7 2 0,0 0 0,1 0 0,-1 0 0,0 0 0,0 0 0,1 0 0,-1 0 0,0 1 0,1-1 0,-1 0 0,0 0 0,1 1 0,-1-1 0,0 0 0,1 1 0,-1-1 0,1 0 0,-1 1 0,0-1 0,1 1 0,-1-1 0,1 1 0,-1 0 0,0 1 0,0-1 0,1 1 0,-1 0 0,1-1 0,0 1 0,-1 0 0,1-1 0,0 1 0,0 0 0,0-1 0,0 1 0,0 0 0,1-1 0,0 4 0,5 37 0,-1 1 0,-2 0 0,-2 0 0,-2 0 0,-2 0 0,-1 0 0,-17 67 0,20-104 0,0 0 0,-1 0 0,0 0 0,0 0 0,-1-1 0,0 1 0,0-1 0,0 1 0,0-1 0,-6 7 0,8-12 0,1 0 0,-1 0 0,1 0 0,0-1 0,-1 1 0,1 0 0,-1 0 0,1 0 0,-1 0 0,1 0 0,-1-1 0,1 1 0,0 0 0,-1 0 0,1-1 0,-1 1 0,1 0 0,0-1 0,-1 1 0,1 0 0,0-1 0,0 1 0,-1 0 0,1-1 0,0 1 0,0-1 0,-1 1 0,1-1 0,0 1 0,0 0 0,0-1 0,0 1 0,0-1 0,0 1 0,0-1 0,0 1 0,0-1 0,0 1 0,0-1 0,0 1 0,0-1 0,0 1 0,0 0 0,1-2 0,-4-24 0,6-23 0,2 0 0,2 1 0,2-1 0,26-78 0,-25 91 0,-10 34 0,1-1 0,-1 1 0,1 0 0,0 1 0,-1-1 0,1 0 0,0 0 0,0 0 0,0 0 0,0 1 0,1-1 0,-1 0 0,0 1 0,1-1 0,-1 1 0,1-1 0,-1 1 0,3-1 0,-3 1 0,1 1 0,-1 0 0,0-1 0,1 1 0,-1 0 0,1 0 0,-1 0 0,0 0 0,1 1 0,-1-1 0,0 0 0,1 0 0,-1 1 0,0-1 0,0 1 0,1-1 0,-1 1 0,0 0 0,0-1 0,2 3 0,7 5 0,0 1 0,-1 0 0,-1 1 0,14 18 0,-8-10 0,4 4 0,4 5 0,1 0 0,1-1 0,1-1 0,1-1 0,1-1 0,2-2 0,30 18 0,-44-30 0,-3-2 0,0-1 0,0 1 0,0-2 0,1 0 0,0 0 0,19 3 0,-30-10-52,-9-3 181,-12-5-1571,2 3-5384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7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24575,'3'1'0,"0"-1"0,-1 1 0,1 0 0,0 0 0,-1 0 0,1 0 0,-1 1 0,0-1 0,1 1 0,-1-1 0,0 1 0,0 0 0,0 0 0,0 0 0,2 3 0,28 36 0,-28-35 0,23 35 0,-2 1 0,-2 2 0,22 55 0,39 142 0,-41-111 0,232 498 0,-233-554 0,3-2 0,3-2 0,75 83 0,34 48 0,-115-135 0,35 73 0,19 31 0,-74-133 0,-1 1 0,-2 0 0,-1 2 0,-3 0 0,-1 1 0,-1 0 0,-3 1 0,6 49 0,9 188 0,13 56 0,-9-111 0,41 447 0,-52-551 0,44 162 0,79 370 0,-119-557 0,4-2 0,73 175 0,-91-250 0,17 41 0,-2 2 0,17 75 0,-42-118 0,-11-19 0,-27-26 0,16 11 0,-19-6-273,-1 3 0,0 1 0,-2 2 0,-68-14 0,75 23-6553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8.3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2462 24575,'41'-1'0,"0"-1"0,-1-3 0,63-15 0,1012-325-376,-363 102 166,824-164-936,1117-119 1146,-728 116-5298,-1065 182 5929,-225 54-220,-623 162 586,94-27 3948,-145 39-4947,-1 0-1,1 0 1,0 0 0,0 0 0,0 0 0,0 0 0,-1-1 0,1 1 0,0 0-1,0-1 1,0 1 0,-1-1 0,1 1 0,0-1 0,-1 1 0,1-1 0,0 1 0,-1-1-1,1 0 1,-1 1 0,1-1 0,-1 0 0,1 0 0,-1 1 0,1-1 0,0-2-1,-2 2 14,0 1 0,1-1 0,-1 0-1,0 0 1,0 0 0,1 0 0,-1 1-1,0-1 1,0 0 0,0 0-1,0 1 1,0-1 0,0 1 0,0-1-1,0 1 1,0 0 0,-2-1 0,-62-16-704,56 15-69,-12-3-6064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8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0 24575,'-1'2'0,"0"1"0,-1-1 0,1 0 0,0 1 0,0-1 0,0 1 0,0-1 0,1 1 0,-1-1 0,1 1 0,-1-1 0,1 1 0,0-1 0,0 1 0,0 0 0,0-1 0,1 1 0,-1-1 0,1 1 0,1 3 0,20 60 0,-15-49 0,1 12 0,-1 0 0,-1 1 0,-2 0 0,-1 0 0,-1 0 0,-1 0 0,-2 0 0,-1 0 0,-11 52 0,6-50-341,-1-1 0,-1 0-1,-28 59 1,29-76-6485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49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1 106 24575,'20'1'0,"-1"1"0,1 1 0,-1 1 0,0 1 0,0 0 0,0 1 0,0 1 0,-1 1 0,0 1 0,-1 0 0,17 12 0,-18-11 0,-1 1 0,-1 1 0,0 0 0,0 0 0,-2 2 0,1-1 0,-2 2 0,0 0 0,0 0 0,-2 1 0,16 31 0,-25-44 0,1 0 0,0 1 0,-1-1 0,0 0 0,1 0 0,-1 0 0,-1 1 0,0 5 0,1-8 0,0 0 0,0 1 0,0-1 0,-1 1 0,1-1 0,0 0 0,-1 0 0,1 1 0,-1-1 0,0 0 0,1 0 0,-1 0 0,0 1 0,0-1 0,0 0 0,1 0 0,-1 0 0,0-1 0,0 1 0,-1 0 0,-1 1 0,3-2 0,-1 0 0,0 0 0,1 0 0,-1 0 0,0 0 0,1-1 0,-1 1 0,1 0 0,-1 0 0,0-1 0,1 1 0,-1 0 0,1-1 0,-1 1 0,1-1 0,-1 1 0,1-1 0,-1 1 0,1 0 0,0-1 0,-1 0 0,1 1 0,0-1 0,-1 1 0,1-1 0,0 1 0,0-1 0,-1 0 0,1 1 0,0-1 0,0 0 0,0 1 0,0-1 0,0 1 0,0-1 0,0 0 0,0 1 0,0-1 0,0 0 0,0-29 0,6 1 0,1 2 0,1-1 0,1 1 0,1 0 0,21-37 0,-12 25 0,17-52 0,-35 89 0,0 0 0,0-1 0,-1 1 0,1 0 0,-1 0 0,1 0 0,-1 0 0,0-1 0,1 1 0,-1 0 0,0 0 0,-1-1 0,1 1 0,0 0 0,-1 0 0,1 0 0,-1-1 0,1 1 0,-1 0 0,0 0 0,0 0 0,0 0 0,-2-2 0,1 3 0,1 0 0,-1 1 0,0-1 0,0 1 0,0-1 0,0 1 0,0-1 0,0 1 0,0 0 0,0 0 0,0 0 0,0 0 0,0 0 0,1 1 0,-1-1 0,0 1 0,0-1 0,0 1 0,0-1 0,0 1 0,0 0 0,1 0 0,-1 0 0,0 0 0,1 0 0,-2 2 0,-6 2 0,1 1 0,0 0 0,0 0 0,1 1 0,0-1 0,0 2 0,1-1 0,0 1 0,0 0 0,-9 16 0,14-21 0,-1 0 0,1 0 0,0 0 0,0 1 0,0-1 0,0 0 0,0 1 0,1-1 0,0 1 0,0-1 0,0 1 0,0-1 0,0 0 0,0 1 0,1-1 0,0 1 0,0-1 0,0 0 0,0 0 0,0 1 0,1-1 0,-1 0 0,1 0 0,0 0 0,0-1 0,0 1 0,0 0 0,0-1 0,1 1 0,-1-1 0,1 0 0,0 0 0,0 0 0,3 2 0,3 1 0,0 0 0,1-1 0,0 0 0,0-1 0,0 0 0,0-1 0,0 1 0,1-2 0,-1 0 0,0 0 0,1-1 0,-1 0 0,1-1 0,-1 0 0,1-1 0,16-4 0,11-5 0,0-1 0,0-2 0,35-19 0,-62 28 20,-1 0 0,1-1 0,-1-1 0,0 0 0,12-11 0,-19 15-103,0 0 1,0-1-1,0 1 1,0-1-1,-1 1 1,1-1-1,-1 0 1,0 0-1,0 0 1,0 0-1,-1 0 1,1-1-1,-1 1 1,0 0-1,-1-1 1,1 1-1,-1-7 1,-1-9-6744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50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4 24575,'-2'-4'0,"-4"12"0,-3 14 0,6-11 0,2-1 0,-1 1 0,1 0 0,1 0 0,0 0 0,1 0 0,0-1 0,0 1 0,1 0 0,1-1 0,0 1 0,0-1 0,1 0 0,0 0 0,7 11 0,-6-14 0,0 1 0,1-1 0,0 0 0,0-1 0,1 0 0,0 0 0,0 0 0,0-1 0,1 1 0,-1-2 0,1 1 0,1-1 0,-1-1 0,0 0 0,1 0 0,0 0 0,0-1 0,13 2 0,-5-2 0,0 0 0,0-2 0,0 1 0,0-2 0,0 0 0,-1-2 0,1 1 0,0-2 0,-1 0 0,21-9 0,-31 11 0,0-1 0,0 0 0,0 0 0,0-1 0,0 1 0,-1-1 0,1-1 0,-1 1 0,0-1 0,-1 0 0,1 0 0,-1 0 0,0-1 0,0 1 0,-1-1 0,0 0 0,0 0 0,0-1 0,0 1 0,-1 0 0,0-1 0,-1 0 0,1 1 0,-1-1 0,-1 0 0,1 1 0,-1-1 0,-1-7 0,-4-23 0,5 37 0,2 13 0,5 13 0,1-1 0,2 0 0,0-1 0,2 0 0,19 30 0,1 5 0,-6-7 0,23 63 0,-43-99 0,-1 0 0,-1 0 0,0 0 0,-1 0 0,-1 1 0,-1-1 0,0 1 0,-3 32 0,0-39 0,0 0 0,-1 0 0,-1 0 0,0 0 0,0-1 0,0 1 0,-1-1 0,-1 0 0,0-1 0,0 1 0,-1-1 0,1 0 0,-2-1 0,1 1 0,-1-2 0,0 1 0,-1-1 0,1 0 0,-15 7 0,11-8 0,1 1 0,-1-2 0,0 1 0,0-2 0,0 0 0,0 0 0,-1-1 0,1 0 0,-1-1 0,1-1 0,-1 0 0,1-1 0,-1 0 0,1-1 0,-24-6 0,32 7 0,0 0 0,0 0 0,1-1 0,-1 0 0,0 0 0,0 0 0,1 0 0,0 0 0,-1-1 0,1 0 0,0 1 0,0-1 0,0 0 0,1-1 0,-1 1 0,1 0 0,0-1 0,-1 1 0,2-1 0,-1 0 0,0 0 0,1 0 0,0 0 0,0 0 0,0 0 0,0 0 0,0 0 0,1 0 0,0 0 0,0 0 0,0 0 0,0-1 0,2-6 0,0 1 0,1 0 0,0-1 0,0 1 0,1 0 0,1 1 0,-1-1 0,2 1 0,-1 0 0,1 0 0,0 0 0,1 1 0,8-8 0,11-7-1365,0 3-5461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53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24575,'1'-1'0,"-1"0"0,1 0 0,-1 0 0,1 0 0,-1 0 0,1 0 0,-1 0 0,1 0 0,0 0 0,0 1 0,-1-1 0,1 0 0,0 0 0,0 1 0,0-1 0,0 0 0,0 1 0,0-1 0,0 1 0,0-1 0,0 1 0,0 0 0,0-1 0,0 1 0,0 0 0,0 0 0,2 0 0,36-5 0,-35 5 0,17 1 0,-1 0 0,0 2 0,0 0 0,1 1 0,-2 1 0,24 10 0,35 7 0,112 9 0,-114-20 0,96 25 0,-163-34 0,0 1 0,-1 0 0,0 0 0,0 0 0,13 9 0,-20-12 0,0 1 0,0 0 0,0 0 0,0 0 0,0 0 0,0 0 0,-1 0 0,1 0 0,0 0 0,0 0 0,-1 0 0,1 1 0,-1-1 0,1 0 0,-1 0 0,1 1 0,-1-1 0,0 0 0,1 1 0,-1-1 0,0 0 0,0 1 0,0-1 0,0 0 0,0 1 0,-1-1 0,1 0 0,0 1 0,-1-1 0,1 0 0,-1 1 0,1-1 0,-1 0 0,1 0 0,-1 0 0,0 0 0,0 1 0,1-1 0,-1 0 0,0 0 0,0 0 0,0-1 0,-2 2 0,-3 5 0,-1-1 0,0 0 0,0-1 0,-1 1 0,0-2 0,0 1 0,0-1 0,0 0 0,-10 3 0,-29 14 0,37-13 0,0 0 0,0 1 0,1 0 0,0 0 0,1 1 0,-1 0 0,2 0 0,0 1 0,-7 13 0,4-7 0,-2 0 0,-20 24 0,24-33 0,1 0 0,-2 0 0,1-1 0,-1 0 0,0-1 0,-1 0 0,1 0 0,-18 6 0,23-10 0,-1-1 0,1 0 0,-1 0 0,0-1 0,1 1 0,-1-1 0,0 0 0,1 0 0,-1 0 0,0-1 0,1 0 0,-1 0 0,1 0 0,-1 0 0,1-1 0,0 0 0,-1 0 0,1 0 0,0 0 0,0-1 0,0 1 0,1-1 0,-5-4 0,-5-5 0,1-1 0,0-1 0,1 0 0,1-1 0,0 0 0,0 0 0,2-1 0,0 0 0,1-1 0,-5-17 0,-2-8 0,3-2 0,-11-82 0,20 80-35,3 38-68,-1 1 1,0-1 0,0 1-1,-1-1 1,0 1 0,0-1 0,0 1-1,-1 0 1,-1 0 0,1 0 0,-1 0-1,-4-7 1,-2 3-6724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1.3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18 24575,'0'0'0,"0"-1"0,0 1 0,0-1 0,0 1 0,0-1 0,0 0 0,0 1 0,0-1 0,0 1 0,0-1 0,0 1 0,0-1 0,0 1 0,0-1 0,0 1 0,0-1 0,1 1 0,-1-1 0,0 1 0,0-1 0,1 1 0,-1-1 0,0 1 0,1-1 0,-1 1 0,0 0 0,1-1 0,-1 1 0,1-1 0,-1 1 0,0 0 0,1 0 0,-1-1 0,1 1 0,-1 0 0,1 0 0,-1-1 0,1 1 0,-1 0 0,1 0 0,0 0 0,-1 0 0,1 0 0,-1 0 0,1 0 0,-1 0 0,1 0 0,0 0 0,1 1 0,-1 0 0,1-1 0,-1 1 0,0 0 0,1 0 0,-1 0 0,0 0 0,0 0 0,0 0 0,0 0 0,1 0 0,-2 0 0,1 1 0,0-1 0,0 0 0,1 3 0,2 7 0,-1 0 0,0 0 0,-1 1 0,0 0 0,0-1 0,-2 1 0,1 0 0,-1-1 0,-3 16 0,-3 17 0,-12 46 0,12-64 0,-34 120 0,-98 232 0,0-2 0,118-313 0,-29 108 0,49-170 0,-1 2 0,0-1 0,0 1 0,1-1 0,-1 1 0,1-1 0,0 1 0,0 0 0,-1-1 0,2 1 0,-1 0 0,0-1 0,0 1 0,1-1 0,0 1 0,-1 0 0,3 3 0,-3-6-32,1 0 1,-1 0-1,1 0 0,-1 0 0,0 0 1,1 0-1,-1 0 0,0 0 0,1-1 1,-1 1-1,0 0 0,1 0 0,-1 0 0,0 0 1,1-1-1,-1 1 0,0 0 0,0 0 1,1-1-1,-1 1 0,0 0 0,0-1 0,0 1 1,1 0-1,-1-1 0,0 1 0,0 0 1,0-1-1,0 1 0,0 0 0,0-1 1,1 1-1,-1 0 0,0-1 0,0 1 0,0-1 1,0 1-159,3-13-6636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54.5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24575,'34'1'0,"-19"0"0,-1 0 0,1-2 0,23-3 0,-34 4 0,0-1 0,0 0 0,0-1 0,-1 1 0,1-1 0,0 1 0,-1-1 0,1 0 0,-1-1 0,0 1 0,0 0 0,0-1 0,0 0 0,0 0 0,0 0 0,-1 0 0,4-6 0,12-36 0,-18 45 0,0-1 0,1 0 0,-1 0 0,0 1 0,0-1 0,0 0 0,0 0 0,0 1 0,0-1 0,0 0 0,0 0 0,-1 1 0,1-1 0,0 0 0,0 0 0,-1 1 0,1-1 0,0 0 0,-1 1 0,1-1 0,-1 1 0,1-2 0,-1 2 0,-1 0 0,1-1 0,0 1 0,0 0 0,0 0 0,0 0 0,0 0 0,0 0 0,0 0 0,0 0 0,0 0 0,0 0 0,0 0 0,0 1 0,0-1 0,0 0 0,0 1 0,0-1 0,0 1 0,0-1 0,-1 1 0,-28 21 0,29-21 0,0 0 0,1 0 0,-1 0 0,0 0 0,0 0 0,0 1 0,1-1 0,-1 0 0,1 0 0,-1 0 0,1 1 0,-1-1 0,1 0 0,0 1 0,-1-1 0,1 0 0,0 1 0,0-1 0,0 0 0,0 1 0,0-1 0,0 0 0,1 1 0,-1-1 0,1 2 0,0-2 0,-1 0 0,1-1 0,0 1 0,-1 0 0,1-1 0,0 1 0,0-1 0,0 1 0,0-1 0,-1 1 0,1-1 0,0 0 0,0 1 0,0-1 0,0 0 0,0 0 0,0 0 0,0 1 0,0-1 0,0 0 0,0 0 0,0-1 0,0 1 0,0 0 0,0 0 0,0 0 0,0-1 0,0 1 0,0 0 0,0-1 0,0 1 0,-1-1 0,1 1 0,0-1 0,0 1 0,0-1 0,-1 0 0,2-1 0,2 0 0,-1 0 0,0-1 0,1 1 0,-1-1 0,0 0 0,0 0 0,4-6 0,-3-9 0,-12 16 0,6 3 0,-1 0 0,1 0 0,0 1 0,0-1 0,0 1 0,0-1 0,0 1 0,1 0 0,-1-1 0,0 1 0,-1 3 0,-3 10-1365,3-2-5461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57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24575,'0'3'0,"0"7"0,0 4 0,0 4 0,0-1-8191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8:58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24575,'-10'70'0,"7"-61"0,1-1 0,1 1 0,-1 0 0,1 0 0,1 0 0,-1 1 0,2-1 0,-1 0 0,4 16 0,-4-24 0,0 0 0,1 0 0,-1 0 0,0-1 0,0 1 0,0 0 0,1 0 0,-1-1 0,1 1 0,-1 0 0,0 0 0,1-1 0,-1 1 0,1-1 0,0 1 0,-1 0 0,1-1 0,-1 1 0,1-1 0,0 1 0,-1-1 0,1 1 0,1-1 0,9-9 0,2-30 0,-11 31 0,-1 4 0,0-1 0,-1 0 0,1 1 0,-1-1 0,0 0 0,0 0 0,0 1 0,-1-1 0,1 0 0,-1 0 0,-3-7 0,4 12 0,-1 0 0,0 0 0,1 0 0,-1 0 0,1 0 0,-1 0 0,0 0 0,1 0 0,-1 0 0,0 0 0,1 0 0,-1 0 0,1 0 0,-1 0 0,0 1 0,1-1 0,-1 0 0,1 0 0,-1 1 0,1-1 0,-1 0 0,1 1 0,-1-1 0,1 1 0,-1-1 0,1 0 0,-1 1 0,1-1 0,0 1 0,-1 0 0,1-1 0,0 1 0,-1-1 0,1 1 0,0-1 0,0 1 0,0 0 0,-1-1 0,1 2 0,-13 24 0,3 20 0,10-45 0,-1 0 0,1 1 0,0-1 0,0 0 0,-1 0 0,1 1 0,0-1 0,0 0 0,0 0 0,0 1 0,0-1 0,1 0 0,-1 0 0,0 1 0,1-1 0,-1 0 0,1 0 0,-1 0 0,1 1 0,-1-1 0,1 0 0,0 0 0,-1 0 0,1 0 0,0 0 0,0 0 0,0 0 0,0-1 0,0 1 0,0 0 0,0 0 0,2 0 0,-1-1 0,-1-1 0,1 0 0,-1 1 0,1-1 0,-1 0 0,1 0 0,-1 0 0,1 0 0,-1-1 0,0 1 0,0 0 0,0 0 0,0-1 0,0 1 0,0-1 0,0 1 0,0-1 0,0 1 0,0-1 0,-1 1 0,1-1 0,-1 0 0,1 1 0,-1-1 0,0 0 0,0 0 0,0 1 0,0-3 0,1 2 0,-1 1 0,1-1 0,-1 1 0,0 0 0,1-1 0,-1 1 0,0-1 0,0 1 0,0-1 0,0 1 0,0-1 0,0 1 0,-1-1 0,1 1 0,0 0 0,-1-1 0,1 1 0,-1-1 0,0 1 0,1 0 0,-1 0 0,0-1 0,0 1 0,0 0 0,0 0 0,0 0 0,0 0 0,0 0 0,0 0 0,0 0 0,0 0 0,0 0 0,-1 1 0,1-1 0,-2 0 0,-10-1-1365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9:00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7738 24575,'1'0'0,"-1"0"0,1-1 0,0 1 0,-1 0 0,1-1 0,-1 1 0,1-1 0,-1 1 0,1-1 0,-1 1 0,1-1 0,-1 0 0,1 1 0,-1-1 0,0 1 0,1-1 0,-1 0 0,0 1 0,0-1 0,0 0 0,1 1 0,-1-1 0,0 0 0,0 0 0,0 1 0,0-1 0,0 0 0,0 0 0,0 1 0,0-1 0,-1 0 0,1 0 0,-4-36 0,2 25 0,0-21 0,2 1 0,2-1 0,10-63 0,34-92 0,6-38 0,-30 112 0,-12 72 0,-3-1 0,5-60 0,-11 89 0,0 1 0,2-1 0,0 1 0,0-1 0,1 1 0,1 0 0,12-24 0,57-85 0,-39 68 0,-15 20 0,-1-1 0,-2-1 0,-2-1 0,-1 0 0,-1-1 0,-2-1 0,-2 1 0,6-60 0,-7 16 0,25-178 0,-23 206 0,2 2 0,35-95 0,105-344 0,-128 403 0,107-443 0,-53 207 0,-43 198 0,81-190 0,81-108 0,-79 203 0,10 5 0,172-221 0,-234 346 0,78-143 0,-117 181 0,-3 0 0,-2-2 0,-2-1 0,19-88 0,-16 31 0,65-287 0,-55 272 0,57-135 0,-14 89 0,101-166 0,-160 306 0,0 0 0,18-59 0,-35 93-24,0-1 0,0 0 0,1 0 0,-1 0 0,0 1 1,0-1-1,0 0 0,0 0 0,0 0 0,0 1 0,0-1 0,0 0 0,0 0 0,0 0 0,0 1 0,-1-1 0,1 0 0,0 0 0,-1 1 0,1-1 0,0 0 0,-1 1 0,1-1 0,-1 0 0,1 1 0,-1-1 1,1 0-1,-1 1 0,0-1 0,1 1 0,-1-1 0,0 1 0,1 0 0,-1-1 0,0 1 0,1 0 0,-1-1 0,0 1 0,0 0 0,1 0 0,-1-1 0,0 1 0,0 0 0,0 0 0,0 0 0,1 0 0,-1 0 1,0 0-1,0 1 0,0-1 0,1 0 0,-1 0 0,0 0 0,0 1 0,1-1 0,-2 1 0,-14 3-6802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5:59:01.7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772 67 24575,'-26'1'0,"-1"1"0,1 2 0,0 1 0,1 1 0,-1 0 0,1 3 0,-43 19 0,-159 100 0,217-121 0,-275 157 0,289-166 0,84-56 0,175-86 0,-86 84 0,-123 45 0,-1-3 0,57-27 0,-68 21 0,-19 10 0,51-21 0,-69 33 0,-1 0 0,1 0 0,0 1 0,0 0 0,0 0 0,1 0 0,-1 0 0,0 1 0,0 0 0,0 0 0,0 0 0,0 1 0,1 0 0,-1 0 0,0 0 0,8 3 0,-9-1 0,1 0 0,-1 1 0,1 0 0,-1-1 0,0 2 0,0-1 0,-1 0 0,1 1 0,-1-1 0,0 1 0,0 0 0,0 0 0,-1 0 0,0 1 0,0-1 0,2 9 0,12 26 0,-15-38-76,0-1 1,-1 0-1,1 0 0,0 1 0,0-1 0,0 0 0,0 0 0,0 0 1,0 0-1,0 0 0,0 0 0,0-1 0,0 1 0,0 0 1,1 0-1,-1-1 0,2 1 0,6 0-6750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1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24575,'3'19'0,"0"1"0,2-1 0,0 0 0,1 0 0,1 0 0,1-1 0,1 0 0,11 18 0,-17-30 0,0-1 0,0-1 0,1 1 0,-1 0 0,1-1 0,0 0 0,1 0 0,-1 0 0,1 0 0,-1-1 0,1 1 0,0-1 0,0-1 0,1 1 0,-1-1 0,1 0 0,-1 0 0,1 0 0,0-1 0,-1 0 0,1 0 0,0 0 0,0-1 0,0 0 0,0 0 0,-1 0 0,1-1 0,0 0 0,10-3 0,14-4 0,0-2 0,-1-1 0,-1-2 0,40-23 0,-33 18 0,10-9-1365,-25 13-5461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2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47 24575,'0'-3'0,"1"0"0,-1 0 0,1 0 0,0 1 0,0-1 0,0 0 0,0 0 0,1 0 0,-1 1 0,1-1 0,0 1 0,-1-1 0,4-2 0,-4 4 0,-1 1 0,1-1 0,-1 1 0,1 0 0,-1-1 0,1 1 0,-1-1 0,1 1 0,-1 0 0,1-1 0,-1 1 0,1 0 0,-1 0 0,1 0 0,0-1 0,-1 1 0,1 0 0,0 0 0,-1 0 0,1 0 0,0 0 0,-1 0 0,1 0 0,1 0 0,-2 1 0,1 0 0,0 0 0,0 0 0,0 0 0,-1-1 0,1 1 0,0 0 0,-1 0 0,1 0 0,-1 0 0,1 0 0,-1 0 0,1 1 0,-1-1 0,0 0 0,0 0 0,1 0 0,-1 0 0,0 2 0,2 34 0,-1-1 0,-1 1 0,-3-1 0,-11 64 0,5-40 0,8-53-58,-3 23 151,-11 44 0,13-67-200,0-1 0,0 0 1,-1 1-1,1-1 0,-1 0 1,-1 0-1,1-1 1,-1 1-1,0-1 0,0 1 1,0-1-1,-1-1 1,-5 6-1,-6-1-6719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3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1156 106 24575,'0'0'0,"0"0"0,0 0 0,-1 0 0,1-1 0,0 1 0,0 0 0,0 0 0,0-1 0,0 1 0,0 0 0,0 0 0,0 0 0,0-1 0,0 1 0,0 0 0,0 0 0,0-1 0,0 1 0,0 0 0,0 0 0,0 0 0,0-1 0,1 1 0,-1 0 0,0 0 0,0 0 0,0-1 0,0 1 0,0 0 0,0 0 0,1 0 0,-1 0 0,0-1 0,0 1 0,0 0 0,1 0 0,-1 0 0,0 0 0,0 0 0,0 0 0,1 0 0,-1 0 0,0-1 0,0 1 0,0 0 0,1 0 0,-1 0 0,0 0 0,0 0 0,1 0 0,-1 0 0,1 1 0,-1 0 0,0-1 0,1 1 0,-1 0 0,0-1 0,0 1 0,1 0 0,-1-1 0,0 1 0,0 0 0,0 0 0,0-1 0,0 1 0,0 0 0,0 0 0,0-1 0,0 1 0,0 0 0,-1 0 0,1-1 0,0 1 0,-1 0 0,-6 19 0,0-2 0,-2 1 0,0-1 0,-1-1 0,-1 0 0,0 0 0,-1-1 0,-1 0 0,-1-1 0,0-1 0,-1 0 0,0-1 0,-1 0 0,-1-2 0,0 0 0,0 0 0,-1-2 0,-22 9 0,25-15 0,1 0 0,-1 0 0,-22 0 0,26-3 0,1 0 0,-1 1 0,1 1 0,0 0 0,-1 0 0,1 1 0,0 0 0,0 1 0,-10 5 0,-3 4 0,-1-1 0,-42 16 0,66-28 0,-1 0 0,1 1 0,0-1 0,0 0 0,0 0 0,0 0 0,0 0 0,-1 0 0,1 0 0,0 0 0,0 0 0,0 0 0,0 0 0,0 0 0,-1 0 0,1 0 0,0 0 0,0 0 0,0 0 0,0 0 0,-1 0 0,1 0 0,0 0 0,0 0 0,0 0 0,0 0 0,0 0 0,-1 0 0,1 0 0,0 0 0,0 0 0,0 0 0,0-1 0,0 1 0,-1 0 0,1 0 0,0 0 0,0 0 0,0 0 0,0 0 0,0-1 0,0 1 0,0 0 0,0 0 0,0 0 0,0 0 0,0 0 0,-1-1 0,1 1 0,0 0 0,0 0 0,0 0 0,0 0 0,0-1 0,0 1 0,0 0 0,0 0 0,0 0 0,1 0 0,-1 0 0,0-1 0,0 1 0,0 0 0,0 0 0,0 0 0,9-18 0,16-16 0,-7 13 0,2-4 0,0 0 0,20-36 0,-36 54 0,0 0 0,-1 0 0,0 0 0,0-1 0,0 1 0,-1-1 0,0 0 0,-1 0 0,0 1 0,0-1 0,0 0 0,-1 0 0,-1 0 0,-1-12 0,2 17 0,-1 1 0,0-1 0,0 0 0,0 1 0,0-1 0,0 1 0,0-1 0,-1 1 0,1 0 0,-1 0 0,0-1 0,0 1 0,1 0 0,-1 0 0,-1 1 0,1-1 0,0 0 0,0 1 0,-1-1 0,-2-1 0,-1 1 0,0 0 0,1 1 0,-1-1 0,0 1 0,0 0 0,0 1 0,0 0 0,0-1 0,-7 2 0,-4 1 0,0 1 0,-1 0 0,1 1 0,1 1 0,-29 12 0,30-9 0,-1 0 0,1 0 0,0 2 0,-16 13 0,28-21 0,0 1 0,0-1 0,0 1 0,0 0 0,0-1 0,1 1 0,-1 0 0,1 1 0,0-1 0,0 0 0,0 1 0,0-1 0,1 1 0,0-1 0,-1 1 0,1 0 0,0 0 0,1-1 0,-1 1 0,1 0 0,0 0 0,0 0 0,0 0 0,0 0 0,1 4 0,1-5 0,0 1 0,0 0 0,0-1 0,1 1 0,0-1 0,-1 0 0,1 0 0,0 0 0,1 0 0,-1 0 0,0-1 0,8 5 0,-7-5 0,0 1 0,0 0 0,-1 0 0,1 0 0,-1 0 0,1 0 0,-1 1 0,4 5 0,-7-7 0,1 0 0,0 0 0,-1 0 0,1 0 0,-1 0 0,0 0 0,1 1 0,-1-1 0,0 0 0,0 0 0,-1 0 0,1 0 0,0 1 0,-1-1 0,1 0 0,-1 0 0,0 0 0,0 0 0,0 0 0,0 0 0,0 0 0,0-1 0,-3 4 0,-5 8 0,-1-1 0,-1 0 0,0 0 0,-1-1 0,0-1 0,0 0 0,-1 0 0,0-2 0,-1 1 0,-27 11 0,27-14 0,0 0 0,0-1 0,0-1 0,-1 0 0,0-1 0,1-1 0,-1 0 0,0-1 0,0 0 0,0-2 0,-25-2 0,35 2 0,1 0 0,0 0 0,0 0 0,0 0 0,1-1 0,-1 0 0,0 1 0,0-1 0,1-1 0,-1 1 0,1 0 0,0-1 0,0 0 0,0 0 0,0 0 0,0 0 0,-3-6 0,3 4 0,1 0 0,0 0 0,0 0 0,0 0 0,1-1 0,0 1 0,0-1 0,0 1 0,1-1 0,0 1 0,0-11 0,4-10 0,1 0 0,2 0 0,0 0 0,17-37 0,-16 41 0,28-66 0,-15 36 0,17-60 0,-31 93-1365,0 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3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234 168 24575,'4'0'0,"5"0"0,5 0 0,1-4 0,1-1 0,1 0 0,3 1 0,2-3 0,0 0 0,-2-3 0,-6-4 0,-4-3 0,-9 1 0,-4 3-8191</inkml:trace>
  <inkml:trace contextRef="#ctx0" brushRef="#br0" timeOffset="1">1 98 24575,'0'-4'0,"0"-5"0,4-2 0,1-2 0,0-3 0,3 1 0,0-1 0,-1 3-8191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4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792 17 24575,'3'-17'0,"4"22"0,5 27 0,-8 21 0,-2 0 0,-8 99 0,-31 106 0,9-70 0,11-64 0,-48 178 0,57-277 0,-1-1 0,-1 0 0,-1-1 0,-17 28 0,21-40 0,0 0 0,-1 0 0,0-1 0,-1 0 0,0 0 0,-1-1 0,1 0 0,-2-1 0,1 0 0,-13 7 0,13-11 0,0-1 0,0 0 0,-1-1 0,1 0 0,-1-1 0,1 0 0,-1 0 0,0-1 0,1 0 0,-1-1 0,0-1 0,1 1 0,-1-2 0,1 1 0,0-1 0,0-1 0,-10-5 0,-10-4 0,-1-2 0,2-2 0,1 0 0,-31-25 0,48 34 0,0-1 0,1 0 0,0-1 0,0 0 0,1 0 0,1-1 0,0-1 0,0 1 0,-9-21 0,14 26 0,1 0 0,0 0 0,0-1 0,1 1 0,0-1 0,0 1 0,0-1 0,1 1 0,0-1 0,0 1 0,0-1 0,1 0 0,0 1 0,1 0 0,-1-1 0,1 1 0,1 0 0,-1 0 0,1 0 0,0 0 0,0 0 0,5-6 0,16-18 0,0 2 0,2 0 0,1 2 0,37-27 0,36-37 0,-97 87-124,1-1 0,-1 0 0,0 1 0,0-2 0,-1 1 0,1 0-1,-1 0 1,0-1 0,0 0 0,1-6 0,1-5-6702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4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512 171 24575,'7'1'0,"-1"0"0,1 1 0,-1 0 0,1 0 0,-1 1 0,0 0 0,7 4 0,-4-2 0,0-1 0,0 0 0,0-1 0,0 0 0,13 3 0,-20-6 0,0 1 0,0-1 0,0 0 0,0 0 0,0 0 0,0-1 0,0 1 0,0 0 0,0-1 0,0 1 0,0-1 0,0 0 0,0 0 0,-1 1 0,1-1 0,0 0 0,0-1 0,-1 1 0,1 0 0,-1 0 0,1-1 0,-1 1 0,1-1 0,-1 1 0,0-1 0,0 0 0,0 0 0,0 1 0,2-4 0,-3 4 0,1 0 0,-1 0 0,1 1 0,-1-1 0,0 0 0,1 0 0,-1 0 0,0 1 0,0-1 0,1 0 0,-1 0 0,0 0 0,0 0 0,0 1 0,0-1 0,0 0 0,0 0 0,0 0 0,0 0 0,-1 0 0,1 1 0,0-1 0,0 0 0,-1 0 0,1 0 0,0 1 0,-1-1 0,1 0 0,-2-1 0,1 1 0,-1 0 0,1 1 0,-1-1 0,1 0 0,-1 1 0,0-1 0,1 1 0,-1-1 0,0 1 0,1 0 0,-1 0 0,0 0 0,-3 0 0,-4 1 0,0 0 0,0 0 0,1 1 0,-15 4 0,-10 6 0,1 2 0,1 0 0,0 3 0,1 0 0,0 2 0,-40 34 0,67-50 0,-1 0 0,1 0 0,0 1 0,0 0 0,0-1 0,0 1 0,1 0 0,-1 1 0,1-1 0,0 0 0,0 1 0,1-1 0,-1 1 0,1-1 0,0 1 0,1 0 0,-1 6 0,1-6 0,1 0 0,0 0 0,0-1 0,1 1 0,-1 0 0,1-1 0,0 1 0,0-1 0,1 0 0,-1 0 0,1 0 0,0 0 0,0 0 0,1 0 0,-1-1 0,7 6 0,0-1 0,-4-3 0,0 0 0,0 1 0,-1-1 0,1 1 0,-1 0 0,5 10 0,-9-15 0,0 1 0,0 0 0,-1 0 0,1 0 0,-1-1 0,1 1 0,-1 0 0,0 0 0,0 0 0,0 0 0,0 0 0,0-1 0,0 1 0,0 0 0,-1 0 0,1 0 0,-1 0 0,1-1 0,-1 1 0,0 0 0,0 0 0,0-1 0,1 1 0,-2-1 0,1 1 0,0-1 0,0 1 0,0-1 0,-1 0 0,1 1 0,-1-1 0,-2 2 0,-14 7 0,0 0 0,0 0 0,-1-2 0,0 0 0,-1-2 0,0 0 0,0-1 0,-32 4 0,42-8 0,1 0 0,-1-1 0,1 0 0,0-1 0,-1 0 0,1 0 0,0-1 0,0 0 0,0-1 0,0 0 0,0 0 0,-12-7 0,18 8 0,-1 0 0,1 0 0,-1 0 0,1-1 0,0 1 0,0-1 0,0 0 0,0 0 0,1 0 0,-1 0 0,1 0 0,0 0 0,0-1 0,0 1 0,0-1 0,1 0 0,-1 0 0,1 1 0,0-1 0,0 0 0,0 0 0,1 0 0,-1 0 0,1 0 0,0 0 0,0 0 0,0 0 0,1 0 0,0 0 0,-1 0 0,3-4 0,16-43 0,2 2 0,2 0 0,3 1 0,37-52 0,-50 79 0,57-73 117,1-1-1599,-63 82-5344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5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890 0 24575,'5'2'0,"-1"0"0,1 1 0,-1-1 0,1 1 0,-1 0 0,0 0 0,0 0 0,0 1 0,-1 0 0,1-1 0,-1 1 0,5 8 0,-1-4 0,13 14 0,43 55 0,-58-70 0,-1-1 0,0 1 0,0 0 0,0 0 0,-1 0 0,0 1 0,0-1 0,-1 1 0,2 11 0,-4-17 0,0 0 0,0 0 0,-1 0 0,1 0 0,-1 0 0,1-1 0,-1 1 0,0 0 0,1 0 0,-1 0 0,0-1 0,0 1 0,-1-1 0,1 1 0,0 0 0,0-1 0,-1 0 0,1 1 0,-1-1 0,1 0 0,-1 0 0,0 0 0,1 0 0,-1 0 0,0 0 0,0 0 0,0-1 0,1 1 0,-1-1 0,-3 1 0,-10 3 0,0 0 0,-30 2 0,24-4 0,-39 9 0,-1 3 0,2 2 0,0 3 0,1 3 0,1 2 0,-59 33 0,68-29 0,15-9 0,-1 0 0,0-3 0,-44 16 0,69-29 0,1-1 0,-1 1 0,0-2 0,0 1 0,1-1 0,-1 0 0,0-1 0,0 0 0,0-1 0,0 1 0,0-2 0,0 1 0,0-1 0,1-1 0,-1 1 0,1-2 0,0 1 0,0-1 0,-9-5 0,13 6 3,-1 0 0,1-1 0,0 0 0,0 1 0,0-1 0,0-1 0,1 1 1,0 0-1,0-1 0,0 0 0,0 0 0,1 0 0,-1 0 0,1 0 0,1 0 0,-1 0 0,1-1 0,0 1 0,0-1 0,0 1 0,1-1 0,0 1 0,0-1 0,0 1 0,1-1 0,1-6 0,4-11-132,1 0 1,0 0-1,2 0 0,19-35 1,-10 22-676,-9 16-6022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5.4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774 0 24575,'1'1'0,"0"-1"0,0 0 0,0 1 0,0-1 0,0 1 0,0 0 0,0-1 0,0 1 0,0 0 0,-1-1 0,1 1 0,0 0 0,0 0 0,-1 0 0,1 0 0,-1 0 0,1 0 0,-1 0 0,1 0 0,-1 0 0,1 0 0,-1 0 0,0 0 0,1 0 0,-1 0 0,0 0 0,0 2 0,4 35 0,-4-34 0,1 3 0,2 35 0,-1 0 0,-3 1 0,-7 61 0,7-98 0,-1-1 0,0 1 0,0 0 0,0-1 0,0 1 0,-1-1 0,0 0 0,0 0 0,0 0 0,-1 0 0,0 0 0,-6 6 0,8-10 0,0 1 0,1-1 0,-1 0 0,0 0 0,0 0 0,0 0 0,0 0 0,0 0 0,0 0 0,0-1 0,-1 1 0,1-1 0,0 1 0,0-1 0,0 0 0,-1 0 0,1 0 0,0 0 0,0 0 0,0-1 0,-1 1 0,1 0 0,0-1 0,0 0 0,0 0 0,0 1 0,0-1 0,0-1 0,0 1 0,0 0 0,0 0 0,1-1 0,-1 1 0,0-1 0,-2-3 0,-7-5 0,7 5 0,0 1 0,0-1 0,-1 1 0,1 1 0,-1-1 0,-9-5 0,13 9 0,-1 0 0,1-1 0,0 1 0,0 0 0,-1 0 0,1-1 0,0 1 0,-1 0 0,1 0 0,0 1 0,-1-1 0,1 0 0,0 0 0,0 1 0,-1-1 0,1 0 0,0 1 0,0-1 0,-1 1 0,1 0 0,0-1 0,0 1 0,0 0 0,0 0 0,0 0 0,0 0 0,0 0 0,1 0 0,-1 0 0,0 0 0,0 0 0,1 0 0,-1 0 0,0 0 0,1 0 0,-1 3 0,-16 43 0,17-43 0,-1 0 0,0 0 0,0 0 0,0 0 0,-1 0 0,1-1 0,-1 1 0,0 0 0,0-1 0,0 1 0,-1-1 0,1 0 0,-1 1 0,0-1 0,0 0 0,0-1 0,0 1 0,0 0 0,-1-1 0,1 0 0,-5 2 0,4-2 0,1 0 0,-1 0 0,0-1 0,0 0 0,0 1 0,0-1 0,0-1 0,-1 1 0,1-1 0,0 0 0,0 1 0,0-2 0,-1 1 0,1 0 0,0-1 0,-8-2 0,7 0 0,0 0 0,0 0 0,0 0 0,0 0 0,1-1 0,-1 0 0,1 0 0,0 0 0,0 0 0,0-1 0,-4-8 0,6 10 0,0 0 0,0 0 0,-1 0 0,1 0 0,0 0 0,-1 1 0,0-1 0,1 1 0,-1-1 0,0 1 0,0 0 0,-1 0 0,1 1 0,0-1 0,0 1 0,-6-2 0,6 3 0,-1 0 0,0 0 0,0 0 0,0 1 0,0 0 0,1-1 0,-1 1 0,0 1 0,1-1 0,-1 0 0,1 1 0,-1 0 0,1 0 0,0 0 0,-6 4 0,-11 10 0,1 2 0,0 0 0,1 1 0,2 0 0,-24 35 0,18-24 0,-40 43 0,59-70-170,-1 0-1,1 0 0,-1 0 1,0-1-1,0 1 0,0-1 1,-5 2-1,-6 1-6655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5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0 24575,'-4'0'0,"-6"0"0,-4 0 0,0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46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829 1 24575,'-17'0'0,"1"2"0,0 0 0,0 1 0,0 1 0,0 0 0,-22 10 0,-92 47 0,84-37 0,3-1 0,1 2 0,1 1 0,1 2 0,2 2 0,1 2 0,1 1 0,2 2 0,1 1 0,-48 70 0,16-13-1365,37-52-5461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1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768 69 24575,'0'-5'0,"1"1"0,-1-1 0,1 0 0,0 1 0,0-1 0,1 0 0,-1 1 0,1 0 0,0-1 0,0 1 0,0 0 0,1 0 0,5-7 0,-7 11 0,-1 1 0,1-1 0,0 0 0,0 0 0,0 1 0,0-1 0,-1 0 0,1 1 0,0-1 0,0 1 0,-1-1 0,1 1 0,0-1 0,-1 1 0,1 0 0,0-1 0,-1 1 0,1 0 0,-1 0 0,1-1 0,-1 1 0,0 0 0,1 0 0,-1-1 0,0 1 0,1 0 0,-1 0 0,0 0 0,0 0 0,0 0 0,0 0 0,0-1 0,0 1 0,0 0 0,0 2 0,4 35 0,-4-37 0,1 23 0,2 5 0,-2 0 0,-1-1 0,-1 1 0,-1 0 0,-10 43 0,11-68 0,0-1 0,0 1 0,0-1 0,0 1 0,-1-1 0,0 0 0,0 0 0,0 0 0,0 0 0,0 0 0,0 0 0,-1 0 0,1-1 0,-1 1 0,0-1 0,0 0 0,0 1 0,0-1 0,0-1 0,0 1 0,-1 0 0,1-1 0,0 0 0,-1 0 0,-4 1 0,-5-1 0,1 0 0,-1-1 0,0-1 0,0 0 0,1-1 0,-13-3 0,15 2 0,0 1 0,0 0 0,0 1 0,0 0 0,0 1 0,0-1 0,0 2 0,0 0 0,0 0 0,-15 4 0,13 1 0,0 0 0,0 1 0,1 0 0,0 1 0,1 0 0,0 0 0,0 1 0,1 1 0,0 0 0,-10 14 0,-7 14 0,-34 70 0,14-24 0,-165 239 0,170-278 0,39-41-1365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1.5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80 24575,'4'0'0,"-3"0"0,-1-4 0,-5-1 0,-1-4 0,-4 0 0,-5-3 0,-2-3 0,-4 0 0,3 4-8191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1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58 24575,'-1'-3'0,"-1"1"0,1 0 0,0-1 0,0 1 0,0-1 0,0 0 0,0 1 0,1-1 0,-1 0 0,1 1 0,0-1 0,-1 0 0,1 1 0,0-1 0,1 0 0,-1 0 0,0 1 0,1-1 0,1-5 0,-46 158 0,38-132 0,-2 0 0,0-1 0,0 0 0,-2-1 0,0 0 0,-24 29 0,2-20-1365,16-16-5461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2.3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1051 0 24575,'-2'1'0,"0"-1"0,0 1 0,0 0 0,0-1 0,0 1 0,0 0 0,1 0 0,-1 0 0,0 1 0,0-1 0,1 0 0,-1 1 0,1-1 0,-1 1 0,1-1 0,0 1 0,-1-1 0,1 1 0,0 0 0,-1 2 0,-22 45 0,18-34 0,-12 29 0,2 1 0,-15 68 0,19-64 0,-36 94 0,-20-3 0,-5-4 0,-6-3 0,-166 211 0,217-310 0,-1-2 0,-49 43 0,60-60 0,-1-1 0,0 0 0,-1-2 0,0 0 0,-1-1 0,-29 10 0,46-19-80,0-1 0,0 0-1,0 0 1,0 0 0,-1-1-1,1 1 1,0-1 0,0 0-1,-1 0 1,1-1 0,0 1 0,0-1-1,0 0 1,-1 0 0,1-1-1,-7-2 1,-5-5-6746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2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1176 297 24575,'0'-1'0,"1"0"0,-1 0 0,0 0 0,0-1 0,0 1 0,1 0 0,-1 0 0,0 0 0,1 0 0,-1-1 0,1 1 0,0 0 0,-1 0 0,1 0 0,0 0 0,-1 0 0,1 0 0,0 1 0,0-1 0,0 0 0,0 0 0,0 1 0,0-1 0,0 0 0,0 1 0,0-1 0,0 1 0,1-1 0,0 1 0,-1 0 0,0 0 0,0 0 0,0 0 0,-1 0 0,1 0 0,0 0 0,0 0 0,0 0 0,-1 1 0,1-1 0,0 0 0,0 1 0,-1-1 0,1 1 0,0-1 0,-1 1 0,1-1 0,0 1 0,-1-1 0,1 1 0,-1-1 0,1 1 0,-1 0 0,1-1 0,-1 1 0,1 0 0,-1 0 0,0-1 0,1 1 0,-1 0 0,0 0 0,0 0 0,0-1 0,1 1 0,-1 0 0,0 0 0,0 0 0,0 0 0,0-1 0,0 1 0,-1 0 0,1 0 0,0 0 0,0-1 0,-1 2 0,-1 7 0,0 0 0,-1 0 0,0-1 0,0 1 0,-1-1 0,0 0 0,0 0 0,-1-1 0,0 1 0,-11 11 0,-1 1 0,-1-1 0,-30 24 0,22-20 0,16-14 0,1 0 0,-1-1 0,0 0 0,-1-1 0,0-1 0,-13 7 0,23-12 0,-1-1 0,1 1 0,0-1 0,0 1 0,-1-1 0,1 0 0,0 0 0,-1 1 0,1-1 0,0 0 0,-1 0 0,1 0 0,0-1 0,-1 1 0,1 0 0,0 0 0,-1-1 0,1 1 0,0-1 0,0 1 0,0-1 0,-1 1 0,1-1 0,0 0 0,-2-1 0,1-1 0,0 1 0,1-1 0,-1 1 0,1-1 0,-1 1 0,1-1 0,0 0 0,0 0 0,0 1 0,0-1 0,0-4 0,0-4 0,-1-1 0,2 1 0,0 0 0,0-1 0,3-15 0,37-134 0,-25 113 0,-3-1 0,-2 0 0,6-83 0,-48 213 0,11-36 0,-2-1 0,-2-1 0,-57 74 0,22-32 0,57-80 0,-3 5 0,-1 0 0,0-1 0,0 0 0,-1 0 0,0 0 0,-11 7 0,17-14 0,0-1 0,-1 1 0,1-1 0,-1 0 0,1 0 0,-1 0 0,1 0 0,-1-1 0,0 1 0,1-1 0,-1 1 0,0-1 0,0 0 0,1 0 0,-1 0 0,0 0 0,1-1 0,-1 1 0,0-1 0,1 0 0,-1 1 0,1-1 0,-1 0 0,1-1 0,-1 1 0,1 0 0,0-1 0,-1 1 0,1-1 0,0 0 0,0 0 0,-2-2 0,-15-13 0,9 7 0,-1 0 0,0 1 0,0 1 0,-24-13 0,31 19 0,-1 0 0,1 0 0,-1 1 0,1 0 0,-1 0 0,0 0 0,0 0 0,1 1 0,-1 0 0,0 0 0,0 0 0,1 1 0,-1-1 0,0 1 0,0 0 0,1 1 0,-1-1 0,-6 4 0,-14 8 0,1 1 0,0 0 0,1 2 0,1 1 0,0 1 0,2 1 0,-23 25 0,-118 159 0,143-182 0,12-15 0,1 0 0,-1 1 0,1 0 0,0 0 0,1 0 0,0 1 0,0 0 0,-4 12 0,8-20 1,0 1 0,0-1 0,0 0 0,0 1 0,0-1 0,0 0 0,0 1-1,0-1 1,1 0 0,-1 0 0,0 1 0,0-1 0,0 0 0,1 0 0,-1 1 0,0-1-1,0 0 1,0 0 0,1 0 0,-1 0 0,0 1 0,0-1 0,1 0 0,-1 0 0,0 0 0,1 0-1,-1 0 1,0 0 0,1 0 0,-1 0 0,0 0 0,0 0 0,1 0 0,-1 0 0,0 0 0,1 0-1,-1 0 1,0 0 0,1 0 0,-1 0 0,0 0 0,0 0 0,1 0 0,-1 0 0,0-1-1,1 1 1,-1 0 0,0 0 0,0 0 0,0-1 0,1 1 0,-1 0 0,0 0 0,0 0 0,1-1-1,16-9-1415,0-3-5411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3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312 561 24575,'0'-4'0,"0"-6"0,-4 0 0,-1-3 0,0 1-8191</inkml:trace>
  <inkml:trace contextRef="#ctx0" brushRef="#br0" timeOffset="1">615 47 24575,'0'3'0,"-1"1"0,0-1 0,0 0 0,0 1 0,0-1 0,-1 0 0,1 0 0,-1 0 0,0 0 0,0 0 0,0-1 0,-4 5 0,-32 32 0,31-32 0,-13 11 0,0-1 0,-2 0 0,0-2 0,0 0 0,-1-2 0,-1 0 0,0-2 0,-39 13 0,50-20 0,0 0 0,0-1 0,0 0 0,0-1 0,-1 0 0,1-2 0,0 1 0,-1-1 0,1-1 0,-1-1 0,1 0 0,0 0 0,0-2 0,0 1 0,0-2 0,0 1 0,1-2 0,-20-11 0,29 15 0,0-1 0,0 1 0,0-1 0,0 0 0,0 0 0,1 0 0,0 0 0,-1 0 0,1 0 0,0-1 0,0 1 0,1-1 0,-1 1 0,1-1 0,0 0 0,0 0 0,0 1 0,0-1 0,1 0 0,0 0 0,-1 0 0,1 0 0,1 0 0,-1 0 0,1 0 0,-1 0 0,1 1 0,0-1 0,0 0 0,1 0 0,-1 1 0,3-5 0,0-1 0,1 1 0,-1-1 0,1 1 0,1 1 0,0-1 0,0 1 0,0-1 0,1 2 0,0-1 0,0 1 0,1 0 0,8-5 0,-6 5-227,0 1-1,0 0 1,1 1-1,-1 0 1,17-3-1,-10 4-6598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3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1 24575,'5'0'0,"-1"-1"0,1 2 0,-1-1 0,0 0 0,1 1 0,-1 0 0,0 0 0,1 0 0,-1 1 0,0-1 0,0 1 0,0 0 0,0 0 0,0 0 0,-1 1 0,1-1 0,-1 1 0,0 0 0,1 0 0,-1 0 0,0 1 0,-1-1 0,1 1 0,-1-1 0,1 1 0,-1 0 0,0 0 0,0 0 0,-1 0 0,1 0 0,-1 0 0,1 7 0,-1-1 0,0 0 0,0 0 0,-1 1 0,0-1 0,-1 0 0,0 0 0,-1 0 0,0 0 0,0 0 0,-1-1 0,-1 1 0,0-1 0,-5 11 0,-4 3 0,-1-1 0,0 0 0,-27 30 0,36-46 0,0-1 0,0 1 0,-1-1 0,0 0 0,0 0 0,0 0 0,-1-1 0,1 0 0,-1 0 0,0-1 0,0 0 0,0 0 0,-1 0 0,1-1 0,-1 0 0,-9 1 0,15-3 3,0 0-1,0-1 0,0 1 1,0 0-1,0 0 1,0-1-1,1 1 0,-1-1 1,0 0-1,0 1 1,0-1-1,1 0 0,-1 0 1,1 0-1,-1 0 0,1 0 1,-1-1-1,1 1 1,-1 0-1,1-1 0,0 1 1,0-1-1,0 1 1,0-1-1,0 0 0,0 1 1,0-1-1,0 0 1,1 0-1,-1 1 0,1-1 1,-1 0-1,1 0 1,0 0-1,0 0 0,0 0 1,0-2-1,0-10-158,1 1-1,0 0 0,1 0 1,4-17-1,-3 17-516,2-13-6153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6.2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24575,'4'0'0,"5"0"0,5 0 0,4 0 0,4-4 0,1-1 0,1 0 0,4 1 0,1 1 0,0-3 0,-1 0 0,-1 1 0,2-3 0,1 0 0,-1-3 0,-2 1 0,-5 2-8191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3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 80 24575,'3'-3'0,"-1"-2"0,1 1 0,-1 0 0,0 0 0,0-1 0,0 1 0,-1-1 0,0 1 0,0-1 0,0 0 0,0 0 0,0-9 0,0 1 0,2 15 0,3 13 0,4 18 0,-8-9 0,-1 1 0,-2-1 0,0 0 0,-1 1 0,-2-1 0,0 0 0,-2-1 0,0 1 0,-2-1 0,-1 0 0,0-1 0,-2 0 0,0 0 0,-2-1 0,0-1 0,-26 30 0,14-19-341,-2-2 0,-2 0-1,-46 35 1,60-53-6485</inkml:trace>
  <inkml:trace contextRef="#ctx0" brushRef="#br0" timeOffset="1">231 617 24575,'0'-1'0,"0"0"0,0 0 0,1 0 0,-1 0 0,1 0 0,-1 0 0,1 0 0,-1 0 0,1 0 0,0 1 0,-1-1 0,1 0 0,0 0 0,0 1 0,-1-1 0,1 0 0,0 1 0,0-1 0,0 1 0,0-1 0,0 1 0,0 0 0,0-1 0,0 1 0,0 0 0,0 0 0,0-1 0,0 1 0,0 0 0,0 0 0,0 0 0,0 0 0,2 1 0,-2-1 0,0 0 0,0 0 0,0 0 0,0 0 0,0 0 0,0 0 0,1 0 0,-1 0 0,0 1 0,0-1 0,0 1 0,0-1 0,0 1 0,0-1 0,0 1 0,0-1 0,0 1 0,-1 0 0,1-1 0,0 1 0,0 0 0,0 0 0,-1 0 0,1 0 0,0 0 0,-1 0 0,1 0 0,-1 0 0,1 0 0,-1 0 0,0 0 0,1 0 0,-1 2 0,0 3 0,-1 0 0,0 0 0,-1 0 0,1 0 0,-1-1 0,0 1 0,-1 0 0,1-1 0,-1 0 0,0 1 0,-1-1 0,1 0 0,-1 0 0,0-1 0,0 1 0,0-1 0,-6 4 0,-5 5 0,0-1 0,-1 0 0,-1-1 0,-17 8 0,21-12-195,0-1 0,0 0 0,0-1 0,-1 0 0,0-2 0,-23 5 0,17-7-6631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4.1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1830 13 24575,'-2'-2'-64,"0"1"-1,0 0 0,1-1 0,-2 1 1,1 0-1,0 0 0,0 1 1,0-1-1,0 0 0,-1 1 0,1-1 1,0 1-1,0-1 0,-1 1 1,1 0-1,0 0 0,-1 0 0,1 1 1,0-1-1,-1 0 0,1 1 1,0 0-1,0-1 0,0 1 0,-1 0 1,1 0-1,0 0 0,-3 3 1,-4 1 55,1 0 1,1 1 0,-1 0-1,1 0 1,-12 13 0,5-1 190,1 1-1,1 0 1,1 1 0,0 0-1,1 1 1,-11 35 0,-31 141 752,34-122-1214,-98 318 280,84-309 0,-4-2 0,-72 123 0,66-137 0,-3-1 0,-3-3 0,-2-2 0,-4-1 0,-1-4 0,-4-2 0,-1-2 0,-3-3 0,-92 55 0,109-78-136,-1-2-1,-1-2 1,-2-2-1,0-3 1,0-1-1,-2-3 1,0-2-1,0-3 0,-58 4 1,46-10-6690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4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95 24575,'1'-13'0,"-1"0"0,2 0 0,3-17 0,-5 28 0,1 1 0,-1-1 0,1 1 0,-1-1 0,1 1 0,0-1 0,-1 1 0,1-1 0,0 1 0,0-1 0,0 1 0,0 0 0,0 0 0,0-1 0,3-1 0,-3 3 0,0 0 0,0 0 0,0 0 0,0 0 0,0 0 0,1 0 0,-1 0 0,0 0 0,0 0 0,0 1 0,0-1 0,0 0 0,0 1 0,0-1 0,0 1 0,0-1 0,0 1 0,-1-1 0,1 1 0,0 0 0,0-1 0,0 1 0,-1 0 0,1 0 0,0 0 0,-1-1 0,1 1 0,0 2 0,5 4 0,-1 0 0,-1 1 0,1 0 0,-1 0 0,-1 0 0,1 1 0,-1-1 0,3 16 0,9 77 0,-11-61 0,2 8 0,-2 1 0,-3-1 0,-5 58 0,1-88-1365,-2-3-5461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4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768 79 24575,'-10'-8'0,"0"-1"0,0 2 0,-1-1 0,0 2 0,-1-1 0,1 1 0,-1 1 0,-1 0 0,1 1 0,0 0 0,-1 1 0,0 1 0,0 0 0,0 0 0,0 1 0,0 1 0,0 0 0,-19 3 0,6 0 0,-1 2 0,1 0 0,0 1 0,0 2 0,1 1 0,0 1 0,0 1 0,-26 16 0,28-12 0,1 0 0,1 2 0,1 0 0,0 2 0,1 0 0,-26 35 0,32-38 0,2 1 0,0 0 0,1 1 0,1 0 0,1 1 0,0-1 0,2 2 0,0-1 0,-5 30 0,11-39-108,-1 0 0,2 0 0,0 0 1,0 0-1,0 0 0,5 14 0,-4-16-502,3 12-6216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5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441 1 24575,'0'4'0,"0"5"0,0 5 0,0 4 0,0 4 0,0 1 0,0 1 0,0 0 0,0 0 0,0 0 0,-4-4 0,-2-9 0</inkml:trace>
  <inkml:trace contextRef="#ctx0" brushRef="#br0" timeOffset="1">347 187 24575,'1'18'0,"-1"-14"0,1 1 0,-1-1 0,0 0 0,0 0 0,0 1 0,0-1 0,-1 0 0,0 0 0,0 1 0,0-1 0,0 0 0,-1 0 0,1 0 0,-1 0 0,0-1 0,0 1 0,-1 0 0,1-1 0,-1 1 0,1-1 0,-7 5 0,-27 19 0,-2-1 0,-1-3 0,-1-1 0,-80 32 0,97-45-1365,3-3-5461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5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652 188 24575,'-43'45'0,"22"-20"0,-2-1 0,0-2 0,-53 38 0,52-44 0,8-7 0,0 0 0,1 1 0,1 1 0,0 0 0,0 1 0,1 1 0,1 0 0,-18 24 0,28-34 0,1 0 0,0 0 0,-1 0 0,1 0 0,1 0 0,-1 1 0,0-1 0,1 0 0,0 0 0,0 1 0,0-1 0,0 0 0,0 0 0,1 1 0,-1-1 0,1 0 0,0 0 0,0 0 0,0 0 0,0 0 0,0 0 0,1 0 0,2 3 0,5 7 0,0 0 0,1-1 0,21 19 0,6 9 0,-36-38 0,0-1 0,-1 1 0,1-1 0,0 1 0,0-1 0,-1 1 0,1 0 0,-1-1 0,1 1 0,-1 0 0,0-1 0,0 1 0,0 0 0,0-1 0,0 1 0,0 0 0,0-1 0,0 1 0,-1 0 0,1-1 0,-1 4 0,-1-1 0,0 0 0,0-1 0,-1 1 0,1 0 0,-1-1 0,0 0 0,0 1 0,-4 3 0,-6 4 0,-1-1 0,0-1 0,-21 11 0,28-16 0,-18 10 0,0-1 0,0-2 0,-48 14 0,66-23 0,0 0 0,0-1 0,0-1 0,0 1 0,0-1 0,0 0 0,0 0 0,-13-3 0,16 2 0,0 0 0,1-1 0,-1 1 0,1-1 0,-1 0 0,1 0 0,0 0 0,-1 0 0,1 0 0,0-1 0,1 1 0,-1-1 0,0 0 0,1 0 0,-1 0 0,1 0 0,-2-5 0,1 4 0,2-1 0,-1 0 0,0 1 0,1-1 0,0 0 0,0 0 0,1 0 0,-1 0 0,1 1 0,0-1 0,0 0 0,1 0 0,-1 0 0,1 0 0,0 0 0,1 0 0,1-5 0,5-11 0,1 1 0,18-30 0,-13 23 0,68-114 0,182-240 0,-248 358-682,24-43-1,-29 45-6143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6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24575,'6'0'0,"-5"0"0,0 0 0,0 0 0,0 0 0,0 0 0,0 0 0,0 0 0,0 0 0,0 0 0,0 0 0,0 1 0,0-1 0,0 0 0,0 1 0,-1-1 0,1 0 0,0 1 0,0-1 0,0 1 0,0 0 0,-1-1 0,1 1 0,0 0 0,-1-1 0,1 1 0,0 0 0,-1 0 0,1-1 0,-1 1 0,1 0 0,-1 0 0,0 0 0,1 2 0,7 18 0,-1 1 0,-1 0 0,-1 0 0,-1 1 0,-1-1 0,1 32 0,-4-52 0,14 91 0,-10-74 0,0 0 0,-1 0 0,-1 0 0,-1 0 0,-1 0 0,0 0 0,-7 38 0,-8-27 120,15-29-145,-1-1 0,1 0 1,0 1-1,-1-1 0,1 1 0,0-1 1,-1 0-1,1 1 0,-1-1 0,1 0 1,-1 1-1,1-1 0,0 0 0,-1 0 1,1 0-1,-1 1 0,1-1 0,-1 0 1,1 0-1,-1 0 0,1 0 0,-1 0 1,0 0-1,1 0 0,-1 0 0,1 0 1,-1 0-1,1 0 0,-1 0 0,1-1 1,-1 1-1,1 0 0,-1 0 0,1 0 1,0-1-1,-1 1 0,1 0 0,-1-1 1,1 1-1,-1 0 0,1-1 0,0 1 1,-1 0-1,1-1 0,0 1 0,-1-1 1,1 1-1,0-1 0,0 1 0,0-1 1,-1 1-1,1-1 0,0 1 0,0-1 1,0 1-1,0-1 0,0 1 0,0-1 1,0 0-1,-4-12-6801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6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11 24575,'0'-4'0,"4"-2"0,2 5 0,-5 2 0,-2 6 0,-2 4 0,1 5 0,-4 0 0,0 1 0,0 1 0,-3-2 0,-3-3 0,-4-5 0,-4-3 0,3-7 0,-1-2 0,3-2-8191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6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0 24575,'-1'10'0,"0"0"0,0-1 0,-1 1 0,-5 11 0,-4 35 0,9 38 0,3-60 0,-2-1 0,-2 1 0,-7 38 0,5-39 0,1-17 0,4-45 0,-1-34 0,-1 35 0,2-1 0,1 1 0,1 0 0,1 0 0,9-32 0,-12 58 0,1-1 0,0 1 0,-1 0 0,1 0 0,0-1 0,0 1 0,0 0 0,1 0 0,-1 0 0,0 0 0,1 0 0,-1 0 0,1 0 0,0 1 0,0-1 0,0 1 0,-1-1 0,1 1 0,1 0 0,-1-1 0,0 1 0,0 0 0,4-1 0,-2 2 0,0 0 0,-1 0 0,1 0 0,0 0 0,-1 0 0,1 1 0,0 0 0,-1 0 0,1 0 0,-1 0 0,1 1 0,-1-1 0,6 4 0,2 2 0,-1 0 0,0 0 0,0 1 0,-1 1 0,0-1 0,0 2 0,-1-1 0,9 14 0,-13-17-59,-1 0 0,0 1-1,0-1 1,0 1-1,-1-1 1,0 1 0,0 0-1,0 0 1,-1 0 0,0 0-1,-1 0 1,1 0 0,-2 0-1,1 0 1,-1 0-1,1 0 1,-2 0 0,1-1-1,-1 1 1,0 0 0,-1 0-1,-3 7 1,2-4-6767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7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234 506 24575,'-50'-9'0,"42"10"0,0 1 0,1 0 0,-1 1 0,0-1 0,1 1 0,-1 1 0,1-1 0,0 2 0,0-1 0,1 0 0,-1 1 0,1 1 0,0-1 0,0 1 0,1 0 0,0 0 0,0 0 0,0 1 0,1 0 0,-7 13 0,4-6 0,0 1 0,1 0 0,1 0 0,0 0 0,1 0 0,1 1 0,1 0 0,0-1 0,0 31 0,3-39 0,-1-1 0,2 1 0,-1-1 0,1 1 0,0-1 0,0 0 0,0 1 0,5 6 0,-6-11 0,-1-1 0,1 0 0,0 1 0,0-1 0,-1 0 0,1 0 0,0 0 0,0 0 0,0 0 0,0 0 0,0 0 0,1 0 0,-1 0 0,0 0 0,0-1 0,1 1 0,-1 0 0,0-1 0,1 1 0,-1-1 0,0 1 0,1-1 0,-1 0 0,1 0 0,-1 0 0,1 0 0,-1 0 0,0 0 0,1 0 0,-1 0 0,1 0 0,-1 0 0,1-1 0,-1 1 0,0-1 0,1 1 0,-1-1 0,0 0 0,0 1 0,1-1 0,-1 0 0,0 0 0,1-1 0,10-8 0,0-1 0,-1 0 0,0-1 0,-1 0 0,-1-1 0,12-19 0,42-90 0,-50 95 0,38-92 0,-5-1 0,58-240 0,-97 347 0,-6 36 0,-5 42 0,-25 73-1365,23-117-5461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7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1465 208 24575,'1'0'0,"16"4"0,-13 18 0,-3-9 0,-1 1 0,0-1 0,-1 1 0,-1-1 0,0 0 0,0 1 0,-2-1 0,0 0 0,0-1 0,-1 1 0,-12 21 0,16-33 0,1 0 0,-1 0 0,1 0 0,-1 0 0,0 0 0,1 0 0,-1 0 0,0 0 0,0 0 0,0-1 0,1 1 0,-1 0 0,0-1 0,0 1 0,0 0 0,0-1 0,0 1 0,-1-1 0,1 0 0,0 1 0,0-1 0,0 0 0,0 0 0,-2 0 0,2 0 0,0-1 0,0 1 0,0-1 0,0 1 0,0-1 0,0 0 0,0 0 0,0 0 0,0 1 0,0-1 0,0 0 0,1 0 0,-1 0 0,0 0 0,1 0 0,-1 0 0,0-1 0,0 0 0,-2-6 0,1 0 0,0 0 0,0 0 0,0 0 0,0-11 0,1-70 0,1 89 0,0-1 0,0 0 0,0 1 0,-1-1 0,1 1 0,0-1 0,-1 1 0,1-1 0,0 1 0,-1-1 0,1 1 0,-1-1 0,1 1 0,-1-1 0,1 1 0,-1 0 0,1-1 0,-1 1 0,1 0 0,-1 0 0,0-1 0,1 1 0,-1 0 0,1 0 0,-1 0 0,0 0 0,1-1 0,-1 1 0,1 0 0,-1 0 0,0 0 0,1 0 0,-1 1 0,0-1 0,1 0 0,-1 0 0,1 0 0,-1 0 0,0 1 0,1-1 0,-1 0 0,1 1 0,-1-1 0,1 0 0,-1 1 0,1-1 0,-1 1 0,-38 21 0,29-15 0,-9 2 0,1-2 0,-1 0 0,-1 0 0,1-2 0,-40 5 0,41-7 0,17-2 0,-1-1 0,1 1 0,-1-1 0,1 1 0,-1-1 0,1 0 0,-1 0 0,1 0 0,-1 1 0,0-2 0,1 1 0,-1 0 0,1 0 0,-1 0 0,1-1 0,-1 1 0,1-1 0,-1 1 0,1-1 0,-1 0 0,1 1 0,0-1 0,-1 0 0,1 0 0,0 0 0,0 0 0,-1 0 0,1 0 0,0 0 0,0-1 0,0 1 0,0-2 0,0-1 0,0-1 0,0 1 0,1-1 0,0 0 0,0 1 0,0-1 0,0 1 0,3-9 0,-1-24 0,-3 35 0,1 1 0,0 0 0,0 0 0,-1 0 0,1 0 0,-1 0 0,1 0 0,-1 0 0,1 0 0,-1 1 0,1-1 0,-1 0 0,0 0 0,0 0 0,1 1 0,-1-1 0,0 0 0,0 0 0,0 1 0,0-1 0,0 1 0,0-1 0,0 1 0,0 0 0,-1-1 0,-32 1 0,23 3 0,1 0 0,-1 1 0,-20 10 0,-11 14 0,36-22 0,0-1 0,-1 0 0,0-1 0,0 1 0,0-1 0,-1 0 0,1-1 0,-1 0 0,-13 4 0,19-7 0,1-1 0,0 1 0,0 0 0,-1 0 0,1-1 0,0 1 0,0 0 0,0-1 0,0 1 0,0-1 0,0 0 0,0 1 0,0-1 0,0 0 0,0 1 0,0-1 0,0 0 0,0 0 0,0 0 0,1 0 0,-1 0 0,0 0 0,1 0 0,-1 0 0,1 0 0,-1 0 0,1-1 0,-1 1 0,1 0 0,0 0 0,-1 0 0,1-1 0,0 1 0,0 0 0,0 0 0,0-1 0,0 1 0,1 0 0,-1 0 0,0 0 0,0-1 0,1 0 0,0-6 0,1 0 0,-1 0 0,2 1 0,-1-1 0,4-8 0,-5 14 0,0-1 0,0 1 0,0 0 0,0 0 0,0 0 0,0 0 0,1 0 0,-1 0 0,1 0 0,-1 0 0,1 0 0,0 1 0,0-1 0,0 1 0,0-1 0,0 1 0,0 0 0,0 0 0,3-2 0,-3 4 0,-1-1 0,1 1 0,0 0 0,-1-1 0,1 1 0,0 0 0,-1 0 0,1 0 0,-1 0 0,0 0 0,1 0 0,-1 0 0,0 0 0,0 1 0,1-1 0,-1 1 0,0-1 0,0 1 0,-1-1 0,1 1 0,0-1 0,0 1 0,-1 0 0,1-1 0,-1 1 0,1 3 0,5 19 0,-2 0 0,0 0 0,-1 0 0,-2 1 0,-1-1 0,0 0 0,-6 34 0,0-12 0,-2 0 0,-3 0 0,-25 71 0,31-104 0,-1 0 0,0-1 0,-1 0 0,0 0 0,-1-1 0,0 0 0,-1 0 0,0-1 0,-1 0 0,0-1 0,-1 0 0,1 0 0,-2-1 0,-22 12 0,11-8 0,0-2 0,-1-1 0,0 0 0,-1-2 0,0-1 0,0-1 0,-27 2 0,16-4 0,0-1 0,0-2 0,0-1 0,-46-8 0,64 6 0,1-1 0,1 0 0,-1-1 0,1-1 0,-1-1 0,2-1 0,-1 0 0,1-1 0,0 0 0,-26-23 0,35 27 0,0-1 0,1 0 0,0-1 0,0 0 0,0 1 0,1-2 0,0 1 0,0 0 0,0-1 0,1 0 0,1 1 0,-3-10 0,2 3 0,1 1 0,1-1 0,0 1 0,1-1 0,1 0 0,3-22 0,5-8 0,2 0 0,2 1 0,26-57 0,-35 93 0,10-26 24,2 2 0,1 0 0,1 0 0,31-36 0,-3 12-767,60-55 1,-86 90-6084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7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7 110 24575,'1'3'0,"0"0"0,0 0 0,0 0 0,0 0 0,1 0 0,-1 0 0,1 0 0,0-1 0,-1 1 0,1-1 0,0 1 0,5 3 0,29 26 0,-32-30 0,1 1 0,-1-1 0,1-1 0,-1 1 0,1-1 0,0 0 0,-1 0 0,1 0 0,0 0 0,0-1 0,0 0 0,-1 0 0,1 0 0,0-1 0,0 0 0,0 0 0,-1 0 0,1 0 0,0-1 0,-1 0 0,1 1 0,-1-2 0,0 1 0,0 0 0,1-1 0,3-4 0,0 2 0,0 0 0,-1-1 0,0-1 0,0 1 0,0-1 0,-1 0 0,0 0 0,0-1 0,-1 0 0,0 0 0,0 0 0,5-15 0,-9 20 0,0 0 0,0 0 0,-1 0 0,1-1 0,-1 1 0,0 0 0,0 0 0,0 0 0,0 0 0,0 0 0,-1-4 0,0 6 0,1 0 0,-1-1 0,1 1 0,-1 0 0,0 0 0,1 0 0,-1-1 0,0 1 0,0 0 0,0 0 0,0 0 0,0 0 0,0 0 0,0 1 0,0-1 0,0 0 0,0 0 0,-2 0 0,-1 0 0,0 0 0,0 0 0,1 1 0,-1-1 0,0 1 0,0 0 0,0 0 0,1 1 0,-1-1 0,0 1 0,0 0 0,1 0 0,-1 0 0,0 0 0,1 1 0,-6 2 0,-3 4 0,0-1 0,1 1 0,0 1 0,0 0 0,1 1 0,0 0 0,1 0 0,0 1 0,-13 20 0,11-13 0,0 1 0,1 0 0,1 1 0,0 0 0,-8 33 0,13-33 0,0-1 0,2 1 0,-1 20 0,3-34 0,0 0 0,0 0 0,0 0 0,1 0 0,0 0 0,0 0 0,0 0 0,1-1 0,0 1 0,0 0 0,0-1 0,1 1 0,0-1 0,4 6 0,-4-9 0,0 1 0,0-1 0,1 0 0,-1-1 0,1 1 0,0-1 0,-1 1 0,1-1 0,0 0 0,0-1 0,-1 1 0,1-1 0,0 1 0,0-1 0,0 0 0,0-1 0,0 1 0,-1-1 0,1 1 0,0-1 0,0 0 0,-1 0 0,1-1 0,4-1 0,5-2 0,0-1 0,-1 0 0,1-1 0,-1 0 0,16-13 0,-16 9-105,-1-1 0,0 0 0,-1 0 0,-1-1 0,0 0 0,0-1 0,-1 0 0,-1 0 0,-1-1 0,0 0 0,0 0 0,2-16 0,-2 7-6721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57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24575,'1'0'0,"0"0"0,0 0 0,0 1 0,0-1 0,0 1 0,0-1 0,-1 1 0,1-1 0,0 1 0,0-1 0,-1 1 0,1 0 0,0-1 0,0 1 0,-1 0 0,1 0 0,-1-1 0,1 1 0,-1 0 0,1 0 0,-1 0 0,0 0 0,1 0 0,-1 0 0,0 0 0,0 0 0,1 1 0,4 34 0,-4-26 0,7 31 0,-5-29 0,0 1 0,-1 0 0,0 0 0,0 0 0,-2 0 0,0 0 0,0 0 0,-1 0 0,0 0 0,-2 0 0,1 0 0,-10 25 0,11-37 0,0 1 0,1-1 0,-1 1 0,0 0 0,0-1 0,1 1 0,-1 0 0,1 0 0,-1-1 0,1 1 0,0 0 0,0 0 0,0 0 0,0-1 0,0 1 0,0 0 0,1 3 0,0-5 0,-1 1 0,1-1 0,0 0 0,0 1 0,-1-1 0,1 0 0,0 1 0,0-1 0,-1 0 0,1 0 0,0 0 0,0 0 0,-1 0 0,1 0 0,0 0 0,0 0 0,0 0 0,-1 0 0,1 0 0,0-1 0,0 1 0,-1 0 0,1 0 0,0-1 0,-1 1 0,2-1 0,13-7 0,-1 0 0,22-17 0,-28 19 0,131-109 0,-22 15 0,-35 36 0,-95 82 0,1 0 0,1 0 0,1 1 0,0 0 0,1 1 0,1 0 0,2 0 0,-1 0 0,2 1 0,1 0 0,1 1 0,0-1 0,2 42 0,1-60 0,0 1 0,1-1 0,-1 0 0,1 1 0,0-1 0,0 0 0,0 0 0,1 0 0,-1 0 0,1 0 0,-1 0 0,1 0 0,0 0 0,0 0 0,5 3 0,-6-5 0,0 0 0,0 0 0,1 0 0,-1-1 0,1 1 0,-1-1 0,1 1 0,-1-1 0,1 0 0,-1 1 0,1-1 0,-1 0 0,1 0 0,-1 0 0,1 0 0,-1 0 0,1 0 0,-1-1 0,1 1 0,-1-1 0,1 1 0,-1-1 0,1 1 0,-1-1 0,0 0 0,1 1 0,-1-1 0,0 0 0,1 0 0,-1 0 0,0 0 0,0 0 0,0 0 0,2-3 0,10-10-1365,0 1-5461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1.7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790 11 24575,'0'-1'0,"0"1"0,0 0 0,0-1 0,0 1 0,0 0 0,0-1 0,0 1 0,0 0 0,0-1 0,0 1 0,0 0 0,0-1 0,0 1 0,0 0 0,0-1 0,0 1 0,0 0 0,1 0 0,-1-1 0,0 1 0,0 0 0,0-1 0,1 1 0,-1 0 0,0 0 0,0-1 0,0 1 0,1 0 0,-1 0 0,0 0 0,1-1 0,-1 1 0,0 0 0,1 0 0,-1 0 0,0 0 0,1 0 0,-1 0 0,0 0 0,1 0 0,-1 0 0,1 0 0,17 8 0,11 19 0,122 116 0,-99-98 0,-45-39 0,2 2 0,0 0 0,-1 1 0,1-1 0,-2 1 0,14 19 0,-21-27 0,0-1 0,0 0 0,1 1 0,-1-1 0,0 0 0,0 1 0,0-1 0,0 0 0,0 1 0,1-1 0,-1 1 0,0-1 0,0 0 0,0 1 0,0-1 0,0 0 0,0 1 0,0-1 0,0 1 0,0-1 0,-1 0 0,1 1 0,0-1 0,0 1 0,0-1 0,0 0 0,0 1 0,-1-1 0,1 0 0,0 1 0,0-1 0,-1 0 0,1 0 0,0 1 0,0-1 0,-1 1 0,-17 1 0,-17-9 0,10-2 0,1-2 0,0 0 0,0-1 0,1-1 0,1-1 0,0-1 0,2-2 0,-1 1 0,-29-34 0,49 49 0,0 0 0,0 0 0,0 0 0,0 0 0,0 0 0,0 0 0,0 0 0,1 0 0,-1 0 0,0-1 0,1 1 0,-1 0 0,1-1 0,-1 1 0,1 0 0,0-1 0,-1 1 0,1 0 0,0-1 0,0 1 0,0-1 0,0 1 0,0-1 0,0 1 0,1 0 0,-1-1 0,0 1 0,1 0 0,-1-1 0,1 1 0,-1 0 0,1-1 0,0 1 0,-1 0 0,1 0 0,0 0 0,0 0 0,0-1 0,0 1 0,0 1 0,0-1 0,0 0 0,0 0 0,1 0 0,-1 0 0,0 1 0,2-2 0,0 1 0,0 0 0,-1 0 0,1 0 0,0 0 0,0 0 0,0 1 0,0-1 0,-1 1 0,1 0 0,0 0 0,0 0 0,0 0 0,0 0 0,0 1 0,0-1 0,0 1 0,0 0 0,-1-1 0,1 2 0,0-1 0,-1 0 0,4 2 0,-6-3 0,0 1 0,0-1 0,0 1 0,0-1 0,0 1 0,0-1 0,0 1 0,0-1 0,0 1 0,0-1 0,-1 1 0,1-1 0,0 1 0,0-1 0,0 0 0,-1 1 0,1-1 0,0 1 0,0-1 0,-1 0 0,1 1 0,0-1 0,-1 1 0,1-1 0,0 0 0,-1 0 0,1 1 0,-1-1 0,1 0 0,-1 0 0,1 1 0,0-1 0,-1 0 0,1 0 0,-1 0 0,1 0 0,-1 0 0,0 0 0,-25 12 0,23-11 0,-45 18 0,2 2 0,0 2 0,-68 46 0,101-59 0,1-1 0,0 2 0,0-1 0,1 2 0,1-1 0,0 2 0,0-1 0,2 1 0,-1 0 0,2 1 0,0 0 0,0 1 0,1-1 0,1 1 0,1 0 0,-4 18 0,1 18 0,-12 56 0,16-99 0,0 0 0,-1 0 0,0 0 0,0-1 0,0 0 0,-1 0 0,0 0 0,-1 0 0,1-1 0,-1 0 0,-1 0 0,1-1 0,-1 0 0,0 0 0,0 0 0,-12 5 0,-12 6 0,0-3 0,-55 17 0,84-29 0,-9 2-124,1 0 0,-1 0 0,0-1 0,0-1 0,0 0 0,-1 0-1,1-1 1,0-1 0,0 0 0,-19-4 0,9 0-6702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2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24575,'34'-47'0,"-31"40"0,1 1 0,0-1 0,0 1 0,1 0 0,-1 0 0,1 1 0,1-1 0,-1 1 0,1 0 0,0 1 0,8-6 0,-13 10 0,0-1 0,0 1 0,0 0 0,0-1 0,0 1 0,0 0 0,0 0 0,0 0 0,0 0 0,0 0 0,-1 0 0,1 0 0,0 0 0,0 0 0,0 0 0,0 0 0,0 1 0,0-1 0,0 0 0,0 1 0,0-1 0,0 1 0,0-1 0,-1 1 0,1-1 0,1 2 0,-1 0 0,1-1 0,-1 1 0,0 0 0,0 0 0,-1 0 0,1-1 0,0 1 0,0 0 0,-1 0 0,0 0 0,1 5 0,0 2 0,-1 0 0,0 1 0,-1-1 0,-2 14 0,-33 152 0,32-133 0,1 0 0,2 0 0,6 59 0,-1-67 0,15 53 0,-11-54 0,-8-32 4,1 0 0,-1 1 0,1-1 0,-1 0 0,0 0-1,1 0 1,-1 0 0,0 0 0,0 1 0,0-1 0,0 0 0,0 0-1,0 0 1,0 0 0,-1 0 0,1 1 0,0-1 0,-1 0 0,1 0 0,-1 0-1,1 0 1,-1 0 0,1 0 0,-1 0 0,0 0 0,1 0 0,-1 0-1,0 0 1,0-1 0,-1 2 0,0-1-91,0-1-1,0 0 1,0 1 0,0-1-1,0 0 1,0 0 0,0 0-1,1 0 1,-1-1-1,0 1 1,0-1 0,0 1-1,0-1 1,0 1 0,0-1-1,-3-2 1,-8-4-6739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2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962 46 24575,'-26'-9'0,"0"1"0,-1 1 0,0 1 0,0 1 0,-52-1 0,59 5 0,-18-2 0,-1 2 0,1 2 0,-1 1 0,1 2 0,0 2 0,0 2 0,1 1 0,0 2 0,0 1 0,1 2 0,1 1 0,0 2 0,-38 26 0,59-33-45,1 0-1,0 1 1,0 0-1,1 1 1,1 1-1,0 0 1,1 0-1,0 1 1,1 0-1,1 1 1,0-1-1,1 2 1,0-1-1,2 1 1,0 0-1,0 0 1,2 1-1,0-1 1,0 1-1,2 0 1,0 0-1,1 0 1,1-1-1,0 1 0,2 0 1,0-1-1,0 1 1,2-1-1,7 21 1,-3-17-6781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3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677 1 24575,'0'14'0,"-1"1"0,0-1 0,-1 0 0,0 1 0,-1-1 0,-1 0 0,0 0 0,-7 16 0,7-22 0,-1-1 0,0 1 0,0-1 0,0 1 0,-1-1 0,0-1 0,0 1 0,0-1 0,-1 0 0,0-1 0,0 1 0,-1-1 0,1-1 0,-13 6 0,9-5 0,-1 0 0,1 0 0,-1-1 0,0-1 0,0 0 0,-14 2 0,20-5 0,-1 0 0,1 0 0,0-1 0,0 0 0,-1 0 0,1-1 0,0 1 0,0-1 0,0-1 0,0 1 0,1-1 0,-1 0 0,-9-7 0,1 1 0,1 0 0,-1 1 0,-1 1 0,1 0 0,-1 1 0,-18-5 0,29 10 0,0 0 0,0 0 0,1 0 0,-1 1 0,0-1 0,0 1 0,0 0 0,1 0 0,-1 1 0,0-1 0,0 1 0,0 0 0,1 0 0,-1 0 0,0 0 0,1 1 0,-1-1 0,1 1 0,0 0 0,0 0 0,-1 0 0,1 0 0,0 1 0,1-1 0,-1 1 0,0 0 0,1 0 0,-1 0 0,1 0 0,0 0 0,-3 7 0,3-4 0,0-1 0,1 1 0,0 0 0,0 0 0,0-1 0,1 1 0,0 0 0,0 0 0,0 0 0,1 0 0,0 0 0,0 0 0,0-1 0,1 1 0,0 0 0,0-1 0,0 0 0,1 1 0,0-1 0,6 9 0,-2-3 0,0 0 0,1-1 0,1 0 0,0 0 0,0-1 0,1 0 0,0-1 0,15 11 0,-15-13 0,1-1 0,0 0 0,0 0 0,0-1 0,12 3 0,-34-4 0,-1 0 0,1 1 0,1 0 0,-1 1 0,1 0 0,0 0 0,0 1 0,0 1 0,1-1 0,0 2 0,0-1 0,1 1 0,0 1 0,0-1 0,1 1 0,0 1 0,1-1 0,-8 15 0,-5 16 0,1 1 0,2 0 0,-15 64 0,19-64 0,2-7 0,1 0 0,1 0 0,2 1 0,2 0 0,0 60 0,4-91-38,0-1 0,0 1 0,1 0 1,-1 0-1,1-1 0,0 1 0,0 0 0,0-1 0,1 1 0,-1-1 0,1 0 0,0 1 0,0-1 0,0 0 0,1 0 0,-1 0 1,1 0-1,-1-1 0,1 1 0,0-1 0,0 1 0,0-1 0,0 0 0,0 0 0,1 0 0,-1-1 0,1 1 0,-1-1 0,1 0 1,0 0-1,-1 0 0,1 0 0,0-1 0,-1 0 0,7 1 0,10-4-6788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3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0 281 24575,'9'-6'0,"-1"1"0,1 0 0,0 0 0,0 0 0,1 1 0,-1 1 0,20-5 0,0-2 0,331-142 0,-354 149-76,11-5-182,-1 0 0,0-2 0,-1 0 1,16-13-1,-16 8-6568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3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1 124 24575,'0'-4'0,"4"-2"0,1-3 0,4 0 0,0-3 0,3 1 0,3-2 0,3 2 0,2 2 0,-1-1 0,-1 1 0,-4-2 0,-3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4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419 0 24575,'2'3'0,"0"0"0,-1-1 0,1 1 0,-1 0 0,0 0 0,0-1 0,0 1 0,0 0 0,0 0 0,-1 0 0,1 0 0,-1 3 0,0 1 0,-1 0 0,0-1 0,0 1 0,-1 0 0,0-1 0,0 0 0,0 1 0,-1-1 0,0 0 0,0 0 0,-1-1 0,1 1 0,-1-1 0,0 1 0,-1-1 0,0-1 0,1 1 0,-1 0 0,-1-1 0,1 0 0,-1-1 0,1 1 0,-1-1 0,0 0 0,0 0 0,-1-1 0,1 0 0,0 0 0,-1 0 0,0-1 0,1 0 0,-1 0 0,0-1 0,1 1 0,-1-2 0,0 1 0,1-1 0,-1 0 0,1 0 0,-8-3 0,-2-1 0,0 0 0,1-1 0,-16-9 0,-18-7 0,46 21 4,0 0 0,0 0 0,0 0 0,0 1 0,-1-1 0,1 1 0,0 0 0,0 0 0,0 0 0,0 0 0,-1 1 0,1-1 0,0 1 0,0 0 0,0-1 0,0 1 0,0 1 0,0-1 0,0 0 0,1 1 0,-1 0 0,0-1 0,1 1 0,-1 0 0,1 0 0,0 1 0,-1-1 0,1 0 0,-2 5 0,1-4-66,1 0 0,0 1 0,0-1 0,1 1 1,-1 0-1,1-1 0,0 1 0,0 0 0,0 0 0,0 0 0,1 0 0,-1 0 1,1-1-1,0 1 0,0 0 0,1 0 0,-1 0 0,1 0 0,0 0 0,0 0 1,0 0-1,0-1 0,3 6 0,6 7-6764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4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66 24575,'4'4'0,"5"1"0,1 4 0,3 0 0,3-1 0,3-2 0,2-2 0,2-2 0,0-5 0,1-2 0,0 0 0,0-4 0,0 1 0,-1-4 0,1-2 0,-1-4 0,-4-2 0,-5 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1:07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 24575,'0'4'0,"-4"1"0,2 0 0,6-1 0,7-1 0,4-2 0,4 0 0,3 4 0,2 4 0,-4 1-8191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4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279 430 24575,'0'-11'0,"1"1"0,1-1 0,0 0 0,1 1 0,0-1 0,0 1 0,1 0 0,1 0 0,-1 0 0,2 1 0,5-9 0,-8 13 0,-1 2 0,1-1 0,0 0 0,0 0 0,0 1 0,0 0 0,1-1 0,-1 1 0,1 1 0,0-1 0,0 0 0,0 1 0,0 0 0,0 0 0,1 0 0,-1 0 0,1 1 0,-1 0 0,1 0 0,-1 0 0,1 0 0,0 1 0,-1 0 0,1 0 0,0 0 0,-1 0 0,8 2 0,-10-1 0,0-1 0,0 1 0,0-1 0,0 1 0,0 0 0,-1-1 0,1 1 0,0 0 0,0 0 0,-1 0 0,1 1 0,-1-1 0,1 0 0,-1 1 0,1-1 0,-1 0 0,0 1 0,0 0 0,0-1 0,0 1 0,0 0 0,0 0 0,0-1 0,1 5 0,-2-3 0,0 1 0,0-1 0,0 1 0,-1-1 0,1 1 0,-1-1 0,0 0 0,0 1 0,0-1 0,0 0 0,0 0 0,-1 1 0,-1 2 0,-6 8 0,-1-1 0,0 1 0,0-2 0,-23 22 0,12-17 0,0-1 0,-1-1 0,0-1 0,-34 16 0,-102 36 0,154-64 0,-2 1 0,0-1 0,0 0 0,0-1 0,-1 1 0,1-1 0,0 0 0,-10-1 0,15 0 0,-1 0 0,1 0 0,0 0 0,-1-1 0,1 1 0,0 0 0,-1-1 0,1 1 0,0-1 0,-1 1 0,1-1 0,0 0 0,0 0 0,0 0 0,0 1 0,0-1 0,0 0 0,0 0 0,0-1 0,0 1 0,0 0 0,0 0 0,1 0 0,-1 0 0,0-1 0,1 1 0,-1 0 0,1-1 0,-1 1 0,1 0 0,0-1 0,0 1 0,-1-1 0,1 1 0,0 0 0,0-1 0,1 1 0,-1-1 0,0-1 0,7-56 0,16-71 0,-5 37 0,-10 36 0,-3 22 0,0 1 0,3-1 0,14-40 0,-12 54 120,-9 21-168,-1-1 0,0 1 0,1-1 0,-1 1 0,1-1 1,-1 1-1,1-1 0,-1 1 0,1-1 0,-1 1 0,1-1 0,-1 1 0,1 0 0,-1-1 0,1 1 1,0 0-1,-1 0 0,1-1 0,0 1 0,-1 0 0,1 0 0,0 0 0,-1 0 0,1 0 0,0 0 0,-1 0 1,1 0-1,0 0 0,-1 0 0,2 1 0</inkml:trace>
  <inkml:trace contextRef="#ctx0" brushRef="#br0" timeOffset="1">256 989 24575,'0'4'0,"-4"2"0,-2-5 0,1-7 0,1-5 0,-3-6 0,0-3 0,1-3 0,-2 0 0,0-2 0,1 0 0,2 5-8191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5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1069 0 24575,'-2'1'0,"-1"-1"0,1 1 0,0 0 0,0-1 0,0 1 0,0 0 0,0 0 0,0 1 0,0-1 0,0 0 0,1 1 0,-1-1 0,0 1 0,1 0 0,-1-1 0,1 1 0,-2 2 0,-22 36 0,22-35 0,-12 23 0,1 1 0,2 0 0,1 0 0,-8 37 0,-19 126 0,6-26 0,3-47 0,-5-1 0,-5-2 0,-103 212 0,120-288 0,-2-1 0,-1-2 0,-2 0 0,-1-2 0,-53 51 0,64-71 0,1-1 0,-2-1 0,0 0 0,0-1 0,-1-1 0,-1-1 0,0 0 0,0-2 0,-1 0 0,1-2 0,-2 0 0,1-1 0,-36 3 0,44-7-273,0-2 0,0 1 0,1-2 0,-20-4 0,9 1-6553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5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500 170 24575,'2'0'0,"0"0"0,0 1 0,0 0 0,0-1 0,0 1 0,0 0 0,0 0 0,-1 0 0,1 0 0,0 0 0,-1 0 0,1 1 0,2 2 0,-2-3 0,-1 1 0,1 0 0,0-1 0,1 1 0,-1-1 0,0 0 0,0 1 0,0-1 0,1 0 0,4 1 0,-4-2 0,1-1 0,0 1 0,0-1 0,-1 0 0,1 0 0,-1 0 0,1 0 0,-1 0 0,1-1 0,-1 0 0,1 0 0,-1 0 0,0 0 0,0 0 0,0 0 0,-1-1 0,1 0 0,0 1 0,-1-1 0,0 0 0,4-5 0,-4 5 0,0 0 0,0 0 0,0 0 0,0 0 0,-1 0 0,1 0 0,-1-1 0,1 1 0,-1 0 0,-1-1 0,1 1 0,0-1 0,-1 1 0,1-1 0,-1 1 0,0-1 0,-1 0 0,1 1 0,0-1 0,-1 1 0,0-1 0,0 1 0,-1-4 0,0 5 0,1 1 0,0 0 0,-1 0 0,1 0 0,-1-1 0,1 1 0,-1 1 0,0-1 0,1 0 0,-1 0 0,0 1 0,0-1 0,0 1 0,1-1 0,-1 1 0,0 0 0,0 0 0,0 0 0,0 0 0,0 0 0,0 0 0,1 0 0,-1 0 0,0 1 0,0-1 0,0 1 0,1 0 0,-4 1 0,-59 25 0,50-20 0,-126 65 0,123-62 0,1 0 0,0 1 0,0 1 0,1 1 0,-26 28 0,37-36 0,0 0 0,0 0 0,0 1 0,1-1 0,-1 1 0,1 0 0,1 0 0,-1 0 0,1 0 0,0 0 0,0 0 0,1 1 0,0-1 0,0 1 0,1-1 0,-1 1 0,1-1 0,1 1 0,-1-1 0,1 1 0,0-1 0,1 1 0,0-1 0,0 0 0,0 0 0,0 0 0,1 0 0,0 0 0,1-1 0,-1 1 0,1-1 0,8 9 0,-5-6 0,0-1 0,-1 1 0,0 0 0,0 1 0,-1-1 0,0 1 0,6 13 0,-11-19 0,1-1 0,0 0 0,-1 1 0,1-1 0,-1 1 0,0-1 0,0 1 0,0-1 0,0 1 0,0-1 0,0 1 0,-1-1 0,1 1 0,-1-1 0,0 0 0,0 1 0,0-1 0,0 0 0,0 1 0,0-1 0,0 0 0,-1 0 0,1 0 0,-1 0 0,0 0 0,0-1 0,1 1 0,-1 0 0,0-1 0,0 1 0,-1-1 0,1 0 0,0 0 0,-4 2 0,-4 2 0,0-1 0,0 0 0,0-1 0,0 0 0,-1 0 0,1-1 0,-1-1 0,0 1 0,1-2 0,-1 0 0,0 0 0,0-1 0,1 0 0,-1 0 0,0-1 0,1-1 0,0 0 0,-1-1 0,-17-8 0,24 9 0,1 0 0,-1 0 0,1 0 0,0 0 0,0 0 0,1 0 0,-1-1 0,1 0 0,-1 1 0,1-1 0,0 0 0,1 0 0,-1 0 0,1-1 0,0 1 0,0 0 0,0 0 0,0-1 0,1 1 0,-1 0 0,2-9 0,-1-8 0,1 0 0,1 0 0,6-22 0,0 13 0,2-1 0,0 2 0,3 0 0,0 0 0,2 1 0,1 0 0,20-26 0,-2 2 0,-31 47-80,0 0 0,0 0-1,0 0 1,-1-1 0,1 1-1,-1-1 1,0 1 0,-1-1-1,0 1 1,1-1 0,-2 0 0,1 0-1,-1 0 1,0 0 0,0 1-1,-2-13 1,-2 4-6746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6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2286 0 24575,'-2'16'0,"-1"-1"0,-1 1 0,0-1 0,-1 0 0,-1 0 0,0-1 0,-1 0 0,-15 23 0,-3 11 0,4-9 0,-3-1 0,0-1 0,-3-1 0,-1-1 0,-1-1 0,-2-2 0,-1-1 0,-37 27 0,-37 21 0,-162 91 0,238-153 0,-1-1 0,0-1 0,-1-2 0,0-1 0,-1-1 0,-1-2 0,-53 7 0,66-14 0,1 0 0,-1-2 0,1 0 0,-1-2 0,1 0 0,-1-1 0,1-1 0,0-1 0,0-1 0,1 0 0,0-2 0,0 0 0,-35-21 0,39 18 0,7 5 0,0 1 0,0 0 0,-1 0 0,0 1 0,-17-7 0,24 11 0,0-1 0,0 1 0,0 0 0,0-1 0,0 1 0,0 0 0,0 1 0,-1-1 0,1 0 0,0 1 0,0-1 0,0 1 0,1-1 0,-1 1 0,0 0 0,0 0 0,0 0 0,0 0 0,1 0 0,-1 0 0,0 0 0,1 1 0,-1-1 0,1 1 0,0-1 0,-1 1 0,1-1 0,0 1 0,0 0 0,0 0 0,0-1 0,0 1 0,-1 4 0,-12 25 0,1 0 0,-1-1 0,-1 0 0,-2-1 0,-21 28 0,31-49 0,0 0 0,0-1 0,0 0 0,-1 0 0,0-1 0,0 0 0,-1 0 0,0-1 0,0 0 0,0 0 0,-1-1 0,1 0 0,-1-1 0,0 0 0,0-1 0,0 0 0,-17 1 0,-37 8 0,54-8 0,0 0 0,0-1 0,0-1 0,0 1 0,-1-2 0,1 1 0,0-2 0,-1 1 0,1-1 0,0-1 0,-15-3 0,18 0 0,1 0 0,0 0 0,0-1 0,1 0 0,-1 0 0,1 0 0,1-1 0,-1 1 0,1-1 0,0 0 0,1-1 0,-5-12 0,-11-17 0,17 34 0,-3-7 0,-1 1 0,0 0 0,0 1 0,-1-1 0,-14-12 0,20 20 0,0 0 0,-1 0 0,1 0 0,0 0 0,-1 0 0,1 0 0,-1 1 0,0-1 0,1 1 0,-1-1 0,0 1 0,1 0 0,-1-1 0,0 1 0,1 0 0,-1 0 0,-3 0 0,3 1 0,0 0 0,-1 0 0,1 0 0,0 0 0,0 0 0,0 1 0,0-1 0,0 1 0,0-1 0,1 1 0,-1 0 0,0 0 0,1-1 0,-1 1 0,1 0 0,-2 3 0,-11 18 0,1 1 0,1 0 0,-11 30 0,18-40 0,0 0 0,2 1 0,-1-1 0,2 1 0,0 0 0,0 0 0,2 20 0,0-32-4,0-1-1,0 0 1,0 1-1,1-1 1,-1 1-1,1-1 1,0 0 0,0 1-1,-1-1 1,1 0-1,1 0 1,-1 0-1,0 0 1,0 0-1,1 0 1,-1 0-1,3 2 1,-2-3 14,-1 0 1,1 0-1,0 0 1,-1-1-1,1 1 1,0 0 0,-1-1-1,1 0 1,0 1-1,0-1 1,-1 0-1,1 0 1,0 0-1,0 0 1,0 0-1,-1 0 1,1-1-1,2 1 1,5-3-197,0-1 1,0 0-1,0 0 0,0 0 1,-1-1-1,0-1 1,8-6-1,9-8-6640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6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1 505 24575,'22'-18'0,"1"2"0,0 0 0,1 2 0,47-22 0,-24 14 0,-28 11 0,-1 0 0,0 0 0,-1-2 0,-1 0 0,0-1 0,0-1 0,23-29 0,-34 38 0,1-1 0,-1-1 0,0 1 0,-1-1 0,1 0 0,-2 0 0,1 0 0,-1 0 0,0-1 0,-1 0 0,0 1 0,0-1 0,-1 0 0,0 0 0,-1 0 0,0 0 0,0 0 0,-1 0 0,0 1 0,-4-17 0,4 22 0,0-1 0,0 1 0,-1 0 0,1-1 0,-1 1 0,1 0 0,-1 0 0,0 0 0,0 0 0,-1 1 0,1-1 0,-1 0 0,1 1 0,-1 0 0,0 0 0,0 0 0,1 0 0,-2 0 0,1 0 0,-4-1 0,2 2 0,0 0 0,0 0 0,0 1 0,1 0 0,-1 0 0,0 0 0,0 0 0,0 1 0,0 0 0,1 0 0,-1 0 0,0 0 0,-4 3 0,-11 5 0,1 1 0,0 1 0,1 0 0,0 2 0,-22 19 0,4 0-682,-62 69-1,77-75-6143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07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803 890 24575,'4'0'0,"1"4"0,4 1 0,5 0 0,-1-5 0,2-2 0,-2-5 0,-3-5 0,-3-5 0,-7 0 0,-3 0 0,-2-1 0,-3 2 0,-1 3-8191</inkml:trace>
  <inkml:trace contextRef="#ctx0" brushRef="#br0" timeOffset="1">11 28 24575,'-4'0'0,"-1"-4"0,4-1 0,2-4 0,5-1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11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1 118 24575,'16'-1'0,"-1"-1"0,1-1 0,0-1 0,19-7 0,5 0 0,290-65 0,-318 74 0,13-3 0,-24 4 0,-16 0 0,-50 3 0,-83 15 0,118-13 0,0 0 0,0 1 0,-41 12 0,70-16-68,-1 0 0,1-1-1,-1 1 1,1-1 0,-1 0 0,0 1-1,1-1 1,-1 0 0,0 0 0,1 0-1,-1 0 1,0 0 0,1 0 0,-1-1-1,0 1 1,1-1 0,-1 1-1,1-1 1,-3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12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585 1 24575,'-103'114'0,"-156"223"0,208-264 0,-13 22 60,-28 37-1485,77-114-5401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12.6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792 0 24575,'-5'2'0,"0"0"0,0 0 0,0 1 0,0-1 0,0 1 0,1 0 0,-1 0 0,1 1 0,0-1 0,0 1 0,-4 5 0,-3 1 0,-73 72 0,-134 169 0,84-90 0,132-159-19,-120 129 160,104-113-438,-2-1-1,0-1 1,0-1-1,-43 23 1,43-29-6529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1T14:52:12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1033 117 24575,'-24'22'0,"-1"-1"0,0-1 0,-51 29 0,-95 40 0,68-37 0,-330 178 0,375-206-1365,37-17-5461</inkml:trace>
  <inkml:trace contextRef="#ctx0" brushRef="#br0" timeOffset="1">660 1 24575,'-387'378'-6784,"136"-134"13568,234-233-6665,13-11-320,6-10-1082,5-2-5543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531" Type="http://schemas.openxmlformats.org/officeDocument/2006/relationships/customXml" Target="../ink/ink265.xml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44" Type="http://schemas.openxmlformats.org/officeDocument/2006/relationships/image" Target="../media/image222.png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497" Type="http://schemas.openxmlformats.org/officeDocument/2006/relationships/customXml" Target="../ink/ink248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22" Type="http://schemas.openxmlformats.org/officeDocument/2006/relationships/image" Target="../media/image261.png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2.png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172" Type="http://schemas.openxmlformats.org/officeDocument/2006/relationships/image" Target="../media/image86.png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251.png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13" Type="http://schemas.openxmlformats.org/officeDocument/2006/relationships/customXml" Target="../ink/ink256.xml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7.png"/><Relationship Id="rId56" Type="http://schemas.openxmlformats.org/officeDocument/2006/relationships/image" Target="../media/image28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2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426" Type="http://schemas.openxmlformats.org/officeDocument/2006/relationships/image" Target="../media/image213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35" Type="http://schemas.openxmlformats.org/officeDocument/2006/relationships/customXml" Target="../ink/ink267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58" Type="http://schemas.openxmlformats.org/officeDocument/2006/relationships/image" Target="../media/image229.png"/><Relationship Id="rId479" Type="http://schemas.openxmlformats.org/officeDocument/2006/relationships/customXml" Target="../ink/ink239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525" Type="http://schemas.openxmlformats.org/officeDocument/2006/relationships/customXml" Target="../ink/ink262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27" Type="http://schemas.openxmlformats.org/officeDocument/2006/relationships/customXml" Target="../ink/ink213.xml"/><Relationship Id="rId448" Type="http://schemas.openxmlformats.org/officeDocument/2006/relationships/image" Target="../media/image224.png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15" Type="http://schemas.openxmlformats.org/officeDocument/2006/relationships/customXml" Target="../ink/ink257.xml"/><Relationship Id="rId536" Type="http://schemas.openxmlformats.org/officeDocument/2006/relationships/image" Target="../media/image268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17" Type="http://schemas.openxmlformats.org/officeDocument/2006/relationships/customXml" Target="../ink/ink208.xml"/><Relationship Id="rId438" Type="http://schemas.openxmlformats.org/officeDocument/2006/relationships/image" Target="../media/image219.png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526" Type="http://schemas.openxmlformats.org/officeDocument/2006/relationships/image" Target="../media/image263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28" Type="http://schemas.openxmlformats.org/officeDocument/2006/relationships/image" Target="../media/image214.png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481" Type="http://schemas.openxmlformats.org/officeDocument/2006/relationships/customXml" Target="../ink/ink240.xml"/><Relationship Id="rId516" Type="http://schemas.openxmlformats.org/officeDocument/2006/relationships/image" Target="../media/image258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537" Type="http://schemas.openxmlformats.org/officeDocument/2006/relationships/customXml" Target="../ink/ink268.xml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418" Type="http://schemas.openxmlformats.org/officeDocument/2006/relationships/image" Target="../media/image209.png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471" Type="http://schemas.openxmlformats.org/officeDocument/2006/relationships/customXml" Target="../ink/ink235.xml"/><Relationship Id="rId506" Type="http://schemas.openxmlformats.org/officeDocument/2006/relationships/image" Target="../media/image253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27" Type="http://schemas.openxmlformats.org/officeDocument/2006/relationships/customXml" Target="../ink/ink263.xml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461" Type="http://schemas.openxmlformats.org/officeDocument/2006/relationships/customXml" Target="../ink/ink230.xml"/><Relationship Id="rId482" Type="http://schemas.openxmlformats.org/officeDocument/2006/relationships/image" Target="../media/image241.png"/><Relationship Id="rId517" Type="http://schemas.openxmlformats.org/officeDocument/2006/relationships/customXml" Target="../ink/ink258.xml"/><Relationship Id="rId538" Type="http://schemas.openxmlformats.org/officeDocument/2006/relationships/image" Target="../media/image269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419" Type="http://schemas.openxmlformats.org/officeDocument/2006/relationships/customXml" Target="../ink/ink209.xml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72" Type="http://schemas.openxmlformats.org/officeDocument/2006/relationships/image" Target="../media/image236.png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28" Type="http://schemas.openxmlformats.org/officeDocument/2006/relationships/image" Target="../media/image264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420" Type="http://schemas.openxmlformats.org/officeDocument/2006/relationships/image" Target="../media/image210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41" Type="http://schemas.openxmlformats.org/officeDocument/2006/relationships/customXml" Target="../ink/ink220.xml"/><Relationship Id="rId462" Type="http://schemas.openxmlformats.org/officeDocument/2006/relationships/image" Target="../media/image231.png"/><Relationship Id="rId483" Type="http://schemas.openxmlformats.org/officeDocument/2006/relationships/customXml" Target="../ink/ink241.xml"/><Relationship Id="rId518" Type="http://schemas.openxmlformats.org/officeDocument/2006/relationships/image" Target="../media/image259.png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31" Type="http://schemas.openxmlformats.org/officeDocument/2006/relationships/customXml" Target="../ink/ink215.xml"/><Relationship Id="rId452" Type="http://schemas.openxmlformats.org/officeDocument/2006/relationships/image" Target="../media/image226.png"/><Relationship Id="rId473" Type="http://schemas.openxmlformats.org/officeDocument/2006/relationships/customXml" Target="../ink/ink236.xml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40" Type="http://schemas.openxmlformats.org/officeDocument/2006/relationships/image" Target="../media/image270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421" Type="http://schemas.openxmlformats.org/officeDocument/2006/relationships/customXml" Target="../ink/ink210.xml"/><Relationship Id="rId442" Type="http://schemas.openxmlformats.org/officeDocument/2006/relationships/image" Target="../media/image221.png"/><Relationship Id="rId463" Type="http://schemas.openxmlformats.org/officeDocument/2006/relationships/customXml" Target="../ink/ink231.xml"/><Relationship Id="rId484" Type="http://schemas.openxmlformats.org/officeDocument/2006/relationships/image" Target="../media/image242.png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32" Type="http://schemas.openxmlformats.org/officeDocument/2006/relationships/image" Target="../media/image216.png"/><Relationship Id="rId453" Type="http://schemas.openxmlformats.org/officeDocument/2006/relationships/customXml" Target="../ink/ink226.xml"/><Relationship Id="rId474" Type="http://schemas.openxmlformats.org/officeDocument/2006/relationships/image" Target="../media/image237.png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22" Type="http://schemas.openxmlformats.org/officeDocument/2006/relationships/image" Target="../media/image211.png"/><Relationship Id="rId443" Type="http://schemas.openxmlformats.org/officeDocument/2006/relationships/customXml" Target="../ink/ink221.xml"/><Relationship Id="rId464" Type="http://schemas.openxmlformats.org/officeDocument/2006/relationships/image" Target="../media/image232.png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1.png"/><Relationship Id="rId117" Type="http://schemas.openxmlformats.org/officeDocument/2006/relationships/customXml" Target="../ink/ink327.xml"/><Relationship Id="rId21" Type="http://schemas.openxmlformats.org/officeDocument/2006/relationships/customXml" Target="../ink/ink279.xml"/><Relationship Id="rId42" Type="http://schemas.openxmlformats.org/officeDocument/2006/relationships/image" Target="../media/image289.png"/><Relationship Id="rId47" Type="http://schemas.openxmlformats.org/officeDocument/2006/relationships/customXml" Target="../ink/ink292.xml"/><Relationship Id="rId63" Type="http://schemas.openxmlformats.org/officeDocument/2006/relationships/customXml" Target="../ink/ink300.xml"/><Relationship Id="rId68" Type="http://schemas.openxmlformats.org/officeDocument/2006/relationships/image" Target="../media/image302.png"/><Relationship Id="rId84" Type="http://schemas.openxmlformats.org/officeDocument/2006/relationships/image" Target="../media/image310.png"/><Relationship Id="rId89" Type="http://schemas.openxmlformats.org/officeDocument/2006/relationships/customXml" Target="../ink/ink313.xml"/><Relationship Id="rId112" Type="http://schemas.openxmlformats.org/officeDocument/2006/relationships/image" Target="../media/image324.png"/><Relationship Id="rId133" Type="http://schemas.openxmlformats.org/officeDocument/2006/relationships/customXml" Target="../ink/ink335.xml"/><Relationship Id="rId138" Type="http://schemas.openxmlformats.org/officeDocument/2006/relationships/image" Target="../media/image337.png"/><Relationship Id="rId154" Type="http://schemas.openxmlformats.org/officeDocument/2006/relationships/image" Target="../media/image345.png"/><Relationship Id="rId16" Type="http://schemas.openxmlformats.org/officeDocument/2006/relationships/image" Target="../media/image276.png"/><Relationship Id="rId107" Type="http://schemas.openxmlformats.org/officeDocument/2006/relationships/customXml" Target="../ink/ink322.xml"/><Relationship Id="rId11" Type="http://schemas.openxmlformats.org/officeDocument/2006/relationships/customXml" Target="../ink/ink274.xml"/><Relationship Id="rId32" Type="http://schemas.openxmlformats.org/officeDocument/2006/relationships/image" Target="../media/image284.png"/><Relationship Id="rId37" Type="http://schemas.openxmlformats.org/officeDocument/2006/relationships/customXml" Target="../ink/ink287.xml"/><Relationship Id="rId53" Type="http://schemas.openxmlformats.org/officeDocument/2006/relationships/customXml" Target="../ink/ink295.xml"/><Relationship Id="rId58" Type="http://schemas.openxmlformats.org/officeDocument/2006/relationships/image" Target="../media/image297.png"/><Relationship Id="rId74" Type="http://schemas.openxmlformats.org/officeDocument/2006/relationships/image" Target="../media/image305.png"/><Relationship Id="rId79" Type="http://schemas.openxmlformats.org/officeDocument/2006/relationships/customXml" Target="../ink/ink308.xml"/><Relationship Id="rId102" Type="http://schemas.openxmlformats.org/officeDocument/2006/relationships/image" Target="../media/image319.png"/><Relationship Id="rId123" Type="http://schemas.openxmlformats.org/officeDocument/2006/relationships/customXml" Target="../ink/ink330.xml"/><Relationship Id="rId128" Type="http://schemas.openxmlformats.org/officeDocument/2006/relationships/image" Target="../media/image332.png"/><Relationship Id="rId144" Type="http://schemas.openxmlformats.org/officeDocument/2006/relationships/image" Target="../media/image340.png"/><Relationship Id="rId149" Type="http://schemas.openxmlformats.org/officeDocument/2006/relationships/customXml" Target="../ink/ink343.xml"/><Relationship Id="rId5" Type="http://schemas.openxmlformats.org/officeDocument/2006/relationships/customXml" Target="../ink/ink271.xml"/><Relationship Id="rId90" Type="http://schemas.openxmlformats.org/officeDocument/2006/relationships/image" Target="../media/image313.png"/><Relationship Id="rId95" Type="http://schemas.openxmlformats.org/officeDocument/2006/relationships/customXml" Target="../ink/ink316.xml"/><Relationship Id="rId22" Type="http://schemas.openxmlformats.org/officeDocument/2006/relationships/image" Target="../media/image279.png"/><Relationship Id="rId27" Type="http://schemas.openxmlformats.org/officeDocument/2006/relationships/customXml" Target="../ink/ink282.xml"/><Relationship Id="rId43" Type="http://schemas.openxmlformats.org/officeDocument/2006/relationships/customXml" Target="../ink/ink290.xml"/><Relationship Id="rId48" Type="http://schemas.openxmlformats.org/officeDocument/2006/relationships/image" Target="../media/image292.png"/><Relationship Id="rId64" Type="http://schemas.openxmlformats.org/officeDocument/2006/relationships/image" Target="../media/image300.png"/><Relationship Id="rId69" Type="http://schemas.openxmlformats.org/officeDocument/2006/relationships/customXml" Target="../ink/ink303.xml"/><Relationship Id="rId113" Type="http://schemas.openxmlformats.org/officeDocument/2006/relationships/customXml" Target="../ink/ink325.xml"/><Relationship Id="rId118" Type="http://schemas.openxmlformats.org/officeDocument/2006/relationships/image" Target="../media/image327.png"/><Relationship Id="rId134" Type="http://schemas.openxmlformats.org/officeDocument/2006/relationships/image" Target="../media/image335.png"/><Relationship Id="rId139" Type="http://schemas.openxmlformats.org/officeDocument/2006/relationships/customXml" Target="../ink/ink338.xml"/><Relationship Id="rId80" Type="http://schemas.openxmlformats.org/officeDocument/2006/relationships/image" Target="../media/image308.png"/><Relationship Id="rId85" Type="http://schemas.openxmlformats.org/officeDocument/2006/relationships/customXml" Target="../ink/ink311.xml"/><Relationship Id="rId150" Type="http://schemas.openxmlformats.org/officeDocument/2006/relationships/image" Target="../media/image343.png"/><Relationship Id="rId155" Type="http://schemas.openxmlformats.org/officeDocument/2006/relationships/customXml" Target="../ink/ink346.xml"/><Relationship Id="rId12" Type="http://schemas.openxmlformats.org/officeDocument/2006/relationships/image" Target="../media/image274.png"/><Relationship Id="rId17" Type="http://schemas.openxmlformats.org/officeDocument/2006/relationships/customXml" Target="../ink/ink277.xml"/><Relationship Id="rId33" Type="http://schemas.openxmlformats.org/officeDocument/2006/relationships/customXml" Target="../ink/ink285.xml"/><Relationship Id="rId38" Type="http://schemas.openxmlformats.org/officeDocument/2006/relationships/image" Target="../media/image287.png"/><Relationship Id="rId59" Type="http://schemas.openxmlformats.org/officeDocument/2006/relationships/customXml" Target="../ink/ink298.xml"/><Relationship Id="rId103" Type="http://schemas.openxmlformats.org/officeDocument/2006/relationships/customXml" Target="../ink/ink320.xml"/><Relationship Id="rId108" Type="http://schemas.openxmlformats.org/officeDocument/2006/relationships/image" Target="../media/image322.png"/><Relationship Id="rId124" Type="http://schemas.openxmlformats.org/officeDocument/2006/relationships/image" Target="../media/image330.png"/><Relationship Id="rId129" Type="http://schemas.openxmlformats.org/officeDocument/2006/relationships/customXml" Target="../ink/ink333.xml"/><Relationship Id="rId20" Type="http://schemas.openxmlformats.org/officeDocument/2006/relationships/image" Target="../media/image278.png"/><Relationship Id="rId41" Type="http://schemas.openxmlformats.org/officeDocument/2006/relationships/customXml" Target="../ink/ink289.xml"/><Relationship Id="rId54" Type="http://schemas.openxmlformats.org/officeDocument/2006/relationships/image" Target="../media/image295.png"/><Relationship Id="rId62" Type="http://schemas.openxmlformats.org/officeDocument/2006/relationships/image" Target="../media/image299.png"/><Relationship Id="rId70" Type="http://schemas.openxmlformats.org/officeDocument/2006/relationships/image" Target="../media/image303.png"/><Relationship Id="rId75" Type="http://schemas.openxmlformats.org/officeDocument/2006/relationships/customXml" Target="../ink/ink306.xml"/><Relationship Id="rId83" Type="http://schemas.openxmlformats.org/officeDocument/2006/relationships/customXml" Target="../ink/ink310.xml"/><Relationship Id="rId88" Type="http://schemas.openxmlformats.org/officeDocument/2006/relationships/image" Target="../media/image312.png"/><Relationship Id="rId91" Type="http://schemas.openxmlformats.org/officeDocument/2006/relationships/customXml" Target="../ink/ink314.xml"/><Relationship Id="rId96" Type="http://schemas.openxmlformats.org/officeDocument/2006/relationships/image" Target="../media/image316.png"/><Relationship Id="rId111" Type="http://schemas.openxmlformats.org/officeDocument/2006/relationships/customXml" Target="../ink/ink324.xml"/><Relationship Id="rId132" Type="http://schemas.openxmlformats.org/officeDocument/2006/relationships/image" Target="../media/image334.png"/><Relationship Id="rId140" Type="http://schemas.openxmlformats.org/officeDocument/2006/relationships/image" Target="../media/image338.png"/><Relationship Id="rId145" Type="http://schemas.openxmlformats.org/officeDocument/2006/relationships/customXml" Target="../ink/ink341.xml"/><Relationship Id="rId153" Type="http://schemas.openxmlformats.org/officeDocument/2006/relationships/customXml" Target="../ink/ink3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15" Type="http://schemas.openxmlformats.org/officeDocument/2006/relationships/customXml" Target="../ink/ink276.xml"/><Relationship Id="rId23" Type="http://schemas.openxmlformats.org/officeDocument/2006/relationships/customXml" Target="../ink/ink280.xml"/><Relationship Id="rId28" Type="http://schemas.openxmlformats.org/officeDocument/2006/relationships/image" Target="../media/image282.png"/><Relationship Id="rId36" Type="http://schemas.openxmlformats.org/officeDocument/2006/relationships/image" Target="../media/image286.png"/><Relationship Id="rId49" Type="http://schemas.openxmlformats.org/officeDocument/2006/relationships/customXml" Target="../ink/ink293.xml"/><Relationship Id="rId57" Type="http://schemas.openxmlformats.org/officeDocument/2006/relationships/customXml" Target="../ink/ink297.xml"/><Relationship Id="rId106" Type="http://schemas.openxmlformats.org/officeDocument/2006/relationships/image" Target="../media/image321.png"/><Relationship Id="rId114" Type="http://schemas.openxmlformats.org/officeDocument/2006/relationships/image" Target="../media/image325.png"/><Relationship Id="rId119" Type="http://schemas.openxmlformats.org/officeDocument/2006/relationships/customXml" Target="../ink/ink328.xml"/><Relationship Id="rId127" Type="http://schemas.openxmlformats.org/officeDocument/2006/relationships/customXml" Target="../ink/ink332.xml"/><Relationship Id="rId10" Type="http://schemas.openxmlformats.org/officeDocument/2006/relationships/image" Target="../media/image273.png"/><Relationship Id="rId31" Type="http://schemas.openxmlformats.org/officeDocument/2006/relationships/customXml" Target="../ink/ink284.xml"/><Relationship Id="rId44" Type="http://schemas.openxmlformats.org/officeDocument/2006/relationships/image" Target="../media/image290.png"/><Relationship Id="rId52" Type="http://schemas.openxmlformats.org/officeDocument/2006/relationships/image" Target="../media/image294.png"/><Relationship Id="rId60" Type="http://schemas.openxmlformats.org/officeDocument/2006/relationships/image" Target="../media/image298.png"/><Relationship Id="rId65" Type="http://schemas.openxmlformats.org/officeDocument/2006/relationships/customXml" Target="../ink/ink301.xml"/><Relationship Id="rId73" Type="http://schemas.openxmlformats.org/officeDocument/2006/relationships/customXml" Target="../ink/ink305.xml"/><Relationship Id="rId78" Type="http://schemas.openxmlformats.org/officeDocument/2006/relationships/image" Target="../media/image307.png"/><Relationship Id="rId81" Type="http://schemas.openxmlformats.org/officeDocument/2006/relationships/customXml" Target="../ink/ink309.xml"/><Relationship Id="rId86" Type="http://schemas.openxmlformats.org/officeDocument/2006/relationships/image" Target="../media/image311.png"/><Relationship Id="rId94" Type="http://schemas.openxmlformats.org/officeDocument/2006/relationships/image" Target="../media/image315.png"/><Relationship Id="rId99" Type="http://schemas.openxmlformats.org/officeDocument/2006/relationships/customXml" Target="../ink/ink318.xml"/><Relationship Id="rId101" Type="http://schemas.openxmlformats.org/officeDocument/2006/relationships/customXml" Target="../ink/ink319.xml"/><Relationship Id="rId122" Type="http://schemas.openxmlformats.org/officeDocument/2006/relationships/image" Target="../media/image329.png"/><Relationship Id="rId130" Type="http://schemas.openxmlformats.org/officeDocument/2006/relationships/image" Target="../media/image333.png"/><Relationship Id="rId135" Type="http://schemas.openxmlformats.org/officeDocument/2006/relationships/customXml" Target="../ink/ink336.xml"/><Relationship Id="rId143" Type="http://schemas.openxmlformats.org/officeDocument/2006/relationships/customXml" Target="../ink/ink340.xml"/><Relationship Id="rId148" Type="http://schemas.openxmlformats.org/officeDocument/2006/relationships/image" Target="../media/image342.png"/><Relationship Id="rId151" Type="http://schemas.openxmlformats.org/officeDocument/2006/relationships/customXml" Target="../ink/ink344.xml"/><Relationship Id="rId156" Type="http://schemas.openxmlformats.org/officeDocument/2006/relationships/image" Target="../media/image346.png"/><Relationship Id="rId4" Type="http://schemas.openxmlformats.org/officeDocument/2006/relationships/image" Target="../media/image3.png"/><Relationship Id="rId9" Type="http://schemas.openxmlformats.org/officeDocument/2006/relationships/customXml" Target="../ink/ink273.xml"/><Relationship Id="rId13" Type="http://schemas.openxmlformats.org/officeDocument/2006/relationships/customXml" Target="../ink/ink275.xml"/><Relationship Id="rId18" Type="http://schemas.openxmlformats.org/officeDocument/2006/relationships/image" Target="../media/image277.png"/><Relationship Id="rId39" Type="http://schemas.openxmlformats.org/officeDocument/2006/relationships/customXml" Target="../ink/ink288.xml"/><Relationship Id="rId109" Type="http://schemas.openxmlformats.org/officeDocument/2006/relationships/customXml" Target="../ink/ink323.xml"/><Relationship Id="rId34" Type="http://schemas.openxmlformats.org/officeDocument/2006/relationships/image" Target="../media/image285.png"/><Relationship Id="rId50" Type="http://schemas.openxmlformats.org/officeDocument/2006/relationships/image" Target="../media/image293.png"/><Relationship Id="rId55" Type="http://schemas.openxmlformats.org/officeDocument/2006/relationships/customXml" Target="../ink/ink296.xml"/><Relationship Id="rId76" Type="http://schemas.openxmlformats.org/officeDocument/2006/relationships/image" Target="../media/image306.png"/><Relationship Id="rId97" Type="http://schemas.openxmlformats.org/officeDocument/2006/relationships/customXml" Target="../ink/ink317.xml"/><Relationship Id="rId104" Type="http://schemas.openxmlformats.org/officeDocument/2006/relationships/image" Target="../media/image320.png"/><Relationship Id="rId120" Type="http://schemas.openxmlformats.org/officeDocument/2006/relationships/image" Target="../media/image328.png"/><Relationship Id="rId125" Type="http://schemas.openxmlformats.org/officeDocument/2006/relationships/customXml" Target="../ink/ink331.xml"/><Relationship Id="rId141" Type="http://schemas.openxmlformats.org/officeDocument/2006/relationships/customXml" Target="../ink/ink339.xml"/><Relationship Id="rId146" Type="http://schemas.openxmlformats.org/officeDocument/2006/relationships/image" Target="../media/image341.png"/><Relationship Id="rId7" Type="http://schemas.openxmlformats.org/officeDocument/2006/relationships/customXml" Target="../ink/ink272.xml"/><Relationship Id="rId71" Type="http://schemas.openxmlformats.org/officeDocument/2006/relationships/customXml" Target="../ink/ink304.xml"/><Relationship Id="rId92" Type="http://schemas.openxmlformats.org/officeDocument/2006/relationships/image" Target="../media/image314.png"/><Relationship Id="rId2" Type="http://schemas.openxmlformats.org/officeDocument/2006/relationships/image" Target="../media/image1.png"/><Relationship Id="rId29" Type="http://schemas.openxmlformats.org/officeDocument/2006/relationships/customXml" Target="../ink/ink283.xml"/><Relationship Id="rId24" Type="http://schemas.openxmlformats.org/officeDocument/2006/relationships/image" Target="../media/image280.png"/><Relationship Id="rId40" Type="http://schemas.openxmlformats.org/officeDocument/2006/relationships/image" Target="../media/image288.png"/><Relationship Id="rId45" Type="http://schemas.openxmlformats.org/officeDocument/2006/relationships/customXml" Target="../ink/ink291.xml"/><Relationship Id="rId66" Type="http://schemas.openxmlformats.org/officeDocument/2006/relationships/image" Target="../media/image301.png"/><Relationship Id="rId87" Type="http://schemas.openxmlformats.org/officeDocument/2006/relationships/customXml" Target="../ink/ink312.xml"/><Relationship Id="rId110" Type="http://schemas.openxmlformats.org/officeDocument/2006/relationships/image" Target="../media/image323.png"/><Relationship Id="rId115" Type="http://schemas.openxmlformats.org/officeDocument/2006/relationships/customXml" Target="../ink/ink326.xml"/><Relationship Id="rId131" Type="http://schemas.openxmlformats.org/officeDocument/2006/relationships/customXml" Target="../ink/ink334.xml"/><Relationship Id="rId136" Type="http://schemas.openxmlformats.org/officeDocument/2006/relationships/image" Target="../media/image336.png"/><Relationship Id="rId157" Type="http://schemas.openxmlformats.org/officeDocument/2006/relationships/customXml" Target="../ink/ink347.xml"/><Relationship Id="rId61" Type="http://schemas.openxmlformats.org/officeDocument/2006/relationships/customXml" Target="../ink/ink299.xml"/><Relationship Id="rId82" Type="http://schemas.openxmlformats.org/officeDocument/2006/relationships/image" Target="../media/image309.png"/><Relationship Id="rId152" Type="http://schemas.openxmlformats.org/officeDocument/2006/relationships/image" Target="../media/image344.png"/><Relationship Id="rId19" Type="http://schemas.openxmlformats.org/officeDocument/2006/relationships/customXml" Target="../ink/ink278.xml"/><Relationship Id="rId14" Type="http://schemas.openxmlformats.org/officeDocument/2006/relationships/image" Target="../media/image275.png"/><Relationship Id="rId30" Type="http://schemas.openxmlformats.org/officeDocument/2006/relationships/image" Target="../media/image283.png"/><Relationship Id="rId35" Type="http://schemas.openxmlformats.org/officeDocument/2006/relationships/customXml" Target="../ink/ink286.xml"/><Relationship Id="rId56" Type="http://schemas.openxmlformats.org/officeDocument/2006/relationships/image" Target="../media/image296.png"/><Relationship Id="rId77" Type="http://schemas.openxmlformats.org/officeDocument/2006/relationships/customXml" Target="../ink/ink307.xml"/><Relationship Id="rId100" Type="http://schemas.openxmlformats.org/officeDocument/2006/relationships/image" Target="../media/image318.png"/><Relationship Id="rId105" Type="http://schemas.openxmlformats.org/officeDocument/2006/relationships/customXml" Target="../ink/ink321.xml"/><Relationship Id="rId126" Type="http://schemas.openxmlformats.org/officeDocument/2006/relationships/image" Target="../media/image331.png"/><Relationship Id="rId147" Type="http://schemas.openxmlformats.org/officeDocument/2006/relationships/customXml" Target="../ink/ink342.xml"/><Relationship Id="rId8" Type="http://schemas.openxmlformats.org/officeDocument/2006/relationships/image" Target="../media/image272.png"/><Relationship Id="rId51" Type="http://schemas.openxmlformats.org/officeDocument/2006/relationships/customXml" Target="../ink/ink294.xml"/><Relationship Id="rId72" Type="http://schemas.openxmlformats.org/officeDocument/2006/relationships/image" Target="../media/image304.png"/><Relationship Id="rId93" Type="http://schemas.openxmlformats.org/officeDocument/2006/relationships/customXml" Target="../ink/ink315.xml"/><Relationship Id="rId98" Type="http://schemas.openxmlformats.org/officeDocument/2006/relationships/image" Target="../media/image317.png"/><Relationship Id="rId121" Type="http://schemas.openxmlformats.org/officeDocument/2006/relationships/customXml" Target="../ink/ink329.xml"/><Relationship Id="rId142" Type="http://schemas.openxmlformats.org/officeDocument/2006/relationships/image" Target="../media/image339.png"/><Relationship Id="rId3" Type="http://schemas.openxmlformats.org/officeDocument/2006/relationships/customXml" Target="../ink/ink270.xml"/><Relationship Id="rId25" Type="http://schemas.openxmlformats.org/officeDocument/2006/relationships/customXml" Target="../ink/ink281.xml"/><Relationship Id="rId46" Type="http://schemas.openxmlformats.org/officeDocument/2006/relationships/image" Target="../media/image291.png"/><Relationship Id="rId67" Type="http://schemas.openxmlformats.org/officeDocument/2006/relationships/customXml" Target="../ink/ink302.xml"/><Relationship Id="rId116" Type="http://schemas.openxmlformats.org/officeDocument/2006/relationships/image" Target="../media/image326.png"/><Relationship Id="rId137" Type="http://schemas.openxmlformats.org/officeDocument/2006/relationships/customXml" Target="../ink/ink337.xml"/><Relationship Id="rId158" Type="http://schemas.openxmlformats.org/officeDocument/2006/relationships/image" Target="../media/image34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05.xml"/><Relationship Id="rId21" Type="http://schemas.openxmlformats.org/officeDocument/2006/relationships/customXml" Target="../ink/ink357.xml"/><Relationship Id="rId42" Type="http://schemas.openxmlformats.org/officeDocument/2006/relationships/image" Target="../media/image366.png"/><Relationship Id="rId63" Type="http://schemas.openxmlformats.org/officeDocument/2006/relationships/customXml" Target="../ink/ink378.xml"/><Relationship Id="rId84" Type="http://schemas.openxmlformats.org/officeDocument/2006/relationships/image" Target="../media/image387.png"/><Relationship Id="rId138" Type="http://schemas.openxmlformats.org/officeDocument/2006/relationships/image" Target="../media/image414.png"/><Relationship Id="rId159" Type="http://schemas.openxmlformats.org/officeDocument/2006/relationships/customXml" Target="../ink/ink426.xml"/><Relationship Id="rId170" Type="http://schemas.openxmlformats.org/officeDocument/2006/relationships/image" Target="../media/image430.png"/><Relationship Id="rId191" Type="http://schemas.openxmlformats.org/officeDocument/2006/relationships/customXml" Target="../ink/ink442.xml"/><Relationship Id="rId205" Type="http://schemas.openxmlformats.org/officeDocument/2006/relationships/customXml" Target="../ink/ink449.xml"/><Relationship Id="rId226" Type="http://schemas.openxmlformats.org/officeDocument/2006/relationships/image" Target="../media/image458.png"/><Relationship Id="rId247" Type="http://schemas.openxmlformats.org/officeDocument/2006/relationships/customXml" Target="../ink/ink470.xml"/><Relationship Id="rId107" Type="http://schemas.openxmlformats.org/officeDocument/2006/relationships/customXml" Target="../ink/ink400.xml"/><Relationship Id="rId11" Type="http://schemas.openxmlformats.org/officeDocument/2006/relationships/customXml" Target="../ink/ink352.xml"/><Relationship Id="rId32" Type="http://schemas.openxmlformats.org/officeDocument/2006/relationships/image" Target="../media/image361.png"/><Relationship Id="rId53" Type="http://schemas.openxmlformats.org/officeDocument/2006/relationships/customXml" Target="../ink/ink373.xml"/><Relationship Id="rId74" Type="http://schemas.openxmlformats.org/officeDocument/2006/relationships/image" Target="../media/image382.png"/><Relationship Id="rId128" Type="http://schemas.openxmlformats.org/officeDocument/2006/relationships/image" Target="../media/image409.png"/><Relationship Id="rId149" Type="http://schemas.openxmlformats.org/officeDocument/2006/relationships/customXml" Target="../ink/ink421.xml"/><Relationship Id="rId5" Type="http://schemas.openxmlformats.org/officeDocument/2006/relationships/customXml" Target="../ink/ink349.xml"/><Relationship Id="rId95" Type="http://schemas.openxmlformats.org/officeDocument/2006/relationships/customXml" Target="../ink/ink394.xml"/><Relationship Id="rId160" Type="http://schemas.openxmlformats.org/officeDocument/2006/relationships/image" Target="../media/image425.png"/><Relationship Id="rId181" Type="http://schemas.openxmlformats.org/officeDocument/2006/relationships/customXml" Target="../ink/ink437.xml"/><Relationship Id="rId216" Type="http://schemas.openxmlformats.org/officeDocument/2006/relationships/image" Target="../media/image453.png"/><Relationship Id="rId237" Type="http://schemas.openxmlformats.org/officeDocument/2006/relationships/customXml" Target="../ink/ink465.xml"/><Relationship Id="rId258" Type="http://schemas.openxmlformats.org/officeDocument/2006/relationships/image" Target="../media/image474.png"/><Relationship Id="rId22" Type="http://schemas.openxmlformats.org/officeDocument/2006/relationships/image" Target="../media/image356.png"/><Relationship Id="rId43" Type="http://schemas.openxmlformats.org/officeDocument/2006/relationships/customXml" Target="../ink/ink368.xml"/><Relationship Id="rId64" Type="http://schemas.openxmlformats.org/officeDocument/2006/relationships/image" Target="../media/image377.png"/><Relationship Id="rId118" Type="http://schemas.openxmlformats.org/officeDocument/2006/relationships/image" Target="../media/image404.png"/><Relationship Id="rId139" Type="http://schemas.openxmlformats.org/officeDocument/2006/relationships/customXml" Target="../ink/ink416.xml"/><Relationship Id="rId85" Type="http://schemas.openxmlformats.org/officeDocument/2006/relationships/customXml" Target="../ink/ink389.xml"/><Relationship Id="rId150" Type="http://schemas.openxmlformats.org/officeDocument/2006/relationships/image" Target="../media/image420.png"/><Relationship Id="rId171" Type="http://schemas.openxmlformats.org/officeDocument/2006/relationships/customXml" Target="../ink/ink432.xml"/><Relationship Id="rId192" Type="http://schemas.openxmlformats.org/officeDocument/2006/relationships/image" Target="../media/image441.png"/><Relationship Id="rId206" Type="http://schemas.openxmlformats.org/officeDocument/2006/relationships/image" Target="../media/image448.png"/><Relationship Id="rId227" Type="http://schemas.openxmlformats.org/officeDocument/2006/relationships/customXml" Target="../ink/ink460.xml"/><Relationship Id="rId248" Type="http://schemas.openxmlformats.org/officeDocument/2006/relationships/image" Target="../media/image469.png"/><Relationship Id="rId12" Type="http://schemas.openxmlformats.org/officeDocument/2006/relationships/image" Target="../media/image351.png"/><Relationship Id="rId33" Type="http://schemas.openxmlformats.org/officeDocument/2006/relationships/customXml" Target="../ink/ink363.xml"/><Relationship Id="rId108" Type="http://schemas.openxmlformats.org/officeDocument/2006/relationships/image" Target="../media/image399.png"/><Relationship Id="rId129" Type="http://schemas.openxmlformats.org/officeDocument/2006/relationships/customXml" Target="../ink/ink411.xml"/><Relationship Id="rId54" Type="http://schemas.openxmlformats.org/officeDocument/2006/relationships/image" Target="../media/image372.png"/><Relationship Id="rId75" Type="http://schemas.openxmlformats.org/officeDocument/2006/relationships/customXml" Target="../ink/ink384.xml"/><Relationship Id="rId96" Type="http://schemas.openxmlformats.org/officeDocument/2006/relationships/image" Target="../media/image393.png"/><Relationship Id="rId140" Type="http://schemas.openxmlformats.org/officeDocument/2006/relationships/image" Target="../media/image415.png"/><Relationship Id="rId161" Type="http://schemas.openxmlformats.org/officeDocument/2006/relationships/customXml" Target="../ink/ink427.xml"/><Relationship Id="rId182" Type="http://schemas.openxmlformats.org/officeDocument/2006/relationships/image" Target="../media/image436.png"/><Relationship Id="rId217" Type="http://schemas.openxmlformats.org/officeDocument/2006/relationships/customXml" Target="../ink/ink4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8.png"/><Relationship Id="rId212" Type="http://schemas.openxmlformats.org/officeDocument/2006/relationships/image" Target="../media/image451.png"/><Relationship Id="rId233" Type="http://schemas.openxmlformats.org/officeDocument/2006/relationships/customXml" Target="../ink/ink463.xml"/><Relationship Id="rId238" Type="http://schemas.openxmlformats.org/officeDocument/2006/relationships/image" Target="../media/image464.png"/><Relationship Id="rId254" Type="http://schemas.openxmlformats.org/officeDocument/2006/relationships/image" Target="../media/image472.png"/><Relationship Id="rId259" Type="http://schemas.openxmlformats.org/officeDocument/2006/relationships/customXml" Target="../ink/ink476.xml"/><Relationship Id="rId23" Type="http://schemas.openxmlformats.org/officeDocument/2006/relationships/customXml" Target="../ink/ink358.xml"/><Relationship Id="rId28" Type="http://schemas.openxmlformats.org/officeDocument/2006/relationships/image" Target="../media/image359.png"/><Relationship Id="rId49" Type="http://schemas.openxmlformats.org/officeDocument/2006/relationships/customXml" Target="../ink/ink371.xml"/><Relationship Id="rId114" Type="http://schemas.openxmlformats.org/officeDocument/2006/relationships/image" Target="../media/image402.png"/><Relationship Id="rId119" Type="http://schemas.openxmlformats.org/officeDocument/2006/relationships/customXml" Target="../ink/ink406.xml"/><Relationship Id="rId44" Type="http://schemas.openxmlformats.org/officeDocument/2006/relationships/image" Target="../media/image367.png"/><Relationship Id="rId60" Type="http://schemas.openxmlformats.org/officeDocument/2006/relationships/image" Target="../media/image375.png"/><Relationship Id="rId65" Type="http://schemas.openxmlformats.org/officeDocument/2006/relationships/customXml" Target="../ink/ink379.xml"/><Relationship Id="rId81" Type="http://schemas.openxmlformats.org/officeDocument/2006/relationships/customXml" Target="../ink/ink387.xml"/><Relationship Id="rId86" Type="http://schemas.openxmlformats.org/officeDocument/2006/relationships/image" Target="../media/image388.png"/><Relationship Id="rId130" Type="http://schemas.openxmlformats.org/officeDocument/2006/relationships/image" Target="../media/image410.png"/><Relationship Id="rId135" Type="http://schemas.openxmlformats.org/officeDocument/2006/relationships/customXml" Target="../ink/ink414.xml"/><Relationship Id="rId151" Type="http://schemas.openxmlformats.org/officeDocument/2006/relationships/customXml" Target="../ink/ink422.xml"/><Relationship Id="rId156" Type="http://schemas.openxmlformats.org/officeDocument/2006/relationships/image" Target="../media/image423.png"/><Relationship Id="rId177" Type="http://schemas.openxmlformats.org/officeDocument/2006/relationships/customXml" Target="../ink/ink435.xml"/><Relationship Id="rId198" Type="http://schemas.openxmlformats.org/officeDocument/2006/relationships/image" Target="../media/image444.png"/><Relationship Id="rId172" Type="http://schemas.openxmlformats.org/officeDocument/2006/relationships/image" Target="../media/image431.png"/><Relationship Id="rId193" Type="http://schemas.openxmlformats.org/officeDocument/2006/relationships/customXml" Target="../ink/ink443.xml"/><Relationship Id="rId202" Type="http://schemas.openxmlformats.org/officeDocument/2006/relationships/image" Target="../media/image446.png"/><Relationship Id="rId207" Type="http://schemas.openxmlformats.org/officeDocument/2006/relationships/customXml" Target="../ink/ink450.xml"/><Relationship Id="rId223" Type="http://schemas.openxmlformats.org/officeDocument/2006/relationships/customXml" Target="../ink/ink458.xml"/><Relationship Id="rId228" Type="http://schemas.openxmlformats.org/officeDocument/2006/relationships/image" Target="../media/image459.png"/><Relationship Id="rId244" Type="http://schemas.openxmlformats.org/officeDocument/2006/relationships/image" Target="../media/image467.png"/><Relationship Id="rId249" Type="http://schemas.openxmlformats.org/officeDocument/2006/relationships/customXml" Target="../ink/ink471.xml"/><Relationship Id="rId13" Type="http://schemas.openxmlformats.org/officeDocument/2006/relationships/customXml" Target="../ink/ink353.xml"/><Relationship Id="rId18" Type="http://schemas.openxmlformats.org/officeDocument/2006/relationships/image" Target="../media/image354.png"/><Relationship Id="rId39" Type="http://schemas.openxmlformats.org/officeDocument/2006/relationships/customXml" Target="../ink/ink366.xml"/><Relationship Id="rId109" Type="http://schemas.openxmlformats.org/officeDocument/2006/relationships/customXml" Target="../ink/ink401.xml"/><Relationship Id="rId260" Type="http://schemas.openxmlformats.org/officeDocument/2006/relationships/image" Target="../media/image475.png"/><Relationship Id="rId34" Type="http://schemas.openxmlformats.org/officeDocument/2006/relationships/image" Target="../media/image362.png"/><Relationship Id="rId50" Type="http://schemas.openxmlformats.org/officeDocument/2006/relationships/image" Target="../media/image370.png"/><Relationship Id="rId55" Type="http://schemas.openxmlformats.org/officeDocument/2006/relationships/customXml" Target="../ink/ink374.xml"/><Relationship Id="rId76" Type="http://schemas.openxmlformats.org/officeDocument/2006/relationships/image" Target="../media/image383.png"/><Relationship Id="rId97" Type="http://schemas.openxmlformats.org/officeDocument/2006/relationships/customXml" Target="../ink/ink395.xml"/><Relationship Id="rId104" Type="http://schemas.openxmlformats.org/officeDocument/2006/relationships/image" Target="../media/image397.png"/><Relationship Id="rId120" Type="http://schemas.openxmlformats.org/officeDocument/2006/relationships/image" Target="../media/image405.png"/><Relationship Id="rId125" Type="http://schemas.openxmlformats.org/officeDocument/2006/relationships/customXml" Target="../ink/ink409.xml"/><Relationship Id="rId141" Type="http://schemas.openxmlformats.org/officeDocument/2006/relationships/customXml" Target="../ink/ink417.xml"/><Relationship Id="rId146" Type="http://schemas.openxmlformats.org/officeDocument/2006/relationships/image" Target="../media/image418.png"/><Relationship Id="rId167" Type="http://schemas.openxmlformats.org/officeDocument/2006/relationships/customXml" Target="../ink/ink430.xml"/><Relationship Id="rId188" Type="http://schemas.openxmlformats.org/officeDocument/2006/relationships/image" Target="../media/image439.png"/><Relationship Id="rId7" Type="http://schemas.openxmlformats.org/officeDocument/2006/relationships/customXml" Target="../ink/ink350.xml"/><Relationship Id="rId71" Type="http://schemas.openxmlformats.org/officeDocument/2006/relationships/customXml" Target="../ink/ink382.xml"/><Relationship Id="rId92" Type="http://schemas.openxmlformats.org/officeDocument/2006/relationships/image" Target="../media/image391.png"/><Relationship Id="rId162" Type="http://schemas.openxmlformats.org/officeDocument/2006/relationships/image" Target="../media/image426.png"/><Relationship Id="rId183" Type="http://schemas.openxmlformats.org/officeDocument/2006/relationships/customXml" Target="../ink/ink438.xml"/><Relationship Id="rId213" Type="http://schemas.openxmlformats.org/officeDocument/2006/relationships/customXml" Target="../ink/ink453.xml"/><Relationship Id="rId218" Type="http://schemas.openxmlformats.org/officeDocument/2006/relationships/image" Target="../media/image454.png"/><Relationship Id="rId234" Type="http://schemas.openxmlformats.org/officeDocument/2006/relationships/image" Target="../media/image462.png"/><Relationship Id="rId239" Type="http://schemas.openxmlformats.org/officeDocument/2006/relationships/customXml" Target="../ink/ink466.xml"/><Relationship Id="rId2" Type="http://schemas.openxmlformats.org/officeDocument/2006/relationships/image" Target="../media/image1.png"/><Relationship Id="rId29" Type="http://schemas.openxmlformats.org/officeDocument/2006/relationships/customXml" Target="../ink/ink361.xml"/><Relationship Id="rId250" Type="http://schemas.openxmlformats.org/officeDocument/2006/relationships/image" Target="../media/image470.png"/><Relationship Id="rId255" Type="http://schemas.openxmlformats.org/officeDocument/2006/relationships/customXml" Target="../ink/ink474.xml"/><Relationship Id="rId24" Type="http://schemas.openxmlformats.org/officeDocument/2006/relationships/image" Target="../media/image357.png"/><Relationship Id="rId40" Type="http://schemas.openxmlformats.org/officeDocument/2006/relationships/image" Target="../media/image365.png"/><Relationship Id="rId45" Type="http://schemas.openxmlformats.org/officeDocument/2006/relationships/customXml" Target="../ink/ink369.xml"/><Relationship Id="rId66" Type="http://schemas.openxmlformats.org/officeDocument/2006/relationships/image" Target="../media/image378.png"/><Relationship Id="rId87" Type="http://schemas.openxmlformats.org/officeDocument/2006/relationships/customXml" Target="../ink/ink390.xml"/><Relationship Id="rId110" Type="http://schemas.openxmlformats.org/officeDocument/2006/relationships/image" Target="../media/image400.png"/><Relationship Id="rId115" Type="http://schemas.openxmlformats.org/officeDocument/2006/relationships/customXml" Target="../ink/ink404.xml"/><Relationship Id="rId131" Type="http://schemas.openxmlformats.org/officeDocument/2006/relationships/customXml" Target="../ink/ink412.xml"/><Relationship Id="rId136" Type="http://schemas.openxmlformats.org/officeDocument/2006/relationships/image" Target="../media/image413.png"/><Relationship Id="rId157" Type="http://schemas.openxmlformats.org/officeDocument/2006/relationships/customXml" Target="../ink/ink425.xml"/><Relationship Id="rId178" Type="http://schemas.openxmlformats.org/officeDocument/2006/relationships/image" Target="../media/image434.png"/><Relationship Id="rId61" Type="http://schemas.openxmlformats.org/officeDocument/2006/relationships/customXml" Target="../ink/ink377.xml"/><Relationship Id="rId82" Type="http://schemas.openxmlformats.org/officeDocument/2006/relationships/image" Target="../media/image386.png"/><Relationship Id="rId152" Type="http://schemas.openxmlformats.org/officeDocument/2006/relationships/image" Target="../media/image421.png"/><Relationship Id="rId173" Type="http://schemas.openxmlformats.org/officeDocument/2006/relationships/customXml" Target="../ink/ink433.xml"/><Relationship Id="rId194" Type="http://schemas.openxmlformats.org/officeDocument/2006/relationships/image" Target="../media/image442.png"/><Relationship Id="rId199" Type="http://schemas.openxmlformats.org/officeDocument/2006/relationships/customXml" Target="../ink/ink446.xml"/><Relationship Id="rId203" Type="http://schemas.openxmlformats.org/officeDocument/2006/relationships/customXml" Target="../ink/ink448.xml"/><Relationship Id="rId208" Type="http://schemas.openxmlformats.org/officeDocument/2006/relationships/image" Target="../media/image449.png"/><Relationship Id="rId229" Type="http://schemas.openxmlformats.org/officeDocument/2006/relationships/customXml" Target="../ink/ink461.xml"/><Relationship Id="rId19" Type="http://schemas.openxmlformats.org/officeDocument/2006/relationships/customXml" Target="../ink/ink356.xml"/><Relationship Id="rId224" Type="http://schemas.openxmlformats.org/officeDocument/2006/relationships/image" Target="../media/image457.png"/><Relationship Id="rId240" Type="http://schemas.openxmlformats.org/officeDocument/2006/relationships/image" Target="../media/image465.png"/><Relationship Id="rId245" Type="http://schemas.openxmlformats.org/officeDocument/2006/relationships/customXml" Target="../ink/ink469.xml"/><Relationship Id="rId261" Type="http://schemas.openxmlformats.org/officeDocument/2006/relationships/customXml" Target="../ink/ink477.xml"/><Relationship Id="rId14" Type="http://schemas.openxmlformats.org/officeDocument/2006/relationships/image" Target="../media/image352.png"/><Relationship Id="rId30" Type="http://schemas.openxmlformats.org/officeDocument/2006/relationships/image" Target="../media/image360.png"/><Relationship Id="rId35" Type="http://schemas.openxmlformats.org/officeDocument/2006/relationships/customXml" Target="../ink/ink364.xml"/><Relationship Id="rId56" Type="http://schemas.openxmlformats.org/officeDocument/2006/relationships/image" Target="../media/image373.png"/><Relationship Id="rId77" Type="http://schemas.openxmlformats.org/officeDocument/2006/relationships/customXml" Target="../ink/ink385.xml"/><Relationship Id="rId100" Type="http://schemas.openxmlformats.org/officeDocument/2006/relationships/image" Target="../media/image395.png"/><Relationship Id="rId105" Type="http://schemas.openxmlformats.org/officeDocument/2006/relationships/customXml" Target="../ink/ink399.xml"/><Relationship Id="rId126" Type="http://schemas.openxmlformats.org/officeDocument/2006/relationships/image" Target="../media/image408.png"/><Relationship Id="rId147" Type="http://schemas.openxmlformats.org/officeDocument/2006/relationships/customXml" Target="../ink/ink420.xml"/><Relationship Id="rId168" Type="http://schemas.openxmlformats.org/officeDocument/2006/relationships/image" Target="../media/image429.png"/><Relationship Id="rId8" Type="http://schemas.openxmlformats.org/officeDocument/2006/relationships/image" Target="../media/image349.png"/><Relationship Id="rId51" Type="http://schemas.openxmlformats.org/officeDocument/2006/relationships/customXml" Target="../ink/ink372.xml"/><Relationship Id="rId72" Type="http://schemas.openxmlformats.org/officeDocument/2006/relationships/image" Target="../media/image381.png"/><Relationship Id="rId93" Type="http://schemas.openxmlformats.org/officeDocument/2006/relationships/customXml" Target="../ink/ink393.xml"/><Relationship Id="rId98" Type="http://schemas.openxmlformats.org/officeDocument/2006/relationships/image" Target="../media/image394.png"/><Relationship Id="rId121" Type="http://schemas.openxmlformats.org/officeDocument/2006/relationships/customXml" Target="../ink/ink407.xml"/><Relationship Id="rId142" Type="http://schemas.openxmlformats.org/officeDocument/2006/relationships/image" Target="../media/image416.png"/><Relationship Id="rId163" Type="http://schemas.openxmlformats.org/officeDocument/2006/relationships/customXml" Target="../ink/ink428.xml"/><Relationship Id="rId184" Type="http://schemas.openxmlformats.org/officeDocument/2006/relationships/image" Target="../media/image437.png"/><Relationship Id="rId189" Type="http://schemas.openxmlformats.org/officeDocument/2006/relationships/customXml" Target="../ink/ink441.xml"/><Relationship Id="rId219" Type="http://schemas.openxmlformats.org/officeDocument/2006/relationships/customXml" Target="../ink/ink456.xml"/><Relationship Id="rId3" Type="http://schemas.openxmlformats.org/officeDocument/2006/relationships/customXml" Target="../ink/ink348.xml"/><Relationship Id="rId214" Type="http://schemas.openxmlformats.org/officeDocument/2006/relationships/image" Target="../media/image452.png"/><Relationship Id="rId230" Type="http://schemas.openxmlformats.org/officeDocument/2006/relationships/image" Target="../media/image460.png"/><Relationship Id="rId235" Type="http://schemas.openxmlformats.org/officeDocument/2006/relationships/customXml" Target="../ink/ink464.xml"/><Relationship Id="rId251" Type="http://schemas.openxmlformats.org/officeDocument/2006/relationships/customXml" Target="../ink/ink472.xml"/><Relationship Id="rId256" Type="http://schemas.openxmlformats.org/officeDocument/2006/relationships/image" Target="../media/image473.png"/><Relationship Id="rId25" Type="http://schemas.openxmlformats.org/officeDocument/2006/relationships/customXml" Target="../ink/ink359.xml"/><Relationship Id="rId46" Type="http://schemas.openxmlformats.org/officeDocument/2006/relationships/image" Target="../media/image368.png"/><Relationship Id="rId67" Type="http://schemas.openxmlformats.org/officeDocument/2006/relationships/customXml" Target="../ink/ink380.xml"/><Relationship Id="rId116" Type="http://schemas.openxmlformats.org/officeDocument/2006/relationships/image" Target="../media/image403.png"/><Relationship Id="rId137" Type="http://schemas.openxmlformats.org/officeDocument/2006/relationships/customXml" Target="../ink/ink415.xml"/><Relationship Id="rId158" Type="http://schemas.openxmlformats.org/officeDocument/2006/relationships/image" Target="../media/image424.png"/><Relationship Id="rId20" Type="http://schemas.openxmlformats.org/officeDocument/2006/relationships/image" Target="../media/image355.png"/><Relationship Id="rId41" Type="http://schemas.openxmlformats.org/officeDocument/2006/relationships/customXml" Target="../ink/ink367.xml"/><Relationship Id="rId62" Type="http://schemas.openxmlformats.org/officeDocument/2006/relationships/image" Target="../media/image376.png"/><Relationship Id="rId83" Type="http://schemas.openxmlformats.org/officeDocument/2006/relationships/customXml" Target="../ink/ink388.xml"/><Relationship Id="rId88" Type="http://schemas.openxmlformats.org/officeDocument/2006/relationships/image" Target="../media/image389.png"/><Relationship Id="rId111" Type="http://schemas.openxmlformats.org/officeDocument/2006/relationships/customXml" Target="../ink/ink402.xml"/><Relationship Id="rId132" Type="http://schemas.openxmlformats.org/officeDocument/2006/relationships/image" Target="../media/image411.png"/><Relationship Id="rId153" Type="http://schemas.openxmlformats.org/officeDocument/2006/relationships/customXml" Target="../ink/ink423.xml"/><Relationship Id="rId174" Type="http://schemas.openxmlformats.org/officeDocument/2006/relationships/image" Target="../media/image432.png"/><Relationship Id="rId179" Type="http://schemas.openxmlformats.org/officeDocument/2006/relationships/customXml" Target="../ink/ink436.xml"/><Relationship Id="rId195" Type="http://schemas.openxmlformats.org/officeDocument/2006/relationships/customXml" Target="../ink/ink444.xml"/><Relationship Id="rId209" Type="http://schemas.openxmlformats.org/officeDocument/2006/relationships/customXml" Target="../ink/ink451.xml"/><Relationship Id="rId190" Type="http://schemas.openxmlformats.org/officeDocument/2006/relationships/image" Target="../media/image440.png"/><Relationship Id="rId204" Type="http://schemas.openxmlformats.org/officeDocument/2006/relationships/image" Target="../media/image447.png"/><Relationship Id="rId220" Type="http://schemas.openxmlformats.org/officeDocument/2006/relationships/image" Target="../media/image455.png"/><Relationship Id="rId225" Type="http://schemas.openxmlformats.org/officeDocument/2006/relationships/customXml" Target="../ink/ink459.xml"/><Relationship Id="rId241" Type="http://schemas.openxmlformats.org/officeDocument/2006/relationships/customXml" Target="../ink/ink467.xml"/><Relationship Id="rId246" Type="http://schemas.openxmlformats.org/officeDocument/2006/relationships/image" Target="../media/image468.png"/><Relationship Id="rId15" Type="http://schemas.openxmlformats.org/officeDocument/2006/relationships/customXml" Target="../ink/ink354.xml"/><Relationship Id="rId36" Type="http://schemas.openxmlformats.org/officeDocument/2006/relationships/image" Target="../media/image363.png"/><Relationship Id="rId57" Type="http://schemas.openxmlformats.org/officeDocument/2006/relationships/customXml" Target="../ink/ink375.xml"/><Relationship Id="rId106" Type="http://schemas.openxmlformats.org/officeDocument/2006/relationships/image" Target="../media/image398.png"/><Relationship Id="rId127" Type="http://schemas.openxmlformats.org/officeDocument/2006/relationships/customXml" Target="../ink/ink410.xml"/><Relationship Id="rId262" Type="http://schemas.openxmlformats.org/officeDocument/2006/relationships/image" Target="../media/image476.png"/><Relationship Id="rId10" Type="http://schemas.openxmlformats.org/officeDocument/2006/relationships/image" Target="../media/image350.png"/><Relationship Id="rId31" Type="http://schemas.openxmlformats.org/officeDocument/2006/relationships/customXml" Target="../ink/ink362.xml"/><Relationship Id="rId52" Type="http://schemas.openxmlformats.org/officeDocument/2006/relationships/image" Target="../media/image371.png"/><Relationship Id="rId73" Type="http://schemas.openxmlformats.org/officeDocument/2006/relationships/customXml" Target="../ink/ink383.xml"/><Relationship Id="rId78" Type="http://schemas.openxmlformats.org/officeDocument/2006/relationships/image" Target="../media/image384.png"/><Relationship Id="rId94" Type="http://schemas.openxmlformats.org/officeDocument/2006/relationships/image" Target="../media/image392.png"/><Relationship Id="rId99" Type="http://schemas.openxmlformats.org/officeDocument/2006/relationships/customXml" Target="../ink/ink396.xml"/><Relationship Id="rId101" Type="http://schemas.openxmlformats.org/officeDocument/2006/relationships/customXml" Target="../ink/ink397.xml"/><Relationship Id="rId122" Type="http://schemas.openxmlformats.org/officeDocument/2006/relationships/image" Target="../media/image406.png"/><Relationship Id="rId143" Type="http://schemas.openxmlformats.org/officeDocument/2006/relationships/customXml" Target="../ink/ink418.xml"/><Relationship Id="rId148" Type="http://schemas.openxmlformats.org/officeDocument/2006/relationships/image" Target="../media/image419.png"/><Relationship Id="rId164" Type="http://schemas.openxmlformats.org/officeDocument/2006/relationships/image" Target="../media/image427.png"/><Relationship Id="rId169" Type="http://schemas.openxmlformats.org/officeDocument/2006/relationships/customXml" Target="../ink/ink431.xml"/><Relationship Id="rId185" Type="http://schemas.openxmlformats.org/officeDocument/2006/relationships/customXml" Target="../ink/ink439.xml"/><Relationship Id="rId4" Type="http://schemas.openxmlformats.org/officeDocument/2006/relationships/image" Target="../media/image3.png"/><Relationship Id="rId9" Type="http://schemas.openxmlformats.org/officeDocument/2006/relationships/customXml" Target="../ink/ink351.xml"/><Relationship Id="rId180" Type="http://schemas.openxmlformats.org/officeDocument/2006/relationships/image" Target="../media/image435.png"/><Relationship Id="rId210" Type="http://schemas.openxmlformats.org/officeDocument/2006/relationships/image" Target="../media/image450.png"/><Relationship Id="rId215" Type="http://schemas.openxmlformats.org/officeDocument/2006/relationships/customXml" Target="../ink/ink454.xml"/><Relationship Id="rId236" Type="http://schemas.openxmlformats.org/officeDocument/2006/relationships/image" Target="../media/image463.png"/><Relationship Id="rId257" Type="http://schemas.openxmlformats.org/officeDocument/2006/relationships/customXml" Target="../ink/ink475.xml"/><Relationship Id="rId26" Type="http://schemas.openxmlformats.org/officeDocument/2006/relationships/image" Target="../media/image358.png"/><Relationship Id="rId231" Type="http://schemas.openxmlformats.org/officeDocument/2006/relationships/customXml" Target="../ink/ink462.xml"/><Relationship Id="rId252" Type="http://schemas.openxmlformats.org/officeDocument/2006/relationships/image" Target="../media/image471.png"/><Relationship Id="rId47" Type="http://schemas.openxmlformats.org/officeDocument/2006/relationships/customXml" Target="../ink/ink370.xml"/><Relationship Id="rId68" Type="http://schemas.openxmlformats.org/officeDocument/2006/relationships/image" Target="../media/image379.png"/><Relationship Id="rId89" Type="http://schemas.openxmlformats.org/officeDocument/2006/relationships/customXml" Target="../ink/ink391.xml"/><Relationship Id="rId112" Type="http://schemas.openxmlformats.org/officeDocument/2006/relationships/image" Target="../media/image401.png"/><Relationship Id="rId133" Type="http://schemas.openxmlformats.org/officeDocument/2006/relationships/customXml" Target="../ink/ink413.xml"/><Relationship Id="rId154" Type="http://schemas.openxmlformats.org/officeDocument/2006/relationships/image" Target="../media/image422.png"/><Relationship Id="rId175" Type="http://schemas.openxmlformats.org/officeDocument/2006/relationships/customXml" Target="../ink/ink434.xml"/><Relationship Id="rId196" Type="http://schemas.openxmlformats.org/officeDocument/2006/relationships/image" Target="../media/image443.png"/><Relationship Id="rId200" Type="http://schemas.openxmlformats.org/officeDocument/2006/relationships/image" Target="../media/image445.png"/><Relationship Id="rId16" Type="http://schemas.openxmlformats.org/officeDocument/2006/relationships/image" Target="../media/image353.png"/><Relationship Id="rId221" Type="http://schemas.openxmlformats.org/officeDocument/2006/relationships/customXml" Target="../ink/ink457.xml"/><Relationship Id="rId242" Type="http://schemas.openxmlformats.org/officeDocument/2006/relationships/image" Target="../media/image466.png"/><Relationship Id="rId263" Type="http://schemas.openxmlformats.org/officeDocument/2006/relationships/customXml" Target="../ink/ink478.xml"/><Relationship Id="rId37" Type="http://schemas.openxmlformats.org/officeDocument/2006/relationships/customXml" Target="../ink/ink365.xml"/><Relationship Id="rId58" Type="http://schemas.openxmlformats.org/officeDocument/2006/relationships/image" Target="../media/image374.png"/><Relationship Id="rId79" Type="http://schemas.openxmlformats.org/officeDocument/2006/relationships/customXml" Target="../ink/ink386.xml"/><Relationship Id="rId102" Type="http://schemas.openxmlformats.org/officeDocument/2006/relationships/image" Target="../media/image396.png"/><Relationship Id="rId123" Type="http://schemas.openxmlformats.org/officeDocument/2006/relationships/customXml" Target="../ink/ink408.xml"/><Relationship Id="rId144" Type="http://schemas.openxmlformats.org/officeDocument/2006/relationships/image" Target="../media/image417.png"/><Relationship Id="rId90" Type="http://schemas.openxmlformats.org/officeDocument/2006/relationships/image" Target="../media/image390.png"/><Relationship Id="rId165" Type="http://schemas.openxmlformats.org/officeDocument/2006/relationships/customXml" Target="../ink/ink429.xml"/><Relationship Id="rId186" Type="http://schemas.openxmlformats.org/officeDocument/2006/relationships/image" Target="../media/image438.png"/><Relationship Id="rId211" Type="http://schemas.openxmlformats.org/officeDocument/2006/relationships/customXml" Target="../ink/ink452.xml"/><Relationship Id="rId232" Type="http://schemas.openxmlformats.org/officeDocument/2006/relationships/image" Target="../media/image461.png"/><Relationship Id="rId253" Type="http://schemas.openxmlformats.org/officeDocument/2006/relationships/customXml" Target="../ink/ink473.xml"/><Relationship Id="rId27" Type="http://schemas.openxmlformats.org/officeDocument/2006/relationships/customXml" Target="../ink/ink360.xml"/><Relationship Id="rId48" Type="http://schemas.openxmlformats.org/officeDocument/2006/relationships/image" Target="../media/image369.png"/><Relationship Id="rId69" Type="http://schemas.openxmlformats.org/officeDocument/2006/relationships/customXml" Target="../ink/ink381.xml"/><Relationship Id="rId113" Type="http://schemas.openxmlformats.org/officeDocument/2006/relationships/customXml" Target="../ink/ink403.xml"/><Relationship Id="rId134" Type="http://schemas.openxmlformats.org/officeDocument/2006/relationships/image" Target="../media/image412.png"/><Relationship Id="rId80" Type="http://schemas.openxmlformats.org/officeDocument/2006/relationships/image" Target="../media/image385.png"/><Relationship Id="rId155" Type="http://schemas.openxmlformats.org/officeDocument/2006/relationships/customXml" Target="../ink/ink424.xml"/><Relationship Id="rId176" Type="http://schemas.openxmlformats.org/officeDocument/2006/relationships/image" Target="../media/image433.png"/><Relationship Id="rId197" Type="http://schemas.openxmlformats.org/officeDocument/2006/relationships/customXml" Target="../ink/ink445.xml"/><Relationship Id="rId201" Type="http://schemas.openxmlformats.org/officeDocument/2006/relationships/customXml" Target="../ink/ink447.xml"/><Relationship Id="rId222" Type="http://schemas.openxmlformats.org/officeDocument/2006/relationships/image" Target="../media/image456.png"/><Relationship Id="rId243" Type="http://schemas.openxmlformats.org/officeDocument/2006/relationships/customXml" Target="../ink/ink468.xml"/><Relationship Id="rId264" Type="http://schemas.openxmlformats.org/officeDocument/2006/relationships/image" Target="../media/image477.png"/><Relationship Id="rId17" Type="http://schemas.openxmlformats.org/officeDocument/2006/relationships/customXml" Target="../ink/ink355.xml"/><Relationship Id="rId38" Type="http://schemas.openxmlformats.org/officeDocument/2006/relationships/image" Target="../media/image364.png"/><Relationship Id="rId59" Type="http://schemas.openxmlformats.org/officeDocument/2006/relationships/customXml" Target="../ink/ink376.xml"/><Relationship Id="rId103" Type="http://schemas.openxmlformats.org/officeDocument/2006/relationships/customXml" Target="../ink/ink398.xml"/><Relationship Id="rId124" Type="http://schemas.openxmlformats.org/officeDocument/2006/relationships/image" Target="../media/image407.png"/><Relationship Id="rId70" Type="http://schemas.openxmlformats.org/officeDocument/2006/relationships/image" Target="../media/image380.png"/><Relationship Id="rId91" Type="http://schemas.openxmlformats.org/officeDocument/2006/relationships/customXml" Target="../ink/ink392.xml"/><Relationship Id="rId145" Type="http://schemas.openxmlformats.org/officeDocument/2006/relationships/customXml" Target="../ink/ink419.xml"/><Relationship Id="rId166" Type="http://schemas.openxmlformats.org/officeDocument/2006/relationships/image" Target="../media/image428.png"/><Relationship Id="rId187" Type="http://schemas.openxmlformats.org/officeDocument/2006/relationships/customXml" Target="../ink/ink44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8.png"/><Relationship Id="rId21" Type="http://schemas.openxmlformats.org/officeDocument/2006/relationships/customXml" Target="../ink/ink488.xml"/><Relationship Id="rId42" Type="http://schemas.openxmlformats.org/officeDocument/2006/relationships/image" Target="../media/image496.png"/><Relationship Id="rId47" Type="http://schemas.openxmlformats.org/officeDocument/2006/relationships/customXml" Target="../ink/ink501.xml"/><Relationship Id="rId63" Type="http://schemas.openxmlformats.org/officeDocument/2006/relationships/customXml" Target="../ink/ink509.xml"/><Relationship Id="rId68" Type="http://schemas.openxmlformats.org/officeDocument/2006/relationships/image" Target="../media/image509.png"/><Relationship Id="rId84" Type="http://schemas.openxmlformats.org/officeDocument/2006/relationships/image" Target="../media/image517.png"/><Relationship Id="rId89" Type="http://schemas.openxmlformats.org/officeDocument/2006/relationships/customXml" Target="../ink/ink522.xml"/><Relationship Id="rId112" Type="http://schemas.openxmlformats.org/officeDocument/2006/relationships/image" Target="../media/image531.png"/><Relationship Id="rId2" Type="http://schemas.openxmlformats.org/officeDocument/2006/relationships/image" Target="../media/image1.png"/><Relationship Id="rId16" Type="http://schemas.openxmlformats.org/officeDocument/2006/relationships/image" Target="../media/image483.png"/><Relationship Id="rId29" Type="http://schemas.openxmlformats.org/officeDocument/2006/relationships/customXml" Target="../ink/ink492.xml"/><Relationship Id="rId107" Type="http://schemas.openxmlformats.org/officeDocument/2006/relationships/customXml" Target="../ink/ink531.xml"/><Relationship Id="rId11" Type="http://schemas.openxmlformats.org/officeDocument/2006/relationships/customXml" Target="../ink/ink483.xml"/><Relationship Id="rId24" Type="http://schemas.openxmlformats.org/officeDocument/2006/relationships/image" Target="../media/image487.png"/><Relationship Id="rId32" Type="http://schemas.openxmlformats.org/officeDocument/2006/relationships/image" Target="../media/image491.png"/><Relationship Id="rId37" Type="http://schemas.openxmlformats.org/officeDocument/2006/relationships/customXml" Target="../ink/ink496.xml"/><Relationship Id="rId40" Type="http://schemas.openxmlformats.org/officeDocument/2006/relationships/image" Target="../media/image495.png"/><Relationship Id="rId45" Type="http://schemas.openxmlformats.org/officeDocument/2006/relationships/customXml" Target="../ink/ink500.xml"/><Relationship Id="rId53" Type="http://schemas.openxmlformats.org/officeDocument/2006/relationships/customXml" Target="../ink/ink504.xml"/><Relationship Id="rId58" Type="http://schemas.openxmlformats.org/officeDocument/2006/relationships/image" Target="../media/image504.png"/><Relationship Id="rId66" Type="http://schemas.openxmlformats.org/officeDocument/2006/relationships/image" Target="../media/image508.png"/><Relationship Id="rId74" Type="http://schemas.openxmlformats.org/officeDocument/2006/relationships/image" Target="../media/image512.png"/><Relationship Id="rId79" Type="http://schemas.openxmlformats.org/officeDocument/2006/relationships/customXml" Target="../ink/ink517.xml"/><Relationship Id="rId87" Type="http://schemas.openxmlformats.org/officeDocument/2006/relationships/customXml" Target="../ink/ink521.xml"/><Relationship Id="rId102" Type="http://schemas.openxmlformats.org/officeDocument/2006/relationships/image" Target="../media/image526.png"/><Relationship Id="rId110" Type="http://schemas.openxmlformats.org/officeDocument/2006/relationships/image" Target="../media/image530.png"/><Relationship Id="rId5" Type="http://schemas.openxmlformats.org/officeDocument/2006/relationships/customXml" Target="../ink/ink480.xml"/><Relationship Id="rId61" Type="http://schemas.openxmlformats.org/officeDocument/2006/relationships/customXml" Target="../ink/ink508.xml"/><Relationship Id="rId82" Type="http://schemas.openxmlformats.org/officeDocument/2006/relationships/image" Target="../media/image516.png"/><Relationship Id="rId90" Type="http://schemas.openxmlformats.org/officeDocument/2006/relationships/image" Target="../media/image520.png"/><Relationship Id="rId95" Type="http://schemas.openxmlformats.org/officeDocument/2006/relationships/customXml" Target="../ink/ink525.xml"/><Relationship Id="rId19" Type="http://schemas.openxmlformats.org/officeDocument/2006/relationships/customXml" Target="../ink/ink487.xml"/><Relationship Id="rId14" Type="http://schemas.openxmlformats.org/officeDocument/2006/relationships/image" Target="../media/image482.png"/><Relationship Id="rId22" Type="http://schemas.openxmlformats.org/officeDocument/2006/relationships/image" Target="../media/image486.png"/><Relationship Id="rId27" Type="http://schemas.openxmlformats.org/officeDocument/2006/relationships/customXml" Target="../ink/ink491.xml"/><Relationship Id="rId30" Type="http://schemas.openxmlformats.org/officeDocument/2006/relationships/image" Target="../media/image490.png"/><Relationship Id="rId35" Type="http://schemas.openxmlformats.org/officeDocument/2006/relationships/customXml" Target="../ink/ink495.xml"/><Relationship Id="rId43" Type="http://schemas.openxmlformats.org/officeDocument/2006/relationships/customXml" Target="../ink/ink499.xml"/><Relationship Id="rId48" Type="http://schemas.openxmlformats.org/officeDocument/2006/relationships/image" Target="../media/image499.png"/><Relationship Id="rId56" Type="http://schemas.openxmlformats.org/officeDocument/2006/relationships/image" Target="../media/image503.png"/><Relationship Id="rId64" Type="http://schemas.openxmlformats.org/officeDocument/2006/relationships/image" Target="../media/image507.png"/><Relationship Id="rId69" Type="http://schemas.openxmlformats.org/officeDocument/2006/relationships/customXml" Target="../ink/ink512.xml"/><Relationship Id="rId77" Type="http://schemas.openxmlformats.org/officeDocument/2006/relationships/customXml" Target="../ink/ink516.xml"/><Relationship Id="rId100" Type="http://schemas.openxmlformats.org/officeDocument/2006/relationships/image" Target="../media/image525.png"/><Relationship Id="rId105" Type="http://schemas.openxmlformats.org/officeDocument/2006/relationships/customXml" Target="../ink/ink530.xml"/><Relationship Id="rId113" Type="http://schemas.openxmlformats.org/officeDocument/2006/relationships/customXml" Target="../ink/ink534.xml"/><Relationship Id="rId8" Type="http://schemas.openxmlformats.org/officeDocument/2006/relationships/image" Target="../media/image479.png"/><Relationship Id="rId51" Type="http://schemas.openxmlformats.org/officeDocument/2006/relationships/customXml" Target="../ink/ink503.xml"/><Relationship Id="rId72" Type="http://schemas.openxmlformats.org/officeDocument/2006/relationships/image" Target="../media/image511.png"/><Relationship Id="rId80" Type="http://schemas.openxmlformats.org/officeDocument/2006/relationships/image" Target="../media/image515.png"/><Relationship Id="rId85" Type="http://schemas.openxmlformats.org/officeDocument/2006/relationships/customXml" Target="../ink/ink520.xml"/><Relationship Id="rId93" Type="http://schemas.openxmlformats.org/officeDocument/2006/relationships/customXml" Target="../ink/ink524.xml"/><Relationship Id="rId98" Type="http://schemas.openxmlformats.org/officeDocument/2006/relationships/image" Target="../media/image524.png"/><Relationship Id="rId3" Type="http://schemas.openxmlformats.org/officeDocument/2006/relationships/customXml" Target="../ink/ink479.xml"/><Relationship Id="rId12" Type="http://schemas.openxmlformats.org/officeDocument/2006/relationships/image" Target="../media/image481.png"/><Relationship Id="rId17" Type="http://schemas.openxmlformats.org/officeDocument/2006/relationships/customXml" Target="../ink/ink486.xml"/><Relationship Id="rId25" Type="http://schemas.openxmlformats.org/officeDocument/2006/relationships/customXml" Target="../ink/ink490.xml"/><Relationship Id="rId33" Type="http://schemas.openxmlformats.org/officeDocument/2006/relationships/customXml" Target="../ink/ink494.xml"/><Relationship Id="rId38" Type="http://schemas.openxmlformats.org/officeDocument/2006/relationships/image" Target="../media/image494.png"/><Relationship Id="rId46" Type="http://schemas.openxmlformats.org/officeDocument/2006/relationships/image" Target="../media/image498.png"/><Relationship Id="rId59" Type="http://schemas.openxmlformats.org/officeDocument/2006/relationships/customXml" Target="../ink/ink507.xml"/><Relationship Id="rId67" Type="http://schemas.openxmlformats.org/officeDocument/2006/relationships/customXml" Target="../ink/ink511.xml"/><Relationship Id="rId103" Type="http://schemas.openxmlformats.org/officeDocument/2006/relationships/customXml" Target="../ink/ink529.xml"/><Relationship Id="rId108" Type="http://schemas.openxmlformats.org/officeDocument/2006/relationships/image" Target="../media/image529.png"/><Relationship Id="rId20" Type="http://schemas.openxmlformats.org/officeDocument/2006/relationships/image" Target="../media/image485.png"/><Relationship Id="rId41" Type="http://schemas.openxmlformats.org/officeDocument/2006/relationships/customXml" Target="../ink/ink498.xml"/><Relationship Id="rId54" Type="http://schemas.openxmlformats.org/officeDocument/2006/relationships/image" Target="../media/image502.png"/><Relationship Id="rId62" Type="http://schemas.openxmlformats.org/officeDocument/2006/relationships/image" Target="../media/image506.png"/><Relationship Id="rId70" Type="http://schemas.openxmlformats.org/officeDocument/2006/relationships/image" Target="../media/image510.png"/><Relationship Id="rId75" Type="http://schemas.openxmlformats.org/officeDocument/2006/relationships/customXml" Target="../ink/ink515.xml"/><Relationship Id="rId83" Type="http://schemas.openxmlformats.org/officeDocument/2006/relationships/customXml" Target="../ink/ink519.xml"/><Relationship Id="rId88" Type="http://schemas.openxmlformats.org/officeDocument/2006/relationships/image" Target="../media/image519.png"/><Relationship Id="rId91" Type="http://schemas.openxmlformats.org/officeDocument/2006/relationships/customXml" Target="../ink/ink523.xml"/><Relationship Id="rId96" Type="http://schemas.openxmlformats.org/officeDocument/2006/relationships/image" Target="../media/image523.png"/><Relationship Id="rId111" Type="http://schemas.openxmlformats.org/officeDocument/2006/relationships/customXml" Target="../ink/ink5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8.png"/><Relationship Id="rId15" Type="http://schemas.openxmlformats.org/officeDocument/2006/relationships/customXml" Target="../ink/ink485.xml"/><Relationship Id="rId23" Type="http://schemas.openxmlformats.org/officeDocument/2006/relationships/customXml" Target="../ink/ink489.xml"/><Relationship Id="rId28" Type="http://schemas.openxmlformats.org/officeDocument/2006/relationships/image" Target="../media/image489.png"/><Relationship Id="rId36" Type="http://schemas.openxmlformats.org/officeDocument/2006/relationships/image" Target="../media/image493.png"/><Relationship Id="rId49" Type="http://schemas.openxmlformats.org/officeDocument/2006/relationships/customXml" Target="../ink/ink502.xml"/><Relationship Id="rId57" Type="http://schemas.openxmlformats.org/officeDocument/2006/relationships/customXml" Target="../ink/ink506.xml"/><Relationship Id="rId106" Type="http://schemas.openxmlformats.org/officeDocument/2006/relationships/image" Target="../media/image528.png"/><Relationship Id="rId114" Type="http://schemas.openxmlformats.org/officeDocument/2006/relationships/image" Target="../media/image532.png"/><Relationship Id="rId10" Type="http://schemas.openxmlformats.org/officeDocument/2006/relationships/image" Target="../media/image480.png"/><Relationship Id="rId31" Type="http://schemas.openxmlformats.org/officeDocument/2006/relationships/customXml" Target="../ink/ink493.xml"/><Relationship Id="rId44" Type="http://schemas.openxmlformats.org/officeDocument/2006/relationships/image" Target="../media/image497.png"/><Relationship Id="rId52" Type="http://schemas.openxmlformats.org/officeDocument/2006/relationships/image" Target="../media/image501.png"/><Relationship Id="rId60" Type="http://schemas.openxmlformats.org/officeDocument/2006/relationships/image" Target="../media/image505.png"/><Relationship Id="rId65" Type="http://schemas.openxmlformats.org/officeDocument/2006/relationships/customXml" Target="../ink/ink510.xml"/><Relationship Id="rId73" Type="http://schemas.openxmlformats.org/officeDocument/2006/relationships/customXml" Target="../ink/ink514.xml"/><Relationship Id="rId78" Type="http://schemas.openxmlformats.org/officeDocument/2006/relationships/image" Target="../media/image514.png"/><Relationship Id="rId81" Type="http://schemas.openxmlformats.org/officeDocument/2006/relationships/customXml" Target="../ink/ink518.xml"/><Relationship Id="rId86" Type="http://schemas.openxmlformats.org/officeDocument/2006/relationships/image" Target="../media/image518.png"/><Relationship Id="rId94" Type="http://schemas.openxmlformats.org/officeDocument/2006/relationships/image" Target="../media/image522.png"/><Relationship Id="rId99" Type="http://schemas.openxmlformats.org/officeDocument/2006/relationships/customXml" Target="../ink/ink527.xml"/><Relationship Id="rId101" Type="http://schemas.openxmlformats.org/officeDocument/2006/relationships/customXml" Target="../ink/ink528.xml"/><Relationship Id="rId4" Type="http://schemas.openxmlformats.org/officeDocument/2006/relationships/image" Target="../media/image3.png"/><Relationship Id="rId9" Type="http://schemas.openxmlformats.org/officeDocument/2006/relationships/customXml" Target="../ink/ink482.xml"/><Relationship Id="rId13" Type="http://schemas.openxmlformats.org/officeDocument/2006/relationships/customXml" Target="../ink/ink484.xml"/><Relationship Id="rId18" Type="http://schemas.openxmlformats.org/officeDocument/2006/relationships/image" Target="../media/image484.png"/><Relationship Id="rId39" Type="http://schemas.openxmlformats.org/officeDocument/2006/relationships/customXml" Target="../ink/ink497.xml"/><Relationship Id="rId109" Type="http://schemas.openxmlformats.org/officeDocument/2006/relationships/customXml" Target="../ink/ink532.xml"/><Relationship Id="rId34" Type="http://schemas.openxmlformats.org/officeDocument/2006/relationships/image" Target="../media/image492.png"/><Relationship Id="rId50" Type="http://schemas.openxmlformats.org/officeDocument/2006/relationships/image" Target="../media/image500.png"/><Relationship Id="rId55" Type="http://schemas.openxmlformats.org/officeDocument/2006/relationships/customXml" Target="../ink/ink505.xml"/><Relationship Id="rId76" Type="http://schemas.openxmlformats.org/officeDocument/2006/relationships/image" Target="../media/image513.png"/><Relationship Id="rId97" Type="http://schemas.openxmlformats.org/officeDocument/2006/relationships/customXml" Target="../ink/ink526.xml"/><Relationship Id="rId104" Type="http://schemas.openxmlformats.org/officeDocument/2006/relationships/image" Target="../media/image527.png"/><Relationship Id="rId7" Type="http://schemas.openxmlformats.org/officeDocument/2006/relationships/customXml" Target="../ink/ink481.xml"/><Relationship Id="rId71" Type="http://schemas.openxmlformats.org/officeDocument/2006/relationships/customXml" Target="../ink/ink513.xml"/><Relationship Id="rId92" Type="http://schemas.openxmlformats.org/officeDocument/2006/relationships/image" Target="../media/image5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9A91C6-A614-713D-4078-21BF710B3590}"/>
                  </a:ext>
                </a:extLst>
              </p14:cNvPr>
              <p14:cNvContentPartPr/>
              <p14:nvPr/>
            </p14:nvContentPartPr>
            <p14:xfrm>
              <a:off x="11356471" y="512478"/>
              <a:ext cx="259920" cy="22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9A91C6-A614-713D-4078-21BF710B35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47831" y="503478"/>
                <a:ext cx="2775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E5B18E-6E5E-646D-950A-9356864766BD}"/>
                  </a:ext>
                </a:extLst>
              </p14:cNvPr>
              <p14:cNvContentPartPr/>
              <p14:nvPr/>
            </p14:nvContentPartPr>
            <p14:xfrm>
              <a:off x="11517751" y="524358"/>
              <a:ext cx="120240" cy="2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E5B18E-6E5E-646D-950A-9356864766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08751" y="515718"/>
                <a:ext cx="137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04E2E6-03AA-5AFD-FF2A-162D3A6F3D71}"/>
                  </a:ext>
                </a:extLst>
              </p14:cNvPr>
              <p14:cNvContentPartPr/>
              <p14:nvPr/>
            </p14:nvContentPartPr>
            <p14:xfrm>
              <a:off x="11484271" y="541278"/>
              <a:ext cx="4320" cy="4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04E2E6-03AA-5AFD-FF2A-162D3A6F3D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75271" y="532278"/>
                <a:ext cx="219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D22682-548B-889F-75D8-A6EFD94A7FAC}"/>
                  </a:ext>
                </a:extLst>
              </p14:cNvPr>
              <p14:cNvContentPartPr/>
              <p14:nvPr/>
            </p14:nvContentPartPr>
            <p14:xfrm>
              <a:off x="11110951" y="716238"/>
              <a:ext cx="150480" cy="10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D22682-548B-889F-75D8-A6EFD94A7F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02311" y="707238"/>
                <a:ext cx="1681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952CDC-1977-F810-6444-0111134DC2BF}"/>
                  </a:ext>
                </a:extLst>
              </p14:cNvPr>
              <p14:cNvContentPartPr/>
              <p14:nvPr/>
            </p14:nvContentPartPr>
            <p14:xfrm>
              <a:off x="10736191" y="679158"/>
              <a:ext cx="386640" cy="211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952CDC-1977-F810-6444-0111134DC2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27551" y="670158"/>
                <a:ext cx="404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CC788E-0E19-FDC2-E574-DA3558ECD5E7}"/>
                  </a:ext>
                </a:extLst>
              </p14:cNvPr>
              <p14:cNvContentPartPr/>
              <p14:nvPr/>
            </p14:nvContentPartPr>
            <p14:xfrm>
              <a:off x="10854991" y="640638"/>
              <a:ext cx="141480" cy="3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CC788E-0E19-FDC2-E574-DA3558ECD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46351" y="631998"/>
                <a:ext cx="159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14B87B0-5F1E-0433-A1BC-2EFB450F823E}"/>
                  </a:ext>
                </a:extLst>
              </p14:cNvPr>
              <p14:cNvContentPartPr/>
              <p14:nvPr/>
            </p14:nvContentPartPr>
            <p14:xfrm>
              <a:off x="10051111" y="595998"/>
              <a:ext cx="536040" cy="338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14B87B0-5F1E-0433-A1BC-2EFB450F823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42111" y="586998"/>
                <a:ext cx="5536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FFDA5E-3B63-A102-F460-15587FDF2001}"/>
                  </a:ext>
                </a:extLst>
              </p14:cNvPr>
              <p14:cNvContentPartPr/>
              <p14:nvPr/>
            </p14:nvContentPartPr>
            <p14:xfrm>
              <a:off x="10266031" y="712638"/>
              <a:ext cx="41760" cy="17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FFDA5E-3B63-A102-F460-15587FDF200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57031" y="703998"/>
                <a:ext cx="594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6EC35D-ECBC-AB58-338F-21FC8E7AA92C}"/>
                  </a:ext>
                </a:extLst>
              </p14:cNvPr>
              <p14:cNvContentPartPr/>
              <p14:nvPr/>
            </p14:nvContentPartPr>
            <p14:xfrm>
              <a:off x="10272511" y="955998"/>
              <a:ext cx="167040" cy="14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6EC35D-ECBC-AB58-338F-21FC8E7AA9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63511" y="946998"/>
                <a:ext cx="184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FA44D5-4556-CEF0-D7DC-9E4DD6E6BF2D}"/>
                  </a:ext>
                </a:extLst>
              </p14:cNvPr>
              <p14:cNvContentPartPr/>
              <p14:nvPr/>
            </p14:nvContentPartPr>
            <p14:xfrm>
              <a:off x="9772831" y="682038"/>
              <a:ext cx="61920" cy="128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FA44D5-4556-CEF0-D7DC-9E4DD6E6BF2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764191" y="673038"/>
                <a:ext cx="79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25E60D-B865-D896-9954-65DCFE76E5BF}"/>
                  </a:ext>
                </a:extLst>
              </p14:cNvPr>
              <p14:cNvContentPartPr/>
              <p14:nvPr/>
            </p14:nvContentPartPr>
            <p14:xfrm>
              <a:off x="9691111" y="381798"/>
              <a:ext cx="476640" cy="171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25E60D-B865-D896-9954-65DCFE76E5B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82111" y="372798"/>
                <a:ext cx="494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632E14-68B7-30F6-5487-E65098EBC0B6}"/>
                  </a:ext>
                </a:extLst>
              </p14:cNvPr>
              <p14:cNvContentPartPr/>
              <p14:nvPr/>
            </p14:nvContentPartPr>
            <p14:xfrm>
              <a:off x="9575911" y="720918"/>
              <a:ext cx="114840" cy="140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632E14-68B7-30F6-5487-E65098EBC0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567271" y="712278"/>
                <a:ext cx="1324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F4DB02B-D8B8-A4AF-E82D-E91EAB82A999}"/>
                  </a:ext>
                </a:extLst>
              </p14:cNvPr>
              <p14:cNvContentPartPr/>
              <p14:nvPr/>
            </p14:nvContentPartPr>
            <p14:xfrm>
              <a:off x="9364591" y="604278"/>
              <a:ext cx="229320" cy="251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4DB02B-D8B8-A4AF-E82D-E91EAB82A99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55951" y="595278"/>
                <a:ext cx="2469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52488C-B0AB-6071-A816-433CA94E26C6}"/>
                  </a:ext>
                </a:extLst>
              </p14:cNvPr>
              <p14:cNvContentPartPr/>
              <p14:nvPr/>
            </p14:nvContentPartPr>
            <p14:xfrm>
              <a:off x="9403831" y="972558"/>
              <a:ext cx="105840" cy="27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52488C-B0AB-6071-A816-433CA94E26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95191" y="963918"/>
                <a:ext cx="123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90CB11A-3E49-58AD-11F6-7900545EDA6E}"/>
                  </a:ext>
                </a:extLst>
              </p14:cNvPr>
              <p14:cNvContentPartPr/>
              <p14:nvPr/>
            </p14:nvContentPartPr>
            <p14:xfrm>
              <a:off x="8821711" y="805158"/>
              <a:ext cx="406800" cy="38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90CB11A-3E49-58AD-11F6-7900545EDA6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12711" y="796158"/>
                <a:ext cx="424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FECA67-88E8-36F1-71C4-B7CDFC020FF5}"/>
                  </a:ext>
                </a:extLst>
              </p14:cNvPr>
              <p14:cNvContentPartPr/>
              <p14:nvPr/>
            </p14:nvContentPartPr>
            <p14:xfrm>
              <a:off x="8779591" y="746478"/>
              <a:ext cx="113040" cy="181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FECA67-88E8-36F1-71C4-B7CDFC020F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70591" y="737478"/>
                <a:ext cx="1306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51EB74-7F8E-B1B6-3032-9443B2BC76B2}"/>
                  </a:ext>
                </a:extLst>
              </p14:cNvPr>
              <p14:cNvContentPartPr/>
              <p14:nvPr/>
            </p14:nvContentPartPr>
            <p14:xfrm>
              <a:off x="8064271" y="678438"/>
              <a:ext cx="104760" cy="18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51EB74-7F8E-B1B6-3032-9443B2BC76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55631" y="669798"/>
                <a:ext cx="1224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EAA6A0-CDFA-BC05-74CA-8C9911DF2562}"/>
                  </a:ext>
                </a:extLst>
              </p14:cNvPr>
              <p14:cNvContentPartPr/>
              <p14:nvPr/>
            </p14:nvContentPartPr>
            <p14:xfrm>
              <a:off x="8206471" y="732438"/>
              <a:ext cx="139320" cy="113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EAA6A0-CDFA-BC05-74CA-8C9911DF256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97471" y="723798"/>
                <a:ext cx="156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5BE0FDA-7B7D-C270-1BA2-23AAD82FAED2}"/>
                  </a:ext>
                </a:extLst>
              </p14:cNvPr>
              <p14:cNvContentPartPr/>
              <p14:nvPr/>
            </p14:nvContentPartPr>
            <p14:xfrm>
              <a:off x="8363431" y="739998"/>
              <a:ext cx="118440" cy="71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5BE0FDA-7B7D-C270-1BA2-23AAD82FAE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54431" y="730998"/>
                <a:ext cx="1360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851E3B-3B03-667F-6542-66D71A6B7A31}"/>
                  </a:ext>
                </a:extLst>
              </p14:cNvPr>
              <p14:cNvContentPartPr/>
              <p14:nvPr/>
            </p14:nvContentPartPr>
            <p14:xfrm>
              <a:off x="8535151" y="704358"/>
              <a:ext cx="47160" cy="19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851E3B-3B03-667F-6542-66D71A6B7A3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26151" y="695718"/>
                <a:ext cx="648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EE5B17-1B58-6DD1-1080-C68B996D8252}"/>
                  </a:ext>
                </a:extLst>
              </p14:cNvPr>
              <p14:cNvContentPartPr/>
              <p14:nvPr/>
            </p14:nvContentPartPr>
            <p14:xfrm>
              <a:off x="8619751" y="629118"/>
              <a:ext cx="88200" cy="128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EE5B17-1B58-6DD1-1080-C68B996D825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10751" y="620118"/>
                <a:ext cx="105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BD412B-731B-25E7-D367-9D47A34C3575}"/>
                  </a:ext>
                </a:extLst>
              </p14:cNvPr>
              <p14:cNvContentPartPr/>
              <p14:nvPr/>
            </p14:nvContentPartPr>
            <p14:xfrm>
              <a:off x="8220511" y="567198"/>
              <a:ext cx="642240" cy="696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BD412B-731B-25E7-D367-9D47A34C357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211871" y="558558"/>
                <a:ext cx="65988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B80B2E-6C6E-0AE8-6EA3-389B5DF3B487}"/>
                  </a:ext>
                </a:extLst>
              </p14:cNvPr>
              <p14:cNvContentPartPr/>
              <p14:nvPr/>
            </p14:nvContentPartPr>
            <p14:xfrm>
              <a:off x="7696711" y="903798"/>
              <a:ext cx="88200" cy="51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B80B2E-6C6E-0AE8-6EA3-389B5DF3B48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88071" y="895158"/>
                <a:ext cx="105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2631BC8-10B5-9442-D42E-5E21AEE34D75}"/>
                  </a:ext>
                </a:extLst>
              </p14:cNvPr>
              <p14:cNvContentPartPr/>
              <p14:nvPr/>
            </p14:nvContentPartPr>
            <p14:xfrm>
              <a:off x="6542191" y="579078"/>
              <a:ext cx="68040" cy="396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2631BC8-10B5-9442-D42E-5E21AEE34D7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533191" y="570078"/>
                <a:ext cx="85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35D4D41-45EA-FCEB-70A5-6CC115B391B4}"/>
                  </a:ext>
                </a:extLst>
              </p14:cNvPr>
              <p14:cNvContentPartPr/>
              <p14:nvPr/>
            </p14:nvContentPartPr>
            <p14:xfrm>
              <a:off x="6668911" y="880398"/>
              <a:ext cx="16920" cy="140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35D4D41-45EA-FCEB-70A5-6CC115B391B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659911" y="871758"/>
                <a:ext cx="345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67B288C-5E5A-D2CF-DAA5-917D9C1CE569}"/>
                  </a:ext>
                </a:extLst>
              </p14:cNvPr>
              <p14:cNvContentPartPr/>
              <p14:nvPr/>
            </p14:nvContentPartPr>
            <p14:xfrm>
              <a:off x="6761071" y="799398"/>
              <a:ext cx="19080" cy="6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67B288C-5E5A-D2CF-DAA5-917D9C1CE56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752431" y="790398"/>
                <a:ext cx="36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FC8DF2C-9C53-1EC8-B873-B6BAC3277289}"/>
                  </a:ext>
                </a:extLst>
              </p14:cNvPr>
              <p14:cNvContentPartPr/>
              <p14:nvPr/>
            </p14:nvContentPartPr>
            <p14:xfrm>
              <a:off x="6772231" y="829638"/>
              <a:ext cx="106920" cy="180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FC8DF2C-9C53-1EC8-B873-B6BAC327728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63591" y="820998"/>
                <a:ext cx="124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FE1D1F4-CEE3-776E-3A0B-A8921889CAD1}"/>
                  </a:ext>
                </a:extLst>
              </p14:cNvPr>
              <p14:cNvContentPartPr/>
              <p14:nvPr/>
            </p14:nvContentPartPr>
            <p14:xfrm>
              <a:off x="7112431" y="409878"/>
              <a:ext cx="109800" cy="558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FE1D1F4-CEE3-776E-3A0B-A8921889CAD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03791" y="400878"/>
                <a:ext cx="12744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D8AE80-B137-D917-EB18-C4B64F4AD1E6}"/>
                  </a:ext>
                </a:extLst>
              </p14:cNvPr>
              <p14:cNvContentPartPr/>
              <p14:nvPr/>
            </p14:nvContentPartPr>
            <p14:xfrm>
              <a:off x="712711" y="2009718"/>
              <a:ext cx="613080" cy="398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D8AE80-B137-D917-EB18-C4B64F4AD1E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04071" y="2000718"/>
                <a:ext cx="6307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9813169-BB11-F068-88A6-2CA4851BBAAB}"/>
                  </a:ext>
                </a:extLst>
              </p14:cNvPr>
              <p14:cNvContentPartPr/>
              <p14:nvPr/>
            </p14:nvContentPartPr>
            <p14:xfrm>
              <a:off x="1683271" y="1494918"/>
              <a:ext cx="311040" cy="258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9813169-BB11-F068-88A6-2CA4851BBAA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674631" y="1486278"/>
                <a:ext cx="3286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29FE37F-2093-6193-781A-9E16DB445E18}"/>
                  </a:ext>
                </a:extLst>
              </p14:cNvPr>
              <p14:cNvContentPartPr/>
              <p14:nvPr/>
            </p14:nvContentPartPr>
            <p14:xfrm>
              <a:off x="1340551" y="1562598"/>
              <a:ext cx="287640" cy="236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29FE37F-2093-6193-781A-9E16DB445E1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331551" y="1553958"/>
                <a:ext cx="305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CBC10BF-DBA4-D2E3-54D8-CB23074D6741}"/>
                  </a:ext>
                </a:extLst>
              </p14:cNvPr>
              <p14:cNvContentPartPr/>
              <p14:nvPr/>
            </p14:nvContentPartPr>
            <p14:xfrm>
              <a:off x="1579231" y="1378278"/>
              <a:ext cx="27000" cy="47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CBC10BF-DBA4-D2E3-54D8-CB23074D674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570231" y="1369638"/>
                <a:ext cx="446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9FB763A-4366-79B9-F5AE-0E9801AA5BFC}"/>
                  </a:ext>
                </a:extLst>
              </p14:cNvPr>
              <p14:cNvContentPartPr/>
              <p14:nvPr/>
            </p14:nvContentPartPr>
            <p14:xfrm>
              <a:off x="1345951" y="1253358"/>
              <a:ext cx="180000" cy="194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9FB763A-4366-79B9-F5AE-0E9801AA5BF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336951" y="1244358"/>
                <a:ext cx="1976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DF0B4E5-4829-0330-1DF8-2D5A5D376561}"/>
                  </a:ext>
                </a:extLst>
              </p14:cNvPr>
              <p14:cNvContentPartPr/>
              <p14:nvPr/>
            </p14:nvContentPartPr>
            <p14:xfrm>
              <a:off x="2531071" y="1438758"/>
              <a:ext cx="477000" cy="263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DF0B4E5-4829-0330-1DF8-2D5A5D37656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522071" y="1429758"/>
                <a:ext cx="4946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F38F47E-3A21-D0D8-1CCE-2481566F5327}"/>
                  </a:ext>
                </a:extLst>
              </p14:cNvPr>
              <p14:cNvContentPartPr/>
              <p14:nvPr/>
            </p14:nvContentPartPr>
            <p14:xfrm>
              <a:off x="2759671" y="1332918"/>
              <a:ext cx="122040" cy="126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F38F47E-3A21-D0D8-1CCE-2481566F532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51031" y="1324278"/>
                <a:ext cx="139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05363BF-2514-05CA-4A26-CBF4D63B1EA7}"/>
                  </a:ext>
                </a:extLst>
              </p14:cNvPr>
              <p14:cNvContentPartPr/>
              <p14:nvPr/>
            </p14:nvContentPartPr>
            <p14:xfrm>
              <a:off x="2405431" y="1324998"/>
              <a:ext cx="222120" cy="374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05363BF-2514-05CA-4A26-CBF4D63B1EA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396431" y="1316358"/>
                <a:ext cx="2397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1FC1A9-C457-D6C8-9CCF-3C0F6AD5C064}"/>
                  </a:ext>
                </a:extLst>
              </p14:cNvPr>
              <p14:cNvContentPartPr/>
              <p14:nvPr/>
            </p14:nvContentPartPr>
            <p14:xfrm>
              <a:off x="3878911" y="1226358"/>
              <a:ext cx="96480" cy="330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1FC1A9-C457-D6C8-9CCF-3C0F6AD5C06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69911" y="1217718"/>
                <a:ext cx="1141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477411B-1CDF-377B-C3C9-5D755409CCDB}"/>
                  </a:ext>
                </a:extLst>
              </p14:cNvPr>
              <p14:cNvContentPartPr/>
              <p14:nvPr/>
            </p14:nvContentPartPr>
            <p14:xfrm>
              <a:off x="4024351" y="1448838"/>
              <a:ext cx="19080" cy="80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77411B-1CDF-377B-C3C9-5D755409CCD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15711" y="1440198"/>
                <a:ext cx="367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E2114DE-AE02-FB2A-B44A-66D3913D248B}"/>
                  </a:ext>
                </a:extLst>
              </p14:cNvPr>
              <p14:cNvContentPartPr/>
              <p14:nvPr/>
            </p14:nvContentPartPr>
            <p14:xfrm>
              <a:off x="4067911" y="1354878"/>
              <a:ext cx="2520" cy="5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E2114DE-AE02-FB2A-B44A-66D3913D248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59271" y="1346238"/>
                <a:ext cx="201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065AE3C-44F7-B4BB-47D3-6AC93F652C21}"/>
                  </a:ext>
                </a:extLst>
              </p14:cNvPr>
              <p14:cNvContentPartPr/>
              <p14:nvPr/>
            </p14:nvContentPartPr>
            <p14:xfrm>
              <a:off x="4096351" y="1408878"/>
              <a:ext cx="89640" cy="154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065AE3C-44F7-B4BB-47D3-6AC93F652C2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087711" y="1400238"/>
                <a:ext cx="1072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B76DDA6-D831-408E-359A-D829261A6A51}"/>
                  </a:ext>
                </a:extLst>
              </p14:cNvPr>
              <p14:cNvContentPartPr/>
              <p14:nvPr/>
            </p14:nvContentPartPr>
            <p14:xfrm>
              <a:off x="4282111" y="1133118"/>
              <a:ext cx="72360" cy="345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B76DDA6-D831-408E-359A-D829261A6A5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73471" y="1124118"/>
                <a:ext cx="900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2FA019-D8DD-4FFE-D843-62FC3243DE5D}"/>
                  </a:ext>
                </a:extLst>
              </p14:cNvPr>
              <p14:cNvContentPartPr/>
              <p14:nvPr/>
            </p14:nvContentPartPr>
            <p14:xfrm>
              <a:off x="662311" y="2424078"/>
              <a:ext cx="1371960" cy="8233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2FA019-D8DD-4FFE-D843-62FC3243DE5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53671" y="2415438"/>
                <a:ext cx="138960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5EFA241-79B3-8C52-D7FB-9CD3A2B14F68}"/>
                  </a:ext>
                </a:extLst>
              </p14:cNvPr>
              <p14:cNvContentPartPr/>
              <p14:nvPr/>
            </p14:nvContentPartPr>
            <p14:xfrm>
              <a:off x="1314271" y="3363678"/>
              <a:ext cx="431280" cy="31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5EFA241-79B3-8C52-D7FB-9CD3A2B14F6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305631" y="3355038"/>
                <a:ext cx="448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5673DBF-1039-9519-F76F-BA70850E2C8B}"/>
                  </a:ext>
                </a:extLst>
              </p14:cNvPr>
              <p14:cNvContentPartPr/>
              <p14:nvPr/>
            </p14:nvContentPartPr>
            <p14:xfrm>
              <a:off x="536671" y="3397158"/>
              <a:ext cx="843840" cy="243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5673DBF-1039-9519-F76F-BA70850E2C8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7671" y="3388518"/>
                <a:ext cx="861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4F0D042-D7E1-26A8-E4E9-1C2E2008974A}"/>
                  </a:ext>
                </a:extLst>
              </p14:cNvPr>
              <p14:cNvContentPartPr/>
              <p14:nvPr/>
            </p14:nvContentPartPr>
            <p14:xfrm>
              <a:off x="821791" y="3397518"/>
              <a:ext cx="106560" cy="42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4F0D042-D7E1-26A8-E4E9-1C2E2008974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13151" y="3388518"/>
                <a:ext cx="1242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C51A5AA-AD38-3F66-9170-BDC1C3C3F3B7}"/>
                  </a:ext>
                </a:extLst>
              </p14:cNvPr>
              <p14:cNvContentPartPr/>
              <p14:nvPr/>
            </p14:nvContentPartPr>
            <p14:xfrm>
              <a:off x="2429191" y="2264958"/>
              <a:ext cx="361800" cy="34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C51A5AA-AD38-3F66-9170-BDC1C3C3F3B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20551" y="2256318"/>
                <a:ext cx="379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D7CC727-BF01-FAC4-7D77-DCDDAD0AFA2B}"/>
                  </a:ext>
                </a:extLst>
              </p14:cNvPr>
              <p14:cNvContentPartPr/>
              <p14:nvPr/>
            </p14:nvContentPartPr>
            <p14:xfrm>
              <a:off x="2791711" y="2134278"/>
              <a:ext cx="103320" cy="279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D7CC727-BF01-FAC4-7D77-DCDDAD0AFA2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782711" y="2125278"/>
                <a:ext cx="1209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7F1C6B5-12DD-119E-1786-ADE8B1A7B9F7}"/>
                  </a:ext>
                </a:extLst>
              </p14:cNvPr>
              <p14:cNvContentPartPr/>
              <p14:nvPr/>
            </p14:nvContentPartPr>
            <p14:xfrm>
              <a:off x="3604231" y="1976238"/>
              <a:ext cx="154440" cy="621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7F1C6B5-12DD-119E-1786-ADE8B1A7B9F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95231" y="1967238"/>
                <a:ext cx="1720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8AA1374-7045-3914-186F-B4C4A6CF6785}"/>
                  </a:ext>
                </a:extLst>
              </p14:cNvPr>
              <p14:cNvContentPartPr/>
              <p14:nvPr/>
            </p14:nvContentPartPr>
            <p14:xfrm>
              <a:off x="3808351" y="2062998"/>
              <a:ext cx="4324320" cy="219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8AA1374-7045-3914-186F-B4C4A6CF678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99351" y="2054358"/>
                <a:ext cx="4341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7FDA1B-65DD-0766-2513-99A281D094BB}"/>
                  </a:ext>
                </a:extLst>
              </p14:cNvPr>
              <p14:cNvContentPartPr/>
              <p14:nvPr/>
            </p14:nvContentPartPr>
            <p14:xfrm>
              <a:off x="3590551" y="2306718"/>
              <a:ext cx="4387320" cy="552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7FDA1B-65DD-0766-2513-99A281D094B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581911" y="2297718"/>
                <a:ext cx="44049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E1B2D2-E090-4291-344C-467C9F9B68DF}"/>
                  </a:ext>
                </a:extLst>
              </p14:cNvPr>
              <p14:cNvContentPartPr/>
              <p14:nvPr/>
            </p14:nvContentPartPr>
            <p14:xfrm>
              <a:off x="4537711" y="2100078"/>
              <a:ext cx="43920" cy="388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E1B2D2-E090-4291-344C-467C9F9B68D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529071" y="2091078"/>
                <a:ext cx="615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5775023-CDB7-A30D-65D5-80941783105D}"/>
                  </a:ext>
                </a:extLst>
              </p14:cNvPr>
              <p14:cNvContentPartPr/>
              <p14:nvPr/>
            </p14:nvContentPartPr>
            <p14:xfrm>
              <a:off x="4052431" y="2300238"/>
              <a:ext cx="152280" cy="537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5775023-CDB7-A30D-65D5-80941783105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043431" y="2291598"/>
                <a:ext cx="16992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55EB8C4-2527-2749-8720-1AE876AA304B}"/>
                  </a:ext>
                </a:extLst>
              </p14:cNvPr>
              <p14:cNvContentPartPr/>
              <p14:nvPr/>
            </p14:nvContentPartPr>
            <p14:xfrm>
              <a:off x="4043431" y="2759598"/>
              <a:ext cx="183960" cy="939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55EB8C4-2527-2749-8720-1AE876AA304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034431" y="2750958"/>
                <a:ext cx="201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EE59327-2565-32B3-AEB0-C3BF7CF1BC60}"/>
                  </a:ext>
                </a:extLst>
              </p14:cNvPr>
              <p14:cNvContentPartPr/>
              <p14:nvPr/>
            </p14:nvContentPartPr>
            <p14:xfrm>
              <a:off x="4313071" y="2977758"/>
              <a:ext cx="41760" cy="192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EE59327-2565-32B3-AEB0-C3BF7CF1BC6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304431" y="2968758"/>
                <a:ext cx="594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757C70B-4765-3BF9-9015-EFFD0185C6A6}"/>
                  </a:ext>
                </a:extLst>
              </p14:cNvPr>
              <p14:cNvContentPartPr/>
              <p14:nvPr/>
            </p14:nvContentPartPr>
            <p14:xfrm>
              <a:off x="3853711" y="3065598"/>
              <a:ext cx="419040" cy="214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757C70B-4765-3BF9-9015-EFFD0185C6A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845071" y="3056958"/>
                <a:ext cx="4366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4BEAE85-FDF8-2C06-9095-D5B33B0EF88B}"/>
                  </a:ext>
                </a:extLst>
              </p14:cNvPr>
              <p14:cNvContentPartPr/>
              <p14:nvPr/>
            </p14:nvContentPartPr>
            <p14:xfrm>
              <a:off x="4017871" y="2976318"/>
              <a:ext cx="150480" cy="60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4BEAE85-FDF8-2C06-9095-D5B33B0EF88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009231" y="2967678"/>
                <a:ext cx="168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5CD001-6097-FE12-70C8-0B60CB111A62}"/>
                  </a:ext>
                </a:extLst>
              </p14:cNvPr>
              <p14:cNvContentPartPr/>
              <p14:nvPr/>
            </p14:nvContentPartPr>
            <p14:xfrm>
              <a:off x="3531511" y="2955078"/>
              <a:ext cx="295560" cy="519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5CD001-6097-FE12-70C8-0B60CB111A6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522871" y="2946078"/>
                <a:ext cx="3132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7E44AD1-5E75-1E3B-802C-FC5BAC9A88B2}"/>
                  </a:ext>
                </a:extLst>
              </p14:cNvPr>
              <p14:cNvContentPartPr/>
              <p14:nvPr/>
            </p14:nvContentPartPr>
            <p14:xfrm>
              <a:off x="3338911" y="3092598"/>
              <a:ext cx="249480" cy="2372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7E44AD1-5E75-1E3B-802C-FC5BAC9A88B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330271" y="3083958"/>
                <a:ext cx="267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3482AAB-E7B6-C66B-1E8E-E24100E11848}"/>
                  </a:ext>
                </a:extLst>
              </p14:cNvPr>
              <p14:cNvContentPartPr/>
              <p14:nvPr/>
            </p14:nvContentPartPr>
            <p14:xfrm>
              <a:off x="2959471" y="3053358"/>
              <a:ext cx="288720" cy="245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3482AAB-E7B6-C66B-1E8E-E24100E1184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950471" y="3044358"/>
                <a:ext cx="306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6053DAE-CF52-3045-9823-C534C9666BAC}"/>
                  </a:ext>
                </a:extLst>
              </p14:cNvPr>
              <p14:cNvContentPartPr/>
              <p14:nvPr/>
            </p14:nvContentPartPr>
            <p14:xfrm>
              <a:off x="3088351" y="3070278"/>
              <a:ext cx="1548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6053DAE-CF52-3045-9823-C534C9666BA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079711" y="3061278"/>
                <a:ext cx="33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760FD0D-88ED-A4B6-7844-F28F74B68C28}"/>
                  </a:ext>
                </a:extLst>
              </p14:cNvPr>
              <p14:cNvContentPartPr/>
              <p14:nvPr/>
            </p14:nvContentPartPr>
            <p14:xfrm>
              <a:off x="3266911" y="2717838"/>
              <a:ext cx="298800" cy="224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760FD0D-88ED-A4B6-7844-F28F74B68C2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257911" y="2709198"/>
                <a:ext cx="316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A64F6F8-4C15-6F40-A7A4-A42A30C02CC2}"/>
                  </a:ext>
                </a:extLst>
              </p14:cNvPr>
              <p14:cNvContentPartPr/>
              <p14:nvPr/>
            </p14:nvContentPartPr>
            <p14:xfrm>
              <a:off x="4035151" y="3531798"/>
              <a:ext cx="295560" cy="383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A64F6F8-4C15-6F40-A7A4-A42A30C02CC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026511" y="3522798"/>
                <a:ext cx="3132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338210B-AD8B-8DEF-79AB-DB53BD6DB51F}"/>
                  </a:ext>
                </a:extLst>
              </p14:cNvPr>
              <p14:cNvContentPartPr/>
              <p14:nvPr/>
            </p14:nvContentPartPr>
            <p14:xfrm>
              <a:off x="4296871" y="3855078"/>
              <a:ext cx="33480" cy="29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338210B-AD8B-8DEF-79AB-DB53BD6DB51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288231" y="3846078"/>
                <a:ext cx="51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942ABBC-CA75-263D-D606-EE0B717352A9}"/>
                  </a:ext>
                </a:extLst>
              </p14:cNvPr>
              <p14:cNvContentPartPr/>
              <p14:nvPr/>
            </p14:nvContentPartPr>
            <p14:xfrm>
              <a:off x="4077631" y="3661758"/>
              <a:ext cx="66240" cy="1195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942ABBC-CA75-263D-D606-EE0B717352A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068991" y="3652758"/>
                <a:ext cx="838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067A3DE-DCBD-6D63-2CDA-76A48C97BA9F}"/>
                  </a:ext>
                </a:extLst>
              </p14:cNvPr>
              <p14:cNvContentPartPr/>
              <p14:nvPr/>
            </p14:nvContentPartPr>
            <p14:xfrm>
              <a:off x="3765511" y="3481038"/>
              <a:ext cx="378720" cy="534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067A3DE-DCBD-6D63-2CDA-76A48C97BA9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756511" y="3472038"/>
                <a:ext cx="39636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AC0135A-A825-8D83-9C90-FA4D9317782C}"/>
                  </a:ext>
                </a:extLst>
              </p14:cNvPr>
              <p14:cNvContentPartPr/>
              <p14:nvPr/>
            </p14:nvContentPartPr>
            <p14:xfrm>
              <a:off x="3435391" y="3642678"/>
              <a:ext cx="438840" cy="312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AC0135A-A825-8D83-9C90-FA4D9317782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426751" y="3633678"/>
                <a:ext cx="456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8A53F6C-9915-3F00-77C8-8511197E9068}"/>
                  </a:ext>
                </a:extLst>
              </p14:cNvPr>
              <p14:cNvContentPartPr/>
              <p14:nvPr/>
            </p14:nvContentPartPr>
            <p14:xfrm>
              <a:off x="3746431" y="3430638"/>
              <a:ext cx="221760" cy="201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8A53F6C-9915-3F00-77C8-8511197E906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737431" y="3421638"/>
                <a:ext cx="2394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B28362B-820D-62BA-2DC3-352C276C7C38}"/>
                  </a:ext>
                </a:extLst>
              </p14:cNvPr>
              <p14:cNvContentPartPr/>
              <p14:nvPr/>
            </p14:nvContentPartPr>
            <p14:xfrm>
              <a:off x="3421711" y="3724398"/>
              <a:ext cx="99720" cy="151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B28362B-820D-62BA-2DC3-352C276C7C3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413071" y="3715398"/>
                <a:ext cx="117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8D6E672-5694-8BAC-3A00-62B0E02BCC06}"/>
                  </a:ext>
                </a:extLst>
              </p14:cNvPr>
              <p14:cNvContentPartPr/>
              <p14:nvPr/>
            </p14:nvContentPartPr>
            <p14:xfrm>
              <a:off x="3280951" y="3611718"/>
              <a:ext cx="200160" cy="298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8D6E672-5694-8BAC-3A00-62B0E02BCC0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271951" y="3602718"/>
                <a:ext cx="2178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341152D-1C7A-8D5E-9D97-DF13754ECB94}"/>
                  </a:ext>
                </a:extLst>
              </p14:cNvPr>
              <p14:cNvContentPartPr/>
              <p14:nvPr/>
            </p14:nvContentPartPr>
            <p14:xfrm>
              <a:off x="2738431" y="3510198"/>
              <a:ext cx="659160" cy="753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341152D-1C7A-8D5E-9D97-DF13754ECB9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729431" y="3501198"/>
                <a:ext cx="67680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E05F5C1-A31E-2585-7F27-C7BF36CA6B70}"/>
                  </a:ext>
                </a:extLst>
              </p14:cNvPr>
              <p14:cNvContentPartPr/>
              <p14:nvPr/>
            </p14:nvContentPartPr>
            <p14:xfrm>
              <a:off x="3003031" y="3707118"/>
              <a:ext cx="43560" cy="189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E05F5C1-A31E-2585-7F27-C7BF36CA6B7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994031" y="3698478"/>
                <a:ext cx="612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8C4F955-1634-334F-4FA8-D210D8A1C371}"/>
                  </a:ext>
                </a:extLst>
              </p14:cNvPr>
              <p14:cNvContentPartPr/>
              <p14:nvPr/>
            </p14:nvContentPartPr>
            <p14:xfrm>
              <a:off x="2952991" y="3461238"/>
              <a:ext cx="276840" cy="204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8C4F955-1634-334F-4FA8-D210D8A1C37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43991" y="3452238"/>
                <a:ext cx="294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0CBD656-0C03-1020-C764-6CB3630E1F39}"/>
                  </a:ext>
                </a:extLst>
              </p14:cNvPr>
              <p14:cNvContentPartPr/>
              <p14:nvPr/>
            </p14:nvContentPartPr>
            <p14:xfrm>
              <a:off x="2769031" y="3783078"/>
              <a:ext cx="158760" cy="1670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0CBD656-0C03-1020-C764-6CB3630E1F3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760031" y="3774438"/>
                <a:ext cx="1764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3FA1DFB-F204-6784-79E0-B1B3ED793CE7}"/>
                  </a:ext>
                </a:extLst>
              </p14:cNvPr>
              <p14:cNvContentPartPr/>
              <p14:nvPr/>
            </p14:nvContentPartPr>
            <p14:xfrm>
              <a:off x="2592271" y="3757518"/>
              <a:ext cx="235080" cy="320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3FA1DFB-F204-6784-79E0-B1B3ED793CE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583271" y="3748518"/>
                <a:ext cx="252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05CED61-1DC9-E7FC-1560-98758AB1A1F6}"/>
                  </a:ext>
                </a:extLst>
              </p14:cNvPr>
              <p14:cNvContentPartPr/>
              <p14:nvPr/>
            </p14:nvContentPartPr>
            <p14:xfrm>
              <a:off x="1702711" y="3975678"/>
              <a:ext cx="35280" cy="1890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05CED61-1DC9-E7FC-1560-98758AB1A1F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693711" y="3967038"/>
                <a:ext cx="529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B400ADE-7226-55D8-D881-37B78AA2856C}"/>
                  </a:ext>
                </a:extLst>
              </p14:cNvPr>
              <p14:cNvContentPartPr/>
              <p14:nvPr/>
            </p14:nvContentPartPr>
            <p14:xfrm>
              <a:off x="1776871" y="3947238"/>
              <a:ext cx="47160" cy="46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B400ADE-7226-55D8-D881-37B78AA2856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767871" y="3938238"/>
                <a:ext cx="648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73B9A35-4146-CBE6-1E9D-0CADA23A66F6}"/>
                  </a:ext>
                </a:extLst>
              </p14:cNvPr>
              <p14:cNvContentPartPr/>
              <p14:nvPr/>
            </p14:nvContentPartPr>
            <p14:xfrm>
              <a:off x="1869031" y="3967758"/>
              <a:ext cx="84240" cy="155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73B9A35-4146-CBE6-1E9D-0CADA23A66F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860391" y="3958758"/>
                <a:ext cx="101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E657605-08E2-7170-10BD-3E3C3BECF3CA}"/>
                  </a:ext>
                </a:extLst>
              </p14:cNvPr>
              <p14:cNvContentPartPr/>
              <p14:nvPr/>
            </p14:nvContentPartPr>
            <p14:xfrm>
              <a:off x="1979551" y="3802518"/>
              <a:ext cx="160200" cy="314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E657605-08E2-7170-10BD-3E3C3BECF3C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970551" y="3793878"/>
                <a:ext cx="177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FE71391-C481-9149-BC7D-EC28B921484A}"/>
                  </a:ext>
                </a:extLst>
              </p14:cNvPr>
              <p14:cNvContentPartPr/>
              <p14:nvPr/>
            </p14:nvContentPartPr>
            <p14:xfrm>
              <a:off x="2136511" y="3945078"/>
              <a:ext cx="119160" cy="174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FE71391-C481-9149-BC7D-EC28B921484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127871" y="3936078"/>
                <a:ext cx="13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142A20B-2BCA-798B-42C6-E14273127F7A}"/>
                  </a:ext>
                </a:extLst>
              </p14:cNvPr>
              <p14:cNvContentPartPr/>
              <p14:nvPr/>
            </p14:nvContentPartPr>
            <p14:xfrm>
              <a:off x="2256391" y="3959118"/>
              <a:ext cx="162720" cy="140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142A20B-2BCA-798B-42C6-E14273127F7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247391" y="3950478"/>
                <a:ext cx="180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8A34403-5660-4B6C-357F-96C4A9180963}"/>
                  </a:ext>
                </a:extLst>
              </p14:cNvPr>
              <p14:cNvContentPartPr/>
              <p14:nvPr/>
            </p14:nvContentPartPr>
            <p14:xfrm>
              <a:off x="4304071" y="4265838"/>
              <a:ext cx="403200" cy="297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8A34403-5660-4B6C-357F-96C4A918096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295071" y="4257198"/>
                <a:ext cx="4208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8A6BB0B-896E-1FBD-3C09-204153F153BA}"/>
                  </a:ext>
                </a:extLst>
              </p14:cNvPr>
              <p14:cNvContentPartPr/>
              <p14:nvPr/>
            </p14:nvContentPartPr>
            <p14:xfrm>
              <a:off x="3841831" y="4376718"/>
              <a:ext cx="49680" cy="246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8A6BB0B-896E-1FBD-3C09-204153F153B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833191" y="4368078"/>
                <a:ext cx="67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CA7405D-6189-9D3C-7658-F453F4AE712F}"/>
                  </a:ext>
                </a:extLst>
              </p14:cNvPr>
              <p14:cNvContentPartPr/>
              <p14:nvPr/>
            </p14:nvContentPartPr>
            <p14:xfrm>
              <a:off x="3680191" y="4253238"/>
              <a:ext cx="346680" cy="226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CA7405D-6189-9D3C-7658-F453F4AE712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671191" y="4244238"/>
                <a:ext cx="364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A2FA6C3-6BC9-B5E8-DD43-F549A2D76520}"/>
                  </a:ext>
                </a:extLst>
              </p14:cNvPr>
              <p14:cNvContentPartPr/>
              <p14:nvPr/>
            </p14:nvContentPartPr>
            <p14:xfrm>
              <a:off x="3438991" y="4546278"/>
              <a:ext cx="243720" cy="452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A2FA6C3-6BC9-B5E8-DD43-F549A2D7652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430351" y="4537638"/>
                <a:ext cx="2613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3C7B868-AE24-A1F4-FB0D-7E8016DBBBFF}"/>
                  </a:ext>
                </a:extLst>
              </p14:cNvPr>
              <p14:cNvContentPartPr/>
              <p14:nvPr/>
            </p14:nvContentPartPr>
            <p14:xfrm>
              <a:off x="3749671" y="4831398"/>
              <a:ext cx="215280" cy="101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3C7B868-AE24-A1F4-FB0D-7E8016DBBBF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740671" y="4822758"/>
                <a:ext cx="2329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A910CE5-E713-7D94-E33D-BA0B0B89CA7E}"/>
                  </a:ext>
                </a:extLst>
              </p14:cNvPr>
              <p14:cNvContentPartPr/>
              <p14:nvPr/>
            </p14:nvContentPartPr>
            <p14:xfrm>
              <a:off x="3564991" y="4401558"/>
              <a:ext cx="55800" cy="446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A910CE5-E713-7D94-E33D-BA0B0B89CA7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556351" y="4392558"/>
                <a:ext cx="734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1BC9ED5-46C5-B4B2-5A7E-12882E9D6CB2}"/>
                  </a:ext>
                </a:extLst>
              </p14:cNvPr>
              <p14:cNvContentPartPr/>
              <p14:nvPr/>
            </p14:nvContentPartPr>
            <p14:xfrm>
              <a:off x="3137311" y="4714398"/>
              <a:ext cx="156240" cy="95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1BC9ED5-46C5-B4B2-5A7E-12882E9D6CB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128311" y="4705398"/>
                <a:ext cx="1738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F11F3CB-5340-5D16-AD73-2640BABECAA4}"/>
                  </a:ext>
                </a:extLst>
              </p14:cNvPr>
              <p14:cNvContentPartPr/>
              <p14:nvPr/>
            </p14:nvContentPartPr>
            <p14:xfrm>
              <a:off x="3271591" y="4892238"/>
              <a:ext cx="121680" cy="40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F11F3CB-5340-5D16-AD73-2640BABECAA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262591" y="4883598"/>
                <a:ext cx="1393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67C0596-0316-2D2C-7601-A8B320DA30C5}"/>
                  </a:ext>
                </a:extLst>
              </p14:cNvPr>
              <p14:cNvContentPartPr/>
              <p14:nvPr/>
            </p14:nvContentPartPr>
            <p14:xfrm>
              <a:off x="2835631" y="4576518"/>
              <a:ext cx="172800" cy="360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67C0596-0316-2D2C-7601-A8B320DA30C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26631" y="4567878"/>
                <a:ext cx="1904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A0EA4F4-DC83-E2BF-1838-584060C45631}"/>
                  </a:ext>
                </a:extLst>
              </p14:cNvPr>
              <p14:cNvContentPartPr/>
              <p14:nvPr/>
            </p14:nvContentPartPr>
            <p14:xfrm>
              <a:off x="2383471" y="4580118"/>
              <a:ext cx="384840" cy="613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A0EA4F4-DC83-E2BF-1838-584060C4563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374831" y="4571118"/>
                <a:ext cx="40248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403A8F8-A49F-6136-1775-44AA66DADC47}"/>
                  </a:ext>
                </a:extLst>
              </p14:cNvPr>
              <p14:cNvContentPartPr/>
              <p14:nvPr/>
            </p14:nvContentPartPr>
            <p14:xfrm>
              <a:off x="2277631" y="4812678"/>
              <a:ext cx="233640" cy="236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403A8F8-A49F-6136-1775-44AA66DADC4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268631" y="4804038"/>
                <a:ext cx="2512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3CD0B38-2AD6-82F9-040D-E67661C73DD2}"/>
                  </a:ext>
                </a:extLst>
              </p14:cNvPr>
              <p14:cNvContentPartPr/>
              <p14:nvPr/>
            </p14:nvContentPartPr>
            <p14:xfrm>
              <a:off x="1383031" y="4731318"/>
              <a:ext cx="822960" cy="454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3CD0B38-2AD6-82F9-040D-E67661C73DD2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374391" y="4722318"/>
                <a:ext cx="8406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BD6233F-986F-F79D-90CC-99CFDDADA8FE}"/>
                  </a:ext>
                </a:extLst>
              </p14:cNvPr>
              <p14:cNvContentPartPr/>
              <p14:nvPr/>
            </p14:nvContentPartPr>
            <p14:xfrm>
              <a:off x="1635391" y="4666878"/>
              <a:ext cx="151560" cy="182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BD6233F-986F-F79D-90CC-99CFDDADA8F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626751" y="4658238"/>
                <a:ext cx="1692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E6A4B4E-451A-C7DE-EF85-249FC298F35F}"/>
                  </a:ext>
                </a:extLst>
              </p14:cNvPr>
              <p14:cNvContentPartPr/>
              <p14:nvPr/>
            </p14:nvContentPartPr>
            <p14:xfrm>
              <a:off x="1472311" y="4998078"/>
              <a:ext cx="321480" cy="325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E6A4B4E-451A-C7DE-EF85-249FC298F35F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463671" y="4989078"/>
                <a:ext cx="3391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0F4C897-0A84-7895-A3AD-B6996012B555}"/>
                  </a:ext>
                </a:extLst>
              </p14:cNvPr>
              <p14:cNvContentPartPr/>
              <p14:nvPr/>
            </p14:nvContentPartPr>
            <p14:xfrm>
              <a:off x="4873591" y="3598038"/>
              <a:ext cx="182520" cy="42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0F4C897-0A84-7895-A3AD-B6996012B55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864951" y="3589398"/>
                <a:ext cx="2001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08069C0-F19A-03A2-9F68-EA608965F7FA}"/>
                  </a:ext>
                </a:extLst>
              </p14:cNvPr>
              <p14:cNvContentPartPr/>
              <p14:nvPr/>
            </p14:nvContentPartPr>
            <p14:xfrm>
              <a:off x="4260511" y="2340198"/>
              <a:ext cx="210600" cy="2775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08069C0-F19A-03A2-9F68-EA608965F7F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251871" y="2331558"/>
                <a:ext cx="2282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77A492B-DF8F-E378-708C-F8239D33F52C}"/>
                  </a:ext>
                </a:extLst>
              </p14:cNvPr>
              <p14:cNvContentPartPr/>
              <p14:nvPr/>
            </p14:nvContentPartPr>
            <p14:xfrm>
              <a:off x="4194631" y="2197638"/>
              <a:ext cx="285120" cy="284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77A492B-DF8F-E378-708C-F8239D33F52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185991" y="2188638"/>
                <a:ext cx="3027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106D7B8-00AB-37C3-9C6F-C1DB4D548F85}"/>
                  </a:ext>
                </a:extLst>
              </p14:cNvPr>
              <p14:cNvContentPartPr/>
              <p14:nvPr/>
            </p14:nvContentPartPr>
            <p14:xfrm>
              <a:off x="3889711" y="2214198"/>
              <a:ext cx="371880" cy="2282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106D7B8-00AB-37C3-9C6F-C1DB4D548F85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3881071" y="2205558"/>
                <a:ext cx="3895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E5DAC37-D65C-0B95-9863-1C46D2647F80}"/>
                  </a:ext>
                </a:extLst>
              </p14:cNvPr>
              <p14:cNvContentPartPr/>
              <p14:nvPr/>
            </p14:nvContentPartPr>
            <p14:xfrm>
              <a:off x="3758671" y="2289798"/>
              <a:ext cx="209520" cy="111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E5DAC37-D65C-0B95-9863-1C46D2647F80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750031" y="2281158"/>
                <a:ext cx="2271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C44F73C-D1EF-0966-C36F-99F27F7853A7}"/>
                  </a:ext>
                </a:extLst>
              </p14:cNvPr>
              <p14:cNvContentPartPr/>
              <p14:nvPr/>
            </p14:nvContentPartPr>
            <p14:xfrm>
              <a:off x="6828391" y="2282598"/>
              <a:ext cx="130320" cy="105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C44F73C-D1EF-0966-C36F-99F27F7853A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819391" y="2273598"/>
                <a:ext cx="1479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8929FB-40A3-9A19-0B03-E88A380C5BC6}"/>
                  </a:ext>
                </a:extLst>
              </p14:cNvPr>
              <p14:cNvContentPartPr/>
              <p14:nvPr/>
            </p14:nvContentPartPr>
            <p14:xfrm>
              <a:off x="7029271" y="2340198"/>
              <a:ext cx="49680" cy="73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8929FB-40A3-9A19-0B03-E88A380C5BC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020271" y="2331558"/>
                <a:ext cx="673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B55AAD0-9480-691A-3E24-6A5E599D5F16}"/>
                  </a:ext>
                </a:extLst>
              </p14:cNvPr>
              <p14:cNvContentPartPr/>
              <p14:nvPr/>
            </p14:nvContentPartPr>
            <p14:xfrm>
              <a:off x="7113511" y="2340198"/>
              <a:ext cx="100080" cy="116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B55AAD0-9480-691A-3E24-6A5E599D5F1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104511" y="2331558"/>
                <a:ext cx="1177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E7FAEDA-2CF6-E03A-3D1D-EF595143A8B3}"/>
                  </a:ext>
                </a:extLst>
              </p14:cNvPr>
              <p14:cNvContentPartPr/>
              <p14:nvPr/>
            </p14:nvContentPartPr>
            <p14:xfrm>
              <a:off x="7103071" y="2293038"/>
              <a:ext cx="257040" cy="265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E7FAEDA-2CF6-E03A-3D1D-EF595143A8B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094071" y="2284398"/>
                <a:ext cx="2746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6252072-BA6C-47BE-4E5F-EA1A66C1F0BF}"/>
                  </a:ext>
                </a:extLst>
              </p14:cNvPr>
              <p14:cNvContentPartPr/>
              <p14:nvPr/>
            </p14:nvContentPartPr>
            <p14:xfrm>
              <a:off x="6881311" y="2549718"/>
              <a:ext cx="43560" cy="125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6252072-BA6C-47BE-4E5F-EA1A66C1F0B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6872671" y="2541078"/>
                <a:ext cx="61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3715725-1622-30B0-D15B-D5FE858C202C}"/>
                  </a:ext>
                </a:extLst>
              </p14:cNvPr>
              <p14:cNvContentPartPr/>
              <p14:nvPr/>
            </p14:nvContentPartPr>
            <p14:xfrm>
              <a:off x="6987151" y="2466198"/>
              <a:ext cx="29880" cy="183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3715725-1622-30B0-D15B-D5FE858C202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6978511" y="2457198"/>
                <a:ext cx="47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72DD9BA-BD88-1A9B-2968-9EB1BAFE5594}"/>
                  </a:ext>
                </a:extLst>
              </p14:cNvPr>
              <p14:cNvContentPartPr/>
              <p14:nvPr/>
            </p14:nvContentPartPr>
            <p14:xfrm>
              <a:off x="6962311" y="2600838"/>
              <a:ext cx="48600" cy="8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72DD9BA-BD88-1A9B-2968-9EB1BAFE559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953671" y="2592198"/>
                <a:ext cx="6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6B46DA0-058D-852F-83CF-05C889D194A1}"/>
                  </a:ext>
                </a:extLst>
              </p14:cNvPr>
              <p14:cNvContentPartPr/>
              <p14:nvPr/>
            </p14:nvContentPartPr>
            <p14:xfrm>
              <a:off x="7088311" y="2570958"/>
              <a:ext cx="101160" cy="70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6B46DA0-058D-852F-83CF-05C889D194A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079671" y="2561958"/>
                <a:ext cx="1188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8B59C74-90D4-EA20-7407-9DF306876235}"/>
                  </a:ext>
                </a:extLst>
              </p14:cNvPr>
              <p14:cNvContentPartPr/>
              <p14:nvPr/>
            </p14:nvContentPartPr>
            <p14:xfrm>
              <a:off x="7331671" y="2524878"/>
              <a:ext cx="11880" cy="45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8B59C74-90D4-EA20-7407-9DF30687623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322671" y="2515878"/>
                <a:ext cx="295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CB3EC45-1E01-CA74-E6E6-8FA52409691C}"/>
                  </a:ext>
                </a:extLst>
              </p14:cNvPr>
              <p14:cNvContentPartPr/>
              <p14:nvPr/>
            </p14:nvContentPartPr>
            <p14:xfrm>
              <a:off x="6497191" y="2071638"/>
              <a:ext cx="105120" cy="659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CB3EC45-1E01-CA74-E6E6-8FA52409691C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488551" y="2062998"/>
                <a:ext cx="12276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04F131A-1016-69E1-DC68-07451782BA3D}"/>
                  </a:ext>
                </a:extLst>
              </p14:cNvPr>
              <p14:cNvContentPartPr/>
              <p14:nvPr/>
            </p14:nvContentPartPr>
            <p14:xfrm>
              <a:off x="7242391" y="2264598"/>
              <a:ext cx="416520" cy="880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04F131A-1016-69E1-DC68-07451782BA3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233751" y="2255958"/>
                <a:ext cx="434160" cy="8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D350A1A-76AB-F4CA-E509-6C1170FF5BFF}"/>
                  </a:ext>
                </a:extLst>
              </p14:cNvPr>
              <p14:cNvContentPartPr/>
              <p14:nvPr/>
            </p14:nvContentPartPr>
            <p14:xfrm>
              <a:off x="6577111" y="2340198"/>
              <a:ext cx="109080" cy="117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D350A1A-76AB-F4CA-E509-6C1170FF5BF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568111" y="2331558"/>
                <a:ext cx="1267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3995BD1-CAF6-1C6D-29A4-FDDDB22DB24C}"/>
                  </a:ext>
                </a:extLst>
              </p14:cNvPr>
              <p14:cNvContentPartPr/>
              <p14:nvPr/>
            </p14:nvContentPartPr>
            <p14:xfrm>
              <a:off x="6578191" y="2457558"/>
              <a:ext cx="99720" cy="199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3995BD1-CAF6-1C6D-29A4-FDDDB22DB24C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6569191" y="2448558"/>
                <a:ext cx="117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DCAFC41-D610-A64E-8332-EE5BDFD0624A}"/>
                  </a:ext>
                </a:extLst>
              </p14:cNvPr>
              <p14:cNvContentPartPr/>
              <p14:nvPr/>
            </p14:nvContentPartPr>
            <p14:xfrm>
              <a:off x="6900391" y="1723878"/>
              <a:ext cx="573480" cy="502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DCAFC41-D610-A64E-8332-EE5BDFD0624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891751" y="1715238"/>
                <a:ext cx="5911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436B458-F07F-151D-1592-B6CF5E861019}"/>
                  </a:ext>
                </a:extLst>
              </p14:cNvPr>
              <p14:cNvContentPartPr/>
              <p14:nvPr/>
            </p14:nvContentPartPr>
            <p14:xfrm>
              <a:off x="7491151" y="1618758"/>
              <a:ext cx="76320" cy="2502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436B458-F07F-151D-1592-B6CF5E86101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482151" y="1610118"/>
                <a:ext cx="939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F80150E-865A-E604-ABD0-825EF30F90C9}"/>
                  </a:ext>
                </a:extLst>
              </p14:cNvPr>
              <p14:cNvContentPartPr/>
              <p14:nvPr/>
            </p14:nvContentPartPr>
            <p14:xfrm>
              <a:off x="3942271" y="2046438"/>
              <a:ext cx="45720" cy="470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F80150E-865A-E604-ABD0-825EF30F90C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933631" y="2037798"/>
                <a:ext cx="633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8093559-9C38-285D-56B7-09CB9D5C71F0}"/>
                  </a:ext>
                </a:extLst>
              </p14:cNvPr>
              <p14:cNvContentPartPr/>
              <p14:nvPr/>
            </p14:nvContentPartPr>
            <p14:xfrm>
              <a:off x="3841831" y="1710918"/>
              <a:ext cx="764280" cy="537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8093559-9C38-285D-56B7-09CB9D5C71F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833191" y="1701918"/>
                <a:ext cx="7819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E80CED1-01CE-ADF3-CF91-48C890E7E768}"/>
                  </a:ext>
                </a:extLst>
              </p14:cNvPr>
              <p14:cNvContentPartPr/>
              <p14:nvPr/>
            </p14:nvContentPartPr>
            <p14:xfrm>
              <a:off x="5362111" y="2054718"/>
              <a:ext cx="50400" cy="426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E80CED1-01CE-ADF3-CF91-48C890E7E76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353111" y="2046078"/>
                <a:ext cx="680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1F72F6A-254D-3025-233A-EF758927172E}"/>
                  </a:ext>
                </a:extLst>
              </p14:cNvPr>
              <p14:cNvContentPartPr/>
              <p14:nvPr/>
            </p14:nvContentPartPr>
            <p14:xfrm>
              <a:off x="5511151" y="2094678"/>
              <a:ext cx="78840" cy="461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1F72F6A-254D-3025-233A-EF758927172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502511" y="2086038"/>
                <a:ext cx="964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7980849-C110-919B-D5F8-E00A8EA58BD7}"/>
                  </a:ext>
                </a:extLst>
              </p14:cNvPr>
              <p14:cNvContentPartPr/>
              <p14:nvPr/>
            </p14:nvContentPartPr>
            <p14:xfrm>
              <a:off x="6007591" y="2197638"/>
              <a:ext cx="124920" cy="519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7980849-C110-919B-D5F8-E00A8EA58BD7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998591" y="2188638"/>
                <a:ext cx="1425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A5EEE12-F8AE-3292-CC39-F7E6C7ED9DAE}"/>
                  </a:ext>
                </a:extLst>
              </p14:cNvPr>
              <p14:cNvContentPartPr/>
              <p14:nvPr/>
            </p14:nvContentPartPr>
            <p14:xfrm>
              <a:off x="6187591" y="2172438"/>
              <a:ext cx="37080" cy="506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A5EEE12-F8AE-3292-CC39-F7E6C7ED9DAE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178591" y="2163798"/>
                <a:ext cx="547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83FBCCD-6104-8BD9-9EB7-43A839383E39}"/>
                  </a:ext>
                </a:extLst>
              </p14:cNvPr>
              <p14:cNvContentPartPr/>
              <p14:nvPr/>
            </p14:nvContentPartPr>
            <p14:xfrm>
              <a:off x="8382151" y="2231118"/>
              <a:ext cx="33120" cy="5202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83FBCCD-6104-8BD9-9EB7-43A839383E39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8373151" y="2222478"/>
                <a:ext cx="507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4D99D2A-4580-7DAF-BBAA-C90A556DA870}"/>
                  </a:ext>
                </a:extLst>
              </p14:cNvPr>
              <p14:cNvContentPartPr/>
              <p14:nvPr/>
            </p14:nvContentPartPr>
            <p14:xfrm>
              <a:off x="8564671" y="2255598"/>
              <a:ext cx="60480" cy="6602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4D99D2A-4580-7DAF-BBAA-C90A556DA87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556031" y="2246958"/>
                <a:ext cx="781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339122D-7A60-12DB-FBBC-E086A7A06922}"/>
                  </a:ext>
                </a:extLst>
              </p14:cNvPr>
              <p14:cNvContentPartPr/>
              <p14:nvPr/>
            </p14:nvContentPartPr>
            <p14:xfrm>
              <a:off x="8497711" y="2314278"/>
              <a:ext cx="141840" cy="9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339122D-7A60-12DB-FBBC-E086A7A0692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488711" y="2305278"/>
                <a:ext cx="159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EA43B24-D7DA-40CF-D2C5-B4CB1E80D1BA}"/>
                  </a:ext>
                </a:extLst>
              </p14:cNvPr>
              <p14:cNvContentPartPr/>
              <p14:nvPr/>
            </p14:nvContentPartPr>
            <p14:xfrm>
              <a:off x="8086951" y="2289798"/>
              <a:ext cx="984960" cy="151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EA43B24-D7DA-40CF-D2C5-B4CB1E80D1BA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077951" y="2280798"/>
                <a:ext cx="10026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80FD489-BAF2-184B-754B-1F7159BACC9F}"/>
                  </a:ext>
                </a:extLst>
              </p14:cNvPr>
              <p14:cNvContentPartPr/>
              <p14:nvPr/>
            </p14:nvContentPartPr>
            <p14:xfrm>
              <a:off x="8078311" y="2759598"/>
              <a:ext cx="641880" cy="1526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80FD489-BAF2-184B-754B-1F7159BACC9F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069311" y="2750958"/>
                <a:ext cx="6595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EB402B7-04B4-DFEB-BCF0-294F25F01C27}"/>
                  </a:ext>
                </a:extLst>
              </p14:cNvPr>
              <p14:cNvContentPartPr/>
              <p14:nvPr/>
            </p14:nvContentPartPr>
            <p14:xfrm>
              <a:off x="5393791" y="1549998"/>
              <a:ext cx="1064520" cy="478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EB402B7-04B4-DFEB-BCF0-294F25F01C27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384791" y="1540998"/>
                <a:ext cx="10821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550EC68-EAB1-BABF-DD9E-24208328720C}"/>
                  </a:ext>
                </a:extLst>
              </p14:cNvPr>
              <p14:cNvContentPartPr/>
              <p14:nvPr/>
            </p14:nvContentPartPr>
            <p14:xfrm>
              <a:off x="6501151" y="1669518"/>
              <a:ext cx="1883520" cy="555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550EC68-EAB1-BABF-DD9E-24208328720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492151" y="1660518"/>
                <a:ext cx="190116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DB86040-E6F9-8A06-C1C9-CDBB13095D33}"/>
                  </a:ext>
                </a:extLst>
              </p14:cNvPr>
              <p14:cNvContentPartPr/>
              <p14:nvPr/>
            </p14:nvContentPartPr>
            <p14:xfrm>
              <a:off x="11490031" y="3322278"/>
              <a:ext cx="332640" cy="1846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DB86040-E6F9-8A06-C1C9-CDBB13095D33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1481391" y="3313278"/>
                <a:ext cx="3502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0B4D319-16FA-DAF6-5CBC-4CC0D2ABAC61}"/>
                  </a:ext>
                </a:extLst>
              </p14:cNvPr>
              <p14:cNvContentPartPr/>
              <p14:nvPr/>
            </p14:nvContentPartPr>
            <p14:xfrm>
              <a:off x="11685511" y="3165318"/>
              <a:ext cx="170640" cy="900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0B4D319-16FA-DAF6-5CBC-4CC0D2ABAC61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1676511" y="3156318"/>
                <a:ext cx="1882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A7CD2EA-51C8-0A94-1756-5F24FF5DC7FC}"/>
                  </a:ext>
                </a:extLst>
              </p14:cNvPr>
              <p14:cNvContentPartPr/>
              <p14:nvPr/>
            </p14:nvContentPartPr>
            <p14:xfrm>
              <a:off x="11297791" y="3196638"/>
              <a:ext cx="221040" cy="3441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A7CD2EA-51C8-0A94-1756-5F24FF5DC7FC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1289151" y="3187638"/>
                <a:ext cx="2386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5E09DE8-AE51-01FE-D19B-2FC20D0DAA1B}"/>
                  </a:ext>
                </a:extLst>
              </p14:cNvPr>
              <p14:cNvContentPartPr/>
              <p14:nvPr/>
            </p14:nvContentPartPr>
            <p14:xfrm>
              <a:off x="11038591" y="3259278"/>
              <a:ext cx="292320" cy="205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5E09DE8-AE51-01FE-D19B-2FC20D0DAA1B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1029591" y="3250278"/>
                <a:ext cx="309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03F218E-7163-64C6-0D0B-86C94776AE4C}"/>
                  </a:ext>
                </a:extLst>
              </p14:cNvPr>
              <p14:cNvContentPartPr/>
              <p14:nvPr/>
            </p14:nvContentPartPr>
            <p14:xfrm>
              <a:off x="10679671" y="3374118"/>
              <a:ext cx="313560" cy="187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03F218E-7163-64C6-0D0B-86C94776AE4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671031" y="3365478"/>
                <a:ext cx="3312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53D3BA3-D32E-158B-D062-624EE4AD355D}"/>
                  </a:ext>
                </a:extLst>
              </p14:cNvPr>
              <p14:cNvContentPartPr/>
              <p14:nvPr/>
            </p14:nvContentPartPr>
            <p14:xfrm>
              <a:off x="10997911" y="3219678"/>
              <a:ext cx="22320" cy="18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53D3BA3-D32E-158B-D062-624EE4AD355D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988911" y="3211038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C25C8FA-6C7E-8962-14F0-A9711525FFA2}"/>
                  </a:ext>
                </a:extLst>
              </p14:cNvPr>
              <p14:cNvContentPartPr/>
              <p14:nvPr/>
            </p14:nvContentPartPr>
            <p14:xfrm>
              <a:off x="10712431" y="3202758"/>
              <a:ext cx="189720" cy="2530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C25C8FA-6C7E-8962-14F0-A9711525FFA2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703431" y="3193758"/>
                <a:ext cx="207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269A14B-D7C0-6173-4FF1-34D0AED8B96C}"/>
                  </a:ext>
                </a:extLst>
              </p14:cNvPr>
              <p14:cNvContentPartPr/>
              <p14:nvPr/>
            </p14:nvContentPartPr>
            <p14:xfrm>
              <a:off x="9634951" y="3274398"/>
              <a:ext cx="965160" cy="3574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269A14B-D7C0-6173-4FF1-34D0AED8B96C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625951" y="3265758"/>
                <a:ext cx="9828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58CA1AE-F9F7-F632-6392-45BD7F77E572}"/>
                  </a:ext>
                </a:extLst>
              </p14:cNvPr>
              <p14:cNvContentPartPr/>
              <p14:nvPr/>
            </p14:nvContentPartPr>
            <p14:xfrm>
              <a:off x="9965791" y="3280158"/>
              <a:ext cx="217440" cy="5097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58CA1AE-F9F7-F632-6392-45BD7F77E57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956791" y="3271158"/>
                <a:ext cx="2350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8E7462B-A916-1B4F-6455-17EE29FC8C96}"/>
                  </a:ext>
                </a:extLst>
              </p14:cNvPr>
              <p14:cNvContentPartPr/>
              <p14:nvPr/>
            </p14:nvContentPartPr>
            <p14:xfrm>
              <a:off x="9333991" y="3422718"/>
              <a:ext cx="349920" cy="2095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8E7462B-A916-1B4F-6455-17EE29FC8C96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324991" y="3414078"/>
                <a:ext cx="367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5577AE5-CADB-38D0-CA73-D7F98FBEB9CE}"/>
                  </a:ext>
                </a:extLst>
              </p14:cNvPr>
              <p14:cNvContentPartPr/>
              <p14:nvPr/>
            </p14:nvContentPartPr>
            <p14:xfrm>
              <a:off x="8742511" y="3481038"/>
              <a:ext cx="542520" cy="176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5577AE5-CADB-38D0-CA73-D7F98FBEB9C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733511" y="3472038"/>
                <a:ext cx="5601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53B684B-7467-9A51-C81E-A9B718AA687E}"/>
                  </a:ext>
                </a:extLst>
              </p14:cNvPr>
              <p14:cNvContentPartPr/>
              <p14:nvPr/>
            </p14:nvContentPartPr>
            <p14:xfrm>
              <a:off x="8949511" y="3762918"/>
              <a:ext cx="26640" cy="543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53B684B-7467-9A51-C81E-A9B718AA687E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940871" y="3753918"/>
                <a:ext cx="44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AEB8953-9CA6-0D28-024E-EDA21E317BC8}"/>
                  </a:ext>
                </a:extLst>
              </p14:cNvPr>
              <p14:cNvContentPartPr/>
              <p14:nvPr/>
            </p14:nvContentPartPr>
            <p14:xfrm>
              <a:off x="8438671" y="3371958"/>
              <a:ext cx="327960" cy="4658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AEB8953-9CA6-0D28-024E-EDA21E317BC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429671" y="3362958"/>
                <a:ext cx="34560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F258ED3-A2F0-DDE7-05F4-13104733028A}"/>
                  </a:ext>
                </a:extLst>
              </p14:cNvPr>
              <p14:cNvContentPartPr/>
              <p14:nvPr/>
            </p14:nvContentPartPr>
            <p14:xfrm>
              <a:off x="8598511" y="3403998"/>
              <a:ext cx="29880" cy="18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F258ED3-A2F0-DDE7-05F4-13104733028A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589871" y="3394998"/>
                <a:ext cx="475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003709C-9A2E-EBA9-E5A2-B0827761EE76}"/>
                  </a:ext>
                </a:extLst>
              </p14:cNvPr>
              <p14:cNvContentPartPr/>
              <p14:nvPr/>
            </p14:nvContentPartPr>
            <p14:xfrm>
              <a:off x="8271271" y="3078198"/>
              <a:ext cx="847440" cy="4604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003709C-9A2E-EBA9-E5A2-B0827761EE7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262631" y="3069558"/>
                <a:ext cx="86508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15F3C8A-4194-970D-A5B4-58135EC2E5CC}"/>
                  </a:ext>
                </a:extLst>
              </p14:cNvPr>
              <p14:cNvContentPartPr/>
              <p14:nvPr/>
            </p14:nvContentPartPr>
            <p14:xfrm>
              <a:off x="8431471" y="3580038"/>
              <a:ext cx="7920" cy="57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15F3C8A-4194-970D-A5B4-58135EC2E5CC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8422471" y="3571398"/>
                <a:ext cx="25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6324D69-711F-00A0-8113-0B4A98F7FCF1}"/>
                  </a:ext>
                </a:extLst>
              </p14:cNvPr>
              <p14:cNvContentPartPr/>
              <p14:nvPr/>
            </p14:nvContentPartPr>
            <p14:xfrm>
              <a:off x="6188671" y="4255038"/>
              <a:ext cx="277200" cy="183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6324D69-711F-00A0-8113-0B4A98F7FCF1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179671" y="4246398"/>
                <a:ext cx="2948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C7CDCF8-41B8-81C3-A473-79F2BD2C2389}"/>
                  </a:ext>
                </a:extLst>
              </p14:cNvPr>
              <p14:cNvContentPartPr/>
              <p14:nvPr/>
            </p14:nvContentPartPr>
            <p14:xfrm>
              <a:off x="5762071" y="4379958"/>
              <a:ext cx="378360" cy="363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C7CDCF8-41B8-81C3-A473-79F2BD2C2389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753071" y="4371318"/>
                <a:ext cx="3960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31411B6-68DB-C5A9-E034-88D8D05B81C0}"/>
                  </a:ext>
                </a:extLst>
              </p14:cNvPr>
              <p14:cNvContentPartPr/>
              <p14:nvPr/>
            </p14:nvContentPartPr>
            <p14:xfrm>
              <a:off x="6081751" y="4110678"/>
              <a:ext cx="38520" cy="669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31411B6-68DB-C5A9-E034-88D8D05B81C0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072751" y="4102038"/>
                <a:ext cx="56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9630F8E-7B32-2583-572F-AA14510E518E}"/>
                  </a:ext>
                </a:extLst>
              </p14:cNvPr>
              <p14:cNvContentPartPr/>
              <p14:nvPr/>
            </p14:nvContentPartPr>
            <p14:xfrm>
              <a:off x="5812831" y="4175838"/>
              <a:ext cx="230760" cy="2707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9630F8E-7B32-2583-572F-AA14510E518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804191" y="4167198"/>
                <a:ext cx="248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5E64B11-DC7D-FC9C-46CA-412D412BC549}"/>
                  </a:ext>
                </a:extLst>
              </p14:cNvPr>
              <p14:cNvContentPartPr/>
              <p14:nvPr/>
            </p14:nvContentPartPr>
            <p14:xfrm>
              <a:off x="4998511" y="4316238"/>
              <a:ext cx="687960" cy="4838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5E64B11-DC7D-FC9C-46CA-412D412BC54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989871" y="4307598"/>
                <a:ext cx="70560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D6B389A-88CB-E498-F41E-5D51BD3DE1DF}"/>
                  </a:ext>
                </a:extLst>
              </p14:cNvPr>
              <p14:cNvContentPartPr/>
              <p14:nvPr/>
            </p14:nvContentPartPr>
            <p14:xfrm>
              <a:off x="5175991" y="4566078"/>
              <a:ext cx="158400" cy="3816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D6B389A-88CB-E498-F41E-5D51BD3DE1DF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5166991" y="4557438"/>
                <a:ext cx="1760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8E9052B-C8FA-D848-2495-FA007246E685}"/>
                  </a:ext>
                </a:extLst>
              </p14:cNvPr>
              <p14:cNvContentPartPr/>
              <p14:nvPr/>
            </p14:nvContentPartPr>
            <p14:xfrm>
              <a:off x="6506911" y="4402278"/>
              <a:ext cx="190080" cy="1616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8E9052B-C8FA-D848-2495-FA007246E685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497911" y="4393278"/>
                <a:ext cx="207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53F80D7-197D-C339-E72E-58E4ADECCE04}"/>
                  </a:ext>
                </a:extLst>
              </p14:cNvPr>
              <p14:cNvContentPartPr/>
              <p14:nvPr/>
            </p14:nvContentPartPr>
            <p14:xfrm>
              <a:off x="7873831" y="4270878"/>
              <a:ext cx="402120" cy="1836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53F80D7-197D-C339-E72E-58E4ADECCE04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865191" y="4262238"/>
                <a:ext cx="4197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D73F998-3BB9-AB6A-5ED8-378921B622BF}"/>
                  </a:ext>
                </a:extLst>
              </p14:cNvPr>
              <p14:cNvContentPartPr/>
              <p14:nvPr/>
            </p14:nvContentPartPr>
            <p14:xfrm>
              <a:off x="8053111" y="4039398"/>
              <a:ext cx="86040" cy="88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D73F998-3BB9-AB6A-5ED8-378921B622B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044471" y="4030398"/>
                <a:ext cx="1036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CC92555-BF2B-E10E-47D4-D54CCDC285A9}"/>
                  </a:ext>
                </a:extLst>
              </p14:cNvPr>
              <p14:cNvContentPartPr/>
              <p14:nvPr/>
            </p14:nvContentPartPr>
            <p14:xfrm>
              <a:off x="7702111" y="4196718"/>
              <a:ext cx="174960" cy="307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CC92555-BF2B-E10E-47D4-D54CCDC285A9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7693111" y="4188078"/>
                <a:ext cx="1926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8D98856-B7CC-D227-5C5B-224A50B0A9E3}"/>
                  </a:ext>
                </a:extLst>
              </p14:cNvPr>
              <p14:cNvContentPartPr/>
              <p14:nvPr/>
            </p14:nvContentPartPr>
            <p14:xfrm>
              <a:off x="7065631" y="4205358"/>
              <a:ext cx="695880" cy="3312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8D98856-B7CC-D227-5C5B-224A50B0A9E3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7056991" y="4196358"/>
                <a:ext cx="7135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FF8A87F-6992-7382-3820-ED8652EE4668}"/>
                  </a:ext>
                </a:extLst>
              </p14:cNvPr>
              <p14:cNvContentPartPr/>
              <p14:nvPr/>
            </p14:nvContentPartPr>
            <p14:xfrm>
              <a:off x="7356871" y="4040838"/>
              <a:ext cx="48240" cy="529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FF8A87F-6992-7382-3820-ED8652EE4668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7348231" y="4032198"/>
                <a:ext cx="658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F2B902D-FC3E-54E2-8DD2-10DF4210A8D4}"/>
                  </a:ext>
                </a:extLst>
              </p14:cNvPr>
              <p14:cNvContentPartPr/>
              <p14:nvPr/>
            </p14:nvContentPartPr>
            <p14:xfrm>
              <a:off x="7080391" y="4132278"/>
              <a:ext cx="302400" cy="2721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F2B902D-FC3E-54E2-8DD2-10DF4210A8D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7071391" y="4123638"/>
                <a:ext cx="3200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A38AAB8-C3E7-3FB4-5169-E93F1B4321D7}"/>
                  </a:ext>
                </a:extLst>
              </p14:cNvPr>
              <p14:cNvContentPartPr/>
              <p14:nvPr/>
            </p14:nvContentPartPr>
            <p14:xfrm>
              <a:off x="8808031" y="4247838"/>
              <a:ext cx="299520" cy="1062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A38AAB8-C3E7-3FB4-5169-E93F1B4321D7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799391" y="4238838"/>
                <a:ext cx="3171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3089DC9-10E2-04BC-2EE7-9ECC123E5411}"/>
                  </a:ext>
                </a:extLst>
              </p14:cNvPr>
              <p14:cNvContentPartPr/>
              <p14:nvPr/>
            </p14:nvContentPartPr>
            <p14:xfrm>
              <a:off x="8949151" y="4202478"/>
              <a:ext cx="35640" cy="2732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3089DC9-10E2-04BC-2EE7-9ECC123E5411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940151" y="4193838"/>
                <a:ext cx="53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D3D880F-08EF-55EA-2BF2-57B3C116E0AE}"/>
                  </a:ext>
                </a:extLst>
              </p14:cNvPr>
              <p14:cNvContentPartPr/>
              <p14:nvPr/>
            </p14:nvContentPartPr>
            <p14:xfrm>
              <a:off x="9731431" y="4185918"/>
              <a:ext cx="442440" cy="3337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D3D880F-08EF-55EA-2BF2-57B3C116E0AE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722431" y="4176918"/>
                <a:ext cx="4600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CD9A371-786B-438D-DBE5-6749ACA63297}"/>
                  </a:ext>
                </a:extLst>
              </p14:cNvPr>
              <p14:cNvContentPartPr/>
              <p14:nvPr/>
            </p14:nvContentPartPr>
            <p14:xfrm>
              <a:off x="9319951" y="4149198"/>
              <a:ext cx="554040" cy="4572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CD9A371-786B-438D-DBE5-6749ACA63297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310951" y="4140198"/>
                <a:ext cx="5716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89F1EA8-08F0-BA71-23EB-EC96751E5EA8}"/>
                  </a:ext>
                </a:extLst>
              </p14:cNvPr>
              <p14:cNvContentPartPr/>
              <p14:nvPr/>
            </p14:nvContentPartPr>
            <p14:xfrm>
              <a:off x="9571591" y="4142358"/>
              <a:ext cx="6840" cy="104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89F1EA8-08F0-BA71-23EB-EC96751E5EA8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562951" y="4133358"/>
                <a:ext cx="24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8070F5D-8F60-66CE-3016-58B421FC2D40}"/>
                  </a:ext>
                </a:extLst>
              </p14:cNvPr>
              <p14:cNvContentPartPr/>
              <p14:nvPr/>
            </p14:nvContentPartPr>
            <p14:xfrm>
              <a:off x="10319311" y="4059918"/>
              <a:ext cx="253080" cy="2750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8070F5D-8F60-66CE-3016-58B421FC2D40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0310671" y="4051278"/>
                <a:ext cx="2707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3240682-09BD-84C7-567B-C192CC83C272}"/>
                  </a:ext>
                </a:extLst>
              </p14:cNvPr>
              <p14:cNvContentPartPr/>
              <p14:nvPr/>
            </p14:nvContentPartPr>
            <p14:xfrm>
              <a:off x="11574991" y="4019598"/>
              <a:ext cx="397800" cy="2037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3240682-09BD-84C7-567B-C192CC83C272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1566351" y="4010958"/>
                <a:ext cx="415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5B7B880-B828-196B-6DA5-BCC39B08CB4E}"/>
                  </a:ext>
                </a:extLst>
              </p14:cNvPr>
              <p14:cNvContentPartPr/>
              <p14:nvPr/>
            </p14:nvContentPartPr>
            <p14:xfrm>
              <a:off x="11819791" y="3770478"/>
              <a:ext cx="101520" cy="96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5B7B880-B828-196B-6DA5-BCC39B08CB4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1811151" y="3761478"/>
                <a:ext cx="1191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8EB0E5A-EF81-DD00-26FB-1574443A25D7}"/>
                  </a:ext>
                </a:extLst>
              </p14:cNvPr>
              <p14:cNvContentPartPr/>
              <p14:nvPr/>
            </p14:nvContentPartPr>
            <p14:xfrm>
              <a:off x="11409751" y="3948318"/>
              <a:ext cx="212040" cy="3218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8EB0E5A-EF81-DD00-26FB-1574443A25D7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400751" y="3939318"/>
                <a:ext cx="2296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106712D-70CE-A0E3-CAED-70EDDC7BF5C1}"/>
                  </a:ext>
                </a:extLst>
              </p14:cNvPr>
              <p14:cNvContentPartPr/>
              <p14:nvPr/>
            </p14:nvContentPartPr>
            <p14:xfrm>
              <a:off x="11284471" y="4103838"/>
              <a:ext cx="125280" cy="158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106712D-70CE-A0E3-CAED-70EDDC7BF5C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1275471" y="4094838"/>
                <a:ext cx="1429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353E4E4-C666-0802-804C-0C6994CB4913}"/>
                  </a:ext>
                </a:extLst>
              </p14:cNvPr>
              <p14:cNvContentPartPr/>
              <p14:nvPr/>
            </p14:nvContentPartPr>
            <p14:xfrm>
              <a:off x="11400391" y="3972798"/>
              <a:ext cx="20160" cy="205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353E4E4-C666-0802-804C-0C6994CB4913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1391751" y="3963798"/>
                <a:ext cx="37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E1C3037-A112-9272-6B89-980C4CE58151}"/>
                  </a:ext>
                </a:extLst>
              </p14:cNvPr>
              <p14:cNvContentPartPr/>
              <p14:nvPr/>
            </p14:nvContentPartPr>
            <p14:xfrm>
              <a:off x="11052271" y="3835278"/>
              <a:ext cx="327600" cy="4773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E1C3037-A112-9272-6B89-980C4CE58151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1043631" y="3826638"/>
                <a:ext cx="3452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6E435DE-1FA5-B22F-C881-66FD284BBD7F}"/>
                  </a:ext>
                </a:extLst>
              </p14:cNvPr>
              <p14:cNvContentPartPr/>
              <p14:nvPr/>
            </p14:nvContentPartPr>
            <p14:xfrm>
              <a:off x="11266111" y="4309758"/>
              <a:ext cx="192960" cy="514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6E435DE-1FA5-B22F-C881-66FD284BBD7F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1257111" y="4300758"/>
                <a:ext cx="2106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F00ADFE-FBFE-FC22-80B5-EA23F67E4BAA}"/>
                  </a:ext>
                </a:extLst>
              </p14:cNvPr>
              <p14:cNvContentPartPr/>
              <p14:nvPr/>
            </p14:nvContentPartPr>
            <p14:xfrm>
              <a:off x="11080711" y="4054878"/>
              <a:ext cx="114480" cy="1447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F00ADFE-FBFE-FC22-80B5-EA23F67E4BAA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1072071" y="4046238"/>
                <a:ext cx="132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83A03B3-09DC-0B56-3CB1-964F7C459677}"/>
                  </a:ext>
                </a:extLst>
              </p14:cNvPr>
              <p14:cNvContentPartPr/>
              <p14:nvPr/>
            </p14:nvContentPartPr>
            <p14:xfrm>
              <a:off x="11515231" y="4407678"/>
              <a:ext cx="249120" cy="2336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83A03B3-09DC-0B56-3CB1-964F7C459677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1506591" y="4399038"/>
                <a:ext cx="2667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9C0053B-2435-D0AF-E3F7-17AFE4D845E1}"/>
                  </a:ext>
                </a:extLst>
              </p14:cNvPr>
              <p14:cNvContentPartPr/>
              <p14:nvPr/>
            </p14:nvContentPartPr>
            <p14:xfrm>
              <a:off x="11076031" y="4471038"/>
              <a:ext cx="349200" cy="326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9C0053B-2435-D0AF-E3F7-17AFE4D845E1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1067391" y="4462038"/>
                <a:ext cx="3668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CA27852-58E6-A6E7-F07C-FBB90500F0EC}"/>
                  </a:ext>
                </a:extLst>
              </p14:cNvPr>
              <p14:cNvContentPartPr/>
              <p14:nvPr/>
            </p14:nvContentPartPr>
            <p14:xfrm>
              <a:off x="11226511" y="4546278"/>
              <a:ext cx="23040" cy="216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CA27852-58E6-A6E7-F07C-FBB90500F0EC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1217871" y="4537638"/>
                <a:ext cx="406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FA987A7-9229-A21C-4E25-5EECF7D901C7}"/>
                  </a:ext>
                </a:extLst>
              </p14:cNvPr>
              <p14:cNvContentPartPr/>
              <p14:nvPr/>
            </p14:nvContentPartPr>
            <p14:xfrm>
              <a:off x="10428031" y="4537998"/>
              <a:ext cx="612000" cy="3931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FA987A7-9229-A21C-4E25-5EECF7D901C7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0419031" y="4529358"/>
                <a:ext cx="6296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AF16A69-65D1-3296-E018-BA1D47945C03}"/>
                  </a:ext>
                </a:extLst>
              </p14:cNvPr>
              <p14:cNvContentPartPr/>
              <p14:nvPr/>
            </p14:nvContentPartPr>
            <p14:xfrm>
              <a:off x="10720711" y="4536198"/>
              <a:ext cx="8640" cy="21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AF16A69-65D1-3296-E018-BA1D47945C03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0712071" y="4527558"/>
                <a:ext cx="262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75A2C09-78FF-3941-1DF9-1E5D597DCC37}"/>
                  </a:ext>
                </a:extLst>
              </p14:cNvPr>
              <p14:cNvContentPartPr/>
              <p14:nvPr/>
            </p14:nvContentPartPr>
            <p14:xfrm>
              <a:off x="1768231" y="5745438"/>
              <a:ext cx="133560" cy="2898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75A2C09-78FF-3941-1DF9-1E5D597DCC37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59231" y="5736438"/>
                <a:ext cx="1512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6C8E27C-6FE2-1938-9F66-BE4BA5615A9E}"/>
                  </a:ext>
                </a:extLst>
              </p14:cNvPr>
              <p14:cNvContentPartPr/>
              <p14:nvPr/>
            </p14:nvContentPartPr>
            <p14:xfrm>
              <a:off x="2155231" y="5913918"/>
              <a:ext cx="55080" cy="1116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6C8E27C-6FE2-1938-9F66-BE4BA5615A9E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2146231" y="5904918"/>
                <a:ext cx="727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13B382F-7D8F-DA97-14CD-A5791C91FE46}"/>
                  </a:ext>
                </a:extLst>
              </p14:cNvPr>
              <p14:cNvContentPartPr/>
              <p14:nvPr/>
            </p14:nvContentPartPr>
            <p14:xfrm>
              <a:off x="2381671" y="5700798"/>
              <a:ext cx="123840" cy="3319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13B382F-7D8F-DA97-14CD-A5791C91FE46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2373031" y="5691798"/>
                <a:ext cx="1414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B17ECD2-98E0-2FC6-7123-354922D7DBF2}"/>
                  </a:ext>
                </a:extLst>
              </p14:cNvPr>
              <p14:cNvContentPartPr/>
              <p14:nvPr/>
            </p14:nvContentPartPr>
            <p14:xfrm>
              <a:off x="2457991" y="6028038"/>
              <a:ext cx="126000" cy="205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B17ECD2-98E0-2FC6-7123-354922D7DBF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2448991" y="6019038"/>
                <a:ext cx="143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13132C0-01EB-C9D6-BF1B-1071DF5B04E9}"/>
                  </a:ext>
                </a:extLst>
              </p14:cNvPr>
              <p14:cNvContentPartPr/>
              <p14:nvPr/>
            </p14:nvContentPartPr>
            <p14:xfrm>
              <a:off x="1975231" y="6006078"/>
              <a:ext cx="14400" cy="14688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13132C0-01EB-C9D6-BF1B-1071DF5B04E9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966591" y="5997438"/>
                <a:ext cx="32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8154CD5-8D10-2568-E2B3-32ED7DEA7B79}"/>
                  </a:ext>
                </a:extLst>
              </p14:cNvPr>
              <p14:cNvContentPartPr/>
              <p14:nvPr/>
            </p14:nvContentPartPr>
            <p14:xfrm>
              <a:off x="1958671" y="6081678"/>
              <a:ext cx="160560" cy="12492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8154CD5-8D10-2568-E2B3-32ED7DEA7B79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949671" y="6072678"/>
                <a:ext cx="178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D04C952-5202-7DDF-B69E-88C58B048E8C}"/>
                  </a:ext>
                </a:extLst>
              </p14:cNvPr>
              <p14:cNvContentPartPr/>
              <p14:nvPr/>
            </p14:nvContentPartPr>
            <p14:xfrm>
              <a:off x="1764271" y="6300918"/>
              <a:ext cx="91800" cy="124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D04C952-5202-7DDF-B69E-88C58B048E8C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755271" y="6292278"/>
                <a:ext cx="1094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E9AD28C-6FA7-E292-F74F-6E7A858445C3}"/>
                  </a:ext>
                </a:extLst>
              </p14:cNvPr>
              <p14:cNvContentPartPr/>
              <p14:nvPr/>
            </p14:nvContentPartPr>
            <p14:xfrm>
              <a:off x="1911871" y="6356718"/>
              <a:ext cx="74520" cy="1310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E9AD28C-6FA7-E292-F74F-6E7A858445C3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903231" y="6347718"/>
                <a:ext cx="92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1C95BAF-CC55-8E06-AD63-B997309E2842}"/>
                  </a:ext>
                </a:extLst>
              </p14:cNvPr>
              <p14:cNvContentPartPr/>
              <p14:nvPr/>
            </p14:nvContentPartPr>
            <p14:xfrm>
              <a:off x="1973431" y="6297678"/>
              <a:ext cx="147960" cy="1828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1C95BAF-CC55-8E06-AD63-B997309E284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964791" y="6289038"/>
                <a:ext cx="1656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0C5B1A2-CE20-83BD-AAF4-E74F28605EB2}"/>
                  </a:ext>
                </a:extLst>
              </p14:cNvPr>
              <p14:cNvContentPartPr/>
              <p14:nvPr/>
            </p14:nvContentPartPr>
            <p14:xfrm>
              <a:off x="2639791" y="6097158"/>
              <a:ext cx="105120" cy="114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0C5B1A2-CE20-83BD-AAF4-E74F28605EB2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2630791" y="6088158"/>
                <a:ext cx="122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71B630B-2AE9-A259-A26C-CA359E04990D}"/>
                  </a:ext>
                </a:extLst>
              </p14:cNvPr>
              <p14:cNvContentPartPr/>
              <p14:nvPr/>
            </p14:nvContentPartPr>
            <p14:xfrm>
              <a:off x="2664271" y="6132078"/>
              <a:ext cx="120960" cy="1490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71B630B-2AE9-A259-A26C-CA359E04990D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655271" y="6123078"/>
                <a:ext cx="138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6F568ED-03BF-B502-4775-E08D1FACB22A}"/>
                  </a:ext>
                </a:extLst>
              </p14:cNvPr>
              <p14:cNvContentPartPr/>
              <p14:nvPr/>
            </p14:nvContentPartPr>
            <p14:xfrm>
              <a:off x="2868031" y="6241158"/>
              <a:ext cx="169560" cy="28836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6F568ED-03BF-B502-4775-E08D1FACB22A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2859031" y="6232158"/>
                <a:ext cx="187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0BCC470-CFCC-54B3-F0EB-DE4292557D94}"/>
                  </a:ext>
                </a:extLst>
              </p14:cNvPr>
              <p14:cNvContentPartPr/>
              <p14:nvPr/>
            </p14:nvContentPartPr>
            <p14:xfrm>
              <a:off x="2801791" y="5821758"/>
              <a:ext cx="311760" cy="4500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0BCC470-CFCC-54B3-F0EB-DE4292557D94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792791" y="5812758"/>
                <a:ext cx="3294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B93D87EB-CA9E-5018-A1E6-CF2025AC9418}"/>
                  </a:ext>
                </a:extLst>
              </p14:cNvPr>
              <p14:cNvContentPartPr/>
              <p14:nvPr/>
            </p14:nvContentPartPr>
            <p14:xfrm>
              <a:off x="3136231" y="5769558"/>
              <a:ext cx="133560" cy="1990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B93D87EB-CA9E-5018-A1E6-CF2025AC9418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127231" y="5760558"/>
                <a:ext cx="1512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B0BF17F-61AD-6429-0CAB-808AD2A28A6D}"/>
                  </a:ext>
                </a:extLst>
              </p14:cNvPr>
              <p14:cNvContentPartPr/>
              <p14:nvPr/>
            </p14:nvContentPartPr>
            <p14:xfrm>
              <a:off x="2422711" y="5378238"/>
              <a:ext cx="193680" cy="1558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B0BF17F-61AD-6429-0CAB-808AD2A28A6D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2413711" y="5369238"/>
                <a:ext cx="2113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4A0AF83-C7DD-153B-1AC7-05A5E76778F3}"/>
                  </a:ext>
                </a:extLst>
              </p14:cNvPr>
              <p14:cNvContentPartPr/>
              <p14:nvPr/>
            </p14:nvContentPartPr>
            <p14:xfrm>
              <a:off x="2658871" y="5381478"/>
              <a:ext cx="38520" cy="126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4A0AF83-C7DD-153B-1AC7-05A5E76778F3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650231" y="5372838"/>
                <a:ext cx="56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96EBC89-F904-CCB8-D355-2A82A7C695BD}"/>
                  </a:ext>
                </a:extLst>
              </p14:cNvPr>
              <p14:cNvContentPartPr/>
              <p14:nvPr/>
            </p14:nvContentPartPr>
            <p14:xfrm>
              <a:off x="2743111" y="5287518"/>
              <a:ext cx="18720" cy="61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96EBC89-F904-CCB8-D355-2A82A7C695BD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734111" y="5278518"/>
                <a:ext cx="363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B9AB70E-335A-D420-8F36-7B0FBD3FD773}"/>
                  </a:ext>
                </a:extLst>
              </p14:cNvPr>
              <p14:cNvContentPartPr/>
              <p14:nvPr/>
            </p14:nvContentPartPr>
            <p14:xfrm>
              <a:off x="2868751" y="5167278"/>
              <a:ext cx="130320" cy="3553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B9AB70E-335A-D420-8F36-7B0FBD3FD773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860111" y="5158278"/>
                <a:ext cx="1479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CBDB972-8856-6896-3A60-7F8EF4D06841}"/>
                  </a:ext>
                </a:extLst>
              </p14:cNvPr>
              <p14:cNvContentPartPr/>
              <p14:nvPr/>
            </p14:nvContentPartPr>
            <p14:xfrm>
              <a:off x="1584991" y="5394798"/>
              <a:ext cx="219960" cy="2296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CBDB972-8856-6896-3A60-7F8EF4D06841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1576351" y="5386158"/>
                <a:ext cx="2376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CCD2FCA-2222-CB1A-0B4D-33C642BDCBA1}"/>
                  </a:ext>
                </a:extLst>
              </p14:cNvPr>
              <p14:cNvContentPartPr/>
              <p14:nvPr/>
            </p14:nvContentPartPr>
            <p14:xfrm>
              <a:off x="1895311" y="5494518"/>
              <a:ext cx="26280" cy="954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CCD2FCA-2222-CB1A-0B4D-33C642BDCBA1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1886671" y="5485518"/>
                <a:ext cx="439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1098573-CDF1-8124-2C3D-744C10C7CA80}"/>
                  </a:ext>
                </a:extLst>
              </p14:cNvPr>
              <p14:cNvContentPartPr/>
              <p14:nvPr/>
            </p14:nvContentPartPr>
            <p14:xfrm>
              <a:off x="1979551" y="5418918"/>
              <a:ext cx="7920" cy="154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1098573-CDF1-8124-2C3D-744C10C7CA80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1970551" y="5409918"/>
                <a:ext cx="255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78EB929-2830-5025-24A7-90CE5789F4FA}"/>
                  </a:ext>
                </a:extLst>
              </p14:cNvPr>
              <p14:cNvContentPartPr/>
              <p14:nvPr/>
            </p14:nvContentPartPr>
            <p14:xfrm>
              <a:off x="2155591" y="5259438"/>
              <a:ext cx="74880" cy="3038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78EB929-2830-5025-24A7-90CE5789F4FA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146951" y="5250438"/>
                <a:ext cx="9252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DB481DD-BB7B-801B-3A17-AE824723D732}"/>
              </a:ext>
            </a:extLst>
          </p:cNvPr>
          <p:cNvGrpSpPr/>
          <p:nvPr/>
        </p:nvGrpSpPr>
        <p:grpSpPr>
          <a:xfrm>
            <a:off x="3616471" y="5557878"/>
            <a:ext cx="3143520" cy="1170360"/>
            <a:chOff x="3616471" y="5557878"/>
            <a:chExt cx="3143520" cy="11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029C65D-AB2B-032A-DB05-75A9CE5304C2}"/>
                    </a:ext>
                  </a:extLst>
                </p14:cNvPr>
                <p14:cNvContentPartPr/>
                <p14:nvPr/>
              </p14:nvContentPartPr>
              <p14:xfrm>
                <a:off x="3859111" y="5724198"/>
                <a:ext cx="135000" cy="206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029C65D-AB2B-032A-DB05-75A9CE5304C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850111" y="5715558"/>
                  <a:ext cx="152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DFC3C18-31F5-779D-DCFC-2BAD0F9B84B5}"/>
                    </a:ext>
                  </a:extLst>
                </p14:cNvPr>
                <p14:cNvContentPartPr/>
                <p14:nvPr/>
              </p14:nvContentPartPr>
              <p14:xfrm>
                <a:off x="4110031" y="5603598"/>
                <a:ext cx="143640" cy="359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DFC3C18-31F5-779D-DCFC-2BAD0F9B84B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101031" y="5594958"/>
                  <a:ext cx="161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F7FE7A6-CAA8-856E-DEAC-5DEC2E9CB645}"/>
                    </a:ext>
                  </a:extLst>
                </p14:cNvPr>
                <p14:cNvContentPartPr/>
                <p14:nvPr/>
              </p14:nvContentPartPr>
              <p14:xfrm>
                <a:off x="4169791" y="5930118"/>
                <a:ext cx="158760" cy="309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F7FE7A6-CAA8-856E-DEAC-5DEC2E9CB64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161151" y="5921478"/>
                  <a:ext cx="176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7CC6168-3C67-ADA4-9FE6-2985CC3D3BC9}"/>
                    </a:ext>
                  </a:extLst>
                </p14:cNvPr>
                <p14:cNvContentPartPr/>
                <p14:nvPr/>
              </p14:nvContentPartPr>
              <p14:xfrm>
                <a:off x="4403071" y="5688558"/>
                <a:ext cx="161640" cy="2415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7CC6168-3C67-ADA4-9FE6-2985CC3D3BC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394431" y="5679558"/>
                  <a:ext cx="179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03E87FC-9AEE-EA1C-378C-AB069F0AB223}"/>
                    </a:ext>
                  </a:extLst>
                </p14:cNvPr>
                <p14:cNvContentPartPr/>
                <p14:nvPr/>
              </p14:nvContentPartPr>
              <p14:xfrm>
                <a:off x="4763791" y="5586678"/>
                <a:ext cx="148680" cy="393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03E87FC-9AEE-EA1C-378C-AB069F0AB22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754791" y="5577678"/>
                  <a:ext cx="1663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D909BC1-65FB-A64F-ED15-7AA1392D3CE1}"/>
                    </a:ext>
                  </a:extLst>
                </p14:cNvPr>
                <p14:cNvContentPartPr/>
                <p14:nvPr/>
              </p14:nvContentPartPr>
              <p14:xfrm>
                <a:off x="4745791" y="5955678"/>
                <a:ext cx="153360" cy="478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D909BC1-65FB-A64F-ED15-7AA1392D3CE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736791" y="5947038"/>
                  <a:ext cx="171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635DA2A-3333-A159-CD7F-E3128D9C626C}"/>
                    </a:ext>
                  </a:extLst>
                </p14:cNvPr>
                <p14:cNvContentPartPr/>
                <p14:nvPr/>
              </p14:nvContentPartPr>
              <p14:xfrm>
                <a:off x="5029111" y="5803758"/>
                <a:ext cx="173160" cy="1418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635DA2A-3333-A159-CD7F-E3128D9C626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020111" y="5794758"/>
                  <a:ext cx="190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740D5E9-58A5-3209-22AF-7D298D8686AE}"/>
                    </a:ext>
                  </a:extLst>
                </p14:cNvPr>
                <p14:cNvContentPartPr/>
                <p14:nvPr/>
              </p14:nvContentPartPr>
              <p14:xfrm>
                <a:off x="5401711" y="5578398"/>
                <a:ext cx="161640" cy="404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740D5E9-58A5-3209-22AF-7D298D8686A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392711" y="5569398"/>
                  <a:ext cx="179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C152B0-6261-F12E-800F-0B076185FFE1}"/>
                    </a:ext>
                  </a:extLst>
                </p14:cNvPr>
                <p14:cNvContentPartPr/>
                <p14:nvPr/>
              </p14:nvContentPartPr>
              <p14:xfrm>
                <a:off x="5394511" y="5939118"/>
                <a:ext cx="133920" cy="60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C152B0-6261-F12E-800F-0B076185FFE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385871" y="5930478"/>
                  <a:ext cx="151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FA48801-635B-5F1F-39FD-413BA9C18E69}"/>
                    </a:ext>
                  </a:extLst>
                </p14:cNvPr>
                <p14:cNvContentPartPr/>
                <p14:nvPr/>
              </p14:nvContentPartPr>
              <p14:xfrm>
                <a:off x="5660191" y="5812398"/>
                <a:ext cx="155880" cy="1522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FA48801-635B-5F1F-39FD-413BA9C18E6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651551" y="5803758"/>
                  <a:ext cx="173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D1D66B4-7E7C-4074-5899-B385AA8C990D}"/>
                    </a:ext>
                  </a:extLst>
                </p14:cNvPr>
                <p14:cNvContentPartPr/>
                <p14:nvPr/>
              </p14:nvContentPartPr>
              <p14:xfrm>
                <a:off x="5964391" y="5557878"/>
                <a:ext cx="165600" cy="415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D1D66B4-7E7C-4074-5899-B385AA8C990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955391" y="5548878"/>
                  <a:ext cx="1832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92FD26B-18E1-370E-0CE8-77281EB903BF}"/>
                    </a:ext>
                  </a:extLst>
                </p14:cNvPr>
                <p14:cNvContentPartPr/>
                <p14:nvPr/>
              </p14:nvContentPartPr>
              <p14:xfrm>
                <a:off x="5959351" y="5939118"/>
                <a:ext cx="139680" cy="73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92FD26B-18E1-370E-0CE8-77281EB903B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950351" y="5930478"/>
                  <a:ext cx="157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CCDDAEF-9446-A736-A568-8E28658DF112}"/>
                    </a:ext>
                  </a:extLst>
                </p14:cNvPr>
                <p14:cNvContentPartPr/>
                <p14:nvPr/>
              </p14:nvContentPartPr>
              <p14:xfrm>
                <a:off x="3616471" y="6005718"/>
                <a:ext cx="2524320" cy="159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CCDDAEF-9446-A736-A568-8E28658DF11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607471" y="5996718"/>
                  <a:ext cx="2541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0FE9040-366E-20C8-1A55-058D17D1CBD6}"/>
                    </a:ext>
                  </a:extLst>
                </p14:cNvPr>
                <p14:cNvContentPartPr/>
                <p14:nvPr/>
              </p14:nvContentPartPr>
              <p14:xfrm>
                <a:off x="4109311" y="6254838"/>
                <a:ext cx="210240" cy="296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0FE9040-366E-20C8-1A55-058D17D1CBD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100311" y="6246198"/>
                  <a:ext cx="227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4F5D084-06ED-1931-9A59-EA2A9FB00C70}"/>
                    </a:ext>
                  </a:extLst>
                </p14:cNvPr>
                <p14:cNvContentPartPr/>
                <p14:nvPr/>
              </p14:nvContentPartPr>
              <p14:xfrm>
                <a:off x="4378591" y="6224238"/>
                <a:ext cx="118440" cy="294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4F5D084-06ED-1931-9A59-EA2A9FB00C7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369951" y="6215598"/>
                  <a:ext cx="136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944EDD3-7800-EB7E-F0DE-DBBD674F6689}"/>
                    </a:ext>
                  </a:extLst>
                </p14:cNvPr>
                <p14:cNvContentPartPr/>
                <p14:nvPr/>
              </p14:nvContentPartPr>
              <p14:xfrm>
                <a:off x="4514311" y="6383718"/>
                <a:ext cx="40320" cy="1270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944EDD3-7800-EB7E-F0DE-DBBD674F668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505671" y="6374718"/>
                  <a:ext cx="57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A0C89C2-E324-F907-A6ED-2DC0EEF9C682}"/>
                    </a:ext>
                  </a:extLst>
                </p14:cNvPr>
                <p14:cNvContentPartPr/>
                <p14:nvPr/>
              </p14:nvContentPartPr>
              <p14:xfrm>
                <a:off x="4587031" y="6271038"/>
                <a:ext cx="6840" cy="147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A0C89C2-E324-F907-A6ED-2DC0EEF9C68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578391" y="6262038"/>
                  <a:ext cx="24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8AA217C-BDD5-3C59-7441-3D84EF826424}"/>
                    </a:ext>
                  </a:extLst>
                </p14:cNvPr>
                <p14:cNvContentPartPr/>
                <p14:nvPr/>
              </p14:nvContentPartPr>
              <p14:xfrm>
                <a:off x="4601431" y="6172758"/>
                <a:ext cx="105120" cy="3913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8AA217C-BDD5-3C59-7441-3D84EF82642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592431" y="6164118"/>
                  <a:ext cx="1227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FE47649-9D1D-13B5-6C3B-B306205A8AE9}"/>
                    </a:ext>
                  </a:extLst>
                </p14:cNvPr>
                <p14:cNvContentPartPr/>
                <p14:nvPr/>
              </p14:nvContentPartPr>
              <p14:xfrm>
                <a:off x="4882231" y="6436278"/>
                <a:ext cx="409680" cy="99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FE47649-9D1D-13B5-6C3B-B306205A8AE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873231" y="6427278"/>
                  <a:ext cx="427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83BC2CA-4A9D-DD10-8B40-EA93680E2E57}"/>
                    </a:ext>
                  </a:extLst>
                </p14:cNvPr>
                <p14:cNvContentPartPr/>
                <p14:nvPr/>
              </p14:nvContentPartPr>
              <p14:xfrm>
                <a:off x="5452111" y="6263118"/>
                <a:ext cx="17640" cy="2620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83BC2CA-4A9D-DD10-8B40-EA93680E2E57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443471" y="6254118"/>
                  <a:ext cx="35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1D855EF-1882-F418-A08D-44BB05382CAE}"/>
                    </a:ext>
                  </a:extLst>
                </p14:cNvPr>
                <p14:cNvContentPartPr/>
                <p14:nvPr/>
              </p14:nvContentPartPr>
              <p14:xfrm>
                <a:off x="5620231" y="6232878"/>
                <a:ext cx="41760" cy="279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1D855EF-1882-F418-A08D-44BB05382CA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611591" y="6223878"/>
                  <a:ext cx="59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BC44A48-DC96-7095-8398-4B06ECB0E6A4}"/>
                    </a:ext>
                  </a:extLst>
                </p14:cNvPr>
                <p14:cNvContentPartPr/>
                <p14:nvPr/>
              </p14:nvContentPartPr>
              <p14:xfrm>
                <a:off x="5673511" y="6182478"/>
                <a:ext cx="157320" cy="351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BC44A48-DC96-7095-8398-4B06ECB0E6A4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664871" y="6173478"/>
                  <a:ext cx="1749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0CC99FA-495D-8247-D4BF-8ABD2A8997C6}"/>
                    </a:ext>
                  </a:extLst>
                </p14:cNvPr>
                <p14:cNvContentPartPr/>
                <p14:nvPr/>
              </p14:nvContentPartPr>
              <p14:xfrm>
                <a:off x="5663431" y="6333318"/>
                <a:ext cx="406440" cy="394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0CC99FA-495D-8247-D4BF-8ABD2A8997C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654431" y="6324678"/>
                  <a:ext cx="4240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2844832-0B33-7232-9F3D-93021CC511E7}"/>
                    </a:ext>
                  </a:extLst>
                </p14:cNvPr>
                <p14:cNvContentPartPr/>
                <p14:nvPr/>
              </p14:nvContentPartPr>
              <p14:xfrm>
                <a:off x="6156991" y="6174198"/>
                <a:ext cx="68040" cy="3636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2844832-0B33-7232-9F3D-93021CC511E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148351" y="6165198"/>
                  <a:ext cx="85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08915DC-486B-36EB-9F8A-A2E4DE2FF132}"/>
                    </a:ext>
                  </a:extLst>
                </p14:cNvPr>
                <p14:cNvContentPartPr/>
                <p14:nvPr/>
              </p14:nvContentPartPr>
              <p14:xfrm>
                <a:off x="6165631" y="6335118"/>
                <a:ext cx="125280" cy="324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08915DC-486B-36EB-9F8A-A2E4DE2FF13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156631" y="6326118"/>
                  <a:ext cx="142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F046B87-7D99-C8BC-8019-AF22229DE085}"/>
                    </a:ext>
                  </a:extLst>
                </p14:cNvPr>
                <p14:cNvContentPartPr/>
                <p14:nvPr/>
              </p14:nvContentPartPr>
              <p14:xfrm>
                <a:off x="6275431" y="6295878"/>
                <a:ext cx="239040" cy="2559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F046B87-7D99-C8BC-8019-AF22229DE08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266431" y="6286878"/>
                  <a:ext cx="256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F613AD0-B5C1-C2AE-4286-38F9BAA39FAA}"/>
                    </a:ext>
                  </a:extLst>
                </p14:cNvPr>
                <p14:cNvContentPartPr/>
                <p14:nvPr/>
              </p14:nvContentPartPr>
              <p14:xfrm>
                <a:off x="6350311" y="5947038"/>
                <a:ext cx="125280" cy="90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F613AD0-B5C1-C2AE-4286-38F9BAA39FA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341311" y="5938398"/>
                  <a:ext cx="142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9B2278A-779B-6E43-8069-98BD89AB7A2A}"/>
                    </a:ext>
                  </a:extLst>
                </p14:cNvPr>
                <p14:cNvContentPartPr/>
                <p14:nvPr/>
              </p14:nvContentPartPr>
              <p14:xfrm>
                <a:off x="6467671" y="6004278"/>
                <a:ext cx="76320" cy="44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9B2278A-779B-6E43-8069-98BD89AB7A2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458671" y="5995278"/>
                  <a:ext cx="93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3663DCC-F61E-A83E-8B1C-CB752FF8D24A}"/>
                    </a:ext>
                  </a:extLst>
                </p14:cNvPr>
                <p14:cNvContentPartPr/>
                <p14:nvPr/>
              </p14:nvContentPartPr>
              <p14:xfrm>
                <a:off x="6552631" y="5754438"/>
                <a:ext cx="207360" cy="3891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3663DCC-F61E-A83E-8B1C-CB752FF8D24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543991" y="5745438"/>
                  <a:ext cx="22500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0F1ADB6-4C0D-0FFE-2D18-964DFA60A5AE}"/>
              </a:ext>
            </a:extLst>
          </p:cNvPr>
          <p:cNvGrpSpPr/>
          <p:nvPr/>
        </p:nvGrpSpPr>
        <p:grpSpPr>
          <a:xfrm>
            <a:off x="6945031" y="4671918"/>
            <a:ext cx="3880080" cy="1972080"/>
            <a:chOff x="6945031" y="4671918"/>
            <a:chExt cx="3880080" cy="19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CF391D4-0F53-1EF7-048C-F341350D183D}"/>
                    </a:ext>
                  </a:extLst>
                </p14:cNvPr>
                <p14:cNvContentPartPr/>
                <p14:nvPr/>
              </p14:nvContentPartPr>
              <p14:xfrm>
                <a:off x="7888591" y="4838238"/>
                <a:ext cx="477360" cy="194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CF391D4-0F53-1EF7-048C-F341350D183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879591" y="4829598"/>
                  <a:ext cx="495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33F1C18-C5F6-E0A6-9B19-A2EDA4C08685}"/>
                    </a:ext>
                  </a:extLst>
                </p14:cNvPr>
                <p14:cNvContentPartPr/>
                <p14:nvPr/>
              </p14:nvContentPartPr>
              <p14:xfrm>
                <a:off x="7477111" y="4899078"/>
                <a:ext cx="333720" cy="236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33F1C18-C5F6-E0A6-9B19-A2EDA4C0868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468471" y="4890438"/>
                  <a:ext cx="351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ED92B88-756B-2525-525C-6F91C27BA131}"/>
                    </a:ext>
                  </a:extLst>
                </p14:cNvPr>
                <p14:cNvContentPartPr/>
                <p14:nvPr/>
              </p14:nvContentPartPr>
              <p14:xfrm>
                <a:off x="7541551" y="4671918"/>
                <a:ext cx="221760" cy="763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ED92B88-756B-2525-525C-6F91C27BA13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532551" y="4662918"/>
                  <a:ext cx="239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28A32F0-7B62-AEDE-6676-897D587BCCF5}"/>
                    </a:ext>
                  </a:extLst>
                </p14:cNvPr>
                <p14:cNvContentPartPr/>
                <p14:nvPr/>
              </p14:nvContentPartPr>
              <p14:xfrm>
                <a:off x="6945031" y="4840398"/>
                <a:ext cx="395640" cy="437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28A32F0-7B62-AEDE-6676-897D587BCCF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936031" y="4831398"/>
                  <a:ext cx="4132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D90151D-FC05-3BE4-EA77-946498510ACA}"/>
                    </a:ext>
                  </a:extLst>
                </p14:cNvPr>
                <p14:cNvContentPartPr/>
                <p14:nvPr/>
              </p14:nvContentPartPr>
              <p14:xfrm>
                <a:off x="7105231" y="4982598"/>
                <a:ext cx="53280" cy="43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D90151D-FC05-3BE4-EA77-946498510AC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096231" y="4973958"/>
                  <a:ext cx="70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1072098-8827-9AA5-DC84-8C52BCC7E52A}"/>
                    </a:ext>
                  </a:extLst>
                </p14:cNvPr>
                <p14:cNvContentPartPr/>
                <p14:nvPr/>
              </p14:nvContentPartPr>
              <p14:xfrm>
                <a:off x="7105231" y="5590278"/>
                <a:ext cx="57960" cy="3376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1072098-8827-9AA5-DC84-8C52BCC7E52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096231" y="5581638"/>
                  <a:ext cx="756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052E82C-5767-9586-10A4-756112E22AE0}"/>
                    </a:ext>
                  </a:extLst>
                </p14:cNvPr>
                <p14:cNvContentPartPr/>
                <p14:nvPr/>
              </p14:nvContentPartPr>
              <p14:xfrm>
                <a:off x="7155631" y="5734278"/>
                <a:ext cx="123120" cy="1969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052E82C-5767-9586-10A4-756112E22AE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146631" y="5725278"/>
                  <a:ext cx="140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2B119991-B0A8-471B-3A7B-709861B904AE}"/>
                    </a:ext>
                  </a:extLst>
                </p14:cNvPr>
                <p14:cNvContentPartPr/>
                <p14:nvPr/>
              </p14:nvContentPartPr>
              <p14:xfrm>
                <a:off x="7406911" y="5746158"/>
                <a:ext cx="26280" cy="1501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2B119991-B0A8-471B-3A7B-709861B904A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398271" y="5737158"/>
                  <a:ext cx="43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70F6FEB-5FB9-A444-01CE-11716FA042E5}"/>
                    </a:ext>
                  </a:extLst>
                </p14:cNvPr>
                <p14:cNvContentPartPr/>
                <p14:nvPr/>
              </p14:nvContentPartPr>
              <p14:xfrm>
                <a:off x="7415551" y="5634558"/>
                <a:ext cx="50040" cy="3488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70F6FEB-5FB9-A444-01CE-11716FA042E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406911" y="5625918"/>
                  <a:ext cx="67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28033A2-C7C1-3449-2AF1-999599A77E88}"/>
                    </a:ext>
                  </a:extLst>
                </p14:cNvPr>
                <p14:cNvContentPartPr/>
                <p14:nvPr/>
              </p14:nvContentPartPr>
              <p14:xfrm>
                <a:off x="7458391" y="5559318"/>
                <a:ext cx="173160" cy="390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28033A2-C7C1-3449-2AF1-999599A77E8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449391" y="5550678"/>
                  <a:ext cx="1908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0734AAB-D8DC-E396-7769-3FE88C1A3C09}"/>
                    </a:ext>
                  </a:extLst>
                </p14:cNvPr>
                <p14:cNvContentPartPr/>
                <p14:nvPr/>
              </p14:nvContentPartPr>
              <p14:xfrm>
                <a:off x="7540831" y="5637078"/>
                <a:ext cx="315360" cy="4971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0734AAB-D8DC-E396-7769-3FE88C1A3C09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532191" y="5628078"/>
                  <a:ext cx="3330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8D829A6-1527-43B7-6A68-49942469D1D7}"/>
                    </a:ext>
                  </a:extLst>
                </p14:cNvPr>
                <p14:cNvContentPartPr/>
                <p14:nvPr/>
              </p14:nvContentPartPr>
              <p14:xfrm>
                <a:off x="7869151" y="5452398"/>
                <a:ext cx="125640" cy="472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8D829A6-1527-43B7-6A68-49942469D1D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860511" y="5443758"/>
                  <a:ext cx="1432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C298620-526D-1969-BB74-8AD5D957FA2A}"/>
                    </a:ext>
                  </a:extLst>
                </p14:cNvPr>
                <p14:cNvContentPartPr/>
                <p14:nvPr/>
              </p14:nvContentPartPr>
              <p14:xfrm>
                <a:off x="7876711" y="5648598"/>
                <a:ext cx="150480" cy="226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C298620-526D-1969-BB74-8AD5D957FA2A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868071" y="5639598"/>
                  <a:ext cx="168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F5A6F88-86AE-E7EA-E861-1CAC2F3CF687}"/>
                    </a:ext>
                  </a:extLst>
                </p14:cNvPr>
                <p14:cNvContentPartPr/>
                <p14:nvPr/>
              </p14:nvContentPartPr>
              <p14:xfrm>
                <a:off x="8061391" y="5637078"/>
                <a:ext cx="249840" cy="2534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F5A6F88-86AE-E7EA-E861-1CAC2F3CF687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052751" y="5628438"/>
                  <a:ext cx="267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17E6B29-3735-D870-8EA2-FFE6225B6BD0}"/>
                    </a:ext>
                  </a:extLst>
                </p14:cNvPr>
                <p14:cNvContentPartPr/>
                <p14:nvPr/>
              </p14:nvContentPartPr>
              <p14:xfrm>
                <a:off x="8350471" y="5770998"/>
                <a:ext cx="227880" cy="1281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17E6B29-3735-D870-8EA2-FFE6225B6BD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341471" y="5762358"/>
                  <a:ext cx="245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CEC9BE8-93F0-1EDC-141E-21BB6918A7A8}"/>
                    </a:ext>
                  </a:extLst>
                </p14:cNvPr>
                <p14:cNvContentPartPr/>
                <p14:nvPr/>
              </p14:nvContentPartPr>
              <p14:xfrm>
                <a:off x="8757271" y="5554638"/>
                <a:ext cx="291240" cy="2347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CEC9BE8-93F0-1EDC-141E-21BB6918A7A8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748631" y="5545638"/>
                  <a:ext cx="308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E1246AD-AC71-5355-FEF5-CEE2C676BEB3}"/>
                    </a:ext>
                  </a:extLst>
                </p14:cNvPr>
                <p14:cNvContentPartPr/>
                <p14:nvPr/>
              </p14:nvContentPartPr>
              <p14:xfrm>
                <a:off x="9109351" y="5257278"/>
                <a:ext cx="44640" cy="3218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E1246AD-AC71-5355-FEF5-CEE2C676BEB3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100711" y="5248278"/>
                  <a:ext cx="622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E2389B8-C143-DDBD-E623-ED4C86456A3B}"/>
                    </a:ext>
                  </a:extLst>
                </p14:cNvPr>
                <p14:cNvContentPartPr/>
                <p14:nvPr/>
              </p14:nvContentPartPr>
              <p14:xfrm>
                <a:off x="9222751" y="5370318"/>
                <a:ext cx="174600" cy="1238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E2389B8-C143-DDBD-E623-ED4C86456A3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213751" y="5361318"/>
                  <a:ext cx="192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56892A9-F272-559A-539C-C05443B72342}"/>
                    </a:ext>
                  </a:extLst>
                </p14:cNvPr>
                <p14:cNvContentPartPr/>
                <p14:nvPr/>
              </p14:nvContentPartPr>
              <p14:xfrm>
                <a:off x="9454951" y="5452398"/>
                <a:ext cx="16200" cy="3322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56892A9-F272-559A-539C-C05443B7234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445951" y="5443758"/>
                  <a:ext cx="33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7DF0A7C-0307-6C4D-3181-4846217D6C2F}"/>
                    </a:ext>
                  </a:extLst>
                </p14:cNvPr>
                <p14:cNvContentPartPr/>
                <p14:nvPr/>
              </p14:nvContentPartPr>
              <p14:xfrm>
                <a:off x="9508231" y="5425038"/>
                <a:ext cx="252720" cy="3391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7DF0A7C-0307-6C4D-3181-4846217D6C2F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499231" y="5416398"/>
                  <a:ext cx="2703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04C07FD-2D01-78A3-3E4E-173A57E8DC69}"/>
                    </a:ext>
                  </a:extLst>
                </p14:cNvPr>
                <p14:cNvContentPartPr/>
                <p14:nvPr/>
              </p14:nvContentPartPr>
              <p14:xfrm>
                <a:off x="9678511" y="5351598"/>
                <a:ext cx="376920" cy="5299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04C07FD-2D01-78A3-3E4E-173A57E8DC6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669511" y="5342958"/>
                  <a:ext cx="3945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109401E-9C45-BF1F-11C5-B5A97B329DB5}"/>
                    </a:ext>
                  </a:extLst>
                </p14:cNvPr>
                <p14:cNvContentPartPr/>
                <p14:nvPr/>
              </p14:nvContentPartPr>
              <p14:xfrm>
                <a:off x="10167751" y="5125158"/>
                <a:ext cx="108720" cy="4615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109401E-9C45-BF1F-11C5-B5A97B329DB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158751" y="5116518"/>
                  <a:ext cx="12636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F7509CF-3457-7022-8E83-B3BB38A7D896}"/>
                    </a:ext>
                  </a:extLst>
                </p14:cNvPr>
                <p14:cNvContentPartPr/>
                <p14:nvPr/>
              </p14:nvContentPartPr>
              <p14:xfrm>
                <a:off x="10192231" y="5428998"/>
                <a:ext cx="133200" cy="15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F7509CF-3457-7022-8E83-B3BB38A7D896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183591" y="5419998"/>
                  <a:ext cx="150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A309FE1-AB5F-EEF1-BA20-3126F232F48A}"/>
                    </a:ext>
                  </a:extLst>
                </p14:cNvPr>
                <p14:cNvContentPartPr/>
                <p14:nvPr/>
              </p14:nvContentPartPr>
              <p14:xfrm>
                <a:off x="10375111" y="5408838"/>
                <a:ext cx="174240" cy="2826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A309FE1-AB5F-EEF1-BA20-3126F232F48A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366471" y="5399838"/>
                  <a:ext cx="191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D41FF82-ADC1-7BD3-57FC-EF01BBF7BE63}"/>
                    </a:ext>
                  </a:extLst>
                </p14:cNvPr>
                <p14:cNvContentPartPr/>
                <p14:nvPr/>
              </p14:nvContentPartPr>
              <p14:xfrm>
                <a:off x="7106311" y="6256278"/>
                <a:ext cx="282600" cy="176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D41FF82-ADC1-7BD3-57FC-EF01BBF7BE63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097311" y="6247638"/>
                  <a:ext cx="300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0A8B9CD-77F3-551F-AF77-557F167B71BC}"/>
                    </a:ext>
                  </a:extLst>
                </p14:cNvPr>
                <p14:cNvContentPartPr/>
                <p14:nvPr/>
              </p14:nvContentPartPr>
              <p14:xfrm>
                <a:off x="7488991" y="6180678"/>
                <a:ext cx="217080" cy="3200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0A8B9CD-77F3-551F-AF77-557F167B71B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480351" y="6171678"/>
                  <a:ext cx="234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C44891A-ED38-81B5-D3F0-99C35DA47037}"/>
                    </a:ext>
                  </a:extLst>
                </p14:cNvPr>
                <p14:cNvContentPartPr/>
                <p14:nvPr/>
              </p14:nvContentPartPr>
              <p14:xfrm>
                <a:off x="7664671" y="6200838"/>
                <a:ext cx="310680" cy="4082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C44891A-ED38-81B5-D3F0-99C35DA4703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655671" y="6192198"/>
                  <a:ext cx="3283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191E2E5-24D3-1726-3076-E0281F20C0AA}"/>
                    </a:ext>
                  </a:extLst>
                </p14:cNvPr>
                <p14:cNvContentPartPr/>
                <p14:nvPr/>
              </p14:nvContentPartPr>
              <p14:xfrm>
                <a:off x="8103871" y="6037038"/>
                <a:ext cx="50400" cy="3214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191E2E5-24D3-1726-3076-E0281F20C0AA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095231" y="6028038"/>
                  <a:ext cx="68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4F963EE-E559-A1C8-B65B-A7BB87E18794}"/>
                    </a:ext>
                  </a:extLst>
                </p14:cNvPr>
                <p14:cNvContentPartPr/>
                <p14:nvPr/>
              </p14:nvContentPartPr>
              <p14:xfrm>
                <a:off x="8086951" y="6222438"/>
                <a:ext cx="167040" cy="525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4F963EE-E559-A1C8-B65B-A7BB87E1879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077951" y="6213798"/>
                  <a:ext cx="184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0F8F182-BE21-FFE8-F5B6-E715B9F89170}"/>
                    </a:ext>
                  </a:extLst>
                </p14:cNvPr>
                <p14:cNvContentPartPr/>
                <p14:nvPr/>
              </p14:nvContentPartPr>
              <p14:xfrm>
                <a:off x="8273431" y="6199398"/>
                <a:ext cx="118800" cy="18540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0F8F182-BE21-FFE8-F5B6-E715B9F89170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264431" y="6190398"/>
                  <a:ext cx="136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5344055-EC8E-E667-B2EB-7C8504219A65}"/>
                    </a:ext>
                  </a:extLst>
                </p14:cNvPr>
                <p14:cNvContentPartPr/>
                <p14:nvPr/>
              </p14:nvContentPartPr>
              <p14:xfrm>
                <a:off x="8505271" y="6290838"/>
                <a:ext cx="151200" cy="1144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5344055-EC8E-E667-B2EB-7C8504219A6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496631" y="6281838"/>
                  <a:ext cx="168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FC5E4FE-4664-5C01-4F6E-194310259878}"/>
                    </a:ext>
                  </a:extLst>
                </p14:cNvPr>
                <p14:cNvContentPartPr/>
                <p14:nvPr/>
              </p14:nvContentPartPr>
              <p14:xfrm>
                <a:off x="8818471" y="6165918"/>
                <a:ext cx="189000" cy="2361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FC5E4FE-4664-5C01-4F6E-19431025987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809471" y="6156918"/>
                  <a:ext cx="206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CF4C851-5D2A-5FFD-1588-7BB280EDCC28}"/>
                    </a:ext>
                  </a:extLst>
                </p14:cNvPr>
                <p14:cNvContentPartPr/>
                <p14:nvPr/>
              </p14:nvContentPartPr>
              <p14:xfrm>
                <a:off x="9127351" y="5964318"/>
                <a:ext cx="74160" cy="2685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CF4C851-5D2A-5FFD-1588-7BB280EDCC28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118351" y="5955318"/>
                  <a:ext cx="918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859557F-7262-3824-617D-39D3198B9B81}"/>
                    </a:ext>
                  </a:extLst>
                </p14:cNvPr>
                <p14:cNvContentPartPr/>
                <p14:nvPr/>
              </p14:nvContentPartPr>
              <p14:xfrm>
                <a:off x="9296911" y="6040278"/>
                <a:ext cx="147240" cy="108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859557F-7262-3824-617D-39D3198B9B81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287911" y="6031638"/>
                  <a:ext cx="164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60613F5-8865-9B3C-DB52-868464982011}"/>
                    </a:ext>
                  </a:extLst>
                </p14:cNvPr>
                <p14:cNvContentPartPr/>
                <p14:nvPr/>
              </p14:nvContentPartPr>
              <p14:xfrm>
                <a:off x="9516511" y="6122718"/>
                <a:ext cx="29880" cy="2721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60613F5-8865-9B3C-DB52-86846498201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507871" y="6113718"/>
                  <a:ext cx="475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FE85AED-274E-EBF5-33E3-6BC4B570DA18}"/>
                    </a:ext>
                  </a:extLst>
                </p14:cNvPr>
                <p14:cNvContentPartPr/>
                <p14:nvPr/>
              </p14:nvContentPartPr>
              <p14:xfrm>
                <a:off x="9571591" y="6207678"/>
                <a:ext cx="210240" cy="1443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FE85AED-274E-EBF5-33E3-6BC4B570DA1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562951" y="6199038"/>
                  <a:ext cx="227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29B78BF-FC9F-2046-CA41-2B343073638D}"/>
                    </a:ext>
                  </a:extLst>
                </p14:cNvPr>
                <p14:cNvContentPartPr/>
                <p14:nvPr/>
              </p14:nvContentPartPr>
              <p14:xfrm>
                <a:off x="9851671" y="6120918"/>
                <a:ext cx="100440" cy="299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29B78BF-FC9F-2046-CA41-2B343073638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843031" y="6112278"/>
                  <a:ext cx="1180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C6FC0F0-AA72-F061-39D6-AFD9D03C45CE}"/>
                    </a:ext>
                  </a:extLst>
                </p14:cNvPr>
                <p14:cNvContentPartPr/>
                <p14:nvPr/>
              </p14:nvContentPartPr>
              <p14:xfrm>
                <a:off x="9950311" y="6089238"/>
                <a:ext cx="162360" cy="3304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C6FC0F0-AA72-F061-39D6-AFD9D03C45CE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941671" y="6080598"/>
                  <a:ext cx="1800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949D638-BF86-F24D-3737-BDB6AE82F94D}"/>
                    </a:ext>
                  </a:extLst>
                </p14:cNvPr>
                <p14:cNvContentPartPr/>
                <p14:nvPr/>
              </p14:nvContentPartPr>
              <p14:xfrm>
                <a:off x="9998551" y="6141078"/>
                <a:ext cx="437760" cy="5029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949D638-BF86-F24D-3737-BDB6AE82F94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989911" y="6132438"/>
                  <a:ext cx="45540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01744DA-2B39-E5F2-F5EB-F6AA13D4E672}"/>
                    </a:ext>
                  </a:extLst>
                </p14:cNvPr>
                <p14:cNvContentPartPr/>
                <p14:nvPr/>
              </p14:nvContentPartPr>
              <p14:xfrm>
                <a:off x="10467271" y="5955318"/>
                <a:ext cx="240120" cy="5346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01744DA-2B39-E5F2-F5EB-F6AA13D4E672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458271" y="5946678"/>
                  <a:ext cx="2577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4782739-B93D-5E6B-B593-E54890B8E4AB}"/>
                    </a:ext>
                  </a:extLst>
                </p14:cNvPr>
                <p14:cNvContentPartPr/>
                <p14:nvPr/>
              </p14:nvContentPartPr>
              <p14:xfrm>
                <a:off x="10578151" y="6228198"/>
                <a:ext cx="74520" cy="216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4782739-B93D-5E6B-B593-E54890B8E4AB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569511" y="6219558"/>
                  <a:ext cx="92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66C893C-E08A-A2FC-C004-F3A2CC5D423F}"/>
                    </a:ext>
                  </a:extLst>
                </p14:cNvPr>
                <p14:cNvContentPartPr/>
                <p14:nvPr/>
              </p14:nvContentPartPr>
              <p14:xfrm>
                <a:off x="10609111" y="6234318"/>
                <a:ext cx="216000" cy="2926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66C893C-E08A-A2FC-C004-F3A2CC5D423F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600111" y="6225678"/>
                  <a:ext cx="233640" cy="31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16D9CB-152C-B594-9AFE-A4D6F145DCEF}"/>
              </a:ext>
            </a:extLst>
          </p:cNvPr>
          <p:cNvGrpSpPr/>
          <p:nvPr/>
        </p:nvGrpSpPr>
        <p:grpSpPr>
          <a:xfrm>
            <a:off x="897391" y="219078"/>
            <a:ext cx="1459440" cy="709560"/>
            <a:chOff x="897391" y="219078"/>
            <a:chExt cx="1459440" cy="70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9EAD48-3A27-542D-1F32-05955EDC57CE}"/>
                    </a:ext>
                  </a:extLst>
                </p14:cNvPr>
                <p14:cNvContentPartPr/>
                <p14:nvPr/>
              </p14:nvContentPartPr>
              <p14:xfrm>
                <a:off x="1452151" y="341478"/>
                <a:ext cx="379080" cy="312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9EAD48-3A27-542D-1F32-05955EDC57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3511" y="332838"/>
                  <a:ext cx="396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0EF8DA-9B0C-5298-E5AD-1D070EAEE0FA}"/>
                    </a:ext>
                  </a:extLst>
                </p14:cNvPr>
                <p14:cNvContentPartPr/>
                <p14:nvPr/>
              </p14:nvContentPartPr>
              <p14:xfrm>
                <a:off x="1336231" y="417078"/>
                <a:ext cx="68400" cy="13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0EF8DA-9B0C-5298-E5AD-1D070EAEE0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7591" y="408078"/>
                  <a:ext cx="86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F4387B-41EE-39DC-EBF6-46DA6F9F753A}"/>
                    </a:ext>
                  </a:extLst>
                </p14:cNvPr>
                <p14:cNvContentPartPr/>
                <p14:nvPr/>
              </p14:nvContentPartPr>
              <p14:xfrm>
                <a:off x="1168111" y="219078"/>
                <a:ext cx="378360" cy="16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F4387B-41EE-39DC-EBF6-46DA6F9F75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9471" y="210078"/>
                  <a:ext cx="396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F8E716-D0DF-0ACE-497E-8A0F83597ACF}"/>
                    </a:ext>
                  </a:extLst>
                </p14:cNvPr>
                <p14:cNvContentPartPr/>
                <p14:nvPr/>
              </p14:nvContentPartPr>
              <p14:xfrm>
                <a:off x="982711" y="494478"/>
                <a:ext cx="203040" cy="434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F8E716-D0DF-0ACE-497E-8A0F83597A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4071" y="485838"/>
                  <a:ext cx="220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200AD0-B772-5DE6-1416-A926AD18265A}"/>
                    </a:ext>
                  </a:extLst>
                </p14:cNvPr>
                <p14:cNvContentPartPr/>
                <p14:nvPr/>
              </p14:nvContentPartPr>
              <p14:xfrm>
                <a:off x="897391" y="462078"/>
                <a:ext cx="328680" cy="39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200AD0-B772-5DE6-1416-A926AD1826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8391" y="453438"/>
                  <a:ext cx="3463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C68D70-23AC-F703-07E5-188C374448DC}"/>
                    </a:ext>
                  </a:extLst>
                </p14:cNvPr>
                <p14:cNvContentPartPr/>
                <p14:nvPr/>
              </p14:nvContentPartPr>
              <p14:xfrm>
                <a:off x="2046871" y="588438"/>
                <a:ext cx="285840" cy="2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C68D70-23AC-F703-07E5-188C374448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37871" y="579438"/>
                  <a:ext cx="303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E1341B-8DF7-DE5C-778E-FC8E1FBB5AAF}"/>
                    </a:ext>
                  </a:extLst>
                </p14:cNvPr>
                <p14:cNvContentPartPr/>
                <p14:nvPr/>
              </p14:nvContentPartPr>
              <p14:xfrm>
                <a:off x="2331631" y="536598"/>
                <a:ext cx="25200" cy="7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E1341B-8DF7-DE5C-778E-FC8E1FBB5A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22991" y="527598"/>
                  <a:ext cx="4284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AAB330-D566-98FA-1322-A63048062C65}"/>
              </a:ext>
            </a:extLst>
          </p:cNvPr>
          <p:cNvGrpSpPr/>
          <p:nvPr/>
        </p:nvGrpSpPr>
        <p:grpSpPr>
          <a:xfrm>
            <a:off x="2667511" y="422838"/>
            <a:ext cx="450360" cy="259560"/>
            <a:chOff x="2667511" y="422838"/>
            <a:chExt cx="45036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568E71-E46E-4234-F85F-EF845C27BE6E}"/>
                    </a:ext>
                  </a:extLst>
                </p14:cNvPr>
                <p14:cNvContentPartPr/>
                <p14:nvPr/>
              </p14:nvContentPartPr>
              <p14:xfrm>
                <a:off x="2667511" y="442998"/>
                <a:ext cx="195120" cy="237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568E71-E46E-4234-F85F-EF845C27BE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58871" y="434358"/>
                  <a:ext cx="212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CCEDCF-897B-8EE0-78D9-9382AF0E4089}"/>
                    </a:ext>
                  </a:extLst>
                </p14:cNvPr>
                <p14:cNvContentPartPr/>
                <p14:nvPr/>
              </p14:nvContentPartPr>
              <p14:xfrm>
                <a:off x="2947951" y="422838"/>
                <a:ext cx="169920" cy="259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CCEDCF-897B-8EE0-78D9-9382AF0E40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39311" y="414198"/>
                  <a:ext cx="18756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1E77B2-8CA3-358A-2F9C-5878B156DCC1}"/>
              </a:ext>
            </a:extLst>
          </p:cNvPr>
          <p:cNvGrpSpPr/>
          <p:nvPr/>
        </p:nvGrpSpPr>
        <p:grpSpPr>
          <a:xfrm>
            <a:off x="3506311" y="145638"/>
            <a:ext cx="654120" cy="762120"/>
            <a:chOff x="3506311" y="145638"/>
            <a:chExt cx="65412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8DC140-F9ED-9E4E-94D4-90D3ABAE102F}"/>
                    </a:ext>
                  </a:extLst>
                </p14:cNvPr>
                <p14:cNvContentPartPr/>
                <p14:nvPr/>
              </p14:nvContentPartPr>
              <p14:xfrm>
                <a:off x="3506311" y="431478"/>
                <a:ext cx="360" cy="22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8DC140-F9ED-9E4E-94D4-90D3ABAE102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97311" y="422478"/>
                  <a:ext cx="18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535300-9E53-4430-A62A-886796E177CC}"/>
                    </a:ext>
                  </a:extLst>
                </p14:cNvPr>
                <p14:cNvContentPartPr/>
                <p14:nvPr/>
              </p14:nvContentPartPr>
              <p14:xfrm>
                <a:off x="3518191" y="351198"/>
                <a:ext cx="129240" cy="326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535300-9E53-4430-A62A-886796E177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09191" y="342198"/>
                  <a:ext cx="146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259149-D3EA-380C-42C9-BA50AF5A622A}"/>
                    </a:ext>
                  </a:extLst>
                </p14:cNvPr>
                <p14:cNvContentPartPr/>
                <p14:nvPr/>
              </p14:nvContentPartPr>
              <p14:xfrm>
                <a:off x="3607831" y="435798"/>
                <a:ext cx="173520" cy="471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259149-D3EA-380C-42C9-BA50AF5A62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98831" y="427158"/>
                  <a:ext cx="1911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116FBB-D7F6-23F7-6293-2710AF817EEE}"/>
                    </a:ext>
                  </a:extLst>
                </p14:cNvPr>
                <p14:cNvContentPartPr/>
                <p14:nvPr/>
              </p14:nvContentPartPr>
              <p14:xfrm>
                <a:off x="3905551" y="145638"/>
                <a:ext cx="94680" cy="47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116FBB-D7F6-23F7-6293-2710AF817EE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96911" y="136638"/>
                  <a:ext cx="1123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8F1876-0D2D-70FD-6268-DF23D1F14EA9}"/>
                    </a:ext>
                  </a:extLst>
                </p14:cNvPr>
                <p14:cNvContentPartPr/>
                <p14:nvPr/>
              </p14:nvContentPartPr>
              <p14:xfrm>
                <a:off x="3833191" y="499158"/>
                <a:ext cx="118080" cy="37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8F1876-0D2D-70FD-6268-DF23D1F14E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24551" y="490518"/>
                  <a:ext cx="135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73FFB8-E8AB-F097-7E07-74199E293595}"/>
                    </a:ext>
                  </a:extLst>
                </p14:cNvPr>
                <p14:cNvContentPartPr/>
                <p14:nvPr/>
              </p14:nvContentPartPr>
              <p14:xfrm>
                <a:off x="4034791" y="481518"/>
                <a:ext cx="125640" cy="209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73FFB8-E8AB-F097-7E07-74199E2935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25791" y="472878"/>
                  <a:ext cx="1432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F067E8-2975-3510-BB30-2A6FCBAED7C8}"/>
              </a:ext>
            </a:extLst>
          </p:cNvPr>
          <p:cNvGrpSpPr/>
          <p:nvPr/>
        </p:nvGrpSpPr>
        <p:grpSpPr>
          <a:xfrm>
            <a:off x="225991" y="1146438"/>
            <a:ext cx="1542240" cy="665280"/>
            <a:chOff x="225991" y="1146438"/>
            <a:chExt cx="154224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320DD6-A221-D26E-D02D-C91C25B0806D}"/>
                    </a:ext>
                  </a:extLst>
                </p14:cNvPr>
                <p14:cNvContentPartPr/>
                <p14:nvPr/>
              </p14:nvContentPartPr>
              <p14:xfrm>
                <a:off x="1364671" y="1267758"/>
                <a:ext cx="403560" cy="283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320DD6-A221-D26E-D02D-C91C25B080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56031" y="1258758"/>
                  <a:ext cx="4212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3C8BE2-ECE2-AFD4-6533-BA06F76AA0F5}"/>
                    </a:ext>
                  </a:extLst>
                </p14:cNvPr>
                <p14:cNvContentPartPr/>
                <p14:nvPr/>
              </p14:nvContentPartPr>
              <p14:xfrm>
                <a:off x="1434151" y="1215198"/>
                <a:ext cx="49680" cy="59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3C8BE2-ECE2-AFD4-6533-BA06F76AA0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25151" y="1206558"/>
                  <a:ext cx="67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0E2535-2128-E0D9-788F-7C8BE089A119}"/>
                    </a:ext>
                  </a:extLst>
                </p14:cNvPr>
                <p14:cNvContentPartPr/>
                <p14:nvPr/>
              </p14:nvContentPartPr>
              <p14:xfrm>
                <a:off x="1341991" y="1350198"/>
                <a:ext cx="26280" cy="10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0E2535-2128-E0D9-788F-7C8BE089A11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32991" y="1341558"/>
                  <a:ext cx="43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F9E1B6-3F0C-BCEA-97DD-BE22376BF9C7}"/>
                    </a:ext>
                  </a:extLst>
                </p14:cNvPr>
                <p14:cNvContentPartPr/>
                <p14:nvPr/>
              </p14:nvContentPartPr>
              <p14:xfrm>
                <a:off x="938791" y="1299798"/>
                <a:ext cx="327960" cy="18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F9E1B6-3F0C-BCEA-97DD-BE22376BF9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0151" y="1291158"/>
                  <a:ext cx="345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05F344-5D86-F045-254F-EB337D39FDC2}"/>
                    </a:ext>
                  </a:extLst>
                </p14:cNvPr>
                <p14:cNvContentPartPr/>
                <p14:nvPr/>
              </p14:nvContentPartPr>
              <p14:xfrm>
                <a:off x="660871" y="1362078"/>
                <a:ext cx="241560" cy="20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05F344-5D86-F045-254F-EB337D39FDC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2231" y="1353438"/>
                  <a:ext cx="259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CAFA87-E238-5370-DB40-258FD2B59CDC}"/>
                    </a:ext>
                  </a:extLst>
                </p14:cNvPr>
                <p14:cNvContentPartPr/>
                <p14:nvPr/>
              </p14:nvContentPartPr>
              <p14:xfrm>
                <a:off x="662311" y="1146438"/>
                <a:ext cx="252720" cy="78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CAFA87-E238-5370-DB40-258FD2B59CD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3671" y="1137438"/>
                  <a:ext cx="270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8D706A-8037-A487-3D4B-4003E1F4BB26}"/>
                    </a:ext>
                  </a:extLst>
                </p14:cNvPr>
                <p14:cNvContentPartPr/>
                <p14:nvPr/>
              </p14:nvContentPartPr>
              <p14:xfrm>
                <a:off x="225991" y="1241118"/>
                <a:ext cx="368640" cy="570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8D706A-8037-A487-3D4B-4003E1F4BB2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6991" y="1232478"/>
                  <a:ext cx="386280" cy="58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A288C1-D0ED-624D-E99E-47A82F7856F0}"/>
              </a:ext>
            </a:extLst>
          </p:cNvPr>
          <p:cNvGrpSpPr/>
          <p:nvPr/>
        </p:nvGrpSpPr>
        <p:grpSpPr>
          <a:xfrm>
            <a:off x="2004391" y="1375398"/>
            <a:ext cx="546480" cy="84240"/>
            <a:chOff x="2004391" y="1375398"/>
            <a:chExt cx="546480" cy="8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E176047-F275-57C9-20D4-CF0AE4E410ED}"/>
                    </a:ext>
                  </a:extLst>
                </p14:cNvPr>
                <p14:cNvContentPartPr/>
                <p14:nvPr/>
              </p14:nvContentPartPr>
              <p14:xfrm>
                <a:off x="2004391" y="1442358"/>
                <a:ext cx="488520" cy="1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E176047-F275-57C9-20D4-CF0AE4E410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95751" y="1433358"/>
                  <a:ext cx="506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20F9FE-B5F3-735B-C92F-55BD6CB7C58A}"/>
                    </a:ext>
                  </a:extLst>
                </p14:cNvPr>
                <p14:cNvContentPartPr/>
                <p14:nvPr/>
              </p14:nvContentPartPr>
              <p14:xfrm>
                <a:off x="2508031" y="1375398"/>
                <a:ext cx="42840" cy="83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20F9FE-B5F3-735B-C92F-55BD6CB7C58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99391" y="1366398"/>
                  <a:ext cx="6048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C52DCA9-177E-2FE9-ED15-AFF5BE736040}"/>
                  </a:ext>
                </a:extLst>
              </p14:cNvPr>
              <p14:cNvContentPartPr/>
              <p14:nvPr/>
            </p14:nvContentPartPr>
            <p14:xfrm>
              <a:off x="2959111" y="1173798"/>
              <a:ext cx="180000" cy="328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C52DCA9-177E-2FE9-ED15-AFF5BE73604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50471" y="1164798"/>
                <a:ext cx="19764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5E6BF95-EB8D-E69C-C8B7-5B6CAE42A866}"/>
              </a:ext>
            </a:extLst>
          </p:cNvPr>
          <p:cNvGrpSpPr/>
          <p:nvPr/>
        </p:nvGrpSpPr>
        <p:grpSpPr>
          <a:xfrm>
            <a:off x="3355831" y="1157238"/>
            <a:ext cx="376560" cy="328320"/>
            <a:chOff x="3355831" y="1157238"/>
            <a:chExt cx="37656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3C38722-8468-698B-506F-9EE566E00E8E}"/>
                    </a:ext>
                  </a:extLst>
                </p14:cNvPr>
                <p14:cNvContentPartPr/>
                <p14:nvPr/>
              </p14:nvContentPartPr>
              <p14:xfrm>
                <a:off x="3355831" y="1184238"/>
                <a:ext cx="147600" cy="301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3C38722-8468-698B-506F-9EE566E00E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47191" y="1175238"/>
                  <a:ext cx="165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BC0D67A-9433-A5FB-BCE5-C8D31BE6AFED}"/>
                    </a:ext>
                  </a:extLst>
                </p14:cNvPr>
                <p14:cNvContentPartPr/>
                <p14:nvPr/>
              </p14:nvContentPartPr>
              <p14:xfrm>
                <a:off x="3572551" y="1157238"/>
                <a:ext cx="159840" cy="30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BC0D67A-9433-A5FB-BCE5-C8D31BE6AFE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563551" y="1148598"/>
                  <a:ext cx="17748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62D1F4-9823-AADE-7B2E-D4D1973C4F01}"/>
              </a:ext>
            </a:extLst>
          </p:cNvPr>
          <p:cNvGrpSpPr/>
          <p:nvPr/>
        </p:nvGrpSpPr>
        <p:grpSpPr>
          <a:xfrm>
            <a:off x="4173751" y="891918"/>
            <a:ext cx="822240" cy="643320"/>
            <a:chOff x="4173751" y="891918"/>
            <a:chExt cx="82224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2254F4-1B5C-4265-E231-93A323900287}"/>
                    </a:ext>
                  </a:extLst>
                </p14:cNvPr>
                <p14:cNvContentPartPr/>
                <p14:nvPr/>
              </p14:nvContentPartPr>
              <p14:xfrm>
                <a:off x="4173751" y="1097118"/>
                <a:ext cx="37800" cy="274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2254F4-1B5C-4265-E231-93A32390028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64751" y="1088478"/>
                  <a:ext cx="55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207FA3-6FF5-DC33-25E2-DBE429CD957A}"/>
                    </a:ext>
                  </a:extLst>
                </p14:cNvPr>
                <p14:cNvContentPartPr/>
                <p14:nvPr/>
              </p14:nvContentPartPr>
              <p14:xfrm>
                <a:off x="4256911" y="1056438"/>
                <a:ext cx="132120" cy="325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207FA3-6FF5-DC33-25E2-DBE429CD957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47911" y="1047798"/>
                  <a:ext cx="149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FF624E-8CBD-6742-E786-80E784B9C3B7}"/>
                    </a:ext>
                  </a:extLst>
                </p14:cNvPr>
                <p14:cNvContentPartPr/>
                <p14:nvPr/>
              </p14:nvContentPartPr>
              <p14:xfrm>
                <a:off x="4336471" y="1156158"/>
                <a:ext cx="235800" cy="379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FF624E-8CBD-6742-E786-80E784B9C3B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27831" y="1147158"/>
                  <a:ext cx="2534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C57392-85DF-301C-1EE6-BC557C8E1018}"/>
                    </a:ext>
                  </a:extLst>
                </p14:cNvPr>
                <p14:cNvContentPartPr/>
                <p14:nvPr/>
              </p14:nvContentPartPr>
              <p14:xfrm>
                <a:off x="4644271" y="891918"/>
                <a:ext cx="37440" cy="408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C57392-85DF-301C-1EE6-BC557C8E101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35271" y="882918"/>
                  <a:ext cx="550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D5E299-1083-A28D-B987-8662566F7D53}"/>
                    </a:ext>
                  </a:extLst>
                </p14:cNvPr>
                <p14:cNvContentPartPr/>
                <p14:nvPr/>
              </p14:nvContentPartPr>
              <p14:xfrm>
                <a:off x="4621951" y="1133838"/>
                <a:ext cx="174240" cy="82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D5E299-1083-A28D-B987-8662566F7D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12951" y="1124838"/>
                  <a:ext cx="19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AD519C-B4BA-3878-5136-DA244E229C17}"/>
                    </a:ext>
                  </a:extLst>
                </p14:cNvPr>
                <p14:cNvContentPartPr/>
                <p14:nvPr/>
              </p14:nvContentPartPr>
              <p14:xfrm>
                <a:off x="4791151" y="1191798"/>
                <a:ext cx="204840" cy="239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AD519C-B4BA-3878-5136-DA244E229C1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82511" y="1182798"/>
                  <a:ext cx="2224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D09941-3C88-ED8B-CD39-3AFEEC1EA040}"/>
              </a:ext>
            </a:extLst>
          </p:cNvPr>
          <p:cNvGrpSpPr/>
          <p:nvPr/>
        </p:nvGrpSpPr>
        <p:grpSpPr>
          <a:xfrm>
            <a:off x="4564351" y="310158"/>
            <a:ext cx="225720" cy="420840"/>
            <a:chOff x="4564351" y="310158"/>
            <a:chExt cx="22572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2C5115-D6AC-F2CD-8C55-FF6AE0A9DDD4}"/>
                    </a:ext>
                  </a:extLst>
                </p14:cNvPr>
                <p14:cNvContentPartPr/>
                <p14:nvPr/>
              </p14:nvContentPartPr>
              <p14:xfrm>
                <a:off x="4564351" y="310158"/>
                <a:ext cx="217440" cy="420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2C5115-D6AC-F2CD-8C55-FF6AE0A9DDD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55351" y="301158"/>
                  <a:ext cx="2350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D41DFA3-C4D9-CF07-455B-C10B82E5174C}"/>
                    </a:ext>
                  </a:extLst>
                </p14:cNvPr>
                <p14:cNvContentPartPr/>
                <p14:nvPr/>
              </p14:nvContentPartPr>
              <p14:xfrm>
                <a:off x="4588471" y="460998"/>
                <a:ext cx="201600" cy="265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D41DFA3-C4D9-CF07-455B-C10B82E5174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79471" y="451998"/>
                  <a:ext cx="21924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C054DA-32DA-CD1B-CAD7-F23F5BE5708B}"/>
              </a:ext>
            </a:extLst>
          </p:cNvPr>
          <p:cNvGrpSpPr/>
          <p:nvPr/>
        </p:nvGrpSpPr>
        <p:grpSpPr>
          <a:xfrm>
            <a:off x="5108311" y="283878"/>
            <a:ext cx="411840" cy="426600"/>
            <a:chOff x="5108311" y="283878"/>
            <a:chExt cx="41184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1BF862-261B-1C7E-2ACB-B3FBD51F36E3}"/>
                    </a:ext>
                  </a:extLst>
                </p14:cNvPr>
                <p14:cNvContentPartPr/>
                <p14:nvPr/>
              </p14:nvContentPartPr>
              <p14:xfrm>
                <a:off x="5108311" y="283878"/>
                <a:ext cx="15840" cy="42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1BF862-261B-1C7E-2ACB-B3FBD51F36E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99311" y="275238"/>
                  <a:ext cx="334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5F6932-7D8F-3FDB-EB05-8875EAA0984A}"/>
                    </a:ext>
                  </a:extLst>
                </p14:cNvPr>
                <p14:cNvContentPartPr/>
                <p14:nvPr/>
              </p14:nvContentPartPr>
              <p14:xfrm>
                <a:off x="5270671" y="517518"/>
                <a:ext cx="97560" cy="87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5F6932-7D8F-3FDB-EB05-8875EAA0984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61671" y="508878"/>
                  <a:ext cx="11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C75CA1-0317-3B4F-B667-74B8E1DE9380}"/>
                    </a:ext>
                  </a:extLst>
                </p14:cNvPr>
                <p14:cNvContentPartPr/>
                <p14:nvPr/>
              </p14:nvContentPartPr>
              <p14:xfrm>
                <a:off x="5412511" y="520398"/>
                <a:ext cx="107640" cy="6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C75CA1-0317-3B4F-B667-74B8E1DE938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03871" y="511398"/>
                  <a:ext cx="1252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4829713-F1B3-BCD4-DBAE-06361A077782}"/>
              </a:ext>
            </a:extLst>
          </p:cNvPr>
          <p:cNvGrpSpPr/>
          <p:nvPr/>
        </p:nvGrpSpPr>
        <p:grpSpPr>
          <a:xfrm>
            <a:off x="5975911" y="386478"/>
            <a:ext cx="961560" cy="381960"/>
            <a:chOff x="5975911" y="386478"/>
            <a:chExt cx="961560" cy="3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551E14-5285-311A-92E0-E9B17D0AECAA}"/>
                    </a:ext>
                  </a:extLst>
                </p14:cNvPr>
                <p14:cNvContentPartPr/>
                <p14:nvPr/>
              </p14:nvContentPartPr>
              <p14:xfrm>
                <a:off x="5975911" y="513918"/>
                <a:ext cx="288360" cy="50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551E14-5285-311A-92E0-E9B17D0AEC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67271" y="505278"/>
                  <a:ext cx="306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0ABC184-5E98-FA5F-D289-D306233F4650}"/>
                    </a:ext>
                  </a:extLst>
                </p14:cNvPr>
                <p14:cNvContentPartPr/>
                <p14:nvPr/>
              </p14:nvContentPartPr>
              <p14:xfrm>
                <a:off x="6127111" y="432198"/>
                <a:ext cx="44640" cy="214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0ABC184-5E98-FA5F-D289-D306233F465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18471" y="423198"/>
                  <a:ext cx="62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F0299B-1D62-559F-46D2-27245A6B0088}"/>
                    </a:ext>
                  </a:extLst>
                </p14:cNvPr>
                <p14:cNvContentPartPr/>
                <p14:nvPr/>
              </p14:nvContentPartPr>
              <p14:xfrm>
                <a:off x="6441031" y="386478"/>
                <a:ext cx="236520" cy="367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F0299B-1D62-559F-46D2-27245A6B008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432031" y="377478"/>
                  <a:ext cx="2541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C2A496-D901-8569-8CE4-FFFE111CC2A2}"/>
                    </a:ext>
                  </a:extLst>
                </p14:cNvPr>
                <p14:cNvContentPartPr/>
                <p14:nvPr/>
              </p14:nvContentPartPr>
              <p14:xfrm>
                <a:off x="6532471" y="433638"/>
                <a:ext cx="154800" cy="170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C2A496-D901-8569-8CE4-FFFE111CC2A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23471" y="424998"/>
                  <a:ext cx="172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8AAEBF5-4E50-0374-1A7B-1F487A7076CB}"/>
                    </a:ext>
                  </a:extLst>
                </p14:cNvPr>
                <p14:cNvContentPartPr/>
                <p14:nvPr/>
              </p14:nvContentPartPr>
              <p14:xfrm>
                <a:off x="6774391" y="446958"/>
                <a:ext cx="153360" cy="32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8AAEBF5-4E50-0374-1A7B-1F487A7076C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65751" y="437958"/>
                  <a:ext cx="1710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569FC3-E513-EA36-ECDE-16DDA2B4EB59}"/>
                    </a:ext>
                  </a:extLst>
                </p14:cNvPr>
                <p14:cNvContentPartPr/>
                <p14:nvPr/>
              </p14:nvContentPartPr>
              <p14:xfrm>
                <a:off x="6028111" y="422478"/>
                <a:ext cx="909360" cy="278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569FC3-E513-EA36-ECDE-16DDA2B4EB5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19471" y="413838"/>
                  <a:ext cx="92700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6F940C-DFBD-BED2-8DC6-5819CFEDF6B9}"/>
              </a:ext>
            </a:extLst>
          </p:cNvPr>
          <p:cNvGrpSpPr/>
          <p:nvPr/>
        </p:nvGrpSpPr>
        <p:grpSpPr>
          <a:xfrm>
            <a:off x="6081751" y="1148958"/>
            <a:ext cx="588960" cy="284040"/>
            <a:chOff x="6081751" y="1148958"/>
            <a:chExt cx="58896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87859E-1C4A-A5DA-E7B5-DF95DA0F7384}"/>
                    </a:ext>
                  </a:extLst>
                </p14:cNvPr>
                <p14:cNvContentPartPr/>
                <p14:nvPr/>
              </p14:nvContentPartPr>
              <p14:xfrm>
                <a:off x="6081751" y="1207638"/>
                <a:ext cx="251640" cy="25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87859E-1C4A-A5DA-E7B5-DF95DA0F738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72751" y="1198998"/>
                  <a:ext cx="269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C55770E-8425-8904-1272-22642F657BC1}"/>
                    </a:ext>
                  </a:extLst>
                </p14:cNvPr>
                <p14:cNvContentPartPr/>
                <p14:nvPr/>
              </p14:nvContentPartPr>
              <p14:xfrm>
                <a:off x="6223591" y="1316718"/>
                <a:ext cx="156240" cy="59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C55770E-8425-8904-1272-22642F657BC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14951" y="1308078"/>
                  <a:ext cx="173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3A04A0-0266-640D-9D80-17806BDF7954}"/>
                    </a:ext>
                  </a:extLst>
                </p14:cNvPr>
                <p14:cNvContentPartPr/>
                <p14:nvPr/>
              </p14:nvContentPartPr>
              <p14:xfrm>
                <a:off x="6442471" y="1148958"/>
                <a:ext cx="228240" cy="284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3A04A0-0266-640D-9D80-17806BDF795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33831" y="1140318"/>
                  <a:ext cx="24588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0E9519-853A-4256-BC6D-38DA8B860E61}"/>
              </a:ext>
            </a:extLst>
          </p:cNvPr>
          <p:cNvGrpSpPr/>
          <p:nvPr/>
        </p:nvGrpSpPr>
        <p:grpSpPr>
          <a:xfrm>
            <a:off x="7229791" y="633438"/>
            <a:ext cx="692280" cy="747720"/>
            <a:chOff x="7229791" y="633438"/>
            <a:chExt cx="69228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849F4D9-779A-846C-8786-D42BC2458890}"/>
                    </a:ext>
                  </a:extLst>
                </p14:cNvPr>
                <p14:cNvContentPartPr/>
                <p14:nvPr/>
              </p14:nvContentPartPr>
              <p14:xfrm>
                <a:off x="7229791" y="782838"/>
                <a:ext cx="448560" cy="598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849F4D9-779A-846C-8786-D42BC245889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20791" y="774198"/>
                  <a:ext cx="4662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9BF204-1652-C96D-4B5D-8D710DB28766}"/>
                    </a:ext>
                  </a:extLst>
                </p14:cNvPr>
                <p14:cNvContentPartPr/>
                <p14:nvPr/>
              </p14:nvContentPartPr>
              <p14:xfrm>
                <a:off x="7607431" y="633438"/>
                <a:ext cx="169560" cy="162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9BF204-1652-C96D-4B5D-8D710DB2876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98791" y="624438"/>
                  <a:ext cx="187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13D6E6-0FB0-7B64-DC26-FAD1BBAD2E0F}"/>
                    </a:ext>
                  </a:extLst>
                </p14:cNvPr>
                <p14:cNvContentPartPr/>
                <p14:nvPr/>
              </p14:nvContentPartPr>
              <p14:xfrm>
                <a:off x="7793191" y="962478"/>
                <a:ext cx="128880" cy="204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13D6E6-0FB0-7B64-DC26-FAD1BBAD2E0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84191" y="953478"/>
                  <a:ext cx="146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9547111-CA2D-8852-931E-FF116EF5D38E}"/>
              </a:ext>
            </a:extLst>
          </p:cNvPr>
          <p:cNvGrpSpPr/>
          <p:nvPr/>
        </p:nvGrpSpPr>
        <p:grpSpPr>
          <a:xfrm>
            <a:off x="8229151" y="583038"/>
            <a:ext cx="3756960" cy="1564920"/>
            <a:chOff x="8229151" y="583038"/>
            <a:chExt cx="3756960" cy="15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688CCD1-2B8D-5B94-DE81-888890007BEF}"/>
                    </a:ext>
                  </a:extLst>
                </p14:cNvPr>
                <p14:cNvContentPartPr/>
                <p14:nvPr/>
              </p14:nvContentPartPr>
              <p14:xfrm>
                <a:off x="8229151" y="881118"/>
                <a:ext cx="247320" cy="327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688CCD1-2B8D-5B94-DE81-888890007BE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20151" y="872478"/>
                  <a:ext cx="264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8081CF-0356-DCD8-38E2-075C688BB773}"/>
                    </a:ext>
                  </a:extLst>
                </p14:cNvPr>
                <p14:cNvContentPartPr/>
                <p14:nvPr/>
              </p14:nvContentPartPr>
              <p14:xfrm>
                <a:off x="8529391" y="857358"/>
                <a:ext cx="146520" cy="388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8081CF-0356-DCD8-38E2-075C688BB77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20391" y="848718"/>
                  <a:ext cx="164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28665C4-99D2-B85C-5880-DCCDD7FA9DD9}"/>
                    </a:ext>
                  </a:extLst>
                </p14:cNvPr>
                <p14:cNvContentPartPr/>
                <p14:nvPr/>
              </p14:nvContentPartPr>
              <p14:xfrm>
                <a:off x="8824231" y="829638"/>
                <a:ext cx="204480" cy="326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28665C4-99D2-B85C-5880-DCCDD7FA9DD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15591" y="820998"/>
                  <a:ext cx="2221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F2FF29-C65B-2370-B8BF-28E0B2561CD5}"/>
                    </a:ext>
                  </a:extLst>
                </p14:cNvPr>
                <p14:cNvContentPartPr/>
                <p14:nvPr/>
              </p14:nvContentPartPr>
              <p14:xfrm>
                <a:off x="9148951" y="927558"/>
                <a:ext cx="304920" cy="80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F2FF29-C65B-2370-B8BF-28E0B2561C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39951" y="918918"/>
                  <a:ext cx="322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F410B8A-44EE-1C11-F5D9-72FD996A5F83}"/>
                    </a:ext>
                  </a:extLst>
                </p14:cNvPr>
                <p14:cNvContentPartPr/>
                <p14:nvPr/>
              </p14:nvContentPartPr>
              <p14:xfrm>
                <a:off x="9203671" y="872118"/>
                <a:ext cx="116280" cy="298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F410B8A-44EE-1C11-F5D9-72FD996A5F8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95031" y="863478"/>
                  <a:ext cx="1339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747415D-1E64-BC12-141C-914E66D34953}"/>
                    </a:ext>
                  </a:extLst>
                </p14:cNvPr>
                <p14:cNvContentPartPr/>
                <p14:nvPr/>
              </p14:nvContentPartPr>
              <p14:xfrm>
                <a:off x="9900991" y="838278"/>
                <a:ext cx="294480" cy="219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747415D-1E64-BC12-141C-914E66D3495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92351" y="829278"/>
                  <a:ext cx="312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BDF1E1-11BA-620E-D6C4-5B5D55C3A52D}"/>
                    </a:ext>
                  </a:extLst>
                </p14:cNvPr>
                <p14:cNvContentPartPr/>
                <p14:nvPr/>
              </p14:nvContentPartPr>
              <p14:xfrm>
                <a:off x="10249831" y="761958"/>
                <a:ext cx="238680" cy="339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BDF1E1-11BA-620E-D6C4-5B5D55C3A52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41191" y="753318"/>
                  <a:ext cx="256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5C04979-BD20-932D-6AA1-E45401CCDEDE}"/>
                    </a:ext>
                  </a:extLst>
                </p14:cNvPr>
                <p14:cNvContentPartPr/>
                <p14:nvPr/>
              </p14:nvContentPartPr>
              <p14:xfrm>
                <a:off x="10528471" y="874278"/>
                <a:ext cx="142200" cy="144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5C04979-BD20-932D-6AA1-E45401CCDED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19471" y="865278"/>
                  <a:ext cx="159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88A4B77-38BD-9C73-AF0E-C0472F3CFEB5}"/>
                    </a:ext>
                  </a:extLst>
                </p14:cNvPr>
                <p14:cNvContentPartPr/>
                <p14:nvPr/>
              </p14:nvContentPartPr>
              <p14:xfrm>
                <a:off x="10737271" y="871398"/>
                <a:ext cx="174960" cy="119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88A4B77-38BD-9C73-AF0E-C0472F3CFE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728631" y="862758"/>
                  <a:ext cx="19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E4B3A6-4B48-D616-B965-272C073EBAB9}"/>
                    </a:ext>
                  </a:extLst>
                </p14:cNvPr>
                <p14:cNvContentPartPr/>
                <p14:nvPr/>
              </p14:nvContentPartPr>
              <p14:xfrm>
                <a:off x="11076391" y="804798"/>
                <a:ext cx="80640" cy="252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E4B3A6-4B48-D616-B965-272C073EBAB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067751" y="795798"/>
                  <a:ext cx="98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07AA750-31DB-F64C-8680-8483A73CB67F}"/>
                    </a:ext>
                  </a:extLst>
                </p14:cNvPr>
                <p14:cNvContentPartPr/>
                <p14:nvPr/>
              </p14:nvContentPartPr>
              <p14:xfrm>
                <a:off x="11207431" y="810198"/>
                <a:ext cx="152640" cy="252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07AA750-31DB-F64C-8680-8483A73CB67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98431" y="801558"/>
                  <a:ext cx="170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EA1271-CF08-F2C5-5908-DE2CC245CC9E}"/>
                    </a:ext>
                  </a:extLst>
                </p14:cNvPr>
                <p14:cNvContentPartPr/>
                <p14:nvPr/>
              </p14:nvContentPartPr>
              <p14:xfrm>
                <a:off x="11197711" y="829998"/>
                <a:ext cx="464760" cy="556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EA1271-CF08-F2C5-5908-DE2CC245CC9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188711" y="821358"/>
                  <a:ext cx="48240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A94F7D-3DEC-147A-D4D5-DA251F9000EF}"/>
                    </a:ext>
                  </a:extLst>
                </p14:cNvPr>
                <p14:cNvContentPartPr/>
                <p14:nvPr/>
              </p14:nvContentPartPr>
              <p14:xfrm>
                <a:off x="11642311" y="583038"/>
                <a:ext cx="160560" cy="496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A94F7D-3DEC-147A-D4D5-DA251F9000E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633671" y="574398"/>
                  <a:ext cx="1782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433A23E-5AF7-ACDB-3AA7-EDB8CDD17D3F}"/>
                    </a:ext>
                  </a:extLst>
                </p14:cNvPr>
                <p14:cNvContentPartPr/>
                <p14:nvPr/>
              </p14:nvContentPartPr>
              <p14:xfrm>
                <a:off x="11702071" y="860598"/>
                <a:ext cx="189360" cy="37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433A23E-5AF7-ACDB-3AA7-EDB8CDD17D3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693431" y="851598"/>
                  <a:ext cx="207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E4CE27-8471-F3C8-2097-D1826E51FCC1}"/>
                    </a:ext>
                  </a:extLst>
                </p14:cNvPr>
                <p14:cNvContentPartPr/>
                <p14:nvPr/>
              </p14:nvContentPartPr>
              <p14:xfrm>
                <a:off x="11861911" y="893718"/>
                <a:ext cx="124200" cy="164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E4CE27-8471-F3C8-2097-D1826E51FC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852911" y="884718"/>
                  <a:ext cx="141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C8C11CB-0C7E-9E61-CA72-DD4B57159308}"/>
                    </a:ext>
                  </a:extLst>
                </p14:cNvPr>
                <p14:cNvContentPartPr/>
                <p14:nvPr/>
              </p14:nvContentPartPr>
              <p14:xfrm>
                <a:off x="8539471" y="1660878"/>
                <a:ext cx="185760" cy="32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C8C11CB-0C7E-9E61-CA72-DD4B571593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30831" y="1651878"/>
                  <a:ext cx="203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3CC094E-8D84-222D-A406-468927E4A4CE}"/>
                    </a:ext>
                  </a:extLst>
                </p14:cNvPr>
                <p14:cNvContentPartPr/>
                <p14:nvPr/>
              </p14:nvContentPartPr>
              <p14:xfrm>
                <a:off x="8601031" y="1778238"/>
                <a:ext cx="109080" cy="34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3CC094E-8D84-222D-A406-468927E4A4C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92031" y="1769238"/>
                  <a:ext cx="126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51D304-D843-7037-A223-268BD283AF4D}"/>
                    </a:ext>
                  </a:extLst>
                </p14:cNvPr>
                <p14:cNvContentPartPr/>
                <p14:nvPr/>
              </p14:nvContentPartPr>
              <p14:xfrm>
                <a:off x="8897311" y="1683918"/>
                <a:ext cx="247320" cy="369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51D304-D843-7037-A223-268BD283AF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88311" y="1675278"/>
                  <a:ext cx="264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A97C21-8E41-DB6C-D524-66657E316FE3}"/>
                    </a:ext>
                  </a:extLst>
                </p14:cNvPr>
                <p14:cNvContentPartPr/>
                <p14:nvPr/>
              </p14:nvContentPartPr>
              <p14:xfrm>
                <a:off x="9213031" y="1592478"/>
                <a:ext cx="199440" cy="421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A97C21-8E41-DB6C-D524-66657E316FE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204391" y="1583478"/>
                  <a:ext cx="217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CE977E8-67E9-370F-CF15-2FDECA6594C2}"/>
                    </a:ext>
                  </a:extLst>
                </p14:cNvPr>
                <p14:cNvContentPartPr/>
                <p14:nvPr/>
              </p14:nvContentPartPr>
              <p14:xfrm>
                <a:off x="9516871" y="1568358"/>
                <a:ext cx="189000" cy="471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CE977E8-67E9-370F-CF15-2FDECA6594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08231" y="1559718"/>
                  <a:ext cx="2066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AE33B7E-0326-5C9A-68C4-511CF600A901}"/>
                    </a:ext>
                  </a:extLst>
                </p14:cNvPr>
                <p14:cNvContentPartPr/>
                <p14:nvPr/>
              </p14:nvContentPartPr>
              <p14:xfrm>
                <a:off x="9739711" y="1618758"/>
                <a:ext cx="191880" cy="328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AE33B7E-0326-5C9A-68C4-511CF600A90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30711" y="1610118"/>
                  <a:ext cx="209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559168-9D86-FC43-A00A-AC8F723E7569}"/>
                    </a:ext>
                  </a:extLst>
                </p14:cNvPr>
                <p14:cNvContentPartPr/>
                <p14:nvPr/>
              </p14:nvContentPartPr>
              <p14:xfrm>
                <a:off x="10188271" y="1607238"/>
                <a:ext cx="262440" cy="389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559168-9D86-FC43-A00A-AC8F723E75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179631" y="1598598"/>
                  <a:ext cx="2800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B19D476-86CF-FD5B-B31A-4D64631AB421}"/>
                    </a:ext>
                  </a:extLst>
                </p14:cNvPr>
                <p14:cNvContentPartPr/>
                <p14:nvPr/>
              </p14:nvContentPartPr>
              <p14:xfrm>
                <a:off x="10426951" y="1602198"/>
                <a:ext cx="360000" cy="501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B19D476-86CF-FD5B-B31A-4D64631AB42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418311" y="1593198"/>
                  <a:ext cx="3776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5127B90-1D3C-A448-06A3-30D869F27B2B}"/>
                    </a:ext>
                  </a:extLst>
                </p14:cNvPr>
                <p14:cNvContentPartPr/>
                <p14:nvPr/>
              </p14:nvContentPartPr>
              <p14:xfrm>
                <a:off x="10874791" y="1227798"/>
                <a:ext cx="271800" cy="632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5127B90-1D3C-A448-06A3-30D869F27B2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865791" y="1218798"/>
                  <a:ext cx="2894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95C4A7D-2DD4-CB69-E12B-050D7CB8C195}"/>
                    </a:ext>
                  </a:extLst>
                </p14:cNvPr>
                <p14:cNvContentPartPr/>
                <p14:nvPr/>
              </p14:nvContentPartPr>
              <p14:xfrm>
                <a:off x="10838431" y="1652598"/>
                <a:ext cx="248760" cy="50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95C4A7D-2DD4-CB69-E12B-050D7CB8C1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829431" y="1643598"/>
                  <a:ext cx="266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810A7E1-6C56-96BB-B2E6-F4F2870D42C9}"/>
                    </a:ext>
                  </a:extLst>
                </p14:cNvPr>
                <p14:cNvContentPartPr/>
                <p14:nvPr/>
              </p14:nvContentPartPr>
              <p14:xfrm>
                <a:off x="9270271" y="2012958"/>
                <a:ext cx="671400" cy="135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810A7E1-6C56-96BB-B2E6-F4F2870D42C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61271" y="2004318"/>
                  <a:ext cx="68904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529D452-C02D-531C-86D5-E55CA1F9852F}"/>
                  </a:ext>
                </a:extLst>
              </p14:cNvPr>
              <p14:cNvContentPartPr/>
              <p14:nvPr/>
            </p14:nvContentPartPr>
            <p14:xfrm>
              <a:off x="368911" y="2532798"/>
              <a:ext cx="11532240" cy="1868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529D452-C02D-531C-86D5-E55CA1F9852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59911" y="2523798"/>
                <a:ext cx="11549880" cy="2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17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2655B6-704F-1F37-CB0E-9C622F4DC693}"/>
                  </a:ext>
                </a:extLst>
              </p14:cNvPr>
              <p14:cNvContentPartPr/>
              <p14:nvPr/>
            </p14:nvContentPartPr>
            <p14:xfrm>
              <a:off x="993871" y="394038"/>
              <a:ext cx="37800" cy="150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2655B6-704F-1F37-CB0E-9C622F4DC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231" y="385398"/>
                <a:ext cx="5544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14072-7406-2655-1A5C-C9211EFF49AD}"/>
              </a:ext>
            </a:extLst>
          </p:cNvPr>
          <p:cNvGrpSpPr/>
          <p:nvPr/>
        </p:nvGrpSpPr>
        <p:grpSpPr>
          <a:xfrm>
            <a:off x="525511" y="771318"/>
            <a:ext cx="506160" cy="433080"/>
            <a:chOff x="525511" y="771318"/>
            <a:chExt cx="50616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3698B6-CE3F-0849-09AC-ECAF7B24A2FE}"/>
                    </a:ext>
                  </a:extLst>
                </p14:cNvPr>
                <p14:cNvContentPartPr/>
                <p14:nvPr/>
              </p14:nvContentPartPr>
              <p14:xfrm>
                <a:off x="525511" y="948078"/>
                <a:ext cx="171720" cy="256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3698B6-CE3F-0849-09AC-ECAF7B24A2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6871" y="939438"/>
                  <a:ext cx="189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BB9769-8F64-125B-F6CB-E94C4BC87E5D}"/>
                    </a:ext>
                  </a:extLst>
                </p14:cNvPr>
                <p14:cNvContentPartPr/>
                <p14:nvPr/>
              </p14:nvContentPartPr>
              <p14:xfrm>
                <a:off x="747631" y="771318"/>
                <a:ext cx="284040" cy="39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BB9769-8F64-125B-F6CB-E94C4BC87E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8991" y="762318"/>
                  <a:ext cx="30168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B4B9D6-3643-D7BA-60BD-FC46B98AA34C}"/>
              </a:ext>
            </a:extLst>
          </p:cNvPr>
          <p:cNvGrpSpPr/>
          <p:nvPr/>
        </p:nvGrpSpPr>
        <p:grpSpPr>
          <a:xfrm>
            <a:off x="1491031" y="923958"/>
            <a:ext cx="966240" cy="218880"/>
            <a:chOff x="1491031" y="923958"/>
            <a:chExt cx="96624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4BB395-26B4-8AD3-3ACB-09AC36380247}"/>
                    </a:ext>
                  </a:extLst>
                </p14:cNvPr>
                <p14:cNvContentPartPr/>
                <p14:nvPr/>
              </p14:nvContentPartPr>
              <p14:xfrm>
                <a:off x="1491031" y="955998"/>
                <a:ext cx="309960" cy="17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4BB395-26B4-8AD3-3ACB-09AC363802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82391" y="947358"/>
                  <a:ext cx="327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3C7CF6-A84A-5124-3E18-F4B7FBDFD604}"/>
                    </a:ext>
                  </a:extLst>
                </p14:cNvPr>
                <p14:cNvContentPartPr/>
                <p14:nvPr/>
              </p14:nvContentPartPr>
              <p14:xfrm>
                <a:off x="1828351" y="923958"/>
                <a:ext cx="196560" cy="160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3C7CF6-A84A-5124-3E18-F4B7FBDFD60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19711" y="915318"/>
                  <a:ext cx="214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B39AF3-B1C4-0113-A72D-811B2BB431B2}"/>
                    </a:ext>
                  </a:extLst>
                </p14:cNvPr>
                <p14:cNvContentPartPr/>
                <p14:nvPr/>
              </p14:nvContentPartPr>
              <p14:xfrm>
                <a:off x="2063431" y="997398"/>
                <a:ext cx="91440" cy="2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B39AF3-B1C4-0113-A72D-811B2BB431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54791" y="988758"/>
                  <a:ext cx="109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57696D-0236-556C-1DA1-F9036080C363}"/>
                    </a:ext>
                  </a:extLst>
                </p14:cNvPr>
                <p14:cNvContentPartPr/>
                <p14:nvPr/>
              </p14:nvContentPartPr>
              <p14:xfrm>
                <a:off x="2088631" y="930438"/>
                <a:ext cx="191880" cy="17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57696D-0236-556C-1DA1-F9036080C3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79631" y="921438"/>
                  <a:ext cx="209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ABEB98-FA96-DFF7-A98F-BA6C55E46D4B}"/>
                    </a:ext>
                  </a:extLst>
                </p14:cNvPr>
                <p14:cNvContentPartPr/>
                <p14:nvPr/>
              </p14:nvContentPartPr>
              <p14:xfrm>
                <a:off x="2390311" y="989478"/>
                <a:ext cx="66960" cy="15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ABEB98-FA96-DFF7-A98F-BA6C55E46D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1671" y="980838"/>
                  <a:ext cx="8460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621822-7986-5E58-8217-4D36428880CC}"/>
                  </a:ext>
                </a:extLst>
              </p14:cNvPr>
              <p14:cNvContentPartPr/>
              <p14:nvPr/>
            </p14:nvContentPartPr>
            <p14:xfrm>
              <a:off x="2831311" y="680238"/>
              <a:ext cx="230760" cy="624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621822-7986-5E58-8217-4D36428880C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22671" y="671598"/>
                <a:ext cx="2484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F7E89A-EA75-BE55-17A0-8534A7596B3E}"/>
                  </a:ext>
                </a:extLst>
              </p14:cNvPr>
              <p14:cNvContentPartPr/>
              <p14:nvPr/>
            </p14:nvContentPartPr>
            <p14:xfrm>
              <a:off x="3237751" y="752238"/>
              <a:ext cx="179640" cy="565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F7E89A-EA75-BE55-17A0-8534A7596B3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29111" y="743238"/>
                <a:ext cx="1972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F30BC9-353F-4D21-4B17-2557874DF9DB}"/>
                  </a:ext>
                </a:extLst>
              </p14:cNvPr>
              <p14:cNvContentPartPr/>
              <p14:nvPr/>
            </p14:nvContentPartPr>
            <p14:xfrm>
              <a:off x="5159071" y="1655838"/>
              <a:ext cx="487080" cy="673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F30BC9-353F-4D21-4B17-2557874DF9D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50071" y="1646838"/>
                <a:ext cx="504720" cy="69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CF9E466-FDEB-E7D4-4526-FFBFB75B7F0C}"/>
              </a:ext>
            </a:extLst>
          </p:cNvPr>
          <p:cNvGrpSpPr/>
          <p:nvPr/>
        </p:nvGrpSpPr>
        <p:grpSpPr>
          <a:xfrm>
            <a:off x="3629431" y="813078"/>
            <a:ext cx="1202040" cy="458280"/>
            <a:chOff x="3629431" y="813078"/>
            <a:chExt cx="120204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D66F58-4D9E-FD91-04D3-AE91F6A85030}"/>
                    </a:ext>
                  </a:extLst>
                </p14:cNvPr>
                <p14:cNvContentPartPr/>
                <p14:nvPr/>
              </p14:nvContentPartPr>
              <p14:xfrm>
                <a:off x="3629431" y="821718"/>
                <a:ext cx="210240" cy="387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D66F58-4D9E-FD91-04D3-AE91F6A8503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20791" y="813078"/>
                  <a:ext cx="2278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A0602A-9FD7-0F34-F411-6AC6BB3BC834}"/>
                    </a:ext>
                  </a:extLst>
                </p14:cNvPr>
                <p14:cNvContentPartPr/>
                <p14:nvPr/>
              </p14:nvContentPartPr>
              <p14:xfrm>
                <a:off x="3967831" y="935118"/>
                <a:ext cx="33840" cy="243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A0602A-9FD7-0F34-F411-6AC6BB3BC83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58831" y="926478"/>
                  <a:ext cx="51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D8FAF9-4337-A370-D2AE-5EF706EED749}"/>
                    </a:ext>
                  </a:extLst>
                </p14:cNvPr>
                <p14:cNvContentPartPr/>
                <p14:nvPr/>
              </p14:nvContentPartPr>
              <p14:xfrm>
                <a:off x="4122271" y="1021158"/>
                <a:ext cx="82080" cy="14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D8FAF9-4337-A370-D2AE-5EF706EED7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13631" y="1012158"/>
                  <a:ext cx="99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EA51DB-FD0D-B491-7D0A-270FA114017B}"/>
                    </a:ext>
                  </a:extLst>
                </p14:cNvPr>
                <p14:cNvContentPartPr/>
                <p14:nvPr/>
              </p14:nvContentPartPr>
              <p14:xfrm>
                <a:off x="4353391" y="879318"/>
                <a:ext cx="172800" cy="237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EA51DB-FD0D-B491-7D0A-270FA11401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44751" y="870318"/>
                  <a:ext cx="190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5A9AE2-C93D-88D7-1B85-E9AC6F04745D}"/>
                    </a:ext>
                  </a:extLst>
                </p14:cNvPr>
                <p14:cNvContentPartPr/>
                <p14:nvPr/>
              </p14:nvContentPartPr>
              <p14:xfrm>
                <a:off x="4596751" y="813078"/>
                <a:ext cx="234720" cy="45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5A9AE2-C93D-88D7-1B85-E9AC6F0474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88111" y="804438"/>
                  <a:ext cx="25236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B2A625-1B6B-F7F8-91AC-36796673B90D}"/>
              </a:ext>
            </a:extLst>
          </p:cNvPr>
          <p:cNvGrpSpPr/>
          <p:nvPr/>
        </p:nvGrpSpPr>
        <p:grpSpPr>
          <a:xfrm>
            <a:off x="3364471" y="1712718"/>
            <a:ext cx="1297080" cy="528120"/>
            <a:chOff x="3364471" y="1712718"/>
            <a:chExt cx="1297080" cy="52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0D590A-E121-06F9-19DA-A4A9BA0169F5}"/>
                    </a:ext>
                  </a:extLst>
                </p14:cNvPr>
                <p14:cNvContentPartPr/>
                <p14:nvPr/>
              </p14:nvContentPartPr>
              <p14:xfrm>
                <a:off x="3364471" y="1712718"/>
                <a:ext cx="263880" cy="495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0D590A-E121-06F9-19DA-A4A9BA0169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55471" y="1703718"/>
                  <a:ext cx="2815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C88906-8D76-4EE1-CF90-A1F2912532D8}"/>
                    </a:ext>
                  </a:extLst>
                </p14:cNvPr>
                <p14:cNvContentPartPr/>
                <p14:nvPr/>
              </p14:nvContentPartPr>
              <p14:xfrm>
                <a:off x="3788191" y="1977318"/>
                <a:ext cx="188640" cy="249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C88906-8D76-4EE1-CF90-A1F2912532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79551" y="1968318"/>
                  <a:ext cx="206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9D8B26-369C-B181-E99F-86D1A3328FE5}"/>
                    </a:ext>
                  </a:extLst>
                </p14:cNvPr>
                <p14:cNvContentPartPr/>
                <p14:nvPr/>
              </p14:nvContentPartPr>
              <p14:xfrm>
                <a:off x="4030111" y="2097198"/>
                <a:ext cx="169560" cy="14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9D8B26-369C-B181-E99F-86D1A3328FE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21111" y="2088198"/>
                  <a:ext cx="187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91C17F-C5A4-216E-0DC8-8775FAC0B105}"/>
                    </a:ext>
                  </a:extLst>
                </p14:cNvPr>
                <p14:cNvContentPartPr/>
                <p14:nvPr/>
              </p14:nvContentPartPr>
              <p14:xfrm>
                <a:off x="4406311" y="1871838"/>
                <a:ext cx="255240" cy="334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91C17F-C5A4-216E-0DC8-8775FAC0B1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97311" y="1863198"/>
                  <a:ext cx="272880" cy="35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BE5C7EE-5C2F-4B96-92DC-82D18813E79E}"/>
                  </a:ext>
                </a:extLst>
              </p14:cNvPr>
              <p14:cNvContentPartPr/>
              <p14:nvPr/>
            </p14:nvContentPartPr>
            <p14:xfrm>
              <a:off x="4982671" y="1889478"/>
              <a:ext cx="259200" cy="437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BE5C7EE-5C2F-4B96-92DC-82D18813E79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974031" y="1880478"/>
                <a:ext cx="276840" cy="45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2E6E987-CF4B-8B6D-A1E5-7D8E28995E8A}"/>
              </a:ext>
            </a:extLst>
          </p:cNvPr>
          <p:cNvGrpSpPr/>
          <p:nvPr/>
        </p:nvGrpSpPr>
        <p:grpSpPr>
          <a:xfrm>
            <a:off x="2984311" y="2623878"/>
            <a:ext cx="2356200" cy="1673280"/>
            <a:chOff x="2984311" y="2623878"/>
            <a:chExt cx="2356200" cy="167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4319CEF-89FE-550C-1E5E-0BA22C1572A8}"/>
                    </a:ext>
                  </a:extLst>
                </p14:cNvPr>
                <p14:cNvContentPartPr/>
                <p14:nvPr/>
              </p14:nvContentPartPr>
              <p14:xfrm>
                <a:off x="2984311" y="2623878"/>
                <a:ext cx="254160" cy="523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4319CEF-89FE-550C-1E5E-0BA22C1572A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75311" y="2614878"/>
                  <a:ext cx="2718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359526E-5FD6-17E2-FEB6-6A80E61167D1}"/>
                    </a:ext>
                  </a:extLst>
                </p14:cNvPr>
                <p14:cNvContentPartPr/>
                <p14:nvPr/>
              </p14:nvContentPartPr>
              <p14:xfrm>
                <a:off x="3341791" y="2677518"/>
                <a:ext cx="264600" cy="552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359526E-5FD6-17E2-FEB6-6A80E61167D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33151" y="2668878"/>
                  <a:ext cx="2822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820C143-F1DF-374E-862B-AAFC010FD6B8}"/>
                    </a:ext>
                  </a:extLst>
                </p14:cNvPr>
                <p14:cNvContentPartPr/>
                <p14:nvPr/>
              </p14:nvContentPartPr>
              <p14:xfrm>
                <a:off x="3644551" y="2804238"/>
                <a:ext cx="166320" cy="35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820C143-F1DF-374E-862B-AAFC010FD6B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35551" y="2795238"/>
                  <a:ext cx="183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5D2F48-92B8-1560-8B54-2E35615B824B}"/>
                    </a:ext>
                  </a:extLst>
                </p14:cNvPr>
                <p14:cNvContentPartPr/>
                <p14:nvPr/>
              </p14:nvContentPartPr>
              <p14:xfrm>
                <a:off x="3976471" y="2951118"/>
                <a:ext cx="156240" cy="19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5D2F48-92B8-1560-8B54-2E35615B82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67471" y="2942118"/>
                  <a:ext cx="173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BF9DD93-F0F1-CFE7-3FFB-1FCCBDBD6DAC}"/>
                    </a:ext>
                  </a:extLst>
                </p14:cNvPr>
                <p14:cNvContentPartPr/>
                <p14:nvPr/>
              </p14:nvContentPartPr>
              <p14:xfrm>
                <a:off x="4202551" y="2809638"/>
                <a:ext cx="265680" cy="351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BF9DD93-F0F1-CFE7-3FFB-1FCCBDBD6DA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93551" y="2800638"/>
                  <a:ext cx="283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9CCDB75-2CBE-A73A-786A-E63A1A5EE14A}"/>
                    </a:ext>
                  </a:extLst>
                </p14:cNvPr>
                <p14:cNvContentPartPr/>
                <p14:nvPr/>
              </p14:nvContentPartPr>
              <p14:xfrm>
                <a:off x="4747951" y="2768598"/>
                <a:ext cx="192600" cy="44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9CCDB75-2CBE-A73A-786A-E63A1A5EE1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38951" y="2759598"/>
                  <a:ext cx="2102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07CD01-A652-38C1-B748-EB4363C747CC}"/>
                    </a:ext>
                  </a:extLst>
                </p14:cNvPr>
                <p14:cNvContentPartPr/>
                <p14:nvPr/>
              </p14:nvContentPartPr>
              <p14:xfrm>
                <a:off x="3479671" y="3382398"/>
                <a:ext cx="237600" cy="914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07CD01-A652-38C1-B748-EB4363C747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70671" y="3373398"/>
                  <a:ext cx="25524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5F3C82-9EB2-6179-5F7A-E6E08D53F5CC}"/>
                    </a:ext>
                  </a:extLst>
                </p14:cNvPr>
                <p14:cNvContentPartPr/>
                <p14:nvPr/>
              </p14:nvContentPartPr>
              <p14:xfrm>
                <a:off x="3716191" y="3555558"/>
                <a:ext cx="397440" cy="49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5F3C82-9EB2-6179-5F7A-E6E08D53F5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07191" y="3546558"/>
                  <a:ext cx="4150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56B299-95A2-B74E-6B29-2BC90E1477EE}"/>
                    </a:ext>
                  </a:extLst>
                </p14:cNvPr>
                <p14:cNvContentPartPr/>
                <p14:nvPr/>
              </p14:nvContentPartPr>
              <p14:xfrm>
                <a:off x="3850111" y="3915198"/>
                <a:ext cx="234000" cy="52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56B299-95A2-B74E-6B29-2BC90E1477E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41471" y="3906558"/>
                  <a:ext cx="251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C717DB-472D-6943-3736-EC747DD5F217}"/>
                    </a:ext>
                  </a:extLst>
                </p14:cNvPr>
                <p14:cNvContentPartPr/>
                <p14:nvPr/>
              </p14:nvContentPartPr>
              <p14:xfrm>
                <a:off x="4210831" y="3931398"/>
                <a:ext cx="46800" cy="175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C717DB-472D-6943-3736-EC747DD5F2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02191" y="3922758"/>
                  <a:ext cx="6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15864A-9560-15E2-34BC-EF183D5A8E98}"/>
                    </a:ext>
                  </a:extLst>
                </p14:cNvPr>
                <p14:cNvContentPartPr/>
                <p14:nvPr/>
              </p14:nvContentPartPr>
              <p14:xfrm>
                <a:off x="4471831" y="3748158"/>
                <a:ext cx="290880" cy="328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15864A-9560-15E2-34BC-EF183D5A8E9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63191" y="3739158"/>
                  <a:ext cx="308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C4340BE-1736-76A1-9D8D-DD0B5E38D95C}"/>
                    </a:ext>
                  </a:extLst>
                </p14:cNvPr>
                <p14:cNvContentPartPr/>
                <p14:nvPr/>
              </p14:nvContentPartPr>
              <p14:xfrm>
                <a:off x="5100751" y="3600558"/>
                <a:ext cx="239760" cy="544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C4340BE-1736-76A1-9D8D-DD0B5E38D9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91751" y="3591918"/>
                  <a:ext cx="257400" cy="56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82B157E-B9E2-4A93-4BEE-DE9099B7F69F}"/>
                  </a:ext>
                </a:extLst>
              </p14:cNvPr>
              <p14:cNvContentPartPr/>
              <p14:nvPr/>
            </p14:nvContentPartPr>
            <p14:xfrm>
              <a:off x="5603671" y="3547998"/>
              <a:ext cx="296280" cy="689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82B157E-B9E2-4A93-4BEE-DE9099B7F69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594671" y="3539358"/>
                <a:ext cx="31392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6EBD401-2615-1562-07F6-4011B3B6BDAB}"/>
                  </a:ext>
                </a:extLst>
              </p14:cNvPr>
              <p14:cNvContentPartPr/>
              <p14:nvPr/>
            </p14:nvContentPartPr>
            <p14:xfrm>
              <a:off x="6289471" y="3664278"/>
              <a:ext cx="279720" cy="686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6EBD401-2615-1562-07F6-4011B3B6BDA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80831" y="3655638"/>
                <a:ext cx="29736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0A444CE-F290-12C4-F228-61A13FFB8ADB}"/>
                  </a:ext>
                </a:extLst>
              </p14:cNvPr>
              <p14:cNvContentPartPr/>
              <p14:nvPr/>
            </p14:nvContentPartPr>
            <p14:xfrm>
              <a:off x="2927431" y="463518"/>
              <a:ext cx="3874320" cy="342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0A444CE-F290-12C4-F228-61A13FFB8AD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918431" y="454878"/>
                <a:ext cx="3891960" cy="34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454DF4-58EE-AFB3-1CE0-AD629DAFBE34}"/>
                  </a:ext>
                </a:extLst>
              </p14:cNvPr>
              <p14:cNvContentPartPr/>
              <p14:nvPr/>
            </p14:nvContentPartPr>
            <p14:xfrm>
              <a:off x="2818711" y="3120678"/>
              <a:ext cx="3319560" cy="1707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454DF4-58EE-AFB3-1CE0-AD629DAFBE3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809711" y="3111678"/>
                <a:ext cx="3337200" cy="17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E9E1041-E2CB-7406-5E82-9901E9C478B2}"/>
                  </a:ext>
                </a:extLst>
              </p14:cNvPr>
              <p14:cNvContentPartPr/>
              <p14:nvPr/>
            </p14:nvContentPartPr>
            <p14:xfrm>
              <a:off x="3165391" y="1119078"/>
              <a:ext cx="2538360" cy="792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E9E1041-E2CB-7406-5E82-9901E9C478B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156391" y="1110438"/>
                <a:ext cx="25560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E24D96A-0539-9A9B-2437-D1C0EA5AA4C7}"/>
                  </a:ext>
                </a:extLst>
              </p14:cNvPr>
              <p14:cNvContentPartPr/>
              <p14:nvPr/>
            </p14:nvContentPartPr>
            <p14:xfrm>
              <a:off x="4001671" y="2591118"/>
              <a:ext cx="646560" cy="873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E24D96A-0539-9A9B-2437-D1C0EA5AA4C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93031" y="2582478"/>
                <a:ext cx="66420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F020B8E-28ED-50AD-C359-9CD0DEB7ED5F}"/>
                  </a:ext>
                </a:extLst>
              </p14:cNvPr>
              <p14:cNvContentPartPr/>
              <p14:nvPr/>
            </p14:nvContentPartPr>
            <p14:xfrm>
              <a:off x="7609951" y="804438"/>
              <a:ext cx="216000" cy="768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F020B8E-28ED-50AD-C359-9CD0DEB7ED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600951" y="795438"/>
                <a:ext cx="233640" cy="78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937A3B9-B607-C74A-2776-C71F63890214}"/>
              </a:ext>
            </a:extLst>
          </p:cNvPr>
          <p:cNvGrpSpPr/>
          <p:nvPr/>
        </p:nvGrpSpPr>
        <p:grpSpPr>
          <a:xfrm>
            <a:off x="754831" y="4443318"/>
            <a:ext cx="1308240" cy="498600"/>
            <a:chOff x="754831" y="4443318"/>
            <a:chExt cx="130824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41F597-14A2-D4F9-3F52-986C71210F24}"/>
                    </a:ext>
                  </a:extLst>
                </p14:cNvPr>
                <p14:cNvContentPartPr/>
                <p14:nvPr/>
              </p14:nvContentPartPr>
              <p14:xfrm>
                <a:off x="754831" y="4495158"/>
                <a:ext cx="326520" cy="153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41F597-14A2-D4F9-3F52-986C71210F2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45831" y="4486518"/>
                  <a:ext cx="344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89F5679-5A02-453C-1CAF-527D92FC1D8A}"/>
                    </a:ext>
                  </a:extLst>
                </p14:cNvPr>
                <p14:cNvContentPartPr/>
                <p14:nvPr/>
              </p14:nvContentPartPr>
              <p14:xfrm>
                <a:off x="1165591" y="4551678"/>
                <a:ext cx="75600" cy="176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89F5679-5A02-453C-1CAF-527D92FC1D8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6591" y="4542678"/>
                  <a:ext cx="93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D74A12C-F19D-B458-BAC9-A669CE019219}"/>
                    </a:ext>
                  </a:extLst>
                </p14:cNvPr>
                <p14:cNvContentPartPr/>
                <p14:nvPr/>
              </p14:nvContentPartPr>
              <p14:xfrm>
                <a:off x="1224271" y="4443318"/>
                <a:ext cx="227520" cy="498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D74A12C-F19D-B458-BAC9-A669CE01921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15631" y="4434678"/>
                  <a:ext cx="2451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8C039D4-5C09-2E71-65AF-58F90B6A3452}"/>
                    </a:ext>
                  </a:extLst>
                </p14:cNvPr>
                <p14:cNvContentPartPr/>
                <p14:nvPr/>
              </p14:nvContentPartPr>
              <p14:xfrm>
                <a:off x="1628191" y="4617558"/>
                <a:ext cx="106560" cy="202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8C039D4-5C09-2E71-65AF-58F90B6A345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19191" y="4608558"/>
                  <a:ext cx="124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658505D-B117-8D00-1C0F-00FA9BA5489C}"/>
                    </a:ext>
                  </a:extLst>
                </p14:cNvPr>
                <p14:cNvContentPartPr/>
                <p14:nvPr/>
              </p14:nvContentPartPr>
              <p14:xfrm>
                <a:off x="1870471" y="4447278"/>
                <a:ext cx="192600" cy="229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658505D-B117-8D00-1C0F-00FA9BA5489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61471" y="4438278"/>
                  <a:ext cx="21024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8FFAF83-8CF7-5CA0-8F06-C79363AE8AD7}"/>
                  </a:ext>
                </a:extLst>
              </p14:cNvPr>
              <p14:cNvContentPartPr/>
              <p14:nvPr/>
            </p14:nvContentPartPr>
            <p14:xfrm>
              <a:off x="3304711" y="2719278"/>
              <a:ext cx="47520" cy="115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8FFAF83-8CF7-5CA0-8F06-C79363AE8AD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96071" y="2710278"/>
                <a:ext cx="651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6C0DE29-9AE6-248D-FCEB-F3982D99D35F}"/>
                  </a:ext>
                </a:extLst>
              </p14:cNvPr>
              <p14:cNvContentPartPr/>
              <p14:nvPr/>
            </p14:nvContentPartPr>
            <p14:xfrm>
              <a:off x="2818711" y="2282598"/>
              <a:ext cx="3395160" cy="2373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6C0DE29-9AE6-248D-FCEB-F3982D99D35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09711" y="2273958"/>
                <a:ext cx="3412800" cy="23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ACA0431-7182-8E8B-A7E2-7FA2C8CB8ECD}"/>
                  </a:ext>
                </a:extLst>
              </p14:cNvPr>
              <p14:cNvContentPartPr/>
              <p14:nvPr/>
            </p14:nvContentPartPr>
            <p14:xfrm>
              <a:off x="4811311" y="723798"/>
              <a:ext cx="1394640" cy="1776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ACA0431-7182-8E8B-A7E2-7FA2C8CB8EC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802671" y="715158"/>
                <a:ext cx="141228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8FE7D46-2D66-A7C7-E281-7B0701D589E6}"/>
                  </a:ext>
                </a:extLst>
              </p14:cNvPr>
              <p14:cNvContentPartPr/>
              <p14:nvPr/>
            </p14:nvContentPartPr>
            <p14:xfrm>
              <a:off x="3374551" y="778518"/>
              <a:ext cx="65160" cy="23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8FE7D46-2D66-A7C7-E281-7B0701D589E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365551" y="769878"/>
                <a:ext cx="82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F54D391-B0BA-5032-677D-EA19BD5558D3}"/>
                  </a:ext>
                </a:extLst>
              </p14:cNvPr>
              <p14:cNvContentPartPr/>
              <p14:nvPr/>
            </p14:nvContentPartPr>
            <p14:xfrm>
              <a:off x="3028591" y="602118"/>
              <a:ext cx="2522520" cy="2100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F54D391-B0BA-5032-677D-EA19BD5558D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019951" y="593478"/>
                <a:ext cx="2540160" cy="21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A74B17A-55F5-45B2-63F7-7DB456D92719}"/>
                  </a:ext>
                </a:extLst>
              </p14:cNvPr>
              <p14:cNvContentPartPr/>
              <p14:nvPr/>
            </p14:nvContentPartPr>
            <p14:xfrm>
              <a:off x="3489031" y="576918"/>
              <a:ext cx="1346760" cy="156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A74B17A-55F5-45B2-63F7-7DB456D9271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480031" y="567918"/>
                <a:ext cx="13644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F5B81C5-E075-D807-2D70-63992597342C}"/>
                  </a:ext>
                </a:extLst>
              </p14:cNvPr>
              <p14:cNvContentPartPr/>
              <p14:nvPr/>
            </p14:nvContentPartPr>
            <p14:xfrm>
              <a:off x="3187351" y="2637918"/>
              <a:ext cx="2339640" cy="863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F5B81C5-E075-D807-2D70-63992597342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178711" y="2629278"/>
                <a:ext cx="2357280" cy="8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0389984-8004-8E58-67A6-DDC8B9623C37}"/>
                  </a:ext>
                </a:extLst>
              </p14:cNvPr>
              <p14:cNvContentPartPr/>
              <p14:nvPr/>
            </p14:nvContentPartPr>
            <p14:xfrm>
              <a:off x="3323431" y="3774438"/>
              <a:ext cx="140040" cy="5864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0389984-8004-8E58-67A6-DDC8B9623C3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314791" y="3765798"/>
                <a:ext cx="1576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D79219D-E4DD-277B-6DAF-498A814C3BE8}"/>
                  </a:ext>
                </a:extLst>
              </p14:cNvPr>
              <p14:cNvContentPartPr/>
              <p14:nvPr/>
            </p14:nvContentPartPr>
            <p14:xfrm>
              <a:off x="3506311" y="3398238"/>
              <a:ext cx="2394720" cy="1291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D79219D-E4DD-277B-6DAF-498A814C3BE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497311" y="3389238"/>
                <a:ext cx="241236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96A40FC-5854-BC0E-B071-0392CD161BF8}"/>
                  </a:ext>
                </a:extLst>
              </p14:cNvPr>
              <p14:cNvContentPartPr/>
              <p14:nvPr/>
            </p14:nvContentPartPr>
            <p14:xfrm>
              <a:off x="10595071" y="980838"/>
              <a:ext cx="286920" cy="778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96A40FC-5854-BC0E-B071-0392CD161BF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586431" y="971838"/>
                <a:ext cx="30456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CF11628-1A38-E05F-E9FC-CC6585B16E09}"/>
                  </a:ext>
                </a:extLst>
              </p14:cNvPr>
              <p14:cNvContentPartPr/>
              <p14:nvPr/>
            </p14:nvContentPartPr>
            <p14:xfrm>
              <a:off x="7837831" y="1004598"/>
              <a:ext cx="173520" cy="445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CF11628-1A38-E05F-E9FC-CC6585B16E0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29191" y="995598"/>
                <a:ext cx="1911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93D0D52-90CF-FA22-1B77-28946067DCAE}"/>
                  </a:ext>
                </a:extLst>
              </p14:cNvPr>
              <p14:cNvContentPartPr/>
              <p14:nvPr/>
            </p14:nvContentPartPr>
            <p14:xfrm>
              <a:off x="8296471" y="887598"/>
              <a:ext cx="286200" cy="654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93D0D52-90CF-FA22-1B77-28946067DCA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287471" y="878958"/>
                <a:ext cx="30384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F34360A-E506-A357-6B50-10818F2E0784}"/>
                  </a:ext>
                </a:extLst>
              </p14:cNvPr>
              <p14:cNvContentPartPr/>
              <p14:nvPr/>
            </p14:nvContentPartPr>
            <p14:xfrm>
              <a:off x="8796511" y="855198"/>
              <a:ext cx="289800" cy="871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F34360A-E506-A357-6B50-10818F2E078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787511" y="846198"/>
                <a:ext cx="30744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AC253E7-D82D-CA4E-A986-02A3A9A8A80D}"/>
                  </a:ext>
                </a:extLst>
              </p14:cNvPr>
              <p14:cNvContentPartPr/>
              <p14:nvPr/>
            </p14:nvContentPartPr>
            <p14:xfrm>
              <a:off x="8999911" y="1190718"/>
              <a:ext cx="253800" cy="152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AC253E7-D82D-CA4E-A986-02A3A9A8A80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991271" y="1182078"/>
                <a:ext cx="2714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0C878B-0435-241C-1113-7FC6AD36D76E}"/>
                  </a:ext>
                </a:extLst>
              </p14:cNvPr>
              <p14:cNvContentPartPr/>
              <p14:nvPr/>
            </p14:nvContentPartPr>
            <p14:xfrm>
              <a:off x="9408511" y="885438"/>
              <a:ext cx="273240" cy="8661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0C878B-0435-241C-1113-7FC6AD36D76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399871" y="876438"/>
                <a:ext cx="29088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CA81BD9-C0A5-0FFA-499B-A7A88A9136BD}"/>
                  </a:ext>
                </a:extLst>
              </p14:cNvPr>
              <p14:cNvContentPartPr/>
              <p14:nvPr/>
            </p14:nvContentPartPr>
            <p14:xfrm>
              <a:off x="9715951" y="875718"/>
              <a:ext cx="443520" cy="8532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CA81BD9-C0A5-0FFA-499B-A7A88A9136B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707311" y="866718"/>
                <a:ext cx="46116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73A349D-B601-CD07-1328-7304CCBB6D2E}"/>
                  </a:ext>
                </a:extLst>
              </p14:cNvPr>
              <p14:cNvContentPartPr/>
              <p14:nvPr/>
            </p14:nvContentPartPr>
            <p14:xfrm>
              <a:off x="10170271" y="1176678"/>
              <a:ext cx="32760" cy="252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73A349D-B601-CD07-1328-7304CCBB6D2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161271" y="1167678"/>
                <a:ext cx="50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F546628-2205-0096-4F8B-A982A90848F5}"/>
                  </a:ext>
                </a:extLst>
              </p14:cNvPr>
              <p14:cNvContentPartPr/>
              <p14:nvPr/>
            </p14:nvContentPartPr>
            <p14:xfrm>
              <a:off x="7505551" y="1803438"/>
              <a:ext cx="458640" cy="9165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F546628-2205-0096-4F8B-A982A90848F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496551" y="1794438"/>
                <a:ext cx="47628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168E0FA-EE01-D5A6-4631-C169A87B5356}"/>
                  </a:ext>
                </a:extLst>
              </p14:cNvPr>
              <p14:cNvContentPartPr/>
              <p14:nvPr/>
            </p14:nvContentPartPr>
            <p14:xfrm>
              <a:off x="7959151" y="2163798"/>
              <a:ext cx="68760" cy="369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168E0FA-EE01-D5A6-4631-C169A87B535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950511" y="2155158"/>
                <a:ext cx="864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3836DB1-6DAD-17F9-D69A-C43BC64BDE69}"/>
                  </a:ext>
                </a:extLst>
              </p14:cNvPr>
              <p14:cNvContentPartPr/>
              <p14:nvPr/>
            </p14:nvContentPartPr>
            <p14:xfrm>
              <a:off x="8196751" y="2425518"/>
              <a:ext cx="121680" cy="160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3836DB1-6DAD-17F9-D69A-C43BC64BDE6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87751" y="2416878"/>
                <a:ext cx="1393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C8D26B7-26A2-5993-4C19-B6CDF1B442A0}"/>
                  </a:ext>
                </a:extLst>
              </p14:cNvPr>
              <p14:cNvContentPartPr/>
              <p14:nvPr/>
            </p14:nvContentPartPr>
            <p14:xfrm>
              <a:off x="8573311" y="2382678"/>
              <a:ext cx="135720" cy="92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C8D26B7-26A2-5993-4C19-B6CDF1B442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564311" y="2373678"/>
                <a:ext cx="1533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B5168D2-93B8-7418-6531-BA73E60668F4}"/>
                  </a:ext>
                </a:extLst>
              </p14:cNvPr>
              <p14:cNvContentPartPr/>
              <p14:nvPr/>
            </p14:nvContentPartPr>
            <p14:xfrm>
              <a:off x="8943031" y="2491038"/>
              <a:ext cx="128520" cy="145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B5168D2-93B8-7418-6531-BA73E60668F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934031" y="2482398"/>
                <a:ext cx="146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45E89FB-2A6E-0019-7608-D9F5253681DD}"/>
                  </a:ext>
                </a:extLst>
              </p14:cNvPr>
              <p14:cNvContentPartPr/>
              <p14:nvPr/>
            </p14:nvContentPartPr>
            <p14:xfrm>
              <a:off x="9337951" y="2272518"/>
              <a:ext cx="33120" cy="302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45E89FB-2A6E-0019-7608-D9F5253681D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329311" y="2263518"/>
                <a:ext cx="507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26DDF96-E689-ADA4-5BA8-93A21FDF8AEB}"/>
                  </a:ext>
                </a:extLst>
              </p14:cNvPr>
              <p14:cNvContentPartPr/>
              <p14:nvPr/>
            </p14:nvContentPartPr>
            <p14:xfrm>
              <a:off x="9542791" y="2032758"/>
              <a:ext cx="375120" cy="770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26DDF96-E689-ADA4-5BA8-93A21FDF8AE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534151" y="2023758"/>
                <a:ext cx="39276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47F1C99-6B07-361B-7757-381BB9FB6047}"/>
                  </a:ext>
                </a:extLst>
              </p14:cNvPr>
              <p14:cNvContentPartPr/>
              <p14:nvPr/>
            </p14:nvContentPartPr>
            <p14:xfrm>
              <a:off x="9759511" y="2956878"/>
              <a:ext cx="386280" cy="270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47F1C99-6B07-361B-7757-381BB9FB604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750511" y="2948238"/>
                <a:ext cx="4039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F018B2F-DCFE-A4AC-5515-79E2731BD7CA}"/>
                  </a:ext>
                </a:extLst>
              </p14:cNvPr>
              <p14:cNvContentPartPr/>
              <p14:nvPr/>
            </p14:nvContentPartPr>
            <p14:xfrm>
              <a:off x="9940591" y="3136878"/>
              <a:ext cx="361440" cy="1086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F018B2F-DCFE-A4AC-5515-79E2731BD7C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931951" y="3128238"/>
                <a:ext cx="379080" cy="11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40521CC-3CBA-2B7C-94C2-2874342C9A1E}"/>
                  </a:ext>
                </a:extLst>
              </p14:cNvPr>
              <p14:cNvContentPartPr/>
              <p14:nvPr/>
            </p14:nvContentPartPr>
            <p14:xfrm>
              <a:off x="11022031" y="1332198"/>
              <a:ext cx="596520" cy="337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40521CC-3CBA-2B7C-94C2-2874342C9A1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013031" y="1323558"/>
                <a:ext cx="6141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6E72F9F-D8CF-5B95-5A5B-8A25837CB460}"/>
                  </a:ext>
                </a:extLst>
              </p14:cNvPr>
              <p14:cNvContentPartPr/>
              <p14:nvPr/>
            </p14:nvContentPartPr>
            <p14:xfrm>
              <a:off x="7204591" y="4489758"/>
              <a:ext cx="367920" cy="1628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6E72F9F-D8CF-5B95-5A5B-8A25837CB46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195591" y="4480758"/>
                <a:ext cx="385560" cy="16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703C87E-270B-67C8-6C48-62959954996A}"/>
                  </a:ext>
                </a:extLst>
              </p14:cNvPr>
              <p14:cNvContentPartPr/>
              <p14:nvPr/>
            </p14:nvContentPartPr>
            <p14:xfrm>
              <a:off x="9402391" y="4445838"/>
              <a:ext cx="490680" cy="17024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703C87E-270B-67C8-6C48-62959954996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393391" y="4437198"/>
                <a:ext cx="508320" cy="17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572F491-5F3B-6091-1A21-DC94009C3811}"/>
                  </a:ext>
                </a:extLst>
              </p14:cNvPr>
              <p14:cNvContentPartPr/>
              <p14:nvPr/>
            </p14:nvContentPartPr>
            <p14:xfrm>
              <a:off x="6358591" y="4747518"/>
              <a:ext cx="262440" cy="34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572F491-5F3B-6091-1A21-DC94009C381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349591" y="4738518"/>
                <a:ext cx="2800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7B107D5-2017-CDE9-2407-A1655FBD3859}"/>
                  </a:ext>
                </a:extLst>
              </p14:cNvPr>
              <p14:cNvContentPartPr/>
              <p14:nvPr/>
            </p14:nvContentPartPr>
            <p14:xfrm>
              <a:off x="6621391" y="4638798"/>
              <a:ext cx="141480" cy="190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7B107D5-2017-CDE9-2407-A1655FBD385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612391" y="4630158"/>
                <a:ext cx="1591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5B668EE-9321-41E4-B1F3-EA83F002B28A}"/>
                  </a:ext>
                </a:extLst>
              </p14:cNvPr>
              <p14:cNvContentPartPr/>
              <p14:nvPr/>
            </p14:nvContentPartPr>
            <p14:xfrm>
              <a:off x="5974111" y="4855878"/>
              <a:ext cx="145080" cy="128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5B668EE-9321-41E4-B1F3-EA83F002B28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965111" y="4846878"/>
                <a:ext cx="1627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99D11B7-5F7B-894A-18CD-998B104BDE1C}"/>
                  </a:ext>
                </a:extLst>
              </p14:cNvPr>
              <p14:cNvContentPartPr/>
              <p14:nvPr/>
            </p14:nvContentPartPr>
            <p14:xfrm>
              <a:off x="5881231" y="4831758"/>
              <a:ext cx="110160" cy="1440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99D11B7-5F7B-894A-18CD-998B104BDE1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872591" y="4822758"/>
                <a:ext cx="127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5D77C4D-2D42-AFAE-E629-F2FFB83A6BFF}"/>
                  </a:ext>
                </a:extLst>
              </p14:cNvPr>
              <p14:cNvContentPartPr/>
              <p14:nvPr/>
            </p14:nvContentPartPr>
            <p14:xfrm>
              <a:off x="5158711" y="4927518"/>
              <a:ext cx="703440" cy="2239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5D77C4D-2D42-AFAE-E629-F2FFB83A6BF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149711" y="4918518"/>
                <a:ext cx="7210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7100981-84C4-ABC0-E2C7-FA09CACF5EAE}"/>
                  </a:ext>
                </a:extLst>
              </p14:cNvPr>
              <p14:cNvContentPartPr/>
              <p14:nvPr/>
            </p14:nvContentPartPr>
            <p14:xfrm>
              <a:off x="5553271" y="4951638"/>
              <a:ext cx="143280" cy="3416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7100981-84C4-ABC0-E2C7-FA09CACF5EA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544271" y="4942638"/>
                <a:ext cx="1609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07C77BD-5D63-86E6-793C-163C76E951B8}"/>
                  </a:ext>
                </a:extLst>
              </p14:cNvPr>
              <p14:cNvContentPartPr/>
              <p14:nvPr/>
            </p14:nvContentPartPr>
            <p14:xfrm>
              <a:off x="7712191" y="4660758"/>
              <a:ext cx="14040" cy="237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07C77BD-5D63-86E6-793C-163C76E951B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703551" y="4652118"/>
                <a:ext cx="316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DDF02A2-7FCF-587A-519B-5A469A3B2D98}"/>
                  </a:ext>
                </a:extLst>
              </p14:cNvPr>
              <p14:cNvContentPartPr/>
              <p14:nvPr/>
            </p14:nvContentPartPr>
            <p14:xfrm>
              <a:off x="7421311" y="4490118"/>
              <a:ext cx="597600" cy="467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DDF02A2-7FCF-587A-519B-5A469A3B2D9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412671" y="4481478"/>
                <a:ext cx="6152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9309A5A-64CB-03F5-AC3F-20CD2ADF2855}"/>
                  </a:ext>
                </a:extLst>
              </p14:cNvPr>
              <p14:cNvContentPartPr/>
              <p14:nvPr/>
            </p14:nvContentPartPr>
            <p14:xfrm>
              <a:off x="6974911" y="4923198"/>
              <a:ext cx="104760" cy="885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9309A5A-64CB-03F5-AC3F-20CD2ADF285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965911" y="4914198"/>
                <a:ext cx="1224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7B74953-685C-0113-F8AF-B3A02C04866A}"/>
                  </a:ext>
                </a:extLst>
              </p14:cNvPr>
              <p14:cNvContentPartPr/>
              <p14:nvPr/>
            </p14:nvContentPartPr>
            <p14:xfrm>
              <a:off x="7190191" y="4957398"/>
              <a:ext cx="62640" cy="666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7B74953-685C-0113-F8AF-B3A02C04866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181551" y="4948758"/>
                <a:ext cx="80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1AA1289-74D7-C6DB-A451-8BF9E4E05249}"/>
                  </a:ext>
                </a:extLst>
              </p14:cNvPr>
              <p14:cNvContentPartPr/>
              <p14:nvPr/>
            </p14:nvContentPartPr>
            <p14:xfrm>
              <a:off x="7360111" y="4923198"/>
              <a:ext cx="113400" cy="67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1AA1289-74D7-C6DB-A451-8BF9E4E0524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351471" y="4914558"/>
                <a:ext cx="131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1F57A28-246D-E41A-BE01-85889E767AF8}"/>
                  </a:ext>
                </a:extLst>
              </p14:cNvPr>
              <p14:cNvContentPartPr/>
              <p14:nvPr/>
            </p14:nvContentPartPr>
            <p14:xfrm>
              <a:off x="7360471" y="4895478"/>
              <a:ext cx="257040" cy="233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1F57A28-246D-E41A-BE01-85889E767AF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351831" y="4886478"/>
                <a:ext cx="2746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D2088DC-2D5C-509B-D313-9E1FD1DE534F}"/>
                  </a:ext>
                </a:extLst>
              </p14:cNvPr>
              <p14:cNvContentPartPr/>
              <p14:nvPr/>
            </p14:nvContentPartPr>
            <p14:xfrm>
              <a:off x="6741271" y="4756158"/>
              <a:ext cx="135000" cy="4460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D2088DC-2D5C-509B-D313-9E1FD1DE534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732631" y="4747518"/>
                <a:ext cx="1526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2D3F320-FAFD-0EEE-0A2E-9CF896F9B041}"/>
                  </a:ext>
                </a:extLst>
              </p14:cNvPr>
              <p14:cNvContentPartPr/>
              <p14:nvPr/>
            </p14:nvContentPartPr>
            <p14:xfrm>
              <a:off x="8318431" y="3709998"/>
              <a:ext cx="564480" cy="255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2D3F320-FAFD-0EEE-0A2E-9CF896F9B04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309431" y="3700998"/>
                <a:ext cx="5821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A16C10E-0938-CA49-AE84-CE6429E1023F}"/>
                  </a:ext>
                </a:extLst>
              </p14:cNvPr>
              <p14:cNvContentPartPr/>
              <p14:nvPr/>
            </p14:nvContentPartPr>
            <p14:xfrm>
              <a:off x="8522911" y="3643398"/>
              <a:ext cx="103680" cy="561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A16C10E-0938-CA49-AE84-CE6429E1023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513911" y="3634398"/>
                <a:ext cx="1213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310E2DE-A696-0142-7926-BF1DB62C89C0}"/>
                  </a:ext>
                </a:extLst>
              </p14:cNvPr>
              <p14:cNvContentPartPr/>
              <p14:nvPr/>
            </p14:nvContentPartPr>
            <p14:xfrm>
              <a:off x="8043391" y="3690918"/>
              <a:ext cx="323280" cy="342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310E2DE-A696-0142-7926-BF1DB62C89C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034391" y="3681918"/>
                <a:ext cx="340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EE98B88-224B-B91B-A480-3C4D4830C6B1}"/>
                  </a:ext>
                </a:extLst>
              </p14:cNvPr>
              <p14:cNvContentPartPr/>
              <p14:nvPr/>
            </p14:nvContentPartPr>
            <p14:xfrm>
              <a:off x="8359471" y="4663278"/>
              <a:ext cx="198360" cy="195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EE98B88-224B-B91B-A480-3C4D4830C6B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350831" y="4654638"/>
                <a:ext cx="216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C748543-3193-1E68-754B-BC267F59A44C}"/>
                  </a:ext>
                </a:extLst>
              </p14:cNvPr>
              <p14:cNvContentPartPr/>
              <p14:nvPr/>
            </p14:nvContentPartPr>
            <p14:xfrm>
              <a:off x="8958871" y="4673358"/>
              <a:ext cx="226440" cy="234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C748543-3193-1E68-754B-BC267F59A44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950231" y="4664358"/>
                <a:ext cx="2440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2D29E2F-B5B7-3E04-4184-3E8E55EADCD6}"/>
                  </a:ext>
                </a:extLst>
              </p14:cNvPr>
              <p14:cNvContentPartPr/>
              <p14:nvPr/>
            </p14:nvContentPartPr>
            <p14:xfrm>
              <a:off x="8388631" y="4309398"/>
              <a:ext cx="141840" cy="88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2D29E2F-B5B7-3E04-4184-3E8E55EADCD6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379631" y="4300758"/>
                <a:ext cx="1594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65DB908-A7F6-2BB8-26B9-E5D1029AE5F2}"/>
                  </a:ext>
                </a:extLst>
              </p14:cNvPr>
              <p14:cNvContentPartPr/>
              <p14:nvPr/>
            </p14:nvContentPartPr>
            <p14:xfrm>
              <a:off x="8605711" y="4257918"/>
              <a:ext cx="115920" cy="232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65DB908-A7F6-2BB8-26B9-E5D1029AE5F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597071" y="4249278"/>
                <a:ext cx="1335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3780B73-A654-0B13-C48B-48E0B64A157E}"/>
                  </a:ext>
                </a:extLst>
              </p14:cNvPr>
              <p14:cNvContentPartPr/>
              <p14:nvPr/>
            </p14:nvContentPartPr>
            <p14:xfrm>
              <a:off x="8557471" y="4269438"/>
              <a:ext cx="169920" cy="231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3780B73-A654-0B13-C48B-48E0B64A157E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8548471" y="4260798"/>
                <a:ext cx="187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556B1D5-AC66-5B37-DF46-EDD636781385}"/>
                  </a:ext>
                </a:extLst>
              </p14:cNvPr>
              <p14:cNvContentPartPr/>
              <p14:nvPr/>
            </p14:nvContentPartPr>
            <p14:xfrm>
              <a:off x="8782471" y="4283118"/>
              <a:ext cx="14400" cy="1641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556B1D5-AC66-5B37-DF46-EDD63678138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773831" y="4274118"/>
                <a:ext cx="32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3AEB39C-F057-3A36-B28D-F605CEC40223}"/>
                  </a:ext>
                </a:extLst>
              </p14:cNvPr>
              <p14:cNvContentPartPr/>
              <p14:nvPr/>
            </p14:nvContentPartPr>
            <p14:xfrm>
              <a:off x="8541271" y="4231998"/>
              <a:ext cx="455400" cy="3160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3AEB39C-F057-3A36-B28D-F605CEC40223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532271" y="4223358"/>
                <a:ext cx="4730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00EDD02-987F-D164-1765-E3EE5E2F6A56}"/>
                  </a:ext>
                </a:extLst>
              </p14:cNvPr>
              <p14:cNvContentPartPr/>
              <p14:nvPr/>
            </p14:nvContentPartPr>
            <p14:xfrm>
              <a:off x="8338231" y="4067118"/>
              <a:ext cx="176760" cy="181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00EDD02-987F-D164-1765-E3EE5E2F6A5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329591" y="4058118"/>
                <a:ext cx="194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DBBB409-06A8-41F7-9493-7E5C030356A2}"/>
                  </a:ext>
                </a:extLst>
              </p14:cNvPr>
              <p14:cNvContentPartPr/>
              <p14:nvPr/>
            </p14:nvContentPartPr>
            <p14:xfrm>
              <a:off x="9421111" y="4193478"/>
              <a:ext cx="72360" cy="58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DBBB409-06A8-41F7-9493-7E5C030356A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412471" y="4184478"/>
                <a:ext cx="900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54472CA-64BB-8BAE-8C08-BAB0C35A3B1F}"/>
                  </a:ext>
                </a:extLst>
              </p14:cNvPr>
              <p14:cNvContentPartPr/>
              <p14:nvPr/>
            </p14:nvContentPartPr>
            <p14:xfrm>
              <a:off x="9587791" y="4227678"/>
              <a:ext cx="90720" cy="176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54472CA-64BB-8BAE-8C08-BAB0C35A3B1F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579151" y="4219038"/>
                <a:ext cx="108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75D25A1-7726-7EB3-DFA3-CF007ECF6566}"/>
                  </a:ext>
                </a:extLst>
              </p14:cNvPr>
              <p14:cNvContentPartPr/>
              <p14:nvPr/>
            </p14:nvContentPartPr>
            <p14:xfrm>
              <a:off x="9822871" y="4159638"/>
              <a:ext cx="131400" cy="2206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75D25A1-7726-7EB3-DFA3-CF007ECF656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813871" y="4150638"/>
                <a:ext cx="1490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6C3C476-A95D-278D-B0E7-12CC6682EE49}"/>
                  </a:ext>
                </a:extLst>
              </p14:cNvPr>
              <p14:cNvContentPartPr/>
              <p14:nvPr/>
            </p14:nvContentPartPr>
            <p14:xfrm>
              <a:off x="9671671" y="4210758"/>
              <a:ext cx="487440" cy="3380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6C3C476-A95D-278D-B0E7-12CC6682EE4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662671" y="4202118"/>
                <a:ext cx="50508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FB8DDF8-0EA4-D7F2-1A61-1480F2AB4219}"/>
                  </a:ext>
                </a:extLst>
              </p14:cNvPr>
              <p14:cNvContentPartPr/>
              <p14:nvPr/>
            </p14:nvContentPartPr>
            <p14:xfrm>
              <a:off x="9200431" y="3992598"/>
              <a:ext cx="153360" cy="698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FB8DDF8-0EA4-D7F2-1A61-1480F2AB421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191791" y="3983958"/>
                <a:ext cx="17100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2F7B5E7-C0FE-92ED-7893-EFFE38213C3F}"/>
                  </a:ext>
                </a:extLst>
              </p14:cNvPr>
              <p14:cNvContentPartPr/>
              <p14:nvPr/>
            </p14:nvContentPartPr>
            <p14:xfrm>
              <a:off x="9110431" y="4643838"/>
              <a:ext cx="383400" cy="3391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2F7B5E7-C0FE-92ED-7893-EFFE38213C3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101431" y="4634838"/>
                <a:ext cx="401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B898065-7590-6621-B099-DF3E8243003C}"/>
                  </a:ext>
                </a:extLst>
              </p14:cNvPr>
              <p14:cNvContentPartPr/>
              <p14:nvPr/>
            </p14:nvContentPartPr>
            <p14:xfrm>
              <a:off x="8648551" y="4580838"/>
              <a:ext cx="156240" cy="192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B898065-7590-6621-B099-DF3E8243003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639911" y="4571838"/>
                <a:ext cx="1738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6A0A44B-5B5E-01B4-98A1-E7638B213060}"/>
                  </a:ext>
                </a:extLst>
              </p14:cNvPr>
              <p14:cNvContentPartPr/>
              <p14:nvPr/>
            </p14:nvContentPartPr>
            <p14:xfrm>
              <a:off x="6636511" y="5547078"/>
              <a:ext cx="964080" cy="186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6A0A44B-5B5E-01B4-98A1-E7638B21306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627511" y="5538438"/>
                <a:ext cx="9817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BA4FF11-7C0E-3B4B-5708-EE17293DDAFA}"/>
                  </a:ext>
                </a:extLst>
              </p14:cNvPr>
              <p14:cNvContentPartPr/>
              <p14:nvPr/>
            </p14:nvContentPartPr>
            <p14:xfrm>
              <a:off x="6577831" y="5595318"/>
              <a:ext cx="175320" cy="202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BA4FF11-7C0E-3B4B-5708-EE17293DDAF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569191" y="5586318"/>
                <a:ext cx="192960" cy="2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2124C9A-0B5C-FA24-1468-9D17F8339CCF}"/>
              </a:ext>
            </a:extLst>
          </p:cNvPr>
          <p:cNvGrpSpPr/>
          <p:nvPr/>
        </p:nvGrpSpPr>
        <p:grpSpPr>
          <a:xfrm>
            <a:off x="4627351" y="5520078"/>
            <a:ext cx="1085040" cy="680760"/>
            <a:chOff x="4627351" y="5520078"/>
            <a:chExt cx="1085040" cy="68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13736C0-9415-DA4D-4122-38F986114197}"/>
                    </a:ext>
                  </a:extLst>
                </p14:cNvPr>
                <p14:cNvContentPartPr/>
                <p14:nvPr/>
              </p14:nvContentPartPr>
              <p14:xfrm>
                <a:off x="4890511" y="5678838"/>
                <a:ext cx="19080" cy="232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13736C0-9415-DA4D-4122-38F98611419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81511" y="5670198"/>
                  <a:ext cx="36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FF32C0A-0AC4-3705-20BC-AE71E044BEEE}"/>
                    </a:ext>
                  </a:extLst>
                </p14:cNvPr>
                <p14:cNvContentPartPr/>
                <p14:nvPr/>
              </p14:nvContentPartPr>
              <p14:xfrm>
                <a:off x="5008951" y="5821398"/>
                <a:ext cx="101160" cy="151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FF32C0A-0AC4-3705-20BC-AE71E044BEE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00311" y="5812398"/>
                  <a:ext cx="118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F47B7F5-960A-F433-F134-BF600FADB69A}"/>
                    </a:ext>
                  </a:extLst>
                </p14:cNvPr>
                <p14:cNvContentPartPr/>
                <p14:nvPr/>
              </p14:nvContentPartPr>
              <p14:xfrm>
                <a:off x="5305591" y="5736078"/>
                <a:ext cx="113760" cy="77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F47B7F5-960A-F433-F134-BF600FADB69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296591" y="5727438"/>
                  <a:ext cx="131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34DB4E4-16C4-2A57-911E-45D482626D54}"/>
                    </a:ext>
                  </a:extLst>
                </p14:cNvPr>
                <p14:cNvContentPartPr/>
                <p14:nvPr/>
              </p14:nvContentPartPr>
              <p14:xfrm>
                <a:off x="5236471" y="5674878"/>
                <a:ext cx="475920" cy="484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34DB4E4-16C4-2A57-911E-45D482626D5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227831" y="5666238"/>
                  <a:ext cx="49356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E003D29-296C-D1F3-0FF0-75B6DC636F73}"/>
                    </a:ext>
                  </a:extLst>
                </p14:cNvPr>
                <p14:cNvContentPartPr/>
                <p14:nvPr/>
              </p14:nvContentPartPr>
              <p14:xfrm>
                <a:off x="4627351" y="5520078"/>
                <a:ext cx="402840" cy="680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E003D29-296C-D1F3-0FF0-75B6DC636F7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618351" y="5511078"/>
                  <a:ext cx="420480" cy="69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E1DD696-2D75-698C-EE4E-1B1E40175175}"/>
              </a:ext>
            </a:extLst>
          </p:cNvPr>
          <p:cNvGrpSpPr/>
          <p:nvPr/>
        </p:nvGrpSpPr>
        <p:grpSpPr>
          <a:xfrm>
            <a:off x="7741711" y="5167278"/>
            <a:ext cx="1099080" cy="1043280"/>
            <a:chOff x="7741711" y="5167278"/>
            <a:chExt cx="1099080" cy="10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FE498F2-EBD0-0409-7369-31E036194BCA}"/>
                    </a:ext>
                  </a:extLst>
                </p14:cNvPr>
                <p14:cNvContentPartPr/>
                <p14:nvPr/>
              </p14:nvContentPartPr>
              <p14:xfrm>
                <a:off x="8514271" y="5209398"/>
                <a:ext cx="231840" cy="385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FE498F2-EBD0-0409-7369-31E036194BC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505631" y="5200398"/>
                  <a:ext cx="2494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9BBCE4-0A57-CB39-CA2F-3DDBA72DA78E}"/>
                    </a:ext>
                  </a:extLst>
                </p14:cNvPr>
                <p14:cNvContentPartPr/>
                <p14:nvPr/>
              </p14:nvContentPartPr>
              <p14:xfrm>
                <a:off x="7741711" y="5713038"/>
                <a:ext cx="417240" cy="497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9BBCE4-0A57-CB39-CA2F-3DDBA72DA78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32711" y="5704398"/>
                  <a:ext cx="4348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210BC32-B096-4294-D728-826D35BE23B0}"/>
                    </a:ext>
                  </a:extLst>
                </p14:cNvPr>
                <p14:cNvContentPartPr/>
                <p14:nvPr/>
              </p14:nvContentPartPr>
              <p14:xfrm>
                <a:off x="7910551" y="6022998"/>
                <a:ext cx="324360" cy="14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210BC32-B096-4294-D728-826D35BE23B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901551" y="6013998"/>
                  <a:ext cx="342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3F77FE3-386B-95A8-2563-DE9BC850E779}"/>
                    </a:ext>
                  </a:extLst>
                </p14:cNvPr>
                <p14:cNvContentPartPr/>
                <p14:nvPr/>
              </p14:nvContentPartPr>
              <p14:xfrm>
                <a:off x="8575471" y="5805918"/>
                <a:ext cx="265320" cy="278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3F77FE3-386B-95A8-2563-DE9BC850E77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66471" y="5796918"/>
                  <a:ext cx="282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B93FBC8-A520-AB04-90E6-16667DDA0816}"/>
                    </a:ext>
                  </a:extLst>
                </p14:cNvPr>
                <p14:cNvContentPartPr/>
                <p14:nvPr/>
              </p14:nvContentPartPr>
              <p14:xfrm>
                <a:off x="7833511" y="5192478"/>
                <a:ext cx="127800" cy="281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B93FBC8-A520-AB04-90E6-16667DDA081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24511" y="5183838"/>
                  <a:ext cx="145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B435FA1-AB66-68C5-0ED1-AAEEFCE092AD}"/>
                    </a:ext>
                  </a:extLst>
                </p14:cNvPr>
                <p14:cNvContentPartPr/>
                <p14:nvPr/>
              </p14:nvContentPartPr>
              <p14:xfrm>
                <a:off x="7782751" y="5167278"/>
                <a:ext cx="228600" cy="212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B435FA1-AB66-68C5-0ED1-AAEEFCE092A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773751" y="5158278"/>
                  <a:ext cx="246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122D525-4D76-DAB0-FD00-EC37992E7B34}"/>
                    </a:ext>
                  </a:extLst>
                </p14:cNvPr>
                <p14:cNvContentPartPr/>
                <p14:nvPr/>
              </p14:nvContentPartPr>
              <p14:xfrm>
                <a:off x="8316631" y="5460678"/>
                <a:ext cx="13680" cy="142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122D525-4D76-DAB0-FD00-EC37992E7B3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07631" y="5452038"/>
                  <a:ext cx="31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27AF69-90DE-4AD0-C4FB-F42E59B47F14}"/>
                    </a:ext>
                  </a:extLst>
                </p14:cNvPr>
                <p14:cNvContentPartPr/>
                <p14:nvPr/>
              </p14:nvContentPartPr>
              <p14:xfrm>
                <a:off x="8370271" y="5590278"/>
                <a:ext cx="53640" cy="69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E27AF69-90DE-4AD0-C4FB-F42E59B47F1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361631" y="5581278"/>
                  <a:ext cx="71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C9CF3E3-64EC-060A-46BE-B84C1DE6DFD3}"/>
                    </a:ext>
                  </a:extLst>
                </p14:cNvPr>
                <p14:cNvContentPartPr/>
                <p14:nvPr/>
              </p14:nvContentPartPr>
              <p14:xfrm>
                <a:off x="8478631" y="5477598"/>
                <a:ext cx="88920" cy="173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C9CF3E3-64EC-060A-46BE-B84C1DE6DFD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469631" y="5468598"/>
                  <a:ext cx="106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EB86F66-8EE5-16EF-F617-829A8910CAA2}"/>
                    </a:ext>
                  </a:extLst>
                </p14:cNvPr>
                <p14:cNvContentPartPr/>
                <p14:nvPr/>
              </p14:nvContentPartPr>
              <p14:xfrm>
                <a:off x="8372071" y="5511078"/>
                <a:ext cx="356400" cy="213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EB86F66-8EE5-16EF-F617-829A8910CAA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363431" y="5502438"/>
                  <a:ext cx="374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4C5B69F-3ABF-6D8B-B106-5AE791A6BD5F}"/>
                    </a:ext>
                  </a:extLst>
                </p14:cNvPr>
                <p14:cNvContentPartPr/>
                <p14:nvPr/>
              </p14:nvContentPartPr>
              <p14:xfrm>
                <a:off x="8193511" y="5351598"/>
                <a:ext cx="114840" cy="306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4C5B69F-3ABF-6D8B-B106-5AE791A6BD5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184871" y="5342958"/>
                  <a:ext cx="1324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4AEA17B-1305-3325-E84A-8A609699D24C}"/>
              </a:ext>
            </a:extLst>
          </p:cNvPr>
          <p:cNvGrpSpPr/>
          <p:nvPr/>
        </p:nvGrpSpPr>
        <p:grpSpPr>
          <a:xfrm>
            <a:off x="9115471" y="5238918"/>
            <a:ext cx="1108440" cy="925200"/>
            <a:chOff x="9115471" y="5238918"/>
            <a:chExt cx="1108440" cy="92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81DE743-4113-1DC9-C365-E4CCFB1A1F7E}"/>
                    </a:ext>
                  </a:extLst>
                </p14:cNvPr>
                <p14:cNvContentPartPr/>
                <p14:nvPr/>
              </p14:nvContentPartPr>
              <p14:xfrm>
                <a:off x="9120511" y="5238918"/>
                <a:ext cx="176040" cy="275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81DE743-4113-1DC9-C365-E4CCFB1A1F7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11871" y="5229918"/>
                  <a:ext cx="193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27B3F4B-DA86-1288-B79D-0DD9D627FD96}"/>
                    </a:ext>
                  </a:extLst>
                </p14:cNvPr>
                <p14:cNvContentPartPr/>
                <p14:nvPr/>
              </p14:nvContentPartPr>
              <p14:xfrm>
                <a:off x="9115471" y="5787558"/>
                <a:ext cx="220680" cy="37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27B3F4B-DA86-1288-B79D-0DD9D627FD9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106831" y="5778918"/>
                  <a:ext cx="2383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F46B184-EC17-F5FF-6840-6285B77A2666}"/>
                    </a:ext>
                  </a:extLst>
                </p14:cNvPr>
                <p14:cNvContentPartPr/>
                <p14:nvPr/>
              </p14:nvContentPartPr>
              <p14:xfrm>
                <a:off x="9429031" y="5472558"/>
                <a:ext cx="41400" cy="197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F46B184-EC17-F5FF-6840-6285B77A266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420391" y="5463558"/>
                  <a:ext cx="59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F8B1C0A-8038-1A17-B11E-119EEAD88162}"/>
                    </a:ext>
                  </a:extLst>
                </p14:cNvPr>
                <p14:cNvContentPartPr/>
                <p14:nvPr/>
              </p14:nvContentPartPr>
              <p14:xfrm>
                <a:off x="9584191" y="5590998"/>
                <a:ext cx="90720" cy="118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F8B1C0A-8038-1A17-B11E-119EEAD8816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575191" y="5581998"/>
                  <a:ext cx="108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D0E07D4-969C-3E1D-A4CF-EABC7C965A9C}"/>
                    </a:ext>
                  </a:extLst>
                </p14:cNvPr>
                <p14:cNvContentPartPr/>
                <p14:nvPr/>
              </p14:nvContentPartPr>
              <p14:xfrm>
                <a:off x="9764191" y="5535198"/>
                <a:ext cx="116640" cy="166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D0E07D4-969C-3E1D-A4CF-EABC7C965A9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55551" y="5526558"/>
                  <a:ext cx="134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4B0BAA0-9D39-BBCE-1EE3-B98970C75658}"/>
                    </a:ext>
                  </a:extLst>
                </p14:cNvPr>
                <p14:cNvContentPartPr/>
                <p14:nvPr/>
              </p14:nvContentPartPr>
              <p14:xfrm>
                <a:off x="9682111" y="5512878"/>
                <a:ext cx="541800" cy="399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4B0BAA0-9D39-BBCE-1EE3-B98970C7565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673111" y="5503878"/>
                  <a:ext cx="5594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EB0C981-003D-4CDA-82E6-1E69C929C7B8}"/>
                    </a:ext>
                  </a:extLst>
                </p14:cNvPr>
                <p14:cNvContentPartPr/>
                <p14:nvPr/>
              </p14:nvContentPartPr>
              <p14:xfrm>
                <a:off x="9185671" y="5418918"/>
                <a:ext cx="411120" cy="496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EB0C981-003D-4CDA-82E6-1E69C929C7B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177031" y="5409918"/>
                  <a:ext cx="428760" cy="51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222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67AF8-8734-A611-0E4A-A95225EE33B4}"/>
              </a:ext>
            </a:extLst>
          </p:cNvPr>
          <p:cNvGrpSpPr/>
          <p:nvPr/>
        </p:nvGrpSpPr>
        <p:grpSpPr>
          <a:xfrm>
            <a:off x="873271" y="305118"/>
            <a:ext cx="1002960" cy="467640"/>
            <a:chOff x="873271" y="305118"/>
            <a:chExt cx="100296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EF08F6-D576-46CC-5148-01B5F3F9C64D}"/>
                    </a:ext>
                  </a:extLst>
                </p14:cNvPr>
                <p14:cNvContentPartPr/>
                <p14:nvPr/>
              </p14:nvContentPartPr>
              <p14:xfrm>
                <a:off x="1039951" y="432198"/>
                <a:ext cx="63720" cy="340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EF08F6-D576-46CC-5148-01B5F3F9C6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1311" y="423198"/>
                  <a:ext cx="813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0492AD-1E11-44CB-22F4-C22231A6F3BA}"/>
                    </a:ext>
                  </a:extLst>
                </p14:cNvPr>
                <p14:cNvContentPartPr/>
                <p14:nvPr/>
              </p14:nvContentPartPr>
              <p14:xfrm>
                <a:off x="873271" y="447678"/>
                <a:ext cx="256320" cy="231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0492AD-1E11-44CB-22F4-C22231A6F3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4271" y="438678"/>
                  <a:ext cx="273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12F6A2-D418-3AE7-2612-B2535C57365F}"/>
                    </a:ext>
                  </a:extLst>
                </p14:cNvPr>
                <p14:cNvContentPartPr/>
                <p14:nvPr/>
              </p14:nvContentPartPr>
              <p14:xfrm>
                <a:off x="1215991" y="702918"/>
                <a:ext cx="152280" cy="19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12F6A2-D418-3AE7-2612-B2535C5736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7351" y="694278"/>
                  <a:ext cx="169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DCD58C-BD08-1DB3-D401-4CFF87A20152}"/>
                    </a:ext>
                  </a:extLst>
                </p14:cNvPr>
                <p14:cNvContentPartPr/>
                <p14:nvPr/>
              </p14:nvContentPartPr>
              <p14:xfrm>
                <a:off x="1559791" y="305118"/>
                <a:ext cx="316440" cy="46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DCD58C-BD08-1DB3-D401-4CFF87A2015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50791" y="296118"/>
                  <a:ext cx="334080" cy="47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978BC4-7A60-24BF-E50D-DB8DF3F86251}"/>
                  </a:ext>
                </a:extLst>
              </p14:cNvPr>
              <p14:cNvContentPartPr/>
              <p14:nvPr/>
            </p14:nvContentPartPr>
            <p14:xfrm>
              <a:off x="1031311" y="1312398"/>
              <a:ext cx="27360" cy="14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978BC4-7A60-24BF-E50D-DB8DF3F862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2671" y="1303758"/>
                <a:ext cx="45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6B147A-4F9D-CB6C-4BFA-156A61BA4500}"/>
                  </a:ext>
                </a:extLst>
              </p14:cNvPr>
              <p14:cNvContentPartPr/>
              <p14:nvPr/>
            </p14:nvContentPartPr>
            <p14:xfrm>
              <a:off x="956791" y="1211238"/>
              <a:ext cx="552240" cy="987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6B147A-4F9D-CB6C-4BFA-156A61BA4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8151" y="1202238"/>
                <a:ext cx="56988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DA41C9-D1B8-8F4E-DC10-724358DA4012}"/>
                  </a:ext>
                </a:extLst>
              </p14:cNvPr>
              <p14:cNvContentPartPr/>
              <p14:nvPr/>
            </p14:nvContentPartPr>
            <p14:xfrm>
              <a:off x="10209151" y="1199718"/>
              <a:ext cx="467280" cy="98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DA41C9-D1B8-8F4E-DC10-724358DA401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00511" y="1190718"/>
                <a:ext cx="484920" cy="9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363A71-94DD-22F6-802B-ADC05C2D56D3}"/>
                  </a:ext>
                </a:extLst>
              </p14:cNvPr>
              <p14:cNvContentPartPr/>
              <p14:nvPr/>
            </p14:nvContentPartPr>
            <p14:xfrm>
              <a:off x="5661631" y="1636398"/>
              <a:ext cx="61920" cy="190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363A71-94DD-22F6-802B-ADC05C2D56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52991" y="1627758"/>
                <a:ext cx="795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1B98A6D-C09E-274D-5216-BDF03720E8EB}"/>
                  </a:ext>
                </a:extLst>
              </p14:cNvPr>
              <p14:cNvContentPartPr/>
              <p14:nvPr/>
            </p14:nvContentPartPr>
            <p14:xfrm>
              <a:off x="9965791" y="2229678"/>
              <a:ext cx="16560" cy="10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1B98A6D-C09E-274D-5216-BDF03720E8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56791" y="2220678"/>
                <a:ext cx="3420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AF38B28-678C-D301-3696-8B89176FB3E4}"/>
              </a:ext>
            </a:extLst>
          </p:cNvPr>
          <p:cNvGrpSpPr/>
          <p:nvPr/>
        </p:nvGrpSpPr>
        <p:grpSpPr>
          <a:xfrm>
            <a:off x="1290151" y="1045638"/>
            <a:ext cx="4205160" cy="1212120"/>
            <a:chOff x="1290151" y="1045638"/>
            <a:chExt cx="4205160" cy="12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E9EFEB-4C91-2C95-BE05-0109F50B9F6C}"/>
                    </a:ext>
                  </a:extLst>
                </p14:cNvPr>
                <p14:cNvContentPartPr/>
                <p14:nvPr/>
              </p14:nvContentPartPr>
              <p14:xfrm>
                <a:off x="1290151" y="1275318"/>
                <a:ext cx="560160" cy="864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E9EFEB-4C91-2C95-BE05-0109F50B9F6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81151" y="1266318"/>
                  <a:ext cx="57780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6252BC-1242-A654-AC15-6EC6CB6E9FC2}"/>
                    </a:ext>
                  </a:extLst>
                </p14:cNvPr>
                <p14:cNvContentPartPr/>
                <p14:nvPr/>
              </p14:nvContentPartPr>
              <p14:xfrm>
                <a:off x="4940911" y="1045638"/>
                <a:ext cx="554400" cy="1212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6252BC-1242-A654-AC15-6EC6CB6E9F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31911" y="1036638"/>
                  <a:ext cx="572040" cy="12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F142EC-8A5F-7C25-3450-4338882AB2CB}"/>
                    </a:ext>
                  </a:extLst>
                </p14:cNvPr>
                <p14:cNvContentPartPr/>
                <p14:nvPr/>
              </p14:nvContentPartPr>
              <p14:xfrm>
                <a:off x="1586431" y="1418958"/>
                <a:ext cx="432720" cy="67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F142EC-8A5F-7C25-3450-4338882AB2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577791" y="1410318"/>
                  <a:ext cx="45036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6FC761-12E6-7C30-8283-DA044B4A9E81}"/>
                    </a:ext>
                  </a:extLst>
                </p14:cNvPr>
                <p14:cNvContentPartPr/>
                <p14:nvPr/>
              </p14:nvContentPartPr>
              <p14:xfrm>
                <a:off x="3247471" y="1661598"/>
                <a:ext cx="96840" cy="18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6FC761-12E6-7C30-8283-DA044B4A9E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38831" y="1652958"/>
                  <a:ext cx="114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328CC4-7918-6CDE-0528-E0A93C43EC4B}"/>
                    </a:ext>
                  </a:extLst>
                </p14:cNvPr>
                <p14:cNvContentPartPr/>
                <p14:nvPr/>
              </p14:nvContentPartPr>
              <p14:xfrm>
                <a:off x="2743111" y="1343718"/>
                <a:ext cx="287640" cy="59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328CC4-7918-6CDE-0528-E0A93C43EC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34111" y="1335078"/>
                  <a:ext cx="3052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5CF9B2-9CE0-66C2-402B-2E1B4E103B5A}"/>
                    </a:ext>
                  </a:extLst>
                </p14:cNvPr>
                <p14:cNvContentPartPr/>
                <p14:nvPr/>
              </p14:nvContentPartPr>
              <p14:xfrm>
                <a:off x="3682351" y="1345158"/>
                <a:ext cx="15480" cy="5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5CF9B2-9CE0-66C2-402B-2E1B4E103B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73711" y="1336158"/>
                  <a:ext cx="33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D99EE2-936E-2FA7-E0F3-87841A192291}"/>
                    </a:ext>
                  </a:extLst>
                </p14:cNvPr>
                <p14:cNvContentPartPr/>
                <p14:nvPr/>
              </p14:nvContentPartPr>
              <p14:xfrm>
                <a:off x="3617551" y="1308438"/>
                <a:ext cx="447120" cy="75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D99EE2-936E-2FA7-E0F3-87841A1922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08911" y="1299798"/>
                  <a:ext cx="46476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0D8736-FC86-0CF6-5D23-E93DCF580F31}"/>
                    </a:ext>
                  </a:extLst>
                </p14:cNvPr>
                <p14:cNvContentPartPr/>
                <p14:nvPr/>
              </p14:nvContentPartPr>
              <p14:xfrm>
                <a:off x="4814911" y="1258758"/>
                <a:ext cx="369720" cy="72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0D8736-FC86-0CF6-5D23-E93DCF580F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06271" y="1250118"/>
                  <a:ext cx="38736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B210B0-8834-70F4-9EFC-8600327D85EA}"/>
                    </a:ext>
                  </a:extLst>
                </p14:cNvPr>
                <p14:cNvContentPartPr/>
                <p14:nvPr/>
              </p14:nvContentPartPr>
              <p14:xfrm>
                <a:off x="1851031" y="1580958"/>
                <a:ext cx="248400" cy="459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B210B0-8834-70F4-9EFC-8600327D85E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42391" y="1571958"/>
                  <a:ext cx="2660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64322D-40B8-AC88-F723-21FD98C50ED6}"/>
                    </a:ext>
                  </a:extLst>
                </p14:cNvPr>
                <p14:cNvContentPartPr/>
                <p14:nvPr/>
              </p14:nvContentPartPr>
              <p14:xfrm>
                <a:off x="2524951" y="1472598"/>
                <a:ext cx="307440" cy="443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64322D-40B8-AC88-F723-21FD98C50E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15951" y="1463958"/>
                  <a:ext cx="3250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E85AF2-BB62-20DD-C7CE-C8965AC3D58A}"/>
                    </a:ext>
                  </a:extLst>
                </p14:cNvPr>
                <p14:cNvContentPartPr/>
                <p14:nvPr/>
              </p14:nvContentPartPr>
              <p14:xfrm>
                <a:off x="2281231" y="1655478"/>
                <a:ext cx="96840" cy="303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E85AF2-BB62-20DD-C7CE-C8965AC3D5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72591" y="1646838"/>
                  <a:ext cx="114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CDCDAD-99DB-0F81-8514-272F780A2686}"/>
                    </a:ext>
                  </a:extLst>
                </p14:cNvPr>
                <p14:cNvContentPartPr/>
                <p14:nvPr/>
              </p14:nvContentPartPr>
              <p14:xfrm>
                <a:off x="3901591" y="1349838"/>
                <a:ext cx="268560" cy="56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CDCDAD-99DB-0F81-8514-272F780A26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951" y="1340838"/>
                  <a:ext cx="28620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26AAE0-5677-6C60-2CEF-F0055CCCF506}"/>
                    </a:ext>
                  </a:extLst>
                </p14:cNvPr>
                <p14:cNvContentPartPr/>
                <p14:nvPr/>
              </p14:nvContentPartPr>
              <p14:xfrm>
                <a:off x="4291111" y="1492758"/>
                <a:ext cx="231120" cy="293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26AAE0-5677-6C60-2CEF-F0055CCCF5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82111" y="1483758"/>
                  <a:ext cx="248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E04068-5C3B-CA13-2B96-CC0553360CA2}"/>
                    </a:ext>
                  </a:extLst>
                </p14:cNvPr>
                <p14:cNvContentPartPr/>
                <p14:nvPr/>
              </p14:nvContentPartPr>
              <p14:xfrm>
                <a:off x="4571911" y="1390158"/>
                <a:ext cx="295560" cy="510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E04068-5C3B-CA13-2B96-CC0553360C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62911" y="1381158"/>
                  <a:ext cx="313200" cy="52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5B18FC-412C-4503-1606-9C7B6DF44E42}"/>
              </a:ext>
            </a:extLst>
          </p:cNvPr>
          <p:cNvGrpSpPr/>
          <p:nvPr/>
        </p:nvGrpSpPr>
        <p:grpSpPr>
          <a:xfrm>
            <a:off x="6054031" y="1330038"/>
            <a:ext cx="4712760" cy="1011600"/>
            <a:chOff x="6054031" y="1330038"/>
            <a:chExt cx="4712760" cy="10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E9971F8-5E77-CB48-E8F1-24C95A9622A6}"/>
                    </a:ext>
                  </a:extLst>
                </p14:cNvPr>
                <p14:cNvContentPartPr/>
                <p14:nvPr/>
              </p14:nvContentPartPr>
              <p14:xfrm>
                <a:off x="6054031" y="1330038"/>
                <a:ext cx="513000" cy="86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E9971F8-5E77-CB48-E8F1-24C95A9622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45031" y="1321038"/>
                  <a:ext cx="53064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81ACCC-0B18-3E3B-67BA-400F183B1F7B}"/>
                    </a:ext>
                  </a:extLst>
                </p14:cNvPr>
                <p14:cNvContentPartPr/>
                <p14:nvPr/>
              </p14:nvContentPartPr>
              <p14:xfrm>
                <a:off x="9957511" y="1341918"/>
                <a:ext cx="809280" cy="998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81ACCC-0B18-3E3B-67BA-400F183B1F7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48511" y="1332918"/>
                  <a:ext cx="826920" cy="10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884258-43A2-FF43-1265-A8EA57A7E816}"/>
                    </a:ext>
                  </a:extLst>
                </p14:cNvPr>
                <p14:cNvContentPartPr/>
                <p14:nvPr/>
              </p14:nvContentPartPr>
              <p14:xfrm>
                <a:off x="6614551" y="1450998"/>
                <a:ext cx="381600" cy="693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884258-43A2-FF43-1265-A8EA57A7E81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05551" y="1441998"/>
                  <a:ext cx="3992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AB73D1-E1A7-EE59-9055-65AD52E3DE80}"/>
                    </a:ext>
                  </a:extLst>
                </p14:cNvPr>
                <p14:cNvContentPartPr/>
                <p14:nvPr/>
              </p14:nvContentPartPr>
              <p14:xfrm>
                <a:off x="7961311" y="1513638"/>
                <a:ext cx="209880" cy="572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AB73D1-E1A7-EE59-9055-65AD52E3DE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52311" y="1504638"/>
                  <a:ext cx="2275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A2E506-F06E-6B15-B058-E81B85482F21}"/>
                    </a:ext>
                  </a:extLst>
                </p14:cNvPr>
                <p14:cNvContentPartPr/>
                <p14:nvPr/>
              </p14:nvContentPartPr>
              <p14:xfrm>
                <a:off x="8323471" y="1880478"/>
                <a:ext cx="39600" cy="90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A2E506-F06E-6B15-B058-E81B85482F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14471" y="1871838"/>
                  <a:ext cx="57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D3F05E-9498-E442-A152-5FA601E38E9F}"/>
                    </a:ext>
                  </a:extLst>
                </p14:cNvPr>
                <p14:cNvContentPartPr/>
                <p14:nvPr/>
              </p14:nvContentPartPr>
              <p14:xfrm>
                <a:off x="8593831" y="1396278"/>
                <a:ext cx="489240" cy="94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D3F05E-9498-E442-A152-5FA601E38E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84831" y="1387638"/>
                  <a:ext cx="50688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AA2172-1775-7EB1-4FB1-A78237480B74}"/>
                    </a:ext>
                  </a:extLst>
                </p14:cNvPr>
                <p14:cNvContentPartPr/>
                <p14:nvPr/>
              </p14:nvContentPartPr>
              <p14:xfrm>
                <a:off x="9764191" y="1518678"/>
                <a:ext cx="482040" cy="679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AA2172-1775-7EB1-4FB1-A78237480B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55551" y="1509678"/>
                  <a:ext cx="4996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2AC3CA-AC39-51DE-92CF-3DFCE744521F}"/>
                    </a:ext>
                  </a:extLst>
                </p14:cNvPr>
                <p14:cNvContentPartPr/>
                <p14:nvPr/>
              </p14:nvContentPartPr>
              <p14:xfrm>
                <a:off x="6945751" y="1525518"/>
                <a:ext cx="321480" cy="556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2AC3CA-AC39-51DE-92CF-3DFCE744521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37111" y="1516518"/>
                  <a:ext cx="3391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E4C024-2507-927A-F79B-E23C8DA5E4F0}"/>
                    </a:ext>
                  </a:extLst>
                </p14:cNvPr>
                <p14:cNvContentPartPr/>
                <p14:nvPr/>
              </p14:nvContentPartPr>
              <p14:xfrm>
                <a:off x="7303951" y="1708758"/>
                <a:ext cx="147240" cy="243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E4C024-2507-927A-F79B-E23C8DA5E4F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95311" y="1699758"/>
                  <a:ext cx="164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88F31CC-3F4D-EC59-21BD-1C1ED982AE47}"/>
                    </a:ext>
                  </a:extLst>
                </p14:cNvPr>
                <p14:cNvContentPartPr/>
                <p14:nvPr/>
              </p14:nvContentPartPr>
              <p14:xfrm>
                <a:off x="7633711" y="1626678"/>
                <a:ext cx="260640" cy="470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88F31CC-3F4D-EC59-21BD-1C1ED982AE4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24711" y="1618038"/>
                  <a:ext cx="2782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353338-8902-E62F-166F-AF30EFAAB644}"/>
                    </a:ext>
                  </a:extLst>
                </p14:cNvPr>
                <p14:cNvContentPartPr/>
                <p14:nvPr/>
              </p14:nvContentPartPr>
              <p14:xfrm>
                <a:off x="9051751" y="1552518"/>
                <a:ext cx="275760" cy="546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353338-8902-E62F-166F-AF30EFAAB64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42751" y="1543518"/>
                  <a:ext cx="29340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27C089-CC13-797D-6A00-778AFF1ED3A2}"/>
                    </a:ext>
                  </a:extLst>
                </p14:cNvPr>
                <p14:cNvContentPartPr/>
                <p14:nvPr/>
              </p14:nvContentPartPr>
              <p14:xfrm>
                <a:off x="9470431" y="1726398"/>
                <a:ext cx="42840" cy="251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27C089-CC13-797D-6A00-778AFF1ED3A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61431" y="1717398"/>
                  <a:ext cx="60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3699A5-1DFD-0870-0334-C99C57D8A6B2}"/>
                    </a:ext>
                  </a:extLst>
                </p14:cNvPr>
                <p14:cNvContentPartPr/>
                <p14:nvPr/>
              </p14:nvContentPartPr>
              <p14:xfrm>
                <a:off x="9309871" y="1745838"/>
                <a:ext cx="219960" cy="177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3699A5-1DFD-0870-0334-C99C57D8A6B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00871" y="1736838"/>
                  <a:ext cx="237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0EFFAB-B917-9953-C6BF-B121ABC917D6}"/>
                    </a:ext>
                  </a:extLst>
                </p14:cNvPr>
                <p14:cNvContentPartPr/>
                <p14:nvPr/>
              </p14:nvContentPartPr>
              <p14:xfrm>
                <a:off x="9598231" y="1702998"/>
                <a:ext cx="233280" cy="436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0EFFAB-B917-9953-C6BF-B121ABC917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589591" y="1693998"/>
                  <a:ext cx="250920" cy="45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8946201-F804-2EEE-73BF-472862382C2E}"/>
              </a:ext>
            </a:extLst>
          </p:cNvPr>
          <p:cNvGrpSpPr/>
          <p:nvPr/>
        </p:nvGrpSpPr>
        <p:grpSpPr>
          <a:xfrm>
            <a:off x="803071" y="2623878"/>
            <a:ext cx="1344600" cy="1635480"/>
            <a:chOff x="803071" y="2623878"/>
            <a:chExt cx="1344600" cy="163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77BAD2-4EA0-A689-962F-562D1D1F5DB2}"/>
                    </a:ext>
                  </a:extLst>
                </p14:cNvPr>
                <p14:cNvContentPartPr/>
                <p14:nvPr/>
              </p14:nvContentPartPr>
              <p14:xfrm>
                <a:off x="1202671" y="3444678"/>
                <a:ext cx="98640" cy="52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77BAD2-4EA0-A689-962F-562D1D1F5DB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94031" y="3436038"/>
                  <a:ext cx="116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1CAD233-9E32-4658-62D3-CC80B44F886E}"/>
                    </a:ext>
                  </a:extLst>
                </p14:cNvPr>
                <p14:cNvContentPartPr/>
                <p14:nvPr/>
              </p14:nvContentPartPr>
              <p14:xfrm>
                <a:off x="1212031" y="3362598"/>
                <a:ext cx="177840" cy="371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CAD233-9E32-4658-62D3-CC80B44F886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03031" y="3353598"/>
                  <a:ext cx="1954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334748-833D-EFFC-A9C0-FF2FCAF5C063}"/>
                    </a:ext>
                  </a:extLst>
                </p14:cNvPr>
                <p14:cNvContentPartPr/>
                <p14:nvPr/>
              </p14:nvContentPartPr>
              <p14:xfrm>
                <a:off x="1415431" y="3263238"/>
                <a:ext cx="195840" cy="290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334748-833D-EFFC-A9C0-FF2FCAF5C0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06431" y="3254238"/>
                  <a:ext cx="213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2181BFF-5878-158B-36E2-7919848034D0}"/>
                    </a:ext>
                  </a:extLst>
                </p14:cNvPr>
                <p14:cNvContentPartPr/>
                <p14:nvPr/>
              </p14:nvContentPartPr>
              <p14:xfrm>
                <a:off x="1639711" y="3385278"/>
                <a:ext cx="82080" cy="110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2181BFF-5878-158B-36E2-7919848034D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31071" y="3376638"/>
                  <a:ext cx="99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A6320E-D186-DCDE-BDF7-753D652CDC97}"/>
                    </a:ext>
                  </a:extLst>
                </p14:cNvPr>
                <p14:cNvContentPartPr/>
                <p14:nvPr/>
              </p14:nvContentPartPr>
              <p14:xfrm>
                <a:off x="1827631" y="3086478"/>
                <a:ext cx="119520" cy="374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A6320E-D186-DCDE-BDF7-753D652CDC9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18991" y="3077478"/>
                  <a:ext cx="1371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BEAE4A-8A1C-69EB-4738-4787A35DEA9D}"/>
                    </a:ext>
                  </a:extLst>
                </p14:cNvPr>
                <p14:cNvContentPartPr/>
                <p14:nvPr/>
              </p14:nvContentPartPr>
              <p14:xfrm>
                <a:off x="803071" y="2623878"/>
                <a:ext cx="1344600" cy="1635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BEAE4A-8A1C-69EB-4738-4787A35DEA9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4431" y="2615238"/>
                  <a:ext cx="1362240" cy="165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02B8646-F321-74E5-814C-5CC7B994EBB7}"/>
              </a:ext>
            </a:extLst>
          </p:cNvPr>
          <p:cNvGrpSpPr/>
          <p:nvPr/>
        </p:nvGrpSpPr>
        <p:grpSpPr>
          <a:xfrm>
            <a:off x="3287431" y="3130038"/>
            <a:ext cx="4268160" cy="2950560"/>
            <a:chOff x="3287431" y="3130038"/>
            <a:chExt cx="4268160" cy="29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E56178-957F-B6A0-DD38-0A3D28421B71}"/>
                    </a:ext>
                  </a:extLst>
                </p14:cNvPr>
                <p14:cNvContentPartPr/>
                <p14:nvPr/>
              </p14:nvContentPartPr>
              <p14:xfrm>
                <a:off x="3287431" y="3808638"/>
                <a:ext cx="205200" cy="185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E56178-957F-B6A0-DD38-0A3D28421B7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78431" y="3799638"/>
                  <a:ext cx="222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8FB5C0-79E2-6A2B-DB1A-B4D5E602B42E}"/>
                    </a:ext>
                  </a:extLst>
                </p14:cNvPr>
                <p14:cNvContentPartPr/>
                <p14:nvPr/>
              </p14:nvContentPartPr>
              <p14:xfrm>
                <a:off x="3380311" y="3934278"/>
                <a:ext cx="720720" cy="2146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8FB5C0-79E2-6A2B-DB1A-B4D5E602B42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71311" y="3925278"/>
                  <a:ext cx="738360" cy="21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5C6711-6183-1D8F-3591-FCDB8D253418}"/>
                    </a:ext>
                  </a:extLst>
                </p14:cNvPr>
                <p14:cNvContentPartPr/>
                <p14:nvPr/>
              </p14:nvContentPartPr>
              <p14:xfrm>
                <a:off x="3430711" y="5136678"/>
                <a:ext cx="3642480" cy="886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5C6711-6183-1D8F-3591-FCDB8D2534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421711" y="5127678"/>
                  <a:ext cx="366012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5202CF-CFD4-3E0D-B4A6-BFB7E50EFBC1}"/>
                    </a:ext>
                  </a:extLst>
                </p14:cNvPr>
                <p14:cNvContentPartPr/>
                <p14:nvPr/>
              </p14:nvContentPartPr>
              <p14:xfrm>
                <a:off x="7085431" y="5100318"/>
                <a:ext cx="30960" cy="247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5202CF-CFD4-3E0D-B4A6-BFB7E50EFBC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76431" y="5091318"/>
                  <a:ext cx="48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129F3F5-4680-D446-1279-CC8959929417}"/>
                    </a:ext>
                  </a:extLst>
                </p14:cNvPr>
                <p14:cNvContentPartPr/>
                <p14:nvPr/>
              </p14:nvContentPartPr>
              <p14:xfrm>
                <a:off x="7239151" y="5062158"/>
                <a:ext cx="316440" cy="158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129F3F5-4680-D446-1279-CC895992941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30511" y="5053158"/>
                  <a:ext cx="334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0E04D6E-8535-3466-8935-AC0364DACFB3}"/>
                    </a:ext>
                  </a:extLst>
                </p14:cNvPr>
                <p14:cNvContentPartPr/>
                <p14:nvPr/>
              </p14:nvContentPartPr>
              <p14:xfrm>
                <a:off x="3422071" y="3345678"/>
                <a:ext cx="252360" cy="320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0E04D6E-8535-3466-8935-AC0364DACFB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13071" y="3336678"/>
                  <a:ext cx="270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0B3A1D-4305-1092-D845-6553DA1AF30A}"/>
                    </a:ext>
                  </a:extLst>
                </p14:cNvPr>
                <p14:cNvContentPartPr/>
                <p14:nvPr/>
              </p14:nvContentPartPr>
              <p14:xfrm>
                <a:off x="5209111" y="5622678"/>
                <a:ext cx="297000" cy="209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0B3A1D-4305-1092-D845-6553DA1AF30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00111" y="5613678"/>
                  <a:ext cx="314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CA0711-DD27-3454-5662-6219A5DAD74C}"/>
                    </a:ext>
                  </a:extLst>
                </p14:cNvPr>
                <p14:cNvContentPartPr/>
                <p14:nvPr/>
              </p14:nvContentPartPr>
              <p14:xfrm>
                <a:off x="5276431" y="5488758"/>
                <a:ext cx="72720" cy="40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CA0711-DD27-3454-5662-6219A5DAD74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67431" y="5480118"/>
                  <a:ext cx="90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D15A2F2-3DBD-0829-6F94-681744AEF130}"/>
                    </a:ext>
                  </a:extLst>
                </p14:cNvPr>
                <p14:cNvContentPartPr/>
                <p14:nvPr/>
              </p14:nvContentPartPr>
              <p14:xfrm>
                <a:off x="4873591" y="4437558"/>
                <a:ext cx="360" cy="22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D15A2F2-3DBD-0829-6F94-681744AEF13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64951" y="4428918"/>
                  <a:ext cx="18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C015F60-092D-7EB7-7E23-0B3FABC56D0A}"/>
                    </a:ext>
                  </a:extLst>
                </p14:cNvPr>
                <p14:cNvContentPartPr/>
                <p14:nvPr/>
              </p14:nvContentPartPr>
              <p14:xfrm>
                <a:off x="4840111" y="4378518"/>
                <a:ext cx="18360" cy="70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C015F60-092D-7EB7-7E23-0B3FABC56D0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31111" y="4369878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420DE6-7135-912A-A720-A34D4ADC8FD7}"/>
                    </a:ext>
                  </a:extLst>
                </p14:cNvPr>
                <p14:cNvContentPartPr/>
                <p14:nvPr/>
              </p14:nvContentPartPr>
              <p14:xfrm>
                <a:off x="4043431" y="3178638"/>
                <a:ext cx="983520" cy="2786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420DE6-7135-912A-A720-A34D4ADC8FD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34431" y="3169638"/>
                  <a:ext cx="1001160" cy="28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F9041B-782F-6275-19EB-79796672762B}"/>
                    </a:ext>
                  </a:extLst>
                </p14:cNvPr>
                <p14:cNvContentPartPr/>
                <p14:nvPr/>
              </p14:nvContentPartPr>
              <p14:xfrm>
                <a:off x="4746871" y="3130038"/>
                <a:ext cx="391320" cy="154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F9041B-782F-6275-19EB-79796672762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38231" y="3121398"/>
                  <a:ext cx="40896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05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7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abolhasan bdh</cp:lastModifiedBy>
  <cp:revision>4</cp:revision>
  <dcterms:created xsi:type="dcterms:W3CDTF">2022-10-30T02:21:11Z</dcterms:created>
  <dcterms:modified xsi:type="dcterms:W3CDTF">2023-08-31T16:06:06Z</dcterms:modified>
</cp:coreProperties>
</file>