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4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401 241 784,'26'-35'31628,"-45"134"-31273,10-40-355,-11 66 0,-37 125 0,46-212 0,-67 193 0,69-210 0,0 0 0,-2-1 0,0 0 0,-2-1 0,0-1 0,-1 1 0,-1-2 0,-23 22 0,36-37-152,0 0 0,0 0 0,-1 0-1,1-1 1,-1 1 0,1-1 0,-1 1 0,1-1 0,-1 0-1,0 0 1,0 0 0,0 0 0,1-1 0,-1 1 0,0-1-1,0 1 1,-4-1 0,5-1-171,0 1-1,0-1 1,0 0-1,0 1 1,0-1-1,0 0 1,1 0-1,-1 0 1,0-1-1,0 1 1,1 0-1,-1-1 1,1 1-1,-1-1 1,1 1 0,0-1-1,0 1 1,-2-5-1,0 1-307,1 0 1,0-1-1,0 1 0,0-1 1,1 0-1,-1 0 0,2 1 1,-1-1-1,1 0 0,-1 0 0,2 0 1,-1 0-1,1 0 0,-1 0 1,4-7-1,42-120-5352,37-59 4190,52-75 2286,21 12 4288,-139 229-2438,1 0-1,2 2 1,0 0 0,42-36-1,-46 47-1404,0 1 0,1 0 0,0 1-1,0 1 1,33-14 0,-46 22-800,1 1 0,0-1 0,-1 1 0,1 0-1,0 0 1,0 1 0,0-1 0,0 1 0,0 0 0,0 0 0,-1 1 0,1 0 0,0-1 0,0 2 0,0-1 0,-1 0 0,1 1 0,-1 0 0,1 0 0,-1 0 0,0 1-1,1 0 1,-1-1 0,-1 1 0,1 1 0,0-1 0,-1 0 0,0 1 0,5 5 0,-2 1-138,0 0 0,0 0 0,-1 0 0,0 0 0,-1 1 0,0 0 0,-1 0 0,0 0 0,0 0 0,-1 1 0,0 17 0,-1-13 0,-2 1 0,0 0 0,0-1 0,-2 0 0,0 1 0,0-1 0,-10 22 0,2-1 0,8-27 0,0 0 0,0-1 0,-1 1 0,-9 16 0,-119 163 34,111-164-62,-1 0 0,-1-1-1,-1-1 1,-1-2 0,-27 20 0,46-38 372,-21 14-5439,22-14 2296,0 0 1,0 0 0,-1-1-1,1 0 1,0 0 0,-9 1-1,-3-2-5125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4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58 4289,'-12'-13'6671,"-24"-19"2244,15 19 3492,31 37-11922,45 77-485,-42-81 0,-10-14 0,0 0 0,1 0 0,0-1 0,0 0 0,0 0 0,1 0 0,-1 0 0,1-1 0,1 1 0,-1-1 0,0 0 0,1-1 0,0 0 0,0 0 0,0 0 0,0 0 0,0-1 0,1 0 0,-1 0 0,1-1 0,-1 0 0,1 0 0,-1-1 0,1 1 0,0-1 0,-1-1 0,1 1 0,0-1 0,-1 0 0,1-1 0,-1 0 0,0 0 0,1 0 0,-1-1 0,0 1 0,0-2 0,6-3 0,-2 0 0,0-1 0,0 1 0,-1-1 0,-1-1 0,0 0 0,0 0 0,0-1 0,-1 0 0,-1 0 0,1 0 0,4-14 0,-10 23 0,-1 0 0,0-1 0,0 1 0,0-1 0,0 1 0,0-1 0,0 1 0,0 0 0,0-1 0,-1 1 0,1-1 0,-1 1 0,1 0 0,-1-1 0,1 1 0,-1 0 0,0 0 0,1-1 0,-1 1 0,0 0 0,0 0 0,0 0 0,0 0 0,0 0 0,0 0 0,0 0 0,0 0 0,-1 1 0,1-1 0,0 0 0,0 1 0,-1-1 0,-2 0 0,0-1 0,0 0 0,0 0 0,0 1 0,0-1 0,-1 1 0,1 0 0,0 0 0,-1 1 0,1-1 0,-6 1 0,0 1 0,-1 1 0,1 1 0,0-1 0,0 1 0,0 1 0,0 0 0,0 1 0,1-1 0,0 2 0,0-1 0,0 1 0,1 1 0,0 0 0,0 0 0,1 0 0,-1 1 0,2 0 0,-1 0 0,1 1 0,0 0 0,1 0 0,0 1 0,1-1 0,0 1 0,0 0 0,1 0 0,0 0 0,-1 13 0,0 1 0,1 0 0,1 0 0,1 0 0,2 0 0,0 0 0,7 36 0,-4-49 0,1 1 0,1-1 0,0 0 0,0 0 0,1-1 0,1 1 0,-1-2 0,2 1 0,-1-1 0,1 0 0,19 13 0,-22-17 14,0-1 0,1 0 1,-1 0-1,1 0 0,0-1 0,0 0 1,0 0-1,1 0 0,10 1 0,-13-3-56,0-1 1,0 0-1,0 0 0,0 0 0,0-1 0,0 0 0,0 0 0,0 0 1,0-1-1,0 1 0,-1-1 0,1 0 0,0 0 0,-1-1 0,0 1 0,5-4 1,13-11-4118,13-13-9362,-18 15 5836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4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217 161 1504,'24'5'30817,"-23"-4"-30371,18 15-446,-17-13 0,0-1 0,0 0 0,0 0 0,1 0 0,-1 0 0,1-1 0,-1 1 0,1-1 0,-1 1 0,1-1 0,5 2 0,5-1 0,1-1 0,-1 0 0,1-1 0,0 0 0,-1-1 0,1-1 0,-1 0 0,1-1 0,-1 0 0,0-1 0,0-1 0,0 0 0,-1 0 0,0-1 0,0-1 0,0 0 0,-1-1 0,0 0 0,19-18 0,-27 22-35,0 0 0,-1 1 1,1-1-1,-1 0 0,1-1 0,-1 1 0,0 0 1,-1-1-1,1 1 0,-1-1 0,0 0 0,1-7 1,-2 10 17,0 0 1,0 0 0,0 0 0,0 0 0,0 1 0,0-1 0,-1 0 0,1 0 0,-1 0 0,0 0 0,1 0 0,-1 1 0,0-1 0,0 0-1,0 1 1,0-1 0,0 0 0,0 1 0,-1 0 0,1-1 0,0 1 0,-1 0 0,1-1 0,-1 1 0,0 0 0,1 0 0,-1 0-1,0 0 1,1 1 0,-1-1 0,-4 0 0,-7-2 48,0 1 1,0 1-1,0 0 0,0 1 1,0 1-1,0 0 0,0 0 1,0 2-1,0-1 0,1 2 1,-1-1-1,1 2 0,-13 6 1,-1 0 52,1 2 1,0 1 0,2 1 0,-1 1-1,-23 22 1,24-17-86,1 1 0,1 1 0,1 0 0,1 2 0,-23 39 0,35-52 0,0 1 0,0 1 0,1-1 0,1 1 0,1 0 0,0 0 0,0 1 0,1-1 0,1 1 0,1 0 0,0-1 0,1 1 0,3 26 0,-2-35-21,1-1 0,0 1 0,0 0 0,1-1 1,-1 0-1,1 1 0,0-1 0,1 0 0,-1 0 0,1-1 0,0 1 0,0-1 1,1 0-1,-1 0 0,1 0 0,0-1 0,0 1 0,0-1 0,1 0 0,-1-1 1,0 1-1,1-1 0,0 0 0,0-1 0,9 2 0,-3 0-215,1-1-1,-1 0 0,1-1 1,0-1-1,0 0 1,-1-1-1,1 0 0,0-1 1,-1 0-1,1-1 1,14-5-1,62-39-20129,-56 32 13195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4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223 732 2913,'6'-12'5798,"3"-18"13223,-7 10-13998,2 6-5009,-3 7-14,-15 13-2,5 0 2,-1 1 0,2 0 0,-1 0 0,1 1 0,0 0 0,0 1 0,-7 11 0,-43 70 0,54-83 0,-16 27 0,3 1 0,-24 65 0,38-90 0,0 0 0,0 1 0,1-1 0,0 1 0,1 0 0,0 0 0,1-1 0,0 1 0,0 0 0,2 0 0,-1 0 0,4 11 0,-4-19 0,0-1 0,0 0 0,0 0 0,0 0 0,0 0 0,1 0 0,-1 0 0,1-1 0,-1 1 0,1 0 0,0-1 0,0 1 0,-1-1 0,1 1 0,0-1 0,0 0 0,1 0 0,-1 0 0,0 0 0,0 0 0,0 0 0,1-1 0,-1 1 0,0-1 0,1 0 0,-1 1 0,0-1 0,4-1 0,3 1 0,1 0 0,0-1 0,0-1 0,-1 0 0,16-5 0,7-5 0,0-2 0,-1-2 0,-1 0 0,0-2 0,-2-2 0,0 0 0,-1-2 0,-1-1 0,25-28 0,30-40 0,80-117 0,-160 207 0,102-140 0,146-263 0,-229 369 0,-13 25 0,-1 0 0,-1-1 0,7-17 0,-11 28 0,-1-1 0,0 1 0,1-1 0,-1 1 0,0 0 0,0-1 0,0 1 0,1-1 0,-1 1 0,0-1 0,0 1 0,0-1 0,0 1 0,0-1 0,0 1 0,0-1 0,0 1 0,0-1 0,0 1 0,0 0 0,0-1 0,0 1 0,0-1 0,-1 1 0,1-1 0,0 1 0,0-1 0,0 1 0,-1 0 0,1-1 0,0 1 0,-1-1 0,-14 9 0,-20 28 0,34-34 0,-193 244 0,62-73 0,33-56-4363,-22 28-6517,83-88 1830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4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1920,'0'-25'29849,"0"21"-28934,0 4-912,0 0-1,1-1 1,-1 1-1,0 0 1,0 0-1,1 0 1,-1 0-1,0-1 1,1 1 0,-1 0-1,0 0 1,1 0-1,-1 0 1,1 0-1,-1 0 1,0 0-1,1 0 1,-1 0-1,0 0 1,1 0-1,-1 0 1,0 0-1,1 0 1,-1 0-1,0 0 1,1 0-1,-1 1 1,0-1-1,1 0 1,-1 0-1,0 0 1,1 1 0,-1-1-1,0 0 1,0 0-1,1 1 1,-1-1-1,0 0 1,0 0-1,1 1 1,12 8-24,44 9 21,-38-11 0,1-1 0,1 0 0,-1-2 0,25 3 0,14-2 0,10 2 0,111-5 0,-151-4-1511,1-1 1,57-15-1,-74 14 640,1-1-1,-1 0 1,0-1-1,-1 0 0,1-1 1,-1-1-1,0 0 1,14-12-1,-8 0-5993,-1 1-196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4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1 576,'21'14'4551,"-15"-9"-1400,-1 0-1,0 0 1,-1 1 0,1 0-1,-1 0 1,7 12 0,2 8 2221,-9-20-5159,6 19-213,-1 0 0,-1 1 0,0 0 0,5 46 0,-11-63 0,-1-1-192,-1 0 0,0 0 0,0 0 0,-1 0 0,0 0 1,0 0-1,-1 0 0,0 0 0,-1-1 0,1 1 0,-1-1 0,-1 0 0,1 1 0,-1-2 0,-1 1 0,1 0 1,-1-1-1,0 0 0,-7 7 0,-1 0-766,0-1 0,-1 0 0,0-1 0,-1-1 0,0 0 1,0-1-1,-28 12 0,-9-1-6850,-6 4-113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96 1928,'-1'-11'7385,"1"-10"10384,2 10-12084,3-6-5685,-5 15 0,0 1 0,0-1 0,1 1 0,-1-1 0,1 0 0,-1 1 0,1-1 0,0 1 0,-1-1 0,1 1 0,0-1 0,0 1 0,1-2 0,0-5 0,-4 4 0,-3 4 0,3 4 0,-6 40 0,-2 21 0,4-33 0,-6 40 0,-2 1 0,-38 108 0,32-116 0,15-46 0,-1-1 0,0-1 0,-1 1 0,-10 16 0,-2 9 0,19-43 0,0 1 0,0-1 0,0 0 0,-1 0 0,1 1 0,0-1 0,0 0 0,-1 1 0,1-1 0,0 0 0,0 0 0,-1 0 0,1 1 0,0-1 0,0 0 0,-1 0 0,1 0 0,0 0 0,-1 1 0,1-1 0,0 0 0,-1 0 0,1 0 0,0 0 0,-1 0 0,1 0 0,0 0 0,-1 0 0,1 0 0,0 0 0,-1 0 0,1 0 0,0 0 0,-1 0 0,1 0 0,0-1 0,-1 1 0,1 0 0,0 0 0,-1 0 0,1 0 0,0-1 0,-1 1 0,1 0 0,0 0 0,0-1 0,-1 1 0,1 0 0,0 0 0,0-1 0,0 1 0,0 0 0,-1-1 0,1 1 0,0 0 0,0-1 0,0 1 0,0 0 0,0-1 0,0 1 0,0 0 0,0-1 0,0 1 0,0 0 0,0-1 0,-1 0 0,2-38 0,2 0 0,1 0 0,2 1 0,1-1 0,2 1 0,16-41 0,-17 58 0,1 1 0,0-1 0,2 1 0,0 1 0,1 0 0,1 1 0,1 0 0,0 1 0,1 0 0,1 1 0,1 1 0,19-13 0,-6 7 0,-18 11 0,1 1 0,0 1 0,1 0 0,-1 0 0,1 2 0,16-6 0,-30 12 0,1 0 0,0-1 0,-1 1 0,1 0 0,0 0 0,0 0 0,-1 0 0,1 0 0,0 0 0,-1 0 0,1 0 0,0 0 0,-1 0 0,1 0 0,0 1 0,-1-1 0,1 0 0,0 0 0,-1 1 0,1-1 0,0 0 0,-1 1 0,1-1 0,-1 0 0,1 1 0,-1-1 0,1 1 0,-1-1 0,2 2 0,3 22 0,-12 29 0,-4-3 0,-31 78 0,9-32 0,32-67 0,11-42 0,1 0 0,20-18 0,105-109 0,-92 100 0,-8 6 0,2 2 0,2 1 0,53-31 0,-93 61 0,0 1 0,0 0 0,1 0 0,-1 0 0,0-1 0,0 1 0,1 0 0,-1 0 0,0 0 0,1 0 0,-1-1 0,0 1 0,1 0 0,-1 0 0,0 0 0,1 0 0,-1 0 0,0 0 0,1 0 0,-1 0 0,1 0 0,-1 0 0,0 0 0,1 0 0,-1 0 0,0 0 0,1 1 0,-1-1 0,0 0 0,1 0 0,-1 0 0,0 0 0,0 1 0,1-1 0,-1 0 0,0 0 0,0 1 0,1-1 0,-1 0 0,0 0 0,0 1 0,1-1 0,-1 0 0,0 1 0,0-1 0,0 0 0,0 1 0,0-1 0,0 26 0,-13 26 0,-99 215 0,101-235 0,1-4 0,0 0 0,-18 33 0,27-55-783,10-9-1291,9-9-4310,15-17-8367,-16 15 7456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23 4977,'5'-23'25335,"-11"27"-22880,-4 11-2455,2 1 0,-1 0 0,2 0 0,0 1 0,1 0 0,-6 27 0,2-9 0,-2-1 0,-1 0 0,-29 52 0,-94 178 0,-89 112 0,183-297-930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155 163 944,'5'-9'2874,"0"-1"0,0 1 0,0 1 1,10-12-1,-9 13-1359,0 1 1,0-1 0,1 1 0,12-8 0,-7 7-302,0 0 0,1 1 0,0 1 0,-1 0 1,2 1-1,-1 0 0,17-2 0,7-2-1066,-22 4-146,0 1 0,1 0-1,-1 1 1,0 1 0,0 0-1,28 3 1,-41-2-2,0 0 0,-1 1 0,1-1 0,0 1 0,0 0 0,0-1 0,-1 1 0,1 0 0,0 0 0,-1 0 0,1 0 0,-1 1 0,1-1 0,-1 0 0,0 1 0,1-1 0,-1 1 0,0-1 0,0 1 0,0-1 0,1 4 0,0-1 0,-1 0 0,0 0 0,0 0 0,-1 0 0,1 0 0,-1 0 0,0 0 0,0 0 0,-1 8 0,-2 2 0,0 0 0,0 0 0,-2 0 0,0 0 0,-7 13 0,-10 12 0,-1-1 0,-33 39 0,46-63 0,-28 31 0,-1-2 0,-3-2 0,-1-2 0,-85 60 0,96-73 150,-16 13-108,45-36-146,-1-1 1,1 0 0,-1 0 0,1 0 0,-1 0-1,1-1 1,-1 0 0,0 1 0,0-1 0,0-1-1,-3 2 1,4-39-30337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49 1392,'-18'-10'5763,"-19"-11"14269,6 4-14452,49 21-5580,0 0 0,0-1 0,1-1 0,18 0 0,0 1 0,-5-2-1373,1-1 1,45-7-1,28 0-1333,-105 7 2806,1 0-1,-1 1 1,1-1 0,-1 1 0,1-1-1,-1 1 1,1 0 0,-1-1 0,0 1-1,0 0 1,1 0 0,-1 0 0,0 0-1,0 0 1,0 0 0,0 0 0,0 1-1,0-1 1,0 0 0,-1 0 0,1 1-1,0-1 1,-1 1 0,1-1 0,-1 1 0,1-1-1,-1 1 1,0-1 0,1 1 0,-1 1-1,4 54 3613,-4-51-3710,0 0 0,-1 0 0,0 0-1,0 1 1,-1-1 0,1 0 0,-1-1 0,-1 1 0,1 0 0,-1 0-1,0-1 1,-4 6 0,-4 3-3,-1 0 1,-23 22-1,-2 2-1,36-38 2,1 1 0,0-1 0,0 0 0,0 0 0,-1 0 0,1 0 0,0 1 0,0-1 0,0 0 0,0 0 0,0 0 0,0 1 0,-1-1 0,1 0 0,0 0 0,0 0 0,0 1 0,0-1 0,0 0 0,0 0 0,0 0 0,0 1 0,0-1 0,0 0 0,0 0 0,0 1 0,0-1 0,0 0 0,0 0 0,0 1 0,0-1 0,0 0 0,1 0 0,-1 0 0,0 1 0,0-1 0,0 0 0,0 0 0,0 0 0,0 0 0,1 1 0,-1-1 0,0 0 0,15 5 0,36-4 0,-22 0 0,-26-1 0,0 0 0,0 1 0,0-1 0,0 1 0,0 0 0,0 0 0,0 0 0,-1 0 0,1 1 0,0-1 0,-1 1 0,1 0 0,-1-1 0,0 1 0,1 0 0,-1 1 0,0-1 0,0 0 0,3 5 0,-4-3 0,0 0 0,0 0 0,0 0 0,-1 0 0,1 0 0,-1 0 0,0 0 0,0 0 0,0 0 0,-1 0 0,1 0 0,-1 1 0,-2 6 0,-2 4 0,-1 0 0,-1-1 0,1 0 0,-2 0 0,0-1 0,-1 0 0,0-1 0,-1 1 0,0-2 0,-1 1 0,-15 11 0,-18 13 0,-84 54 0,111-79 14,-12 8 92,-60 29 0,81-44-194,-1-1 0,1 0-1,-1 0 1,0 0 0,0-1-1,0-1 1,0 0 0,0 0 0,-1 0-1,1-1 1,0-1 0,-13-2-1,18 2-1375,1 0-1,-1 0 0,0-1 1,1 1-1,-1-1 0,1 0 1,-1 0-1,1 0 0,0-1 1,0 1-1,0-1 0,0 0 1,1 0-1,-3-3 0,-5-13-7066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4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56,'0'0'200,"8"5"-448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21 6769,'0'-21'22597,"0"28"-19196,-2 18-3401,0 0 0,-2-1 0,-14 47 0,1-7 0,-8 26 0,-66 155 0,68-190 0,-84 174 0,71-158 0,3-10-2479,-20 28-6049,18-32 3866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3105,'228'-117'15097,"-195"103"-12687,1 2 0,1 1 0,0 1 0,0 2 0,38-3 0,-62 9-2394,-1 1 1,0 1-1,1 0 0,-1 0 1,1 1-1,-1 0 1,11 3-1,-19-3-16,1 0-1,-1 0 0,0 0 0,0 1 1,0-1-1,0 0 0,0 1 0,0-1 1,0 1-1,-1 0 0,1-1 1,0 1-1,-1 0 0,1 0 0,-1 0 1,0 0-1,0 0 0,0 0 0,0 1 1,0-1-1,0 0 0,-1 1 1,1-1-1,-1 0 0,1 1 0,-1-1 1,0 1-1,0-1 0,0 0 0,0 1 1,-1-1-1,1 1 0,-1-1 0,1 0 1,-2 4-1,-1 6 1,-1 0 0,0 0 0,-1 0 0,0 0 0,-1-1 0,-13 20 0,-52 62 0,52-70 0,-137 151 0,54-64 0,23-28 0,45-48 95,26-27-195,1 0 0,0 0 0,0 0 0,-8 13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53 1408,'9'-18'7712,"-8"15"-5945,0 0 0,0 0-1,1 0 1,-1 1-1,1-1 1,0 0 0,0 1-1,0-1 1,0 1 0,0-1-1,4-2 1,-5 39 680,-2-5-2447,-1 0 0,-2 0 0,0 0 0,-2-1 0,-11 31 0,-26 116 0,-26 51 0,53-190 0,-4 15 0,13-29 94,-2 14-619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99 294 3969,'15'-7'26202,"-12"5"-23606,90-41-2596,-69 35 0,-2-2 0,1-1 0,-1-1 0,-1-1 0,22-16 0,-35 22 0,-1 0 0,1 0 0,-2 0 0,1-1 0,-1 0 0,0 0 0,-1-1 0,0 1 0,0-1 0,-1 0 0,5-15 0,-9 23 0,1-1 0,-1 1 0,0 0 0,0-1 0,0 1 0,0 0 0,0-1 0,0 1 0,-1-1 0,1 1 0,0 0 0,-1-1 0,1 1 0,-1 0 0,1 0 0,-1-1 0,0 1 0,0 0 0,1 0 0,-1 0 0,0 0 0,0 0 0,0 0 0,0 0 0,0 0 0,0 0 0,0 0 0,-1 1 0,1-1 0,0 0 0,0 1 0,-1-1 0,1 1 0,0-1 0,0 1 0,-1 0 0,1 0 0,-2-1 0,-5-1 0,-1 0 0,0 0 0,1 1 0,-15 0 0,1 1 0,0 1 0,0 1 0,0 1 0,0 2 0,1 0 0,-1 1 0,1 0 0,0 2 0,1 1 0,0 1 0,1 0 0,-34 24 0,50-32 0,-1 1 0,0 0 0,1 0 0,0 0 0,0 0 0,0 0 0,0 1 0,0 0 0,1-1 0,-1 1 0,1 0 0,0 0 0,0 0 0,1 1 0,-1-1 0,1 0 0,0 0 0,0 1 0,0-1 0,1 10 0,0-10 0,1 0 0,1 0 0,-1 0 0,1 0 0,-1-1 0,1 1 0,0 0 0,0-1 0,1 1 0,-1-1 0,1 0 0,0 0 0,0 0 0,0 0 0,0 0 0,0 0 0,1-1 0,-1 0 0,1 0 0,0 0 0,-1 0 0,8 2 0,2 1 0,0-1 0,0-1 0,1 0 0,-1-1 0,1-1 0,0 0 0,0-1 0,-1 0 0,1-1 0,0 0 0,17-5 0,18-4 0,81-30 0,-81 20 0,88-51 0,-135 70 0,-1 1 0,-1 0 0,1 0 0,-1 0 0,1-1 0,0 1 0,-1 0 0,1 0 0,-1 0 0,1-1 0,-1 1 0,1 0 0,-1-1 0,1 1 0,-1 0 0,0-1 0,1 1 0,-1 0 0,1-1 0,-1 1 0,0-1 0,1 1 0,-1-1 0,0 1 0,0-1 0,1 1 0,-1-1 0,0 1 0,0-1 0,0 1 0,0-1 0,0 0 0,1 1 0,-1-1 0,0 0 0,-2 1 0,1 0 0,0 0 0,0 0 0,0 1 0,0-1 0,0 0 0,0 1 0,-1-1 0,1 1 0,0-1 0,0 1 0,0-1 0,0 1 0,0 0 0,1-1 0,-1 1 0,0 0 0,0 0 0,0 1 0,-35 26 0,26-20 0,-1 1 0,1 0 0,-17 19 0,18-16 0,0 1 0,0-1 0,2 2 0,-1-1 0,2 1 0,-1 0 0,2 1 0,0 0 0,1-1 0,-4 27 0,8-38-105,-1 0 0,1-1-1,0 1 1,0 0 0,0 0 0,1-1-1,-1 1 1,1 0 0,-1-1 0,1 1-1,0 0 1,0-1 0,0 1 0,0-1-1,1 1 1,-1-1 0,1 0 0,-1 0-1,1 0 1,0 1 0,0-2 0,0 1 0,0 0-1,0 0 1,0-1 0,1 1 0,-1-1-1,0 1 1,1-1 0,-1 0 0,1 0-1,-1 0 1,1 0 0,0-1 0,-1 1-1,1-1 1,0 0 0,0 1 0,-1-1-1,1 0 1,0-1 0,3 0 0,5 0-619,-1-1 1,0-1 0,0 1 0,0-2-1,0 0 1,0 0 0,-1 0-1,0-1 1,0-1 0,10-7 0,4-5-6346,-5-1-107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1239 10 6905,'8'8'23653,"-8"-1"-21444,0 1-2209,0-2 0,-1-1 0,1 0 0,0 0 0,0 0 0,1 0 0,0 0 0,0 0 0,0 0 0,0 0 0,1 0 0,-1 0 0,1 0 0,1 0 0,-1-1 0,1 1 0,0-1 0,3 5 0,-2-5 0,-3-2 0,1 1 0,0-1 0,0 0 0,0 0 0,0 0 0,0 0 0,0-1 0,0 1 0,0 0 0,1-1 0,-1 0 0,1 1 0,-1-1 0,1 0 0,0 0 0,-1 0 0,1-1 0,0 1 0,-1-1 0,1 1 0,5-1 0,1-1 0,0 1 0,0-1 0,0-1 0,-1 0 0,1 0 0,0-1 0,-1 0 0,0 0 0,0-1 0,0 0 0,10-7 0,6-6 0,-2-1 0,24-24 0,0 1 0,-46 41 0,0-1 0,0 1 0,0 0 0,0 0 0,0-1 0,0 1 0,0 0 0,0 0 0,0 0 0,1-1 0,-1 1 0,0 0 0,0 0 0,0 0 0,0-1 0,0 1 0,0 0 0,1 0 0,-1 0 0,0 0 0,0 0 0,0-1 0,1 1 0,-1 0 0,0 0 0,0 0 0,0 0 0,1 0 0,-1 0 0,0 0 0,0 0 0,1 0 0,-1 0 0,0 0 0,0 0 0,0 0 0,1 0 0,-1 0 0,0 0 0,0 0 0,1 0 0,-1 0 0,0 0 0,0 0 0,0 0 0,1 0 0,-1 0 0,0 1 0,0-1 0,0 0 0,1 0 0,-1 0 0,0 0 0,0 0 0,0 1 0,0-1 0,0 0 0,1 0 0,-1 0 0,0 1 0,0-1 0,0 0 0,0 0 0,0 0 0,0 1 0,0-1 0,0 0 0,0 1 0,-7 26 0,-24 47 0,26-63 0,-44 97 0,-5-3 0,-4-2 0,-5-3 0,-4-2 0,-144 160 0,140-185 0,-3-3 0,-154 112 0,183-151 0,-2-3 0,0-2 0,-2-2 0,-1-2 0,0-2 0,-2-3 0,-58 13 0,89-26-636,0-1-1,-1 0 1,-36-1-1,53-2 350,0 0-1,0-1 0,0 1 0,0-1 0,1 1 0,-1-2 1,0 1-1,1 0 0,-1-1 0,1 0 0,-1 0 0,1 0 0,0-1 1,0 1-1,0-1 0,0 0 0,0 0 0,1 0 0,-1-1 1,1 1-1,0-1 0,-3-4 0,3-9-7956,3-6-15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4 146 2008,'2'12'11583,"4"-2"-4179,12 8-440,31 8-3294,-45-24-2799,17 6-856,0 0 0,1-2 0,0 0 0,0-1-1,1-2 1,-1 0 0,1-1 0,0-2 0,-1 0-1,1-1 1,0-1 0,-1-2 0,1 0 0,-1-1 0,0-1-1,-1-1 1,32-16 0,-48 20-63,0-1 0,0 0-1,0 0 1,-1-1 0,1 0 0,-1 0-1,0 0 1,-1 0 0,1 0 0,-1-1-1,0 1 1,0-1 0,-1 0 0,0 0-1,0 0 1,0 0 0,-1-1 0,0 1-1,1-11 1,-2 13 37,0 1-1,0 0 1,0-1-1,0 1 1,0 0 0,-1-1-1,1 1 1,-1 0-1,0 0 1,0 0 0,0 0-1,-1 0 1,1 0-1,-1 0 1,0 0-1,1 0 1,-1 0 0,0 1-1,-1-1 1,1 1-1,0 0 1,-1-1-1,1 1 1,-1 0 0,0 1-1,0-1 1,0 0-1,0 1 1,0-1 0,0 1-1,0 0 1,0 0-1,0 0 1,-1 1-1,1-1 1,0 1 0,0 0-1,-1 0 1,-4 0-1,-12 1 173,1 1 0,-1 1 0,0 0 0,1 2-1,-33 11 1,-90 47 296,118-50-457,1 1 0,0 1 0,1 1 0,0 2 0,-26 27 0,44-41 0,0 1 0,0 0 0,1 0 0,-1 0 0,1 1 0,0-1 0,1 1 0,-1-1 0,1 1 0,0 0 0,1 0 0,-1 0 0,1 0 0,1 0 0,-1 1 0,1-1 0,0 0 0,0 0 0,1 0 0,-1 0 0,1 0 0,1 1 0,-1-2 0,1 1 0,0 0 0,4 7 0,-1-3 0,0 0 0,0 0 0,1 0 0,1-1 0,0 0 0,0 0 0,0-1 0,1 0 0,0 0 0,1-1 0,0 0 0,0-1 0,18 10 0,-9-7-337,1-1-1,1-1 1,-1-1 0,1-1 0,0-1-1,1 0 1,-1-2 0,0 0-1,1-1 1,0-1 0,27-4-1,-22-1-280,1 0-1,-1-2 1,-1-1-1,1 0 0,-1-2 1,-1-1-1,0-2 0,27-17 1,-36 20-1275,-2-1 0,1 0 0,17-20-1,12-18 1307,-20 22 3648,-22 26-2567,0 0 0,0-1-1,1 1 1,-1 0 0,0 0 0,0 0-1,1 0 1,-1 0 0,0 0 0,1 1-1,-1-1 1,1 0 0,-1 1 0,1-1-1,2 0 1,-2 1-232,-1 0 0,0 1 0,0-1 0,0 0 1,0 1-1,0-1 0,0 0 0,-1 1 0,1 0 0,0-1 0,0 1 0,0-1 0,0 1 0,-1 0 0,1 0 0,0-1 0,0 1 0,-1 0 1,1 0-1,-1 0 0,1 0 0,-1 0 0,1 0 0,-1 0 0,1 2 0,2 4-262,-1 1 0,0 0 0,0 0 0,-1 0 0,0 0 0,0 1 0,-1-1 0,-1 13 0,-12 73 0,6-52 0,-23 115 0,14-81 0,9-54 0,-1 10 0,-1 1 0,9-33 0,0 0 0,0 0 0,0 0 0,0 0 0,1 1 0,-1-1 0,0 0 0,0 0 0,0 0 0,0 0 0,0 0 0,1 0 0,-1 1 0,0-1 0,0 0 0,0 0 0,1 0 0,-1 0 0,0 0 0,0 0 0,0 0 0,0 0 0,1 0 0,-1 0 0,0 0 0,0 0 0,0 0 0,1 0 0,-1 0 0,0 0 0,0 0 0,0 0 0,1 0 0,-1 0 0,0 0 0,0-1 0,0 1 0,0 0 0,1 0 0,-1 0 0,0 0 0,0 0 0,0 0 0,0 0 0,0-1 0,0 1 0,1 0 0,-1 0 0,0 0 0,0 0 0,0-1 0,0 1 0,0 0 0,0 0 0,0 0 0,0-1 0,0 1 0,0 0 0,0 0 0,0 0 0,0-1 0,9-9 0,-9 10 0,146-186 0,-109 133-823,2 1 1,3 2-1,1 2 1,3 2-1,91-72 0,-76 72-14711,-36 29 7454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98 736,'-33'-25'29073,"33"17"-26115,3 5-2958,-1 0 0,1 0 0,0 1 0,-1-1 0,1 1 0,0-1 0,1 1 0,-1 0 0,0 1 0,0-1 0,1 0 0,-1 1 0,1 0 0,0 0 0,-1 0 0,1 0 0,4 0 0,75-5 0,-50 5 0,35-1 0,0 3 0,75 11 0,-33-2 0,9 7 0,-22-2 0,-56-16-3058,-33-1 1548,0 0-1,0 0 1,-1-1-1,1 0 1,-1-1-1,1 0 1,-1 0-1,-1 0 1,14-11-1,-5-2-5353,-5 2 236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4713,'18'3'5561,"-16"-2"-3979,0 1 1,0-1-1,0 0 0,0 1 1,4 3 3164,-5-3-3165,1 0 0,-1 0 1,3 3-1,6 8 1923,-5-4-3505,0 1 0,0-1 0,-1 1 0,-1 0 0,0 0 0,0 1 0,-1-1 0,0 0 0,0 1 0,-2 0 0,0 19 0,0-19 0,-1 0 0,-1-1 0,0 1 0,0-1 0,-1 1 0,0-1 0,-1 0 0,-1 0 0,1 0 0,-1-1 0,-1 1 0,-13 16 0,9-14 0,0 0 0,-1 0 0,-1-1 0,0-1 0,-1 0 0,0 0 0,0-2 0,-16 9 0,-22 8-2682,33-18-253,0 1 0,0-2 1,-1-1-1,-30 6 0,-3-5-5531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666 236 1792,'30'-112'20663,"-10"31"-10360,-19 78-10302,0 1-1,-1-1 1,0 1 0,1-1 0,-1 0 0,0 1 0,0-1 0,-1 0 0,1 1 0,0-1 0,-1 1-1,-1-4 1,2 5-1,0 1 0,0 0 0,0 0 0,0-1 0,0 1 0,-1 0 0,1-1 0,0 1 0,0 0 0,0 0 0,-1-1 0,1 1 0,0 0 0,0 0 0,-1-1 0,1 1 0,0 0 0,-1 0 0,1 0 0,0 0 0,0 0 0,-1-1 0,1 1-1,0 0 1,-1 0 0,1 0 0,0 0 0,-1 0 0,1 0 0,0 0 0,-1 0 0,0 0 0,-13 15-1,-106 197 1,-147 223 0,207-337 0,-57 125 0,90-160 0,2 1 0,3 1 0,-18 89 0,35-128 0,1 0 0,2 1 0,0 0 0,2-1 0,1 1 0,5 34 0,-4-50 0,0 0 0,1 0 0,0 0 0,0 0 0,1 0 0,1-1 0,0 0 0,0 0 0,1 0 0,0-1 0,1 1 0,0-2 0,0 1 0,1-1 0,0 0 0,1 0 0,10 7 0,-10-11-393,0 0 0,0 0 0,0-1 0,0 0 0,1 0 0,-1-1 0,1-1 0,-1 0 0,1 0 0,0 0 0,0-1 1,-1-1-1,1 0 0,0 0 0,-1-1 0,1 0 0,12-5 0,-2 1-937,0-1 1,-1-1-1,0-1 1,-1-1-1,0 0 1,0-2-1,18-15 1,-3-3-5759,-5-3 270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155 165 3233,'-35'-11'6040,"15"6"887,-1 0-1,-27-1 1,18 4-4213,41 11-2714,13 2 0,15-4 0,-1-2 0,1-2 0,0-1 0,0-2 0,56-7 0,-4-6 0,103-28 0,-143 23-3520,-36 10 697,0-1 1,0 0-1,0-1 0,-1-1 0,17-17 1,-14 10-4336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4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432 111 2256,'36'-15'6016,"-31"13"-5740,1 0-1,0 0 0,-1 1 1,1 0-1,0 0 0,0 1 1,0-1-1,0 1 0,6 1 1,-2-1 252,21-7 5737,-1 0 7700,-26 5-13845,1-1 0,-1 1-1,1-1 1,-1 0 0,0 0-1,0 0 1,5-4 0,15-11-95,77-10-25,-93 28 0,-8 4 0,-8 1 0,-12 5 0,0-1 0,-1-1 0,0-1 0,0-1 0,-33 6 0,-12 3 0,-21 5 0,-145 15 0,28-7 0,183-19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44 2841,'0'-4'4397,"0"2"-3143,0 0 1,-1 0 0,1 0-1,0 0 1,0 0 0,0 1 0,1-1-1,-1 0 1,0 0 0,1 0 0,-1 0-1,1 0 1,0 1 0,-1-1 0,1 0-1,0 0 1,0 1 0,0-1 0,3-2-1,-4 4-1246,0 0 1,0 0-1,0 0 0,0 0 0,0 0 0,1 0 1,-1 0-1,0 0 0,0 0 0,0-1 0,1 1 1,-1 0-1,0 0 0,0 0 0,0 1 1,0-1-1,1 0 0,-1 0 0,0 0 0,0 0 1,0 0-1,1 0 0,-1 0 0,0 0 0,0 0 1,0 0-1,0 0 0,0 0 0,1 1 0,-1-1 1,0 0-1,0 0 0,0 0 0,0 0 0,0 0 1,0 1-1,0-1 0,1 0 0,-1 0 0,0 0 1,0 0-1,0 1 0,0-1 0,0 0 0,0 0 1,0 0-1,0 0 0,0 1 0,0-1 0,0 0 1,0 0-1,0 1 0,0 17 101,-8 16-218,4-24 109,0 1 0,0 0 0,-4 21 0,-8 26 0,-172 449 0,130-338 0,6 5 0,50-165-2144,2 4-5441,1-6 3556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3521,'5'-3'567,"111"-64"9900,-61 35-5957,-1-3 1,93-79-1,-141 108-4102,-3 5-141,-1-1 0,0 0 0,1 0 0,-1 0 0,0-1 0,0 1 0,0-1 0,0 1 1,-1-1-1,1 1 0,-1-1 0,1 0 0,-1 0 0,0 1 0,1-6 0,-3 7-267,0 0 0,0 1 0,0-1 0,0 0 0,0 1 0,0-1 0,0 1 0,-1 0 0,1-1 0,0 1 0,0 0 0,0 0 0,-1 0 0,1 0 0,0 0 0,0 0 0,-1 0 0,1 0 0,-1 1 0,-6-1 0,0 1 0,0 0 0,1 1 0,-1 0 0,1 0 0,-1 0 0,1 1 0,0 0 0,-11 6 0,-56 43 0,60-42 0,4-2 0,0 0 0,0 1 0,0 0 0,1 1 0,1 0 0,0 0 0,0 1 0,1 0 0,0 0 0,1 1 0,0 0 0,1 0 0,1 0 0,0 1 0,0 0 0,1 0 0,1 0 0,0 0 0,1 0 0,0 0 0,1 0 0,0 0 0,1 0 0,1 0 0,0 0 0,1 0 0,0 0 0,8 19 0,-9-27-113,0 0-1,1 0 1,-1 0 0,1-1 0,0 1-1,0 0 1,0-1 0,1 0-1,0 0 1,0 0 0,0 0-1,0-1 1,0 0 0,1 1 0,0-2-1,6 4 1,-3-3-304,-1 0 0,1-1 1,-1 0-1,1-1 0,0 0 0,0 0 0,-1-1 1,1 0-1,0 0 0,10-2 0,6-2-1009,0-2 0,-1 0 0,0-2-1,0-1 1,-1 0 0,29-18 0,-23 10-5561,-3-5 134</inkml:trace>
  <inkml:trace contextRef="#ctx0" brushRef="#br0" timeOffset="1">749 50 2929,'11'-28'27116,"-7"22"-24651,6 74-2208,-18 222-257,5-279 98,-2 16-42,5-27-72,0 0 1,0 1 0,-1-1-1,1 0 1,0 0-1,0 0 1,0 1-1,0-1 1,0 0 0,0 0-1,0 1 1,0-1-1,-1 0 1,1 0 0,0 1-1,0-1 1,0 0-1,0 0 1,0 1-1,0-1 1,0 0 0,0 0-1,1 1 1,-1-1-1,0 0 1,0 0-1,0 1 1,0-1 0,0 0-1,0 0 1,0 1-1,1-1 1,-1 0 0,0 0-1,0 0 1,0 1-1,0-1 1,1 0-1,-1 0 1,0 0 0,0 0-1,0 0 1,1 1-1,-1-1 1,0 0-1,0 0 1,1 0 0,-1 0-1,0 0 1,0 0-1,1 0 1,-1 0 0,0 0-1,0 0 1,1 0-1,-1 0 1,0 0-1,1 0 1,-1 0 0,0 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2200,'7'-17'5449,"-5"-11"6748,0 4-1881,3 9-7711,-3 12-2605,0 0 0,0 0 0,0 1 0,1-1 0,-1 0 0,1 1 0,-1-1 0,1 1 0,0 0 0,0 0 0,0 0 0,0 0 0,0 1 0,0-1 0,1 1 0,-1 0 0,1 0 0,3-1 0,14-5 0,-7 1-4291,15-3-15715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60 315 776,'-1'-1'1314,"-14"-21"12350,15 22-13355,0-1 0,0 1-1,0-1 1,0 1 0,0-1 0,0 1 0,0 0 0,0-1 0,0 1 0,0-1 0,0 1-1,1-1 1,-1 1 0,0-1 0,0 1 0,1 0 0,-1-1 0,1 0 617,-1 1-617,1-1 0,-1 1 0,0 0 0,1 0 0,-1-1 0,1 1 0,-1 0 0,1 0-1,-1 0 1,1-1 0,-1 1 0,0 0 0,1 0 0,-1 0 0,1 0 0,-1 0 0,1 0-1,-1 0 1,1 0 0,-1 0 0,1 0 0,-1 0 0,1 0 0,-1 1 0,1-1 0,-1 0-1,1 1 1,1-1-251,0 1-1,-1 0 0,1-1 1,-1 1-1,1 0 0,-1 0 1,1 0-1,-1 0 0,0 1 1,1-1-1,-1 0 0,0 1 1,0-1-1,0 0 0,0 1 1,0-1-1,0 1 0,-1 0 1,1-1-1,0 1 1,-1 0-1,1-1 0,-1 1 1,0 0-1,1 2 0,6 51 330,-7-33-387,-1-1 0,-1 1 0,-1-1 0,-6 25 0,6-35 0,-1 1 0,-1 0 0,0-1 0,0 0 0,-1 0 0,-1-1 0,1 1 0,-16 15 0,5-3 0,62-70 0,-6 18 0,50-50 0,-37 31 0,-28 27 0,0 0 0,2 1 0,0 2 0,1 1 0,53-25 0,-80 41 0,1 1 0,0-1 0,-1 1 0,1-1 0,0 1 0,0 0 0,0-1 0,-1 1 0,1 0 0,0 0 0,0-1 0,0 1 0,0 0 0,-1 0 0,1 0 0,0 0 0,0 0 0,0 0 0,0 0 0,0 0 0,-1 1 0,1-1 0,0 0 0,0 0 0,0 1 0,0-1 0,-1 0 0,1 1 0,0-1 0,-1 1 0,1-1 0,0 1 0,-1-1 0,1 1 0,0 0 0,-1-1 0,1 1 0,-1 0 0,1-1 0,-1 1 0,1 0 0,-1 0 0,0 0 0,1-1 0,-1 1 0,0 0 0,0 0 0,0 0 0,1 0 0,-1-1 0,0 2 0,-1 36 0,-1 1 0,-11 58 0,12-89 0,-1 0 0,2 0 0,-1 0 0,2 0 0,-1 0 0,1 0 0,0 0 0,0 0 0,1-1 0,0 1 0,0 0 0,1-1 0,5 11 0,-7-17 0,0-1 0,0 1 0,0 0 0,0 0 0,0-1 0,0 1 0,0-1 0,0 1 0,0-1 0,1 1 0,-1-1 0,0 1 0,0-1 0,1 0 0,-1 0 0,0 0 0,0 0 0,0 0 0,1 0 0,-1 0 0,0 0 0,0 0 0,1-1 0,-1 1 0,0 0 0,2-2 0,31-12 0,-21 7-512,-2-1 0,1-1 0,12-11 0,4-9-3349,-2 0 0,35-51 0,-19 23 1135,23-33-4101,66-119-1,-96 147 4713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9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508 218 1064,'15'-29'4700,"20"-50"-1,1-5 9618,-35 82-13934,0-1 1,0 1-1,0 0 1,0 0-1,0 0 1,1 0-1,-1 1 0,0-1 1,1 0-1,0 1 1,-1-1-1,3-1 1,-1 9 1742,-6 13-1250,-11 17-876,0-1 0,-2 0 0,-26 40 0,21-38 0,-9 17 0,-239 471 0,80-22 0,187-497 0,-2 4 0,1 0 0,0 1 0,1-1 0,-2 17 0,4-27-15,0 1-1,0-1 1,0 1 0,0-1 0,0 1-1,0-1 1,0 0 0,0 1-1,0-1 1,0 1 0,0-1-1,1 1 1,-1-1 0,0 0 0,0 1-1,0-1 1,0 1 0,1-1-1,-1 0 1,0 1 0,1-1-1,-1 1 1,0-1 0,0 0 0,1 0-1,-1 1 1,1-1 0,-1 0-1,0 1 1,1-1 0,-1 0 0,1 0-1,-1 0 1,0 0 0,1 1-1,-1-1 1,1 0 0,-1 0-1,1 0 1,-1 0 0,0 0 0,1 0-1,-1 0 1,1 0 0,-1 0-1,1 0 1,-1 0 0,1-1-1,-1 1 1,0 0 0,1 0 0,-1 0-1,1-1 1,-1 1 0,0 0-1,1-1 1,15-9-3787,3-15-11036,-19 25 14690,9-19-7726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2585,'4'-13'27110,"4"11"-24514,50 3-2458,65-2 308,-40-9-4579,-55 7-1971,12-3-6904,-22 1 5947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5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102 188 3865,'11'9'19689,"14"-11"-14087,26-11-4270,17-11-1459,1-5-3778,-54 22 2243,-1-1 0,1-1 0,-1 0 0,-1-1 0,0 0 0,23-23 0,-36 32 1625,1 1 0,0-1 0,0 0 0,-1 1 0,1-1 0,0 0 0,-1 1 0,1-1 1,-1 0-1,1 0 0,-1 1 0,0-1 0,1 0 0,-1 0 0,1 0 0,-1 0 0,0 1 0,0-1 0,0 0 0,0 0 0,1 0 1,-1 0-1,0 0 0,-1 0 0,1 0 0,0 0 0,0 1 0,0-1 0,0 0 0,-1 0 0,1 0 0,0 0 0,-2-1 0,1 1 97,-1-1-1,0 1 0,0 0 1,0 0-1,0 0 0,-1 0 1,1 0-1,0 0 0,0 1 0,0-1 1,-1 1-1,-3-1 0,-8 0 863,1 0 0,-1 2-1,-23 2 1,15 2 131,0 2 0,1 0 0,0 1 0,1 1 0,-1 1 0,2 1 0,0 1 1,0 0-1,1 1 0,0 1 0,2 1 0,-1 1 0,-23 30 0,34-38-1053,0 1 0,1 0 0,0 0 0,0 0 0,1 1 0,0 0 0,1 0 0,0 0 0,0 0 0,1 0 0,1 1 0,-1-1 0,2 20 0,0-26 0,0 1 0,1-1 0,-1 1 0,1-1 0,0 1 0,0-1 0,1 0 0,-1 1 0,1-1 0,0 0 0,0 0 0,1 0 0,-1-1 0,1 1 0,0 0 0,-1-1 0,2 0 0,-1 1 0,0-1 0,1-1 0,-1 1 0,1 0 0,0-1 0,0 0 0,0 0 0,0 0 0,0 0 0,1-1 0,-1 0 0,0 1 0,1-1 0,-1-1 0,8 1 0,53-2-2485,-50-2 549,0 0 0,-1-1 0,1-1 0,18-8 0,-12 3-1519,1-1 1,20-15 0,10-12-245,-28 22 246,2-3 670</inkml:trace>
  <inkml:trace contextRef="#ctx0" brushRef="#br0" timeOffset="1">540 246 1184,'16'-7'2732,"8"1"6592,-23 6-8747,0 0 1,1 0-1,-1 1 0,0-1 0,1 0 0,-1 0 1,0 1-1,1-1 0,-1 1 0,0-1 0,0 1 0,0 0 1,1-1-1,-1 1 0,0 0 0,0 0 0,0 0 0,0 0 1,0 0-1,0 0 0,-1 0 0,1 0 0,0 0 1,0 0-1,-1 0 0,1 0 0,-1 1 0,2 1 0,4 11 1048,-5-12-1519,1 0 0,-1 0 0,0 1-1,0-1 1,0 1 0,-1-1 0,1 0 0,-1 1-1,1-1 1,-1 5 0,9 142-106,-8-127 0,-1 0 0,-1-1 0,0 1 0,-2 0 0,-1-1 0,-1 1 0,0-1 0,-1 0 0,-13 26 0,12-33 0,-13 21 0,20-35 0,0 0 0,0 0 0,0 0 0,0 0 0,0 0 0,0-1 0,0 1 0,0 0 0,0 0 0,0 0 0,0 0 0,0 0 0,0 0 0,0 0 0,0-1 0,-1 1 0,1 0 0,0 0 0,0 0 0,0 0 0,0 0 0,0 0 0,0 0 0,0 0 0,0-1 0,0 1 0,0 0 0,0 0 0,-1 0 0,1 0 0,0 0 0,0 0 0,0 0 0,0 0 0,0 0 0,0 0 0,0 0 0,-1 0 0,1 0 0,0 0 0,0 0 0,0 0 0,4-12 0,38-46 0,3 2 0,3 1 0,1 3 0,61-49 0,-82 80-1066,1 1-1,42-22 1,-34 24-1385,0 1 0,2 2 0,64-17 0,-71 26-4878,-5 1-105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9 344 5897,'-8'-17'5063,"8"15"-4173,0 0 0,-1 1 0,1-1 0,0 0 0,0 0 0,0 1 0,0-1 0,0 0 0,1 1 0,-1-1 0,0 0 0,1 1-1,-1-1 1,1 0 0,0 1 0,-1-1 0,1 1 0,2-3 0,14-12 4008,-3 6-4898,0 2 0,0 0 0,1 1 0,1 0 0,-1 1 0,1 1 0,0 0 0,0 1 0,29-3 0,15 2 0,81 3 0,-83 3 0,-47-2-1647,12-3-4987,-21 4 6194,-1 0-1,0-1 1,0 1 0,1 0 0,-1-1 0,0 1-1,0 0 1,0-1 0,0 1 0,0-1-1,0 0 1,0 1 0,0-1 0,0 0 0,0 0-1,0 0 1,0 0 0,0 0 0,0 0-1,-1 0 1,1 0 0,0 0 0,-1 0 0,1 0-1,0-2 1,-1-5-5891</inkml:trace>
  <inkml:trace contextRef="#ctx0" brushRef="#br0" timeOffset="1">456 10 64,'-30'-10'27265,"17"16"-21827,4 3-5438,1 0 0,0 0 0,0 0 0,1 1 0,0 0 0,1 0 0,0 1 0,0 0 0,-6 18 0,-2 16 0,-12 57 0,16-59 0,-16 46 0,-1-30-4135,17-41 163,-1 0-1,0-1 0,-1-1 0,-29 30 1,22-26-4277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40 7122,'12'-17'10388,"-1"2"1582,-1 8-8683,-4 46-3287,-4-29 0,0 12 0,-1 1 0,-1-1 0,-2 0 0,0 0 0,-1-1 0,-10 38 0,6-23 0,-26 104 0,-5-1 0,-6-3 0,-65 136 0,108-266 0,0-4 0,1-1 0,-1 1 0,1 0 0,-1 0 0,0-1 0,1 1 0,-1-1 0,0 1 0,0-1 0,0 1 0,0-1 0,0 1 0,-1-1 0,1 0 0,0 1 0,-1-1 0,1 0 0,-1 0 0,-2 1 0,10-34-1238,30-77-16911,-12 43 9773,-14 24 3916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1664,'17'-16'1415,"1"1"0,31-20 0,-30 23 322,-1 1 0,1 1 1,1 1-1,0 1 0,0 1 1,25-6-1,-36 11-891,1 0-1,0 1 1,-1 0-1,1 1 1,0 0-1,0 0 1,0 1 0,0 0-1,-1 1 1,1 0-1,14 5 1,-17-4-579,0 1 1,0 0 0,0 0-1,-1 0 1,0 1 0,0 0-1,0 0 1,0 1 0,-1-1-1,0 1 1,0 1 0,0-1-1,-1 1 1,0-1 0,0 1-1,3 9 1,-2-4-268,0 0 0,-1 0 0,0 0 0,-1 1 0,0-1 0,-1 1 0,-1 0 0,0 0 0,-1 24 0,-1-29 0,0 1 0,-1-1 0,0 0 0,-1 0 0,0 0 0,0 0 0,0 0 0,-1-1 0,0 1 0,-1-1 0,0 0 0,0 0 0,0-1 0,-1 0 0,0 1 0,-7 4 0,-40 29-2094,-1-2 1,-91 46-1,97-57 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4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9 6201,'1'-9'26158,"0"9"-26150,-1 0 0,0 0 0,1 0 0,-1 0 0,0 0 0,1 0-1,-1 0 1,0 0 0,1 1 0,-1-1 0,0 0 0,0 0 0,1 0 0,-1 0 0,0 0 0,0 1 0,1-1 0,-1 0 0,0 0 0,0 0-1,1 1 1,-1-1 0,0 0 0,0 0 0,0 1 0,1-1 0,-1 0 0,0 1 0,0-1 0,0 0 0,0 0 0,0 1 0,0-1 0,0 0 0,0 1-1,0-1 1,1 0 0,-1 1 0,-1-1 0,1 0 0,0 1 0,0-1 0,0 0 0,0 0 0,0 1 0,0-1 0,0 0 0,0 1 0,0-1-1,-1 0 1,1 1 0,0-1 0,0 0 0,0 0 0,-1 1 0,1 0-44,-6 15 36,2 1 0,-1 0 0,2 0 0,0 1 0,0 31 0,2-27 0,-1-1 0,-1 0 0,-8 32 0,-7 49 0,14-88 0,1 0 0,0 0 0,-2 28 0,-4 23 0,6-40 0,3-22 0,0 0 0,0 1 0,0-1 0,-1 1 0,0-1 0,1 0 0,-1 0 0,0 1 0,-1-1 0,1 0 0,-1 0 0,1 0 0,-3 3 0,3-3-1914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886 34 1328,'-4'-32'24051,"3"32"-23407,0 0 0,1-1 0,-1 1-1,0 0 1,0 0 0,-1-1 0,-13 2 2237,13 0-2881,-1-1 0,1 1 0,-1 0 0,1 0 0,0 0 0,-1 0 0,1 0 0,0 0 0,0 1 0,0-1 0,0 1 0,0-1 0,0 1 0,0 0 0,0 0 0,1 0 0,-1 0 0,1 0 0,-1 0 0,1 0 0,0 0 0,0 1 0,0-1 0,0 0 0,0 1 0,1-1 0,-1 1 0,1-1 0,-1 1 0,1-1 0,0 1 0,0-1 0,0 1 0,1-1 0,-1 1 0,0-1 0,1 1 0,0-1 0,-1 1 0,3 3 0,0 1 0,-1-1 0,2 1 0,-1 0 0,1-1 0,0 0 0,0 0 0,1 0 0,0-1 0,0 0 0,0 1 0,0-2 0,1 1 0,8 5 0,-2-4 0,1 0 0,-1-1 0,1-1 0,1 0 0,-1-1 0,0 0 0,1-1 0,-1 0 0,1-1 0,0-1 0,0 0 0,-1-1 0,1 0 0,0-1 0,18-5 0,-5-1 0,-1-1 0,1-1 0,-1-1 0,-1-1 0,0-2 0,34-24 0,-9-6 0,-48 41 0,-12-3 0,7 6 0,0 0 0,1 1 0,-1-1 0,0 1 0,1 0 0,-1-1 0,0 1 0,1 0 0,-1 1 0,1-1 0,0 0 0,-1 1 0,1-1 0,-2 3 0,-35 28 0,35-28 0,-14 13 0,1 1 0,2 1 0,0 0 0,-19 32 0,-43 90 0,62-110 0,-94 225 0,11-24 0,81-195 0,-12 22 0,-45 72 0,57-105 0,-1 0 0,-34 34 0,44-51 0,-1-2 0,0 1 0,0-1 0,-1 0 0,0-1 0,0 0 0,-1 0 0,0-1 0,-21 6 0,13-6 0,1-2 0,-1 0 0,0-1 0,0-1 0,0-1 0,0-1 0,0 0 0,0-1 0,-18-5 0,1-2 0,1-2 0,0-1 0,-57-27 0,38 6-3368,44 27 1804,0-2 0,1 1 0,0-1 1,0-1-1,1 1 0,0-1 0,1-1 1,0 0-1,0 0 0,-8-17 0,5-6-6880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517 162 1704,'5'-24'4727,"16"-8"7431,-1 1-880,-15 8-8378,-3 15-2900,-2 8 0,1 0 0,-1-1 0,0 1 0,0 0 0,0-1 0,0 1 0,0-1 0,0 1 0,0 0 0,0-1 0,1 1 0,-1-1 0,-1 1 0,1 0 0,0-1 0,0 1 0,0-1 0,0 1 0,0 0 0,0-1 0,0 1 0,0 0 0,-1-1 0,1 1 0,0 0 0,0-1 0,0 1 0,-1 0 0,1-1 0,0 1 0,-1 0 0,1-1 0,0 1 0,-1 0 0,1 0 0,0 0 0,-1-1 0,1 1 0,0 0 0,-1 0 0,1 0 0,0 0 0,-1 0 0,1-1 0,-1 1 0,1 0 0,0 0 0,-1 0 0,1 0 0,-1 0 0,1 0 0,0 1 0,-1-1 0,-12-1 0,0 1 0,0 0 0,0 1 0,1 0 0,-1 1 0,0 1 0,1 0 0,-15 5 0,18-5 0,-177 57 0,164-51 0,1 1 0,0 1 0,1 0 0,0 2 0,1 0 0,-23 20 0,41-32 0,-1 0 0,1 0 0,0 0 0,0 0 0,0 0 0,0 0 0,1 1 0,-1-1 0,0 0 0,0 0 0,1 1 0,-1-1 0,1 0 0,-1 1 0,1-1 0,-1 1 0,1-1 0,0 1 0,0-1 0,0 0 0,-1 1 0,2-1 0,-1 1 0,0-1 0,0 1 0,0-1 0,1 1 0,-1-1 0,1 0 0,-1 1 0,1-1 0,-1 0 0,1 1 0,0-1 0,0 0 0,-1 0 0,1 0 0,0 1 0,0-1 0,0 0 0,1 0 0,-1 0 0,0-1 0,0 1 0,0 0 0,1 0 0,1 0 0,4 4 0,1-1 0,-1 0 0,1-1 0,0 0 0,0 0 0,16 3 0,24-1 0,0-2 0,1-3 0,-1-1 0,0-2 0,0-3 0,49-12 0,-61 11 0,0-2 0,-1-2 0,0-1 0,-1-2 0,0-1 0,-1-2 0,-1-1 0,-1-2 0,-1 0 0,0-3 0,-2 0 0,42-44 0,-69 66 0,-1 1 0,1-1 0,0 0 0,-1 1 0,1-1 0,-1 0 0,0 0 0,1 0 0,-1 1 0,0-1 0,1 0 0,-1 0 0,0 0 0,0 0 0,0 1 0,0-1 0,0 0 0,0 0 0,0 0 0,0 0 0,0-1 0,0 2 0,0 0 0,-1 0 0,1-1 0,0 1 0,-1 0 0,1 0 0,0-1 0,-1 1 0,1 0 0,0 0 0,-1 0 0,1 0 0,0 0 0,-1 0 0,1 0 0,0 0 0,-1 0 0,1 0 0,0 0 0,-1 0 0,1 0 0,0 0 0,-1 0 0,1 0 0,-1 0 0,1 0 0,0 0 0,-1 0 0,1 0 0,0 1 0,-1-1 0,1 0 0,0 0 0,0 0 0,-1 1 0,1-1 0,0 0 0,0 0 0,-1 1 0,1-1 0,0 0 0,0 1 0,0-1 0,-1 0 0,1 1 0,0-1 0,0 0 0,0 1 0,0-1 0,-19 25 0,2 0 0,1 1 0,1 0 0,2 2 0,-21 55 0,-145 445 0,162-476 0,-2-1 0,-2 0 0,-2-2 0,-3-1 0,-1-1 0,-55 70 0,71-104 0,-1-1 0,-1 0 0,0-1 0,0 0 0,-1-1 0,-1-1 0,0 0 0,0-1 0,0-1 0,-1 0 0,-32 9 0,38-13 0,0-1 0,1 0 0,-2 0 0,1-1 0,0 0 0,0-1 0,0 0 0,0-1 0,-1 0 0,1 0 0,0-1 0,0-1 0,1 1 0,-1-2 0,0 1 0,1-1 0,0-1 0,0 0 0,0 0 0,-15-12 0,18 11 0,1 0 0,-1 0 0,1 0 0,0-1 0,1 1 0,-1-1 0,1 0 0,1-1 0,0 1 0,0-1 0,0 1 0,1-1 0,0 0 0,0 0 0,1 0 0,0 0 0,0 0 0,1-1 0,0 1 0,1 0 0,-1 0 0,2 0 0,-1 0 0,5-12 0,8-12 0,2 1 0,1 0 0,1 1 0,2 1 0,34-39 0,133-118 0,-108 122-3454,123-68-15310,-159 106 16143,2-3-4483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3233,'3'-1'10386,"4"-1"-4034,17-4 3770,93-20-8241,-73 18-1485,79-26 1,-103 26-397,0 0 0,0-1 0,0-1 0,30-21 0,-43 25 0,0 0 0,0 0 0,-1 0 0,0-1 0,0 0 0,-1 0 0,0-1 0,0 1 0,0-1 0,-1 0 0,0 0 0,-1-1 0,5-15 0,-8 21 0,1 0 0,0 0 0,-1 0 0,1 0 0,-1 0 0,0 1 0,0-1 0,0 0 0,-1 0 0,1 0 0,0 0 0,-1 0 0,0 0 0,-1-2 0,1 3 0,0 1 0,0-1 0,0 1 0,0 0 0,-1 0 0,1-1 0,0 1 0,-1 0 0,1 0 0,-1 1 0,1-1 0,-1 0 0,1 0 0,-1 1 0,0-1 0,1 1 0,-1-1 0,0 1 0,1 0 0,-1-1 0,0 1 0,1 0 0,-1 0 0,0 0 0,0 1 0,1-1 0,-3 1 0,-25 3 0,1 1 0,0 2 0,0 1 0,0 1 0,1 2 0,1 0 0,0 2 0,1 1 0,0 0 0,1 2 0,-23 20 0,41-31 0,2-1 0,-1 1 0,0 0 0,1 1 0,0-1 0,0 1 0,1-1 0,-1 1 0,1 0 0,1 1 0,-5 12 0,6-17 0,1 0 0,-1 0 0,1 0 0,0 0 0,-1 0 0,1 1 0,0-1 0,0 0 0,0 0 0,0 0 0,1 1 0,-1-1 0,1 0 0,-1 0 0,1 0 0,0 0 0,0 0 0,0 0 0,0 0 0,0 0 0,0 0 0,0-1 0,1 1 0,-1 0 0,1-1 0,-1 1 0,1-1 0,0 1 0,-1-1 0,1 0 0,0 0 0,0 1 0,0-1 0,0-1 0,0 1 0,0 0 0,0 0 0,0-1 0,4 1 0,19 3 0,0-1 0,0-1 0,0-2 0,0 0 0,0-2 0,0 0 0,0-2 0,29-8 0,4-4 0,-1-2 0,71-34 0,-103 42 0,0-2 0,-2-1 0,1 0 0,-2-2 0,0-1 0,0-1 0,-2 0 0,0-2 0,27-32 0,-39 32 0,-8 19 0,0 0 0,-1 0 0,1 1 0,0-1 0,0 0 0,0 0 0,-1 0 0,1 1 0,0-1 0,0 0 0,0 0 0,-1 0 0,1 0 0,0 0 0,0 1 0,-1-1 0,1 0 0,0 0 0,0 0 0,-1 0 0,1 0 0,0 0 0,0 0 0,-1 0 0,1 0 0,0 0 0,0 0 0,-1 0 0,1 0 0,0 0 0,0 0 0,-1 0 0,1 0 0,0-1 0,0 1 0,-1 0 0,1 0 0,0 0 0,0 0 0,-1 0 0,1-1 0,0 1 0,0 0 0,0 0 0,0 0 0,-1-1 0,1 1 0,0 0 0,0 0 0,0 0 0,0-1 0,0 1 0,0 0 0,0 0 0,-1-1 0,1 1 0,0 0 0,0-1 0,0 1 0,0 0 0,0 0 0,0-1 0,0 1 0,0 0 0,0 0 0,0-1 0,1 1 0,-1 0 0,0-1 0,-10 9 0,0 1 0,1-1 0,-1 2 0,2-1 0,0 1 0,0 0 0,1 1 0,-8 13 0,-9 13 0,17-26 0,0 1 0,1-1 0,1 1 0,0 1 0,0-1 0,1 1 0,1 0 0,0 0 0,1 0 0,0 0 0,1 0 0,1 1 0,1 21 0,-1-29 0,1-1 0,0 1 0,0-1 0,0 1 0,0-1 0,1 0 0,0 1 0,0-1 0,1 0 0,-1 0 0,1 0 0,0-1 0,0 1 0,1-1 0,-1 0 0,1 0 0,0 0 0,0 0 0,0 0 0,1-1 0,-1 0 0,1 0 0,0 0 0,0 0 0,0-1 0,0 0 0,0 0 0,0-1 0,1 1 0,-1-1 0,1 0 0,-1 0 0,1-1 0,9 0 0,26-5-2919,-25-1-1108,-1 1-1,0-2 1,27-16 0,-23 12 1717,14-8-4558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 5481,'0'-3'24809,"0"12"-22332,-1 7-2477,-1 1 0,-1-1 0,-7 24 0,-1 6 0,5-20 0,-18 45 0,-6 20 0,28-85 0,0-1 0,0 0 0,0 1 0,-1-1 0,0 0 0,0-1 0,-1 1 0,-5 6 0,-10 15 0,19-23 0,-3 8 0,-2-8 0,20-30 0,22-16 0,38-40 0,-11 22 0,-33 28 0,1 2 0,2 2 0,2 0 0,41-24 0,-76 52 0,0 0 0,0 1 0,0-1 0,0 0 0,0 0 0,0 1 0,0-1 0,0 1 0,0-1 0,0 1 0,0 0 0,0-1 0,0 1 0,1 0 0,-1 0 0,0 0 0,0 0 0,0 0 0,0 0 0,1 0 0,-1 0 0,0 0 0,0 1 0,0-1 0,0 0 0,0 1 0,1-1 0,-1 1 0,0-1 0,0 1 0,0-1 0,0 1 0,0 0 0,-1 0 0,1-1 0,1 2 0,-1 0 0,0 0 0,-1 0 0,0 0 0,1-1 0,-1 1 0,0 0 0,0 0 0,1 0 0,-2 0 0,1 0 0,0 0 0,0-1 0,0 1 0,-1 0 0,1 0 0,-1 0 0,0 0 0,1-1 0,-1 1 0,-2 3 0,-66 120 0,64-117 0,1 0 0,0 0 0,0 1 0,-5 16 0,1-10 0,8-15 0,0 0 0,0 1 0,0-1 0,0 0 0,0 0 0,0 0 0,1 1 0,-1-1 0,0 0 0,0 0 0,0 0 0,0 0 0,1 1 0,-1-1 0,0 0 0,0 0 0,0 0 0,1 0 0,-1 0 0,0 0 0,0 0 0,0 0 0,1 0 0,-1 0 0,0 1 0,0-1 0,1 0 0,-1 0 0,0 0 0,0 0 0,0-1 0,1 1 0,-1 0 0,0 0 0,0 0 0,1 0 0,-1 0 0,0 0 0,0 0 0,0 0 0,1 0 0,-1 0 0,0-1 0,0 1 0,0 0 0,0 0 0,1 0 0,-1 0 0,0-1 0,0 1 0,0 0 0,0 0 0,0 0 0,1-1 0,-1 1 0,15-13 0,-13 11 0,60-39 0,91-46 0,-70 42 0,-70 38 0,-2 0 0,1 1 0,0 0 0,19-7 0,-30 13 0,-1 0 0,1-1 0,0 1 0,-1 0 0,1 0 0,0 0 0,-1-1 0,1 1 0,0 0 0,0 0 0,-1 0 0,1 0 0,0 0 0,0 0 0,-1 1 0,1-1 0,0 0 0,-1 0 0,1 0 0,0 1 0,0-1 0,-1 0 0,1 1 0,-1-1 0,1 1 0,0-1 0,-1 0 0,1 1 0,-1-1 0,1 1 0,0 0 0,-1 1 0,1 0 0,-1-1 0,1 1 0,-1 0 0,0-1 0,0 1 0,0 0 0,0 0 0,0-1 0,0 1 0,0 0 0,-1 3 0,-21 54 0,21-56 0,-59 130 0,45-99 0,10-25 0,1 0 0,0 0 0,1 0 0,-1 1 0,2-1 0,0 1 0,-2 18 0,4-28 0,0 1 0,0-1 0,0 1 0,0 0 0,0-1 0,0 1 0,0-1 0,0 1 0,0-1 0,1 1 0,-1 0 0,0-1 0,0 1 0,1-1 0,-1 1 0,0-1 0,1 0 0,-1 1 0,1-1 0,-1 1 0,0-1 0,1 0 0,-1 1 0,1-1 0,-1 0 0,1 1 0,-1-1 0,1 0 0,-1 0 0,1 1 0,0-1 0,0 0 0,25-2 0,20-15 0,-45 17 0,35-18-3830,16-13-9522,-11 7 4420,-14 5 2527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77 145 160,'-21'-2'29580,"17"4"-26553,-3 2-3027,0 0 0,0 0 0,1 1 0,0 0 0,0 0 0,-6 7 0,12-12 0,0 1 0,0-1 0,0 1 0,0 0 0,0-1 0,0 1 0,0-1 0,0 1 0,0-1 0,0 1 0,0 0 0,0-1 0,0 1 0,0-1 0,1 1 0,-1-1 0,0 1 0,0-1 0,1 1 0,-1-1 0,0 1 0,1-1 0,-1 1 0,0-1 0,1 1 0,-1-1 0,1 0 0,-1 1 0,1-1 0,-1 0 0,1 1 0,-1-1 0,1 0 0,-1 0 0,1 0 0,-1 1 0,1-1 0,24 12 0,-15-9 0,1-1 0,-1 0 0,1 0 0,0-1 0,0-1 0,-1 0 0,1 0 0,0-1 0,13-3 0,-3 1 0,-1-2 0,1-1 0,35-14 0,-43 14 0,-1-1 0,1 0 0,-1 0 0,0-1 0,-1-1 0,0 0 0,0 0 0,-1-1 0,0-1 0,-1 0 0,0 0 0,-1-1 0,0 0 0,9-19 0,-17 31 0,1-1 0,-1 1 0,0-1 0,1 1 0,-1-1 0,0 1 0,1-1 0,-1 0 0,0 1 0,0-1 0,0 1 0,0-1 0,1 0 0,-1 1 0,0-1 0,0 1 0,0-1 0,0 0 0,0 1 0,-1-1 0,1 1 0,0-1 0,0 0 0,0 1 0,0-1 0,-1 1 0,1-1 0,0 1 0,-1-1 0,1 1 0,0-1 0,-1 1 0,1-1 0,-1 1 0,1-1 0,0 1 0,-1-1 0,0 1 0,-1-1 0,-1 1 0,1-1 0,0 1 0,-1 0 0,1 0 0,0 0 0,-1 0 0,1 0 0,0 0 0,-5 2 0,-56 20 0,44-10 0,0 1 0,1 1 0,0 1 0,1 0 0,1 1 0,-21 26 0,35-39 0,-20 21 0,1 0 0,1 2 0,2 1 0,0 0 0,2 1 0,1 0 0,-19 53 0,31-72 0,1-1 0,-1 1 0,2-1 0,-1 1 0,1 0 0,0 0 0,1 0 0,1 11 0,-1-18 0,0 1 0,1-1 0,0 0 0,-1 1 0,1-1 0,0 0 0,0 0 0,1 0 0,-1 0 0,0 0 0,1 0 0,-1 0 0,1 0 0,-1-1 0,1 1 0,0 0 0,0-1 0,0 0 0,0 1 0,0-1 0,0 0 0,0 0 0,0 0 0,0 0 0,1 0 0,-1-1 0,0 1 0,1-1 0,-1 1 0,0-1 0,1 0 0,-1 0 0,1 0 0,2-1 0,16 0-942,0-2 0,0 0 1,-1-1-1,0-2 0,0 0 0,33-14 1,28-9-3011,12-5-6829,-36 12 7308,1 6 4237,-47 13 1706,14 1 17815,-24 3-20222,-1 1 1,1-1-1,0 0 0,0 0 1,1 0-1,-1 0 0,0 0 0,0 0 1,0 0-1,1 0 0,-1 0 1,0-1-1,1 1 0,-1 0 0,1-1 1,-1 1-1,1-1 0,1 1 1,22 6 12,2 0-76,-1-1 0,2-2 0,-1 0 0,0-1 0,53-3 0,-69 0 0,42-1 0,0-2 0,85-16 0,-110 13 0,0-2 0,0 0 0,-1-2 0,0 0 0,-1-2 0,38-23 0,-14-4-2498,-23 14-3921,-1-2 0,41-57-1,-23 23 1133,-26 31 843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46 280,'3'-16'5365,"-3"-6"10021,-1 21-14946,0 0 0,0 0-1,0 1 1,0-1 0,0 1 0,0-1-1,0 1 1,0-1 0,0 1 0,0-1-1,0 1 1,-1 0 0,1 0 0,0 0-1,0 0 1,0-1 0,0 1-1,0 1 1,-1-1 0,1 0 0,0 0-1,0 0 1,0 1 0,0-1 0,-2 1-1,-22 5-401,0 1 0,0 1 0,1 1 0,0 2-1,1 0 1,0 1 0,0 1 0,2 2 0,-34 27 0,19-10-53,1 2-1,2 1 1,1 2 0,-34 52 0,-56 110 15,101-164-2019,19-29 913,-2 0-1,1 0 1,-1 0-1,0-1 1,0 1 0,-1-1-1,1 0 1,-1 0-1,0 0 1,-10 6-1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1512,'22'-35'25942,"-2"50"-20858,-18-12-5071,0 0 1,0 0-1,0 0 1,-1 0-1,1 0 1,0 1-1,-1-1 1,0 1-1,0-1 1,0 1-1,0-1 1,-1 1-1,0-1 1,1 1-1,-1-1 1,-1 7-1,4 14-13,-2-22 0,-1 1 0,1 0 0,-1 0 0,0-1 0,1 1 0,-1 0 0,-1 0 0,1 0 0,0 0 0,-1-1 0,1 1 0,-2 4 0,-5 26 0,7-28 0,-1-1 0,1 1 0,-1-1 0,0 1 0,0-1 0,-1 0 0,-3 8 0,5-9 0,-2 8 0,1-10 0,1-1 0,0 0 0,0 1 0,0-1 0,0 0 0,0 1 0,-1-1 0,1 0 0,0 1 0,0-1 0,-1 0 0,1 1 0,0-1 0,0 0 0,-1 0 0,1 1 0,0-1 0,-1 0 0,1 0 0,0 0 0,-1 0 0,1 1 0,0-1 0,-1 0 0,1 0 0,-1 0 0,1 0 0,0 0 0,-1 0 0,1 0 0,-1 0 0,1 0 0,0 0 0,-1 0 0,1 0 0,0 0 0,-1 0 0,1 0 0,-1-1 0,1 1 0,0 0 0,-1 0 0,1 0 0,0 0 0,-1-1 0,1 1 0,0 0 0,-1-1 0,-8-12 0,9 12 0,-8-75 0,9 66 0,1-1 0,1 1 0,0 0 0,0 0 0,1 0 0,1 1 0,-1 0 0,2-1 0,-1 2 0,1-1 0,0 1 0,13-14 0,-16 15 0,-3 7 0,0-1 0,0 1 0,0-1 0,0 1 0,0-1 0,1 1 0,-1-1 0,0 0 0,0 1 0,1-1 0,-1 1 0,0-1 0,1 1 0,-1 0 0,0-1 0,1 1 0,-1-1 0,1 1 0,-1 0 0,1-1 0,-1 1 0,1 0 0,-1-1 0,1 1 0,4-1 0,-10 2 0,3 1 0,0 1 0,0 0 0,0-1 0,1 1 0,-1 0 0,1 0 0,-1 0 0,1 0 0,0 1 0,0-1 0,1 0 0,-1 0 0,0 1 0,1-1 0,0 0 0,0 1 0,0-1 0,1 4 0,-1-7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607 533 5137,'3'-2'704,"18"-5"14691,-11 15-6170,1 3-6919,-7-6-2306,-1 0 0,1 0 0,-1 1 0,0-1 0,0 1 0,-1 0 0,1 0 0,-1 0 0,0 0 0,-1 0 0,0 1 0,0-1 0,0 0 0,-1 1 0,0-1 0,0 0 0,0 1 0,-1-1 0,0 0 0,0 1 0,-4 8 0,-2 17 0,6-24 0,0 0 0,-1-1 0,0 1 0,0 0 0,-1-1 0,0 0 0,0 1 0,-1-1 0,0 0 0,-8 11 0,11-16 0,-1 0 0,1 0 0,0 0 0,-1-1 0,0 1 0,1 0 0,-1-1 0,0 1 0,0-1 0,0 0 0,0 1 0,0-1 0,0 0 0,0 0 0,0-1 0,0 1 0,-1 0 0,1-1 0,0 1 0,0-1 0,-1 1 0,1-1 0,0 0 0,-1 0 0,1 0 0,0-1 0,-1 1 0,-1-1 0,-1-1 0,1 0 0,0 0 0,0-1 0,0 1 0,0-1 0,1 0 0,-1 0 0,1-1 0,-1 1 0,1-1 0,0 1 0,1-1 0,-1 0 0,1 0 0,-1 0 0,-1-5 0,-2-5 0,0 0 0,0-1 0,-5-24 0,6 14 0,1 12 0,0-1 0,1 1 0,1-1 0,1 0 0,0 0 0,0 1 0,2-1 0,2-22 0,0 13 0,4-11 0,3 13 0,-7 14 0,1 0 0,-1-1 0,1 1 0,1 1 0,8-11 0,-16 18 0,3 0 0,0-1 0,-1 0 0,1 0 0,0 1 0,-1-1 0,1 0 0,0 1 0,-1-1 0,1 1 0,0-1 0,0 0 0,-1 1 0,1-1 0,0 1 0,0-1 0,0 1 0,-1-1 0,1 0 0,0 1 0,0-1 0,0 1 0,0-1 0,0 1 0,0-1 0,0 1 0,0-1 0,0 1 0,0 0 0,-1 7 0,-1 0 0,-1 0 0,1 0 0,-2 0 0,1 0 0,-1-1 0,0 1 0,0-1 0,-1 0 0,0 0 0,-1-1 0,-5 7 0,-21 29 0,28-34 0,0 0 0,-1-1 0,-1 0 0,1 0 0,-12 10 0,14-14 0,-1 0 0,0-1 0,0 1 0,0-1 0,0 0 0,0 0 0,0-1 0,0 1 0,-1-1 0,1 0 0,-1 0 0,1-1 0,-1 1 0,-7-1 0,10 0 0,1 0 0,-1-1 0,0 1 0,1-1 0,-1 1 0,1-1 0,0 1 0,-1-1 0,1 0 0,-1 1 0,1-1 0,0 0 0,0 0 0,-1 0 0,1 0 0,0 0 0,0-1 0,0 1 0,0 0 0,0 0 0,1-1 0,-1 1 0,0-1 0,0 1 0,1 0 0,-1-1 0,1 1 0,0-1 0,-1 1 0,1-1 0,0 0 0,0-1 0,-2-63 0,2 47 0,17-63 0,-19 80 0,-4 9 0,-4 7 0,3-4 0,0 0 0,0-1 0,-1 0 0,-1-1 0,1 1 0,-1-2 0,-1 1 0,-13 8 0,8-5 0,5-4 0,-1 0 0,0 0 0,0-1 0,-23 10 0,31-15 0,-1 0 0,1 1 0,-1-2 0,0 1 0,1 0 0,-1-1 0,0 1 0,1-1 0,-1 0 0,0 0 0,1-1 0,-1 1 0,0-1 0,1 1 0,-1-1 0,1 0 0,-1-1 0,1 1 0,-1-1 0,1 1 0,0-1 0,-4-3 0,5 2 0,0 0 0,1 0 0,-1 0 0,1 0 0,0 0 0,0 0 0,0 0 0,0 0 0,1 0 0,-1-1 0,1 1 0,0 0 0,0 0 0,0-1 0,0 1 0,1-5 0,9-54 0,5 12 0,1 2 0,34-70 0,-33 82 0,9-30 0,-16 38 0,1 0 0,18-29 0,-19 38 0,-10 19 0,0-1 0,0 1 0,0 0 0,0-1 0,1 1 0,-1 0 0,0 0 0,0-1 0,0 1 0,1 0 0,-1 0 0,0-1 0,0 1 0,1 0 0,-1 0 0,0 0 0,0 0 0,1-1 0,-1 1 0,0 0 0,1 0 0,-1 0 0,0 0 0,1 0 0,-1 0 0,0 0 0,1 0 0,-1 0 0,0 0 0,1 0 0,-1 0 0,0 0 0,1 0 0,-1 0 0,0 0 0,0 0 0,1 1 0,-1-1 0,0 0 0,1 0 0,-1 0 0,0 0 0,0 1 0,1-1 0,-1 0 0,0 0 0,0 0 0,1 1 0,-1-1 0,0 0 0,0 1 0,0-1 0,0 0 0,1 0 0,-1 1 0,0-1 0,0 0 0,0 1 0,0-1 0,0 0 0,0 1 0,0-1 0,0 0 0,0 1 0,0-1 0,0 0 0,0 1 0,1 14 0,-6 27-4269,1-26 275,-1 0 0,-1-1 0,0 0-1,-11 17 1,0 1-3573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98 3777,'8'53'22702,"0"-34"-16545,-8-18-6151,0 0 0,0 0 0,0 0 0,1-1 0,-1 1 0,1 0 0,-1 0 0,0-1 0,1 1 0,-1 0 0,1 0 0,-1-1 0,1 1-1,0-1 1,-1 1 0,1 0 0,0-1 0,-1 1 0,1-1 0,0 0 0,1 1 0,6-11 27,-3-19-66,-39-26-4753,1 3-3473,23 33-87,-6 0 211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1772 257 184,'9'-20'2664,"2"-5"5580,1 0 0,19-29 0,1 15-3057,-19 26-5187,0 1 0,1 0 0,0 1 0,32-18 0,-42 26 0,0 1 0,0 0 0,0 0 0,0 1 0,1-1 0,-1 1 0,1 0 0,-1 0 0,1 1 0,-1-1 0,1 1 0,0 0 0,-1 0 0,1 0 0,-1 1 0,1 0 0,-1 0 0,1 0 0,-1 0 0,0 1 0,1-1 0,-1 1 0,0 0 0,7 5 0,-2 0 0,0-1 0,-1 1 0,1 1 0,-2-1 0,1 1 0,-1 1 0,0-1 0,-1 1 0,0 0 0,-1 1 0,9 18 0,-2-8 0,-11-18 0,0 0 0,1 0 0,-1 0 0,0 0 0,0 0 0,0 0 0,0 0 0,0 0 0,-1 0 0,1 0 0,-1 0 0,1 0 0,-1 1 0,0 3 0,0-4 0,0 0 0,0 1 0,-1-1 0,1 0 0,-1 0 0,1 1 0,-1-1 0,0 0 0,0 0 0,0 0 0,0 0 0,0 0 0,0 0 0,-1 0 0,1 0 0,-1 0 0,1-1 0,-1 1 0,0-1 0,-2 3 0,-2-1 0,0 1 0,0-1 0,0-1 0,0 1 0,0-1 0,0 0 0,-9 2 0,-11 0 0,-1-1 0,-44-1 0,69-2 0,-13 0 0,-1 0 0,1-2 0,0 1 0,0-2 0,0 0 0,0-1 0,0-1 0,1 0 0,0-1 0,0 0 0,0-1 0,1-1 0,-19-14 0,27 18 0,1-1 0,0 0 0,0 0 0,0 0 0,0-1 0,1 1 0,0-1 0,0 0 0,1 0 0,0 0 0,0 0 0,0-1 0,1 1 0,0 0 0,0-1 0,0 1 0,1-1 0,0 1 0,1-10 0,-3 12 0,-4 9 0,-2 8 0,-2 12 0,3-7 0,-1 0 0,-1 0 0,-1-1 0,0 0 0,-13 15 0,0-3 0,19-23 0,0 0 0,-1 0 0,0-1 0,0 1 0,-1-1 0,1 0 0,-1-1 0,-11 8 0,0-4 0,0-1 0,0-1 0,0 0 0,-1-1 0,0 0 0,-23 1 0,-114 6 0,139-11 0,-81 0 0,-1-4 0,-160-26 0,-185-65 0,204 26 0,231 66 0,-2-1 0,0 0 0,0 0 0,1-1 0,-1 0 0,1-1 0,0 0 0,0 0 0,-10-9 0,19 13 0,-1 1 0,1-1 0,0 0 0,0 1 0,0-1 0,-1 0 0,1 1 0,0-1 0,0 0 0,0 1 0,0-1 0,0 0 0,0 0 0,0 1 0,1-1 0,-1 0 0,0 1 0,0-1 0,0 0 0,1 1 0,-1-1 0,0 1 0,1-1 0,-1 0 0,1 1 0,-1-1 0,0 1 0,1-1 0,-1 1 0,1-1 0,-1 1 0,1 0 0,0-1 0,0 0 0,16-11 0,-14 10 0,0 1 0,0 0 0,0 0 0,-1 0 0,1 0 0,0 0 0,1 0 0,-1 1 0,0-1 0,0 1 0,0 0 0,0 0 0,0 0 0,0 0 0,0 1 0,0-1 0,1 1 0,-1 0 0,0 0 0,-1 0 0,1 0 0,0 1 0,0-1 0,0 1 0,-1-1 0,1 1 0,-1 0 0,3 3 0,8 7 0,-2 0 0,0 1 0,-1 0 0,12 20 0,12 13 0,-11-13-173,-21-29 5,0-1 0,-1 1 0,1-1 0,1 0 1,-1 1-1,0-1 0,1 0 0,0-1 0,-1 1 0,1 0 0,0-1 1,1 0-1,-1 1 0,0-1 0,1-1 0,-1 1 0,1 0 0,-1-1 1,1 0-1,4 2 0,46 1-21250,-30-8 14279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4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46 4201,'2'-19'24541,"5"15"-20516,-8 22-4025,-2-9 0,0 0 0,1 1 0,1-1 0,0 1 0,0-1 0,1 0 0,0 1 0,0-1 0,1 1 0,0-1 0,1 1 0,0-1 0,1 0 0,0 0 0,0 0 0,1 0 0,0-1 0,0 1 0,1-1 0,9 12 0,-11-17 0,-1-1 0,1-1 0,0 1 0,0 0 0,0-1 0,-1 1 0,1-1 0,0 0 0,1 0 0,-1 0 0,0 0 0,0-1 0,0 1 0,1-1 0,-1 0 0,0 0 0,0 0 0,1 0 0,-1 0 0,0-1 0,0 0 0,0 0 0,4-1 0,11-3 0,0-2 0,29-14 0,-35 15 0,2-1 0,-1-2 0,0 0 0,0-1 0,-1 0 0,0 0 0,-1-1 0,0-1 0,-1 0 0,-1-1 0,0 0 0,0 0 0,-1-1 0,10-25 0,-16 4 0,-4 34 0,-1 6 0,-2 6 0,-45 134 0,19-37 0,-5-2 0,-95 197 0,97-230 0,21-42 0,-36 60 0,12-35 0,-80 93 0,98-129 0,-1 0 0,0-2 0,-1 0 0,-1-2 0,-1 0 0,-1-1 0,-32 14 0,49-26 0,-1-1 0,0 0 0,0 0 0,0-1 0,0 0 0,0 0 0,-1-1 0,1 0 0,0-1 0,0 0 0,0 0 0,0-1 0,0 0 0,0 0 0,0-1 0,-7-3 0,5 2 0,1 0 0,-1-1 0,1 0 0,1-1 0,-1 1 0,1-2 0,0 1 0,0-1 0,0-1 0,1 1 0,0-1 0,-7-11 0,4-16-3644,9 27 1862,0 0 0,1 0 1,0 0-1,1 0 1,0 0-1,0 0 0,0 0 1,1 0-1,4-10 0,10-11-6003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3201,'12'-13'25383,"3"11"-21200,68 3-4183,169-7 0,-212 2 0,0-1 0,0-2 0,-1-2 0,51-19 0,-78 23 0,0 0 0,-1-1 0,0-1 0,19-13 0,-27 18 0,-1 1 0,1-1 0,-1 0 0,0 0 0,1 0 0,-1 0 0,0 0 0,0-1 0,-1 1 0,1 0 0,0-1 0,-1 0 0,1 1 0,-1-1 0,0 0 0,0 0 0,0 1 0,-1-1 0,1 0 0,0 0 0,-1 0 0,0 0 0,0 0 0,0 0 0,0 0 0,-1-4 0,0 4-164,-1 1-1,0 0 1,0 0 0,1 0-1,-1 0 1,-1 0-1,1 0 1,0 0 0,0 0-1,-1 1 1,1-1 0,-1 1-1,1 0 1,-1 0-1,0 0 1,-3-1 0,-47-11-5813,-23 11-7785,33 2 6801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1419 32 2256,'8'-32'30300,"-9"33"-30291,0-1-1,0 1 1,1 0-1,-1-1 0,0 1 1,1 0-1,-1 0 1,1 0-1,-1-1 1,1 1-1,-1 0 0,1 0 1,0 0-1,-1 0 1,1 0-1,0 0 1,0 0-1,0 0 0,0 0 1,0 0-1,0 0 1,0 0-1,0 0 1,0 1-1,-9 16-8,-8 27 0,12-30 0,0 0 0,-2 0 0,1-1 0,-2 1 0,0-1 0,-13 16 0,-5 10 0,11-17 0,-2-1 0,-1-1 0,0-1 0,-1 0 0,-1-1 0,-1-2 0,-30 20 0,44-32 0,0 0 0,-1-1 0,1 0 0,-1-1 0,0 0 0,0 0 0,0-1 0,-1 0 0,1 0 0,0-1 0,-1 0 0,1 0 0,-1-1 0,1 0 0,-1-1 0,-8-1 0,4-1 0,1 0 0,0 0 0,0-1 0,0-1 0,1 0 0,0-1 0,0 0 0,0 0 0,1-1 0,-13-11 0,-22-18 0,19 16 0,0-2 0,-23-25 0,48 45 0,0 0 0,-1 1 0,1 0 0,-1-1 0,1 1 0,-1 0 0,1-1 0,-1 1 0,0 0 0,1 0 0,-1 0 0,0 1 0,0-1 0,0 0 0,1 1 0,-1-1 0,0 1 0,0 0 0,0-1 0,0 1 0,0 0 0,0 0 0,0 0 0,0 1 0,0-1 0,0 0 0,0 1 0,0-1 0,0 1 0,0 0 0,1-1 0,-1 1 0,0 0 0,-3 3 0,-4 3 0,0 1 0,0 0 0,1 0 0,0 1 0,-7 10 0,-10 10 0,-6 1 0,-1-2 0,-2-1 0,-1-2 0,-1-1 0,-1-2 0,-1-1 0,0-2 0,-2-2 0,-50 15 0,57-25-2138,23-6 120,0 0-1,-1 0 0,1-1 0,0 0 0,-16-4 0,14 2-5504,-4-6 51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3537,'15'-5'4802,"35"-17"15896,-30 5-16968,-19 12-3730,-2 0 0,0 5-259,0-1-1,0 0 1,1 1 0,-1-1-1,0 1 1,0-1-1,0 1 1,0-1 0,0 1-1,0-1 1,0 1 0,0 0-1,0 0 1,0 0-1,0-1 1,0 1 0,0 0-1,0 0 1,0 0 0,0 0-1,0 1 1,0-1-1,0 0 1,0 0 0,0 1-1,0-1 1,0 0 0,-1 1-1,-20 3-6465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691 380 4585,'28'-3'5283,"40"-2"12417,-27 4-12501,-109 1-5199,-175-5 0,164-1 0,-1-3 0,1-4 0,-126-37 0,201 48 0,-1 1 0,0-1 0,1 0 0,-1 0 0,1 0 0,0 0 0,0-1 0,0 0 0,0 0 0,0 0 0,0 0 0,1-1 0,0 1 0,-1-1 0,1 0 0,-3-6 0,5 7 0,0 0 0,1 0 0,-1 0 0,1 0 0,0 0 0,0 0 0,0 0 0,0 0 0,1 0 0,-1 0 0,1 0 0,0 0 0,0 0 0,0 0 0,0 0 0,0 0 0,1 1 0,-1-1 0,1 0 0,0 1 0,-1-1 0,1 1 0,0 0 0,1 0 0,-1 0 0,3-2 0,15-15 0,0 1 0,1 1 0,1 1 0,1 1 0,0 1 0,1 1 0,1 1 0,0 2 0,37-12 0,-27 19 218,-27 10-436,-18 9-655,-2-6-4336,-1 0 1,-25 15-1,24-16 2381,-28 19-4443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2697 171 3473,'9'-42'8930,"8"-28"6505,-1 16-11854,-15 50-2585,-8 34-644,-1-3-352,0 1 0,-2-1 0,-1 0 0,-2-1 0,0 0 0,-2-1 0,0-1 0,-27 31 0,13-20 0,-3-1 0,0-2 0,-2-1 0,-60 41 0,30-30 0,-2-2 0,-2-4 0,-1-2 0,-2-3 0,0-4 0,-3-3 0,0-3 0,-90 14 0,-252 17 0,311-46 0,-206-15 0,214-7 0,89 14 0,0-1 0,0 1 0,0-2 0,0 1 0,1-1 0,-1 0 0,1-1 0,0 1 0,-8-8 0,13 9 0,0 0 0,0 0 0,0 0 0,0 0 0,1 0 0,-1 0 0,1 0 0,0 0 0,0 0 0,0-1 0,1 1 0,-1-1 0,1 1 0,-1-7 0,0 2 0,1 8 0,0 0 0,0 0 0,-1-1 0,1 1 0,0 0 0,0 0 0,0-1 0,-1 1 0,1 0 0,0 0 0,0-1 0,-1 1 0,1 0 0,0 0 0,0 0 0,-1 0 0,1 0 0,0-1 0,-1 1 0,1 0 0,0 0 0,-1 0 0,1 0 0,0 0 0,0 0 0,-1 0 0,1 0 0,0 0 0,-1 0 0,1 0 0,0 0 0,-1 0 0,1 0 0,0 0 0,-1 1 0,1-1 0,0 0 0,0 0 0,-1 0 0,1 0 0,0 1 0,0-1 0,-1 0 0,1 0 0,0 0 0,0 1 0,0-1 0,-1 0 0,1 0 0,0 1 0,0-1 0,0 1 0,-12 18 0,10-14 0,-12 14 0,-1 0 0,-1-1 0,-1-1 0,0 0 0,-1-1 0,-1-1 0,0 0 0,-1-2 0,-1 0 0,-40 17 0,56-28 0,0 0 0,0 0 0,0 0 0,0-1 0,-1 0 0,-9 1 0,12-3 0,0 1 0,0-1 0,0 0 0,0 0 0,0 0 0,1 0 0,-1 0 0,0-1 0,1 1 0,-1-1 0,1 0 0,-1 0 0,-2-3 0,-33-34 0,30 29 0,-1 0 0,0 1 0,-1 0 0,0 0 0,-13-8 0,20 15 0,0 1 0,1-1 0,-1 1 0,0 0 0,0 0 0,0 0 0,0 1 0,0-1 0,0 0 0,0 1 0,0 0 0,0 0 0,0 0 0,0 0 0,0 0 0,0 1 0,0 0 0,0-1 0,0 1 0,0 0 0,0 0 0,0 0 0,0 1 0,1-1 0,-1 1 0,1 0 0,-4 2 0,-1 2 0,1 0 0,-1 1 0,1 0 0,0 0 0,1 0 0,0 1 0,0 0 0,1 0 0,0 0 0,0 0 0,1 1 0,0 0 0,0-1 0,1 1 0,0 0 0,-1 10 0,0 22 0,1-1 0,4 59 0,0-26 0,1-66-2798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3305,'28'-7'5886,"34"-3"13906,-32 6-16008,132-4-3784,-112 8-5426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0 531 6889,'67'-6'19636,"-30"1"-13394,112-21-6242,-39 5 0,189-37 0,-249 44 0,0-2 0,-1-2 0,86-46 0,-117 55 0,0-2 0,-1 0 0,-1-1 0,0 0 0,0-1 0,15-18 0,-27 27 0,-1-1 0,0 1 0,0 0 0,0-1 0,0 1 0,-1-1 0,0 0 0,0 0 0,0 0 0,0 0 0,-1 0 0,0 0 0,0-1 0,0 1 0,-1 0 0,0-1 0,0 1 0,0 0 0,-1-1 0,1 1 0,-1 0 0,0 0 0,-1 0 0,1 0 0,-1 0 0,0 0 0,-1 0 0,-4-7 0,4 7 8,-1 1 0,1 0-1,-1 0 1,0 0 0,-1 1 0,1-1-1,-1 1 1,1 0 0,-1 0 0,0 1 0,0-1-1,0 1 1,-1 0 0,1 0 0,0 1-1,-1 0 1,1 0 0,-1 0 0,1 1 0,-1-1-1,1 1 1,-1 0 0,-7 2 0,-9 0-195,-1 1 0,1 1 1,0 1-1,-31 12 0,-3 7-4966,35-13-1477,-39 27-1,17-5-958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34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69 2857,'-43'-20'2208,"8"1"-1016,10 4-632,-10 6-432,9 4-344,-8 5-304,8 5-296,-8 4-464,8 6-713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34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 2184,'0'-1'202,"0"1"0,0-1 0,0 0 0,0 1 0,0-1 0,0 1-1,0-1 1,1 0 0,-1 1 0,0-1 0,0 1 0,0-1-1,1 0 1,-1 1 0,0-1 0,1 1 0,-1-1 0,1 1-1,-1-1 1,0 1 0,1 0 0,-1-1 0,1 1 0,-1-1-1,1 1 1,-1 0 0,2-1 0,18 1 1180,-16 1-1394,-1 1 0,0-1 0,0 0 0,0 1 0,0-1-1,0 1 1,0 0 0,0 0 0,0 0 0,-1 1 0,5 3 0,-1 4-6,0 0 0,-1 1 0,0-1 1,0 1-1,-1 0 0,-1 0 0,0 0 1,0 0-1,-1 1 0,-1-1 0,0 23 1,-1-3-153,-3-1 1,0 1 0,-11 38 0,11-57 117,-1 0-1,0 0 1,-1 0-1,-1-1 1,-10 17-1,-20 21-4077,34-45 2512,2 1-446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36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818 155 1904,'-1'-1'236,"1"1"0,-1 0-1,1-1 1,-1 1 0,1 0 0,-1-1-1,1 1 1,-1-1 0,1 1-1,-1-1 1,1 1 0,-1-1-1,1 1 1,0-1 0,-1 1 0,1-1-1,0 0 1,0 1 0,-1-1-1,1 0 1,0 1 0,0-1-1,0 1 1,0-1 0,0 0 0,0 1-1,0-1 1,0 0 0,0 1-1,0-1 1,0 0 0,0 1-1,1-1 1,-1 0 0,0 1-1,0-1 1,1 1 0,-1-1 0,0 1-1,1-1 1,-1 0 0,1 0-1,4-13 6298,-4 12-5756,0 0 0,0-1 0,0 1 0,1 0 1,-1 1-1,1-1 0,-1 0 0,1 0 0,0 1 0,0-1 0,3-2 0,27-20 3753,-26 20-4294,72-43-118,-50 32-132,-25 14 14,-7 6 0,2-1 0,-41 30 0,36-27 0,-1 0 0,0 0 0,0-1 0,-1 0 0,-10 6 0,16-11 0,-209 90 0,145-69 0,28-10 0,2 1 0,-61 31 0,98-44 0,0 0 0,-1 0 0,1 0 0,0 0 0,-1 0 0,1 0 0,0 0 0,-1 0 0,1 0 0,0 0 0,-1 1 0,1-1 0,0 0 0,-1 0 0,1 0 0,0 0 0,0 1 0,-1-1 0,1 0 0,0 0 0,0 1 0,-1-1 0,1 0 0,0 1 0,0-1 0,0 0 0,0 1 0,-1-1 0,1 0 0,0 0 0,0 1 0,0-1 0,0 1 0,0-1 0,0 0 0,0 1 0,0-1 0,0 0 0,0 1 0,0 0 0,16 1 0,18-4 0,-9-4 0,-17 4 0,0 0 0,0 0 0,-1 1 0,1 0 0,0 0 0,0 1 0,0 0 0,8 1 0,-14 0 0,0 0 0,0 0 0,-1 0 0,1 0 0,-1 1 0,1-1 0,-1 1 0,0-1 0,1 1 0,-1 0 0,0-1 0,0 1 0,0 0 0,0 0 0,-1 0 0,1 0 0,0 0 0,-1-1 0,1 1 0,-1 0 0,0 0 0,0 1 0,1 1 0,1 60 0,-3-50 0,-1 34 0,-3-1 0,-12 57 0,-3 17 0,9-60 0,-3-1 0,-3 0 0,-27 67 0,28-83 0,-43 77 0,49-97 0,11-23 0,-1-1 0,0 0 0,0 0 0,1 0 0,-1 0 0,0 1 0,1-1 0,-1 0 0,0 0 0,1 0 0,-1 0 0,1 0 0,-1 0 0,0 0 0,1 0 0,-1 0 0,0 0 0,1 0 0,-1 0 0,0 0 0,1 0 0,-1-1 0,0 1 0,1 0 0,-1 0 0,0 0 0,1 0 0,-1-1 0,0 1 0,0 0 0,1 0 0,-1-1 0,0 1 0,0 0 0,1 0 0,-1-1 0,0 1 0,0 0 0,1-1 0,12-10 0,-2 1 0,0 0 0,0 0 0,14-7 0,20-18 0,77-72 0,-90 80 0,59-40 0,-26 21 0,-51 35 0,1 1 0,1 1 0,-1 0 0,2 1 0,-1 1 0,20-6 0,-35 13 0,0 0 0,0-1 0,0 1 0,0 0 0,0 0 0,1 0 0,-1 0 0,0 1 0,0-1 0,0 0 0,0 0 0,0 1 0,0-1 0,0 0 0,0 1 0,0-1 0,0 1 0,0-1 0,0 1 0,0 0 0,0-1 0,0 1 0,-1 0 0,1 0 0,0 0 0,-1 0 0,1-1 0,0 1 0,-1 0 0,1 0 0,-1 0 0,1 0 0,-1 0 0,0 0 0,1 0 0,-1 1 0,0-1 0,0 0 0,0 0 0,0 2 0,3 50 0,-3-46 0,-4 64 0,-4 0 0,-31 133 0,22-123 0,12-59 0,0 1 0,-1-1 0,-1 0 0,-1-1 0,-1 0 0,-1 0 0,-1-1 0,-1 0 0,-1-1 0,0 0 0,-1-1 0,-1-1 0,-1 0 0,-28 23 0,14-20 0,0-2 0,-1-1 0,-1-1 0,-1-2 0,0-2 0,-68 18 0,18-14 0,-148 11 0,210-26-1858,-19-2-5637,35 1 6313,0 0 0,1-1 1,-1 1-1,0-1 0,1 0 0,-1-1 0,1 1 1,-1-1-1,1 1 0,-6-5 0,7-3-6071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4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121 113 1336,'7'-27'6077,"-1"17"-1621,0 1-1,1 1 0,0-1 0,14-13 0,-5 6-1377,-16 15-3078,0 0 0,1 1 0,-1-1 0,0 1 0,1-1 0,-1 1 0,0-1 0,1 0 0,-1 1 0,1-1 0,-1 1 0,0 0 0,1-1 0,-1 1 0,1-1 0,0 1 0,-1 0 0,1-1 0,-1 1 0,1 0 0,-1-1 0,1 1 0,0 0 0,-1 0 0,1 0 0,0 0 0,-1 0 0,1 0 0,0 0 0,-1 0 0,1 0 0,0 0 0,-1 0 0,1 0 0,-1 0 0,1 0 0,0 0 0,-1 1 0,1-1 0,-1 0 0,1 1 0,0-1 0,-1 0 0,1 1 0,-1-1 0,1 0 0,-1 1 0,1-1 0,-1 1 0,0-1 0,1 1 0,-1-1 0,1 1 0,-1 0 0,0-1 0,0 1 0,1-1 0,-1 1 0,0 0 0,0-1 0,0 1 0,0 0 0,1-1 0,-1 1 0,0 0 0,0-1 0,-1 2 0,5 47 0,-4-45 0,-2 30 0,-1 0 0,-12 48 0,-1 9 0,1-9 0,-42 134 0,45-176 0,-5 28 0,13-49 0,0 1 0,-2-1 0,0 0 0,-16 34 0,22-53-58,0 0 1,-1 0-1,1 1 0,0-1 1,0 0-1,-1 0 1,1 0-1,0 0 0,0 0 1,0 0-1,-1 1 0,1-1 1,0 0-1,0 0 1,-1 0-1,1 0 0,0 0 1,0 0-1,-1 0 0,1 0 1,0 0-1,-1 0 1,1 0-1,0 0 0,0 0 1,-1-1-1,1 1 0,0 0 1,0 0-1,0 0 0,-1 0 1,1 0-1,0 0 1,0-1-1,0 1 0,-1 0 1,1 0-1,0 0 0,0-1 1,0 1-1,0 0 1,-1 0-1,1 0 0,0-1 1,0 1-1,0 0 0,0 0 1,0-1-1,0 1 1,0 0-1,-14-25-6738,-5-30-6245,17 27 6507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36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70 484 2761,'-21'-4'27999,"29"13"-25900,-4-4-2592,2 1 542,0 0 1,0 0 0,1 0-1,-1-1 1,1 1 0,1-2 0,9 6-1,-14-8-48,1-1-1,0 1 0,0-1 0,0 0 0,0 0 1,0 0-1,1-1 0,-1 1 0,0-1 1,0 0-1,0 0 0,1-1 0,-1 1 0,0-1 1,0 0-1,7-2 0,7-5 0,0 0 0,-1-2 0,0 0 0,-1 0 0,0-2 0,0 0 0,-1-1 0,-1 0 0,23-28 0,-13 9 0,0 0 0,-3-2 0,32-64 0,-49 88 0,0 0 0,0 1 0,0-1 0,-1-1 0,-1 1 0,0 0 0,0-1 0,-1 1 0,-1-1 0,1 0 0,-2-10 0,0 17 0,0 0 0,0 0 0,0 0 0,0 0 0,-1 1 0,1-1 0,-1 1 0,0-1 0,0 1 0,0-1 0,-1 1 0,1 0 0,-1 0 0,1 0 0,-1 1 0,0-1 0,0 0 0,-1 1 0,1 0 0,0 0 0,-1 0 0,1 0 0,-1 1 0,0-1 0,1 1 0,-1 0 0,0 0 0,0 0 0,0 1 0,0-1 0,-7 1 0,-3 0 0,1 0 0,-1 1 0,0 1 0,1 0 0,-1 1 0,1 0 0,0 1 0,0 1 0,-21 9 0,6 1 0,0 0 0,1 2 0,-26 21 0,41-29-6,0 1 0,1 0 0,0 1 0,0 0 0,1 1-1,1 0 1,0 1 0,1-1 0,0 2 0,1-1 0,0 1 0,1 0 0,1 0 0,0 1 0,1 0-1,0 0 1,2 0 0,-1 0 0,2 0 0,0 16 0,6-4-3453,-4-24 1847,0 0 1,0 0-1,1-1 1,-1 1-1,1 0 1,0 0-1,0-1 1,0 1-1,0-1 1,3 3-1,3 0-4968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39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247 800,'3'-26'24389,"1"18"-19180,-2 3-3169,-2 2-1711,-2 7-329,-19 26 0,-2-1 0,-1-2 0,-2 0 0,0-2 0,-2 0 0,-30 20 0,41-31 0,-21 14 0,-1-1 0,-1-2 0,-1-1 0,-1-3 0,-1-1 0,-53 17 0,64-27 0,1-1 0,-1-2 0,-1-1 0,1-1 0,-1-2 0,0-2 0,0 0 0,0-2 0,-57-10 0,83 10 0,1 0 0,-1-1 0,1 0 0,0 0 0,0 0 0,0-1 0,0 0 0,0 0 0,1 0 0,-1-1 0,1 0 0,0 0 0,0 0 0,0-1 0,0 0 0,-5-7 0,7 6 0,0 0 0,1 0 0,0 0 0,0-1 0,0 1 0,1 0 0,-1-1 0,2 1 0,-1-1 0,1 1 0,0-1 0,0 1 0,1-1 0,0 1 0,0 0 0,4-13 0,8-20 0,3 1 0,0 1 0,3 0 0,1 1 0,46-62 0,-18 27 0,31-30 0,-79 101 0,0-1 0,0 1 0,0-1 0,1 1 0,-1 0 0,0 0 0,0-1 0,1 1 0,-1 0 0,0-1 0,0 1 0,1 0 0,-1 0 0,0 0 0,1-1 0,-1 1 0,1 0 0,-1 0 0,0 0 0,1 0 0,-1 0 0,0 0 0,1 0 0,-1 0 0,1 0 0,-1 0 0,0 0 0,1 0 0,-1 0 0,1 0 0,-1 0 0,0 0 0,1 0 0,0 1 0,-1-1 0,0 0 0,0 1 0,0-1 0,0 0 0,0 1 0,0-1 0,1 1 0,-1-1 0,0 0 0,0 1 0,0-1 0,0 1 0,0-1 0,0 0 0,-1 1 0,1-1 0,0 0 0,0 1 0,0-1 0,0 1 0,0-1 0,-1 0 0,1 1 0,0-1 0,0 0 0,0 1 0,-1-1 0,1 0 0,0 0 0,0 1 0,-1-1 0,1 0 0,0 0 0,-1 1 0,1-1 0,0 0 0,-1 0 0,1 0 0,-1 0 0,1 1 0,-1-1 0,-26 18-3861,-40 23-14164,34-23 11177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39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1246 14 4073,'7'-14'25197,"-7"19"-24697,0 0-1,-1 0 1,0 0-1,0 0 1,0 0-1,-3 9 1,-19 102-500,22-107 0,1 0 0,0 0 0,1-1 0,0 1 0,0 0 0,1 0 0,0-1 0,1 1 0,5 12 0,6 5 0,-12-22 0,-12 1 0,-1 1 0,1-2 0,-1 1 0,0-2 0,-12 4 0,22-3 0,1-4 0,-1 0 0,0 0 0,0 0 0,0 0 0,0 0 0,0 0 0,1 0 0,-1 0 0,0 0 0,0 0 0,0-1 0,0 1 0,0 0 0,1-1 0,-1 1 0,0 0 0,0-1 0,1 1 0,-1-1 0,-1 0 0,-3-1 0,0 0 0,0 0 0,0 0 0,0 1 0,-1 0 0,1 0 0,-1 1 0,1-1 0,0 1 0,-1 0 0,1 0 0,-1 1 0,1 0 0,0 0 0,0 0 0,-1 1 0,-5 2 0,-18 3 0,-107 17 0,-157 19 0,195-34 0,-267 11 0,355-20 0,1-1 0,-1-1 0,1 0 0,-1 0 0,1-1 0,0 0 0,0-1 0,0 0 0,0 0 0,1-1 0,-9-6 0,5 4 0,11 7-163,0-1 1,1 1-1,-1-1 0,1 1 1,-1-1-1,1 1 0,0-1 1,-1 0-1,1 1 0,-1-1 1,1 1-1,0-1 0,0 0 1,-1 0-1,1 1 0,0-1 1,0 0-1,0 1 0,0-1 1,0 0-1,0 1 0,0-1 1,0 0-1,0 0 0,0 1 1,0-1-1,0 0 0,0 1 1,1-1-1,-1 0 0,0 1 1,0-1-1,1 0 0,-1 1 1,1-1-1,-1 0 0,0 1 1,1-1-1,-1 1 0,1-1 1,0 1-1,-1-1 0,1 1 1,-1 0-1,2-1 0,36-30-12783,-27 22 9249,6-5-3312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39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1 155 3161,'8'-5'6585,"1"-4"377,-9-1-1545,17 5-1120,-8-4-833,8-1-703,0 0-2641,0 5-120,9-4 0,0 4 0,0-5 0,0 1 0,8-1-2601,-8 0-2672,17-4-1080,-9 4-601,9-4-223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46.3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4057,'8'-5'5521,"1"5"-1104,0-5-784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41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76 140 2417,'6'-18'19357,"11"3"-11677,28-6-8453,-17 8 3020,-6 4-2019,1 0 0,-1 1 0,2 1 0,30-4 0,-26 6-200,2-3-22,1 3 0,0 0 0,0 2 0,1 1 1,-1 2-1,46 4 0,-76-3 5,1-1 0,-1 0 0,0 0 0,1 0 0,-1 1 0,0-1 0,1 0 0,-1 1 0,0 0 0,0-1 0,1 1 0,-1 0 0,0-1 0,0 1 0,0 0 0,0 0 0,0 0 0,0 0 0,0 0 0,0 0 0,0 0 0,-1 0 0,1 1 0,0-1 0,-1 0 0,1 0 0,-1 1 0,1-1 0,-1 0 0,0 1 0,1-1 0,-1 0 1,0 1-1,0-1 0,0 0 0,0 1 0,0-1 0,0 1 0,0-1 0,-1 0 0,1 1 0,0-1 0,-1 0 0,1 1 0,-1-1 0,0 0 0,1 0 0,-1 0 0,0 1 0,0-1 0,1 0 0,-1 0 0,0 0 0,0 0 0,0 0 0,-2 1 0,-25 21-11,-2-1 0,0-2 0,-55 29 0,48-29 0,0 1 0,-50 40 0,82-56 0,-1-1 0,2 1 0,-1 0 0,0 0 0,1 1 0,0-1 0,-5 11 0,8-15 0,1 0 0,-1 0 0,1 0 0,-1 0 0,1 1 0,0-1 0,0 0 0,-1 0 0,1 1 0,0-1 0,0 0 0,0 0 0,1 0 0,-1 1 0,0-1 0,0 0 0,1 0 0,-1 0 0,0 1 0,1-1 0,0 0 0,-1 0 0,1 0 0,-1 0 0,1 0 0,0 0 0,0 0 0,0 0 0,0 0 0,-1 0 0,1-1 0,0 1 0,0 0 0,0-1 0,1 1 0,-1 0 0,0-1 0,0 1 0,0-1 0,0 0 0,1 1 0,-1-1 0,0 0 0,0 0 0,2 0 0,23 6 0,1-1 0,46 1 0,-51-5 0,-1 0 0,0 2 0,-1 0 0,1 1 0,32 12 0,-46-13 0,0 0 0,0 1 0,0 0 0,0 1 0,0 0 0,-1 0 0,11 10 0,-16-13 0,1 0 0,0 0 0,-1 0 0,1 0 0,-1 0 0,1 1 0,-1-1 0,0 0 0,0 1 0,0-1 0,0 1 0,-1-1 0,1 1 0,0-1 0,-1 1 0,0-1 0,0 1 0,0 0 0,0-1 0,0 1 0,0 0 0,-1-1 0,1 1 0,-1-1 0,0 1 0,0-1 0,-1 3 0,-5 9 0,4-6 0,-1-1 0,1 0 0,-2 0 0,1 0 0,-1 0 0,0-1 0,0 0 0,-1 0 0,-9 8 0,-19 14 0,-1-1 0,-2-2 0,-1-1 0,-57 26 0,17-19 0,38-16 0,0 1 0,1 3 0,-56 35 0,53-21-3107,66-29-17340,-6-7 13170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41.7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41 201 4297,'-3'2'926,"0"0"1,1 0 0,-1 0-1,1 0 1,-1 1-1,1-1 1,0 1 0,0 0-1,0 0 1,0 0-1,0 0 1,0 0-1,-1 5 1,1-3-373,1 0 0,-1 0 1,1 0-1,0 0 0,1 0 0,-1 0 0,1 0 0,0 0 1,1 6-1,-1-8-418,0 0 1,1-1-1,-1 1 1,1 0-1,-1-1 1,1 1-1,0 0 0,0-1 1,0 1-1,0-1 1,1 1-1,-1-1 1,1 0-1,-1 0 1,1 1-1,0-1 1,0 0-1,0 0 1,0-1-1,0 1 1,0 0-1,1-1 1,-1 1-1,0-1 1,1 0-1,-1 0 0,1 0 1,0 0-1,-1 0 1,1-1-1,0 1 1,-1-1-1,1 1 1,0-1-1,0 0 1,-1 0-1,7-1 1,9-3 27,0 0 0,0-1 1,-1-1-1,1-1 1,-1-1-1,0 0 0,21-15 1,-4 1-501,-2-2-1,42-39 1,-61 50-182,0 0-1,0-2 0,11-16 1,-20 26 285,0-1 0,-1 0 0,0 0 1,0-1-1,0 1 0,0-1 0,-1 1 1,0-1-1,-1 0 0,0 0 0,1-9 1,-2 15 225,0 0 0,0 0 1,0 0-1,0 0 0,0 0 1,-1 0-1,1 0 0,0 0 1,0 0-1,-1 0 0,1 0 0,-1 0 1,1 0-1,-1 0 0,1 0 1,-1 0-1,0 1 0,1-1 1,-1 0-1,0 1 0,0-1 1,1 0-1,-1 1 0,0-1 1,0 1-1,0-1 0,-2 0 1,0 0 50,-1 0 0,1 1 1,0-1-1,-1 1 0,0-1 1,1 1-1,-1 0 0,-4 1 1,-5 1 225,1 0 1,0 1-1,-18 7 0,10-2 244,-1 1 0,2 2-1,-1 0 1,2 0 0,-1 2 0,2 0-1,0 1 1,0 1 0,1 1 0,1 0-1,1 1 1,0 0 0,-18 33-1,17-23-702,-8 24 761,18-8-8507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42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3301 7 552,'-20'-3'4664,"1"1"1,-38 0-1,-40 13 2449,-97 38-3401,63-14-2523,-898 173 5019,559-143-6208,-460 73 0,886-131 0,6-2 0,1 1 0,0 2 0,1 1 0,0 2 0,-66 30 0,101-41 0,-1 1 0,1 0 0,-1-1 0,1 1 0,0 0 0,-1 0 0,1-1 0,0 1 0,0 0 0,0 0 0,0 1 0,0-1 0,0 0 0,0 0 0,0 0 0,0 1 0,1-1 0,-1 0 0,0 1 0,1-1 0,-1 1 0,1-1 0,-1 2 0,2-2 0,-1 1 0,1-1 0,-1 0 0,1 0 0,-1 1 0,1-1 0,0 0 0,-1 0 0,1 0 0,0 0 0,0 0 0,0 0 0,0 0 0,0 0 0,0 0 0,0-1 0,0 1 0,0 0 0,1-1 0,0 2 0,5 1 0,1 0 0,-1 0 0,1-1 0,0 0 0,-1 0 0,1 0 0,11 0 0,31-6-3703,-19-1-5717,44-14 1,-57 14 7765,8-1-4188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43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1599 10 2921,'18'-10'23643,"-27"16"-20966,-23 8-2100,0 0 1,0-2-1,-2-1 1,-35 6-1,-35 11 62,46-12-639,-100 12 0,-37 10 0,169-37 0,16-3 0,29-5 0,-18 6 0,-1 1 0,1 0 0,0 0 0,0 0 0,-1 0 0,1 0 0,0-1 0,0 1 0,0 1 0,-1-1 0,1 0 0,0 0 0,0 0 0,-1 0 0,1 0 0,0 1 0,0-1 0,-1 0 0,1 1 0,0-1 0,-1 1 0,1-1 0,0 0 0,-1 1 0,1 0 0,-1-1 0,1 1 0,-1-1 0,1 1 0,-1 0 0,1-1 0,-1 1 0,1 0 0,-1-1 0,0 1 0,0 0 0,1 0 0,-1-1 0,0 1 0,0 1 0,2 28 0,-2-28 0,-4 37 0,-1 0 0,-2 0 0,-2-1 0,-1 0 0,-22 53 0,11-31 0,-5 6 0,-54 100 0,50-108 0,-72 129 0,103-187 0,24-30 0,3 1 0,39-32 0,-23 30 0,1 3 0,96-45 0,-114 61 0,0 2 0,1 1 0,0 1 0,0 1 0,1 1 0,-1 2 0,34-1 0,-57 5 0,1 0 0,-1 0 0,1 1 0,-1 0 0,0 0 0,1 0 0,-1 0 0,0 1 0,0 0 0,0 0 0,0 0 0,0 1 0,-1 0 0,1 0 0,-1 0 0,1 0 0,-1 1 0,0-1 0,-1 1 0,1 0 0,0 1 0,-1-1 0,0 0 0,0 1 0,-1 0 0,1 0 0,-1-1 0,0 1 0,0 1 0,-1-1 0,1 0 0,-1 0 0,0 1 0,-1-1 0,1 0 0,-1 1 0,-1 8 0,2 16 0,0-13 0,-1-1 0,-1 0 0,0 1 0,-7 28 0,0-21 0,0 1 0,-1-1 0,-2-1 0,-1 1 0,0-2 0,-2 0 0,0 0 0,-2-2 0,0 0 0,-1 0 0,-26 22 0,-22 12 0,-2-2 0,-82 47 0,128-86 0,-77 43 0,-2-4 0,-146 52 0,37-16 0,38 0-812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43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18 591 2681,'-2'6'15773,"-5"21"-9718,-1 32 2203,8-59-8258,0 1 0,0-1 0,0 1 0,1-1 0,-1 1 0,0-1 0,0 1 0,1-1 0,-1 1 0,1-1 0,-1 1 0,0-1 0,1 1 0,-1-1 0,1 0 0,-1 1 0,1-1 0,-1 0 0,1 1 0,-1-1 0,1 0 0,-1 0 0,1 0 0,0 1 0,-1-1 0,1 0 0,-1 0 0,1 0 0,-1 0 0,1 0 0,0 0 0,-1 0 0,1 0 0,-1 0 0,2-1 0,23-2 0,-23 2 0,23-5-603,-1-1 1,0-1-1,0-1 0,-1-1 1,0-1-1,-1-1 1,0-1-1,-1-1 0,0-1 1,-1-1-1,35-36 0,-32 27-288,-1-1 0,-1-1 0,-1-1 0,-1-1 0,-2 0 0,-1-2 0,-1 1 0,15-51 0,-27 73 708,-1 0 1,0 0 0,-1 0-1,0 0 1,0 0-1,-1 0 1,0-1 0,0 1-1,-1 0 1,0-1 0,0 1-1,-1 0 1,0 0-1,-4-8 1,4 11 256,0 0 1,-1 0-1,0 0 1,0 1-1,-1-1 0,1 1 1,-1 0-1,0 0 1,0 0-1,0 0 0,-1 1 1,1-1-1,-1 1 1,0 0-1,0 1 0,0-1 1,0 1-1,0 0 1,0 0-1,-1 1 0,-6-2 1,1 2 60,1 1 0,0 0 1,0 0-1,0 1 0,0 1 1,0-1-1,0 2 0,0-1 1,1 1-1,-1 1 0,1 0 1,0 0-1,0 1 0,0 0 0,0 0 1,-7 7-1,-7 6-90,0 1 0,1 1 0,2 0 1,-24 30-1,-15 32-2866,25-24-6123,25-43 4391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43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2080,'12'-17'1492,"2"1"-1,28-28 1,-17 23 1496,0 2 0,1 0 0,31-15 0,-16 12 2680,66-25-1,-9 15-2742,-82 27-2925,0 0 0,0 2 0,0 0 0,1 0 0,-1 2 0,1 0 0,31 3 0,-46-2 0,-1 1 0,1-1 0,-1 1 0,1-1 0,-1 1 0,1 0 0,-1 0 0,0-1 0,1 1 0,-1 0 0,0 0 0,0 0 0,1 1 0,-1-1 0,0 0 0,0 0 0,0 0 0,0 1 0,-1-1 0,1 1 0,0-1 0,-1 1 0,1-1 0,-1 1 0,1-1 0,-1 1 0,1-1 0,-1 1 0,0-1 0,0 1 0,0 0 0,0-1 0,0 1 0,0-1 0,-1 1 0,1 0 0,0-1 0,-1 1 0,0 1 0,-2 9 0,-1-1 0,0 1 0,-10 19 0,12-27 0,-14 24 0,-2-2 0,-1 0 0,0 0 0,-39 36 0,-8 12 0,5-6 0,-83 70 0,92-89 0,45-41-170,6-7-10,0 0 0,1 0 1,-1 0-1,0 0 0,1 0 0,-1 0 0,0 0 0,0 0 0,0-1 0,0 1 0,0 0 0,0 0 0,0-1 0,0 1 1,0-1-1,0 1 0,0-1 0,-1 1 0,1-1 0,0 0 0,0 1 0,0-1 0,-1 0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44.9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1309 1 3977,'0'17'26398,"-2"-14"-24099,-3 2-2280,0 1-1,1 0 1,-1 0 0,1 0 0,-4 9 0,-11 14-39,-143 174 20,40-57 0,-273 249 0,328-338 0,-2-3 0,-2-4 0,-109 59 0,170-104 8,-1 0 1,1-1-1,-1 0 0,0-1 1,0 0-1,0-1 0,0 0 1,0-1-1,-12 0 0,19-1-19,1 0 0,0 0 0,0-1 0,0 0 1,0 1-1,0-1 0,0 0 0,0 0 0,1-1 0,-1 1 0,0-1 0,0 1 0,1-1 0,-1 0 0,1 0 0,0 0 0,0 0 0,-1 0 0,1-1 0,0 1 0,1-1 0,-1 1 0,0-1 0,1 0 0,0 0 0,-1 0 0,1 1 0,0-1 0,1 0 0,-1 0 0,0 0 0,1-1 0,0 1 0,-1 0 1,1 0-1,0 0 0,1-5 0,0-6-1214,0 0-1,1-1 1,0 1 0,1 1 0,0-1 0,1 0 0,1 1 0,9-19 0,5-5-1281,39-52 1,-48 74 2305,0 2 105,0 0 0,1 0 0,0 1 0,1 0 0,22-16 0,-29 24 313,0 0-1,0 1 1,0 0-1,1 0 0,-1 0 1,1 1-1,-1-1 1,1 1-1,0 1 1,0-1-1,0 1 1,0 0-1,0 0 1,0 1-1,0 0 1,0 0-1,0 0 0,9 2 1,-11 0 145,1 0 1,-1 0-1,0 0 1,-1 1-1,1-1 0,0 1 1,-1 0-1,1 0 1,-1 0-1,0 1 0,0-1 1,0 1-1,-1-1 1,1 1-1,-1 0 0,0 0 1,0 0-1,3 8 1,3 11 1157,-1-1 1,5 34 0,-7-33-647,10 44-652,9 46-3,66 189 0,-51-190-735,16 37-2181,-36-120-4939,-4-12-4584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45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319 18 4161,'32'-14'12135,"-1"10"-3753,-28 4-8060,0 1-1,-1 0 1,0-1 0,1 1 0,-1 0 0,1 0 0,-1 1 0,0-1 0,0 0-1,0 1 1,0-1 0,0 1 0,0 0 0,0-1 0,0 1 0,0 0-1,-1 0 1,1 0 0,-1 0 0,0 1 0,0-1 0,1 0 0,-1 1-1,1 3 1,2 6-317,-1 0 1,0 1-1,0-1 0,-2 1 0,1 0 0,-1 0 0,-1-1 1,-1 1-1,-2 19 0,-5 14-7,-18 59-1,5-25-1,-28 135 4,-108 291 0,116-394 0,19-46 0,-37 74 0,0 1 0,59-141-77,0 1 0,0-1 1,-1 0-1,1 0 0,0 1 0,0-1 1,0 0-1,0 0 0,0 1 0,0-1 1,0 0-1,0 0 0,0 1 0,0-1 1,0 0-1,0 1 0,0-1 0,0 0 1,0 0-1,0 1 0,0-1 0,0 0 1,0 0-1,0 1 0,0-1 0,1 0 1,-1 0-1,0 1 0,0-1 0,0 0 1,0 0-1,1 1 0,-1-1 0,0 0 1,0 0-1,1 0 0,-1 0 0,0 1 1,0-1-1,0 0 0,1 0 0,15-1-7371,17-13-6789,-9 1 7171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45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 25 1728,'-31'3'6361,"26"-1"-4180,-1-1-1,1 1 0,0 1 0,1-1 0,-1 1 0,0-1 1,1 1-1,-1 1 0,-7 6 0,-5 8 696,16-17-2876,0 0 0,1 0 0,-1 0 0,0 0 0,0 0 0,0 0 0,1 0 0,-1 1 0,0-1 0,1 0 0,-1 0 0,1 1 0,0-1 0,-1 0 0,1 1 0,0-1 0,0 1 0,0-1 0,0 0 0,0 1 0,0-1 0,0 1 0,0-1 0,1 0 0,-1 1 0,0-1 0,1 0 0,-1 0 0,1 1 0,0-1 0,-1 0 0,1 0 0,0 0 0,0 1 0,0-1 0,-1 0 0,1 0 0,0 0 0,1-1 0,-1 1 0,0 0 0,0 0 0,0 0 0,2 0 0,0 0 0,0 0 0,0 0 0,0-1 0,0 1 0,0-1 0,1 0 0,-1 0 0,0 0 0,0 0 0,0-1 0,0 1 0,0-1 0,0 0 0,0 0 0,0 0 0,0 0 0,0 0 0,0 0 0,0-1 0,-1 0 0,1 1 0,-1-1 0,1 0 0,-1 0 0,0-1 0,1 1 0,2-5 0,-3 6 0,0-1 0,0 0 0,0 0 0,-1-1 0,1 1 0,0 0 0,-1 0 0,0-1 0,1 1 0,-1-1 0,0 0 0,0 1 0,0-1 0,-1 0 0,1 1 0,-1-1 0,0 0 0,1 0 0,-1 1 0,0-1 0,-1 0 0,1 0 0,0 1 0,-1-1 0,1 0 0,-1 1 0,0-1 0,0 0 0,0 1 0,0-1 0,-3-3 0,1 4 0,1 0 0,0 0 0,-1 0 0,1 0 0,-1 1 0,1 0 0,-1-1 0,0 1 0,0 0 0,1 0 0,-1 0 0,0 1 0,0-1 0,0 1 0,0-1 0,0 1 0,0 0 0,0 0 0,0 1 0,0-1 0,0 0 0,0 1 0,0 0 0,0 0 0,1 0 0,-1 0 0,0 0 0,0 0 0,-4 4 0,2-2 0,-1 0 0,1 1 0,0-1 0,0 1 0,0 0 0,1 0 0,-1 1 0,1 0 0,0 0 0,0 0 0,1 0 0,-1 0 0,-3 9 0,7 4-4347,1-16 3489,0-1-1,0 0 0,0 0 1,0 0-1,0 0 0,0 0 1,1 0-1,-1 0 0,0 0 1,1 0-1,-1 0 0,0-1 1,1 1-1,-1 0 0,1-1 1,-1 0-1,1 1 0,-1-1 1,1 0-1,-1 0 0,1 1 1,2-2-1,13 1-5908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45.9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78 7050,'-15'-3'3106,"-42"-7"10993,30 12-8072,7 9-3542,20-10-2485,-1 0 0,0-1 0,1 1 0,-1 0 0,1 0 0,-1 0 0,1 0 0,-1 0 0,1 0 0,0 0 0,-1 0 0,1 0 0,0 1 0,0-1 0,0 0 0,0 0 0,0 0 0,0 0 0,0 0 0,0 0 0,1 0 0,-1 0 0,0 0 0,1 0 0,-1 0 0,0 0 0,1 0 0,-1 0 0,1 0 0,0 0 0,-1 0 0,1 0 0,0 0 0,-1-1 0,1 1 0,2 1 0,30 22 0,-31-23 0,5 2 0,-1-1 0,0 0 0,0 0 0,1 0 0,-1-1 0,1 0 0,0 0 0,-1 0 0,1-1 0,-1 0 0,10-1 0,0-1 0,1-1 0,-1 0 0,20-8 0,-31 9 0,-1 0 0,1 0 0,-1-1 0,0 1 0,0-1 0,0 0 0,-1 0 0,1 0 0,-1-1 0,0 1 0,1-1 0,-2 0 0,1 0 0,0 0 0,2-6 0,-4 9 0,0-1 0,0 0 0,0 1 0,-1-1 0,1 0 0,0 0 0,-1 0 0,1 0 0,-1 0 0,0 0 0,1 0 0,-1 1 0,0-1 0,0 0 0,-1 0 0,1 0 0,0 0 0,0 0 0,-1 0 0,0 0 0,1 0 0,-1 0 0,0 1 0,0-1 0,0 0 0,0 0 0,0 1 0,0-1 0,0 1 0,0-1 0,-1 1 0,1 0 0,-1-1 0,1 1 0,-3-1 0,0-1-264,-1 1 1,0 0-1,0 0 1,0 0-1,0 1 1,0 0-1,0 0 1,-7-1-1,7 2-266,0 0 0,0 1 0,-1-1 0,1 1 0,0 0 0,0 0 0,0 0 0,0 1 0,0 0 0,0 0 0,1 0 0,-1 1 0,1-1 0,-1 1 0,1 0 0,0 1 0,0-1 0,0 1 0,1-1 0,-1 1 0,-4 7 0,-16 10-11047,14-8 5643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46.8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1944 21 5073,'-1'-2'916,"-1"0"1,0 0-1,0 1 0,1-1 0,-1 1 1,0-1-1,0 1 0,-1 0 0,1 0 1,0 0-1,0 0 0,-1 0 0,-3-1 1,4 2-301,-1 0 1,1-1-1,-1 1 1,1 1-1,-1-1 1,1 0-1,0 1 1,-1-1-1,1 1 1,-1 0-1,-2 1 1,-4 3 387,0 0 1,0 1-1,1 0 1,0 1-1,-9 10 1,2-4 153,-43 45-1047,2 3 0,-91 131 0,31-39-161,64-88-21,-508 610-6588,392-490 2668,-289 244 0,327-323-5576,69-62 4496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47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1660 1 56,'-217'173'7125,"-84"118"-4811,1-1-2091,-231 166-477,298-269-3159,155-128 595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48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259 132 3297,'12'-23'4071,"3"-25"7539,-14 45-10879,0 1 0,-1-1 0,0 0 0,0 1-1,1-1 1,-2 0 0,1 1 0,0-1 0,0 0 0,-1 1 0,0-1 0,1 0 0,-1 1 0,-2-5 0,2 6-574,0 0 0,0 0 0,0-1 0,0 1 0,0 0 0,0 0 0,-1 0-1,1 0 1,0 1 0,0-1 0,-1 0 0,1 1 0,-1-1 0,1 0 0,-1 1 0,1 0 0,-3-1 0,-4 0-333,0 0-1,0 1 1,0 0-1,0 1 1,0 0-1,0 0 1,0 0 0,1 1-1,-1 0 1,0 1-1,1 0 1,-1 0-1,1 0 1,0 1 0,0 0-1,0 1 1,1-1-1,-12 11 1,8-5-446,-1 0 0,2 1 0,0 0 0,0 1 0,1-1 0,0 2-1,1-1 1,0 1 0,-9 26 0,15-36 531,0 1 0,0 0 1,1-1-1,-1 1 0,1 0 0,0-1 0,0 1 0,0 0 0,0 0 0,1-1 0,-1 1 1,1 0-1,0-1 0,0 1 0,0-1 0,1 1 0,3 5 0,-1-3 60,0 0 0,1 0 1,0 0-1,0 0 0,0-1 0,1 0 0,0 0 0,9 5 0,5 2 7,0-1-1,1-1 1,0-1-1,41 12 1,-35-14 12,0-1 1,0-1 0,0-2-1,1 0 1,0-2-1,-1-1 1,1-1-1,47-8 1,-58 5 72,0 0 0,0-1 0,0 0 0,-1-2 0,0 0-1,0-1 1,-1 0 0,0-2 0,-1 1 0,1-2 0,-2 0 0,0 0 0,0-2 0,19-23 0,-31 35-45,0 0 1,0 0-1,-1 0 1,1 0-1,0 0 1,0 0 0,-1 0-1,1 0 1,-1 0-1,1 0 1,-1 0-1,1 0 1,-1 0-1,0 0 1,0 0 0,1-1-1,-1 1 1,0 0-1,0-1 1,-1 1 4,1 1 0,-1 0 0,1-1 0,-1 1 1,1 0-1,-1-1 0,1 1 0,-1 0 0,1 0 0,-1 0 0,0 0 1,1-1-1,-1 1 0,1 0 0,-1 0 0,1 0 0,-1 0 0,0 0 1,1 0-1,-1 0 0,1 1 0,-1-1 0,0 0 0,1 0 0,-1 1 1,-6 1 166,0 0 0,1 0 1,0 1-1,0 0 0,-8 5 1,-21 22 7,1 1 0,2 2 0,1 1 1,-49 71-1,34-43-250,-158 234-56,56-77-330,80-108-4030,42-66-2102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48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1712 108 344,'18'-21'4421,"-8"9"1457,1 0 0,0 0 0,25-19 0,-1 14-1388,-35 16-4490,1 1 0,-1 0 0,1 0 0,-1-1 0,1 1 0,0 0 0,-1 0 0,1 0 0,-1 0 0,1 0 0,0 0 0,-1 0 0,1 0 0,-1 0 0,1 0 0,0 0 0,-1 0 0,1 0 0,-1 0 0,1 1 0,-1-1 0,1 0 0,-1 0 0,1 1 0,-1-1 0,1 0 0,-1 1 0,1-1 0,-1 1 0,1-1 0,0 1 0,-2 19 0,-19 25 0,-2-15 0,-2-1 0,0-1 0,-2-1 0,-1-1 0,-57 41 0,-365 256 0,222-164 0,146-101 0,-611 460 0,570-407 0,71-61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49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 83 3489,'-31'-22'6195,"10"9"616,1 0 0,-24-9 0,14 11-4161,29 10-2650,0 1 0,0 0 0,-1 0 0,1 0 0,0 0 0,0 0 0,0 0 0,0 0 0,0 0 0,-1 1 0,1-1 0,0 0 0,0 1 0,0-1 0,0 1 0,0-1 0,0 1 0,0-1 0,0 1 0,0 0 0,0-1 0,0 1 0,1 0 0,-1 0 0,0 0 0,0 0 0,1 0 0,-1 0 0,1 0 0,-1 0 0,1 0 0,-1 0 0,1 0 0,-1 0 0,1 0 0,0 0 0,0 0 0,-1 0 0,1 1 0,0-1 0,0 1 0,-2 60 0,3-50 0,-2 4-1546,0-1-1,0 0 1,-4 16-1,4-26 847,0 0 0,-1 0 0,1 0 0,-1-1 0,0 1 1,0 0-1,0-1 0,-1 0 0,0 1 0,0-1 0,0 0 0,0 0 0,-6 5 0,-7 0-6612,-1 1-30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5:52:50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5995 1 6353,'-389'4'22510,"218"1"-18606,-1065 55-3904,393-17 0,-452 38 0,-609 20 0,1747-100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4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1 155 464,'0'15'32303,"0"-12"-32303,1 0 0,0 0 0,-1-1 0,1 1 0,1 0 0,-1 0 0,0-1 0,0 1 0,1-1 0,0 1 0,-1-1 0,1 1 0,0-1 0,0 0 0,0 0 0,1 0 0,-1 0 0,0 0 0,1-1 0,-1 1 0,1-1 0,-1 0 0,1 1 0,0-1 0,0 0 0,3 0 0,5 3 0,0-1 0,1 0 0,-1-1 0,0 0 0,19-1 0,-7 0 0,-1-2 0,1-1 0,-1-1 0,0-1 0,0-1 0,40-14 0,-41 11 0,-1-1 0,-1 0 0,34-22 0,-48 28 0,0 0 0,-1-1 0,1 1 0,-1-1 0,0 0 0,0 0 0,0-1 0,0 1 0,-1-1 0,0 0 0,0 0 0,0 0 0,-1 0 0,1 0 0,-1-1 0,0 1 0,-1-1 0,1 1 0,0-12 0,-2 15 0,0 0 0,0 1 0,0-1 0,0 0 0,-1 0 0,1 0 0,0 1 0,-1-1 0,0 0 0,1 0 0,-1 1 0,0-1 0,0 1 0,0-1 0,0 0 0,0 1 0,0 0 0,0-1 0,0 1 0,-1 0 0,1 0 0,-3-2 0,0 1 0,1 0 0,-1 1 0,1 0 0,-1 0 0,0 0 0,1 0 0,-1 0 0,0 1 0,0 0 0,-5 0 0,-5 1 0,1 0 0,-1 1 0,1 1 0,0 0 0,-15 6 0,7 0 0,0 1 0,2 2 0,-1-1 0,1 2 0,1 1 0,1 0 0,0 1 0,0 1 0,2 1 0,0 0 0,1 1 0,0 0 0,2 1 0,0 1 0,1 0 0,1 0 0,1 1 0,1 0 0,1 1 0,1 0 0,1 0 0,0 0 0,2 1 0,-1 25 0,5-34 0,0 0 0,1-1 0,0 1 0,1 0 0,0 0 0,1-1 0,1 0 0,0 0 0,1 0 0,0-1 0,1 1 0,1-1 0,0-1 0,0 0 0,1 0 0,0 0 0,1-1 0,19 15 0,-21-19 0,1 0 0,-1 0 0,1-1 0,1 0 0,-1-1 0,1 0 0,0 0 0,0-1 0,0 0 0,0-1 0,0 0 0,0-1 0,1 0 0,-1 0 0,1-1 0,-1-1 0,0 0 0,1 0 0,-1-1 0,0 0 0,0-1 0,0 0 0,0 0 0,0-1 0,14-9 0,11-12-2607,-30 19 1345,1 0-1,-1 0 1,-1 0-1,1 0 1,-1-1-1,0 1 1,0-1-1,-1 0 1,0 0-1,4-14 1,-6 6-6329,-1 0 165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4:33:4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72 6473,'12'-12'6407,"12"-14"8784,-17 11-10495,-8 14-4696,1 0 0,0 0 0,-1 0 0,0 0 0,1 0 0,-1 0 0,0 0 0,1 0 0,-1 0 0,0 0 0,0 0 0,0 1 0,0-1 0,0 0 0,0 1 0,0-1 0,0 0 0,0 1 0,0-1 0,0 1 0,0 0 0,0-1 0,-1 1 0,1 0 0,0 0 0,0 0 0,0 0 0,-1 0 0,1 0 0,0 0 0,0 0 0,-2 0 0,-44 4 0,42-3 0,-5 1 0,-1 0 0,0 2 0,1-1 0,0 1 0,0 1 0,0 0 0,0 0 0,1 1 0,0 0 0,0 0 0,0 1 0,1 1 0,0-1 0,1 1 0,0 0 0,-8 12 0,13-18 0,0 1 0,1 0 0,-1-1 0,1 1 0,0 0 0,-1 0 0,1-1 0,1 1 0,-1 0 0,0 0 0,1 0 0,-1 0 0,1 0 0,0 1 0,0-1 0,0 0 0,1 4 0,1-1 0,-1 0 0,1 0 0,0-1 0,1 1 0,-1 0 0,1-1 0,0 0 0,5 7 0,3 1 0,1 1 0,0-2 0,0 0 0,1 0 0,17 10 0,-27-19 0,8 4 0,0 1 0,0 1 0,-1 0 0,11 12 0,-19-19 0,0 0 0,-1 0 0,1 0 0,-1 0 0,1 0 0,-1 1 0,0-1 0,0 0 0,0 1 0,0-1 0,0 1 0,0-1 0,-1 1 0,0 0 0,1-1 0,-1 1 0,0 0 0,0-1 0,0 1 0,0-1 0,-1 1 0,1 0 0,-1-1 0,0 1 0,1-1 0,-1 1 0,0-1 0,-2 3 0,-21 39 0,14-25 0,0-1 0,-1 0 0,-20 23 0,17-23 0,2-1 0,-16 28 0,-11 15 0,32-50 0,0 0 0,0 1 0,1 0 0,1 0 0,0 1 0,0-1 0,1 1 0,-3 16 0,7-28-48,0 1 0,0-1 0,0 0 0,0 1 0,0-1 0,0 0 0,0 0 0,0 1 0,0-1 0,0 0 0,0 1 0,1-1 0,-1 0 0,0 0 0,0 1 0,0-1 0,0 0 0,1 0 0,-1 1 0,0-1 0,0 0 0,0 0 0,1 0 0,-1 1 0,0-1 0,0 0 0,1 0 0,-1 0 0,0 0 0,0 0 0,1 1 0,-1-1 1,0 0-1,1 0 0,-1 0 0,0 0 0,1 0 0,-1 0 0,0 0 0,0 0 0,1 0 0,18-6-4760,14-14-5751,-16 5 3122,0 1 225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38" Type="http://schemas.openxmlformats.org/officeDocument/2006/relationships/image" Target="../media/image69.png"/><Relationship Id="rId154" Type="http://schemas.openxmlformats.org/officeDocument/2006/relationships/image" Target="../media/image77.png"/><Relationship Id="rId159" Type="http://schemas.openxmlformats.org/officeDocument/2006/relationships/customXml" Target="../ink/ink79.xml"/><Relationship Id="rId16" Type="http://schemas.openxmlformats.org/officeDocument/2006/relationships/image" Target="../media/image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28" Type="http://schemas.openxmlformats.org/officeDocument/2006/relationships/image" Target="../media/image64.png"/><Relationship Id="rId144" Type="http://schemas.openxmlformats.org/officeDocument/2006/relationships/image" Target="../media/image72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69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55" Type="http://schemas.openxmlformats.org/officeDocument/2006/relationships/customXml" Target="../ink/ink77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40" Type="http://schemas.openxmlformats.org/officeDocument/2006/relationships/image" Target="../media/image70.png"/><Relationship Id="rId145" Type="http://schemas.openxmlformats.org/officeDocument/2006/relationships/customXml" Target="../ink/ink72.xml"/><Relationship Id="rId153" Type="http://schemas.openxmlformats.org/officeDocument/2006/relationships/customXml" Target="../ink/ink7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51" Type="http://schemas.openxmlformats.org/officeDocument/2006/relationships/customXml" Target="../ink/ink75.xml"/><Relationship Id="rId156" Type="http://schemas.openxmlformats.org/officeDocument/2006/relationships/image" Target="../media/image78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E2EF4F-E617-07B3-3013-1A1B77A16696}"/>
              </a:ext>
            </a:extLst>
          </p:cNvPr>
          <p:cNvGrpSpPr/>
          <p:nvPr/>
        </p:nvGrpSpPr>
        <p:grpSpPr>
          <a:xfrm>
            <a:off x="401311" y="733518"/>
            <a:ext cx="1140120" cy="605520"/>
            <a:chOff x="401311" y="733518"/>
            <a:chExt cx="1140120" cy="60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D29C1D4-E3D2-7836-0CE8-A9D12C3202C7}"/>
                    </a:ext>
                  </a:extLst>
                </p14:cNvPr>
                <p14:cNvContentPartPr/>
                <p14:nvPr/>
              </p14:nvContentPartPr>
              <p14:xfrm>
                <a:off x="420391" y="873198"/>
                <a:ext cx="3600" cy="2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D29C1D4-E3D2-7836-0CE8-A9D12C3202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1751" y="864198"/>
                  <a:ext cx="21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CD520E-B993-2FE7-242F-17230D7FC4BC}"/>
                    </a:ext>
                  </a:extLst>
                </p14:cNvPr>
                <p14:cNvContentPartPr/>
                <p14:nvPr/>
              </p14:nvContentPartPr>
              <p14:xfrm>
                <a:off x="401311" y="843678"/>
                <a:ext cx="279000" cy="61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CD520E-B993-2FE7-242F-17230D7FC4B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2311" y="835038"/>
                  <a:ext cx="296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7E4D48-7E8A-8EB8-6B7A-71B59386443A}"/>
                    </a:ext>
                  </a:extLst>
                </p14:cNvPr>
                <p14:cNvContentPartPr/>
                <p14:nvPr/>
              </p14:nvContentPartPr>
              <p14:xfrm>
                <a:off x="553951" y="861318"/>
                <a:ext cx="37440" cy="213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7E4D48-7E8A-8EB8-6B7A-71B5938644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4951" y="852318"/>
                  <a:ext cx="55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EBA11B-115A-7204-B13B-583889E7778E}"/>
                    </a:ext>
                  </a:extLst>
                </p14:cNvPr>
                <p14:cNvContentPartPr/>
                <p14:nvPr/>
              </p14:nvContentPartPr>
              <p14:xfrm>
                <a:off x="599311" y="891558"/>
                <a:ext cx="354240" cy="44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EBA11B-115A-7204-B13B-583889E7778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0311" y="882918"/>
                  <a:ext cx="3718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DCDD797-2F93-EF46-6973-44ADD4744592}"/>
                    </a:ext>
                  </a:extLst>
                </p14:cNvPr>
                <p14:cNvContentPartPr/>
                <p14:nvPr/>
              </p14:nvContentPartPr>
              <p14:xfrm>
                <a:off x="1002511" y="842958"/>
                <a:ext cx="81000" cy="306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DCDD797-2F93-EF46-6973-44ADD47445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3511" y="834318"/>
                  <a:ext cx="986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2C6B07-301B-6227-51FA-C6A0973C2925}"/>
                    </a:ext>
                  </a:extLst>
                </p14:cNvPr>
                <p14:cNvContentPartPr/>
                <p14:nvPr/>
              </p14:nvContentPartPr>
              <p14:xfrm>
                <a:off x="1076671" y="733518"/>
                <a:ext cx="230400" cy="232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2C6B07-301B-6227-51FA-C6A0973C292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8031" y="724518"/>
                  <a:ext cx="248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9A0A760-8250-F3B1-BDC0-45EE872B90D2}"/>
                    </a:ext>
                  </a:extLst>
                </p14:cNvPr>
                <p14:cNvContentPartPr/>
                <p14:nvPr/>
              </p14:nvContentPartPr>
              <p14:xfrm>
                <a:off x="1355311" y="740718"/>
                <a:ext cx="186120" cy="283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9A0A760-8250-F3B1-BDC0-45EE872B90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46671" y="732078"/>
                  <a:ext cx="20376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3D8FEE-A6FA-C40E-7F4F-453FBFAA9085}"/>
              </a:ext>
            </a:extLst>
          </p:cNvPr>
          <p:cNvGrpSpPr/>
          <p:nvPr/>
        </p:nvGrpSpPr>
        <p:grpSpPr>
          <a:xfrm>
            <a:off x="1890991" y="601038"/>
            <a:ext cx="1536840" cy="564840"/>
            <a:chOff x="1890991" y="601038"/>
            <a:chExt cx="1536840" cy="56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6338C0-EF81-4419-A867-40EC596A16C0}"/>
                    </a:ext>
                  </a:extLst>
                </p14:cNvPr>
                <p14:cNvContentPartPr/>
                <p14:nvPr/>
              </p14:nvContentPartPr>
              <p14:xfrm>
                <a:off x="1890991" y="801918"/>
                <a:ext cx="108720" cy="303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6338C0-EF81-4419-A867-40EC596A16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82351" y="793278"/>
                  <a:ext cx="126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996BC7-FE61-0CCD-EBCA-FE9FE8216AEB}"/>
                    </a:ext>
                  </a:extLst>
                </p14:cNvPr>
                <p14:cNvContentPartPr/>
                <p14:nvPr/>
              </p14:nvContentPartPr>
              <p14:xfrm>
                <a:off x="2062711" y="725598"/>
                <a:ext cx="317880" cy="440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996BC7-FE61-0CCD-EBCA-FE9FE8216A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53711" y="716598"/>
                  <a:ext cx="3355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18CFA4-D9AF-65CF-B1A5-FCE95FF7D417}"/>
                    </a:ext>
                  </a:extLst>
                </p14:cNvPr>
                <p14:cNvContentPartPr/>
                <p14:nvPr/>
              </p14:nvContentPartPr>
              <p14:xfrm>
                <a:off x="2476351" y="787878"/>
                <a:ext cx="164520" cy="221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18CFA4-D9AF-65CF-B1A5-FCE95FF7D41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67351" y="778878"/>
                  <a:ext cx="182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7DDDDC-D08F-F2AE-4D18-E3D184570B32}"/>
                    </a:ext>
                  </a:extLst>
                </p14:cNvPr>
                <p14:cNvContentPartPr/>
                <p14:nvPr/>
              </p14:nvContentPartPr>
              <p14:xfrm>
                <a:off x="2748151" y="782118"/>
                <a:ext cx="214560" cy="235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7DDDDC-D08F-F2AE-4D18-E3D184570B3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39511" y="773118"/>
                  <a:ext cx="232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34DDA7-4674-1150-6367-1B35AEB72AE3}"/>
                    </a:ext>
                  </a:extLst>
                </p14:cNvPr>
                <p14:cNvContentPartPr/>
                <p14:nvPr/>
              </p14:nvContentPartPr>
              <p14:xfrm>
                <a:off x="3031111" y="601038"/>
                <a:ext cx="396720" cy="424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34DDA7-4674-1150-6367-1B35AEB72AE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22471" y="592398"/>
                  <a:ext cx="414360" cy="44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1E5067-DCE3-3346-6903-3B2EB8376FBB}"/>
              </a:ext>
            </a:extLst>
          </p:cNvPr>
          <p:cNvGrpSpPr/>
          <p:nvPr/>
        </p:nvGrpSpPr>
        <p:grpSpPr>
          <a:xfrm>
            <a:off x="3652831" y="909558"/>
            <a:ext cx="415080" cy="207720"/>
            <a:chOff x="3652831" y="909558"/>
            <a:chExt cx="41508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C7E592B-F075-30E5-71ED-82EB021E398C}"/>
                    </a:ext>
                  </a:extLst>
                </p14:cNvPr>
                <p14:cNvContentPartPr/>
                <p14:nvPr/>
              </p14:nvContentPartPr>
              <p14:xfrm>
                <a:off x="3652831" y="982998"/>
                <a:ext cx="297720" cy="47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C7E592B-F075-30E5-71ED-82EB021E39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44191" y="973998"/>
                  <a:ext cx="315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227A86-1FA6-7F67-CB0B-B6093FC96192}"/>
                    </a:ext>
                  </a:extLst>
                </p14:cNvPr>
                <p14:cNvContentPartPr/>
                <p14:nvPr/>
              </p14:nvContentPartPr>
              <p14:xfrm>
                <a:off x="3956311" y="909558"/>
                <a:ext cx="111600" cy="207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227A86-1FA6-7F67-CB0B-B6093FC9619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47671" y="900918"/>
                  <a:ext cx="1292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A88D04B-0D09-0C60-A0F3-D7467F4C32C2}"/>
              </a:ext>
            </a:extLst>
          </p:cNvPr>
          <p:cNvGrpSpPr/>
          <p:nvPr/>
        </p:nvGrpSpPr>
        <p:grpSpPr>
          <a:xfrm>
            <a:off x="569071" y="1805238"/>
            <a:ext cx="3381480" cy="711360"/>
            <a:chOff x="569071" y="1805238"/>
            <a:chExt cx="3381480" cy="71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3C2023-420F-0547-BCF0-52AFF151256B}"/>
                    </a:ext>
                  </a:extLst>
                </p14:cNvPr>
                <p14:cNvContentPartPr/>
                <p14:nvPr/>
              </p14:nvContentPartPr>
              <p14:xfrm>
                <a:off x="569071" y="2040318"/>
                <a:ext cx="274680" cy="249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3C2023-420F-0547-BCF0-52AFF151256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0071" y="2031678"/>
                  <a:ext cx="2923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AF9D13-2579-9395-5B54-0FEF7809478F}"/>
                    </a:ext>
                  </a:extLst>
                </p14:cNvPr>
                <p14:cNvContentPartPr/>
                <p14:nvPr/>
              </p14:nvContentPartPr>
              <p14:xfrm>
                <a:off x="746191" y="2077038"/>
                <a:ext cx="196560" cy="379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AF9D13-2579-9395-5B54-0FEF7809478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7191" y="2068038"/>
                  <a:ext cx="214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19180E-E3DB-873E-3591-7588E3BBE8B2}"/>
                    </a:ext>
                  </a:extLst>
                </p14:cNvPr>
                <p14:cNvContentPartPr/>
                <p14:nvPr/>
              </p14:nvContentPartPr>
              <p14:xfrm>
                <a:off x="946711" y="1988478"/>
                <a:ext cx="203400" cy="249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19180E-E3DB-873E-3591-7588E3BBE8B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8071" y="1979838"/>
                  <a:ext cx="2210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01EFD9-DBC7-9F81-E761-A87DC39D47FD}"/>
                    </a:ext>
                  </a:extLst>
                </p14:cNvPr>
                <p14:cNvContentPartPr/>
                <p14:nvPr/>
              </p14:nvContentPartPr>
              <p14:xfrm>
                <a:off x="1265671" y="1921518"/>
                <a:ext cx="222840" cy="28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01EFD9-DBC7-9F81-E761-A87DC39D47F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57031" y="1912878"/>
                  <a:ext cx="2404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6445D9F-546B-B9CB-DD16-EF39C6C1C5C3}"/>
                    </a:ext>
                  </a:extLst>
                </p14:cNvPr>
                <p14:cNvContentPartPr/>
                <p14:nvPr/>
              </p14:nvContentPartPr>
              <p14:xfrm>
                <a:off x="1696591" y="1956078"/>
                <a:ext cx="160920" cy="401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6445D9F-546B-B9CB-DD16-EF39C6C1C5C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87591" y="1947078"/>
                  <a:ext cx="1785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6499EF-B8B8-A26A-2B9F-99CCFAC230F1}"/>
                    </a:ext>
                  </a:extLst>
                </p14:cNvPr>
                <p14:cNvContentPartPr/>
                <p14:nvPr/>
              </p14:nvContentPartPr>
              <p14:xfrm>
                <a:off x="1919071" y="1856358"/>
                <a:ext cx="218160" cy="268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6499EF-B8B8-A26A-2B9F-99CCFAC230F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10071" y="1847718"/>
                  <a:ext cx="235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9B70027-A778-E6D3-2D43-9C5AA52570F1}"/>
                    </a:ext>
                  </a:extLst>
                </p14:cNvPr>
                <p14:cNvContentPartPr/>
                <p14:nvPr/>
              </p14:nvContentPartPr>
              <p14:xfrm>
                <a:off x="2089351" y="1805238"/>
                <a:ext cx="71640" cy="281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9B70027-A778-E6D3-2D43-9C5AA52570F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80351" y="1796238"/>
                  <a:ext cx="892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9566BED-ABCA-B376-4183-F5CAEFFED4EB}"/>
                    </a:ext>
                  </a:extLst>
                </p14:cNvPr>
                <p14:cNvContentPartPr/>
                <p14:nvPr/>
              </p14:nvContentPartPr>
              <p14:xfrm>
                <a:off x="2199511" y="1962198"/>
                <a:ext cx="240120" cy="165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9566BED-ABCA-B376-4183-F5CAEFFED4E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90871" y="1953558"/>
                  <a:ext cx="257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BC3217-F486-BF89-A8C3-93FD24A97481}"/>
                    </a:ext>
                  </a:extLst>
                </p14:cNvPr>
                <p14:cNvContentPartPr/>
                <p14:nvPr/>
              </p14:nvContentPartPr>
              <p14:xfrm>
                <a:off x="2073871" y="2003598"/>
                <a:ext cx="573840" cy="513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BC3217-F486-BF89-A8C3-93FD24A9748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64871" y="1994958"/>
                  <a:ext cx="59148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F57A7C-576B-8BF0-10E0-6CB660654AC0}"/>
                    </a:ext>
                  </a:extLst>
                </p14:cNvPr>
                <p14:cNvContentPartPr/>
                <p14:nvPr/>
              </p14:nvContentPartPr>
              <p14:xfrm>
                <a:off x="2787751" y="2003238"/>
                <a:ext cx="487800" cy="309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F57A7C-576B-8BF0-10E0-6CB660654AC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79111" y="1994598"/>
                  <a:ext cx="5054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82A6444-A87D-3BA6-6FC3-27552FE779A9}"/>
                    </a:ext>
                  </a:extLst>
                </p14:cNvPr>
                <p14:cNvContentPartPr/>
                <p14:nvPr/>
              </p14:nvContentPartPr>
              <p14:xfrm>
                <a:off x="3489031" y="2167038"/>
                <a:ext cx="337680" cy="35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82A6444-A87D-3BA6-6FC3-27552FE779A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80391" y="2158398"/>
                  <a:ext cx="355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B27611-ADDF-FC1D-098F-56537FD5D3A6}"/>
                    </a:ext>
                  </a:extLst>
                </p14:cNvPr>
                <p14:cNvContentPartPr/>
                <p14:nvPr/>
              </p14:nvContentPartPr>
              <p14:xfrm>
                <a:off x="3804751" y="2109798"/>
                <a:ext cx="145800" cy="179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B27611-ADDF-FC1D-098F-56537FD5D3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95751" y="2100798"/>
                  <a:ext cx="16344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9B74FBF-A0B6-1131-5A6F-A03B79F7EF10}"/>
              </a:ext>
            </a:extLst>
          </p:cNvPr>
          <p:cNvGrpSpPr/>
          <p:nvPr/>
        </p:nvGrpSpPr>
        <p:grpSpPr>
          <a:xfrm>
            <a:off x="4565071" y="1074078"/>
            <a:ext cx="7837200" cy="1319760"/>
            <a:chOff x="4565071" y="1074078"/>
            <a:chExt cx="7837200" cy="13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D778A2-C8B9-55F9-DEBE-D7751810A3B5}"/>
                    </a:ext>
                  </a:extLst>
                </p14:cNvPr>
                <p14:cNvContentPartPr/>
                <p14:nvPr/>
              </p14:nvContentPartPr>
              <p14:xfrm>
                <a:off x="4565071" y="1733958"/>
                <a:ext cx="258840" cy="632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D778A2-C8B9-55F9-DEBE-D7751810A3B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56431" y="1724958"/>
                  <a:ext cx="27648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172C18-E71E-C032-C770-895BB197B605}"/>
                    </a:ext>
                  </a:extLst>
                </p14:cNvPr>
                <p14:cNvContentPartPr/>
                <p14:nvPr/>
              </p14:nvContentPartPr>
              <p14:xfrm>
                <a:off x="4631311" y="2038158"/>
                <a:ext cx="282240" cy="62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172C18-E71E-C032-C770-895BB197B60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622671" y="2029518"/>
                  <a:ext cx="299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CAE63D7-68AA-CA7B-E936-F864326109C7}"/>
                    </a:ext>
                  </a:extLst>
                </p14:cNvPr>
                <p14:cNvContentPartPr/>
                <p14:nvPr/>
              </p14:nvContentPartPr>
              <p14:xfrm>
                <a:off x="4894471" y="1839798"/>
                <a:ext cx="124200" cy="381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CAE63D7-68AA-CA7B-E936-F864326109C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85471" y="1830798"/>
                  <a:ext cx="1418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3BBF4A-847B-34E8-A044-B32067354107}"/>
                    </a:ext>
                  </a:extLst>
                </p14:cNvPr>
                <p14:cNvContentPartPr/>
                <p14:nvPr/>
              </p14:nvContentPartPr>
              <p14:xfrm>
                <a:off x="4990591" y="2050038"/>
                <a:ext cx="279000" cy="192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3BBF4A-847B-34E8-A044-B3206735410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81591" y="2041398"/>
                  <a:ext cx="296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E9E681B-4FE2-3768-F706-FEE763D12E18}"/>
                    </a:ext>
                  </a:extLst>
                </p14:cNvPr>
                <p14:cNvContentPartPr/>
                <p14:nvPr/>
              </p14:nvContentPartPr>
              <p14:xfrm>
                <a:off x="5377591" y="1914678"/>
                <a:ext cx="49320" cy="52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E9E681B-4FE2-3768-F706-FEE763D12E1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368591" y="1905678"/>
                  <a:ext cx="669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18352C-1EDF-B5C5-588C-89C587927974}"/>
                    </a:ext>
                  </a:extLst>
                </p14:cNvPr>
                <p14:cNvContentPartPr/>
                <p14:nvPr/>
              </p14:nvContentPartPr>
              <p14:xfrm>
                <a:off x="5464351" y="1951038"/>
                <a:ext cx="353160" cy="231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18352C-1EDF-B5C5-588C-89C58792797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55351" y="1942398"/>
                  <a:ext cx="370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D7964D7-9366-4C6B-DB60-00A6A2F698C6}"/>
                    </a:ext>
                  </a:extLst>
                </p14:cNvPr>
                <p14:cNvContentPartPr/>
                <p14:nvPr/>
              </p14:nvContentPartPr>
              <p14:xfrm>
                <a:off x="5702671" y="1717758"/>
                <a:ext cx="222120" cy="508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D7964D7-9366-4C6B-DB60-00A6A2F698C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93671" y="1708758"/>
                  <a:ext cx="23976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0D0A36F-4141-3347-7A56-EBFB49583F68}"/>
                    </a:ext>
                  </a:extLst>
                </p14:cNvPr>
                <p14:cNvContentPartPr/>
                <p14:nvPr/>
              </p14:nvContentPartPr>
              <p14:xfrm>
                <a:off x="5764591" y="1994598"/>
                <a:ext cx="130320" cy="14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0D0A36F-4141-3347-7A56-EBFB49583F6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55591" y="1985958"/>
                  <a:ext cx="147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DC6C8A8-9550-DAA4-3282-927E30659E7E}"/>
                    </a:ext>
                  </a:extLst>
                </p14:cNvPr>
                <p14:cNvContentPartPr/>
                <p14:nvPr/>
              </p14:nvContentPartPr>
              <p14:xfrm>
                <a:off x="5858191" y="1983078"/>
                <a:ext cx="454680" cy="266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DC6C8A8-9550-DAA4-3282-927E30659E7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49551" y="1974078"/>
                  <a:ext cx="472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CE27E09-0BDB-0F84-7BBD-85CEB80AA690}"/>
                    </a:ext>
                  </a:extLst>
                </p14:cNvPr>
                <p14:cNvContentPartPr/>
                <p14:nvPr/>
              </p14:nvContentPartPr>
              <p14:xfrm>
                <a:off x="6541831" y="2081718"/>
                <a:ext cx="189360" cy="214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CE27E09-0BDB-0F84-7BBD-85CEB80AA69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32831" y="2072718"/>
                  <a:ext cx="207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D20CF8F-9307-F40D-FF95-2C3BA7B14381}"/>
                    </a:ext>
                  </a:extLst>
                </p14:cNvPr>
                <p14:cNvContentPartPr/>
                <p14:nvPr/>
              </p14:nvContentPartPr>
              <p14:xfrm>
                <a:off x="6960151" y="1957878"/>
                <a:ext cx="99360" cy="360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D20CF8F-9307-F40D-FF95-2C3BA7B1438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51511" y="1949238"/>
                  <a:ext cx="1170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AFF0B0F-097C-932E-E7C7-644F7FB2E22D}"/>
                    </a:ext>
                  </a:extLst>
                </p14:cNvPr>
                <p14:cNvContentPartPr/>
                <p14:nvPr/>
              </p14:nvContentPartPr>
              <p14:xfrm>
                <a:off x="7164271" y="1831878"/>
                <a:ext cx="180720" cy="209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AFF0B0F-097C-932E-E7C7-644F7FB2E22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55271" y="1823238"/>
                  <a:ext cx="198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F9CE729-F568-2AF7-3EE1-55C4BE126944}"/>
                    </a:ext>
                  </a:extLst>
                </p14:cNvPr>
                <p14:cNvContentPartPr/>
                <p14:nvPr/>
              </p14:nvContentPartPr>
              <p14:xfrm>
                <a:off x="7102351" y="1925118"/>
                <a:ext cx="498960" cy="468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F9CE729-F568-2AF7-3EE1-55C4BE12694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93351" y="1916118"/>
                  <a:ext cx="5166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DC04303-B471-044F-9D1B-FB7941532A42}"/>
                    </a:ext>
                  </a:extLst>
                </p14:cNvPr>
                <p14:cNvContentPartPr/>
                <p14:nvPr/>
              </p14:nvContentPartPr>
              <p14:xfrm>
                <a:off x="7795711" y="1912158"/>
                <a:ext cx="361440" cy="467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DC04303-B471-044F-9D1B-FB7941532A4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87071" y="1903518"/>
                  <a:ext cx="3790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E80F0BC-71B9-41B1-13DF-F8B6B5B4EE60}"/>
                    </a:ext>
                  </a:extLst>
                </p14:cNvPr>
                <p14:cNvContentPartPr/>
                <p14:nvPr/>
              </p14:nvContentPartPr>
              <p14:xfrm>
                <a:off x="8284951" y="1937358"/>
                <a:ext cx="371880" cy="165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E80F0BC-71B9-41B1-13DF-F8B6B5B4EE6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75951" y="1928358"/>
                  <a:ext cx="389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B6137EF-08A9-6038-9F82-7243BA107DE1}"/>
                    </a:ext>
                  </a:extLst>
                </p14:cNvPr>
                <p14:cNvContentPartPr/>
                <p14:nvPr/>
              </p14:nvContentPartPr>
              <p14:xfrm>
                <a:off x="8737471" y="1915398"/>
                <a:ext cx="315720" cy="154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B6137EF-08A9-6038-9F82-7243BA107DE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728831" y="1906398"/>
                  <a:ext cx="333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04FB22C-FDF6-D37F-D2E2-B43E69423E70}"/>
                    </a:ext>
                  </a:extLst>
                </p14:cNvPr>
                <p14:cNvContentPartPr/>
                <p14:nvPr/>
              </p14:nvContentPartPr>
              <p14:xfrm>
                <a:off x="9111871" y="1897398"/>
                <a:ext cx="563760" cy="200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04FB22C-FDF6-D37F-D2E2-B43E69423E7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03231" y="1888758"/>
                  <a:ext cx="581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04C20A2-FE76-DF33-3573-3B24EB6EB9CA}"/>
                    </a:ext>
                  </a:extLst>
                </p14:cNvPr>
                <p14:cNvContentPartPr/>
                <p14:nvPr/>
              </p14:nvContentPartPr>
              <p14:xfrm>
                <a:off x="9446671" y="1872198"/>
                <a:ext cx="251640" cy="239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04C20A2-FE76-DF33-3573-3B24EB6EB9C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437671" y="1863198"/>
                  <a:ext cx="269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9286B99-CF1A-DE04-9A46-702B6ED831CC}"/>
                    </a:ext>
                  </a:extLst>
                </p14:cNvPr>
                <p14:cNvContentPartPr/>
                <p14:nvPr/>
              </p14:nvContentPartPr>
              <p14:xfrm>
                <a:off x="12368791" y="1789398"/>
                <a:ext cx="33480" cy="89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9286B99-CF1A-DE04-9A46-702B6ED831C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2360151" y="1780398"/>
                  <a:ext cx="51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71117B-7B0F-DD56-8629-78932EF92BE0}"/>
                    </a:ext>
                  </a:extLst>
                </p14:cNvPr>
                <p14:cNvContentPartPr/>
                <p14:nvPr/>
              </p14:nvContentPartPr>
              <p14:xfrm>
                <a:off x="12001951" y="1703718"/>
                <a:ext cx="246960" cy="300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71117B-7B0F-DD56-8629-78932EF92BE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993311" y="1695078"/>
                  <a:ext cx="264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48A4E-3A50-6273-6444-9FDE4754C43F}"/>
                    </a:ext>
                  </a:extLst>
                </p14:cNvPr>
                <p14:cNvContentPartPr/>
                <p14:nvPr/>
              </p14:nvContentPartPr>
              <p14:xfrm>
                <a:off x="11963431" y="2090358"/>
                <a:ext cx="33840" cy="66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48A4E-3A50-6273-6444-9FDE4754C43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954431" y="2081718"/>
                  <a:ext cx="51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B49B067-23F7-A0A9-8873-0532F1B74FB3}"/>
                    </a:ext>
                  </a:extLst>
                </p14:cNvPr>
                <p14:cNvContentPartPr/>
                <p14:nvPr/>
              </p14:nvContentPartPr>
              <p14:xfrm>
                <a:off x="11248111" y="1809918"/>
                <a:ext cx="793080" cy="132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B49B067-23F7-A0A9-8873-0532F1B74FB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239111" y="1801278"/>
                  <a:ext cx="810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48C8DC3-8ABD-998A-EB9F-669057DEC132}"/>
                    </a:ext>
                  </a:extLst>
                </p14:cNvPr>
                <p14:cNvContentPartPr/>
                <p14:nvPr/>
              </p14:nvContentPartPr>
              <p14:xfrm>
                <a:off x="11545471" y="1644678"/>
                <a:ext cx="260280" cy="83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48C8DC3-8ABD-998A-EB9F-669057DEC13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536471" y="1635678"/>
                  <a:ext cx="277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8F3FD75-3FDB-B476-84C0-8730A835C07C}"/>
                    </a:ext>
                  </a:extLst>
                </p14:cNvPr>
                <p14:cNvContentPartPr/>
                <p14:nvPr/>
              </p14:nvContentPartPr>
              <p14:xfrm>
                <a:off x="10845631" y="1655838"/>
                <a:ext cx="513720" cy="215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8F3FD75-3FDB-B476-84C0-8730A835C07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836631" y="1646838"/>
                  <a:ext cx="531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36E5965-8334-743F-5398-48E78D89F37B}"/>
                    </a:ext>
                  </a:extLst>
                </p14:cNvPr>
                <p14:cNvContentPartPr/>
                <p14:nvPr/>
              </p14:nvContentPartPr>
              <p14:xfrm>
                <a:off x="11018791" y="1589958"/>
                <a:ext cx="31320" cy="21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36E5965-8334-743F-5398-48E78D89F37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010151" y="1580958"/>
                  <a:ext cx="48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156D0E6-620A-A251-CD22-0D93ED83670A}"/>
                    </a:ext>
                  </a:extLst>
                </p14:cNvPr>
                <p14:cNvContentPartPr/>
                <p14:nvPr/>
              </p14:nvContentPartPr>
              <p14:xfrm>
                <a:off x="11315431" y="1251918"/>
                <a:ext cx="298080" cy="137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156D0E6-620A-A251-CD22-0D93ED83670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306791" y="1242918"/>
                  <a:ext cx="315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A9A3599-7F77-2762-70D3-DA107C3E948A}"/>
                    </a:ext>
                  </a:extLst>
                </p14:cNvPr>
                <p14:cNvContentPartPr/>
                <p14:nvPr/>
              </p14:nvContentPartPr>
              <p14:xfrm>
                <a:off x="9868591" y="1224558"/>
                <a:ext cx="986400" cy="443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A9A3599-7F77-2762-70D3-DA107C3E94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859951" y="1215918"/>
                  <a:ext cx="10040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2552666-20B1-9FA9-B3B3-6A837C15D7D5}"/>
                    </a:ext>
                  </a:extLst>
                </p14:cNvPr>
                <p14:cNvContentPartPr/>
                <p14:nvPr/>
              </p14:nvContentPartPr>
              <p14:xfrm>
                <a:off x="9972271" y="1278918"/>
                <a:ext cx="120240" cy="10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2552666-20B1-9FA9-B3B3-6A837C15D7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963631" y="1270278"/>
                  <a:ext cx="137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EC1D906-A036-3132-ADF9-FCAD4C38C3DE}"/>
                    </a:ext>
                  </a:extLst>
                </p14:cNvPr>
                <p14:cNvContentPartPr/>
                <p14:nvPr/>
              </p14:nvContentPartPr>
              <p14:xfrm>
                <a:off x="10263511" y="1074078"/>
                <a:ext cx="400320" cy="191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EC1D906-A036-3132-ADF9-FCAD4C38C3D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254511" y="1065078"/>
                  <a:ext cx="41796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F81E4CB-73CB-92E0-9C24-A0FB40F610F5}"/>
                  </a:ext>
                </a:extLst>
              </p14:cNvPr>
              <p14:cNvContentPartPr/>
              <p14:nvPr/>
            </p14:nvContentPartPr>
            <p14:xfrm>
              <a:off x="3386791" y="502038"/>
              <a:ext cx="102600" cy="24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F81E4CB-73CB-92E0-9C24-A0FB40F610F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377791" y="493398"/>
                <a:ext cx="1202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B39E102-26B9-8256-11F4-2F5A3146104B}"/>
                  </a:ext>
                </a:extLst>
              </p14:cNvPr>
              <p14:cNvContentPartPr/>
              <p14:nvPr/>
            </p14:nvContentPartPr>
            <p14:xfrm>
              <a:off x="2222551" y="3193038"/>
              <a:ext cx="41040" cy="1746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B39E102-26B9-8256-11F4-2F5A3146104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213551" y="3184038"/>
                <a:ext cx="5868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6A37C7A8-ED66-071C-4D65-6CE226C6F4D4}"/>
              </a:ext>
            </a:extLst>
          </p:cNvPr>
          <p:cNvGrpSpPr/>
          <p:nvPr/>
        </p:nvGrpSpPr>
        <p:grpSpPr>
          <a:xfrm>
            <a:off x="4489471" y="3759318"/>
            <a:ext cx="1067400" cy="982800"/>
            <a:chOff x="4489471" y="3759318"/>
            <a:chExt cx="1067400" cy="98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894D249-2953-42C0-3909-C3064AB1FD31}"/>
                    </a:ext>
                  </a:extLst>
                </p14:cNvPr>
                <p14:cNvContentPartPr/>
                <p14:nvPr/>
              </p14:nvContentPartPr>
              <p14:xfrm>
                <a:off x="4823191" y="3759318"/>
                <a:ext cx="354960" cy="648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894D249-2953-42C0-3909-C3064AB1FD3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814551" y="3750318"/>
                  <a:ext cx="37260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C765770-FE60-17FB-E9C7-D01B17477DA9}"/>
                    </a:ext>
                  </a:extLst>
                </p14:cNvPr>
                <p14:cNvContentPartPr/>
                <p14:nvPr/>
              </p14:nvContentPartPr>
              <p14:xfrm>
                <a:off x="5364991" y="4067478"/>
                <a:ext cx="191880" cy="199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C765770-FE60-17FB-E9C7-D01B17477DA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356351" y="4058838"/>
                  <a:ext cx="209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F8C5EDA-8FFE-9B1B-71B5-55733019AE3F}"/>
                    </a:ext>
                  </a:extLst>
                </p14:cNvPr>
                <p14:cNvContentPartPr/>
                <p14:nvPr/>
              </p14:nvContentPartPr>
              <p14:xfrm>
                <a:off x="4975111" y="4506318"/>
                <a:ext cx="384120" cy="235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F8C5EDA-8FFE-9B1B-71B5-55733019AE3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66471" y="4497678"/>
                  <a:ext cx="401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8535EB7-ABBC-3A2E-C501-3508968F5669}"/>
                    </a:ext>
                  </a:extLst>
                </p14:cNvPr>
                <p14:cNvContentPartPr/>
                <p14:nvPr/>
              </p14:nvContentPartPr>
              <p14:xfrm>
                <a:off x="4489471" y="4577958"/>
                <a:ext cx="451800" cy="151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8535EB7-ABBC-3A2E-C501-3508968F566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80831" y="4568958"/>
                  <a:ext cx="469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8145AEF-6EC6-2CC7-0F42-E4B89BAD9797}"/>
                    </a:ext>
                  </a:extLst>
                </p14:cNvPr>
                <p14:cNvContentPartPr/>
                <p14:nvPr/>
              </p14:nvContentPartPr>
              <p14:xfrm>
                <a:off x="4683871" y="4556718"/>
                <a:ext cx="136440" cy="56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8145AEF-6EC6-2CC7-0F42-E4B89BAD979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675231" y="4548078"/>
                  <a:ext cx="1540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37F293E-F432-4461-D91F-C59E051E79DB}"/>
                  </a:ext>
                </a:extLst>
              </p14:cNvPr>
              <p14:cNvContentPartPr/>
              <p14:nvPr/>
            </p14:nvContentPartPr>
            <p14:xfrm>
              <a:off x="9507871" y="4250358"/>
              <a:ext cx="9720" cy="3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37F293E-F432-4461-D91F-C59E051E79D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499231" y="4241358"/>
                <a:ext cx="2736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AFBE2658-E6B8-CCC3-5B22-B3F0AAE6D47E}"/>
              </a:ext>
            </a:extLst>
          </p:cNvPr>
          <p:cNvGrpSpPr/>
          <p:nvPr/>
        </p:nvGrpSpPr>
        <p:grpSpPr>
          <a:xfrm>
            <a:off x="6876991" y="3659598"/>
            <a:ext cx="2258640" cy="1566360"/>
            <a:chOff x="6876991" y="3659598"/>
            <a:chExt cx="2258640" cy="156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06C1E18-39C6-B742-3607-FE8A18B59EB8}"/>
                    </a:ext>
                  </a:extLst>
                </p14:cNvPr>
                <p14:cNvContentPartPr/>
                <p14:nvPr/>
              </p14:nvContentPartPr>
              <p14:xfrm>
                <a:off x="7074991" y="3790638"/>
                <a:ext cx="231120" cy="340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06C1E18-39C6-B742-3607-FE8A18B59EB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065991" y="3781998"/>
                  <a:ext cx="2487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CC8F8AF-2311-F9D9-1EE8-6991B2A43516}"/>
                    </a:ext>
                  </a:extLst>
                </p14:cNvPr>
                <p14:cNvContentPartPr/>
                <p14:nvPr/>
              </p14:nvContentPartPr>
              <p14:xfrm>
                <a:off x="7505551" y="3899358"/>
                <a:ext cx="169920" cy="130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CC8F8AF-2311-F9D9-1EE8-6991B2A4351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496551" y="3890358"/>
                  <a:ext cx="187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337E187-069B-1EC8-B7AA-8FC0C98EE438}"/>
                    </a:ext>
                  </a:extLst>
                </p14:cNvPr>
                <p14:cNvContentPartPr/>
                <p14:nvPr/>
              </p14:nvContentPartPr>
              <p14:xfrm>
                <a:off x="6876991" y="4157118"/>
                <a:ext cx="1188720" cy="237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337E187-069B-1EC8-B7AA-8FC0C98EE43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67991" y="4148118"/>
                  <a:ext cx="1206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DE2E756-91C2-C254-D073-52437975E72A}"/>
                    </a:ext>
                  </a:extLst>
                </p14:cNvPr>
                <p14:cNvContentPartPr/>
                <p14:nvPr/>
              </p14:nvContentPartPr>
              <p14:xfrm>
                <a:off x="6919831" y="4446918"/>
                <a:ext cx="582120" cy="685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DE2E756-91C2-C254-D073-52437975E72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11191" y="4437918"/>
                  <a:ext cx="59976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D2223B7-726B-E59B-8BA5-C63E9A2ED28F}"/>
                    </a:ext>
                  </a:extLst>
                </p14:cNvPr>
                <p14:cNvContentPartPr/>
                <p14:nvPr/>
              </p14:nvContentPartPr>
              <p14:xfrm>
                <a:off x="7594471" y="4675158"/>
                <a:ext cx="195480" cy="249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D2223B7-726B-E59B-8BA5-C63E9A2ED28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585831" y="4666518"/>
                  <a:ext cx="2131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F4F2B0B-2D34-4E59-95B4-141445C4EE53}"/>
                    </a:ext>
                  </a:extLst>
                </p14:cNvPr>
                <p14:cNvContentPartPr/>
                <p14:nvPr/>
              </p14:nvContentPartPr>
              <p14:xfrm>
                <a:off x="8036911" y="3659598"/>
                <a:ext cx="471240" cy="586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F4F2B0B-2D34-4E59-95B4-141445C4EE5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027911" y="3650958"/>
                  <a:ext cx="48888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516E292-1803-2BF1-5E09-17DAF5FD0CD9}"/>
                    </a:ext>
                  </a:extLst>
                </p14:cNvPr>
                <p14:cNvContentPartPr/>
                <p14:nvPr/>
              </p14:nvContentPartPr>
              <p14:xfrm>
                <a:off x="8579071" y="3761478"/>
                <a:ext cx="161280" cy="579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516E292-1803-2BF1-5E09-17DAF5FD0CD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70431" y="3752478"/>
                  <a:ext cx="1789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56B42FB-41DA-95D0-30E2-7BAC76E5C7B7}"/>
                    </a:ext>
                  </a:extLst>
                </p14:cNvPr>
                <p14:cNvContentPartPr/>
                <p14:nvPr/>
              </p14:nvContentPartPr>
              <p14:xfrm>
                <a:off x="8849071" y="4171878"/>
                <a:ext cx="59760" cy="48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56B42FB-41DA-95D0-30E2-7BAC76E5C7B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840071" y="4162878"/>
                  <a:ext cx="77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CD9DDC7-8BC5-0C6B-2966-2FC7570E8AD2}"/>
                    </a:ext>
                  </a:extLst>
                </p14:cNvPr>
                <p14:cNvContentPartPr/>
                <p14:nvPr/>
              </p14:nvContentPartPr>
              <p14:xfrm>
                <a:off x="9032311" y="4138758"/>
                <a:ext cx="103320" cy="56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CD9DDC7-8BC5-0C6B-2966-2FC7570E8AD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023671" y="4129758"/>
                  <a:ext cx="120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740889C-0068-E1DB-54AC-4E0299D4E975}"/>
                    </a:ext>
                  </a:extLst>
                </p14:cNvPr>
                <p14:cNvContentPartPr/>
                <p14:nvPr/>
              </p14:nvContentPartPr>
              <p14:xfrm>
                <a:off x="7222951" y="4493718"/>
                <a:ext cx="700200" cy="732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740889C-0068-E1DB-54AC-4E0299D4E97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13951" y="4484718"/>
                  <a:ext cx="71784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5AE0985-755F-F017-1ACB-935BD0F64BF0}"/>
                    </a:ext>
                  </a:extLst>
                </p14:cNvPr>
                <p14:cNvContentPartPr/>
                <p14:nvPr/>
              </p14:nvContentPartPr>
              <p14:xfrm>
                <a:off x="7737031" y="3675438"/>
                <a:ext cx="597960" cy="524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5AE0985-755F-F017-1ACB-935BD0F64BF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28031" y="3666798"/>
                  <a:ext cx="615600" cy="54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B577CBC-EFDA-6846-774F-9084BB107642}"/>
              </a:ext>
            </a:extLst>
          </p:cNvPr>
          <p:cNvGrpSpPr/>
          <p:nvPr/>
        </p:nvGrpSpPr>
        <p:grpSpPr>
          <a:xfrm>
            <a:off x="10043551" y="3586518"/>
            <a:ext cx="1217520" cy="711000"/>
            <a:chOff x="10043551" y="3586518"/>
            <a:chExt cx="1217520" cy="71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F7CA713-C708-935F-D588-79448B095915}"/>
                    </a:ext>
                  </a:extLst>
                </p14:cNvPr>
                <p14:cNvContentPartPr/>
                <p14:nvPr/>
              </p14:nvContentPartPr>
              <p14:xfrm>
                <a:off x="10043551" y="3732678"/>
                <a:ext cx="275760" cy="435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F7CA713-C708-935F-D588-79448B09591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034911" y="3723678"/>
                  <a:ext cx="2934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4E06CB0-EE81-5F5F-1C1A-BBC28BE0AFD8}"/>
                    </a:ext>
                  </a:extLst>
                </p14:cNvPr>
                <p14:cNvContentPartPr/>
                <p14:nvPr/>
              </p14:nvContentPartPr>
              <p14:xfrm>
                <a:off x="10594711" y="3758598"/>
                <a:ext cx="666360" cy="538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4E06CB0-EE81-5F5F-1C1A-BBC28BE0AFD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586071" y="3749958"/>
                  <a:ext cx="6840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6A6F380-F0DB-44DE-6296-D188AF7A6A69}"/>
                    </a:ext>
                  </a:extLst>
                </p14:cNvPr>
                <p14:cNvContentPartPr/>
                <p14:nvPr/>
              </p14:nvContentPartPr>
              <p14:xfrm>
                <a:off x="10994311" y="3586518"/>
                <a:ext cx="93240" cy="96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6A6F380-F0DB-44DE-6296-D188AF7A6A6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985311" y="3577878"/>
                  <a:ext cx="11088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C92C09A-8048-0D74-E425-06EE93D8078E}"/>
                  </a:ext>
                </a:extLst>
              </p14:cNvPr>
              <p14:cNvContentPartPr/>
              <p14:nvPr/>
            </p14:nvContentPartPr>
            <p14:xfrm>
              <a:off x="8480071" y="4931118"/>
              <a:ext cx="2158560" cy="106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C92C09A-8048-0D74-E425-06EE93D8078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471071" y="4922478"/>
                <a:ext cx="2176200" cy="1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classroom</cp:lastModifiedBy>
  <cp:revision>4</cp:revision>
  <dcterms:created xsi:type="dcterms:W3CDTF">2022-10-30T02:21:11Z</dcterms:created>
  <dcterms:modified xsi:type="dcterms:W3CDTF">2023-06-15T16:13:09Z</dcterms:modified>
</cp:coreProperties>
</file>