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6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408 130 392,'20'-64'10705,"-1"-1"4682,-36 149-12210,11-48-2593,-15 48 1,-156 360 722,53-146-677,102-238-641,3 0 0,2 2-1,3 0 1,3 1 0,2 0 0,0 87-1,9-135-481,0-7-2071,5-58-13579,3 13 8768,-5 13 3914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0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578 81 2840,'-4'18'12910,"-13"19"-9116,2-3-2285,-67 187 2815,-62 102-2511,108-253-1772,-2-3 0,-3 0 0,-71 85 0,110-150-52,-33 33-61,34-33 45,0-1-1,0 0 1,0 0 0,-1 0-1,1 0 1,-1 0 0,1 0-1,0 0 1,-1 0 0,0 0-1,1-1 1,-1 1 0,1 0-1,-1-1 1,0 0 0,1 1-1,-1-1 1,0 0 0,0 0-1,1 0 1,-1 0 0,0 0-1,-3-1 1,4 0-19,0-1 0,0 1-1,0-1 1,0 1 0,0-1 0,0 0 0,0 1-1,0-1 1,1 0 0,-1 0 0,1 1 0,-1-1-1,1 0 1,0 0 0,0 0 0,-1 0-1,1 0 1,1 0 0,-1 1 0,0-1 0,0 0-1,1 0 1,-1 0 0,2-3 0,15-45-598,13-16-110,4 2 0,46-69 0,97-113-2088,-146 203 2131,-18 25 411,190-232-4149,-181 226 4256,2 1 1,0 1-1,2 1 1,0 2 0,1 0-1,1 2 1,52-24-1,-69 37 471,0 1 0,1 0-1,-1 0 1,1 1-1,-1 1 1,1 0-1,-1 1 1,1 0 0,0 0-1,-1 1 1,1 1-1,-1 0 1,1 1-1,-1 0 1,0 0 0,0 2-1,0-1 1,-1 1-1,1 1 1,9 6-1,-14-7-143,1-1 1,-1 2-1,1-1 0,-1 1 0,-1 0 0,1 0 0,-1 0 0,0 1 0,-1 0 0,1 0 0,-1 0 0,-1 1 1,1-1-1,-2 1 0,1 0 0,-1-1 0,0 1 0,0 1 0,-1-1 0,0 0 0,0 0 0,-1 0 1,0 1-1,-1-1 0,0 0 0,0 0 0,-1 0 0,-4 15 0,-1-6-79,0-1 0,0 0 0,-2-1 0,0 0 0,0 0 0,-2-1-1,0 0 1,0-1 0,-1 0 0,-1-1 0,0 0 0,-1-1 0,0 0 0,-1-1 0,0-1 0,0 0 0,-1-2 0,0 1-1,0-2 1,-1 0 0,0-1 0,0-1 0,0 0 0,-1-1 0,1-1 0,-1-1 0,1-1 0,-1 0 0,-32-5 0,46 4-58,-1-1 1,0 1-1,1-1 1,-1 0-1,1-1 1,0 1-1,-1-1 1,1 0-1,0 0 1,1 0-1,-1 0 1,1-1-1,-5-5 1,7 8-1,0 0 0,0 0 0,0-1-1,0 1 1,0 0 0,1-1 0,-1 1 0,0-1 0,1 1 0,0-1-1,-1 1 1,1-1 0,0 1 0,-1-1 0,1 0 0,0 1 0,0-1 0,0 1-1,1-1 1,-1 0 0,0 1 0,1-1 0,-1 1 0,1-1 0,-1 1 0,1-1-1,-1 1 1,1 0 0,0-1 0,0 1 0,0 0 0,0-1 0,0 1 0,0 0-1,0 0 1,0 0 0,1 0 0,-1 0 0,0 0 0,1 0 0,-1 0 0,0 1-1,1-1 1,2 0 0,-2 0 4,1 0 0,-1 1 0,1-1 0,-1 1 0,1-1 0,-1 1 0,0 0 0,1 0 0,-1 0 0,1 1 0,-1-1 0,1 1 0,-1-1 0,1 1 0,-1 0 0,0 0 0,0 0 0,1 0 0,-1 0 0,0 0 0,0 1 0,0-1 0,0 1 0,0-1 0,0 1 0,2 3 0,6 5 110,1 2-1,16 24 0,-25-33-79,161 249 1870,2 5-1185,-110-170-1206,-33-49-3107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1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875 194 1888,'25'-10'5446,"-21"9"-4634,0 0 0,0-1 0,0 1 0,1-1 0,-1 0 0,-1 0 0,1-1 0,0 1 0,-1-1 0,1 0 0,3-4 0,-7 6-666,0 0-1,0 0 1,0 1-1,0-1 1,0 0 0,-1 0-1,1 0 1,0 0-1,-1 0 1,1 1-1,0-1 1,-1 0 0,1 0-1,-1 0 1,0 1-1,1-1 1,-1 0-1,0 1 1,1-1 0,-1 1-1,0-1 1,1 1-1,-1-1 1,0 1-1,0-1 1,0 1-1,0 0 1,1-1 0,-1 1-1,-1 0 1,-35-15 227,32 13-140,-83-26 67,-129-25 0,136 35-226,58 12-68,14 3-12,1 1 0,-1 0-1,0 0 1,1 0 0,-1 1 0,0 1-1,0-1 1,-10 2 0,18 0 0,-1 0 1,1 1 0,-1-1 0,1 0-1,0 1 1,0-1 0,-1 0 0,1 1-1,0 0 1,0-1 0,1 1 0,-1 0-1,0-1 1,1 1 0,-1 0 0,0 0-1,1 1 1,-10 40 12,8-34-15,-87 367 96,63-291 330,-3 0 1,-5-1 0,-2-3 0,-51 83-1,77-146-269,0 0-1,2 0 1,0 1-1,1 0 1,1 1-1,-4 20 0,9-34-88,0 0 0,1-1 0,-1 1 0,1 0-1,0 0 1,1 0 0,0 0 0,-1-1 0,2 1 0,-1 0-1,1-1 1,0 1 0,0-1 0,0 1 0,1-1-1,0 0 1,0 0 0,0 0 0,1 0 0,-1-1-1,1 0 1,0 1 0,1-1 0,-1-1 0,7 6 0,9 3 56,0-1 0,1-1 0,1-1 0,-1-1 0,1 0 0,1-2 0,34 6 0,15-2-37,76 1 0,-88-9-78,-1-2 0,87-12 0,-124 9-355,0-1 0,0-1 0,-1-1 0,0-1 0,0-1 0,0 0 0,-1-2 0,0 0 0,32-24 0,-48 31-69,0 0 0,-1 0 0,1-1 1,-1 1-1,0-1 0,0 0 0,0 0 0,-1 0 0,1 0 0,-1-1 0,0 1 0,0-1 0,-1 1 0,1-1 0,-1 0 0,0 1 0,0-1 0,0-5 0,-1 3-478,-1 1-1,1-1 0,-1 1 0,0-1 1,-1 1-1,1-1 0,-2 1 1,1 0-1,0 0 0,-1 0 0,0 0 1,-7-9-1,-7-8-2334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1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 2324,'7'-7'9216,"10"4"-5118,15 3-520,126 18 2452,-52 2-4829,-19 0-4602,-4 4-5949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4.3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461 159 80,'5'-1'855,"1"0"1,-1 0-1,0-1 1,0 0-1,0 0 0,0 0 1,0 0-1,0-1 1,-1 1-1,9-8 0,45-38 5309,-53 44-4966,-4 3-1046,-1 1 1,1-1-1,0 0 1,0 1-1,-1-1 1,1 0-1,0 1 1,-1-1 0,1 0-1,-1 0 1,1 0-1,-1 0 1,1 1-1,-1-1 1,0 0-1,1 0 1,-1 0-1,0 0 1,0 0-1,0 0 1,0 0-1,0 0 1,0 0-1,0 0 1,0 0-1,0 0 1,0 0-1,0 0 1,0 0-1,-1-1 1,-1 0 5,1 0 1,-1 0-1,1 1 1,-1-1-1,0 0 1,1 0-1,-1 1 0,0-1 1,0 1-1,0 0 1,-5-2-1,-6-3 83,-1 1-1,-27-7 1,39 11-157,-6-1-46,-1 1 1,0 0-1,0 0 0,0 1 0,1 0 1,-1 0-1,0 1 0,0 0 1,1 0-1,-1 1 0,-11 4 0,6 0-21,1 0-1,0 0 0,0 1 1,1 1-1,-1 0 0,-12 12 1,-9 12-4,2 1 1,1 1 0,-33 48-1,45-57 1,1 1-1,2 0 0,0 1 1,-14 36-1,26-55-8,1 1 1,0 0-1,0 1 1,1-1-1,0 1 0,0-1 1,1 1-1,1-1 1,-1 1-1,2 0 0,-1-1 1,1 1-1,1-1 1,-1 1-1,2-1 0,-1 0 1,9 18-1,-7-20-1,1 0-1,1 0 0,-1 0 0,1-1 0,0 0 1,1 0-1,0-1 0,-1 1 0,2-2 1,-1 1-1,1-1 0,-1 0 0,1 0 0,11 3 1,7 1-2,1 0 0,0-2 0,33 4 1,-13-5-343,86-1 0,-99-6-1270,50-9 0,-69 7 323,0 0 0,0 0-1,0-2 1,13-6 0,-9 2-2197,-1-1 0,25-18 0,-21 13 196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4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158 569 756,'-1'3'1043,"0"0"-1,0 0 1,0 0-1,1 0 1,-1 1-1,1-1 1,0 0-1,0 0 1,0 0 0,0 0-1,1 4 1,0-5-829,0-1 1,0 1 0,0-1-1,0 1 1,1-1 0,-1 1-1,0-1 1,1 0 0,-1 0-1,1 0 1,-1 0 0,1 0 0,-1 0-1,1 0 1,0 0 0,-1-1-1,1 1 1,0 0 0,0-1-1,3 1 1,4 0-84,1 1-1,-1-2 1,1 1 0,0-1 0,-1-1-1,1 0 1,-1 0 0,1-1 0,-1 0-1,18-7 1,4-2-100,53-30 1,-60 29-27,0-2 1,-2-1-1,0-1 0,0-1 1,-2 0-1,21-24 1,-32 31-275,-1-1 0,0 0 0,0 0 0,-1 0 1,-1-1-1,0-1 0,0 1 0,-1-1 0,-1 1 0,0-1 1,-1-1-1,0 1 0,-1 0 0,0-14 0,-1 15-242,-1-1 0,-1 1 0,0 0-1,0 0 1,-1 0 0,-1 0 0,0 1-1,0-1 1,-8-16 0,8 22 434,-1 0 0,0 0 0,0 0 1,-1 0-1,1 1 0,-1-1 0,-1 1 0,1 1 1,0-1-1,-1 1 0,0 0 0,0 0 0,-1 0 0,1 1 1,-1 0-1,1 1 0,-9-3 0,-1 0 312,1 1 0,-1 0 0,0 1 0,0 1 0,-1 1 0,1 0 0,0 1 0,-1 0 0,1 2 0,0 0-1,0 1 1,0 0 0,0 1 0,0 1 0,1 1 0,0 0 0,0 1 0,1 0 0,0 2 0,0-1 0,0 2 0,1 0 0,1 0 0,0 1 0,0 1 0,1 0-1,1 0 1,0 1 0,0 0 0,2 1 0,-9 16 0,-6 24-265,3 1 0,2 1 1,-12 62-1,30-115 25,-4 31-1990,4-33 1752,0 0-1,1-1 1,-1 1-1,0 0 1,1 0-1,-1 0 1,0-1-1,1 1 0,-1 0 1,1-1-1,-1 1 1,1 0-1,0-1 1,-1 1-1,1-1 1,0 1-1,-1-1 0,1 1 1,0-1-1,0 0 1,-1 1-1,1-1 1,0 0-1,0 1 1,0-1-1,-1 0 0,1 0 1,0 0-1,0 0 1,0 0-1,0 0 1,-1 0-1,1 0 0,0 0 1,0 0-1,1-1 1,11 0-2427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5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1 1932,'0'0'314,"1"0"0,-1 0 0,1 0 0,-1 0-1,1 0 1,-1 1 0,1-1 0,-1 0 0,1 0 0,-1 1-1,0-1 1,1 0 0,0 1 628,-1 0-629,1-1 1,-1 0 0,0 1 0,0-1 0,1 1 0,-1-1-1,0 1 1,0-1 0,0 1 0,1-1 0,-1 1 0,0-1-1,0 1 1,0 0 0,1 25 3007,-9 31-2930,7-50 453,-5 16-494,0 0-1,-2-1 1,0 1 0,-2-1 0,0-1-1,-1 0 1,-2-1 0,0 0 0,-1-1-1,0 0 1,-2-1 0,0-1 0,-35 29-1,51-46-367,0 0 0,0 0 0,0 0 0,0 0 0,0 1 1,-1-1-1,1 0 0,0 0 0,0 0 0,0 0 0,0 0 0,0 1 0,0-1 0,-1 0 0,1 0 0,0 0 0,0 0 0,0 0 0,0 0 0,-1 0 0,1 0 0,0 0 0,0 0 0,0 0 0,0 0 0,-1 1 0,1-1 0,0 0 0,0 0 0,0 0 0,-1-1 1,1 1-1,0 0 0,0 0 0,0 0 0,0 0 0,-1 0 0,1 0 0,0 0 0,0 0 0,0 0 0,0 0 0,-1 0 0,1 0 0,0-1 0,0 1 0,0 0 0,0 0 0,0 0 0,0 0 0,-1 0 0,1-1 0,0 1 0,0 0 0,0 0 0,3-15-923,11-16-767,35-39-1940,-19 24 1792,2 1 0,2 2-1,78-77 1,-108 117 1924,1-1-1,-1 1 1,0 0 0,1 0-1,0 0 1,0 0 0,0 1-1,0 0 1,0 0-1,0 0 1,1 1 0,9-2-1,-13 3 65,0 1 0,1-1 0,-1 0 0,0 1 0,1 0 0,-1-1-1,0 1 1,0 0 0,0 0 0,0 0 0,0 1 0,0-1 0,0 0 0,0 1 0,0-1 0,0 1 0,-1 0-1,1-1 1,-1 1 0,1 0 0,-1 0 0,0 0 0,0 0 0,0 0 0,0 0 0,0 0 0,0 1-1,0-1 1,-1 0 0,1 1 0,-1 3 0,4 12 897,-1 0 0,-1 0 0,-1 0 1,0 0-1,-3 29 0,-21 92 2497,15-99-3955,1 1 1,-2 62-1,11-92-715,-2-11 802,0 1 0,1-1-1,-1 1 1,0-1 0,1 1 0,-1-1-1,1 0 1,-1 1 0,1-1 0,-1 0-1,1 1 1,-1-1 0,1 0 0,0 0-1,-1 1 1,1-1 0,-1 0 0,1 0-1,-1 0 1,1 0 0,0 0 0,-1 0-1,1 0 1,-1 0 0,1 0 0,0 0-1,-1 0 1,1 0 0,-1-1 0,1 1-1,-1 0 1,1 0 0,-1 0 0,2-1-1,11-4-3178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5.6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497 756 1008,'-43'-32'7902,"33"23"-6275,-1 1 1,0 1-1,0-1 0,-18-7 0,24 13-1390,-1 0 0,1 1 0,-1-1 0,0 1 0,1 0-1,-1 1 1,0 0 0,1 0 0,-1 0 0,0 0-1,1 1 1,-1 0 0,0 0 0,-6 3 0,-4 1-87,0 2 1,1 0-1,0 1 1,0 0 0,1 2-1,0-1 1,0 2 0,-14 14-1,6-4-55,2 1-1,0 1 0,-29 44 0,44-60-84,1 1 1,0 0-1,0 0 0,1 0 0,0 0 0,1 1 0,-1-1 0,-1 16 0,4-22-10,0 0 1,0-1-1,0 1 0,0 0 1,0 0-1,0 0 1,1 0-1,-1 0 0,1-1 1,-1 1-1,1 0 0,0 0 1,0-1-1,0 1 1,0 0-1,0-1 0,0 1 1,2 1-1,-1-1-2,0-1 1,0 0-1,0 0 1,1 0-1,-1 0 1,0 0-1,1 0 1,-1-1-1,0 1 0,1-1 1,-1 0-1,1 0 1,-1 0-1,1 0 1,-1 0-1,1 0 1,-1 0-1,4-2 0,17-3-3,0-1 0,0-1 0,0-1 0,-1-1 0,0-2 0,-1 0 0,27-18 0,132-107-32,-144 104 37,-2 0-1,-2-2 1,-1-2-1,-1 0 1,-2-2-1,24-45 1,-12 10-2,-4-1 1,42-127-1,-66 164 208,-3 0 0,7-51 0,-16 88-196,1 0 0,-1 0 0,0 0 0,0 0-1,0-1 1,0 1 0,0 0 0,0 0 0,0 0 0,0 0 0,0 0 0,0 0-1,1-1 1,-1 1 0,0 0 0,0 0 0,0 0 0,0 0 0,0 0 0,0-1-1,0 1 1,0 0 0,0 0 0,0 0 0,0 0 0,0 0 0,0-1 0,0 1-1,0 0 1,-1 0 0,1 0 0,0 0 0,0 0 0,0 0 0,0-1 0,0 1-1,0 0 1,0 0 0,0 0 0,0 0 0,0 0 0,-1 0 0,1 0 0,0 0-1,0-1 1,0 1 0,0 0 0,0 0 0,0 0 0,-1 0 0,1 0-1,0 0 1,0 0 0,0 0 0,0 0 0,0 0 0,-1 0 0,1 0 0,0 0-1,0 0 1,-9 9 264,-7 16-79,-8 26-161,4 1-1,-23 82 1,-11 32-4920,40-131-2828,-36 61 0,38-75 4376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5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309 0 1300,'-13'28'8280,"-16"14"-2904,4-7-2699,-64 100 2664,60-96-5003,2 2 0,2 1 1,-40 88-1,59-108-1894,33-50-14926,-18 15 14861,2-3-1471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6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12 748,'9'-11'9410,"-5"18"-2960,-2 0-6354,1-3-3493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6.6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412 1 2152,'-3'8'9428,"-2"18"-6495,3-17-1483,-100 356 7108,-104 162-7193,144-371-4379,62-156 2876,0 1 1,0-1-1,0 0 0,0 1 0,0-1 0,0 0 1,0 0-1,0 1 0,0-1 0,0 0 0,0 1 1,0-1-1,0 0 0,-1 0 0,1 1 1,0-1-1,0 0 0,0 0 0,-1 1 0,1-1 1,0 0-1,0 0 0,0 1 0,-1-1 0,1 0 1,0 0-1,-1 0 0,1 0 0,0 0 1,0 1-1,-1-1 0,1 0 0,0 0 0,-1 0 1,1 0-1,0 0 0,0 0 0,-1 0 0,1 0 1,0 0-1,-1 0 0,1 0 0,0 0 1,-1 0-1,1 0 0,0-1 0,0 1 0,-1 0 1,1 0-1,0 0 0,-1 0 0,1 0 0,0-1 1,0 1-1,-1 0 0,1 0 0,0 0 1,0-1-1,0 1 0,-1 0 0,1 0 0,0-1 1,0 1-1,0-1 0,-10-24-6753,8 17 4581,-5-8-957</inkml:trace>
  <inkml:trace contextRef="#ctx0" brushRef="#br0" timeOffset="1">3 750 264,'15'2'3093,"1"-1"0,0 0 0,30-3 0,100-21 2241,-107 15-4186,-7 2-1150,3 0 313,-1-2-1,46-15 1,-69 19-1196,-1-1 0,1 0 0,-1-1 0,13-10 0,-17 12-436,-1-1 0,0 0 0,0 0-1,0 0 1,0 0 0,-1-1-1,0 0 1,4-8 0,-1 2-1619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6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5 194 1148,'0'0'268,"-1"0"1,0-2 1340,0 2-1341,1 0 1,0-1-1,0 1 0,-1 0 0,1-1 1,0 1-1,0-1 0,0 1 0,0 0 1,-1-1-1,1 1 0,0 0 0,0-1 1,0 1-1,0-1 0,0 1 0,0-1 1,0 1-1,0 0 0,0-1 0,0 1 1,1-1-1,-1 1 0,0 0 0,0-1 1,0 1-1,1-1 0,14-9 4746,29 1-1141,-40 8-3113,146-25 2589,173-34-2619,-230 42-824,183-11-1,-254 29 521,4 0-6713,-44-13-3825,2 7 6553,-2-2 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6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90 173 1540,'-8'70'9932,"4"1"-3809,2-26-2811,-12 78 0,2-61-2348,4-17-883,-26 84 0,31-182-15716,0 22 10273,1 8 1974</inkml:trace>
  <inkml:trace contextRef="#ctx0" brushRef="#br0" timeOffset="1">309 0 192,'2'0'1344,"1"0"-1,0 1 1,-1-1 0,0 0-1,1 1 1,-1 0 0,1-1 0,-1 1-1,0 0 1,4 2 0,9 8 444,-6-5-5411,1 0-4469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7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0 407 1068,'10'5'1602,"1"0"0,-1-1 0,1-1 0,0 0-1,0 0 1,0-1 0,15 2 0,-12-4-913,0 1 1,0-2-1,0 0 0,0 0 0,25-7 1,-29 5-682,0 1 0,0-2 0,-1 0 1,1 0-1,-1 0 0,0-1 0,0 0 0,-1-1 1,0 0-1,0-1 0,0 0 0,0 0 1,-1 0-1,-1-1 0,1 0 0,-1 0 1,0-1-1,8-17 0,-11 15-306,0 0-1,0-1 1,-2 1-1,1-1 1,-1 1 0,-1-1-1,0 1 1,-1-1-1,0 1 1,-1-1 0,0 1-1,-1-1 1,0 1-1,0 0 1,-2 0-1,1 1 1,-1-1 0,-1 1-1,0 0 1,-9-12-1,10 17 376,0 1 1,0-1-1,-1 1 0,0-1 0,0 2 0,0-1 0,0 1 0,-1 0 0,1 0 0,-1 0 0,0 1 0,1 0 0,-1 1 0,0-1 0,0 1 0,-1 1 0,1-1 0,0 1 0,0 1 0,0-1 0,0 1 0,0 0 0,0 1 0,0-1 1,-11 6-1,8-3 161,1 0 0,1 0 0,-1 1 0,1 0 0,-1 1 0,2 0 0,-1 0 1,1 1-1,-1 0 0,2 0 0,-1 1 0,1 0 0,0 0 0,1 0 0,0 1 0,0-1 1,-6 19-1,7-12-98,1-1 0,0 1 0,1 0 1,1 0-1,1 0 0,0 0 0,0 0 0,1 0 1,1-1-1,6 21 0,-4-18-427,1 0 1,1-1-1,0 0 1,1 0-1,11 16 0,-15-28-133,-1 0 0,1-1-1,-1 1 1,1-1 0,0 0-1,0 0 1,1 0 0,-1 0 0,4 2-1,-4-4-196,-1 0 0,1 0 0,-1 0 1,1 0-1,-1 0 0,1 0 0,-1-1 0,1 1 0,0-1 0,-1 0 0,1 1 0,0-1 0,0-1 0,-1 1 0,6-1 0,5-3-2521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7.6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95 1596,'1'37'9270,"4"1"-3544,16 74 281,-21-111-6005,0-1 1,0 0-1,0 0 1,0 0-1,1 0 1,-1 1-1,0-1 1,0 0-1,0 0 1,0 0-1,0 0 1,0 0 0,0 1-1,0-1 1,0 0-1,0 0 1,0 0-1,1 0 1,-1 0-1,0 1 1,0-1-1,0 0 1,0 0-1,0 0 1,0 0-1,1 0 1,-1 0-1,0 0 1,0 0-1,0 0 1,0 0-1,1 0 1,-1 0-1,0 0 1,0 0 0,0 0-1,0 0 1,1 0-1,-1 0 1,0 0-1,0 0 1,0 0-1,0 0 1,1 0-1,-1 0 1,0 0-1,0 0 1,0 0-1,0 0 1,0 0-1,1 0 1,-1 0-1,0 0 1,0-1-1,0 1 1,0 0-1,0 0 1,0 0 0,1 0-1,-1 0 1,0-1-1,13-16-24,14-33-303,-22 41 221,11-23-685,40-54 0,-49 76 661,1 0-1,0 1 1,1 0-1,0 1 1,0 0 0,0 0-1,1 1 1,1 0-1,13-6 1,-23 12 177,0 1 1,1 0 0,-1 0 0,0 0-1,1 0 1,-1 0 0,0 1-1,1-1 1,-1 0 0,0 1-1,1-1 1,-1 1 0,0-1 0,0 1-1,1 0 1,-1-1 0,0 1-1,0 0 1,0 0 0,0 0-1,0 0 1,0 0 0,0 0-1,0 0 1,-1 0 0,1 0 0,0 0-1,-1 0 1,1 1 0,0-1-1,-1 0 1,1 3 0,16 44 1530,-14-19-1058,0 1 0,-3 0-1,0 0 1,-2-1 0,-1 1-1,-1 0 1,-8 28 0,10-41-576,2-14-135,0 0 0,0 1 0,-1-1 0,1 0 0,-1 0 0,1 1 1,-1-1-1,0 0 0,0 0 0,0 0 0,-1 0 0,1 0 0,-1 0 0,0 0 0,-2 3 1,3-6-91,1 0 1,-1-1 0,0 1 0,1 0 0,-1 0 0,1-1 0,-1 1 0,1 0 0,-1-1 0,1 1 0,-1 0 0,1-1 0,-1 1 0,1-1 0,-1 1 0,1-1 0,0 1 0,-1-1 0,1 1-1,0-1 1,-1 1 0,1-1 0,0 0 0,0 1 0,-1-1 0,1 1 0,0-1 0,0 0 0,0 1 0,0-1 0,0 0 0,0 1 0,0-1 0,0 1 0,0-1 0,0 0 0,1 1 0,-1-2-1,0-27-7835,4 13 4405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1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582 0 856,'-5'4'5112,"0"11"-3549,-1 14-663,-15 146 3170,-42 258 4146,13-141-6918,50-302-1298,0 0 0,-1 1 0,0-1 0,-1 0 1,0 0-1,0 1 0,-5-12 0,-29-79-944,22 65 198,-3 2 0,0-1 0,-24-31 0,31 50 581,-1 1 0,-1 0 0,0 1 1,-1 0-1,0 1 0,-1 0 0,0 1 1,-24-14-1,36 24 184,-1-1 1,0 0 0,0 1-1,0 0 1,0-1 0,0 1-1,-1 0 1,1 1-1,0-1 1,0 1 0,-1-1-1,1 1 1,0 0 0,-1 0-1,1 0 1,0 1-1,0-1 1,-1 1 0,1 0-1,0 0 1,-4 1-1,4 0 54,-1 1 0,1 0-1,-1 0 1,1-1 0,0 2-1,0-1 1,0 0-1,1 1 1,-1-1 0,1 1-1,0 0 1,0 0-1,-3 7 1,-1 9 304,0 1 1,1-1-1,2 1 0,0-1 1,0 28-1,-9 198 1489,11-235-1815,1 0 0,0 0 0,1 0 0,0 0 0,0 0 0,1-1 0,5 18 0,-5-24-12,0-1 0,-1 0-1,1 1 1,0-1-1,1 0 1,-1 0-1,1 0 1,-1 0 0,1 0-1,0-1 1,0 1-1,0-1 1,0 0 0,0 0-1,1 0 1,-1 0-1,1 0 1,-1-1 0,1 1-1,0-1 1,-1 0-1,1 0 1,0-1 0,7 1-1,11 0 55,0-1 0,0-1 0,0-1 0,0 0 0,0-2 0,22-7 0,-2-2-67,0-1 0,41-21 0,-76 32-187,0 0-1,-1-1 1,1 0-1,-1 0 1,0 0 0,0 0-1,-1-1 1,1 0 0,-1 0-1,0-1 1,0 0 0,-1 1-1,0-1 1,0-1 0,0 1-1,3-8 1,2-28-5414,-8-7-4471,-3 35 6857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1.8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7 2000,'0'-1'236,"-1"1"0,1-1 0,-1 1 0,1-1 0,0 1 0,-1-1 0,1 1 0,-1 0 0,1-1 0,-1 1 0,1 0 0,-1-1 0,1 1 0,-1 0 0,0 0 0,1 0-1,-1-1 1,1 1 0,-1 0 0,0 0 0,1 0 0,-1 0 0,1 0 0,-1 0 0,0 0 0,1 0 0,-1 0 0,1 0 0,-1 1 0,0-1 0,1 0 0,-1 0 0,1 0 0,-2 1 0,-7 22 3655,8 36-974,2-55-2457,7 246 4057,-22 126-2681,-44 12-918,63-401-894,2-1 1,0 1-1,0 0 1,1 0-1,14-16 1,68-80-386,-75 93 297,1 2 0,1 0 0,0 0 0,1 2 0,0 0 0,1 1 0,26-12 0,-37 20 56,0-1 0,0 1 1,0 1-1,0-1 0,0 1 1,1 1-1,-1-1 0,1 1 1,-1 1-1,1 0 0,-1 0 1,1 0-1,-1 1 0,0 1 1,1-1-1,-1 1 0,0 1 1,0 0-1,0 0 0,0 0 1,10 7-1,-13-7 12,-1 1 0,1 0 0,-1 0 1,0 0-1,0 1 0,0-1 0,-1 1 0,0 0 0,0 0 1,0 0-1,0 0 0,-1 1 0,0-1 0,2 9 1,-2-5 29,0 1 1,-1 0 0,0 0 0,-1 0 0,0 0 0,0 0 0,-1 0 0,-3 10 0,1-3 84,-2-1 0,0 0 0,0 0 0,-2 0 0,0-1 0,-1 0 0,0 0 0,-1-1 0,-20 24 0,18-27-10,-1 0-1,0-1 1,0 0-1,-1-1 1,-1-1-1,1 0 0,-1 0 1,-1-2-1,-22 8 1,13-6-370,0-2 0,0-1 0,-1-1 0,0-1 0,-33 0 1,58-3 181,-1 0-1,1 0 1,0 0 0,0 0 0,0 0 0,0 0 0,-1 0 0,1 0 0,0 0 0,0 0 0,0 0 0,0 0 0,-1 0 0,1 0 0,0 0 0,0 0 0,0 0-1,0 0 1,-1 0 0,1-1 0,0 1 0,0 0 0,0 0 0,0 0 0,0 0 0,-1 0 0,1 0 0,0 0 0,0-1 0,0 1 0,0 0 0,0 0-1,0 0 1,0 0 0,0 0 0,0-1 0,-1 1 0,1 0 0,0 0 0,0 0 0,0 0 0,0-1 0,0 1 0,0 0 0,0 0 0,0 0 0,0 0-1,0-1 1,0 1 0,0 0 0,0 0 0,0 0 0,1 0 0,-1-1 0,0 1 0,0 0 0,10-13-3320,17-9-1905,14 1-1290,-19 13 3384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2.1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1 216 1484,'11'0'3086,"0"-1"0,0-1-1,0 0 1,14-4 0,47-19 3588,2 0-3974,9 8-886,100-9 0,-76 13-1350,25 1-216,41-6-1432,-178 17-132,-1 0 0,1-1 0,-1 1 0,1-1 0,0 0 0,0 0 0,0-1-1,0 1 1,-6-5 0,7 4-53,0 1-1,0-1 1,0 0-1,1-1 1,-1 1-1,1 0 0,0-1 1,-5-6-1,3-1-1234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19 692,'4'-3'1162,"0"1"0,0 0 0,0 0 0,1 0 0,-1 0 0,1 1 0,0-1 0,-1 1 0,1 1 0,8-2 0,-11 3-761,1 0-1,-1-1 1,1 1 0,-1 0 0,1 0 0,-1 0 0,0 1-1,1-1 1,-1 0 0,0 1 0,0-1 0,0 1 0,0 0-1,0 0 1,-1 0 0,1 0 0,-1 0 0,1 0 0,-1 0-1,1 1 1,0 3 0,3 4-26,0 1 1,-2-1-1,1 1 0,-1 0 1,-1 0-1,0 0 0,0 1 1,-1-1-1,-1 0 0,0 0 0,0 1 1,-1-1-1,-1 0 0,0 1 1,0-1-1,-1 0 0,-6 14 1,-2 2-309,0-1 0,-2 0 1,-1-1-1,-1 0 0,-30 37 0,23-34-542,-40 37 0,11-25-4765,24-24-1327,0-4-3680,18-10 6484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3.0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72 432,'3'-3'1351,"0"0"-1,0 0 1,0-1-1,0 1 1,0-1-1,-1 1 1,1-1-1,-1 0 1,0 0-1,0 0 1,-1 0 0,1 0-1,-1 0 1,0-1-1,1-8 1,-8 12-1082,1 1 0,-1-1 0,0 1 0,0 0 0,1 0 0,-1 0 0,-11 3 0,-32 7 110,-78 27 0,106-29-317,-1 1 0,1 1 1,1 1-1,0 1 1,-33 24-1,51-34-60,0-1 0,-1 1 0,1-1 0,0 1 0,0 0 0,1 0 0,-1 0 0,0 0 0,0 0 0,1 0-1,0 0 1,-1 1 0,1-1 0,0 1 0,0-1 0,0 1 0,0-1 0,1 1 0,-1-1 0,1 1 0,0 0 0,-1-1 0,1 1 0,0 0 0,0-1 0,1 1 0,-1 0 0,1-1 0,-1 1 0,2 3 0,1-2 4,-1 0 0,1 0 0,1-1 1,-1 1-1,0 0 0,1-1 1,0 0-1,-1 0 0,1 0 1,1-1-1,-1 1 0,0-1 0,1 0 1,-1 0-1,10 3 0,10 1 17,0-1 0,0-1 0,40 2 0,-42-5-18,0 1 0,0 1 0,-1 1-1,42 12 1,-61-15-2,0 0-1,0 0 1,0 1-1,0-1 1,0 0-1,0 1 1,0-1-1,-1 1 1,1-1-1,-1 1 1,1 0-1,-1 0 1,1 0-1,-1 0 1,0 0-1,0 0 0,0 0 1,0 0-1,-1 0 1,1 1-1,0-1 1,-1 0-1,0 0 1,1 1-1,-1-1 1,0 0-1,0 1 1,-1 3-1,-1 7 10,0 1 0,-1-1 0,-8 25 0,2-7 21,5-16 65,0 1 1,-1-1-1,-1 0 1,0-1-1,-1 1 0,0-1 1,-1-1-1,-1 0 1,-1 0-1,1 0 1,-2-1-1,0-1 0,0 1 1,-1-2-1,-17 13 1,1-6 21,0-1 1,-1-1 0,0-1-1,-1-2 1,-1-1 0,-47 11 0,37-10-298,25-7-584,0-1 1,0 0 0,0-1-1,-25 2 1,40-10-3661,11-7 1310,13-8-1751,18-5-2146,-16 11 3678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3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222 49 1412,'8'-18'5646,"6"-12"10161,-20 42-13428,-5 16-1647,2 0 0,0 0-1,2 1 1,-6 53 0,-2 6-66,-4 5-134,-1 8-263,-50 147 0,21-92-388,35-88-2844,12-60 1641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3.7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0 152 808,'56'-17'15171,"5"7"-10165,21-6-3306,-58 10-2079,10-3 207,-1-2 1,34-15-1,-26 3-5108,-3-6-5764,-33 24 8049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33 728,'-2'-33'21979,"7"39"-18329,4 7-3647,7 11 302,-1 1 0,0 1-1,-2 0 1,-1 1-1,-1 0 1,-2 1 0,-1 0-1,6 33 1,-12-49-310,-1 0-1,0-1 1,-1 1 0,0 0-1,-1-1 1,0 1 0,-1 0 0,0-1-1,-1 1 1,0-1 0,-1 0-1,0 0 1,-1 0 0,0-1-1,0 0 1,-2 0 0,1 0-1,-1 0 1,0-1 0,-1 0 0,0-1-1,0 0 1,-13 9 0,-5 2-378,-1-2 0,0-1-1,-1-1 1,-1-2 0,0 0 0,-41 10 0,29-12-1672,-50 8-1,53-14-2086,-53 0 1,72-6 1600,1 0 1,-1-1 0,-25-6 0,15 0-538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4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1 204,'2'3'15498,"-5"9"-11235,-8 14-2681,-3-4-962,1 1-1,1 1 0,1 0 0,1 0 0,-8 27 1,17-45-602,-1 0 0,1-1 0,0 1 1,0 0-1,1 0 0,0-1 0,0 1 1,0 0-1,0 0 0,1 0 0,0-1 0,1 1 1,-1 0-1,1-1 0,0 1 0,0-1 1,1 0-1,0 0 0,-1 0 0,2 0 1,-1 0-1,1-1 0,-1 1 0,1-1 1,0 0-1,1 0 0,-1 0 0,1-1 0,7 5 1,-4-4-15,0-1 1,0 0 0,1 0-1,-1-1 1,0 0-1,1 0 1,-1-1 0,1-1-1,0 1 1,-1-1 0,1 0-1,0-1 1,-1 0-1,1-1 1,-1 0 0,1 0-1,9-4 1,-2 0-37,0 0 0,0-1 1,-1-1-1,0 0 0,-1-1 0,0 0 1,24-22-1,-28 19-57,0 0 0,-2 0-1,1-1 1,-1 0 0,-1 0 0,-1-1 0,0 0 0,0 0-1,-1 0 1,-1-1 0,3-22 0,-8 31 19,-7 14 68,-7 14 83,7 4 87,1 0-1,0 0 1,2 0-1,1 1 0,2 0 1,0 0-1,2-1 1,3 35-1,-2-54-170,1-1 0,-1 0 0,1 1 1,0-1-1,0 0 0,1 1 0,3 5 0,-3-8-352,-1 0 1,1-1-1,0 1 0,0 0 0,0-1 0,1 0 1,-1 0-1,1 0 0,4 3 0,-3-3-502,1-1 0,-1 1 0,1-1 0,0 0 0,0-1-1,0 1 1,0-1 0,0 0 0,0-1 0,0 1 0,0-1-1,0 0 1,0-1 0,1 0 0,-1 0 0,6-1 0,11-4-2287,0 2 137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4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381 669 104,'4'-6'1098,"0"0"0,0-1-1,0 1 1,-1-1 0,0 1 0,0-1 0,-1 0-1,1 0 1,-2 0 0,1-1 0,1-14 0,-3 19-813,-1 0 0,1 0 0,0 0 1,-1 0-1,1 0 0,-1 0 0,0 0 1,0 0-1,0 1 0,-1-1 0,1 0 1,-1 0-1,1 1 0,-1-1 0,0 1 1,0 0-1,0-1 0,0 1 1,0 0-1,-1 0 0,1 0 0,-1 0 1,1 1-1,-1-1 0,1 1 0,-1-1 1,0 1-1,0 0 0,0 0 0,-5-1 1,-4 0-208,1-1 0,-1 2 0,0-1 0,0 2 1,0 0-1,0 0 0,0 1 0,1 0 0,-1 1 1,0 0-1,1 1 0,-1 1 0,1 0 0,0 0 1,0 1-1,0 0 0,1 1 0,0 0 0,0 1 1,0 0-1,1 0 0,0 1 0,1 1 0,-1-1 1,2 1-1,-1 1 0,1-1 0,1 1 0,-1 0 1,2 1-1,-8 18 0,7-13-9,0 0 1,1 1-1,0 0 1,2 0-1,0 0 1,1 0-1,0 1 0,2-1 1,0 1-1,1-1 1,1 0-1,5 25 1,-7-40-65,1 1 1,0-1-1,0 1 1,0-1-1,0 1 1,0-1-1,0 0 1,0 0-1,1 0 1,-1 1-1,1-1 1,0-1-1,-1 1 1,1 0-1,0 0 1,0-1-1,0 1 1,0-1-1,1 1 1,-1-1-1,0 0 1,3 1-1,-1-1 1,0 0-1,0-1 1,1 0-1,-1 1 1,0-1-1,0-1 1,0 1-1,0-1 0,1 1 1,-1-1-1,0-1 1,5-1-1,5-3 3,1-1-1,-1 0 0,-1-1 0,0 0 1,0-1-1,13-12 0,4-9-4,-2-1 0,0 0 0,-3-2-1,0-1 1,32-62 0,-15 13-108,45-128 1,-54 120 151,35-159 0,-98 299 778,-67 212-1810,74-190-1646,6-5-3572,8 0-5832,9-53 8928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4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0 159 1836,'44'56'13647,"-36"-48"-12501,-1-1 0,1 1 1,1-1-1,11 7 0,-16-11-1081,1 0 1,-1-1-1,1 0 0,-1 0 0,1 0 1,0-1-1,0 1 0,0-1 0,0 0 0,0-1 1,0 1-1,0-1 0,0 0 0,0 0 1,0-1-1,0 0 0,0 1 0,0-2 1,0 1-1,0 0 0,0-1 0,-1 0 0,1 0 1,-1-1-1,7-3 0,-5 1-71,0 1 1,-1-2-1,1 1 1,-1 0-1,0-1 0,0 0 1,-1 0-1,0-1 0,0 1 1,0-1-1,-1 0 1,0 0-1,0 0 0,-1 0 1,2-10-1,-2 11-24,-1 0-1,0 0 1,0 1-1,0-1 1,-1 0-1,0 0 1,0 0-1,0 0 1,-1 0-1,0 0 1,0 1-1,0-1 1,-1 0-1,0 1 1,0-1-1,-1 1 1,1 0-1,-1-1 1,0 1 0,-6-7-1,6 10 31,0-1-1,0 1 1,-1-1-1,1 1 1,0 1-1,-1-1 1,1 0-1,-1 1 1,0-1-1,0 1 1,1 0-1,-1 1 1,0-1-1,0 0 1,0 1-1,0 0 1,0 0-1,0 0 1,0 1-1,1-1 1,-1 1-1,0 0 1,0 0-1,0 0 1,1 1-1,-1-1 1,1 1-1,-1 0 1,1 0-1,-4 3 1,-2 0 50,0 1 0,1 0 0,0 1 0,0 0 0,1 0 0,-1 1 1,2 0-1,-1 0 0,1 0 0,-7 13 0,8-9 95,0 1 1,1 0-1,0 0 0,1 0 1,0 1-1,1-1 0,1 1 1,0-1-1,2 28 0,1-22-4,1-1 0,0 1-1,1-1 1,1 0 0,1 0 0,13 29-1,-16-43-135,0-1 0,-1 1 0,1-1 0,0 0 0,1 0 0,-1 0 0,1 0 0,-1 0 0,1-1 0,0 0 0,0 0 0,0 0 0,0 0 0,0 0 0,0-1 0,0 0 0,1 0 0,-1 0 0,5 0 0,15 2-348,-1-1 0,31-1 1,-41-1-103,-7 0-62,0-1-1,0 0 1,0 0 0,0 0-1,0-1 1,-1 0 0,1 0-1,0 0 1,-1-1 0,1 0 0,-1 0-1,0 0 1,0 0 0,-1-1-1,1 0 1,0 0 0,-1-1-1,0 1 1,0-1 0,-1 0 0,1 0-1,3-7 1,1-3-894,0-1 1,-1 0-1,-1 0 1,-1 0-1,0-1 0,4-28 1,-4 16-225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5.2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0 256,'-3'33'12227,"-4"6"-6114,-4 4-4009,-16 44 0,26-87-2102,1 0 0,0 0-1,0 0 1,0 0 0,-1 1 0,1-1-1,0 0 1,0 0 0,0 0 0,0 0-1,-1 0 1,1 1 0,0-1-1,0 0 1,0 0 0,0 0 0,0 1-1,0-1 1,0 0 0,0 0 0,-1 0-1,1 1 1,0-1 0,0 0 0,0 0-1,0 1 1,0-1 0,0 0 0,0 0-1,0 0 1,0 1 0,1-1 0,-1 0-1,0 0 1,0 0 0,0 1 0,0-1-1,0 0 1,0 0 0,0 0 0,0 1-1,1-1 1,-1 0 0,0 0-1,0 0 1,0 0 0,0 1 0,0-1-1,1 0 1,-1 0 0,0 0 0,0 0-1,0 0 1,1 0 0,-1 0 0,0 0-1,0 0 1,0 1 0,1-1 0,14-11-25,18-23-300,-32 34 306,39-47-1033,-29 33 532,0 0 0,1 1 0,0 0 0,1 1 1,0 1-1,1 0 0,24-14 0,-37 24 533,0 1 1,0-1-1,0 1 0,0-1 1,0 1-1,0-1 0,0 1 1,0 0-1,0 0 0,0-1 1,0 1-1,0 0 0,0 0 1,0 0-1,0 0 1,0 0-1,0 0 0,0 0 1,0 1-1,0-1 0,0 0 1,0 1-1,0-1 0,0 0 1,0 1-1,0-1 0,0 1 1,0 0-1,0-1 0,0 2 1,1 0 79,-1 0 0,1 1-1,-1-1 1,0 1 0,0-1 0,0 1 0,0-1 0,0 1 0,-1 0 0,1-1 0,0 5-1,0 9 520,-1-1-1,-1 0 1,-2 18-1,-3 1 450,-2-1 0,-20 52 0,17-54-703,1 1 0,-11 59 0,21-91-423,0 1 0,0-1-1,0 1 1,-1-1-1,1 0 1,0 1 0,0-1-1,0 1 1,0-1 0,0 1-1,0-1 1,0 1-1,0-1 1,0 1 0,0-1-1,0 1 1,1-1 0,-1 1-1,0-1 1,0 0-1,0 1 1,1-1 0,-1 1-1,0-1 1,0 0 0,1 1-1,-1-1 1,0 0-1,1 1 1,-1-1 0,0 0-1,1 1 1,-1-1 0,1 0-1,-1 0 1,0 1-1,1-1 1,-1 0 0,1 0-1,-1 0 1,1 0 0,24-9-2829,26-30-2742,-48 37 5142,63-62-8469,-45 38 5975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5.6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5 172,'1'0'357,"-1"-1"1,1 1-1,-1-1 0,1 1 1,0 0-1,-1-1 0,1 1 1,-1 0-1,1 0 0,0-1 1,-1 1-1,1 0 1,0 0-1,-1 0 0,1 0 1,-1 0-1,1 0 0,0 0 1,-1 0-1,1 0 0,0 0 1,-1 0-1,1 0 0,0 0 1,-1 1-1,1-1 0,-1 0 1,1 0-1,0 1 0,-1-1 1,1 0-1,-1 1 0,1-1 1,-1 1-1,1 0 1,7 28 5445,-14 40-2304,6-65-2944,-12 177 3980,-3 12-1527,-102 373-678,114-556-2330,-10 56 0,12-63 0,1 0 0,-1 0 0,1 0 0,0 0 0,0 0 0,1 0 0,-1 0 0,0 0 0,1 0 0,0 0 0,0-1 0,0 1 0,0 0 0,0 0 0,0-1 0,1 1 0,-1 0 0,3 2 0,-2-4-302,0 0 1,0 0-1,0 0 0,0-1 0,0 1 1,0-1-1,0 1 0,0-1 1,0 0-1,1 0 0,-1 0 0,0 0 1,0 0-1,0 0 0,0 0 1,0-1-1,0 1 0,0-1 1,0 0-1,0 0 0,0 1 0,3-3 1,39-24-8795,-13-4 332,-17 12 4496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28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906 393 1976,'20'4'15047,"-4"5"-8847,-13-6-4327,-22-13 82,-31-18-1826,-1 2-1,-105-36 1,50 21-152,-19-9 6,-269-120-390,374 159 387,2 0 27,18 11-19,0 0 0,0 0 0,0 1 0,0-1 0,0 0 0,0 0 0,0 0 0,0 0 0,0 0-1,0 0 1,0 1 0,0-1 0,0 0 0,0 0 0,0 0 0,-1 0 0,1 0 0,0 0 0,0 0-1,0 1 1,0-1 0,0 0 0,0 0 0,0 0 0,0 0 0,0 0 0,0 0 0,-1 0 0,1 0-1,0 0 1,0 0 0,0 0 0,0 1 0,0-1 0,0 0 0,0 0 0,-1 0 0,1 0 0,0 0-1,0 0 1,0 0 0,0 0 0,0 0 0,0 0 0,-1 0 0,1 0 0,0 0 0,0 0 0,0 0-1,0 0 1,0-1 0,0 1 0,-1 0 0,1 0 0,0 0 0,0 0 0,0 0 0,0 0 0,0 0-1,0 0 1,0 0 0,0 0 0,0-1 0,-1 1 0,4 11-1319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28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433 41 2404,'0'-2'863,"0"-1"-1,-1 1 0,1 0 0,-1-1 1,0 1-1,0 0 0,0 0 1,0 0-1,0 0 0,0 0 1,-1 0-1,1 0 0,-1 0 0,1 0 1,-1 1-1,0-1 0,1 0 1,-3-1-1,-16 3 3453,-8 9-3893,-5 9-54,-1 0 1,2 3-1,1 0 1,0 2-1,2 2 1,1 0 0,-43 50-1,62-65-322,2 0 0,-1 1 0,1 0 0,1 0-1,0 1 1,1-1 0,0 1 0,1 0 0,0 1 0,0-1 0,2 1-1,0-1 1,0 1 0,0 23 0,3-21-17,1 1-1,1-1 1,0 1-1,0-1 1,2 0-1,0 0 1,0-1-1,2 1 1,0-1-1,0-1 1,18 24-1,-18-27-74,0-1 0,1 1 0,1-1 0,0-1 0,0 0 0,0 0 0,1-1 1,0 0-1,1 0 0,0-2 0,0 1 0,0-1 0,0-1 0,14 4 0,-23-7-316,-1-1 0,1 0-1,-1 0 1,0 0 0,1 0 0,-1-1 0,0 1 0,1 0 0,-1 0 0,0-1-1,1 1 1,-1-1 0,0 1 0,0-1 0,1 0 0,-1 1 0,0-1-1,0 0 1,0 0 0,0 0 0,0 0 0,0 0 0,0 0 0,0 0 0,-1 0-1,2-2 1,-1 2-332,0-1 0,0 0 0,0 1 0,0-1-1,0 0 1,0 0 0,-1 0 0,1 0 0,-1 0 0,1 0-1,-1 1 1,0-1 0,1 0 0,-1 0 0,0 0 0,-1 0-1,1 0 1,-1-4 0,-4-2-2761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25.1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1 908,'-2'0'2450,"-7"0"2551,-12 10-3389,15-6-29,1 3 2337,24-1-3573,131 28-191,-50-10-148,105 24 6,105 21-10,-49-24 10,165 27 74,-334-59-63,783 130 327,-164-14 306,-670-122-642,1084 120 2056,-201-96-635,-688-26-1322,414-47 0,-299-15 78,256-30 916,-327 67-869,194-22 1721,-442 40-1912,0 1-1,-1 1 0,1 2 0,46 7 1,-32-2 190,48-1 0,-63 1-237,-30-7 9,0 0 0,-1 0 0,1 0 0,0 1 0,0-1 0,-1 0 0,1 0 0,0 1 0,0-1 0,-1 1 1,1-1-1,0 0 0,-1 1 0,1-1 0,-1 1 0,1-1 0,-1 1 0,1 0 0,0-1 0,-1 1 0,0 0 0,1-1 0,-1 1 1,1 0-1,-1-1 0,0 1 0,0 0 0,1 0 0,-1-1 0,0 2 0,-16 62 770,7-21-399,-17 39 53,17-60-343,1 0 1,2 0-1,0 1 1,1 0-1,2 0 1,-2 42 0,18 102 335,38 177 0,-17-140-264,-28-163-152,84 705 2091,-83-622-1718,-6 1-1,-5 0 1,-6-1-1,-26 126 1,-98 305-385,133-552 0,-8 29 0,-1 0 0,-2-1 0,-18 36 0,20-45 0,0 1 0,1 0 0,-6 29 0,0 0 0,4-22 0,2 1 0,1 1 0,2-1 0,0 1 0,3 0 0,0 1 0,5 62 0,-1-85 0,2 92 0,-3-96 0,0 1 0,-1-1 0,0 1 0,0-1 0,-1 1 0,1-1 0,-1 0 0,-1 1 0,1-1 0,-1 0 0,0-1 0,-7 10 0,8-13-242,0-1 0,0 1-1,0-1 1,0 0 0,0 0 0,0 0 0,0 0-1,-1 0 1,1-1 0,0 1 0,0-1 0,-1 1-1,1-1 1,0 0 0,-1 0 0,1 0 0,-1 0-1,1 0 1,0 0 0,-1-1 0,1 1 0,0-1-1,0 0 1,-4-1 0,-57-27-9358,53 24 8281,-67-42-8901,30 12 5463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2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16 448,'-2'-3'2391,"-9"-9"2284,7 12-2365,5 9 199,2-5-1829,-1 0 0,1 0-1,0-1 1,0 1 0,1-1 0,-1 0-1,1 0 1,-1 0 0,1 0-1,0-1 1,0 1 0,5 1 0,-5-2-511,7 5 118,-4-4-148,0 1-1,0 0 1,-1 0-1,1 0 1,-1 1-1,0 0 1,0 0-1,0 1 1,-1-1-1,0 1 1,0 0-1,0 1 1,-1-1-1,0 1 1,0 0-1,5 14 1,7 33 476,-2 2 0,12 109-1,-10-56-175,53 629 654,-68-638-797,-4-1 0,-19 112-1,-51 193 252,7-48-46,42-203 533,-7-2 1,-50 148-1,60-242-972,3 0 0,3 1 0,2 1 0,3 0 0,-5 96 0,15-123-62,-1-1 0,-1 1 0,-2 0 0,-1-1 0,-2 0 0,-1 0 0,-13 33 0,15-45 0,1 1 0,1 0 0,1 0 0,1 0 0,0 0 0,2 0 0,0 0 0,6 40 0,-2-27 0,-3 1 0,-2 36 0,-2-57 0,0-1 0,-2 1 0,1 0 0,-2-1 0,1 0 0,-2 0 0,-8 13 0,0 0 0,15-24-13,-1 0 0,1-1 1,0 1-1,0-1 0,0 1 0,-1-1 1,1 1-1,0-1 0,-1 1 0,1-1 0,0 1 1,-1-1-1,1 0 0,-1 1 0,1-1 0,-1 1 1,1-1-1,-1 0 0,1 0 0,-1 1 1,1-1-1,-1 0 0,1 0 0,-1 1 0,1-1 1,-1 0-1,0 0 0,0 0 0,-8-14-947,-1-35-1816,9 41 2041,-5-29-4755,-20-105-10718,13 89 11741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8.0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10 736,'-16'50'3867,"10"-34"-3569,1 0 0,0 0 0,-4 29 0,-1 144 851,0 1-252,9-183-1130,-2 30 1617,3-31 260,4-20 304,-1 7-1677,0-1 1,0 1-1,0 1 1,1-1 0,8-11-1,8-15 196,13-36-199,79-120 0,-96 166-292,1 0 0,1 2 0,0 0 1,2 1-1,1 1 0,0 1 0,1 1 0,38-22 0,-51 35 113,-1 0 0,1 1-1,0 0 1,0 0 0,0 1-1,1 1 1,-1-1 0,0 2-1,1-1 1,-1 1 0,1 0-1,-1 1 1,0 0 0,1 1-1,15 4 1,-24-5-10,0 0 0,0 0-1,0 1 1,0-1 0,0 0 0,0 0-1,-1 1 1,1-1 0,0 0-1,-1 1 1,1-1 0,0 1 0,-1-1-1,0 1 1,1-1 0,-1 1 0,0-1-1,0 1 1,0-1 0,0 1 0,0-1-1,0 1 1,0-1 0,-1 1-1,1-1 1,0 1 0,-2 2 0,-10 43 1729,-27 66 41,15-50-1441,3 2 0,-17 88 0,37-147-378,0 0-1,1 0 1,0-1 0,0 1-1,0 0 1,1 0 0,0-1-1,0 1 1,4 9-1,-5-14-102,0 0 0,1 0 0,-1 0 0,1 0 0,-1 0 0,1 0-1,0 0 1,-1-1 0,1 1 0,0 0 0,-1 0 0,1-1-1,0 1 1,0 0 0,0-1 0,0 1 0,0-1 0,0 1 0,0-1-1,-1 0 1,1 1 0,2-1 0,-1 0-304,0 0-1,0 0 1,0-1 0,0 1-1,-1-1 1,1 1-1,0-1 1,0 0 0,0 0-1,-1 0 1,1 0 0,0 0-1,-1 0 1,1 0 0,-1 0-1,3-3 1,3-5-2457,2-3-935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5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814 121 28,'0'-9'2573,"0"0"0,1-1-1,0 1 1,1 0 0,4-17 0,12-4 3764,-16 28-6171,1 0 1,-1 0-1,0 0 0,1 0 0,-1 1 1,1-1-1,-1 1 0,1-1 0,0 1 1,3-1-1,-4 2-119,-1 0-1,1 0 1,-1 1 0,1-1-1,0 1 1,-1-1 0,1 1 0,-1-1-1,1 1 1,-1 0 0,0-1 0,1 1-1,-1 0 1,0 0 0,0 0 0,1 0-1,-1 1 1,0-1 0,0 0-1,0 0 1,0 1 0,0-1 0,-1 0-1,1 1 1,0-1 0,0 3 0,21 44 202,-20-44-174,97 198 169,-48-106-251,-49-92 8,0-1 0,0 0 0,-1 0 0,1 1 0,-1-1 0,0 1 0,0-1-1,0 1 1,-1 0 0,1-1 0,-1 1 0,0 0 0,0-1 0,0 1 0,0 0 0,-1-1-1,1 1 1,-1 0 0,0-1 0,-2 5 0,1-4 7,-1-1 0,0 1 1,0-1-1,0 0 0,0 0 0,0 0 0,-1-1 1,1 1-1,-1-1 0,0 0 0,0 0 0,0 0 1,0 0-1,0-1 0,0 0 0,-8 2 0,-96 25 7,-2-5 0,-125 9-1,232-31-13,-1-1 0,1 0-1,-1 0 1,0 0-1,1 0 1,-1-1 0,1 1-1,-1-1 1,1 0 0,-1 0-1,1-1 1,-1 1-1,1-1 1,0 1 0,0-1-1,0 0 1,-6-5 0,8 5-13,-1 0 0,1 0 1,0 0-1,0 0 1,0 0-1,0 0 1,0 0-1,1-1 0,-1 1 1,1 0-1,-1-1 1,1 1-1,0 0 1,0-1-1,0 1 0,0 0 1,0-1-1,1 1 1,-1 0-1,1 0 1,-1-1-1,1 1 0,0 0 1,0 0-1,0 0 1,0 0-1,0-1 1,0 2-1,3-4 0,3-5-22,0 0-1,1 0 1,1 1 0,0 0-1,0 1 1,0 0-1,1 0 1,0 1-1,16-8 1,-20 11 26,0 1-1,0 0 1,1 0 0,-1 0-1,1 1 1,0 0 0,0 0-1,0 1 1,0 0-1,0 0 1,0 0 0,0 1-1,0 0 1,1 1 0,-1 0-1,0 0 1,12 3 0,-18-3 5,1 0 0,0 0 1,0-1-1,-1 1 0,1 0 1,-1 1-1,1-1 0,-1 0 0,1 0 1,-1 1-1,0-1 0,0 0 1,0 1-1,1 0 0,-1-1 1,-1 1-1,1 0 0,0-1 1,0 1-1,0 3 0,0-1 11,-1 0-1,1 0 0,-1 0 0,0 0 1,0 0-1,0 0 0,-1 1 0,0-1 0,-1 4 1,-2 7 85,-1-1 0,-1 0 0,0 0 0,-10 14 1,0-4 54,-1 0 0,-1-1 0,-1-2 0,0 1 1,-2-2-1,-1-1 0,-47 33 0,-12-1-456,-91 42 0,160-87 104,-21 11-1787,-56 20-1,24-22-4353,57-15 4677,1 1-1,-1-2 0,0 1 0,0-1 1,1 0-1,-11-2 0,4-3-1467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8.7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112 440 2052,'0'1'330,"0"0"0,0-1 0,0 1 0,0 0 0,0-1 0,0 1 0,1-1 0,-1 1 0,0-1 0,0 1 0,1-1 1,-1 1-1,0-1 0,1 1 0,-1-1 0,1 1 0,-1-1 0,1 1 0,-1-1 0,0 1 0,1-1 0,-1 0 0,1 1 0,0-1 0,-1 0 0,1 0 0,0 1 0,23 2 2526,22-10-2077,-34 4-761,-1-1 0,0 0 0,0-1 1,0 0-1,-1-1 0,0 0 0,0-1 0,0 0 0,-1 0 0,0-1 0,0 0 0,11-15 1,-14 15-59,-1-1 1,0 1 0,0-1 0,-1 0 0,0 0 0,-1 0 0,0 0-1,0-1 1,-1 0 0,-1 1 0,1-1 0,-1 0 0,-1 0 0,0 0-1,-2-16 1,1 9-121,-1 0 0,-1 1 0,0-1 0,-1 1 0,-1 0 0,0 0 0,-1 0 0,-14-23 0,19 37 169,0 0 1,-1 0 0,0 1 0,1-1 0,-1 1 0,0-1 0,0 1 0,0 0 0,0 0 0,0 0 0,0 0-1,0 0 1,0 0 0,-1 1 0,1-1 0,0 1 0,0-1 0,-1 1 0,1 0 0,0 0 0,0 0 0,-1 0-1,1 0 1,0 1 0,0-1 0,-1 1 0,1-1 0,0 1 0,0 0 0,0 0 0,0 0 0,0 0-1,0 0 1,0 0 0,-3 3 0,-10 6 270,1 0 0,0 1-1,-19 20 1,19-18-81,-2 1-101,-4 3 143,1 0 1,1 1-1,1 1 1,0 0-1,-13 23 1,26-36-141,1-1 1,0 1 0,1 0-1,-1 0 1,1 0-1,0 0 1,1 0-1,-1 0 1,1 0-1,1 1 1,-1-1 0,1 0-1,0 1 1,0-1-1,1 0 1,0 1-1,0-1 1,0 0-1,1 0 1,0 0 0,0 0-1,1 0 1,0 0-1,0-1 1,6 10-1,-4-8 18,0-1-1,0 1 0,1-1 1,-1 0-1,2-1 0,-1 1 1,0-1-1,1-1 0,0 1 1,0-1-1,0 0 0,1-1 0,13 5 1,-9-4-67,0-2 0,1 1 0,-1-2 0,1 0 0,0 0 0,-1-1 0,1 0 0,18-4 0,-14 1-61,1-1 0,-1 0 0,0-1 1,0-1-1,-1-1 0,0 0 0,0-2 0,-1 1 1,0-2-1,0 0 0,-1-1 0,24-23 1,-23 17-234,-1-1 1,20-33 0,-29 43 176,-1 0 0,0 0 0,0-1 0,-1 1 0,0-1 0,-1 0 0,0 0-1,0 0 1,0-14 0,-13 97 452,6-49-100,1 0 1,1 0-1,0 31 0,3-48-242,1 1 0,0-1 0,0 1 0,0-1 0,1 0 0,1 0 0,-1 1 0,2-1 0,-1-1 0,1 1 0,0 0 0,0-1 0,1 0 0,7 9 0,1-1-311,1-1-1,0 0 1,1-1 0,1-1 0,26 17 0,-39-27-55,-1-1 1,0 0-1,1 0 1,-1 0-1,1 0 0,-1 0 1,1-1-1,-1 1 1,1-1-1,-1 0 1,1 1-1,0-1 0,-1 0 1,1-1-1,0 1 1,-1 0-1,1-1 1,-1 1-1,1-1 1,-1 0-1,1 0 0,-1 0 1,1 0-1,-1 0 1,0-1-1,0 1 1,0-1-1,0 1 0,0-1 1,0 0-1,0 0 1,3-3-1,-2-1-268,1 1-1,-1-1 0,0 1 1,0-1-1,-1 0 0,0 0 1,0 0-1,0-1 0,-1 1 1,0 0-1,0-1 0,0-9 1,-1-2-659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9.4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4 896,'-7'-3'8720,"7"3"-8590,-16 17 3437,-13 27 110,22-25-2739,1 1-1,0 0 1,2 0-1,-3 25 1,-2 10-274,5-37-586,-1 1-1,-1-1 1,-1 0-1,0-1 1,-1 1-1,-1-2 1,-21 31-1,58-84-383,111-161-3245,-96 137 2227,-40 56 1313,0 1-1,1 0 1,0 0 0,0 1 0,0-1-1,0 1 1,1 0 0,-1 0-1,1 0 1,0 1 0,7-4 0,-10 6 97,0 0 1,0-1 0,0 1 0,0 0 0,0 0-1,0 1 1,0-1 0,0 0 0,0 1-1,0-1 1,0 1 0,0 0 0,0-1 0,-1 1-1,1 0 1,0 0 0,0 0 0,-1 0-1,1 1 1,-1-1 0,1 0 0,-1 1 0,1-1-1,-1 1 1,0-1 0,0 1 0,0 0-1,0-1 1,0 1 0,0 0 0,1 3 0,3 8 462,0 0 1,-1 0 0,4 21 0,-5-20-325,-2-9-167,0-1-1,0 1 0,0 0 0,-1 0 1,0 0-1,0-1 0,0 1 0,-1 0 0,1 0 1,-1 0-1,0-1 0,-1 1 0,1-1 1,-1 1-1,0-1 0,0 1 0,-3 4 1,8-14-43,5-11-73,1-1-1,0 1 0,2 1 1,0 0-1,1 0 0,0 2 1,22-21-1,-33 34 59,-1 0 0,0 0 0,0-1 0,1 1 0,-1 0 0,0 0 0,1 0 0,-1 0 0,0 0-1,1 0 1,-1-1 0,0 1 0,1 0 0,-1 0 0,0 0 0,1 0 0,-1 0 0,0 0 0,1 0 0,-1 1 0,0-1 0,1 0 0,-1 0 0,0 0-1,1 0 1,-1 0 0,0 0 0,1 1 0,-1-1 0,0 0 0,0 0 0,1 0 0,-1 1 0,0-1 0,0 0 0,1 0 0,-1 1 0,7 17 108,-1 21 297,-6-39-392,0 24 423,-1-1 0,-1 0-1,-1 1 1,-1-1 0,-9 29 0,2-9-527,10-30-2058,8-18-2632,6-6 2055,4 0-409,0 1-1,30-11 1,-15 6 30,-8 3 920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3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92 1892,'0'-1'343,"0"0"-1,0 1 0,0-1 1,-1 1-1,1-1 1,0 0-1,0 1 0,-1-1 1,1 1-1,0-1 1,-1 1-1,1 0 0,-1-1 1,1 1-1,-1-1 1,1 1-1,-1 0 0,1-1 1,-1 1-1,1 0 1,-1-1-1,1 1 0,-1 0 1,0 0-1,1 0 0,-1-1 1,1 1-1,-1 0 1,0 0-1,1 0 0,-1 0 1,1 0-1,-1 0 1,0 0-1,1 0 0,-1 1 1,0-1-1,1 0 1,-1 0-1,1 0 0,-1 1 1,1-1-1,-1 0 1,1 1-1,-1-1 0,0 1 1,0 0-145,0 0 1,0 0-1,0 1 1,1-1-1,-1 0 1,1 0-1,-1 0 1,1 1-1,-1-1 1,1 0-1,0 1 0,-1-1 1,1 0-1,0 1 1,0-1-1,0 1 1,0-1-1,0 0 1,1 1-1,-1-1 1,0 0-1,1 1 1,-1 0-1,3 4-108,-1-1 0,1 0 0,0 0 1,1 0-1,-1 0 0,1-1 0,0 0 0,0 1 0,0-1 0,1 0 0,-1-1 0,1 1 1,0-1-1,0 0 0,0 0 0,0-1 0,1 1 0,-1-1 0,1 0 0,-1-1 0,1 1 1,0-1-1,0-1 0,-1 1 0,1-1 0,0 1 0,9-2 0,-10 1-106,0-1 0,0 1 0,0-1 0,0 0-1,0 0 1,0-1 0,0 0 0,-1 1 0,1-2 0,0 1-1,-1 0 1,0-1 0,1 0 0,-1 0 0,0 0 0,-1 0 0,1-1-1,0 0 1,-1 1 0,0-1 0,0-1 0,0 1 0,-1 0-1,1-1 1,-1 1 0,0-1 0,0 0 0,0 0 0,-1 1 0,0-1-1,1-9 1,-1 11 5,0 0-1,-1-1 1,0 1-1,0 0 1,0 0-1,0 0 1,0-1-1,-1 1 1,1 0-1,-1 0 1,0 0-1,0 0 1,0 0 0,0 0-1,0 0 1,-1 0-1,1 0 1,-1 0-1,0 1 1,0-1-1,0 1 1,0-1-1,-1 1 1,1 0-1,0 0 1,-1 0-1,0 0 1,1 0-1,-1 1 1,0-1-1,0 1 1,0 0-1,0 0 1,0 0-1,0 0 1,0 0-1,0 1 1,-1-1-1,1 1 1,0 0-1,-4 0 1,-1 0 10,-1 1 1,1 0-1,-1 0 1,1 1-1,0 0 1,-1 0-1,1 1 1,0 0-1,0 1 0,1-1 1,-1 2-1,1-1 1,0 1-1,-11 9 1,13-8-9,-1 1 1,1 0-1,0 1 1,0-1-1,1 1 1,0 0-1,0 0 1,1 0-1,0 1 1,1-1-1,0 1 1,0 0-1,0-1 1,1 1-1,1 0 1,0 0-1,0 0 1,0-1-1,1 1 1,1 0-1,-1 0 1,4 10-1,-2-10-431,0 0 0,1-1 0,0 1 0,0-1-1,9 13 1,-9-15-324,1 0 0,0-1 0,0 1 0,0-1 0,1 0 0,-1 0 0,10 5 0,62 29-8557,-50-27 6127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0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1673 29 892,'3'-3'862,"0"1"0,-1-1 0,1 1 0,0-1 0,0 1 0,0 0 0,1 0 0,-1 0 0,1 1 0,-1-1 1,1 1-1,4-2 0,-6 3-602,-1 0 0,1-1 0,-1 1 0,1 0 0,-1 0 0,1 1 1,-1-1-1,1 0 0,-1 0 0,1 1 0,-1-1 0,1 1 0,-1-1 1,1 1-1,-1 0 0,0-1 0,1 1 0,-1 0 0,0 0 0,0 0 0,0 0 1,1 0-1,-1 0 0,0 0 0,0 0 0,-1 1 0,1-1 0,0 0 1,0 1-1,-1-1 0,1 0 0,0 1 0,0 1 0,3 13 363,0-1 0,-1 0 0,-1 1 0,0-1 1,-1 1-1,0 0 0,-3 16 0,0-4 95,-2 1 1,-13 55-1,-226 601 2594,93-288-1940,28-40-1372,-52 145 0,-33-12 0,-469 808 0,526-1061 0,150-237 0,-1 1 0,1-1 0,0 1 0,0-1 0,-1 1 0,1-1 0,0 1 0,-1-1 0,1 1 0,-1-1 0,1 0 0,-1 1 0,1-1 0,0 0 0,-1 1 0,1-1 0,-1 0 0,1 0 0,-1 1 0,0-1 0,1 0 0,-1 0 0,1 0 0,-1 0 0,1 0 0,-1 1 0,1-1 0,-1 0 0,0 0 0,1-1 0,-1 1 0,0 0 0,0-1 0,0 0 0,0 0 0,0 0 0,0 0 0,0 0 0,1 0 0,-1-1 0,0 1 0,1 0 0,-1 0 0,1-1 0,-1 1 0,1 0 0,-1-3 0,0-4 0,0 0 0,0 0 0,0 1 0,1-1 0,0 0 0,1 0 0,0 0 0,0 0 0,0 1 0,1-1 0,1 0 0,3-9 0,24-76-4247,24-56-10082,-27 85 10610,2 4-718,4-7 154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1.2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620 31 1352,'1'-15'6082,"-1"0"4294,-11 27-7171,-166 242 48,59-90-2425,70-92-249,3 3-1,3 1 1,-54 138 0,70-146-438,9-27-99,-21 76 0,38-116-72,-1 0 0,1 0 0,0 0 0,-1 0 1,1 0-1,0 0 0,-1 0 0,1 0 0,0 0 0,0 0 1,0 0-1,0 0 0,0 0 0,0 0 0,1 0 0,-1 0 0,0 0 1,0 0-1,1 0 0,-1 0 0,0 0 0,1 0 0,0 1 1,0-2-99,0 0 1,0 0-1,0 0 1,0 0 0,0 0-1,0-1 1,0 1 0,0 0-1,0-1 1,0 1-1,0-1 1,-1 1 0,1-1-1,0 1 1,0-1 0,-1 0-1,1 1 1,1-3-1,34-38-5931,14-38-6135,-37 56 8880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1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3 1512,'11'4'9698,"-5"6"-3728,-4 23-1529,-14 32-3460,4-43-808,-1 0-1,-1 0 1,-1-1-1,-1-1 1,-1 0-1,0 0 1,-2-1-1,-32 32 1,36-41-144,7-14-66,13-20-134,9 5-53,0 0 1,1 2 0,38-29 0,18-14-336,-49 35 439,-9 7-20,1 0 0,1 2 0,0 0 0,1 1 0,1 2-1,26-15 1,-46 27 146,0 1 0,-1 0-1,1-1 1,0 1-1,-1 0 1,1-1 0,0 1-1,-1 0 1,1 0-1,0-1 1,0 1 0,-1 0-1,1 0 1,0 0-1,0 0 1,-1 0 0,1 0-1,0 0 1,-1 0 0,1 1-1,0-1 1,0 0-1,-1 0 1,1 1 0,0-1-1,-1 0 1,1 1-1,0-1 1,-1 0 0,1 1-1,-1-1 1,1 1-1,0 0 1,0 1 27,-1 0 1,1 0-1,-1 0 1,0 0-1,1 0 0,-1-1 1,0 1-1,0 0 1,-1 0-1,1 0 0,0 0 1,-2 3-1,-19 53 735,-10 0 414,-65 90-1,-8 12-876,103-159-399,0 0 0,1 0 1,-1 0-1,0 0 0,0 1 1,1-1-1,-1 0 0,1 0 1,-1 1-1,1-1 0,0 0 1,-1 1-1,1-1 0,0 0 0,0 1 1,0-1-1,0 1 0,0-1 1,0 0-1,0 1 0,0-1 1,1 1-1,-1-1 0,1 2 1,0-2-214,1 0-1,-1-1 1,0 1 0,0 0 0,1-1 0,-1 1-1,0-1 1,1 0 0,-1 1 0,0-1 0,1 0-1,-1 0 1,0 0 0,1 0 0,-1 0 0,1 0-1,-1 0 1,0-1 0,2 0 0,11-2-2805,-1-1 0,0 0 0,19-9 0,-16 3 210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2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57 218 2012,'0'3'1149,"0"0"-1,0 0 0,1 1 1,-1-1-1,1 0 1,0 0-1,0 0 0,2 5 1,17 16 5031,-15-21-5833,0 0 0,0 0 0,1-1 1,-1 1-1,0-1 0,1-1 0,-1 1 1,1-1-1,0 0 0,5 1 0,0-1-432,0 0 1,0-1-1,0-1 0,0 0 0,0 0 1,-1-1-1,1 0 0,0-1 0,-1 0 0,18-8 1,-22 7-133,0-1 1,0 0-1,-1 0 1,0 0-1,0 0 1,0-1-1,-1 0 1,0 0-1,0 0 1,0-1-1,-1 1 1,0-1 0,0 0-1,0 0 1,-1 0-1,0 0 1,-1 0-1,0 0 1,0 0-1,0-1 1,-1 1-1,0 0 1,0-1-1,-1 1 1,0 0-1,0-1 1,-1 1-1,0 0 1,0 0 0,0 0-1,-1 0 1,0 1-1,-1-1 1,0 1-1,0 0 1,-7-9-1,9 12 205,-1 1 0,0 0 1,0-1-1,1 1 0,-1 0 0,-1 0 0,1 1 0,0-1 0,0 1 1,-1 0-1,1-1 0,0 1 0,-1 1 0,1-1 0,-1 0 0,0 1 0,1 0 1,-5 0-1,2 1 67,0 0 1,0 0-1,0 1 1,0 0-1,0 0 1,0 0-1,0 1 1,0 0-1,-7 5 1,-8 8 351,2 0 0,0 0 0,-32 39 0,47-51-357,-9 10 200,-29 36 572,40-47-771,0 0-1,0 0 1,0 0 0,1 0-1,-1 0 1,1 1 0,-1-1 0,1 0-1,0 1 1,1-1 0,-1 1-1,1-1 1,-1 1 0,1 6 0,1-9-46,0 1 1,-1-1-1,1 1 1,0-1-1,0 0 1,0 1-1,0-1 1,0 0 0,0 1-1,1-1 1,-1 0-1,0 0 1,1 0-1,-1 0 1,0 0-1,1-1 1,-1 1-1,1 0 1,0-1 0,-1 1-1,1-1 1,-1 1-1,1-1 1,0 0-1,-1 0 1,1 1-1,0-1 1,-1 0-1,1-1 1,3 1 0,52-8-204,-57 8 195,23-6-475,-2-1 0,1-2 1,-1 0-1,0-1 0,-1-1 0,0-1 0,-1-1 1,20-17-1,15-8-497,-59 43 1537,0 1 0,1 0 0,-1 0 0,1 0 0,0 1-1,1-1 1,0 1 0,-5 12 0,-21 71 2473,28-86-3017,-1 1 0,1 0 0,1 0-1,-1 0 1,1 0 0,-1 0 0,1 0-1,1 0 1,-1 1 0,1-1 0,2 6-1,-3-10-138,0 0 0,1-1-1,-1 1 1,1 0 0,-1 0-1,1-1 1,-1 1-1,1 0 1,0-1 0,-1 1-1,1 0 1,0-1 0,-1 1-1,1-1 1,0 1-1,0-1 1,0 0 0,0 1-1,-1-1 1,1 0 0,0 0-1,0 1 1,0-1-1,1 0 1,1 0-339,0 0 1,0-1-1,0 1 0,-1-1 0,1 0 1,0 0-1,0 0 0,0 0 1,-1 0-1,1 0 0,2-3 0,59-32-8559,-50 25 6746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2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1 109 940,'2'3'1071,"0"-1"0,-1 1 0,1-1 0,0 1-1,-1 0 1,0 0 0,1-1 0,-1 1 0,1 5 0,10 57 4270,-9-49-3597,0 8-264,2 49 0,-14-79-1435,-1-11-370,10 10-61,0-1-1,0 0 1,1 1-1,0-1 1,1 0 0,0 1-1,0 0 1,0-1-1,1 1 1,0 0 0,1 0-1,-1 1 1,1-1-1,8-10 1,6-6-1598,0 1 1,33-31-1,-36 38 1274,31-27-912,-43 40 1672,0-1 0,0 1 1,0 0-1,1 0 0,-1 0 0,1 0 0,0 1 0,-1 0 0,1-1 0,0 1 0,0 1 1,5-2-1,-8 2 34,0 0 0,-1 0 1,1 0-1,0 0 0,-1 0 1,1 1-1,0-1 0,-1 0 1,1 0-1,0 0 1,-1 1-1,1-1 0,0 0 1,-1 1-1,1-1 0,-1 0 1,1 1-1,-1-1 0,1 1 1,-1-1-1,1 1 0,-1-1 1,1 1-1,-1 0 0,0-1 1,1 1-1,-1-1 0,0 1 1,1 0-1,-1 0 0,-1 27 2348,-17 25 920,-35 76-161,87-151-3651,23-50-1596,-45 54 1255,2 0-1,29-30 1,-41 46 784,-1 1 0,1 0 0,-1 0 0,1-1 0,0 1 0,-1 0 0,1 0 0,0 0 0,0 1 0,0-1 0,-1 0 0,1 1 0,3-1 0,-4 1 47,0 0 0,-1 0 0,1 0 0,0 0-1,0 0 1,0 1 0,-1-1 0,1 0 0,0 0 0,-1 1 0,1-1 0,0 0-1,0 1 1,-1-1 0,1 1 0,-1-1 0,1 1 0,0-1 0,-1 1 0,1-1-1,-1 1 1,1 0 0,-1 0 0,2 2 164,-1 0-1,0 0 1,0 0-1,0 1 1,-1-1-1,1 0 1,-1 0-1,0 1 1,1-1-1,-2 0 1,1 0-1,0 1 1,-1-1-1,0 5 1,-8 22 1700,-24 54 0,0 3-1371,32-87-640,1 0 1,0 1 0,0-1 0,0 0-1,0 1 1,0-1 0,0 1-1,0-1 1,0 0 0,0 1 0,0-1-1,0 0 1,0 1 0,0-1-1,0 0 1,0 1 0,0-1-1,0 1 1,0-1 0,0 0 0,1 1-1,-1-1 1,0 0 0,0 1-1,0-1 1,1 0 0,-1 0 0,0 1-1,0-1 1,1 0 0,-1 0-1,0 1 1,1-1 0,-1 0 0,18 2-3477,30-12-2551,-33 6 3651,7 1-415,2 0 187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3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45 139 568,'-25'-1'7747,"12"0"2753,31 5-7282,10-2-3141,0-1 1,0-1-1,0-2 1,0-1-1,0 0 1,0-3-1,47-14 1,-72 19-153,-1 1-1,1-1 1,-1 0 0,1 0 0,-1 0 0,1 0 0,-1-1-1,0 1 1,0 0 0,1-1 0,-1 0 0,0 1 0,0-1 0,-1 0-1,1 0 1,0 0 0,-1 0 0,1-1 0,-1 1 0,1 0-1,-1-1 1,0 1 0,0-1 0,0 1 0,-1-1 0,1 1-1,0-1 1,-1 1 0,0-1 0,0-4 0,0 4 5,-1 1 1,0-1-1,0 1 1,0 0-1,0-1 1,0 1-1,-1 0 1,1 0-1,-1-1 1,1 1 0,-1 0-1,0 1 1,0-1-1,0 0 1,0 0-1,0 1 1,0-1-1,0 1 1,-1 0-1,1 0 1,0 0-1,-1 0 1,1 0-1,-1 0 1,1 1-1,-1-1 1,1 1-1,-1-1 1,0 1-1,-4 0 1,-3 0 115,0 0 0,0 0 1,-1 1-1,1 0 0,0 1 0,0 0 0,1 1 1,-1 0-1,0 0 0,1 1 0,0 0 1,0 1-1,0 0 0,0 0 0,1 1 0,-11 9 1,9-5 206,0 1 1,1 0-1,0 0 1,1 1-1,0 0 1,1 0-1,0 1 0,1 0 1,0 0-1,-6 25 1,6-18-275,2 1 1,0 0-1,2 0 0,0 0 1,1 0-1,1 0 1,4 26-1,-2-32-786,0 0-1,2 1 1,0-1-1,0 0 1,1 0 0,1-1-1,1 0 1,0 0-1,14 21 1,-12-24-1723,0-1 0,0 1 0,14 10 0,-7-8-730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6.9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2074 39 764,'15'-11'4068,"11"-17"9439,-37 43-9940,-5 19-2678,16-33-749,-48 121 1507,22-51-820,-61 116 0,-230 329 1295,11 29 880,147-242-1810,-86 238-977,238-525-215,-119 252 0,0-1 0,99-189 0,-29 138 0,6-14 0,-18 27 0,-35 113 0,61-206 0,9-27 0,-64 144 0,79-220 0,-1-2 0,-24 32 0,22-35 0,2 0 0,-25 52 0,56-110-2526,37-100-16768,-29 73 14209,-5 13 911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6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28 944,'1'0'551,"1"0"-1,-1-1 1,0 1-1,0-1 1,0 1-1,0-1 1,0 0-1,0 1 1,0-1-1,-1 0 1,1 0 0,0 1-1,0-1 1,0 0-1,-1 0 1,1 0-1,0 0 1,-1 0-1,1 0 1,-1 0-1,1 0 1,-1 0 0,0 0-1,1-1 1,-1 1-1,0 0 1,0-1-1,-10-1 5054,-11 10-5557,-834 358 3211,574-255-4327,96-31-4631,-2 1-9731,157-66 12895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7.9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495 108 1284,'-2'-6'402,"1"-1"-1,-1 1 1,-1 0-1,1 0 1,-1 1-1,0-1 1,0 1 0,-1-1-1,1 1 1,-1 0-1,0 0 1,-1 1-1,1-1 1,-1 1-1,0 0 1,-6-4 0,5 5-296,1 1 0,-1 0 0,1 0 0,-1 0 0,0 1 0,0 0 0,0 0 0,0 0 0,0 1 1,0 0-1,0 0 0,0 1 0,0-1 0,0 1 0,0 1 0,1-1 0,-8 3 0,-10 4 70,0 1-1,0 2 1,1 0 0,1 0-1,0 2 1,-34 28-1,41-30-120,2 1-1,0 0 0,0 0 0,1 1 1,1 1-1,0 0 0,0 0 0,2 1 0,0 0 1,-10 26-1,17-38-52,0 0 1,0-1 0,0 1 0,1 0-1,-1-1 1,1 1 0,0 0-1,-1 0 1,1-1 0,0 1-1,1 0 1,-1 0 0,0-1 0,1 1-1,0 0 1,0 0 0,-1-1-1,1 1 1,1-1 0,-1 1-1,3 3 1,-1-3 1,-1 0 0,1-1 0,1 1 0,-1-1 1,0 0-1,0 0 0,1 0 0,-1 0 0,1-1 0,0 0 0,-1 1 0,1-1 0,6 1 0,9 0-10,0 0-1,0-2 0,0 0 0,0-1 1,21-4-1,-5 0-388,0-2 0,-1-2 1,-1 0-1,62-28 0,-81 30 222,0 0 0,0-1-1,0 0 1,-1-1-1,-1-1 1,0 0-1,0 0 1,-1-2-1,0 1 1,-1-1-1,0-1 1,-1 0-1,9-16 1,-18 29 182,1-1 0,-1 1 0,1 0 0,-1-1 0,0 1 0,1-1 0,-1 1-1,0-1 1,0 1 0,1-1 0,-1 1 0,0-1 0,0 1 0,0-1 0,0 0 0,0 1 0,1-1 0,-1 1 0,0-1 0,0 1 0,-1-1-1,1 0 1,0 1 0,0-1 0,0 1 0,0-1 0,0 1 0,-1-2 0,-13 9 562,-18 23 749,21-12-699,0 0 1,1 0-1,1 1 1,1 0-1,0 0 1,-5 24 0,10-34-492,1 0 1,0 0 0,1 1 0,-1 0 0,2-1 0,-1 1 0,1-1-1,1 1 1,0 0 0,0-1 0,1 0 0,0 1 0,1-1-1,0 0 1,6 14 0,-6-19-299,0-1 1,-1 1-1,1 0 0,1-1 0,-1 0 1,0 0-1,1 0 0,0 0 0,-1-1 1,1 1-1,0-1 0,0 0 0,0 0 1,1-1-1,-1 1 0,0-1 1,1 0-1,-1 0 0,8 1 0,3-1-1493,1-1 0,0 0 0,-1-1-1,22-4 1,-10 0-804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8.3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231 7 336,'-1'-1'458,"0"1"0,0-1 0,0 0 0,0 1 0,0-1 0,-1 0 1,1 1-1,0 0 0,0-1 0,0 1 0,-1 0 0,1-1 0,0 1 0,-1 0 0,1 0 0,0 0 0,-1 0 0,-1 1 0,-27 9 2458,-26 30-2450,49-35 240,-5 5-610,0 1-1,1-1 1,0 2-1,1 0 0,0 0 1,-12 21-1,18-28-93,1 1 0,1-1 0,-1 0 0,1 1 0,0-1 0,0 1 1,0 0-1,1 0 0,0 0 0,0-1 0,0 1 0,1 0 0,0 0 0,0 0 0,1 0 0,-1 0 0,1 0 0,1 0 0,-1 0 0,3 5 0,-3-8-13,1-1 0,-1 0 0,1 1 1,-1-1-1,1 0 0,0 0 0,0 0 0,0 0 0,0 0 0,0 0 1,0-1-1,1 1 0,-1-1 0,1 1 0,-1-1 0,1 0 1,2 1-1,1 0-70,1-1 0,-1 1 0,0-1 0,1-1 1,-1 1-1,1-1 0,6-1 0,7-1-429,1-2 1,-2 0-1,34-11 1,-37 8 317,-1 0 0,1-1 0,-2 0 0,1-1 0,-1-1 1,-1 0-1,1-1 0,-2 0 0,0-1 0,0-1 0,-1 0 1,-1 0-1,0-1 0,11-21 0,-21 35 192,1 0 1,-1-1-1,0 1 0,1-1 0,-1 1 0,0-1 1,0 1-1,1 0 0,-1-1 0,0 1 0,0-1 1,0 1-1,0-1 0,0 1 0,0-1 1,1 1-1,-1-1 0,0 1 0,-1-1 0,1 1 1,0-1-1,0 1 0,0-1 0,0 1 1,0 0-1,0-1 0,0 1 0,-1-1 0,1 1 1,0-1-1,0 1 0,-1-1 0,1 1 0,0 0 1,-1-1-1,1 1 0,0 0 0,-1-1 1,1 1-1,-1 0 0,1 0 0,-1-1 0,-53-16 88</inkml:trace>
  <inkml:trace contextRef="#ctx0" brushRef="#br0" timeOffset="1">309 38 2252,'25'0'1276,"-7"8"576,-4 5-535,-5 5 651,-4 9-884,-5 2 32,0 2-568,-2 1-300,-3 1-180,-2 2 272,-4 0-296,2 2 168,-3 2-1768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8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436 1 3772,'-36'66'11316,"-2"0"-6246,14-29-4454,-1-1 0,-2-1 0,-35 37 0,53-65-586,1 1 1,-1-2-1,0 1 0,-1-1 0,0 0 1,0-1-1,0 0 0,0-1 1,-1 0-1,-15 4 0,22-7-28,1 0-1,0-1 1,0 1-1,-1-1 1,1 1-1,0-1 0,-1 0 1,1 0-1,0-1 1,0 1-1,-1-1 1,1 1-1,0-1 1,0 0-1,0 0 1,0-1-1,0 1 1,0-1-1,0 1 1,0-1-1,0 0 1,1 0-1,-1 0 1,1 0-1,-1-1 0,1 1 1,0-1-1,0 1 1,0-1-1,0 0 1,1 0-1,-1 0 1,1 0-1,-1 0 1,1 0-1,0 0 1,1 0-1,-1 0 1,0-4-1,0 1-121,1 0 0,0 0 1,0 0-1,1 0 0,-1 0 0,1 0 0,1 0 1,-1 1-1,1-1 0,0 0 0,0 1 0,1-1 1,0 1-1,-1 0 0,2 0 0,-1 0 0,1 0 1,5-5-1,4-5-1558,1 1-1,1 0 1,0 1 0,20-13 0,43-18-6827,-51 30 5707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49.0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45 956,'-16'34'7995,"16"-32"-7680,-1-1-1,1 1 1,0 0-1,0 0 0,0 0 1,0 0-1,0 0 0,0 0 1,1 0-1,-1 0 1,1 0-1,0 3 0,1-2-204,0-1 0,-1 1 0,1-1-1,0 0 1,0 0 0,0 1 0,1-1-1,-1-1 1,0 1 0,1 0-1,0 0 1,-1-1 0,1 0 0,0 1-1,-1-1 1,1 0 0,0 0 0,0-1-1,0 1 1,5 0 0,13 2-81,0-1 1,0-1 0,0 0 0,1-2-1,-1 0 1,33-7 0,-42 6-205,-1-1 1,1 0-1,-1-1 1,0 0-1,0-1 1,-1 0-1,1-1 1,-1 0-1,0 0 1,0-1-1,-1 0 1,0-1-1,10-12 1,0-14-815,-12 15 519</inkml:trace>
  <inkml:trace contextRef="#ctx0" brushRef="#br0" timeOffset="1">114 115 11933,'-4'19'472,"-3"-3"56,2 3-252,-4 6 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1088,'5'7'7480,"13"2"-4772,19 4-439,95 27 2909,31 9-3237,-143-44-1858,1164 251 2003,-670-176-1950,183 30-138,-5 33 238,1402 332 843,-56-108-963,472 106-144,-766-131 95,-1717-337-70,109 19-60,-2 6-1,161 59 1,-442-164-17586,96 55 14018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1.6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496 56 952,'-9'-56'12598,"-16"89"-9166,1 12-2371,3 1 0,1 0 0,-13 52 0,13-38-475,-34 70 0,-190 292 25,218-371-4,19-36-1802,5-13-825,3-8-2320,0 3 3347,-1-1 1,1 1 0,-1-1 0,0 1-1,0-1 1,-1 1 0,1 0 0,-1-1 0,0 1-1,1-1 1,-2 1 0,-1-5 0,-3-2-1886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1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45 836,'85'7'8276,"47"-14"-3815,-50 2-2746,-41 4-1200,-11 1-383,1-1 1,-1-2 0,58-12-1,-83 13-907,-1 1-1,1-1 0,0 0 0,-1 0 0,1 0 0,-1-1 0,5-3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2.7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135 396 428,'63'-8'7728,"4"-15"-5341,-61 20-2367,1 0 0,0-1 0,-1 1-1,0-1 1,0-1 0,0 1 0,-1-1-1,1 0 1,-1 0 0,0-1 0,0 0 0,-1 0-1,0 0 1,0 0 0,6-13 0,-9 15-36,0 1 0,-1-1 1,1 0-1,-1 0 0,0 1 1,0-1-1,0 0 1,0 0-1,-1 1 0,1-1 1,-1 0-1,0 1 0,0-1 1,-1 1-1,1-1 0,-1 1 1,1-1-1,-1 1 0,0 0 1,0 0-1,-1 0 1,1 0-1,-1 0 0,1 0 1,-1 1-1,0 0 0,0-1 1,-3-1-1,-1-1-22,1 1 0,-1 0 1,1 1-1,-1-1 0,0 1 0,0 1 1,-1-1-1,1 1 0,-1 0 0,1 1 0,-1 0 1,-13 0-1,10 2 74,1 1-1,-1 0 1,1 1 0,0 0-1,0 0 1,0 1 0,0 1 0,1 0-1,0 0 1,-1 1 0,2 0 0,-10 8-1,11-8 106,0-1 0,1 1 0,0 1 0,0-1 0,1 1 0,0 0 0,0 0 0,0 1 0,1-1 0,0 1 0,1 0 0,0 0 0,0 0 0,0 1 0,-1 11-1,4-17-64,-1-1-1,1 0 0,0 1 1,0-1-1,0 1 0,1-1 0,-1 0 1,0 0-1,1 1 0,0-1 0,-1 0 1,1 0-1,0 1 0,0-1 1,0 0-1,0 0 0,1 0 0,-1 0 1,1-1-1,-1 1 0,1 0 0,3 3 1,-1-3-17,0 0 1,0 0-1,0 0 1,0-1-1,0 1 1,1-1-1,-1 0 1,1 0-1,-1 0 1,1-1-1,5 1 0,9-2-15,1 0 0,-1-1 0,0-1 0,28-8 0,113-46-355,-49 14-514,-111 43 826,1 0 0,-1-1 0,1 1 0,0 0 0,-1 0 0,1-1 1,-1 1-1,1 0 0,-1 0 0,1 0 0,0 0 0,-1 0 0,1 0 0,-1 0 0,1 0 0,0 0 0,-1 0 0,1 0 0,-1 0 0,1 0 0,-1 0 0,1 0 0,0 1 0,-1-1 0,1 0 0,-1 0 0,1 1 0,-1-1 0,1 0 0,-1 1 0,1-1 0,-1 1 0,1-1 0,-1 0 0,0 1 0,1-1 0,-1 1 0,0-1 0,1 1 1,-1-1-1,0 1 0,0 0 0,1-1 0,-1 1 0,0-1 0,0 1 0,0 0 0,0-1 0,0 1 0,0-1 0,0 1 0,0 0 0,0-1 0,0 1 0,0-1 0,0 1 0,0-1 0,-1 1 0,1 1 0,-15 44 643,10-33-287,-18 48 842,14-38-865,0 0 0,-7 36 1,16-59-370,0 0 1,-1 1 0,1-1 0,0 1 0,0-1 0,0 0 0,0 1 0,-1-1 0,1 0 0,0 1 0,0-1 0,0 1-1,0-1 1,0 0 0,0 1 0,0-1 0,0 1 0,0-1 0,1 0 0,-1 1 0,0-1 0,0 0 0,0 1 0,0-1-1,0 0 1,1 1 0,-1-1 0,0 0 0,0 1 0,1-1 0,-1 0 0,0 1 0,0-1 0,1 0 0,-1 0-1,0 1 1,1-1 0,-1 0 0,15-8-2181,13-20-1225,20-26 825,-37 43 2371,0 0 0,-1-1 0,-1 0 0,1-1 0,-2 0 0,0-1 1,9-19-1,-8 6-18,-2-1 0,0 1 1,-2-1-1,3-35 0,-4-21 1734,-3 15 5753,-1 90-5528,-2 1 0,0-1 1,-6 22-1,3-20-942,-2-1 0,-13 31 0,3-16-514,-3-2 0,0 0 0,-32 39 0,15-27-97,20-26-120,1 0 0,1 1 0,-24 44 0,63-81-187,37-30 0,-17 5-185,-36 32 260,-1 0 0,1 1 0,0-1 0,1 2 0,0-1 0,0 1 0,0 1 0,1-1 0,0 2 0,19-7 0,-28 10 85,1 1 1,-1 0-1,1 0 0,-1 0 0,1 0 0,-1 0 0,1 0 0,-1 0 0,1 0 1,-1 1-1,1-1 0,-1 0 0,0 1 0,1 0 0,-1-1 0,1 1 0,-1 0 1,0-1-1,0 1 0,1 0 0,-1 0 0,0 0 0,1 2 0,1 0 2,-1 0 0,0 0 0,0 0 0,0 1 0,-1-1 0,1 1-1,-1 0 1,0-1 0,1 5 0,1 9 0,-1 0 1,0 0-1,-2 20 1,0-35-4,0 18 366,-1-14-901,1 0-1,0 0 0,0-1 1,1 1-1,-1 0 0,1 0 0,3 7 1,-3-11 155,-1 0 1,1-1-1,1 1 1,-1-1-1,0 1 0,0-1 1,0 1-1,1-1 1,-1 0-1,1 0 1,-1 1-1,1-1 0,0 0 1,-1-1-1,1 1 1,0 0-1,0 0 1,-1-1-1,1 1 1,0-1-1,0 1 0,0-1 1,0 0-1,0 0 1,0 0-1,-1 0 1,4 0-1,9 0-2112,1 0 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3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341 214 1608,'6'-59'4840,"-6"49"-4566,-1-1 1,0 1-1,0 0 0,-1 0 1,-1 0-1,1 0 0,-5-9 1,5 15-242,1 0 0,-1 0 0,0 1 0,0-1 0,0 1 1,0-1-1,-1 1 0,0 0 0,1 0 0,-1 0 0,0 0 0,0 0 1,-1 1-1,1-1 0,-1 1 0,1 0 0,-1 0 0,0 0 0,1 1 1,-1-1-1,0 1 0,0 0 0,0 0 0,0 0 0,-1 1 0,1-1 1,0 1-1,0 0 0,0 0 0,0 1 0,0-1 0,0 1 0,-5 1 1,-6 2 474,0 0 1,0 1-1,1 1 1,0 0 0,0 1-1,1 1 1,-1 0 0,-22 20-1,30-24-324,1 0 1,0 1-1,0 0 0,1 0 1,-1 1-1,1-1 0,1 1 1,-1 0-1,1 0 0,0 0 1,0 0-1,0 1 0,1-1 1,0 1-1,0-1 0,1 1 0,0 0 1,0 0-1,1 0 0,0-1 1,0 1-1,1 10 0,0-15-131,-1 1-1,1 0 1,0 0-1,0-1 0,0 1 1,0-1-1,1 1 0,-1-1 1,1 1-1,-1-1 1,1 0-1,0 1 0,0-1 1,0 0-1,0-1 0,0 1 1,0 0-1,3 1 1,0 0-6,0-1 0,1 0 1,-1 0-1,0 0 0,1 0 1,-1-1-1,1 0 0,8 0 1,8-1 2,0 0 1,0-2 0,34-7 0,-51 8-33,36-9-16,-1-2 0,0-1 0,-1-3 0,0-1 0,55-34 1,-83 46 0,-21 12 348,1 0 1,1 1-1,-1 0 1,2 1 0,-11 13-1,-46 63 445,59-77-765,-20 35 27,24-41-240,0 0 0,0 0 0,0 1-1,0-1 1,1 0 0,-1 0 0,0 1 0,1-1-1,0 0 1,-1 1 0,1-1 0,0 0-1,0 1 1,1-1 0,-1 0 0,0 1 0,1-1-1,0 4 1,3-5-664,-1 0-1,1 1 0,0-1 1,-1-1-1,1 1 1,0 0-1,-1-1 1,1 0-1,0 0 0,-1 0 1,7-1-1,8 1-2129,8 2-281,1 0 176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4.0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41 1040,'2'-1'559,"-1"0"0,0-1 0,1 1 0,-1 0 0,0-1 0,0 1 0,0-1 0,0 1 0,0-1 0,0 1 0,-1-1-1,1 0 1,0 0 0,-1 1 0,1-1 0,-1 0 0,0 0 0,0 1 0,1-1 0,-1 0 0,0 0 0,0-3 2718,-6 12 824,-12 25-3673,2 0 1,1 1-1,1 0 0,-13 52 0,13-40-146,-37 79 0,17-49-99,82-104-155,21-28-197,-6 4-507,85-55 1,-138 102 649,-1 1-1,1 0 0,0 0 0,0 1 1,1 0-1,16-3 0,-25 7 28,0-1 0,-1 1-1,1 0 1,0 0 0,-1 0 0,1 0 0,0 0-1,-1 0 1,1 1 0,0-1 0,-1 1-1,1-1 1,0 1 0,-1-1 0,1 1-1,-1 0 1,1 0 0,-1 0 0,3 2 0,-3-1 2,1 0 0,-1 0 0,0 0 0,0 0 0,0 0 0,-1 1 0,1-1 0,-1 0 0,1 1 0,-1-1 0,0 0 0,1 1 1,-1-1-1,0 1 0,-1-1 0,1 0 0,0 1 0,-2 3 0,-3 14 44,-1 0 0,-1 0 0,-1-1 0,0 0 0,-2-1 0,0 0 0,-1 0 0,-1-1 0,-14 16 0,-40 65 314,61-83-2286,13-15-1298,27-22-4772,-16 10 3377,-5 5 1754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6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1 852,'3'4'6972,"12"0"-3478,20 0-189,-31-4-2138,1 0-662,0 1 1,0 0-1,1 0 0,-1 0 0,0 1 0,0-1 1,0 1-1,-1 0 0,1 1 0,0-1 0,7 6 1,-9-5-406,0 1 0,-1-1-1,1 0 1,-1 1 0,1-1 0,-1 1 0,0 0 0,-1 0 0,1 0 0,-1 0 0,1 0 0,-1 0 0,0 0 0,-1 0 0,1 0 0,-1 1 0,1-1 0,-1 0 0,-1 0 0,1 1 0,-1-1 0,-1 6 0,-4 31-52,-3-1 1,-1 0 0,-2 0-1,-19 43 1,29-78-192,-1-1-1,0 1 1,0 0 0,0-1 0,0 0 0,-1 1-1,0-1 1,0-1 0,0 1 0,-7 4-1,5-4-487,0 0 0,-1-1-1,1 0 1,-1-1-1,0 1 1,0-1-1,-9 1 1,0-1-1418,0 0 0,-1-1 1,1-2-1,-1 1 1,1-2-1,-21-4 1,11-1-668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4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67 131 2080,'-1'0'323,"0"0"-1,1 1 0,-1-1 1,0 0-1,0 0 1,1 1-1,-1-1 0,0 0 1,1 1-1,-1-1 0,0 1 1,1-1-1,-1 1 1,1-1-1,-1 1 0,1-1 1,-1 1-1,1 0 1,-1-1-1,1 1 0,0 0 1,-1-1-1,1 1 0,0 0 1,0 0-1,-1-1 1,1 1-1,0 0 0,0 0 1,0-1-1,0 1 1,0 0-1,0 0 0,0 0 1,1 1-22,0 0 1,0 0-1,0-1 1,0 1-1,1-1 1,-1 1 0,1-1-1,-1 1 1,1-1-1,-1 0 1,1 0-1,3 2 1,1 1-141,2 0 0,-1 0 1,0-1-1,1 0 0,-1-1 1,10 3-1,-3-5-161,1 1 1,0-2-1,0 0 0,0-1 1,-1 0-1,1-1 0,27-10 1,-36 11-131,-1 0 0,1 0 0,-1-1 0,1 0 0,-1 0 0,0 0 1,0 0-1,-1-1 0,1 0 0,-1 0 0,1 0 0,-1-1 0,-1 0 1,1 1-1,-1-1 0,1 0 0,-2-1 0,1 1 0,0 0 0,-1-1 0,0 0 1,1-6-1,-2 10 77,-1-1 0,1 1 1,-1-1-1,0 1 0,0-1 1,0 1-1,0-1 0,0 0 1,0 1-1,-1-1 0,0 1 1,1-1-1,-1 1 0,0 0 1,0-1-1,0 1 0,0 0 1,-1-1-1,1 1 0,-1 0 1,1 0-1,-1 0 0,0 0 0,1 1 1,-1-1-1,0 0 0,0 1 1,0-1-1,-1 1 0,1 0 1,0 0-1,-1 0 0,1 0 1,0 0-1,-1 0 0,1 0 1,-1 1-1,1-1 0,-1 1 1,1 0-1,-6 0 0,-1 0 128,-1 0-1,1 0 0,0 1 0,0 0 1,0 1-1,0 0 0,0 0 0,0 1 1,0 0-1,-12 7 0,10-3 169,-1 1 0,2 1-1,-1-1 1,1 2 0,1 0 0,0 0-1,0 0 1,1 1 0,0 1 0,-11 22-1,-1 9 1874,-26 79 0,36-92-1490,9-27-596,0 0 0,0 0 0,0 0 0,0 0 1,1 0-1,-1 0 0,1 0 0,0 0 0,0 1 1,0-1-1,0 0 0,0 0 0,1 0 0,0 0 1,-1 0-1,3 6 0,-2-7-118,1-1 1,-1 1-1,1 0 0,-1 0 1,1-1-1,-1 1 0,1-1 1,0 1-1,0-1 0,0 0 1,0 0-1,0 1 0,0-1 1,0-1-1,0 1 0,0 0 1,5 0-1,2 1-939,0-2 0,1 1-1,-1-1 1,1-1 0,-1 1-1,0-2 1,1 1 0,-1-1-1,13-5 1,15-5-4198,-19 6 2603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5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119 0 1492,'-6'38'10656,"-9"-1"-5111,-32 38-3403,-1 3-1508,45-68-789,6-8-101,18-15-510,43-42-1437,-39 33 940,-4 4 134,-8 6 465,-1 0 1,2 2-1,0-1 0,0 2 1,0 0-1,1 0 1,31-12-1,-45 21 684,-1 0 0,1 0-1,-1-1 1,1 1 0,-1 0 0,1 0-1,0 0 1,-1 0 0,1 0 0,-1 0-1,1 0 1,0 0 0,-1 0-1,1 0 1,-1 0 0,1 0 0,0 0-1,-1 1 1,1-1 0,-1 0 0,1 0-1,-1 0 1,1 1 0,-1-1 0,1 0-1,-1 1 1,1-1 0,-1 1-1,1-1 1,-1 0 0,0 1 0,1-1-1,-1 1 1,0-1 0,1 1 0,-1 0-1,-3 25 1218,-21 24 1425,19-43-2183,2-3-359,0 0 0,0 0 1,1 0-1,-1 0 0,1 1 1,0-1-1,0 0 0,0 1 1,1 0-1,0-1 0,0 1 1,-1 6-1,6-12-155,0 1 0,0-1-1,-1 0 1,1 0 0,0 0 0,-1-1-1,1 1 1,6-5 0,-7 5-43,50-30-1402,-45 24 1083,1 1-1,0 1 0,0 0 0,1 0 0,0 1 0,19-7 0,-29 11 406,0 0-1,0 0 1,1 0-1,-1 1 1,0-1-1,0 0 1,0 0-1,1 0 1,-1 0-1,0 0 1,0 0-1,0 0 1,0 0-1,1 0 0,-1 0 1,0 0-1,0 0 1,0 1-1,0-1 1,0 0-1,1 0 1,-1 0-1,0 0 1,0 0-1,0 1 1,0-1-1,0 0 1,0 0-1,0 0 1,0 1-1,0-1 1,0 0-1,1 0 0,-1 0 1,0 0-1,0 1 1,0-1-1,0 0 1,0 0-1,0 0 1,0 1-1,-1-1 1,1 0-1,0 0 1,0 0-1,0 0 1,0 1-1,0-1 1,0 0-1,0 0 1,-6 19 557,-13 15 704,17-32-1179,-12 16 493,1 0 0,1 1 0,0 1 0,-12 29 0,24-49-669,0 0 0,0 0 0,0 0 0,0 1 0,-1-1 0,1 0 0,0 0 0,0 0 1,0 1-1,0-1 0,0 0 0,0 0 0,0 1 0,0-1 0,0 0 0,0 0 0,0 1 0,0-1 0,0 0 0,0 0 0,0 1 0,0-1 1,0 0-1,0 0 0,0 1 0,0-1 0,0 0 0,0 0 0,0 1 0,1-1 0,-1 0 0,0 0 0,0 0 0,0 1 0,0-1 0,1 0 1,-1 0-1,0 0 0,0 0 0,0 1 0,1-1 0,-1 0 0,14-4-2970,18-15-2669,-29 18 4549,5-5-481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5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83 468,'7'0'1304,"0"2"-96,-1-2-80,1-2-84,0-2-71,-2 1-69,2-1-64,-3 0-44,3-2-48,0 0-48,0 0-76,0-2-100,-3 1-88,3-1-92,-2-2-48,-1 2-72,1-1-60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5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225 365 744,'-13'2'558,"0"0"-1,0 1 1,0 0-1,0 1 0,1 0 1,0 1-1,0 1 1,0 0-1,-13 9 1,18-11-418,0 1-1,1 0 1,-1 0 0,1 1 0,1-1 0,-1 1-1,1 1 1,0-1 0,0 1 0,1 0 0,0 0-1,0 0 1,0 1 0,1-1 0,0 1 0,-2 9-1,5-16-136,0 0-1,0 0 1,0 0-1,0 0 1,0 0-1,0 0 1,0 0-1,0 0 1,0 0-1,0 0 1,0 0-1,0 0 1,1 0-1,-1 0 1,1 0-1,-1 0 1,1 0-1,-1 0 0,1 0 1,-1 0-1,1 0 1,0 0-1,-1-1 1,1 1-1,1 1 1,1-1-4,-1 0 0,0 1 0,0-1-1,1-1 1,-1 1 0,1 0 0,-1-1 0,1 1 0,-1-1 0,5 0 0,3 0-225,1 0 1,-1-1-1,0-1 1,14-3-1,2-4 116,0 0 0,-1-3 0,0 0 0,0-1-1,35-26 1514,-61 51-1009,0-1 0,-1 1-1,-6 18 1,5-23-240,1-1 1,0 1-1,0 0 0,0 0 1,1 0-1,0 0 1,1 0-1,-1 0 0,1 0 1,1 0-1,-1 0 0,1 0 1,1 0-1,2 11 0,-2-16-209,-1-1 0,1 1 0,0 0 0,0-1 0,-1 1 0,1-1 0,0 0 0,0 0 0,0 0 0,1 0 0,-1 0 0,0 0 0,0 0 0,0-1-1,1 1 1,-1-1 0,0 1 0,1-1 0,-1 0 0,0 0 0,1 0 0,-1 0 0,0-1 0,4 0 0,57-15-1583,-44 10 1175,0-2 0,-1 0-1,0-1 1,0 0 0,-1-2-1,0 0 1,-1-1 0,0-1-1,-1 0 1,-1-1 0,0-1-1,-1 0 1,18-26 0,-9 5-1955</inkml:trace>
  <inkml:trace contextRef="#ctx0" brushRef="#br0" timeOffset="1">721 229 1032,'15'-61'2909,"21"-101"5651,-36 156-7089,-6 11-354,-15 25 299,-21 47-117,19-29-815,-51 110-539,-87 266 1,154-403-677,4-14-291,1 1-1,0 0 1,0-1-1,-1 16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6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1 200 28,'6'-21'3896,"1"5"-543,2-1-829,3 1-1052,2-1-664,-1 5-660,3 0-124,3 1 48,-6 1-152,6 2-64,-3 2-340,2-3-2660,0 3-5221</inkml:trace>
  <inkml:trace contextRef="#ctx0" brushRef="#br0" timeOffset="1">625 0 84,'-35'27'13434,"-2"-4"-8990,23-15-4305,1 0-1,0 1 1,1 0-1,0 1 1,-20 20-1,12-5-272,-2-1-416,2 1 1,1 1 0,-24 42 0,42-66-698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6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1 101 3684,'11'-22'4541,"1"1"-1601,-5 7-1788,0 1-944,-3 3-72,-2 2-100,1 4 4,1 0-84,-4 0-296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6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342 83 4788,'6'-32'7017,"2"-18"-1781,-4 89-4793,-2 1-1,-2 0 1,-2 0-1,-2 0 1,-1-1 0,-2 0-1,-1 0 1,-2 0 0,-17 38-1,-20 35-1003,-98 171-1,41-91-4721,101-184 2895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7.4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494 64 1532,'16'-12'4599,"-13"10"-3960,1-1-1,0 1 1,-1-1 0,1 0 0,-1 0 0,0-1-1,0 1 1,0-1 0,0 1 0,-1-1 0,3-5 0,-7 8-592,-1-1 1,1 1 0,-1 0 0,0 0 0,1 0 0,-1 1 0,0-1-1,0 1 1,1-1 0,-1 1 0,0 0 0,0 0 0,-4 1-1,4-1-16,-88 1 75,0 5 0,-117 21 0,167-20-78,39-7-26,0 1 1,0 0-1,0 0 0,0 0 0,0 1 0,0-1 0,0 0 0,0 1 0,0-1 0,1 1 0,-1 0 1,1 0-1,-1-1 0,1 1 0,0 0 0,-1 0 0,1 0 0,0 1 0,0-1 0,-1 3 1,-17 57-63,13-38-243,-7 18-1333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7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599 0 4708,'-16'56'9069,"-5"1"-4260,5-3-2257,0-3-1196,0-6-628,3-1-340,-1-5-176,0-2-92,3-7-68,-1 1-16,3-6-24,0-4-4</inkml:trace>
  <inkml:trace contextRef="#ctx0" brushRef="#br0" timeOffset="1">382 566 14969,'0'0'-32,"0"-29"-190,2 20 203,0 1 1,1-1-1,0 1 0,1 0 0,-1 0 0,2 0 0,-1 1 0,1-1 0,0 1 0,1 0 0,-1 0 0,14-11 0,4-3 18,2 1-1,32-20 1,-44 31 40,1 1 0,0 1 0,0 0 0,1 0 0,0 1 0,26-6 1,-38 12 15,0-1 1,0 1 0,0-1-1,0 1 1,0 0 0,0 0 0,0 1-1,1-1 1,-1 1 0,0-1 0,0 1-1,0 0 1,0 0 0,-1 0 0,1 1-1,5 2 1,-6-2 31,0 1 1,1-1-1,-1 1 1,0 0-1,-1 0 1,1-1-1,0 1 1,-1 1-1,0-1 0,0 0 1,1 0-1,-2 0 1,1 0-1,0 1 1,-1-1-1,0 0 1,1 1-1,-1-1 0,-1 5 1,0 10 32,-2 0-1,0 0 1,0 0-1,-2 0 1,0 0 0,-1-1-1,-1 0 1,-1 0-1,0-1 1,-13 18 0,-10 14-44,-74 84 0,65-89-77,-1-2 0,-3-1 0,-1-3 0,-1-2 0,-2-1 0,-2-3 0,-1-2 0,-1-2-1,-64 22 1,97-42-721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8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5 181 5068,'-5'-4'8977,"5"-2"-4496,2-2-2449,3 0-1444,2-3-896,4 1-644,1-7-344,4-1-768,2 2-817,5-5-479,-3 0-188,3 1 87,5-1 269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6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76 96,'2'-7'2225,"0"-1"0,1 1 0,-1 0 0,2 1 0,-1-1 0,1 0 1,0 1-1,0 0 0,9-9 0,-12 15-2161,0 1 0,0-1 0,0 0 1,0 0-1,0 1 0,0-1 0,0 1 0,0-1 1,0 1-1,0-1 0,0 1 0,-1 0 0,1 0 1,0-1-1,0 1 0,-1 0 0,1 0 0,0 0 1,-1 0-1,2 1 0,17 26 265,-16-23-165,1 0-117,-1 1 0,0-1 0,0 1 0,0 0 0,0-1 0,-1 1 0,0 1 0,0-1 0,-1 0 0,0 0 0,0 1 0,0-1 0,-1 0 0,1 1 0,-2-1 0,1 1 0,-1-1 0,-2 9 0,1-8-72,-1 0 0,0-1 0,-1 1 0,1-1 0,-1 0 0,0 1 0,-1-2 0,0 1 0,1-1 0,-2 1 0,1-1 0,-1-1 0,1 1 0,-1-1 0,-12 6 0,-11 6-1289,0-2-1,-1-1 1,-1-2-1,-58 15 1,50-19-2516,1-1 0,-1-1 0,-68-2 0,72-5 1521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8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66 652,'-11'-6'916,"2"-2"-300,-3-1-280,3 3-216,0-4-220,2 2-224,0-3-292,1 3-272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5:59.8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62 1092,'0'-2'672,"1"0"0,0 0 0,0 0 0,0 0-1,0 0 1,0 0 0,1 1 0,-1-1 0,0 0 0,1 1 0,2-3 0,-2 3-1,-1-1 1,1 1 0,0-1 0,-1 0 0,1 1 0,-1-1 0,0 0 0,0 0 0,0 0 0,0 0 0,2-4 0,-3 5-385,0 1 0,0-1 0,0 1 0,0-1 0,0 1 0,0-1 0,0 1 0,1-1 0,-1 1 0,0-1 0,0 1 0,0 0 0,1-1 0,-1 1 0,0 0 0,1-1 0,-1 1 0,0-1 0,1 1 0,-1 0 0,0 0 0,1-1 0,-1 1 0,1 0 0,-1 0 0,0-1 0,1 1 0,-1 0 0,1 0 0,0 0 0,21-1 2568,35 13-4530,-37-7 2530,178 24-899,1-9 0,250-7 1,-439-13 4,-4 1 14,-1-1 0,1 0-1,0 0 1,-1 0 0,1-1 0,-1 0-1,0 0 1,1 0 0,-1 0 0,6-4 0,-12 0-660,-11 3-216,-12 2-1287,15 1-105,-1-1 0,0 0-1,1 0 1,-18-3 0,4 1-4169,9 1 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00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497 1 2196,'-3'7'7737,"4"8"-4982,5 13-731,-1-17-1324,4 13 807,0 1 1,-2 0-1,7 37 0,-13-52-1314,-1-1-1,0 0 1,0 1-1,-1-1 0,0 0 1,0 0-1,-1 0 1,0 0-1,-1 0 0,0 0 1,0 0-1,-1-1 0,-7 12 1,2-6 9,-1 0 1,0 0-1,-1-1 1,0-1-1,-1 0 1,0 0-1,-1-1 1,-1-1-1,-28 18 0,-3-5 92,-95 35-1,23-12-1169,116-45 658,-33 10-3354,23-11-2502,-2-3-5804,4 1 8530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16.9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71 141 1180,'8'-10'2426,"2"-3"761,0 0 1,-1-1-1,0-1 1,12-28-1,-15 27-1047,0 0 77,-19 31-1890,-4 10-319,-9 12 2,-32 59 0,52-85-10,1 0 0,0 1 1,1 0-1,0 0 1,1 0-1,0 0 0,1 0 1,0 0-1,1 1 0,1 16 1,0-24 1,1 0 0,-1 0 0,1 0-1,0 0 1,1 0 0,-1-1 0,1 1 0,0 0 0,0-1 0,0 1-1,1-1 1,-1 0 0,1 0 0,0 0 0,1 0 0,-1-1 0,0 1 0,8 5-1,-4-5 0,0 0 0,0-1-1,0 0 1,0 0 0,0 0-1,1-1 1,0 0-1,-1 0 1,1-1 0,15 1-1,-1-3 0,-1 0-1,1-1 0,-1 0 0,0-2 1,0-1-1,0-1 0,37-15 1,-24 4 1,-1-1 1,-1-2 0,-1-1-1,-1-1 1,34-34 0,-55 44-23,-25 18-11,-25 17-14,33-16 37,-17 13 3,-39 42 0,59-57 4,0 1 1,0 0-1,1-1 1,0 1-1,0 1 1,1-1-1,-1 1 1,1-1-1,1 1 1,-1 0-1,1 0 1,0 0-1,1 0 1,-1 8 0,2-13-1,0 1 0,0-1 0,0 0 0,1 0 0,-1 1 0,1-1 0,-1 0 0,1 0 0,0 0 0,0 0 0,0 0 0,0 0 0,0 0 0,0 0 0,0 0 0,1 0 1,-1 0-1,1-1 0,0 1 0,-1-1 0,5 3 0,-2-1 2,1-1 0,0 0 1,-1 0-1,1 0 0,0-1 0,0 1 1,0-1-1,1-1 0,6 1 1,8 0 6,1-2 1,0-1 0,35-6-1,-32 2 28,0 0 0,-1-1-1,0-2 1,-1 0 0,0-1-1,0-1 1,-1-2 0,21-15-1,-16 7 14,0-1 0,-1-1-1,-2-1 1,0-2 0,23-33-1,17-38 355,-110 168-3541,17-29-5477,30-42 8463,1 0 0,-1 0 0,0 0-1,0-1 1,1 1 0,-1 0 0,0 0 0,0 0-1,1 0 1,-1 0 0,0 0 0,0 0 0,1 0 0,-1 0-1,0 0 1,0 0 0,1 0 0,-1 0 0,0 0-1,0 0 1,1 0 0,-1 0 0,0 0 0,0 0-1,0 0 1,1 1 0,-1-1 0,0 0 0,0 0-1,0 0 1,1 0 0,-1 0 0,0 1 0,0-1-1,0 0 1,1 0 0,-1 0 0,0 1 0,0-1-1,0 0 1,0 0 0,0 1 0,0-1 0,0 0-1,0 0 1,0 0 0,1 1 0,-1-1 0,0 0-1,0 0 1,0 1 0,0-1 0,0 0 0,0 0 0,-1 1-1,1-1 1,0 0 0,0 0 0,0 1 0,0-1-1,0 0 1,0 0 0,0 1 0,0-1 0,-1 0-1,1 0 1,0 0 0,0 1 0,0-1 0,6 0-1891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17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480 235 1088,'14'-36'2838,"-2"-1"1,9-46-1,-11 40 1177,5 8 1741,-15 35-5713,0 0 0,0 0 0,0 0 0,0 0-1,0 0 1,0 0 0,0 0 0,0 0 0,0 0-1,0 0 1,0 0 0,0 1 0,0-1 0,0 0 0,0 0-1,1 0 1,-1 0 0,0 0 0,0 0 0,0 0-1,0 0 1,0 0 0,0 0 0,0 0 0,0 0 0,0 0-1,0 0 1,0 0 0,0 0 0,0 0 0,1 0 0,-1 0-1,0 0 1,0 0 0,0 0 0,0 0 0,0 0-1,0 0 1,0 0 0,0 0 0,0 0 0,0 0 0,0 0-1,0 0 1,0 0 0,0-1 0,1 1 0,-1 0-1,0 0 1,0 0 0,-7 20 72,-23 54 457,-3-2 0,-44 71 0,-246 380-143,239-379-372,96-160-45,1 2 0,1-1 0,0 2 0,1 0 0,1 1 0,19-12 0,-4 0-1,28-22-7,-2 1-21,65-39 0,-105 73 13,1 1-1,1 1 1,0 1 0,0 0-1,0 1 1,1 2 0,0 0-1,30-4 1,-49 9 1,0 0 1,0 0 0,1 0-1,-1 0 1,0-1 0,0 2-1,1-1 1,-1 0 0,0 0-1,0 0 1,0 1-1,1-1 1,-1 0 0,0 1-1,0-1 1,0 1 0,0-1-1,0 1 1,0 0 0,0 0-1,0-1 1,0 1-1,0 0 1,0 0 0,0 0-1,0 0 1,0 1 0,0 0 0,0 1 0,-1-1 1,1 0-1,-1 1 0,0-1 1,0 1-1,0-1 0,0 0 1,0 1-1,0-1 0,-1 1 1,1-1-1,-2 3 0,-3 11 7,0-1 0,-1 0 0,-11 18 0,14-28 0,-117 209 149,116-208-317,1 0 0,0 0 1,1 1-1,0-1 1,0 1-1,0-1 0,-1 12 1,3-18 96,0 0 0,0 1 0,0-1 0,0 0 0,0 0 1,0 1-1,0-1 0,0 0 0,0 0 0,0 0 0,0 1 1,0-1-1,0 0 0,1 0 0,-1 0 0,0 1 0,0-1 0,0 0 1,0 0-1,0 0 0,1 0 0,-1 0 0,0 1 0,0-1 0,0 0 1,1 0-1,-1 0 0,0 0 0,0 0 0,0 0 0,1 0 0,-1 0 1,0 0-1,0 0 0,0 0 0,1 0 0,-1 0 0,0 0 0,0 0 1,1 0-1,-1 0 0,0 0 0,0 0 0,1 0 0,15-6-2753,11-12-2091,1-3 227,47-29 1,-52 38 2887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18.0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151 125 552,'6'-11'10594,"-7"12"-10285,0 0 1,0 1 0,0-1-1,0 0 1,0 0-1,1 1 1,-1-1 0,0 1-1,1-1 1,-1 0 0,1 1-1,-1-1 1,1 1-1,0-1 1,0 1 0,-1-1-1,1 4 1,1-3-161,-1 0 1,0 0 0,0 0-1,1 0 1,-1 1 0,1-1-1,0 0 1,-1 0-1,1-1 1,0 1 0,0 0-1,1 0 1,-1 0 0,0-1-1,0 1 1,1 0-1,-1-1 1,1 1 0,1 0-1,2 2-5,0-1 1,0 0-1,0 0 0,1 0 0,-1-1 0,11 3 1,1-1-93,-1 0 1,1-1 0,-1-1 0,20-1 0,-21-1-42,-1-1 0,1-1 0,-1-1 0,0 0 0,0-1 0,0 0 1,-1-1-1,1 0 0,14-9 0,-23 11-14,-1 0 1,1 0-1,-1 0 1,0-1-1,0 1 0,0-1 1,0 0-1,-1 0 1,1 0-1,-1-1 1,0 1-1,2-7 0,-3 8-3,-1-1-1,0 0 0,0 0 0,0 0 0,-1 1 1,1-1-1,-1 0 0,0 0 0,0 0 0,-1 0 1,1 0-1,-1 0 0,0 0 0,0 0 0,0 1 1,0-1-1,-1 0 0,-2-5 0,1 6 4,1-1 1,-1 1-1,1 1 0,-1-1 0,0 0 0,0 1 1,-1-1-1,1 1 0,0 0 0,-1 0 1,1 0-1,-1 0 0,0 1 0,1 0 0,-1-1 1,0 1-1,0 1 0,0-1 0,-7 0 0,-11-1 0,-1 1 0,-25 2 0,39 0-3,-16 0-11,0 1 0,0 1 0,0 1 0,0 1 0,1 2 0,0 0 0,-41 19 0,58-23 63,1 1 1,-1 0-1,1 0 1,0 0-1,0 1 1,0-1-1,0 2 1,1-1-1,0 1 1,0-1-1,0 1 1,1 0-1,0 1 1,0-1-1,1 1 0,0 0 1,0 0-1,0 0 1,1 0-1,0 1 1,0-1-1,1 0 1,0 1-1,0-1 1,1 1-1,0-1 1,0 1-1,1 0 1,3 14-1,-2-13 38,0 0 0,1 0 0,0 0 0,0 0 0,1 0 1,0-1-1,0 0 0,1 1 0,1-2 0,-1 1 0,1-1 0,0 1 0,1-2 0,-1 1 0,1-1 0,1 0 0,-1 0 1,14 7-1,-8-7-122,-1-1 0,1 0 0,0 0 0,0-2 1,1 1-1,-1-2 0,1 0 0,0 0 0,0-1 1,-1-1-1,1-1 0,17-1 0,119-21-6239,69-31-7828,-175 40 11449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18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31 1120,'9'-14'4130,"-8"13"-3859,-1 0 0,1 0-1,0 0 1,-1-1 0,1 1-1,0 0 1,-1 0 0,1 1-1,0-1 1,0 0 0,0 0-1,0 0 1,0 1 0,0-1 0,0 0-1,2 0 1,-2 1-198,1 1 0,0-1 0,0 0 0,-1 1 1,1-1-1,0 1 0,-1 0 0,1 0 0,-1 0 0,1-1 0,-1 1 0,1 1 1,-1-1-1,0 0 0,1 0 0,1 3 0,0 0 116,1 0 0,-1 0 0,0 1 0,0-1 0,0 1 0,0 0 0,-1 0 0,0 0 0,0 0 0,0 0 0,-1 1 0,1 6 0,7 75 1804,-6-46-1069,-1-28-663,3 71 1482,-5-78-1547,-1 0 0,1 1 0,-1-1 0,-1 0 0,1 0 0,-1 0 0,0 0 0,0 0 0,-1 0 0,-6 10 0,7-13-137,-1-1 0,0 1 0,1-1 0,-1 0 0,0 0 0,0 0 0,0 0 0,0-1-1,0 1 1,-1-1 0,1 0 0,0 0 0,-1 0 0,1 0 0,-1 0 0,1-1 0,-1 0 0,1 0 0,-1 0-1,1 0 1,-1 0 0,1-1 0,-1 1 0,1-1 0,-1 0 0,1 0 0,-6-3 0,2 2-35,0-1 0,-1 0 0,2 0 0,-1 0 0,0-1 0,1 0 1,-1-1-1,1 0 0,0 0 0,1 0 0,-9-10 0,12 12-7,1 1 0,0-1 0,-1 0 0,2 0 0,-1 0 0,0 0 0,0 0 0,1 0 0,0 0 0,-1 1 0,1-2 0,0 1 0,1 1 0,-1-1 0,0 0 0,1 0 0,0 0 0,-1 0 0,1 0 0,1 0 0,-1 0 0,0 1 0,1-1 0,-1 1 0,1-1 0,0 1 0,-1-1 0,4-2 0,8-10 16,1 0-1,1 1 1,20-15 0,-5 3-20,-22 19-34,23-23 66,46-33 0,-69 57-109,0 0-1,1 1 0,-1 0 1,1 0-1,0 1 0,1 0 1,-1 1-1,1 0 0,0 0 0,0 1 1,16-2-1,-21 4-394,0 1 0,0-1 0,0 1 0,0 0 0,0 0 0,0 0 0,0 1 0,-1 0 0,1 0 0,-1 0 0,1 0 0,-1 1 0,5 3 0,-6-4-700,-1 0 0,1 1 0,-1 0 0,1-1 0,-1 1 1,0 0-1,0 0 0,0 0 0,0 0 0,-1 1 0,3 5 1,-2-1-944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18.9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171 106 288,'-1'2'461,"0"-1"0,0 1 0,1 0 1,-1 0-1,1 0 0,-1 0 0,1 0 0,0 0 0,0 0 1,0 0-1,0 0 0,0 0 0,0-1 0,0 1 0,1 0 1,-1 0-1,1 0 0,-1 0 0,1 0 0,0 0 0,0-1 0,0 1 1,0 0-1,0-1 0,0 1 0,2 2 0,0-2-174,1 1 0,-1-1 0,1 0 0,0 0 1,-1 0-1,1-1 0,0 1 0,0-1 0,0 0 0,0 0 0,0 0 0,5 0 0,2 0-261,0-1 0,1 0-1,-1 0 1,0-1 0,0 0 0,0-1 0,0 0-1,0-1 1,12-5 0,-19 7-24,-1-1 0,0 0 0,0 0 1,0 0-1,0 0 0,0 0 0,0-1 0,-1 1 0,1-1 0,-1 0 1,1 0-1,-1 0 0,0 0 0,-1 0 0,1 0 0,0 0 1,-1-1-1,1 1 0,-1-1 0,0 1 0,-1-1 0,1 1 1,0-1-1,-1 0 0,0 1 0,0-1 0,0 0 0,0 1 0,-1-1 1,1 1-1,-1-1 0,0 0 0,0 1 0,0-1 0,-1 1 1,1 0-1,-1-1 0,1 1 0,-1 0 0,0 0 0,-1 0 1,1 0-1,0 1 0,-1-1 0,0 1 0,1-1 0,-1 1 0,0 0 1,0 0-1,-1 0 0,1 0 0,0 1 0,0-1 0,-1 1 1,1 0-1,-1 0 0,1 0 0,-6 0 0,-3-1 186,0 2 0,1 0 0,-1 0 0,0 1 0,1 0 0,-1 1 0,0 1 0,1 0 0,0 0 0,0 1 0,0 0 0,0 1 0,1 0 0,0 1 1,0 0-1,-14 11 0,13-9 89,0 1 1,1 0 0,0 1 0,0 0 0,1 0 0,0 1-1,1 0 1,0 1 0,1-1 0,1 2 0,-1-1 0,2 1-1,-8 23 1,12-32-186,0 1 0,0-1 1,1 0-1,-1 1 0,1-1 0,0 1 0,1-1 0,-1 1 1,1-1-1,-1 1 0,1-1 0,1 0 0,-1 1 0,1-1 0,-1 0 1,1 0-1,0 0 0,1 0 0,2 4 0,0-3-3,-1 0 1,2 0-1,-1-1 1,0 0-1,1 0 0,0 0 1,0 0-1,0-1 0,0 0 1,1 0-1,8 2 0,4 0-18,0-1 1,0-1-1,0 0 0,1-1 0,-1-2 0,1 1 1,-1-2-1,21-4 0,-31 4-143,0-1 0,0-1 0,0 1 0,0-2 0,-1 1 0,1-1 1,-1 0-1,0-1 0,0 0 0,0 0 0,7-7 0,-19 11-3123,2 1 2045,0 0 0,0 0-1,0-1 1,0 1 0,0-1 0,1 1 0,-1-1-1,0 0 1,0 0 0,0 0 0,-3-2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23.0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230 278 596,'100'-57'7715,"-67"40"-5264,57-40 0,-86 54-2189,-1 0 0,0 0-1,-1 0 1,1 0 0,-1-1-1,1 1 1,-1-1 0,0 1-1,0-1 1,0 0 0,-1 0-1,1 0 1,0-6 0,-1 8-188,-1 0 1,1-1-1,-1 1 1,0 0-1,0-1 1,0 1 0,0-1-1,0 1 1,0 0-1,-1-1 1,1 1 0,-1 0-1,0 0 1,1-1-1,-1 1 1,0 0-1,0 0 1,-1 0 0,1 0-1,0 0 1,-1 0-1,1 0 1,-1 0-1,-2-1 1,-2-1-44,0 1-1,0 0 1,-1 0 0,0 0-1,0 1 1,1 0 0,-1 1-1,0 0 1,-1 0 0,1 0-1,0 1 1,0 0 0,0 0-1,0 0 1,0 1-1,0 0 1,0 1 0,-8 2-1,-17 5-11,0 2-1,-42 20 0,48-19-8,0 1 0,-34 24 0,53-33-14,0 1 0,1 0 0,-1 1 0,1-1 0,0 1 0,1 1 0,0-1 0,0 1 0,0 0 0,0 0 0,1 0 0,1 0 0,-5 10 0,8-15 6,0-1-1,-1 1 1,1-1-1,0 1 0,0-1 1,0 1-1,0-1 1,0 1-1,0-1 0,0 1 1,1-1-1,-1 1 1,0-1-1,1 1 0,-1-1 1,1 1-1,0-1 1,-1 0-1,1 1 0,0-1 1,0 0-1,0 0 1,0 1-1,2 0 0,0 1 13,1 0 0,-1-1-1,1 1 1,0-1 0,0 0 0,0 0-1,1-1 1,6 3 0,6 0 53,1-1 0,0 0 1,22 0-1,-4-2-15,0-1-1,0-2 1,0-2 0,-1-1 0,51-13-1,-71 14-13,0-1 0,0-1 0,-1 0 0,0-1 0,0 0 0,0-1 0,-1 0 0,0-2 0,-1 1 1,0-1-1,0-1 0,-1 0 0,-1-1 0,18-25 0,-27 36-6,0 0 1,-1 0 0,1 0-1,0 0 1,-1-1 0,1 1 0,-1 0-1,1 0 1,-1-1 0,0 1-1,1 0 1,-1-1 0,0 1 0,0-1-1,0-1 1,0 3-11,0-1 1,-1 1-1,1-1 1,0 1-1,0 0 0,-1-1 1,1 1-1,0 0 0,0-1 1,-1 1-1,1 0 0,-1 0 1,1-1-1,0 1 1,-1 0-1,1 0 0,0-1 1,-1 1-1,1 0 0,-1 0 1,1 0-1,-1 0 1,1 0-1,0 0 0,-1 0 1,1 0-1,-1 0 0,1 0 1,-1 0-1,-2 0 41,0 1 1,0-1-1,0 1 1,0 0-1,0 0 1,0 0-1,0 0 0,0 1 1,1-1-1,-1 1 1,1 0-1,-3 1 0,-6 7 132,1 1-1,0 0 1,0 0 0,1 0-1,1 1 1,0 1-1,1 0 1,-8 18-1,13-28-188,1 0-1,-1 1 1,1-1 0,0 1-1,0-1 1,1 1-1,-1 0 1,1-1-1,0 1 1,0 0 0,0-1-1,0 1 1,1-1-1,-1 1 1,1 0-1,0-1 1,0 1 0,0-1-1,1 1 1,-1-1-1,1 0 1,0 0-1,0 0 1,0 0 0,0 0-1,1 0 1,-1 0-1,1-1 1,-1 1-1,1-1 1,0 0 0,0 0-1,0 0 1,0 0-1,1 0 1,-1 0-1,0-1 1,5 1 0,4 3-208,1 0 1,-1-2 0,1 1-1,0-2 1,0 0 0,1 0-1,-1-1 1,0-1 0,1 0-1,16-3 1,-10-1-154,-1 0 0,0-1 0,-1-1-1,1 0 1,-1-2 0,23-13 0,-1-4 6,0-2-1,-2-2 1,-1-1 0,62-66-1,-93 89 687,0 0-1,-1 0 1,0 0-1,0-1 1,0 1-1,5-14 0,-10 19-212,1 1 0,-1-1-1,1 1 1,-1-1 0,1 1-1,-1-1 1,0 1 0,0-1-1,0 1 1,0-1-1,0 0 1,0 1 0,0-1-1,-1 1 1,1-1 0,-1 1-1,1-1 1,-2-1-1,1 1-44,0 1 0,-1 0 0,1 0 0,0 0 0,-1 0 0,1 0 0,-1 0 0,0 0 0,1 0 0,-1 1-1,0-1 1,1 0 0,-1 1 0,0 0 0,0-1 0,1 1 0,-1 0 0,0 0 0,0 0 0,-2 0 0,-9 1-6,0 1 1,0 0-1,1 1 1,-1 0-1,1 1 1,0 0 0,0 1-1,0 1 1,-16 9-1,5-1-77,1 1 0,1 1 1,-32 30-1,49-43-1,1 2 1,-1-1-1,1 0 0,-1 1 1,1 0-1,1 0 1,-1 0-1,-3 8 0,6-12 5,0 1-1,-1-1 0,1 0 0,0 0 0,-1 0 0,1 1 1,0-1-1,0 0 0,0 0 0,0 0 0,0 1 0,1-1 0,-1 0 1,0 0-1,1 0 0,-1 1 0,0-1 0,1 0 0,-1 0 1,1 0-1,0 0 0,-1 0 0,1 0 0,0 0 0,0 0 0,-1 0 1,1 0-1,0-1 0,0 1 0,0 0 0,0 0 0,0-1 1,0 1-1,0-1 0,0 1 0,1-1 0,-1 1 0,0-1 0,0 0 1,0 1-1,0-1 0,1 0 0,-1 0 0,2 0 0,17 2 6,-1-2-1,1 0 1,-1-1-1,1 0 0,-1-2 1,0 0-1,0-2 1,32-11-1,-17 4 6,0-3 1,-1 0-1,53-35 0,-76 43-2,24-15 22,43-37 0,-77 58-7,-28 32 145,-98 96 724,17-15-96,58-64-647,-145 130 57,158-148-191,0-2 1,-2-1-1,-65 32 1,91-53 74,0 0 0,0 0 1,-23 4-1,34-9-201,-1 0-1,1-1 1,-1 0-1,1 1 0,-1-1 1,1-1-1,-1 1 1,1 0-1,-7-2 1,9 1-102,0 1 0,-1-1 0,1 0 1,0 1-1,0-1 0,0 0 1,-1 0-1,1 0 0,0 0 0,0 0 1,0 0-1,0 0 0,1 0 1,-1 0-1,0-1 0,0 1 0,1 0 1,-1 0-1,1-1 0,-1 1 1,1 0-1,-1-1 0,1 1 0,0-2 1,1-1-858,0 0 0,0 0 0,0 0 0,1 1 0,-1-1 0,1 1 0,0-1 0,0 1 0,1 0 0,-1 0 0,0 0 0,1 0 0,0 0 0,0 0 1,0 1-1,6-5 0,6-3-1788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23.6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103 167 1224,'28'4'5663,"1"6"-3739,26 4-894,-40-14-819,0 0-1,0-1 1,0-1-1,0 0 1,25-8 0,-32 8-132,-1 0 1,1 0-1,-1-1 1,0 0-1,0-1 1,-1 0-1,1 0 0,-1 0 1,1 0-1,-1-1 1,-1 0-1,11-12 1,-15 15-45,1 0 0,0 0 1,-1 0-1,1 0 0,-1-1 1,0 1-1,0-1 0,0 1 1,0-1-1,0 1 0,-1-1 1,1 1-1,-1-1 0,0 0 1,1 1-1,-1-1 0,0 0 1,-1 1-1,1-1 0,0 0 1,-1 1-1,1-1 0,-1 1 1,0-1-1,0 1 0,0-1 1,0 1-1,-1-1 0,1 1 1,-1 0-1,1 0 0,-1 0 1,0 0-1,1 0 0,-1 0 1,0 0-1,0 0 0,-1 1 1,1-1-1,-3 0 0,-2-2 88,-1 0 0,1 1 0,-1 0 0,0 0 0,0 1 0,0 0 0,0 0 0,0 1 0,0 0 0,-1 0-1,-14 2 1,0 2 170,0 1 0,1 1-1,-1 1 1,1 1-1,1 0 1,-1 2-1,1 1 1,1 1 0,0 0-1,1 2 1,-21 15-1,39-26-240,-1-1 0,0 0-1,1 0 1,-1 0 0,1 1-1,-1-1 1,1 1 0,0-1-1,0 1 1,0-1 0,-1 1-1,1 0 1,1-1 0,-1 1-1,0 0 1,0 0-1,1 0 1,-1 0 0,1 0-1,0 0 1,-1 0 0,1 0-1,0 0 1,0 3 0,1-3-21,1-1 1,-1 1-1,0 0 1,1-1-1,-1 1 1,1-1-1,-1 1 1,1-1-1,0 0 1,0 1-1,-1-1 1,1 0-1,0 0 1,0-1-1,0 1 1,0 0-1,0 0 1,3 0-1,12 2 11,-1 0-1,1-1 1,-1-1-1,27-1 1,8-5-21,-34 2-26,-1 1 0,1 1 1,0 1-1,27 3 0,-43-3 13,0 1 0,0-1 0,0 1 0,-1-1 1,1 1-1,0 0 0,0-1 0,0 1 0,-1 0 0,1-1 0,0 1 0,-1 0 0,1 0 0,-1 0 0,1 0 0,-1 0 0,1 0 0,-1 0 0,0 0 1,1 0-1,-1 0 0,0 0 0,0 0 0,0 0 0,1 0 0,-1 0 0,0 0 0,-1 0 0,1 0 0,0 0 0,0 0 0,0 0 0,-1 0 0,1 0 1,0 0-1,-1 0 0,1 0 0,-1 0 0,0 1 0,-18 41 612,-72 139 2164,90-181-2791,1 1 0,-1-1 0,1 0 0,-1 0 0,1 0 0,-1 0 0,1 1 0,0-1 0,-1 0 1,1 0-1,0 1 0,0-1 0,0 0 0,0 1 0,0-1 0,0 0 0,0 0 0,1 1 0,-1-1 0,0 0 1,1 0-1,-1 1 0,1-1 0,-1 0 0,1 0 0,1 2 0,-1-2-165,1 0 0,0 0-1,0 0 1,-1-1 0,1 1 0,0 0 0,0-1-1,0 1 1,-1-1 0,1 0 0,0 0-1,0 1 1,0-1 0,0-1 0,3 1-1,9-2-1993,-1-1-1,1 0 0,22-8 0,31-16-5837,-41 15 5276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27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782 219 1440,'8'-13'2884,"-5"7"-1314,1 0 0,0 1 0,0-1 0,0 1 0,1 0 0,-1 0 0,8-5 0,-11 9-1317,0 0 0,0 1 1,1-1-1,-1 1 0,0-1 1,1 1-1,-1-1 1,1 1-1,-1 0 0,0-1 1,1 1-1,-1 0 0,1 0 1,-1 0-1,1 0 0,1 1 1,-1 0-190,1-1 0,-1 1 0,1 0 0,-1 1 0,0-1 0,0 0 0,1 1 0,-1-1 0,0 1 0,0 0 0,3 3 0,17 21 124,-1 1 1,-1 1 0,-1 1-1,26 54 1,-42-78-185,0 1 1,-1-1-1,0 1 1,0-1-1,0 1 1,-1 0-1,1 0 0,-1 0 1,-1-1-1,1 1 1,-1 0-1,0 0 0,-1 0 1,1 0-1,-1 0 1,0 0-1,-3 7 0,2-8 2,-1 0-1,0 0 0,-1 0 1,1 0-1,-1 0 1,0-1-1,0 0 0,0 1 1,-1-2-1,1 1 0,-1 0 1,0-1-1,0 0 1,-1 0-1,1 0 0,0-1 1,-8 2-1,-14 7-26,-1-2 0,0-2 0,-1 0 0,0-2 0,0-1 0,0-1 0,0-1 0,0-2 0,-1-1 0,1-2 0,0 0 0,-33-9 0,59 11-1,0 1-1,0-1 1,0 0 0,0 0-1,0-1 1,0 1-1,0 0 1,0-1-1,1 0 1,-1 1-1,1-1 1,-1 0-1,1-1 1,0 1-1,-1 0 1,1-1-1,0 1 1,1-1-1,-1 1 1,0-1-1,1 0 1,-1 0-1,1 0 1,0 0-1,0 0 1,0 0 0,1 0-1,-1 0 1,1 0-1,-1-1 1,1 1-1,0 0 1,0 0-1,1 0 1,-1 0-1,1-1 1,-1 1-1,1 0 1,1-4-1,1-1-19,0 0-1,1 0 1,0 0-1,0 1 1,1-1-1,0 1 0,0 0 1,0 0-1,1 1 1,0 0-1,0 0 1,1 0-1,12-8 1,-19 14 42,1-1 0,0 1-1,-1-1 1,1 1 0,0-1 0,-1 1 0,1 0 0,0-1 0,0 1 0,-1 0 0,1 0 0,0-1 0,0 1 0,0 0 0,0 0 0,-1 0 0,1 0 0,0 0 0,0 0 0,0 0 0,0 0 0,-1 0 0,1 1 0,0-1-1,0 0 1,0 1 0,-1-1 0,1 0 0,1 1 0,-1 1 4,0-1-1,-1 0 0,1 0 0,0 1 0,-1-1 1,1 1-1,0-1 0,-1 1 0,0-1 1,1 1-1,-1-1 0,0 1 0,0-1 0,0 3 1,0 4 20,0-1 0,-1 1 0,0-1 1,-1 1-1,-3 11 0,-7 8 72,0-1 1,-2 0-1,-1-1 0,-2-1 0,0 0 0,-1-1 0,-24 22 0,31-33-4,-1-1 0,-1 0 0,0-1 0,-1 0 0,0-1-1,0-1 1,-1 0 0,0-1 0,0-1 0,0 0 0,-1-1-1,0-1 1,-33 5 0,42-8-38,0-1-1,-1 0 0,1 0 1,-1-1-1,1 0 1,0 0-1,0 0 1,-1-1-1,1 0 1,0-1-1,0 0 0,1 0 1,-1 0-1,1-1 1,-1 0-1,1 0 1,0-1-1,1 1 1,-1-1-1,1 0 0,-7-9 1,6 6 45,0-2 1,1 1-1,0-1 0,0 1 0,1-1 1,0 0-1,1-1 0,0 1 1,1-1-1,0 1 0,0-1 1,1 0-1,1-21 0,17-206 701,0-78-780,-17 316-27,0 0 0,0 0 0,0-1 0,0 1 0,0 0-1,0 0 1,0 0 0,0 0 0,0-1 0,0 1-1,0 0 1,0 0 0,0 0 0,0 0 0,0 0 0,0-1-1,0 1 1,0 0 0,0 0 0,0 0 0,0 0-1,0-1 1,0 1 0,0 0 0,0 0 0,0 0 0,0 0-1,0 0 1,0-1 0,0 1 0,1 0 0,-1 0-1,0 0 1,0 0 0,0 0 0,0 0 0,0 0 0,0 0-1,1-1 1,-1 1 0,0 0 0,0 0 0,0 0-1,0 0 1,0 0 0,1 0 0,-1 0 0,0 0-1,0 0 1,0 0 0,0 0 0,1 0 0,-1 0 0,0 0-1,0 0 1,0 0 0,0 0 0,1 0 0,-1 0-1,0 0 1,0 1 0,0-1 0,0 0 0,0 0 0,0 0-1,1 0 1,11 14-688,9 19-1584,-4-5-1114,-10-16 54,0 0-1,0 0 1,-2 0-1,9 26 0,-9-20 150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24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560 29 2068,'0'-1'296,"0"-1"0,0 1 1,1 0-1,-1-1 0,1 1 0,-1 0 0,1 0 0,-1-1 0,1 1 0,-1 0 1,1 0-1,0 0 0,0 0 0,0 0 0,0 0 0,0 0 0,0 0 1,0 0-1,0 0 0,0 0 0,0 1 0,0-1 0,0 0 0,0 1 0,1-1 1,-1 1-1,0 0 0,1-1 0,-1 1 0,0 0 0,1 0 0,-1-1 0,0 1 1,1 0-1,-1 0 0,0 1 0,1-1 0,-1 0 0,0 0 0,2 1 1,0 1 115,0 0 1,0 0 0,0 0 0,-1 0 0,1 0 0,-1 1 0,1-1 0,-1 1 0,0-1 0,0 1 0,0 0-1,0 0 1,0 0 0,1 5 0,41 123 2978,-37-103-3081,1 0-1,1-1 0,1 0 0,2-1 1,1 0-1,23 36 0,-27-52-222,1 0 1,-1-1-1,1 0 0,1-1 1,0 0-1,0-1 0,0 0 1,1-1-1,0 0 0,0-1 1,23 7-1,-26-9-58,0 0 0,1-1 1,-1 0-1,1-1 0,0 0 0,0 0 0,-1-1 1,1 0-1,0-1 0,0 0 0,0 0 0,-1-1 0,1-1 1,-1 0-1,0 0 0,14-6 0,-22 8-16,1 0-1,-1 1 1,0-1-1,1 0 1,-1 0 0,0 1-1,1-1 1,-1 0-1,0 0 1,0-1 0,0 1-1,0 0 1,0 0-1,0 0 1,0-1-1,0 1 1,-1 0 0,1-1-1,-1 1 1,1-1-1,-1 1 1,1-1 0,-1 1-1,0-1 1,1 1-1,-1-1 1,0 1-1,0-1 1,0 0 0,-1-1-1,1 2 8,-1 0 0,-1 0-1,1 0 1,0 0 0,0 0 0,0 0-1,-1 0 1,1 1 0,0-1-1,-1 0 1,1 1 0,0-1 0,-1 1-1,1-1 1,-1 1 0,1 0 0,-1 0-1,1 0 1,-1 0 0,1 0 0,-1 0-1,1 0 1,-1 0 0,1 0-1,-1 1 1,1-1 0,-1 0 0,1 1-1,0-1 1,-1 1 0,-1 1 0,-41 16 316,1 2 0,1 2 0,-44 30 0,3-2 300,-342 177 858,133-93-3443,279-128 1095,-21 8-1216,12-11-4618,41-19-7652,-8 10 10630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25.6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1516 229 1824,'2'-4'965,"-1"1"1,1-1-1,-1 0 0,0 0 1,1 0-1,-2 0 0,1 0 0,0 0 1,-1 0-1,0 0 0,0 0 0,0 0 1,-1-6-1,0 7-672,0 1 1,0 0-1,-1 0 0,1-1 1,0 1-1,-1 0 0,1 0 1,-1 0-1,0 1 0,0-1 1,0 0-1,0 1 0,0-1 1,0 1-1,0-1 0,0 1 1,0 0-1,-1 0 0,1 0 1,-1 0-1,-4-1 0,-264-54 2579,133 32-2282,75 13-317,-95-23 776,158 33-1023,-1 1-1,1-1 0,-1 1 1,1-1-1,-1 1 1,1 0-1,-1 0 0,0-1 1,1 1-1,-1 0 1,0 0-1,1 0 0,-1-1 1,0 1-1,1 0 1,-1 0-1,0 0 1,1 0-1,-1 0 0,0 0 1,0 1-1,1-1 1,-1 0-1,0 0 0,1 0 1,-1 1-1,1-1 1,-1 0-1,0 1 0,1-1 1,-1 0-1,1 1 1,-1-1-1,1 1 0,-1-1 1,1 1-1,-1-1 1,1 1-1,-1-1 1,1 1-1,0-1 0,-1 1 1,1 0-1,0-1 1,0 1-1,-1 0 0,1-1 1,0 1-1,0 0 1,0-1-1,0 1 0,0 0 1,0-1-1,0 1 1,0 1-1,-4 15-156,-83 215 122,53-151 12,-30 109-1,49-140 7,9-31-12,0 0 0,2 1-1,0 0 1,-2 31 0,6-51 6,0 0 0,0 1 1,0-1-1,0 0 0,0 0 1,0 0-1,0 0 0,0 1 0,0-1 1,0 0-1,0 0 0,0 0 1,0 0-1,0 0 0,0 1 0,0-1 1,1 0-1,-1 0 0,0 0 1,0 0-1,0 0 0,0 0 0,0 1 1,1-1-1,-1 0 0,0 0 1,0 0-1,0 0 0,0 0 0,0 0 1,1 0-1,-1 0 0,0 0 1,0 0-1,0 0 0,0 0 0,1 0 1,-1 0-1,0 0 0,0 0 0,0 0 1,0 0-1,1 0 0,-1 0 1,0 0-1,0 0 0,0 0 0,0 0 1,1 0-1,-1-1 0,14-6 134,17-17 28,-27 21-152,53-48 31,-37 32-21,1 1 0,43-29 0,-16 18-32,92-40 0,-122 62 6,0 1 1,0 0 0,0 2 0,1 0 0,-1 1-1,1 0 1,0 2 0,0 0 0,22 3 0,-36-2 1,0 1 0,-1-1 1,1 1-1,-1 1 0,1-1 1,-1 1-1,0-1 1,1 1-1,-1 0 0,0 1 1,0-1-1,0 1 1,0 0-1,-1 0 0,1 0 1,-1 0-1,0 0 0,0 1 1,0 0-1,0-1 1,-1 1-1,1 0 0,-1 0 1,0 1-1,0-1 0,-1 0 1,1 1-1,-1-1 1,0 1-1,0-1 0,0 1 1,-1 0-1,0 7 0,0 0 69,0 0-1,-1 0 1,-1 0-1,0 0 1,0 0-1,-2 0 1,1-1-1,-1 1 1,-1-1-1,0 0 1,-1-1-1,-7 12 1,-7 3 186,0-1 1,-2-1-1,-1 0 1,0-2 0,-2-1-1,0-1 1,-45 25-1,-12 1 88,-112 42 0,-116 26-436,99-53-3194,188-55 1246,0-1 1,-29 2 0,-47-4-11031,88-2 11364,-17 0-2545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37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24575,'5'0'0,"4"0"0,2 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4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1968,'0'0'3130,"9"-1"1522,24-4-1510,-27 4-1680,1 0 1,0 1-1,-1-1 1,1 1-1,0 1 1,11 1-1,8 4-693,44 16 0,-48-14-811,-1-1 0,1-1 1,23 3-1,199 13 192,110 14-74,-291-20-67,-63-16 8,-32-4-3303,-66-31-13618,82 28 13510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44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40 428,'10'-22'7645,"-10"22"-7292,1-1 0,-1 1 0,0-1 0,1 1 0,-1-1 0,0 1 0,0-1 0,1 1 0,-1-1 0,0 0 0,0 1 0,0-1 0,0 1 0,0-1-1,0 1 1,0-1 0,0 0 0,0 1 0,0-1 0,0 1 0,0-1 0,0 1 0,0-1 0,-1 0 0,1 1 0,-2-3 2395,5 36-876,2-17-1624,1 0 0,0 0 0,2 0 0,0-1 0,0 0 0,1-1 0,1 0 0,13 14 0,100 99 531,-106-111-704,4 4-41,1-1 0,1-2 1,0 0-1,1-1 0,1-2 0,0 0 0,1-2 0,36 12 0,-62-24-35,1 0 1,-1 1-1,0-1 1,1 0-1,-1 0 1,0 0-1,1 0 1,-1 0-1,1 1 1,-1-1-1,0 0 1,0 0-1,1 1 1,-1-1-1,0 0 1,1 1-1,-1-1 1,0 0-1,0 1 1,0-1-1,1 0 1,-1 1-1,0-1 1,0 0-1,0 1 1,0-1-1,0 0 1,0 1-1,0-1 1,0 1-1,0-1 1,0 0-1,0 1 1,0-1-1,0 1 1,0-1-1,0 0 1,0 1 0,-13 20 6,-32 25 122,34-36-37,-12 9 132,-1-1-1,-1 0 1,0-2 0,-1-1 0,-54 22-1,-29 17 652,10 5 112,154-96-1298,4-13-9469,-52 44 7672,-1 0 0,1 1 0,0-1 0,0 2 0,1-1 1,8-3-1,0 1-1485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1770 0 1932,'-64'19'8001,"-27"22"-2595,72-33-4578,-1-1 0,0-1 1,0 0-1,0-2 0,-1 0 1,-21 1-1,-23 4-158,-26 11-99,0 4 1,-125 50-1,73-18-245,-577 245 185,594-235-474,176-106-20448,-43 31 17451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2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0 1640,'-16'10'1256,"0"0"-1,1 2 0,0-1 1,1 2-1,0 0 0,-11 14 1,19-20-1160,1-1-1,1 1 1,-1 1 0,1-1 0,0 1 0,1-1 0,-1 1 0,2 0 0,-1 0 0,1 0 0,0 1 0,1-1 0,0 0 0,0 1 0,1 14-1,1-20-432,-1-1-1,1 1 1,0 0 0,0 0-1,0-1 1,0 1-1,0-1 1,0 1-1,1-1 1,-1 1-1,1-1 1,0 0-1,0 0 1,0 0-1,0 0 1,0 0-1,0 0 1,0 0-1,1-1 1,-1 1-1,1-1 1,-1 0-1,5 2 1,11 4-2210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3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771 0 824,'-1'1'550,"-1"-1"0,1 0 0,0 0 0,-1 0 0,1 1 0,0-1 0,-1 1 0,1-1 0,0 1 0,0 0 0,0-1 0,-1 1 0,1 0 0,0 0 0,-1 1 0,-15 22 3565,-4 31-1225,18-47-2120,-9 26 277,-2 0 0,-1-1 0,-26 42 0,-69 89 160,42-66-433,-339 493 210,401-580-1981,-4 4-158,4-13-3998,-13-16-9462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4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 1580,'0'0'173,"0"0"0,0 0 0,-1-1 0,1 1 0,0 0 0,0 0 0,-1 0 0,1 0 0,0 0 0,0 0 0,-1 0 0,1 0 0,0 0 0,-1-1 0,1 1 0,0 0 0,-1 1 0,1-1 0,0 0 0,0 0 0,-1 0 0,1 0 0,0 0 0,-1 0 0,1 0 0,0 0 0,0 0 0,-1 1 0,1-1 0,0 0 0,0 0 0,-1 0 0,1 0 0,0 1 0,0-1 0,0 0 0,-1 0 0,1 1 0,-10 15 2638,-1 17 140,10-25-2476,0 0 0,0 0 0,1 0 1,0 0-1,1 0 0,0 0 0,0 0 1,0 0-1,1-1 0,1 1 0,-1 0 1,1-1-1,0 0 0,5 9 0,-4-9-448,0-1 0,1 1-1,0-1 1,0 0 0,1 0 0,-1 0-1,1-1 1,0 0 0,1 0 0,-1-1-1,1 1 1,0-1 0,0-1-1,0 1 1,0-1 0,1-1 0,-1 1-1,1-1 1,0-1 0,0 1 0,15 0-1,16-3-1888,12 0-3294,-14 3-3434,-18 0 5257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5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1296 28 1596,'7'-15'4970,"2"3"3115,0 35-5452,77 398 1219,-83-405-3845,-1-11-2,0 0 0,-1 0 0,0 0 0,0 0 0,-1 0 0,0 0 1,1 1-1,-2-1 0,1 0 0,-1 0 0,1 0 0,-1 0 0,-2 6 1,2-11-4,0 1 0,-1 0 0,1-1 0,0 0 0,0 1 0,0-1 0,0 1 0,-1-1 0,1 0 0,0 0 0,0 0 0,-1 0 0,1 0 0,0 0 0,0 0 0,-1 0 0,1-1 0,0 1 1,0 0-1,0-1 0,-1 1 0,1-1 0,0 1 0,0-1 0,0 1 0,0-1 0,0 0 0,0 0 0,0 1 0,0-1 0,-1-1 0,-33-28 55,15 6-150,0-1 0,2-2 0,1 1 0,2-2 0,0 0 0,2-1 0,1-1 0,1 0 0,1 0 0,2-1 0,-7-56 0,15 86 97,0 1 0,0-1-1,0 0 1,1 1 0,-1-1-1,0 1 1,0-1 0,0 0-1,0 1 1,-1-1 0,1 1-1,0-1 1,0 0 0,0 1-1,0-1 1,-1 1 0,1-1-1,0 1 1,0-1 0,-1 1 0,1-1-1,-1 1 1,1-1 0,0 1-1,-1-1 1,1 1 0,-1-1-1,1 1 1,-1 0 0,1-1-1,-1 1 1,1 0 0,-2-1-1,-11 16 97,-2 4-6,3-8-6,0 0 0,-1 0 0,-1-1 0,0-1 0,-28 15 0,37-22-82,0 1 0,0-1 0,-1 0 0,1 0 0,0-1 0,-1 1 0,1-1 0,-1 0 0,0-1 0,1 0 0,-1 1 0,0-2 0,1 1 0,-1-1 0,1 0 0,-1 0 0,1 0-1,-1-1 1,1 1 0,0-2 0,-6-2 0,9 4-36,0-1 0,1 0 0,-1 1-1,1-1 1,-1 0 0,1 0 0,-1 0-1,1 0 1,0 0 0,0-1 0,0 1 0,0 0-1,1 0 1,-1-1 0,1 1 0,-1 0-1,1-1 1,0 1 0,0-1 0,0 1-1,0 0 1,0-1 0,0 1 0,1-1 0,-1 1-1,1 0 1,0-1 0,0 1 0,0 0-1,0 0 1,0 0 0,1-3 0,0 2-19,-1 0 0,1 0 0,0 0 0,0 0 0,0 0 1,0 0-1,0 0 0,1 1 0,-1-1 0,1 1 0,-1 0 1,1-1-1,0 1 0,0 0 0,0 1 0,0-1 0,1 1 0,-1-1 1,0 1-1,1 0 0,5-1 0,-7 2 49,0 1-1,-1-1 1,1 1-1,0 0 1,-1 0 0,1-1-1,-1 1 1,1 0-1,-1 0 1,0 0 0,1 1-1,-1-1 1,0 0-1,0 0 1,1 1 0,-1-1-1,0 1 1,0-1-1,-1 1 1,1-1 0,0 1-1,0 0 1,-1-1-1,1 1 1,-1 0 0,0 0-1,1-1 1,-1 1-1,0 2 1,5 55 378,-6-45-233,-1 0 0,0 0 0,-1 0 0,0-1 0,-1 1 0,-1-1 0,0 1 0,-1-1 0,0-1 0,-1 1 0,-1-1-1,0-1 1,0 1 0,-1-1 0,-17 16 0,8-10 19,0 0 0,-2-1 0,0-1 0,-1-1 0,0-1 0,-1-1 0,0 0 0,-26 8 0,46-19-164,1 0-1,-1 0 1,0-1-1,1 1 1,-1 0 0,0-1-1,1 1 1,-1-1-1,0 0 1,1 0 0,-1 1-1,0-1 1,0 0-1,0 0 1,1-1-1,-1 1 1,0 0 0,1 0-1,-1-1 1,0 1-1,0-1 1,1 0 0,-1 1-1,1-1 1,-1 0-1,1 0 1,-1 0-1,1 0 1,-1 0 0,1-1-1,0 1 1,0 0-1,0 0 1,0-1 0,0 1-1,-1-2 1,-1-5-112,1-1 0,0 1 0,0 0 0,1 0 1,0-1-1,0-13 0,1 15 31,0 0 0,-1-1 0,1 1 0,-2 0 0,1 0 1,-1 0-1,-2-7 0,3 13 77,0 0 1,0 0 0,0 0-1,0 1 1,0-1 0,0 1-1,0-1 1,-1 0 0,1 1-1,0 0 1,0-1 0,0 1-1,-1 0 1,1-1 0,0 1-1,0 0 1,-1 0-1,1 0 1,0 0 0,0 0-1,-1 0 1,1 1 0,0-1-1,0 0 1,0 1 0,-1-1-1,1 1 1,0-1 0,-2 2-1,-42 19 4,36-15 21,-3 0-16,9-4 27,0-1 0,0 1 0,0 0 0,-1-1 1,1 0-1,-1 0 0,1 0 0,-5 1 0,8-2-27,-1 0-1,1 0 1,-1 0-1,1 0 1,0 0-1,-1-1 1,1 1-1,0 0 0,-1 0 1,1 0-1,-1 0 1,1-1-1,0 1 1,0 0-1,-1 0 1,1-1-1,0 1 1,-1 0-1,1-1 1,0 1-1,0 0 1,-1 0-1,1-1 1,0 1-1,0-1 1,0 1-1,0 0 0,-1-1 1,1 0-1,2-23-2,8-13-37,5-13 38,-15 39 36,-7 19 36,-22 33 295,-2-1 0,-2-2 0,-1-1 0,-2-2 0,-2-1 0,-63 45 1,67-52-395,-42 43 0,22-19-7904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34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796 260 880,'35'-21'3909,"17"-10"94,-18 9 2548,17-14 175,-44 30-6264,1-1-1,-1 0 0,0 0 0,-1-1 0,1 1 0,-1-2 0,5-9 0,-9 16-393,-1-1 1,1 0-1,-1 0 0,0 0 0,1 1 0,-1-1 0,0-1 0,-1 1 0,1 0 0,-1 0 0,1-3 1,-1 5-17,-1-1 0,1 1 0,-1 0 0,0 0 0,1 0 0,-1 0 0,0 0 0,1 0 0,-1 0 0,0 0 0,0 0 0,0 0 0,0 0 0,0 0 0,0 1 0,0-1 0,0 0 0,0 1 0,-1-1 0,1 1 0,0-1 0,0 1 0,0-1 0,-1 1 0,1 0 0,0 0 0,-1 0 1,-1 0-1,-73-11 167,-1 4 0,-1 3 1,-94 8-1,23-1 151,115-2-332,0 2 0,0 1 0,1 2 1,-56 17-1,95-12-71,0 1 0,-1-1-1,-1 1 1,4 17 0,-5-13 90,0-1-1,-2 1 1,0 0-1,-1 0 0,-1 0 1,0 0-1,-7 29 1,-36 113 419,29-110-350,-152 605 1173,154-599-1261,7-32-93,1 0-1,1 0 1,-2 35-1,6-57-105,2-9-1986,0-1 0,-1 0 0,0 0 1,0 0-1,-1 0 0,-2-17 0,1 1-3049,2-14-1793,0 22 3845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6 244 2912,'-1'-2'764,"0"0"-1,0 0 0,1 0 0,-1 0 1,0 0-1,1 0 0,0 0 0,0 0 1,-1-1-1,1 1 0,0 0 0,1 0 1,-1 0-1,0 0 0,1-1 0,-1 1 1,2-3-1,-1 2-335,1 1 0,-1-1 1,1 0-1,0 1 0,0 0 0,0-1 0,0 1 1,1 0-1,-1 0 0,0 0 0,4-2 1,8-3-457,0 0 1,0 1 0,0 0 0,19-4-1,-10 2 846,26-8-892,97-38 272,-123 43-1189,0 0 0,21-16 0,-34 19-1718,-31 6-8844,3 8 8433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5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348 294 212,'-4'-8'1475,"0"0"0,0 0 0,1-1 0,0 1 0,1-1 0,0 0 0,0 0 0,1 0 0,-1-16 0,3 5 186,1 0 0,1 0 1,6-27-1,9-37 2638,-27 176-3015,3-56-1265,-3-1 1,-1 0-1,-1-1 1,-2 0-1,-1-1 1,-23 38-1,22-45-1084,-2 0-1,0-2 0,-2 0 1,-32 31-1,43-48-541,0 0 0,0-1 0,-20 11 0,-29 9-8425,41-20 6774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6:56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652 0 1112,'-14'15'15950,"-3"4"-10216,-41 42-4891,-148 105-83,64-61-4203,104-79-1402,-1-1 0,-59 27 0,59-35 1312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29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17 1432,'11'-17'27107,"-50"28"-26455,-5 12-572,1 1 0,1 3 0,1 1 0,1 3 0,2 1 0,1 1 0,-45 53 0,72-73-80,0 0 0,1 1 0,0 0 1,-8 19-1,15-29-1,0 0 1,0 0 0,1 0-1,-1 1 1,1-1 0,0 0-1,0 0 1,1 1-1,-1-1 1,1 1 0,0-1-1,0 1 1,0-1 0,1 0-1,-1 1 1,1-1 0,0 1-1,0-1 1,1 0-1,3 8 1,-3-9 4,1-1-1,0 1 0,-1-1 1,1 0-1,0 0 1,0 0-1,0 0 1,0 0-1,0-1 0,0 1 1,1-1-1,-1 0 1,1 0-1,-1 0 1,1 0-1,-1-1 1,1 0-1,4 1 0,75-6 44,-50 2-36,-8 1 5,-16 0-20,1 1 1,-1 1 0,1 0 0,-1 0 0,0 0 0,14 4 0,-21-4 2,0 1 0,-1 0 0,1 0 0,0 0 0,0 0 0,-1 0 0,1 0 0,0 0 1,-1 0-1,1 1 0,-1-1 0,0 0 0,1 1 0,-1 0 0,0-1 0,0 1 0,0 0 0,0-1 1,0 1-1,-1 0 0,1 0 0,0 0 0,-1 0 0,1 0 0,-1 0 0,0 0 0,0 0 0,0 0 1,0 0-1,0-1 0,0 1 0,0 0 0,-1 0 0,1 0 0,-1 0 0,0 3 0,-4 14 69,-1 1-1,0-1 0,-1-1 0,-1 1 1,-1-1-1,-1-1 0,0 0 0,-2 0 1,1-1-1,-2 0 0,0-1 0,-1-1 0,-1 0 1,0 0-1,0-2 0,-2 0 0,1-1 1,-22 11-1,28-17-442,-32 17 1067,22-17-2474,20-5 1574,-1 0-1,1 0 0,-1 0 0,1-1 0,-1 1 0,0 0 1,1 0-1,-1 0 0,1 0 0,-1-1 0,1 1 0,-1 0 1,1 0-1,-1-1 0,1 1 0,0 0 0,-1-1 0,1 1 1,-1 0-1,1-1 0,0 1 0,-1-1 0,1 1 1,0-1-1,-1 0 0,1 0-299,0-1 1,0 0-1,0 1 1,0-1-1,0 1 1,0-1-1,0 1 0,1-1 1,-1 1-1,1-1 1,-1 1-1,1-1 1,-1 1-1,1 0 1,0-1-1,0 1 0,0 0 1,0-1-1,2-1 1,25-28-7271,-20 22 5320,8-10-1106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0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242 139 1512,'-2'-70'21889,"-41"90"-20178,18-7-1628,1 1-1,1 0 1,-40 35 0,58-44-85,-1 0 1,1 0-1,0 1 1,0 0-1,1 0 1,-1 0-1,1 1 1,1-1-1,-1 1 1,1 0-1,1 0 0,-1 0 1,1 0-1,0 1 1,1-1-1,0 1 1,0-1-1,0 1 1,1 10-1,1-14 14,0 1 0,-1-1-1,2 0 1,-1 0 0,0 0-1,1 0 1,0 0 0,0-1-1,0 1 1,0 0 0,0-1-1,1 1 1,0-1-1,-1 0 1,1 0 0,0 0-1,1 0 1,-1-1 0,1 1-1,-1-1 1,1 0 0,-1 0-1,1 0 1,0 0 0,0-1-1,0 0 1,0 1 0,0-2-1,1 1 1,-1 0 0,7-1-1,3 2 18,0-2 0,0 0 0,0-1 0,-1 0 0,1-1 0,0 0 0,-1-1 0,22-8 0,-11 2-26,-1-2 0,0 0 0,-1-1 0,0-2 0,-1 0 0,-1-1 0,0-1-1,27-28 1,-39 35 11,0 0 0,-1-1-1,0 0 1,0 0 0,-1-1 0,-1 0-1,1 0 1,-2 0 0,0-1-1,0 1 1,-1-1 0,0 0 0,-1 0-1,0 0 1,-1 0 0,-1 0-1,0-1 1,0 1 0,-4-20-1,-1 85 1495,3 46-333,2 16-428,-5-2 1,-5 1 0,-5-1-1,-55 205 1,-3-67-748,69-254-518,-2-15-698,-3-21-1282,13-6-1625,2 1 1,2-1 0,2 1 0,2 1-1,19-47 1,-30 87 3925,16-44-2927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0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80 194 460,'-6'-113'10587,"1"49"-3215,7 48 138,-2 16-7401,8 28 570,-1 0 0,-2 1 0,-1 0 0,-1 0 0,-1 38 0,-16 149 1176,11-180-1551,-41 273 92,17-141-296,25-154-100,-7 60 0,9-69 0,0 1 0,0 0 0,0 0 0,1 0 0,0 0 0,0-1 0,0 1 0,0 0 0,5 9 0,-6-15-8,0 0-1,0 0 1,0 0-1,1 1 1,-1-1-1,0 0 1,0 0-1,0 0 1,1 0-1,-1 1 1,0-1-1,0 0 1,0 0-1,1 0 1,-1 0-1,0 0 1,0 0-1,1 0 1,-1 0-1,0 0 1,0 0-1,1 0 1,-1 0-1,0 0 1,0 0-1,0 0 1,1 0-1,-1 0 1,0 0-1,0 0 1,1 0-1,-1 0 1,0 0-1,0 0 1,1 0-1,-1 0 1,0-1-1,0 1 1,0 0-1,1 0 1,-1 0-1,0 0 1,0-1-1,0 1 1,1 0-1,12-16-908,7-19-966,-20 35 1824,123-235-24090,-109 210 21077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1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83 452,'-2'-42'8470,"0"2"4932,17 86-9506,-7-27-3068,-2 5-123,-1 0 1,-1 1-1,-1-1 0,0 33 1,3 24 339,15 215 102,-18-274-2205,-2-25-1543,-4-41-3786,1 21 4075,-2-178-14098,6 156 13475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45 824,'5'-8'1817,"-3"4"-352,0 1 0,0 0 1,0-1-1,1 1 0,-1 0 0,1 1 0,0-1 0,0 0 0,5-3 0,-7 6-1071,0-1-1,0 1 1,0 0-1,0-1 1,0 1-1,0 0 1,0 0-1,0 0 1,1 0-1,-1 0 0,0 0 1,0 0-1,0 0 1,0 1-1,0-1 1,0 0-1,0 1 1,0-1-1,1 1 1,19 13 1662,-17-9-1776,1-1-1,-1 1 0,0 0 0,0 0 0,0 0 0,3 6 0,-6-9-1010,1 1-1,-1 0 1,0 0 0,0 0 0,-1 0-1,1 0 1,0 0 0,-1 0 0,0 3-1,12-34-18983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0 844,'16'7'15919,"-15"-5"-15035,11 19 6127,2 35-5188,-11-39-7,8 40-1284,-3 1 0,1 81 0,-12 121 1635,-2-73-1460,6-122-977,-4 117-1680,1-164 1057,-2-4-3499,-15-55-15733,14 23 16628</inkml:trace>
  <inkml:trace contextRef="#ctx0" brushRef="#br0" timeOffset="1">8 712 452,'-8'-2'17479,"24"13"-9926,-5-6-8707,17 5 2063,1-1 0,48 7 1,-59-13-1901,1-2 0,-1 0-1,19-2 1,-33 0 225,0 1-1,0-1 1,0 0-1,0 0 1,0-1-1,-1 1 0,1-1 1,6-3-1,22-24-9613,-25 19 6910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3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0 265 1196,'7'-7'2298,"0"-1"-1,0 1 0,1 1 1,9-7-1,40-19 3587,68-16-2850,-67 27-2186,42-10-550,8-3-2026,-42 3-4767,-36 8-2540,-23 19 6010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16 155 1040,'5'19'10626,"9"-9"-4102,-10-9-6041,0 0 0,0-1-1,0 0 1,1 1-1,-1-2 1,0 1 0,0 0-1,0-1 1,4 0-1,9-4-404,-1 0-1,1 0 0,22-13 0,-33 15-93,-1 0 0,0 0 0,0-1 0,0 1 0,-1-1 0,1 0 0,-1-1-1,0 1 1,0-1 0,-1 0 0,1 0 0,-1 0 0,4-9 0,-6 11-12,0 1 1,0 0-1,-1 0 1,0-1-1,1 1 1,-1 0-1,0 0 1,0-1-1,0 1 1,0 0-1,0-1 1,-1 1-1,1 0 1,-1-1-1,1 1 1,-1 0 0,0 0-1,0 0 1,0 0-1,0 0 1,0 0-1,-1 0 1,1 0-1,-1 0 1,1 0-1,-1 1 1,1-1-1,-1 1 1,0-1-1,0 1 1,0-1-1,0 1 1,0 0-1,0 0 1,0 0-1,0 0 1,-1 1-1,-2-2 1,1 0 20,-1 1 1,1-1-1,-1 1 1,1-1-1,-1 1 1,0 1-1,1-1 1,-1 1-1,0-1 1,0 2-1,1-1 1,-1 0-1,0 1 1,0 0-1,1 0 1,-1 0-1,1 0 0,-1 1 1,-5 3-1,5-2 104,0 1 0,-1 0 0,1 1 0,0-1-1,1 1 1,-1 0 0,1 0 0,0 1 0,1-1-1,-1 1 1,1 0 0,-3 8 0,-2 5 375,1 1 1,1 0 0,1 0-1,1 1 1,1-1 0,1 1-1,0 36 1,5-24-393,1 0-1,1 0 1,2-1-1,1 1 1,1-2-1,2 1 1,2-1-1,0-1 1,2 0-1,36 53 1,-38-64-566,-10-13-115,0-1 1,1 1-1,0-1 1,0 0-1,0 0 1,7 6-1,-9-10 87,0 0 0,0 0 0,0 0 0,0 0 0,0 0 0,0-1 0,0 1 0,0-1 0,0 1 0,0-1 0,0 0 0,0 0 0,0 0 0,0 0 0,1 0 0,-1 0 0,0 0 0,0-1 0,0 1 0,0-1 0,0 0 0,0 1 0,0-1 0,2-1 0,9-5-3282,1-1 104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2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21 2112,'-5'34'10478,"11"-6"-3786,-5-26-6296,1 1 0,0 0 0,-1 0 0,1 0 1,0-1-1,0 1 0,1-1 0,-1 0 0,0 0 0,1 0 0,-1 0 0,1 0 0,5 3 0,2-1-249,1 0 1,0-1-1,-1 0 0,1-1 0,0 0 0,1 0 0,-1-1 1,17-1-1,36-4 277,0-2 0,101-25 0,-78 14-85,137-24 13,-218 39-1056,-9 0-1156,-22-3-3837,-31-8-2829,30 0 1282,11 7 3804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3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1 140 1084,'9'-26'8149,"12"-14"-1427,-5 10-2117,-6 13-1809,-2 16-878,4 28-358,-9-15-1602,15 53 696,-4 1-1,7 70 0,-10-53-462,-3-34-157,-2 1-1,-3 0 1,-2 0-1,-6 66 1,5-116-37,0 1 0,0-1 0,0 1 0,0-1 1,0 1-1,0-1 0,0 1 0,0-1 0,0 1 0,0-1 1,0 1-1,0-1 0,0 1 0,0-1 0,-1 1 0,1-1 1,0 1-1,0-1 0,0 1 0,-1-1 0,1 0 1,0 1-1,-1-1 0,1 0 0,0 1 0,-1-1 0,1 0 1,-1 1-1,1-1 0,0 0 0,-1 1 0,1-1 0,-1 0 1,1 0-1,-1 0 0,0 1 0,-12-16-234,-7-31-181,16 24 250,0 0 0,2-1 0,0 1 0,3-34 0,14-93-528,-10 105 461,-4 34 175,21-134-496,-18 128 518,0 1-1,1-1 1,0 1-1,1 0 1,1 0-1,15-25 0,-21 38 36,1-1-1,0 1 0,-1 0 0,1 0 0,0 0 0,0 0 1,0 0-1,0 1 0,0-1 0,1 0 0,-1 1 0,0 0 1,1-1-1,-1 1 0,1 0 0,-1 0 0,1 1 0,0-1 1,-1 0-1,1 1 0,0 0 0,0 0 0,-1-1 0,1 2 1,0-1-1,0 0 0,-1 0 0,1 1 0,0 0 0,-1-1 1,1 1-1,-1 0 0,1 0 0,-1 1 0,1-1 0,-1 0 1,0 1-1,1-1 0,-1 1 0,3 3 0,2 1 5,-1 0-1,0 0 1,0 0 0,0 1-1,-1 0 1,0 1 0,0-1-1,0 1 1,-1 0 0,-1 0-1,5 13 1,-6-11 13,0-1-1,-1 1 1,-1 0-1,1 0 1,-3 16-1,1 9 217,37-77 317,-35 41-547,26-32-123,1 1 0,2 1-1,0 2 1,56-40-1,-83 67 120,0 0 0,0 0 0,0 0 0,1 0 0,-1 0 0,0 1-1,1 0 1,-1 0 0,1 0 0,0 0 0,-1 0 0,1 1 0,0 0-1,0-1 1,4 2 0,-6 0 25,0 0 1,0 0-1,0 0 0,0 0 1,0 1-1,0-1 0,0 1 1,-1-1-1,1 1 0,0 0 1,-1 0-1,1 0 0,-1 0 1,0 0-1,0 0 0,0 0 1,0 0-1,0 0 0,0 1 0,0-1 1,-1 0-1,1 0 0,-1 1 1,1 3-1,9 66 1589,-3-1-1,-2 102 1,-4-180-2471,0 0 1,0 1 0,1-1-1,-1 0 1,1 1 0,1-1-1,0 1 1,0 0 0,0-1-1,0 1 1,7-7 0,4-6-6817,32-33 0,-29 33 3841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3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273 354 200,'-14'12'6097,"1"0"-1,-1-1 1,-24 14 0,18-12-3604,25-11-110,15-6-1955,27-12-698,-39 11 85,1-1 0,-1 0 1,1 0-1,-2-1 1,1 0-1,-1 0 0,0-1 1,0 0-1,-1 0 1,0-1-1,-1 1 0,0-1 1,0 0-1,-1-1 0,0 1 1,0-1-1,-1 0 1,-1 0-1,0 0 0,0 0 1,-1 0-1,0 0 1,0-1-1,-2 1 0,1 0 1,-1 0-1,0-1 0,-1 1 1,-1 0-1,1 0 1,-1 1-1,-1-1 0,0 0 1,0 1-1,-1 0 0,0 0 1,-1 1-1,0-1 1,-14-14-1,18 20 216,-2-1 0,1 1 0,0 0 0,-1 0 0,1 1 0,-1-1 0,0 1 0,0-1 0,0 1 0,0 0 0,0 1 0,0-1 0,-1 1 0,1 0 0,0 0 0,-1 0 0,1 1 0,-1-1 0,1 1 0,-1 0 0,1 0 0,-1 1 0,1-1 0,-1 1 0,1 0 0,-1 0 0,1 1 0,0-1 0,0 1 0,0 0 0,0 0 0,0 0 0,-6 5 0,0 1 191,0 0 0,0 1-1,1 0 1,0 0-1,0 1 1,1 0-1,1 0 1,0 1 0,0 0-1,-8 19 1,4-2 333,1 1 1,1 0 0,-9 50 0,15-63-428,1 1 1,1 0 0,1 0 0,0-1-1,1 1 1,1 0 0,1 0 0,5 19-1,-8-35-128,0 1-1,1-1 0,-1 1 1,1-1-1,-1 0 0,1 1 1,0-1-1,-1 0 0,1 1 1,0-1-1,0 0 0,0 0 1,0 0-1,0 0 0,0 0 1,0 0-1,0 0 0,1 0 1,-1 0-1,0 0 0,1-1 1,-1 1-1,0-1 0,1 1 1,-1-1-1,1 1 0,-1-1 1,3 1-1,-1-2-36,1 1 0,0-1 1,0 1-1,-1-1 0,1 0 0,0-1 1,-1 1-1,1 0 0,-1-1 0,1 0 1,2-2-1,11-7-335,-1-1 0,-1-1 0,17-18-1,-5 4-280,9-11-286,2 3 1,78-59 0,-116 93 945,1 1 1,-1-1 0,1 1 0,-1 0-1,1-1 1,-1 1 0,1 0 0,-1-1-1,1 1 1,-1 0 0,1-1 0,-1 1-1,1 0 1,0 0 0,-1 0 0,1 0 0,-1 0-1,1 0 1,0 0 0,-1 0 0,1 0-1,-1 0 1,1 0 0,0 0 0,-1 0-1,1 0 1,-1 1 0,1-1 0,-1 0 0,1 0-1,0 1 1,-1-1 0,1 0 0,0 1-1,4 23 436,-14 38 535,7-56-832,0 5-13,0-1 0,0 1 0,1-1 0,1 1 0,0 0 0,2 17-1,-2-26-151,1 0-1,-1 1 1,1-1-1,0 1 1,0-1-1,0 0 0,0 1 1,1-1-1,-1 0 1,0 0-1,1 0 1,0 0-1,-1 0 0,1-1 1,0 1-1,0 0 1,0-1-1,0 1 1,0-1-1,0 0 0,1 0 1,-1 0-1,0 0 1,1 0-1,-1 0 1,1 0-1,-1-1 0,1 1 1,-1-1-1,1 0 1,-1 0-1,1 0 1,3 0-1,7-2-629,1 1-1,-1-2 1,0 1-1,1-2 1,-1 0 0,-1-1-1,1 0 1,-1 0-1,0-2 1,0 1-1,13-11 1,6-5-3001,-1-2-1,46-47 1,-7-12-1924,-49 56 4109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4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42 1020,'1'-1'381,"0"0"0,0-1 0,0 1 0,-1 0 0,1-1 0,0 1 0,-1 0 0,1-1 0,-1 1-1,1-1 1,-1 1 0,0-1 0,1 1 0,-1-1 0,0 1 0,0-1 0,0 1 0,0-1 0,-1 1 0,1-1 0,0 0 0,-1-1 0,0 2-64,0 1 1,0-1-1,0 0 1,0 1-1,0-1 1,0 1-1,0-1 1,0 1-1,-1-1 1,1 1-1,0 0 1,0 0-1,0 0 1,0-1-1,-1 1 1,1 0-1,0 0 1,0 1 0,0-1-1,-1 0 1,0 1-1,-13 2 1359,1 0 0,0 2 0,-17 7 0,28-11-1662,-9 4 374,-1 1-1,1 1 1,1 0-1,-1 1 0,2 0 1,-1 0-1,1 1 0,0 1 1,0-1-1,1 2 0,1-1 1,-12 19-1,17-24-361,0 0 1,1 0-1,-1 0 0,1 1 0,0-1 0,1 0 0,-1 1 1,1 0-1,0-1 0,0 1 0,1 0 0,0-1 0,0 1 1,0 0-1,0-1 0,1 1 0,0 0 0,1-1 0,-1 1 1,1-1-1,0 1 0,0-1 0,0 0 0,1 0 0,0 0 1,0 0-1,0 0 0,1-1 0,0 1 0,0-1 1,7 7-1,0-3-20,-1 0 0,1 0 0,0-1 0,1 0 0,0-1 0,25 10 0,-1-5-59,41 7 0,-49-12-44,0 1-1,-1 0 1,43 20-1,-68-27 97,-1 1-1,1 0 0,0 0 0,-1 0 1,1 0-1,-1 0 0,1 0 1,-1 0-1,1 1 0,-1-1 0,0 0 1,0 1-1,1-1 0,-1 1 0,0-1 1,-1 1-1,1 0 0,0-1 1,0 1-1,-1 0 0,1 0 0,-1 0 1,1-1-1,-1 1 0,0 0 0,0 0 1,1 0-1,-1 0 0,-1 0 1,1-1-1,0 1 0,0 0 0,-1 0 1,1 0-1,-1 0 0,0-1 0,1 1 1,-1 0-1,0-1 0,0 1 1,0 0-1,0-1 0,0 1 0,-2 1 1,-8 11 28,-1-1 1,0 0-1,-27 22 1,19-17-17,-23 21 54,21-21-1591,-31 36 1,56-65-8164,15-27-381,-7 24 6342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24 1316,'22'-24'22189,"-14"40"-20838,37 149 4084,-36-122-4857,-2 1 0,-1 0 0,-1 79 0,-10-13-538,-4 0 0,-5-1 1,-38 143-1,45-226-544,-1 0 1,-2 0 0,-16 31-1,22-49-105,-1 0-1,0 0 0,-1-1 0,0 1 0,-12 11 0,15-16 69,-1-1 0,1 1 0,-1-1 0,0 1 0,1-1 0,-1 0 0,0 0 0,0-1 0,0 1 0,-1-1 0,1 0 0,0 0-1,-6 0 1,7-1-22,0 0 0,0 0 0,0 0 0,0 0 0,0 0 0,0-1 0,0 0-1,0 1 1,0-1 0,0 0 0,1 0 0,-1-1 0,0 1 0,0-1 0,1 1 0,-1-1-1,1 0 1,0 0 0,-4-3 0,3 1 101,0 0 0,0-1 0,0 1 0,1-1 0,0 0 0,0 0 0,0 0 0,0 0 0,1 0 0,-2-8 0,1 1 584,1 0 0,0 1 0,1-1 0,0 0 0,1 0 0,0 0 0,1 0 0,1 0 0,4-15 0,1 9 982,1 1 0,1-1 0,0 2 0,2-1 0,-1 2 0,2-1 0,0 2 0,1 0 0,0 0 0,1 1 0,1 1 0,16-10 0,8-4 697,44-20 0,45-14-1572,-50 24-2236,-21 5-3861,-27 3-4128,-26 21 6692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4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10 195 1520,'-2'29'9909,"12"-10"-3676,-7-17-5875,0 0 0,0 0 0,0-1 0,0 0 0,0 1 0,0-1 0,0 0 0,0 0 0,0-1 0,1 1 0,-1-1 0,0 1 0,5-1 0,5-1-307,1 1 0,-1-2 0,1 0 0,-1-1 0,0 0 0,15-6 0,-15 4-223,-1-1 0,0-1-1,0 0 1,-1 0 0,0-1-1,0 0 1,17-18-1,-23 21-122,0 0 0,-1 0 0,0-1 0,0 0-1,0 1 1,-1-1 0,0-1 0,0 1 0,0 0-1,-1-1 1,0 1 0,0-1 0,-1 0 0,0 1-1,0-1 1,0 0 0,-1-9 0,-1 14 253,1 0 0,0 0 0,0 1 0,-1-1 0,1 0 0,-1 1 0,0-1 0,1 1 0,-1-1 0,0 0 0,0 1 0,0 0-1,0-1 1,0 1 0,0 0 0,0-1 0,-1 1 0,1 0 0,0 0 0,-1 0 0,-2-2 0,0 1 78,0 1 0,0 0 0,0-1 0,0 1 1,0 0-1,-1 1 0,1-1 0,-8 1 0,0 0 332,0 1 1,0 0-1,0 1 0,0 1 1,-18 6-1,20-5-5,0 0 1,0 1-1,1 1 1,-1-1-1,1 2 0,1-1 1,-1 1-1,1 0 1,1 1-1,-1 0 0,1 0 1,-11 17-1,11-12-50,0 0 0,0 1-1,2-1 1,-1 2 0,2-1-1,0 0 1,0 1 0,-1 24-1,3-17-191,1 0-1,2 1 1,0-1-1,1 0 1,1 0 0,1 0-1,1 0 1,2 0-1,-1-1 1,2 0-1,1-1 1,17 30-1,-23-45-232,0 0-1,1 0 0,0 0 1,0 0-1,0-1 0,0 1 0,1-1 1,-1 0-1,1 0 0,0-1 0,1 1 1,-1-1-1,0-1 0,1 1 0,0-1 1,0 1-1,11 1 0,-11-3-330,0-1 0,0 0 0,0 0 0,0-1 0,0 1 0,0-2 0,0 1 0,0 0 0,-1-1 0,1 0 0,0 0 0,-1-1 0,1 0 0,-1 0 0,0 0 0,0 0 0,0-1 0,4-4 0,5-5-1332,-1-1 0,-1 0 0,0 0 0,-1-1 0,0-1 0,10-21 0,-5 8-720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5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1344,'0'-1'605,"1"-1"-1,-1 1 1,1-1-1,0 1 1,-1-1 0,1 1-1,0-1 1,0 1-1,0 0 1,0-1 0,0 1-1,1 0 1,-1 0-1,0 0 1,1 0 0,-1 0-1,0 0 1,1 0-1,-1 1 1,1-1 0,-1 0-1,1 1 1,0-1-1,1 0 1,12 11 3827,2 13-3716,-6 0-336,0 0 0,-1 1 0,-2 1 0,0 0 0,-1 0 0,-2 0 1,-1 0-1,-1 1 0,-1 0 0,-1 0 0,-1 0 0,-7 48 0,7-73-338,0 0-1,0 0 0,0 0 1,0 1-1,0-1 0,0 0 0,-1 0 1,1 0-1,0 0 0,-1 0 0,1 0 1,-1 0-1,1 0 0,-1 0 1,1 0-1,-1 0 0,0 0 0,0 0 1,1 0-1,-1 0 0,0-1 0,-1 2 1,1-3-7,1-1 0,-1 1 0,1 0 0,-1-1 0,1 1 0,0-1 0,0 1 0,0 0 0,0-1 0,0 1 0,0-1 0,0 1 0,0-1 0,1 1 0,-1 0 0,0-1 0,1 1 0,0-2 0,31-108-813,5 2-3685,53-104-13915,-73 178 14606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7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1 872,'-14'0'2460,"-11"6"13719,44 3-15391,20 3-245,0-2 1,0-1-1,1-2 0,45 2 0,-36-3-306,544 35-1588,-591-41 921,0 0 0,0-1 0,0 1 1,0-1-1,0 0 0,0 1 0,0-1 0,0 0 0,0 0 0,0 0 0,0-1 0,0 1 0,2-2 0,-4 2-79,1 1-1,0-1 1,-1 0-1,1 0 1,-1 1-1,1-1 1,-1 0-1,1 0 1,-1 1-1,0-1 1,1 0 0,-1 0-1,0 0 1,1 0-1,-1 0 1,0 0-1,0 1 1,0-1-1,0 0 1,0 0-1,0 0 1,0 0-1,-1-1 1,-1-5-2698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3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2752,'3'1'1014,"-1"0"1,0 1-1,0-1 0,0 1 0,0-1 0,0 1 0,0 0 0,0 0 1,0 0-1,0 0 0,2 4 0,10 31 4518,-10-17-4708,-1 1 0,0 24 0,-1-21 531,0 6-938,-2 1 1,-1 0-1,-1 0 1,-1-1-1,-2 0 1,-1 1-1,-16 46 1,16-62-1001,-1 1 1,0-1-1,-1 0 0,-1-1 1,0 0-1,-19 23 0,20-29-727,-1 0 0,0 0 0,0-1 0,-11 7 0,11-8-836,-1-1 0,1 0 0,-1-1 0,-19 6 1,3-5-1830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0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73 2980,'-43'4'15380,"41"-4"-15126,0 0 1,1-1-1,-1 1 0,0 0 1,0-1-1,1 1 1,-1-1-1,0 0 1,1 1-1,-1-1 1,0 0-1,1 0 0,-1 0 1,1 0-1,-1-1 1,1 1-1,0 0 1,0-1-1,-1 1 1,1 0-1,-1-2 1,1-5-686,4-1-4802,1-7-5287,-6 3 6335,-2 3 800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3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88 205 2492,'0'-1'396,"0"0"0,0 1 0,1-1 0,-1 0 0,0 1 0,0-1-1,1 1 1,-1-1 0,0 0 0,1 1 0,-1-1 0,1 1 0,-1-1 0,0 1 0,1-1-1,-1 1 1,1-1 0,0 1 0,-1-1 0,1 1 0,-1 0 0,1-1 0,-1 1-1,1 0 1,0 0 0,-1-1 0,1 1 0,0 0 0,-1 0 0,1 0 0,0 0 0,0 0-1,20 14 4542,8 31-2508,-19-21-2003,-2 1-1,-1 0 0,0 0 1,-2 1-1,-1-1 1,-1 1-1,-1 41 0,-20 182 299,10-202-940,-1 1 1,-2-1-1,-3-1 0,-1 0 1,-38 75-1,53-120 109,-1 1-1,1-1 1,-1 0 0,1 1-1,-1-1 1,0 0-1,1 0 1,-1 0 0,0 0-1,0 0 1,0 0 0,0 0-1,0 0 1,0 0 0,0 0-1,0 0 1,0-1 0,0 1-1,-1 0 1,1-1-1,0 1 1,-1-1 0,-1 1-1,2-1-53,0 0-1,0-1 1,-1 1 0,1-1-1,0 1 1,0-1-1,0 0 1,0 1-1,0-1 1,0 0 0,0 0-1,0 0 1,0 0-1,0 0 1,0 0-1,1 0 1,-1 0-1,0 0 1,0-2 0,-3-5-639,0 0 0,1-1 0,0 1 0,0-1 0,-2-17 0,1-16-767,2 0-1,2-1 1,6-47-1,3 28 573,2 1-1,3 0 0,27-74 1,-30 104 941,2 1 0,0 1 0,2 0 0,2 1 0,0 1 0,1 0 1,2 2-1,26-27 0,-25 31 353,1 2 1,1 1 0,1 0-1,0 2 1,1 1 0,1 0-1,0 2 1,1 1 0,34-9-1,-11 6 1476,87-14 0,-111 25-923,1 1 1,0 2-1,-1 1 0,1 1 1,31 5-1,-53-6-719,-1 1 1,1 0-1,-1 0 0,0 1 1,1-1-1,-1 1 1,0 0-1,0 0 0,0 0 1,0 1-1,-1-1 1,1 1-1,-1 0 0,1 0 1,-1 0-1,0 1 1,0-1-1,3 6 0,-3-3 19,0 0 0,-1-1 0,0 1 0,0 0 0,-1 0 0,0 0 0,0 0 0,0 1 0,0-1 0,-1 0 0,0 0 0,-1 7 0,-2 6 67,-1 1-1,-1-1 1,0-1-1,-1 1 1,-1-1-1,-1 0 1,-16 27-1,7-18-153,-2-1 0,-2-1 0,0-1-1,-1-1 1,-1-1 0,-1 0 0,-1-2 0,-1-1-1,-1-1 1,0-2 0,-1 0 0,-1-2-1,-57 20 1,83-33-104,0 0-1,0 0 1,0 0-1,0 0 0,0-1 1,0 1-1,0-1 1,0 0-1,0 0 1,0 0-1,0 0 1,0 0-1,0-1 1,0 1-1,0-1 1,0 0-1,0 0 0,0 0 1,0-1-1,0 1 1,1 0-1,-1-1 1,0 0-1,1 0 1,-1 0-1,-3-4 1,4 2-66,0 1 0,0-1 1,0 1-1,0-1 0,1 0 1,0 0-1,0 0 0,0 0 1,0 0-1,0 0 0,1 0 1,0 0-1,0-1 0,0 1 1,0 0-1,1 0 0,0 0 1,-1 0-1,2 0 0,1-5 0,-2 5 52,0 0 0,0 1-1,1-1 1,-1 0-1,1 0 1,0 1 0,0-1-1,1 1 1,-1-1-1,1 1 1,-1 0-1,1 0 1,0 0 0,0 1-1,0-1 1,1 1-1,-1-1 1,1 1-1,3-1 1,-2 1 89,0 1 1,-1 0-1,1 0 1,0 0-1,0 1 1,0 0-1,0 0 1,0 0-1,0 1 1,0-1-1,0 1 1,0 0-1,7 3 1,4 3 222,0 0 0,0 1-1,-1 0 1,0 2 0,-1-1 0,0 2-1,23 21 1,-14-9-147,-2 2 0,0 0 0,-1 1 0,-2 1 0,0 1 0,-2 0 0,-1 1 0,10 32 0,-16-37-1447,-2 1 0,0 1 0,3 34 0,-9-56 461,-1 1 0,0-1 0,0 1 0,0-1 0,-1 0 0,0 1 0,1-1 0,-2 0 0,1 0 0,0 0 0,-1 0 0,0 0 0,-2 5 0,-3 2-2311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1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424 567 1692,'1'-6'145,"0"1"0,-1 0 0,0-1 0,1 1 0,-2-1 0,1 1 0,-1 0 0,0-1 0,0 1 0,0 0 0,-1 0 0,1 0 0,-1 0 0,-1 0 0,1 0 0,-1 0-1,0 0 1,0 1 0,0 0 0,0 0 0,-7-6 0,-10-10-831,-1 0 0,-47-32 1,27 21 507,24 18-48,1-1 0,1-1 0,0 0-1,-23-32 1,34 41 455,-1-1 0,1 0 0,1 0 0,0 0 0,0-1 0,0 1 0,1-1 0,0 0 1,0 1-1,1-1 0,0 0 0,0 0 0,1 0 0,0 0 0,2-15 0,11-26 3182,-2 18 2410,-8 23-3576,-13 49 4597,-3 47-3989,-2 13-1321,-44 303 2806,49-322-3828,5-44-498,-12 137 21,15-147-51,2 1-1,2-1 0,0 1 0,7 28 1,-8-77-14694,-5-45 5844,2 37 3873,2 8 2058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2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32 146 552,'-14'-8'2665,"-4"-5"8220,19 13-10530,0-1-1,0 0 1,0 1-1,0-1 0,-1 1 1,1-1-1,0 1 1,0 0-1,0-1 1,0 1-1,0 0 0,0 0 1,0 0-1,0 0 1,0 0-1,0 0 1,0 0-1,0 0 0,0 0 1,0 0-1,0 0 1,1 1-1,147-12 2960,74-27-3841,-212 36 229,73-19-3546,-46 1-1727,-37 19 4814,1-1 1,0 1-1,0-1 1,0 0-1,-1 1 1,1-1 0,-1 0-1,0 0 1,1 0-1,-1 0 1,0 0-1,1-5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2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0 160,'-4'10'9805,"9"8"-4774,15 19-914,-15-30-2634,5 12-3,37 59 1569,-44-73-3013,0-1-1,1 0 1,-1 0-1,1 0 0,0 0 1,0-1-1,0 1 1,0-1-1,1 0 0,0 0 1,-1-1-1,1 1 1,8 2-1,-9-5-79,-1 1-1,1-1 1,-1 0 0,1 0 0,-1 0-1,1 0 1,-1-1 0,1 1-1,-1-1 1,0 0 0,1 0 0,-1 0-1,0 0 1,0-1 0,0 1-1,0-1 1,0 0 0,0 0 0,0 0-1,0 0 1,-1-1 0,1 1-1,-1-1 1,0 1 0,0-1 0,0 0-1,0 0 1,0 0 0,0 0-1,-1 0 1,3-7 0,0-2-133,1 0 1,-1-1 0,-1 0-1,0 0 1,-1 0 0,-1 0-1,1-16 1,9 158 2147,1 12-101,-12-97-1472,-2 1 1,-2 0-1,-2-1 0,-1 1 0,-3-2 0,-2 1 0,-19 46 0,24-73-172,-1 0 0,-1-1 0,-1 0 0,-1 0 0,0-1 0,0-1 0,-2 0 0,-21 20 0,22-25-156,0 0 1,0-2-1,0 1 0,-1-1 1,0-1-1,-1 0 0,1-1 0,-1-1 1,0 0-1,0 0 0,0-2 1,-20 2-1,15-3-503,-1 0 0,1-1 1,-1-2-1,-35-6 0,49 7 260,1-1 0,-1 1 0,1-1 0,-1-1 0,1 1 0,0-1 0,0 0 0,0 0 0,-6-5 0,9 6 111,0 0 1,0 0-1,1 0 0,-1 0 1,0-1-1,1 1 0,-1-1 1,1 1-1,0-1 0,0 1 1,0-1-1,0 1 0,1-1 1,-1 0-1,1 0 0,-1 1 1,1-1-1,0 0 0,0 0 1,0-3-1,2 1-699,-1 0 0,1-1 0,-1 1 0,1 0 0,1 0 0,-1 0 0,1 1 0,0-1 0,0 0 0,0 1 0,0 0 0,5-4 0,52-48-8153,-48 46 6848,13-12-1567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2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81 208 2148,'15'-14'17612,"-13"14"-16811,5 17 7267,-1 3-8894,4 21 1663,-2 0 1,-1 1-1,-3-1 1,0 61-1,-3-73-573,1 15-188,2 35 142,-10 117 1,6-196-289,0 1-1,0 0 1,0 0 0,0 0 0,0 0-1,0 0 1,0-1 0,0 1 0,0 0-1,0 0 1,0 0 0,0 0 0,-1-1-1,1 1 1,0 0 0,-1 0 0,1 0-1,-1-1 1,1 1 0,0 0 0,-1-1-1,0 1 1,1 0 0,-1-1 0,1 1-1,-1-1 1,0 1 0,1-1 0,-1 1-1,0-1 1,0 1 0,1-1 0,-1 0-1,0 1 1,0-1 0,0 0-1,1 0 1,-1 0 0,0 1 0,0-1-1,0 0 1,0 0 0,0 0 0,1 0-1,-1-1 1,0 1 0,0 0 0,-1-1-1,-4-1-606,1-1-1,0-1 1,-1 1 0,1-1-1,-8-8 1,5 4-248,1-1 0,0 0 1,1 0-1,0-1 0,0 1 1,1-1-1,0-1 0,1 1 1,0-1-1,1 1 0,0-1 1,0 0-1,0-11 0,-1-10-754,1 1-1,2-1 1,3-44-1,1 57 1853,1 1 1,0-1-1,1 0 1,1 1 0,1 0-1,1 1 1,0 0-1,1 0 1,1 0-1,1 1 1,0 1-1,1 0 1,25-25-1,-3 8 1691,1 1 0,2 1 1,1 3-1,63-36 0,-7 15 1543,-83 44-3120,0 0 0,1 0 0,-1 1 0,1 0 0,-1 1 1,23-2-1,-31 5-229,-1-1 1,1 1-1,0 0 1,0 0-1,-1 0 1,1 0-1,0 0 1,-1 1-1,1-1 1,-1 1-1,0 0 1,0-1-1,1 1 1,-1 0-1,0 1 1,-1-1-1,1 0 1,0 0-1,-1 1 1,1-1-1,-1 1 1,1-1-1,-1 1 1,0 0-1,0-1 1,0 4-1,2 3 125,0 1-1,-1-1 0,0 1 0,0-1 1,-1 1-1,-1 15 0,-1-9 53,-2 1 0,0-1 0,-1 0 0,0 0 0,-1-1 0,-1 1-1,-1-1 1,0-1 0,0 1 0,-15 19 0,8-15-493,0-1 1,-1-1-1,-1 0 0,-1-1 1,0-1-1,-38 26 0,55-41 61,-1 1-1,1-1 0,-1 1 1,1 0-1,-1-1 0,0 0 1,1 1-1,-1-1 0,0 1 1,1-1-1,-1 0 0,0 0 1,1 1-1,-1-1 0,0 0 1,0 0-1,1 0 0,-1 0 1,0 0-1,0 0 0,1 0 1,-1 0-1,0 0 0,-1 0 1,8-15-5899,21-24-3236,-14 23 6019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3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0 119 2488,'9'5'18246,"9"6"-12750,29 12-4837,-34-21-631,0-1 1,0 0-1,0-1 0,0-1 0,0 0 1,-1 0-1,1-2 0,0 1 1,13-6-1,-17 5-111,0 0 1,0 0-1,0-1 1,0 0-1,-1-1 1,0 0-1,0-1 1,0 1-1,0-1 1,-1-1-1,0 1 1,11-15-1,-17 19 43,1 0-1,-1 1 1,0-1-1,0 0 1,0 0-1,0 0 1,0 0 0,-1 0-1,1 0 1,-1 0-1,1 0 1,-1 0-1,0 0 1,1 0 0,-1 0-1,0 0 1,0 0-1,-1-4 1,0 5 20,0-1 0,1 1 1,-1-1-1,0 1 0,0 0 0,0 0 1,0-1-1,0 1 0,0 0 1,-1 0-1,1 0 0,0 0 0,0 0 1,-1 1-1,1-1 0,-1 0 0,1 0 1,-1 1-1,-1-1 0,-3-1 8,0 1-1,-1 0 1,1 0 0,-1 1-1,1 0 1,0 0-1,-1 0 1,1 1-1,-1-1 1,-11 5 0,9-2 87,-1 0 1,0 1-1,1 1 0,0 0 1,0 0-1,0 1 1,1 0-1,0 0 1,0 1-1,0 0 1,1 0-1,0 1 1,1 0-1,-1 0 1,2 0-1,-1 1 1,1 0-1,0 0 1,1 1-1,0-1 0,1 1 1,0 0-1,0 0 1,1 0-1,0 0 1,1 1-1,0-1 1,1 19-1,1-8 242,1 0-1,0-1 1,2 1-1,0-1 1,1 0-1,1 0 1,1-1-1,1 1 1,1-1-1,0-1 1,1 0 0,1 0-1,21 25 1,-20-31-207,-1-1 1,2 0 0,0 0 0,0-2 0,1 1 0,0-2 0,0 0 0,1 0-1,0-1 1,20 5 0,-27-9-106,-1-1 0,1 0 0,0 0 0,-1-1 1,1 0-1,0 0 0,0-1 0,0 0 0,0 0 0,0-1 0,0 0 0,0 0 0,-1-1 0,1 0 0,0 0 0,-1-1 0,0 0 1,1-1-1,-1 1 0,0-1 0,-1-1 0,1 1 0,8-9 0,-12 10-105,-1 0 0,1 0 0,-1 0 0,1-1 0,-1 1 0,0-1 0,0 1 0,-1-1 0,1 0 0,-1 0 0,0 0 0,0 0 0,0 0 0,-1 0 0,1 0 0,-1 0 0,0 0 0,0 0 0,0 0 0,-1-5 0,0 6-258,0 0 1,0 1-1,1-1 1,-2 1-1,1-1 1,0 1-1,0-1 1,-1 1-1,1 0 1,-1-1 0,0 1-1,-3-3 1,2 3-329,1 0 0,0 1 0,-1-1 0,1 1 1,-1 0-1,1 0 0,-1 0 0,1 0 1,-1 0-1,0 1 0,1-1 0,-1 1 0,0-1 1,-4 1-1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4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97 2268,'0'-4'654,"-1"1"-1,0-1 1,1 1-1,0-1 0,0 0 1,0 1-1,0-1 1,1 0-1,0 1 1,-1-1-1,1 1 0,0-1 1,1 1-1,-1 0 1,1-1-1,-1 1 1,1 0-1,0 0 0,0 0 1,0 0-1,1 0 1,-1 0-1,1 1 1,-1-1-1,1 1 1,0 0-1,0 0 0,0 0 1,0 0-1,4-1 1,-6 3-585,0 1 0,0-1-1,0 1 1,0 0 0,0 0 0,0 0 0,-1-1 0,1 1 0,0 0 0,-1 0 0,1 0 0,0 0 0,-1 0 0,1 0 0,-1 0-1,0 0 1,1 0 0,-1 1 0,0-1 0,0 0 0,1 2 0,6 28 93,34 481 1516,-36-420-1643,-10-104 49,1-17-116,7 1-115,2-1-1,1 1 1,1 0-1,2 0 1,0 1-1,14-27 1,4 0-728,61-93 0,-68 119 644,0 1-1,32-33 1,-44 52 217,0 0 1,1 1-1,0 0 0,0 0 1,0 1-1,1 0 0,0 1 1,0 0-1,0 0 0,0 1 1,12-2-1,-20 5 20,1 1 0,-1-1 0,1 1 0,-1 0 0,1 0 0,-1 0 0,1 0 1,0 0-1,-1 1 0,0-1 0,1 1 0,-1-1 0,1 1 0,-1 0 0,0 0 0,1 0 0,-1 1 0,0-1 0,0 0 0,0 1 0,2 1 0,-1 1 52,1-1 0,-1 1-1,-1 0 1,1 0 0,-1 1-1,1-1 1,-1 0 0,0 1-1,-1-1 1,2 7-1,1 5 236,-1 0-1,-1 0 0,-1 1 0,0-1 0,-3 26 0,-6 16 581,-24 85 1,18-84-789,8-22-517,5-35 163,1 0 1,0 0 0,0 0-1,0 0 1,0 0 0,0 0-1,0 0 1,0 0 0,1 0-1,-1 0 1,1 0-1,0 0 1,-1-1 0,1 1-1,2 3 1,1-6-1268,0 0 0,-1 0 1,1 0-1,0 0 0,0-1 0,0 0 0,-1 0 1,1 0-1,-1 0 0,1 0 0,4-6 0,2-1-1796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179 400 1944,'9'0'18324,"0"-2"-16171,23-6-2098,-19 3 4,-1 1 1,0-1-1,0-1 0,0 0 0,-1-1 1,0 0-1,-1-1 0,20-17 1,-26 20-166,0 1 0,0-1 0,0 0 0,0 0 1,-1-1-1,0 1 0,0 0 0,0-1 0,-1 0 1,0 0-1,0 0 0,0 0 0,-1 0 0,0 0 1,0 0-1,-1 0 0,1-1 0,-1 1 0,-1 0 1,-1-10-1,0 6-61,-1 0 1,0 0-1,-1 0 1,0 0-1,-1 1 0,1-1 1,-2 1-1,1 1 1,-2-1-1,1 1 1,-1 0-1,0 0 0,-1 1 1,1 0-1,-1 0 1,-1 1-1,1 0 1,-16-8-1,17 11 321,1 0 0,-1 0 0,0 0 0,0 1 1,-1 0-1,1 0 0,0 1 0,-1 0 0,1 0 0,-1 1 0,1 0 0,-1 0 0,1 1 1,-1 0-1,1 0 0,0 1 0,-1-1 0,1 2 0,0-1 0,0 1 0,1 0 0,-1 1 1,0-1-1,1 1 0,0 1 0,-9 7 0,8-5-8,1 0 0,1 1 0,-1 0 0,1 0 0,0 0 0,1 0 0,0 1 1,0 0-1,1 0 0,0 0 0,1 0 0,-2 12 0,1-2 182,0 0 0,1 1 0,2-1-1,3 39 1,-3-51-272,1 0-1,0 0 1,1 0 0,-1 0-1,1-1 1,1 1-1,-1 0 1,1-1-1,1 0 1,-1 0 0,1 0-1,0 0 1,6 7-1,-6-10-39,1 1 0,0-1 0,-1 1 0,1-1 0,0-1 1,1 1-1,-1-1 0,0 0 0,1 0 0,0 0 0,-1-1 0,1 0 0,0 0 0,-1 0 0,1-1 0,9 0 0,1-1-60,1 0 0,-1-1 0,1-1 0,-1-1 0,0 0 0,0-1 0,0-1 0,-1 0 0,0-1 0,0-1 0,-1 0 0,0-1 0,0 0 0,-1-1 0,0-1 0,12-13 0,-15 14-98,0-2 1,0 0 0,-1 0 0,0 0-1,-1-1 1,-1 0 0,0-1 0,0 0-1,-2 0 1,0 0 0,0-1 0,-2 0-1,1 1 1,-2-1 0,0-1 0,-1 1-1,-1-24 1,-6 6 55,-1 32 103,-3 19 89,7-8-24,0 0 1,1 1-1,0-1 1,1 1-1,0-1 1,1 1-1,0 0 1,2 11-1,15 86 397,-14-91-505,16 59 204,-17-71-331,0 1 0,0-1 1,1 0-1,-1 1 1,1-1-1,0 0 0,1-1 1,-1 1-1,1-1 0,8 8 1,-11-11-115,1 0 0,-1 0 0,1-1 0,-1 1 0,1 0 0,0-1 0,-1 1 0,1-1 0,-1 0 0,1 1 0,0-1 0,0 0 0,-1 0 1,1 0-1,0 0 0,-1 0 0,1-1 0,0 1 0,-1 0 0,1-1 0,0 0 0,-1 1 0,1-1 0,-1 0 0,1 1 0,-1-1 0,1 0 0,-1 0 0,0 0 0,1-1 0,-1 1 0,0 0 0,0 0 1,2-3-1,2-2-1279,0 0 0,0 0 0,-1-1 0,0 0 0,0 0 0,3-8 0,-1 1-834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5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2052,'4'2'11266,"7"9"-5973,24 33-1349,-25-25-3248,-1 0 1,0 1 0,-1 0 0,-2 1-1,6 25 1,-10-38-625,-1 0 0,0 0-1,0 0 1,0 1 0,-1-1 0,-1 0-1,1 0 1,-1 0 0,-1 0-1,1 0 1,-1 0 0,-1 0 0,0 0-1,0-1 1,0 1 0,-8 12 0,42-126-1752,-17 72 1041,0-8 6,3 2 1,1 1-1,2 0 0,28-42 1,-47 79 639,1-1-1,0 1 1,0 0 0,0-1 0,0 1 0,0 0 0,0 0 0,0 0 0,1 0 0,-1 0-1,1 1 1,-1-1 0,1 1 0,0 0 0,-1 0 0,1 0 0,0 0 0,0 0-1,0 0 1,0 1 0,5-1 0,-5 2 53,-1 0 0,1 0 0,-1 0 0,1 0 0,-1 0-1,1 0 1,-1 1 0,0 0 0,1-1 0,-1 1 0,0 0 0,0 0 0,0 0 0,-1 0 0,1 0-1,0 1 1,-1-1 0,1 0 0,-1 1 0,0-1 0,0 1 0,0 0 0,1 2 0,3 10 180,-1 0 0,-1 0 0,0 1 0,-1-1 0,0 1 0,-1-1 0,-2 24 0,0-12-68,6-25-95,6-9-67,6-11-68,112-113-1202,-75 78 833,-53 51 423,1 0-1,-1 1 0,1-1 1,-1 1-1,1 0 1,0-1-1,0 1 0,0 0 1,0 0-1,0 0 1,0 0-1,0 0 0,0 1 1,0-1-1,0 1 1,3-1-1,-4 1 33,0 0 0,0 0 0,1 1 0,-1-1-1,0 0 1,0 1 0,0-1 0,0 1 0,0-1 0,0 1 0,0 0 0,0-1-1,0 1 1,0 0 0,0 0 0,0 0 0,0 0 0,-1 0 0,1-1-1,0 1 1,0 2 0,2 4 179,0 0-1,0 0 0,-1 1 1,0-1-1,0 1 0,-1-1 0,1 15 1,-1 6 209,3 37 315,-3-61-898,-1 0 1,1 0-1,0-1 0,-1 1 0,2-1 0,-1 1 1,0-1-1,1 1 0,0-1 0,-1 0 1,1 1-1,5 4 0,-6-7-145,1 0-1,0-1 1,-1 1-1,1-1 0,0 1 1,0-1-1,-1 1 1,1-1-1,0 0 1,0 0-1,0 0 1,-1 0-1,1 0 1,0 0-1,0-1 1,-1 1-1,1-1 1,0 1-1,0-1 1,-1 0-1,1 1 1,-1-1-1,1 0 1,-1 0-1,1 0 1,-1 0-1,2-2 1,45-36-8203,-42 34 6651,6-8-1201,2-1 234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5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3 119 560,'-2'4'10976,"4"4"-5492,14 19 639,-6-23-5901,0 0 0,0-1 0,0 0-1,1 0 1,-1-1 0,1-1-1,0 0 1,-1 0 0,1-1 0,0-1-1,0 0 1,-1 0 0,17-5 0,-17 4-253,0 0 0,0-1 1,0 0-1,0-1 0,-1 0 1,1-1-1,-1 0 0,0 0 1,-1-1-1,1 0 0,-1-1 1,0 0-1,-1 0 0,8-10 1,-13 16 16,-1-1 1,0 1-1,1-1 0,-1 1 1,0-1-1,0 0 1,0 0-1,-1 1 1,1-1-1,0 0 1,-1 0-1,1 0 0,-1 0 1,1 0-1,-1 0 1,0 0-1,0 0 1,0 0-1,0 0 1,0 0-1,-1 0 0,1 0 1,0 0-1,-1 1 1,0-1-1,1 0 1,-1 0-1,0 0 1,0 0-1,0 1 0,0-1 1,0 0-1,0 1 1,-1-1-1,1 1 1,0 0-1,-1-1 1,1 1-1,-1 0 0,-1-2 1,-2 1 13,1 0 0,0 0 0,-1 0-1,1 0 1,-1 1 0,0 0 0,1 0 0,-1 0 0,0 0 0,0 1 0,1 0 0,-1 0 0,0 0 0,0 1-1,-8 1 1,4 1 69,1 1-1,-1-1 0,1 2 0,0-1 0,0 1 1,0 0-1,1 1 0,0 0 0,0 0 0,0 1 1,1 0-1,0 0 0,0 0 0,1 0 1,0 1-1,0 0 0,1 0 0,0 1 0,1-1 1,-1 1-1,-2 12 0,2-9 62,1 1-1,1 0 1,-1 0 0,2 0-1,0 0 1,1 0-1,0 0 1,0 0 0,2 0-1,0 0 1,0 0-1,1 0 1,1-1 0,7 21-1,-6-24-52,0 1-1,0-1 1,1 0-1,0 0 1,0 0-1,1-1 0,0 0 1,17 13-1,-19-17-118,1-1 0,0 0 0,0 0 0,0 0 0,0-1 0,1 0-1,-1 0 1,1 0 0,-1-1 0,1 0 0,0 0 0,-1-1 0,1 0 0,0 0-1,10-2 1,-12 2-321,57-13-2929,-35-2-2778,-26 13 5325,0 1 0,0 0 0,0 0-1,0 0 1,0-1 0,0 1-1,-1 0 1,1-1 0,0 1 0,-1-1-1,1 1 1,-1-1 0,0 1-1,1-1 1,-1 1 0,0-4 0,0-2-3094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7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198 276 252,'0'3'16873,"-1"4"-11219,-3 39-4857,-8 36 151,-5 42-480,-59 216-1,76-338-464,-12 30-1,11-31 3,1 0-1,0 0 1,-1 1-1,0-1 1,1 0-1,-1 0 0,0 0 1,1 0-1,-1 0 1,0 0-1,0 0 1,0 0-1,0 0 1,0 0-1,0 0 0,0-1 1,0 1-1,-1 0 1,1-1-1,-2 1 1,2-1-5,1-1 1,-1 0-1,0 0 1,1 0-1,-1 0 1,0 1 0,1-1-1,-1 0 1,1 0-1,-1 0 1,1 0-1,0-1 1,-1 1-1,1 0 1,0 0-1,0 0 1,0 0 0,0 0-1,0 0 1,0 0-1,0-2 1,-1-32-52,1 31 38,0-8-7,0-1-1,0 1 1,1-1 0,1 1-1,0-1 1,1 1-1,0 0 1,9-22-1,-11 33 7,-1 1 0,0-1 0,0 1 0,0-1 0,1 1 0,-1-1 0,0 1 0,1-1 0,-1 1 0,1 0 0,-1-1 0,0 1 0,1-1 0,-1 1 0,1 0 0,-1 0 0,1-1 1,-1 1-1,1 0 0,-1 0 0,1-1 0,-1 1 0,1 0 0,-1 0 0,1 0 0,0 0 0,-1 0 0,1 0 0,-1 0 0,1 0 0,-1 0 0,1 0 0,0 0 0,16 12-741,-16-11 751,0-1-1,-1 1 0,1-1 0,0 0 0,-1 1-1,1-1 1,0 0 0,0 1 0,0-1 0,-1 0 0,1 0 0,0 0 0,0 0 0,0 0 0,-1 0 0,1 0 0,0 0 0,0 0 0,0 0 0,-1 0 0,1 0 0,0 0 0,0-1 0,0 1 0,-1 0 0,2-2 0,25-17-45,14-30-171,-32 35-14,-1 0 1,-1-1-1,-1 1 1,0-2-1,-1 1 1,5-25 0,10-102-2524,-3 21 509,-6 66 1609,-1 13 643,5-62 0,-14 98 320,-1 0-1,1 1 0,1-1 1,-1 1-1,1-1 0,0 1 1,0-1-1,0 1 0,1 0 1,0 0-1,0 0 1,0 0-1,6-5 0,-9 10-295,1 0 0,-1 0-1,1 0 1,-1 0 0,1 0-1,-1 0 1,1 0 0,-1 0-1,0 0 1,1 0 0,-1 0-1,1 0 1,-1 0 0,1 1 0,-1-1-1,1 0 1,-1 0 0,0 1-1,1-1 1,-1 0 0,1 0-1,-1 1 1,0-1 0,1 0-1,-1 1 1,0-1 0,0 1-1,1-1 1,-1 0 0,0 1-1,0-1 1,0 1 0,1-1 0,-1 1-1,0-1 1,0 1 0,0-1-1,0 1 1,0-1 0,0 1-1,0-1 1,0 1 0,8 25 293,-8-23-192,3 11 110,-1 1 0,0 0-1,-1 0 1,-1 0-1,0 0 1,-1-1 0,-1 1-1,-4 19 1,-4 7 409,-23 66 0,-113 239 1308,-14 41-1513,143-328-437,12-41-2087,24-106-18550,-16 67 17558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35.6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46 456 1184,'17'-2'20152,"-4"10"-18855,1 4-1042,1-1 0,0-1-1,0 0 1,1-1 0,1-1 0,-1-1 0,1 0 0,1-1 0,-1-1 0,31 5 0,-36-7-283,1-2 0,-1 1-1,1-2 1,0 0 0,-1 0 0,1-1 0,-1-1 0,0 0-1,1 0 1,-1-2 0,0 1 0,0-1 0,-1-1 0,1 0 0,-1-1-1,15-10 1,-20 12-15,0-1 1,-1-1-1,0 1 0,0-1 0,0 0 1,0 0-1,-1 0 0,0 0 0,-1-1 0,1 0 1,-1 0-1,0 0 0,2-12 0,-2 7-37,-1 0-1,-1-1 1,0 1-1,0 0 1,-2-1 0,1 1-1,-5-23 1,0 15 10,0 0 1,-1 0 0,-1 1-1,-1 0 1,0 1 0,-2-1 0,0 2-1,-1-1 1,-25-29 0,29 39 117,0 1 1,0 1 0,-1-1-1,0 1 1,0 0 0,-1 1-1,0 0 1,0 1 0,0-1-1,0 2 1,-1-1 0,1 1-1,-1 1 1,0 0 0,0 0-1,0 1 1,0 0 0,0 1-1,0 0 1,0 0 0,0 1-1,0 1 1,0 0 0,0 0-1,1 0 1,-1 2 0,1-1-1,-1 1 1,1 0 0,0 1-1,-8 6 1,5-4-47,0 1 0,1 0 0,0 1-1,1 0 1,-1 1 0,2 0 0,-1 0-1,2 1 1,-1 0 0,2 1 0,-1 0-1,1 0 1,1 1 0,0-1 0,1 1 0,1 1-1,0-1 1,0 1 0,2-1 0,-1 1-1,2 0 1,0 14 0,1-17-258,1-1 0,0 0 0,1 0-1,0 0 1,0 0 0,1 0 0,1-1 0,4 11 0,-5-16-255,-1 1-1,1-1 1,0 0-1,1 0 1,-1 0 0,0 0-1,7 4 1,-6-5-313,0 0-1,0-1 1,1 1 0,-1-1-1,1 0 1,-1 0 0,1-1 0,8 3-1,26 1-5820,-21-4 3560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47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1460,'5'18'10335,"8"-5"-4007,-9-12-5842,0 1 0,0 0 0,1-1 0,-1 0 0,0 0 1,0 0-1,1-1 0,5 1 0,11-2-1165,0 0 1,34-6-1,-47 6 1409,3-1-1376,-1-1-1,0 0 1,0 0 0,0-1 0,0 0-1,-1 0 1,14-9 0,-14 7-1361,-1-1-1,0 1 1,0-1 0,8-10-1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57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84,'3'13'11717,"3"1"-4538,6 4-2713,8 9-2777,1 0-730,-2 2-102,2-1-1,46 50 1,-59-69-787,1-2-1,0 1 1,1-1-1,-1 0 1,1-1-1,0 0 1,1-1-1,0 0 1,0 0-1,0-1 1,0-1 0,18 4-1,-2-4 16,-1-1 0,1-1 0,-1-1-1,1-2 1,-1-1 0,31-6 0,-56 9-155,-1 0 0,1 0 0,0 0-1,-1-1 1,1 1 0,-1 0 0,1 0 0,-1 0-1,1 0 1,0-1 0,-1 1 0,1 0 0,-1 0 0,1-1-1,-1 1 1,1 0 0,-1-1 0,0 1 0,1-1 0,-1 1-1,1-1 1,-1 1 0,0-1 0,1 1 0,-1-1-1,0 1 1,0-1 0,1 1 0,-1-1 0,0 1 0,0-1-1,0 1 1,0-1 0,0 0 0,0 0 0,-13-20-5278,-30-12-9333,29 27 10698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57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60 316,'7'-27'7088,"-6"24"-5887,-1 0-1,1 1 1,-1-1-1,1 0 1,0 0-1,0 1 0,0-1 1,1 0-1,-1 1 1,3-4-1,0 12 1982,4 21-2016,-6 11-183,-1-1 1,-2 1-1,-12 72 0,-36 115 1084,28-140-1464,-141 480 604,133-493-1207,43-142 0,9 16-137,3 1 1,2 1-1,3 2 1,1 1-1,78-89 1,-93 119 56,0 1 0,23-18 0,-37 33 75,1-1 0,0 1 0,0 0-1,1 1 1,-1-1 0,1 1 0,-1-1 0,1 1 0,0 1-1,-1-1 1,1 1 0,0 0 0,0 0 0,0 0-1,0 0 1,1 1 0,7 1 0,-10 0 0,-1 0 0,1 1 0,0-1 0,-1 1 0,0 0 1,1-1-1,-1 1 0,0 0 0,0 1 0,0-1 0,-1 0 0,1 1 0,0-1 1,-1 1-1,1-1 0,-1 1 0,0 0 0,0-1 0,0 1 0,0 0 0,-1 0 1,1 0-1,-1 0 0,0-1 0,1 1 0,-2 6 0,2 9 48,-1 0-1,-5 34 1,2-30 23,-1-1 0,-1 0 1,-2 0-1,0-1 0,0 0 0,-2 0 0,-1-1 1,-13 21-1,15-28-23,-1 0 0,0 0 0,-1 0 0,0-2 0,-1 1 0,0-1 1,0-1-1,-1 0 0,-1 0 0,0-1 0,0-1 0,-20 9 0,19-10-614,-20 5-3583,25-17 1915,10-16 804,7 1-1699,1 0 0,1 0 0,0 0 0,25-34 0,7-13-2685,-21 29 3172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58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0 211 548,'27'-39'6559,"1"1"-1,1 1 1,63-58-1,-91 94-6460,0 1-1,0 0 0,0 0 0,0 0 1,0 0-1,1 0 0,-1 0 0,0 0 1,0 0-1,0 0 0,0 0 0,0 1 1,0-1-1,0 0 0,0 1 0,0-1 1,0 1-1,0-1 0,0 1 0,0 0 1,0-1-1,0 1 0,-1 0 0,1-1 1,0 1-1,0 0 0,-1 0 0,1 0 1,0 0-1,0 1 0,22 30 779,-14-8-555,0 1-1,-2 0 0,-1 0 0,-1 1 0,3 35 0,-2-19-147,1 19-173,-2 0 0,-7 117 0,-35 121 0,32-203-13267,26-117 2036,-18 19 11188,-1 1 1,0-1 0,0 0-1,0 0 1,0 0-1,-1 0 1,1 0 0,0 0-1,-1 0 1,1 0-1,0-3 1,0 3 1567,-2 2-1016,1-1-1,0 1 0,-1-1 1,1 1-1,0 0 1,-1-1-1,1 1 0,0 0 1,0-1-1,-1 1 1,1 0-1,0 0 0,0 0 1,-1-1-1,1 1 1,0 0-1,0 0 0,0 0 1,-1 1-1,1-1 1,0 0-1,0 0 1,0 0-1,1 1 0,30 7 4106,-18-4-3646,21 1-25,0-2-1,65-2 1,-83-2-2070,1-2 0,-1 1 0,1-2 0,21-7 0,-31 7-1276,1 0 1,0-1-1,-1 0 1,0 0 0,0 0-1,-1-1 1,9-9 0,-4 3-1749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7:59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0 228 1900,'58'-66'19430,"-49"56"-17798,0 2 0,2-1 0,-1 1 0,19-10 0,-28 17-1575,1 1 0,0-1 0,-1 1 0,1 0 0,0-1 0,-1 1 0,1 0 0,0 0 0,0 0 0,-1 1 0,1-1 0,0 0 0,0 0 0,-1 1 0,1-1-1,0 1 1,-1 0 0,1-1 0,-1 1 0,1 0 0,-1 0 0,1 0 0,-1 0 0,0 0 0,1 0 0,-1 1 0,0-1 0,0 0 0,0 1 0,0-1 0,0 1 0,0-1 0,0 1 0,0-1 0,-1 1 0,2 2 0,3 7 18,1 1 0,-2 1 0,6 17 0,-3-1-25,0 1-1,-2 1 1,-1-1 0,-2 1 0,0-1 0,-3 1 0,0 0 0,-2-1 0,-1 1 0,-2-1 0,0 0 0,-16 41 0,18-61 78,10-27-82,15-30-33,12 1-15,111-152-469,-120 168 370,2 2 1,1 1 0,1 1 0,41-30 0,-67 54 94,1 0 1,0 0-1,-1 0 0,1 1 0,0-1 0,0 1 0,0-1 0,0 1 1,0 0-1,0 0 0,0 1 0,0-1 0,0 1 0,1-1 1,-1 1-1,0 0 0,0 0 0,5 1 0,-5 0 5,-1 0-1,0 1 1,1 0-1,-1-1 1,0 1-1,0 0 0,0 0 1,0 0-1,-1 0 1,1 0-1,0 0 1,-1 1-1,0-1 1,1 0-1,-1 1 1,0-1-1,0 1 1,0-1-1,-1 1 1,1 0-1,0 4 1,2 12-2,0 0 0,-1 0 0,-2 0 1,0 0-1,0 1 0,-6 23 0,-14 60-3586,20-103 3610,-7 27-2168,6 9-7975,1-34 9764,0-1-1,1 1 1,-1-1 0,1 1-1,-1-1 1,1 1 0,0-1 0,0 0-1,-1 1 1,1-1 0,0 0 0,0 0-1,0 1 1,1-1 0,-1 0 0,0 0-1,0 0 1,3 1 0,25 6 4104,-11-6-2088,-1-1 0,1-1 0,-1-1-1,1 0 1,20-5 0,-16 1-1388,0-2 1,-1 0-1,0-1 0,0-1 0,-1-1 0,26-17 0,-31 18-264,-1 0-1,0-1 0,0 0 0,-1-1 1,-1-1-1,0 0 0,-1 0 0,0-1 1,-1-1-1,0 0 0,-1 0 0,0-1 1,-2 0-1,0-1 0,0 1 1,-1-1-1,-1-1 0,-1 1 0,-1-1 1,3-25-1,-4 29-6,0 0 1,-2 0-1,1 0 1,-2 0-1,0 0 1,0-1-1,-1 1 1,-1 0-1,0 1 0,-9-24 1,12 36 0,-1-1-1,1 0 1,0 1 0,-1-1 0,1 1-1,-1-1 1,1 1 0,-1-1 0,1 1-1,-1-1 1,1 1 0,-1 0 0,1-1-1,-1 1 1,0 0 0,1-1 0,-1 1-1,0 0 1,1 0 0,-1-1-1,0 1 1,1 0 0,-1 0 0,0 0-1,1 0 1,-1 0 0,0 0 0,-1 0-1,-20 12 1,-15 25 49,36-36-45,-42 49 442,-47 73 1,80-106-297,0 0 1,0 1 0,2 0 0,0 0 0,1 1 0,1 0 0,1 0 0,-5 39-1,9-56-138,1 0 0,0 0 0,-1-1 0,1 1 0,0 0 0,0 0 0,0 0 0,1 0 0,-1-1 0,0 1 0,1 0 0,-1 0 0,1-1 0,-1 1 0,1 0 0,0 0 0,0-1 0,0 1 0,0-1 0,0 1 0,0-1 0,0 1 0,1-1 0,-1 0 0,0 0 0,3 2 0,-1-2-3,0 0 0,0 0-1,0-1 1,1 1 0,-1-1-1,0 0 1,0 0 0,0 0-1,0 0 1,0 0 0,0-1-1,0 0 1,1 1 0,2-3-1,14-4-9,0-1-1,0-2 0,25-15 1,-44 24 0,26-16-182,-1-1 1,-1-1-1,-1-1 0,0-1 0,-2-1 0,-1-1 1,0-1-1,-2-1 0,-1-1 0,30-55 0,-48 81 193,0 0-1,0 1 0,0-1 0,0 0 0,0 0 1,0 0-1,0 0 0,0 0 0,0 0 1,0 1-1,0-1 0,1 0 0,-1 0 1,0 0-1,0 0 0,0 0 0,0 0 0,0 0 1,0 1-1,0-1 0,1 0 0,-1 0 1,0 0-1,0 0 0,0 0 0,0 0 1,1 0-1,-1 0 0,0 0 0,0 0 1,0 0-1,0 0 0,0 0 0,1 0 0,-1 0 1,0 0-1,0 0 0,0 0 0,0 0 1,0 0-1,1 0 0,-1 0 0,0 0 1,0-1-1,0 1 0,0 0 0,0 0 0,1 0 1,-1 0-1,1 32 395,-6 40 171,2-54-610,-5 50 496,8-62-652,0-1 1,0 0-1,0 1 1,0-1-1,1 0 1,0 0-1,0 1 1,0-1-1,4 7 1,-1-14-466,-1 0-1,1 0 1,0 0 0,-1-1 0,1 1 0,-1-1 0,4-5 0,-6 8 399,26-24-2631,34-32-770,-7-6 3451,-17 21 2198,-9 19 2945,-28 22-4861,0 0 0,0 0 1,0 0-1,1 0 0,-1 0 0,0-1 0,0 1 1,0 0-1,1 0 0,-1 0 0,0 0 1,0 0-1,0 0 0,1 0 0,-1 0 1,0 0-1,0 0 0,0 0 0,1 1 1,-1-1-1,0 0 0,0 0 0,0 0 0,1 0 1,-1 0-1,0 0 0,0 0 0,0 0 1,0 1-1,1-1 0,-1 0 0,0 0 1,0 0-1,0 0 0,0 1 0,0-1 1,0 0-1,0 0 0,1 0 0,-1 0 1,0 1-1,0-1 0,0 0 0,0 0 0,0 1 1,3 16 1073,-5 16-403,-40 214 2917,5-133-3198,48-134-447,1 0-1,16-20 1,-16 23-110,59-92-884,26-38-616,-82 128 1458,1 0-1,1 1 1,0 1-1,1 0 1,21-14-1,-38 30 139,0 0-1,0 0 1,0 1-1,0-1 0,0 0 1,0 1-1,0-1 1,0 1-1,0-1 0,0 1 1,0-1-1,0 1 1,1 0-1,-1-1 0,0 1 1,0 0-1,0 0 1,0 0-1,1 0 0,-1 0 1,0 0-1,0 1 1,0-1-1,1 0 0,-1 0 1,2 2-1,-2-1 22,0 0 0,0 0 0,0 1 0,0-1 0,0 1-1,0-1 1,0 1 0,0 0 0,0-1 0,-1 1 0,1 0-1,-1-1 1,1 1 0,-1 0 0,0 3 0,2 10 219,-2 1 0,0-1 0,-3 19 0,2-25-115,-3 17 130,2-21-224,1 0-1,0 1 0,0-1 1,1 0-1,-1 1 0,1-1 1,0 0-1,1 1 0,-1-1 1,2 7-1,5-15-58,0 0 1,0 0 0,0-1-1,-1 0 1,10-7-1,142-121-1941,-158 132 1969,1-1-1,-1 0 0,1 1 0,0-1 0,-1 1 0,1-1 0,0 1 1,-1-1-1,1 1 0,0 0 0,-1-1 0,1 1 0,0 0 1,0 0-1,-1-1 0,1 1 0,0 0 0,0 0 0,0 0 1,-1 0-1,1 0 0,0 0 0,0 0 0,0 0 0,-1 0 0,1 0 1,0 1-1,0-1 0,-1 0 0,1 1 0,0-1 0,0 0 1,-1 1-1,1-1 0,0 1 0,0 0 0,0 1 46,1 0-1,-1 0 1,0 1-1,0-1 1,0 1-1,-1-1 1,1 1-1,0-1 1,-1 1-1,0 0 1,0 3-1,-4 70 868,-7 2-3219,25-89-8939,17-15 2154,-19 16 5732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6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1224,'23'-3'15647,"4"-2"-10561,30-5 1428,-49 11-6180,-1 0 1,1 1 0,-1 0-1,0 0 1,0 1 0,10 4 0,-7-2 153,0-1 0,1 0 1,19 4-1,-9-5-488,0-1 0,1 0 0,-1-2 0,1 0 0,23-4 0,-39 3 0,0 0 0,0 0 0,0-1 0,0 0 0,0 0 0,0-1 0,-1 0 0,1 1 0,-1-2 0,0 1 0,1-1 0,-2 0 0,1 0 0,0 0 0,-1-1 0,0 1 0,0-1 0,0 0 0,0 0 0,-1-1 0,0 1 0,3-8 0,-4 9 0,-1 0 0,1-1 0,-1 1 0,0-1 0,0 1 0,0-1 0,0 1 0,-1-1 0,0 0 0,0 1 0,-1-7 0,1 9 0,-1 0 0,1 1 0,-1-1 0,0 0 0,0 0 0,0 0 0,0 0 0,0 1 0,0-1 0,-1 0 0,1 1 0,0-1 0,-1 1 0,0 0 0,1-1 0,-1 1 0,1 0 0,-1 0 0,0 0 0,0 0 0,0 0 0,0 0 0,0 1 0,0-1 0,0 1 0,0-1 0,-4 1 0,0-1 0,-1 0 0,0 0 0,1 1 0,-1 0 0,0 0 0,0 1 0,1-1 0,-1 2 0,0-1 0,1 1 0,-1 0 0,1 0 0,0 1 0,0-1 0,0 2 0,-10 6 0,8-4 0,0 1 0,1 0 0,0 1 0,1-1 0,-1 1 0,2 1 0,-1-1 0,1 1 0,0 0 0,-4 12 0,0 4 0,1 0 0,1 1 0,2 0 0,0 1 0,2-1 0,1 0 0,2 48 0,1-61 0,1 0 0,0 0 0,1-1 0,4 14 0,-6-23 0,0 1 0,0-1 0,1 1 0,-1-1 0,1 0 0,0 0 0,0 0 0,0 1 0,0-2 0,0 1 0,1 0 0,-1 0 0,1-1 0,0 1 0,0-1 0,0 0 0,0 0 0,6 3 0,3-3-3200,-52-37-25135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7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1 280 544,'2'-20'8209,"5"-5"-1508,-1 4-2125,-2-19 683,-2 28-962,11 40-3471,9 24-789,47 133 151,-60-158-128,-2 1 0,-1 0 1,-2 0-1,3 53 1,-7-77-16,0 0-1,0-1 1,0 1 0,-1 0 0,1 0-1,-1-1 1,0 1 0,0 0 0,0-1-1,0 1 1,-1-1 0,1 1 0,-4 4 0,4-8-26,1 0 0,-1-1 0,0 1 1,1 0-1,-1 0 0,1 0 0,-1-1 1,1 1-1,-1 0 0,1-1 0,-1 1 1,1 0-1,-1-1 0,1 1 0,-1-1 1,1 1-1,0 0 0,-1-1 0,1 1 1,0-1-1,-1 1 0,1-1 0,0 0 0,0 1 1,-1-1-1,1 1 0,0-1 0,0 1 1,0-1-1,0 0 0,0 1 0,0-1 1,0 1-1,0-1 0,0 0 0,0 0 1,-2-25 234,3 10-237,0 0-1,1 1 0,1-1 1,1 1-1,0 0 0,7-17 0,44-89 90,-30 70-91,88-145-112,-35 66 35,-78 129 56,0 1 1,0 0 0,0-1 0,0 1 0,0 0 0,0-1-1,0 1 1,1 0 0,-1 0 0,0-1 0,0 1 0,0 0-1,0-1 1,0 1 0,1 0 0,-1 0 0,0-1 0,0 1-1,0 0 1,1 0 0,-1 0 0,0-1 0,0 1 0,0 0-1,1 0 1,-1 0 0,0 0 0,1 0 0,-1-1-1,0 1 1,0 0 0,1 0 0,-1 0 0,0 0 0,1 0-1,-1 0 1,0 0 0,1 0 0,-1 0 0,0 0 0,1 0-1,0 15-586,-6 23-1301,2-30 929,0-1-1,0 1 0,-1 0 1,0-1-1,-1 0 0,1 0 1,-1 0-1,-8 7 0,-8 4-5854,-6-4-3295,16-8 6728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7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1024,'0'7'2032,"0"0"0,0 0-1,1 0 1,0-1 0,0 1-1,0 0 1,4 9 0,-3-13-1705,-1 0 0,1 0 0,0-1 0,0 1 0,0-1 0,0 1 0,0-1 0,1 0 0,-1 0 0,1 0-1,-1 0 1,1 0 0,0-1 0,0 1 0,0-1 0,0 0 0,0 0 0,5 2 0,7 0-280,1-1 1,-1 0-1,1-1 1,0-1-1,-1 0 0,1-1 1,0-1-1,-1 0 0,0-1 1,1-1-1,-1 0 0,-1-1 1,1-1-1,-1 0 0,0-1 1,0-1-1,-1 0 0,0-1 1,16-13-1,-22 14-76,0-1 0,0 0 1,-1 0-1,0-1 0,0 1 1,-1-1-1,-1-1 0,0 1 1,4-16-1,-6 21 10,-1-1-1,0 0 1,0 0 0,0 0 0,-1 0-1,0 0 1,0 0 0,0 1 0,-1-1-1,0 0 1,0 0 0,0 0 0,-1 1-1,0-1 1,0 0 0,0 1 0,-1 0-1,0-1 1,-3-4 0,3 8 19,1 0 1,-1-1 0,0 2-1,0-1 1,1 0-1,-1 0 1,0 1-1,0-1 1,-1 1 0,1 0-1,0 0 1,0 0-1,-1 1 1,1-1-1,0 1 1,-1 0-1,1 0 1,0 0 0,-1 0-1,1 0 1,0 1-1,-1 0 1,1-1-1,0 1 1,0 0 0,0 1-1,-6 2 1,-4 1 7,0 2 1,0-1-1,1 2 1,0-1 0,-12 11-1,16-11-52,0 0 1,1 0-1,-1 0 0,2 1 0,-1 0 1,1 1-1,0-1 0,1 1 0,0 0 1,0 1-1,1-1 0,0 1 0,1 0 1,0 0-1,0 0 0,1 0 0,1 0 0,-1 1 1,2-1-1,-1 1 0,3 19 0,-1-29-234,0 0 0,-1 0 0,1 0 0,0 0 0,0 0 0,0 0-1,0 0 1,0-1 0,0 1 0,0 0 0,0 0 0,0-1 0,0 1 0,1-1-1,-1 1 1,0-1 0,0 1 0,0-1 0,1 0 0,-1 1 0,0-1-1,1 0 1,-1 0 0,0 0 0,1 0 0,-1 0 0,0 0 0,0-1-1,1 1 1,-1 0 0,0-1 0,2 0 0,47-11-8825,-47 12 8348,15-6-2150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1 319 1384,'2'15'12012,"5"-2"-4513,15 8-1701,-17-19-5722,-1 1 0,1-1 1,0 0-1,-1 0 0,1-1 1,0 1-1,0-1 0,0 0 0,0-1 1,6 1-1,11-2-41,0-1 0,0 0 1,-1-2-1,1-1 0,-1 0 0,26-11 0,-34 11-170,0 0-1,0-2 0,-1 1 0,1-1 0,-2-1 0,1 0 0,-1-1 0,0 0 1,-1-1-1,17-19 0,-23 24 61,-1 0 1,0 0 0,0 0-1,0-1 1,-1 1 0,1-1-1,-1 1 1,-1-1 0,1 0-1,-1 0 1,0 0-1,0 0 1,-1 0 0,1 0-1,-1 0 1,-1 0 0,1 0-1,-1 0 1,0 1 0,-2-8-1,0 6 46,0 0 0,0 0 0,-1 0 0,0 1 0,0-1 0,0 1-1,-1 0 1,0 1 0,0-1 0,-1 1 0,1 0 0,-1 0 0,0 0 0,-9-4 0,9 5 53,-1 0 0,0 1 0,0 0 0,0 0 0,-1 1 0,1 0 0,-1 0 0,1 0 0,-1 1 0,0 1 0,1-1 0,-1 1 0,0 0 0,-8 2 0,10-1 16,0 0 0,1 1-1,-1 0 1,0 0-1,1 1 1,-1-1 0,1 1-1,0 0 1,0 1-1,0-1 1,0 1-1,1 0 1,0 0 0,-1 1-1,1-1 1,1 1-1,-1 0 1,1 0 0,0 0-1,-3 6 1,2-2 35,1 0 1,-1 0 0,2 0 0,-1 0-1,1 0 1,1 1 0,0-1 0,0 1-1,1 15 1,0-21-195,0 0 1,1 0-1,-1-1 0,1 1 0,-1 0 0,1-1 1,0 1-1,1-1 0,-1 1 0,0-1 1,1 0-1,0 1 0,0-1 0,0 0 1,0 0-1,0 0 0,1-1 0,0 1 0,-1 0 1,1-1-1,0 0 0,0 1 0,0-1 1,0 0-1,0-1 0,1 1 0,-1-1 1,4 2-1,-3-3-764,0 0 0,1 0-1,-1-1 1,0 0 0,0 1 0,0-1 0,0-1 0,-1 1 0,1 0 0,0-1 0,0 0-1,-1 0 1,1 0 0,-1 0 0,5-4 0,4-2-2276,1 0-47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8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17 668,'26'-16'11274,"-5"17"-4162,-19 0-6707,1 1-1,-1-1 1,1 1-1,-1 0 1,0 0-1,0 0 1,0 0-1,0 0 1,0 1-1,-1-1 1,1 0-1,-1 1 1,1 0 0,1 4-1,3 11 178,0 0 1,-1 1-1,5 37 1,0 60 1176,-5 1 0,-13 147 0,0-184-1772,-4 0 1,-25 90-1,16-81-455,21-88 333,0 0 0,0 0 0,0 0 1,0 0-1,-1-1 0,1 1 0,0 0 0,-1 0 0,1 0 1,0 0-1,-1 0 0,1-1 0,-1 1 0,1 0 0,-1 0 1,0-1-1,1 1 0,-1 0 0,0-1 0,0 1 0,1-1 0,-1 1 1,0-1-1,0 1 0,0-1 0,1 0 0,-1 1 0,0-1 1,-1 0-1,-1 0-189,1 0 0,0 0 0,0-1 0,0 1 0,0-1 0,0 1 0,1-1 0,-1 0 1,0 0-1,0 0 0,0 0 0,-2-2 0,-3-3-1074,0 1-1,1-1 1,-1 0-1,2-1 1,-9-9 0,-41-65-11093,37 59 9597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36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9 1036,'17'-8'10155,"-4"11"-3847,-10-1-5850,-1 0 0,0 1 0,-1-1 1,1 1-1,0-1 0,-1 1 0,1-1 0,-1 1 1,0 0-1,2 5 0,2 10-57,-1-1 0,4 30 0,-7-20-241,-1 1 0,-1 0 0,-1-1 0,-1 1 0,-2-1 0,0 0 0,-2 0 1,-1-1-1,-2 0 0,-16 35 0,26-60-161,-1 0 0,1 0-1,0 0 1,0 0 0,-1-1 0,1 1-1,0 0 1,-1 0 0,1 0 0,-1-1-1,1 1 1,-1 0 0,1 0 0,-1-1-1,0 1 1,1-1 0,-1 1 0,0 0-1,0-1 1,1 1 0,-1-1 0,0 0-1,0 1 1,-1-1 0,-3-17-535,6-36-513,7 14 635,1 0 1,1 1 0,3 1-1,1 0 1,1 0 0,2 2-1,25-40 1,-40 73 426,-1-1 1,1 1-1,-1 0 1,1-1-1,0 1 1,0 0-1,0 0 1,0 0 0,1 0-1,-1 0 1,0 1-1,1-1 1,-1 1-1,1 0 1,-1-1-1,1 1 1,0 0-1,0 0 1,-1 1-1,1-1 1,0 1-1,0-1 1,0 1-1,0 0 1,0 0-1,4 1 1,-3 0 52,0 1 0,0 0 1,-1 0-1,1 0 1,-1 0-1,1 1 0,-1-1 1,0 1-1,0 0 1,0 0-1,-1 0 0,1 0 1,-1 1-1,1-1 0,-1 1 1,0 0-1,-1-1 1,3 6-1,4 13 125,-1 1-1,-2 1 1,0-1-1,-1 1 1,-1-1-1,-1 1 1,-2 28-1,0-51-187,0-1-1,0 0 0,0 0 1,0 0-1,0 0 1,0 0-1,0 0 0,0 1 1,0-1-1,0 0 1,0 0-1,0 0 0,0 0 1,0 0-1,0 1 1,0-1-1,0 0 0,0 0 1,0 0-1,0 0 0,0 0 1,0 0-1,0 1 1,1-1-1,-1 0 0,0 0 1,0 0-1,0 0 1,0 0-1,0 0 0,0 0 1,0 0-1,1 0 1,-1 1-1,0-1 0,0 0 1,0 0-1,0 0 1,0 0-1,0 0 0,1 0 1,-1 0-1,0 0 1,0 0-1,0 0 0,0 0 1,0 0-1,1 0 1,-1 0-1,0 0 0,0 0 1,0 0-1,0 0 1,1-1-1,10-7-12,18-23-236,-19 19 103,9-8-88,95-89-1068,-102 99 1275,1 0 0,0 1 0,1 1 1,0 0-1,0 1 0,0 0 0,29-8 1,-40 14 102,1 0 1,-1 1 0,1-1 0,-1 1 0,1 0 0,-1 0 0,1 0-1,0 0 1,-1 0 0,1 1 0,-1 0 0,1 0 0,-1 0-1,1 0 1,-1 0 0,0 1 0,0-1 0,1 1 0,2 2 0,-1 0 119,0 1 0,-1-1 0,1 1 0,-1 0 0,0 1 0,0-1 0,-1 1 0,1-1 0,3 12 0,2 7 451,-1 0 0,-1 0 0,-2 1 0,4 32 1,5 55-457,-38-152-22534,23 37 20900,-6-13-2411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9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1212,'1'-1'614,"0"-1"0,0 1 1,0-1-1,0 1 0,1 0 0,-1-1 0,0 1 1,1 0-1,-1 0 0,1 0 0,-1 0 0,1 0 1,0 1-1,-1-1 0,1 0 0,0 1 0,0-1 1,2 0-1,43-6 4064,-29 5-2643,203-42 3557,-73 13-8160,-140 29 1310,-1 0-1,1-1 0,0 1 0,-1-2 1,9-4-1,14-15-10144,-25 17 8131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19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211 174 140,'-4'4'1933,"1"-1"-1,0 1 1,0-1-1,0 1 1,1 0-1,-1 0 1,1 0-1,-2 6 1,-10 42 4986,12-21-6018,1 49-1,1-50 898,-1 29-145,-19 114 0,3-89-1448,-4-1-1,-34 89 1,53-168-407,0 1 1,1-1-1,-1 1 1,-1-1-1,1 1 0,-1-1 1,-3 5-1,5-9 134,1 0 0,0 1 1,-1-1-1,1 0 0,0 0 0,0 1 1,-1-1-1,1 0 0,0 0 0,-1 0 0,1 0 1,0 0-1,-1 0 0,1 0 0,0 1 0,-1-1 1,1 0-1,0 0 0,-1 0 0,1 0 0,-1 0 1,1-1-1,0 1 0,-1 0 0,1 0 0,0 0 1,-1 0-1,1 0 0,0 0 0,-1-1 0,1 1 1,0 0-1,0 0 0,-1-1 0,-11-22-1902,9 14 1358,2 1 0,-1-1 0,1 0 0,1 0 0,-1 0 0,2 0 0,1-13 0,14-67-3937,-12 68 3234,40-150-5812,17 2 3674,-41 123 3748,1 2 1,3 1-1,1 1 0,3 0 0,40-45 0,-53 71 827,1 0 0,0 2 1,1 0-1,1 1 0,0 0 0,1 2 0,0 0 1,0 1-1,39-13 0,-46 19-396,1 1 1,-1 0-1,1 1 0,0 0 0,0 1 1,0 0-1,0 1 0,0 1 0,24 3 1,-28-2-615,-1 1 1,1-1-1,0 2 1,-1-1-1,1 1 1,-1 1-1,0-1 1,0 2-1,7 5 1,-10-7-23,-1 1 0,1-1 0,-1 1 0,0 0 0,-1 0 0,1 0 0,-1 0 0,0 0 0,0 1 1,-1 0-1,1-1 0,-1 1 0,1 9 0,-1-4 52,0 0-1,-1 0 1,-1 0 0,0 0 0,0 0-1,-1 0 1,-3 13 0,-1-4 41,0 0 0,-1-1 1,-1 1-1,-1-1 0,-1-1 1,-1 1-1,-19 27 0,9-20-40,-1-2 0,-44 42 0,52-55-718,0 0 0,-1-1 0,0 0 0,-1-1 1,0-1-1,-32 13 0,32-19-1042,15-2 1396,-1 0 0,1 0-1,0 0 1,-1 0 0,1 0 0,0 0-1,-1 0 1,1 0 0,0 0 0,-1 0 0,1 0-1,0-1 1,-1 1 0,1 0 0,0 0-1,-1 0 1,1-1 0,0 1 0,-1 0 0,1 0-1,0-1 1,0 1 0,0 0 0,-1 0-1,1-1 1,0 1 0,0 0 0,0-1 0,-1 1-1,1-1 1,0-1-459,0 1 1,1 0-1,-1-1 1,0 1-1,1-1 0,-1 1 1,0 0-1,1-1 0,0 1 1,-1 0-1,1 0 1,0-1-1,0 1 0,0 0 1,-1 0-1,1 0 0,2-1 1,6-7-3019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0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0 405 2608,'7'31'13003,"12"-10"-5205,-15-19-7356,1 1 0,0-1 1,-1 0-1,1 0 1,0-1-1,0 1 0,0-1 1,1 0-1,-1 0 1,6-1-1,3 1-851,1-2 0,0 1 1,-1-2-1,24-5 0,-7-2 1977,-16 3-1559,0 0 0,-1 0 0,0-2 0,0 0 0,0 0 0,-1-1 0,-1-1 0,1 0 0,20-23 0,-27 26-53,-1-1-1,0 1 1,0-1 0,-1 0-1,0 0 1,0-1 0,-1 1 0,0-1-1,0 1 1,-1-1 0,0 0 0,-1 0-1,0 0 1,0 0 0,-1-1 0,0 1-1,-1 0 1,-3-16 0,3 19 13,0 0 0,-1 0 0,0 0 0,0 0 0,0 0 0,-1 1 0,0-1 0,0 1 0,0 0 1,-1-1-1,1 1 0,-7-5 0,8 8 28,0 0 1,-1 1 0,1-1-1,0 0 1,-1 1-1,0 0 1,1-1-1,-1 1 1,0 0 0,0 0-1,0 1 1,0-1-1,1 1 1,-1-1 0,0 1-1,0 0 1,0 0-1,0 0 1,0 1-1,0-1 1,0 1 0,0-1-1,0 1 1,0 0-1,1 0 1,-1 0 0,0 0-1,-2 3 1,-6 2 62,0 2 0,0-1 0,1 2 0,0-1 0,1 1 0,0 1 0,1 0 0,-1 0 0,2 0 0,0 1 0,-9 17 0,4-5 205,2 0 1,0 1-1,2 0 0,-11 49 1,18-67-227,0-1 0,0 1 0,0-1 0,1 1-1,0 0 1,0-1 0,1 1 0,-1 0 0,1-1 0,3 10 0,-3-13-30,0 0 0,0 0 0,0 0-1,1 0 1,-1-1 0,1 1 0,0 0-1,-1-1 1,1 1 0,0-1 0,0 0-1,0 1 1,0-1 0,0 0 0,0 0-1,0 0 1,0-1 0,0 1 0,0 0 0,1-1-1,-1 0 1,0 1 0,1-1 0,-1 0-1,0 0 1,0 0 0,1 0 0,3-1-1,16-3-163,1 0-1,0-1 1,-1-2-1,0 0 1,-1-1-1,1-1 1,-2-1-1,1-1 1,-1-1-1,30-24 1,-50 35 149,0 1 1,1-1-1,-1 1 1,1-1 0,-1 1-1,1-1 1,-1 0-1,1 1 1,-1 0 0,1-1-1,-1 1 1,1-1-1,0 1 1,-1 0-1,1-1 1,0 1 0,-1 0-1,1 0 1,0-1-1,-1 1 1,1 0 0,0 0-1,0 0 1,-1 0-1,1 0 1,0 0 0,-1 0-1,1 0 1,0 0-1,0 0 1,-1 1 0,1-1-1,0 0 1,-1 0-1,1 1 1,0-1 0,-1 0-1,1 1 1,-1-1-1,2 1 1,3 31 398,-1 1-12,-3-31-380,0 1 0,1 0 1,-1-1-1,0 1 1,1-1-1,0 1 1,-1-1-1,1 0 1,0 0-1,0 0 1,1 0-1,-1 0 1,0 0-1,0-1 1,1 1-1,-1-1 0,1 1 1,0-1-1,3 1 1,0 0-139,1-1 0,-1 0 0,0 0 1,0-1-1,0 1 0,0-1 0,0-1 0,13-1 0,-6-1-422,0 0 0,0-1-1,0-1 1,-1 0 0,1 0-1,-1-2 1,0 1-1,11-9 1,-11 5-140,0-1 1,-1-1-1,-1 1 1,1-2-1,-2 1 0,0-2 1,0 1-1,-2-1 1,1 0-1,-2 0 0,0-1 1,-1 0-1,6-25 1,-7 21 990,-1 0 1,-1 0-1,0-1 1,-2 1-1,0-1 1,-4-28-1,4 46-42,0 0-1,-1 0 0,1-1 1,0 1-1,-1 0 0,1 0 1,-1 0-1,0 0 0,0 0 1,0 0-1,0 0 0,0 0 1,0 0-1,0 1 0,-1-1 1,1 0-1,-1 1 0,1-1 1,-1 1-1,0-1 0,1 1 1,-1 0-1,-2-2 0,1 3-24,1-1 0,-1 1 0,0 0 0,1 0 0,-1 0 0,1 0 0,-1 0 0,0 0 0,1 1 0,-1-1 0,1 1 0,-1-1 0,1 1 0,-1 0 0,1 0 0,-4 2 0,-2 2 122,-1 1 1,1-1 0,0 1-1,0 1 1,1-1 0,0 1-1,0 0 1,1 1 0,-8 10 0,8-5-64,0 1 0,0-1 0,1 1 0,1 0 1,0 0-1,1 0 0,1 1 0,-2 21 1,4-30-215,0 1 0,0 0 1,1-1-1,0 1 1,0-1-1,1 1 0,-1-1 1,2 1-1,3 8 1,-5-12-56,1 0 1,0 0 0,0 0 0,1 0-1,-1 0 1,1 0 0,-1-1 0,1 1-1,0-1 1,0 0 0,0 0 0,0 0-1,0 0 1,1 0 0,-1-1 0,0 0-1,8 3 1,-2-3-39,0 0 1,0 0-1,1-1 0,-1 0 1,0-1-1,0 1 0,0-2 0,0 1 1,0-2-1,0 1 0,0-1 1,0 0-1,-1-1 0,0 0 0,11-7 1,3-2-365,-1-1 1,-1-2 0,0 0 0,24-25-1,-33 29 208,-1 0-1,0 0 1,-1-1-1,0 0 1,-1-1-1,8-19 1,-59 180 2001,22-70-1120,-4 15-505,0 0 573,-45 110-1,58-174-653,-2 0 1,0-1 0,-2-1-1,-1 0 1,-1-1 0,-1-1 0,-1-1-1,-24 21 1,30-31-117,5-4 0,0 0 0,0-1 0,-1 0 0,-1-1 0,1 0 0,-1 0 0,-18 7 0,29-14-33,0 0 0,0 0 0,-1 1 0,1-1 0,0 0 0,0 0 1,-1 0-1,1 0 0,0 0 0,0 0 0,-1 0 0,1 0 0,0 0 0,0 0 0,-1 0 0,1 0 0,0 0 0,0 0 0,-1 0 1,1 0-1,0 0 0,0 0 0,-1 0 0,1 0 0,0-1 0,0 1 0,-1 0 0,1 0 0,0 0 0,0 0 0,0 0 0,-1-1 0,1 1 1,0 0-1,0 0 0,0-1 0,0 1 0,-1 0 0,1 0 0,0 0 0,0-1 0,0 1 0,0-1 0,3-14-3327,12-15-3175,63-69-9684,-53 69 12263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0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30 159 1264,'13'40'15141,"-5"-12"-10267,-6-26-4816,-1-1 0,0 1 0,0-1 0,1 1 1,-1-1-1,1 0 0,-1 1 0,1-1 0,-1 0 0,1 0 0,0 0 0,0 0 1,-1-1-1,1 1 0,0 0 0,0-1 0,0 1 0,0-1 0,0 0 0,0 1 1,0-1-1,0 0 0,0 0 0,3-1 0,10-1-82,0-1-1,-1-1 1,1 0-1,-1-1 1,0 0-1,0-1 0,0-1 1,-1 0-1,0-1 1,0 0-1,-1-1 1,13-12-1,-17 13-202,0-1-1,-1 0 1,0 0-1,11-19 0,-16 24 140,1 0 0,-1 0 0,0 0 0,0-1 0,-1 1-1,1-1 1,-1 1 0,0-1 0,0 0 0,0 1 0,-1-1 0,1 0-1,-1 0 1,-1-6 0,0 10 93,1 0 0,-1-1 0,0 1 0,0 0 0,0 0 0,0 0 0,0-1 0,0 1 0,0 0 0,0 0 0,0 0-1,0 1 1,-1-1 0,1 0 0,0 0 0,-1 1 0,1-1 0,0 0 0,-1 1 0,1 0 0,-1-1 0,1 1 0,-1 0 0,1 0 0,-1 0 0,1 0 0,-1 0 0,1 0-1,-1 0 1,1 0 0,-1 0 0,1 1 0,0-1 0,-1 1 0,-1 0 0,-59 22 767,52-19-608,-4 3 107,-1 0 0,1 1-1,0 0 1,0 2 0,1-1 0,0 2 0,1 0 0,1 0 0,-1 1 0,2 0 0,-1 1 0,2 0 0,0 1 0,1 0 0,-11 23 0,12-18 117,0 0 0,1 0-1,1 1 1,1 0 0,1 0 0,1 0-1,0 0 1,2 0 0,0 1 0,1-1-1,1 0 1,6 24 0,-2-19 19,0 0 1,1 0 0,2-1 0,22 44-1,-27-60-550,1 0 0,0 0 0,0-1 1,1 0-1,-1 0 0,2 0 0,-1-1 0,1 0 0,0 0 0,0 0 0,0-1 0,1 0 0,0-1 0,0 0 0,0 0 1,1-1-1,12 4 0,-20-6-180,0-1 1,1 0 0,-1 0-1,0 0 1,1 0 0,-1 0-1,1 0 1,-1 0 0,0-1-1,1 1 1,-1 0 0,0-1-1,0 1 1,1-1 0,-1 1-1,0-1 1,0 0 0,0 1-1,0-1 1,0 0 0,1 0-1,-2 0 1,1 0 0,0 0-1,0 0 1,0 0 0,0 0-1,-1 0 1,1 0 0,0-2-1,1-1-1032,0 0 1,-1 0-1,1 0 0,-1 0 0,0 0 0,-1 0 0,1 0 1,0-7-1,-1-9-2984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31 111 2076,'4'-2'1156,"0"-1"0,0 1 0,0-1-1,0 0 1,-1 0 0,1-1 0,-1 1 0,4-5-1,15-14 1964,26-4 1028,-39 22-3154,-1 0-1,0 0 1,0 0 0,-1-1 0,8-6 1752,-20 13-2625,-1 1 0,1 0 0,0 0 0,0 1 0,0-1 1,-4 6-1,3-5-47,-8 6-21,0 1 0,1 1 0,1 0 1,0 1-1,0 0 0,1 1 0,1 1 0,0-1 1,1 1-1,1 1 0,-12 30 0,19-43-48,1-1 0,0 1-1,0-1 1,0 1 0,0-1-1,0 1 1,0-1 0,1 1-1,-1-1 1,1 1 0,0-1-1,0 1 1,-1-1 0,2 0-1,-1 1 1,0-1 0,0 0-1,1 0 1,-1 0 0,1 0-1,0 0 1,-1 0 0,1-1-1,0 1 1,0 0 0,0-1-1,0 1 1,1-1 0,-1 0-1,2 1 1,12 6 5,-1-1 0,1-1-1,23 7 1,-21-8 0,30 10 15,-13-5-25,41 17 1,-68-23-6,-1-1 1,1 1-1,-1 0 1,0 0-1,0 1 0,-1 0 1,0 0-1,1 1 1,-2 0-1,1 0 0,5 8 1,-9-12 14,-1 0 1,1 1 0,-1-1 0,0 1 0,1 0-1,-1-1 1,-1 1 0,1 0 0,0 0-1,-1 0 1,1 0 0,-1-1 0,0 1 0,0 0-1,0 0 1,0 0 0,0 0 0,-1 0 0,0-1-1,1 1 1,-1 0 0,0 0 0,0-1-1,0 1 1,-1 0 0,1-1 0,-1 1 0,1-1-1,-1 0 1,0 0 0,0 1 0,0-1-1,0 0 1,0 0 0,-5 2 0,-9 7 159,0-1 1,0-1-1,-1 0 1,-28 10-1,4-2 79,37-15 198,-19 8-2287,32-27-5616,48-60-9059,-43 64 13350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4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73 616,'1'-4'1258,"-1"-1"1,1 1-1,0 0 0,-1 0 1,0 0-1,0-1 0,0 1 1,-1 0-1,1 0 0,-1 0 1,-2-6-1,3 9-891,-1-1 1,1 1 0,-1 0-1,0 0 1,0 0-1,0 0 1,1 1-1,-1-1 1,0 0 0,0 0-1,0 0 1,0 1-1,0-1 1,-1 0-1,1 1 1,0-1 0,0 1-1,0 0 1,-3-1-1,-22 1 237,1 5-435,1 2 0,1 0 0,-1 2 1,1 1-1,1 1 0,0 0 0,0 2 0,1 0 0,1 2 1,0 0-1,1 1 0,1 1 0,0 1 0,2 0 1,-20 29-1,33-45-160,1 1 1,0 0-1,0 0 0,1 0 1,-1 1-1,1-1 1,-1 0-1,1 0 1,0 1-1,0-1 0,1 1 1,-1-1-1,1 1 1,-1-1-1,1 1 0,0-1 1,0 1-1,1-1 1,0 6-1,1-6 4,-1 0 0,1 0 0,0 0 0,0-1 0,0 1 1,0-1-1,0 1 0,0-1 0,1 0 0,-1 1 0,1-1 0,-1 0 0,1-1 0,0 1 0,0 0 0,6 1 0,4 2 14,1-1 0,1 0 0,-1-1 0,0-1 0,1-1 0,-1 1 0,1-2 0,14-1-1,-6-1-24,0-1 0,0-1 0,0-1 0,0 0 0,-1-2 0,0-1 0,-1-1 0,34-18 0,-42 19-30,0-1 0,-1 0 0,-1-1 0,1 0-1,-2 0 1,1-1 0,-1-1 0,-1 0 0,0 0 0,-1-1 0,0 0 0,-1 0 0,-1-1 0,7-17 0,-10 23 18,-1 0 0,1-1 0,-1 0 1,-1 1-1,2-16 0,-31 61 332,10 8 454,2 0-1,2 1 0,-13 78 0,4-22 686,-95 416-146,114-499-1315,0-1 0,0 35 0,15-98 0,-7-24-2530,-3 1-3606,2-58-7273,8 42 8464,-2 45 1546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4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30 2040,'21'-30'17689,"-19"54"-13210,-2 11-3285,1 9-214,-2-1 0,-10 64-1,-5-45-495,-2 0-1,-3-2 1,-3 0-1,-35 64 1,38-80-340,20-43-138,-34 82 189,32-76-140,1 1 1,0-1-1,1 1 0,-1-1 0,1 1 1,1 0-1,-1-1 0,1 1 1,2 11-1,-1-17-37,0 1 0,-1-1 0,1 0 0,1 0 0,-1 0 0,0 1 1,1-1-1,-1 0 0,1 0 0,-1-1 0,1 1 0,0 0 0,0-1 0,0 1 0,0-1 0,0 1 0,0-1 1,0 0-1,0 0 0,1 0 0,-1 0 0,0 0 0,1 0 0,-1-1 0,1 1 0,-1-1 0,5 0 0,9 2 124,-1-2-1,1 0 0,20-3 0,-19 2-102,535-54-39,-536 55-83,8-1-253,-19 0 86,-11-1-45,-31 1-5220,-10-3-5176,15-2 2179,16 4 4371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55 219 516,'14'-80'11758,"4"-23"-929,-9 68-7683,-9 35-3113,0 0 1,0 0-1,0 0 0,0 0 0,0 0 1,0 0-1,0 0 0,0 0 0,0 1 1,0-1-1,0 0 0,0 0 1,0 0-1,1 0 0,-1 0 0,0 0 1,0 0-1,0 0 0,0 0 0,0 0 1,0 0-1,0 1 0,0-1 0,0 0 1,0 0-1,0 0 0,0 0 0,0 0 1,0 0-1,0 0 0,0 0 0,0 0 1,1 0-1,-1 0 0,0 0 0,0 0 1,0 0-1,0 0 0,0 0 0,0 0 1,0 0-1,0 0 0,0 0 0,0 0 1,0 0-1,1 0 0,-1 0 1,0 0-1,0 0 0,0 0 0,0 0 1,0 0-1,0 0 0,0 0 0,-2 24 526,-4 25-515,-62 491 2173,45 3-348,24-523-1904,-1 11-438,8 53 1,-6-77 387,-1 1 1,1-1-1,0 0 0,0 0 1,1 0-1,0 0 1,0-1-1,1 1 0,-1-1 1,1 1-1,1-1 0,9 10 1,-14-16-50,1 1 0,0 0 0,0 0 0,0-1 0,0 1 0,0-1 0,0 1 0,0-1 0,0 1 0,0-1 0,0 0 1,0 1-1,0-1 0,0 0 0,0 0 0,0 1 0,0-1 0,0 0 0,1 0 0,-1-1 0,0 1 0,0 0 0,0 0 0,0 0 0,0-1 0,2 0 1,-1 0-270,1-1 0,-1 1 0,1-1 1,-1 0-1,0 0 0,0 0 0,0 0 1,0 0-1,0-1 0,1-2 0,2-2-862,-2 1 0,1-1 0,-1 0-1,0 0 1,0-1 0,-1 1 0,3-9-1,-5-28-5795,-4 20 3676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77 297 444,'-22'2'3341,"18"-1"-2435,0 0-1,0 0 1,0 0-1,0-1 0,0 0 1,0 0-1,0 0 0,0 0 1,0-1-1,0 1 1,-7-3-1,15-5 4653,11-2-3808,16-5-1027,-31 15-677,47-21-155,-2-2 1,-1-3-1,78-57 1,-114 76-1048,0-1 1,0 0 0,-1 0 0,0 0 0,6-11-1,-10 14-702,1-1-1,-2 1 1,1-1-1,0 0 1,2-12-1,-3 10-1239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1 388 716,'7'2'1541,"1"-1"0,-1-1 0,1 1 0,-1-1 0,1 0 0,0-1 0,-1 0 0,12-3 0,-7 1-406,1-1 0,-1-1 0,0 0 0,17-10-1,-11 4-904,1-2 1,-2 0-1,0-1 0,0-1 0,21-25 0,-32 33-232,-1-1-1,0 1 1,-1-1 0,0 0-1,0-1 1,0 1 0,-1-1-1,-1 1 1,1-1 0,-1 0-1,-1 0 1,1-18 0,-1 22-19,-1 0 1,0 0 0,-1 0 0,1-1-1,-1 1 1,0 0 0,0 0 0,-1 0-1,1 1 1,-1-1 0,0 0 0,0 0-1,-1 1 1,0 0 0,1-1 0,-2 1-1,1 0 1,0 0 0,-1 0 0,1 1-1,-1 0 1,0-1 0,0 1 0,-8-4-1,9 6 16,0-1 0,1 1 0,-1 0-1,0 1 1,0-1 0,0 0 0,0 1-1,0-1 1,0 1 0,0 0 0,0 0-1,0 0 1,0 1 0,0-1 0,0 1-1,0-1 1,-5 3 0,3 0 17,0-1 0,-1 1-1,1 0 1,1 1 0,-1-1 0,0 1 0,1 0 0,-7 8 0,-1 3 122,1 1 0,0 0 0,1 1-1,-11 26 1,11-22 37,2 0 0,0 0 0,2 1 0,0 0 0,1 1 0,1-1-1,2 1 1,0-1 0,1 1 0,1 0 0,1 0 0,1 0 0,8 31 0,-10-51-152,1 0 0,0 0 0,0-1 0,0 1 0,1 0 1,-1 0-1,0-1 0,1 1 0,0-1 0,0 1 1,0-1-1,0 0 0,0 0 0,0 0 0,0 0 1,1 0-1,-1 0 0,1 0 0,-1-1 0,1 0 1,0 1-1,3 0 0,-1-1-2,0 0 1,0-1-1,0 1 1,0-1 0,1 0-1,-1-1 1,0 1-1,0-1 1,0 0-1,0 0 1,9-4-1,8-5-6,-1 0 1,0-1-1,-1-1 0,27-22 0,-27 19-121,-2-1-1,0-1 1,-1-1 0,0 0-1,-2-1 1,0-1-1,15-28 1,-20 30-34,-1 1 1,-1-1-1,-1 0 0,-1-1 0,0 1 1,-1-1-1,-1 0 0,-1-1 0,1-33 1,-8 31 185,-5 17 215,7 6-230,1 0 1,-1 0-1,1 0 0,0 0 1,-1 1-1,1-1 0,0 0 1,0 0-1,0 1 0,0-1 0,0 1 1,0-1-1,0 1 0,0-1 1,1 1-1,-1 0 0,1-1 1,-1 4-1,-7 28 145,3 1 1,1-1-1,1 1 0,2 0 1,1 0-1,2 0 0,1 0 1,1-1-1,16 54 0,-17-76 296,7 18-2878,-10-53-4355,-4-3 1262,-13-45-1,9 42 3304,1 3 276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2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344 157 144,'-3'-7'1714,"1"-1"-1,0 1 1,1 0 0,0-1-1,0 1 1,1-1 0,0-12-1,0 11-349,0 0 0,0 0 0,-1 0-1,0 0 1,-3-9 0,-6-4 2080,6 40-1706,2-4-1895,-9 43 719,-3-1 1,-2-1-1,-2 0 0,-3-1 1,-34 63-1,33-75-595,-54 112 458,65-128-793,1 0 0,2 0 0,0 1 1,-3 30-1,7-37-3615,-8-60-14150,5 27 14699,0-3 220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76,'13'-85'9775,"6"34"547,-19 50-10236,0 1 0,0 0 0,0-1-1,0 1 1,1 0 0,-1-1 0,0 1 0,0 0-1,1-1 1,-1 1 0,0 0 0,0-1 0,1 1-1,-1 0 1,0 0 0,1-1 0,-1 1 0,0 0-1,1 0 1,-1 0 0,1-1 0,-1 1-1,0 0 1,1 0 0,-1 0 0,1 0 0,-1 0-1,0 0 1,1 0 0,-1 0 0,1 0 0,-1 0-1,0 0 1,1 0 0,-1 0 0,1 0 0,-1 1-1,1-1 1,14 17 1192,13 39-986,-23-43 224,33 79 448,49 183 1,-80-252-943,-1 0 0,-1 1 0,-1 0 0,-2 0 0,0 0 0,-1 0 0,-4 29 0,-2-39 72,-1-29-47,1-30-61,8 30-66,1 0-1,0-1 1,1 2 0,1-1 0,0 0 0,1 1 0,1 0 0,0 1 0,0 0 0,2 0 0,0 1 0,0 0 0,22-19 0,-16 17 43,0 1 1,0 1-1,2 1 1,-1 0-1,1 1 1,1 1-1,0 1 1,0 0-1,0 2 1,26-6-1,-42 11 42,0 1 0,0-1 0,0 1 0,0-1 0,0 1 0,1 0-1,-1 0 1,0 0 0,0 1 0,0-1 0,0 1 0,0-1 0,0 1 0,0 0-1,0 1 1,0-1 0,0 0 0,0 1 0,0-1 0,-1 1 0,1 0 0,4 4-1,-5-3 35,0 0-1,0 1 0,-1-1 0,1 1 0,-1-1 0,0 1 0,0-1 0,0 1 1,0 0-1,-1 0 0,1-1 0,-1 1 0,0 0 0,0 0 0,0-1 1,-1 1-1,1 0 0,-1 0 0,-1 4 0,-25 87 1100,-42 98 0,60-171-1063,-1 0 0,-1-1 0,-1 0 0,-15 20 0,20-32-98,0 1 1,-1-1-1,0-1 0,-1 1 0,1-1 1,-2-1-1,1 0 0,-1 0 0,0-1 1,-13 6-1,21-10-149,-1-1 0,1 0 0,-1 0 0,0 0 0,1 0 0,-1 0 0,0-1 0,0 0 0,0 1 0,1-1 0,-1 0 0,0 0 0,0 0 0,0-1 0,0 1 0,0-1 0,1 1 0,-1-1 0,0 0 0,1 0 0,-1 0 0,0-1 1,1 1-1,0 0 0,-1-1 0,1 0 0,0 1 0,-3-4 0,2 1-385,1 1 0,-1-1 0,1 0 0,0 0 1,1-1-1,-1 1 0,1 0 0,-1 0 0,1-1 1,1 1-1,-1-1 0,1 1 0,-1-1 0,1 1 0,0-1 1,1 1-1,0-6 0,20-112-11195,-15 89 9040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1544,'5'-131'24059,"7"162"-22224,33 164 1151,-13-45-2022,-16-85-781,-9-30-417,2 0 0,1 0 0,2-1-1,21 44 1,-33-78 95,0 0 0,0 0 0,0 1 0,0-1 0,17-18-12783,-1-35 3819,-12 39 5193,2-5 644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1652,'7'-2'16765,"25"-8"-13219,-8 1-3423,-1 0 0,1-1-1,-2-1 1,0-2-1,0 0 1,-1-1 0,-1-1-1,0-1 1,19-21-1,-36 35-122,-1-1 0,0-1 0,0 1 0,0 0 0,0 0 0,-1-1 0,1 1 0,-1-1 0,0 1 0,0-1-1,0 0 1,0 0 0,-1 1 0,1-1 0,-1 0 0,0 0 0,-1 1 0,1-1 0,0 0 0,-1 0 0,-2-6-1,3 8 10,-1 0 0,0 0 0,0 1 0,0-1 0,0 0 0,0 0 0,-1 1 0,1-1 0,0 1 0,-1-1 0,1 1 0,-1 0 0,1-1 0,-1 1 0,0 0 0,0 0 0,1 0-1,-1 0 1,0 0 0,0 1 0,0-1 0,0 0 0,0 1 0,0 0 0,0-1 0,0 1 0,0 0 0,0 0 0,0 0 0,0 0 0,0 0 0,0 1 0,0-1 0,0 1-1,0-1 1,0 1 0,0 0 0,0 0 0,0 0 0,-2 1 0,-8 4 153,1 0 1,0 1-1,1 0 0,-1 1 1,1 0-1,1 1 0,0 0 1,0 0-1,1 1 0,0 0 1,0 0-1,1 1 0,0 0 1,1 0-1,1 1 0,0 0 1,0 0-1,1 0 0,1 0 1,0 1-1,-2 20 0,3-20 34,1 1 0,0-1 0,2 0 0,-1 1 0,1-1 0,1 0 0,1 0-1,0 0 1,0 0 0,1 0 0,1-1 0,0 1 0,1-1 0,0 0 0,1-1-1,0 0 1,1 0 0,0 0 0,1-1 0,14 14 0,-13-16-127,0 0 1,1 0-1,-1-1 1,1-1-1,1 1 1,-1-2-1,1 0 1,0 0-1,0-1 0,1 0 1,-1-1-1,1-1 1,0 0-1,-1-1 1,1 0-1,0-1 1,0 0-1,0-1 1,0 0-1,-1-1 1,23-7-1,-13 3-69,0 0 0,0-2 0,-1-1 0,0-1 0,-1 0 0,0-2 0,0 0 0,29-25 0,-77 41-7343,5-3 3206,15-2-1009,-24 1-10459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 29 1476,'21'-22'13079,"-13"15"-6653,-22 36-3167,-330 353-1263,-29-28-1122,147-163-301,-259 167-1,463-344-513,35-26-471,-6 7-338,-1 0 1,1-1-1,-1 0 0,0 0 1,0 0-1,-1-1 0,7-11 1,-10 15 70,-1 1 0,1-1 0,-1 0 0,0 0 0,0 0 0,0 0 0,-1 0 0,1 0 0,-1-1 0,1 1 0,-1 0 0,0 0 0,-1 0 0,1 0 0,0-1 0,-1 1 0,0 0 1,1 0-1,-1 0 0,0 0 0,-1 0 0,1 0 0,-3-3 0,-4-6-2683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1 168,'-24'36'10353,"-3"-3"-5355,17-22-4051,0 1-1,0 1 1,2-1 0,-12 23 0,11-17-576,2 1-1,0-1 1,1 1-1,1 1 1,0-1-1,-1 25 1,5-33-322,1 0 1,1 1 0,0-1 0,0 0-1,1 1 1,0-1 0,1 0-1,1 0 1,-1-1 0,2 1-1,-1-1 1,9 13 0,3 1-233,1 0 0,0-2 0,2 0 0,1-1 0,0-1 0,2-1 0,37 26 0,-9-15-4738,0-8-4238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42 1844,'8'-13'3725,"0"-5"761,-9 17-4474,0 0-1,0 1 1,0-1 0,0 0 0,0 1-1,0-1 1,0 1 0,0-1 0,0 1-1,0 0 1,0-1 0,0 1 0,0 0-1,-1 0 1,1 0 0,0 0 0,0 0 0,0 0-1,0 0 1,0 0 0,-2 1 0,-134-4-7704,119 2 5798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2242 0 1476,'-23'35'11789,"-11"8"-6077,-96 99-4504,89-98 523,-72 79-543,-182 188 979,204-224-1365,-145 107 0,-200 95 718,48-35-344,-14 65-566,388-304-598,10-11 4,1 1 0,-1-1 0,0 0-1,0-1 1,-1 1 0,1-1 0,-7 4 0,21-42-3396,-4 4-2466,-4 21 2982,0-1 1,0 0 0,-1 0-1,0 0 1,-2-19 0,-1 10-647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44,'-22'16'3661,"0"1"1,2 1-1,-29 31 1,28-25-2098,2 1 1,0 1 0,-15 29-1,23-35-1329,1-1-1,0 2 0,2-1 0,0 1 0,2 1 0,0-1 0,1 1 1,1 0-1,2 0 0,0 1 0,2 41 0,3-47-208,0 0 1,2-1-1,-1 1 0,2-1 1,1 0-1,0 0 0,18 28 1,-17-31-592,1 0 0,1 0 0,0-1 0,1-1 0,13 12 0,15-3-5651,-23-13-2831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1818 2 640,'-1'-1'10265,"-11"7"-7277,-16 11-2169,-338 266 6214,-167 159-3940,-216 191 1196,717-605-4125,10-7-76,-2-2 0,-27 18 0,57-62-2597,12-40-6241,-11 44 3903,0 1-1,3-30 1,-7 24 1345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1208,'-7'3'1934,"0"1"-1,0 0 1,1 1-1,-1-1 1,1 1-1,0 0 1,-8 10-1,4-3-667,1 0 0,1 1-1,-11 19 1,7-8-759,1 1 0,2 0 0,0 1 1,-4 26-1,9-35-285,1 1 1,1-1 0,1 1-1,0 0 1,1 0-1,1-1 1,1 1-1,0 0 1,1-1-1,1 0 1,1 1 0,8 18-1,-8-26-203,0 0 0,1 0-1,0 0 1,0 0 0,1-1 0,0 0-1,1-1 1,0 0 0,1 0 0,-1 0-1,1-1 1,1-1 0,-1 1 0,1-1-1,1-1 1,-1 0 0,1-1 0,-1 0-1,22 5 1,-17-5-539,50 9-274,-36-16-2643,-28 3 3014,0-1 0,0 1 1,1-1-1,-1 1 0,0-1 1,0 0-1,0 1 0,0-1 0,0 0 1,0 0-1,-1 0 0,1 0 1,0 0-1,0 0 0,-1 0 1,1 0-1,0 0 0,0-2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3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2232,'4'-2'13471,"6"-3"-8523,22-9-1690,138-27-497,-54 24-8716,-28 0-9421,-76 14 12057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2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1384,'3'6'292,"1"0"0,0-1-1,0 1 1,0-1 0,1 0 0,0 0-1,0-1 1,0 1 0,0-1 0,1 0-1,0-1 1,0 1 0,0-1 0,0 0-1,12 3 1,11 4-106,0-2 1,36 5-1,-58-12-116,450 45 720,-110-17-138,-280-20-376,86 23 1,-129-25-201,-2 0 1,1 2 0,-1 0 0,0 2-1,0 0 1,-2 1 0,25 19 0,-40-27-47,1 1 0,-1 0 0,0 0 0,-1 0 1,1 0-1,-1 1 0,0 0 0,-1 0 1,1 0-1,-1 0 0,0 1 0,-1-1 1,0 1-1,2 7 0,-2-4 1,-1 0 1,-1-1-1,1 1 0,-2 0 1,1 0-1,-1-1 0,-1 1 1,0-1-1,-3 12 0,-8 13 13,-2 0-1,-1 0 1,-1-1-1,-28 39 1,31-50-55,-44 67 25,-121 147-1,151-204-48,-1-2-1,-1-1 1,-2-2-1,-1-1 0,-1-1 1,-1-2-1,-60 29 1,58-37-17,-1-1 0,0-2 0,-1-2 0,-58 7 1,-164 5-1285,42-6-740,-54 6-1918,203-16 2565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2388 236 2036,'-10'-31'5027,"8"26"-4590,0 1-1,0-1 1,0 0 0,1 1-1,0-1 1,0 0 0,0 0 0,1 0-1,0 0 1,0 0 0,0 0 0,0 0-1,1 0 1,0 0 0,0 0 0,0 0-1,1 1 1,2-8 0,38-87 6083,-36 92-3115,-8 20-2028,-12 22-404,-10-6-581,-2-1 1,0-2-1,-2-1 1,-1-1-1,-37 24 0,-168 89 297,184-110-502,-448 230 701,-75 41 125,-36 72-1013,545-327 0,-91 81 0,135-105 0,14-13 0,14-13 0,8-14-2759,-14 17 1422,0 1 0,-1-1 0,0 0 0,0 0 0,0 0 0,0 0-1,0-7 1,-4-30-9953,-4 14 7475,3 11 605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23 472,'-21'-18'10071,"-2"13"-3768,19 6-5864,0 0 0,0 0 0,0 0 0,0 1 1,0 0-1,1-1 0,-1 1 0,0 0 0,1 1 1,0-1-1,-4 4 0,-6 5-163,1 2 1,0-1-1,1 2 1,-14 22-1,1 4 392,2 2 0,1 0 1,2 2-1,-21 75 0,22-50 293,3 2-1,-9 98 1,23-160-907,0 0-1,1 0 1,0 1 0,1-1 0,0 0 0,0 0 0,0 0 0,2 0-1,-1 0 1,1 0 0,0 0 0,1-1 0,0 1 0,0-1 0,1 0-1,0 0 1,0-1 0,1 1 0,0-1 0,0 0 0,1-1 0,0 0-1,0 0 1,0 0 0,1-1 0,0 0 0,0-1 0,0 1 0,0-1-1,1-1 1,16 5 0,-2-3-16,-1 0 0,1-2-1,0-1 1,44-1 0,-67-1-42,-42 23-6383,-109 30-14720,115-40 17572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2054 41 2212,'29'-28'8956,"-16"15"-842,-31 28-7318,0-2 1,0 0-1,-1-1 0,-40 18 1,-20 13-324,-675 459 2861,565-361-2111,-311 306 0,104-53 49,361-352-1248,25-29-6,11-16 68,59-81-1015,4 3-3616,-30 38 73,-2-5-2495,-10-6-3767,-19 41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7 596,'0'-1'313,"0"1"-1,-1-1 1,1 1-1,-1 0 1,1-1-1,-1 1 1,1-1-1,-1 1 1,1 0-1,-1-1 1,1 1-1,-1 0 1,1 0-1,-1 0 1,1-1-1,-1 1 1,0 0-1,1 0 1,-1 0-1,1 0 1,-1 0-1,1 0 1,-1 0-1,0 0 1,1 0-1,-1 0 1,1 0-1,-1 1 1,-1-1-1,-7 17 4586,4 33-1274,5-44-2938,-4 31 439,3-1 0,1 1-1,1 0 1,3 0 0,14 67 0,-16-99-1104,1 1 0,0 0-1,0-1 1,1 1 0,-1-1 0,1 0 0,0 0 0,1-1 0,-1 1 0,1-1 0,0 0 0,0 0-1,1 0 1,5 2 0,1 1-839,0-1-1,1 0 1,-1-1-1,1 0 1,22 4-1,-16-11-4535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462 482 2004,'2'-15'10421,"5"-3"-5067,18-33 232,-21 73-4927,-8 18-283,-2-26-317,-1-1 0,0 0 0,-1 0 0,-1-1 0,0 0 0,0 0 0,-1-1 1,-1 0-1,0-1 0,0 0 0,-1-1 0,-23 14 0,16-11-54,0-2-1,-1 0 0,-1-1 1,0-1-1,0-1 0,0-1 1,-1-1-1,-24 3 1,42-7-1,-1-1-1,0 1 1,0-1 0,0 0 0,0-1 0,0 1 0,1-1 0,-1 0 0,0 0 0,0 0-1,1-1 1,-1 0 0,1 0 0,-1 0 0,1 0 0,0-1 0,0 1 0,0-1 0,0 0-1,-3-4 1,2 1 18,1 0-1,0 0 0,0 0 0,1-1 0,-1 1 0,2-1 1,-1 0-1,1 0 0,0 0 0,0 0 0,1 0 0,0 0 1,0-8-1,-3-74 373,11-126 0,-1 113 200,3-48-394,-15 140-1252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54 2776,'13'-16'7056,"19"-21"6838,-42 44-16032,-1 0 0,1-1 1,-1 0-1,-1 0 1,-14 4-1,-14 7-3247,14-2 2154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42 164 916,'-1'-2'491,"0"-1"1,1 0-1,-1 1 1,1-1-1,0 0 0,0 1 1,0-1-1,0 0 0,0 1 1,0-1-1,1 0 0,-1 0 1,1 1-1,0-1 0,0 1 1,2-5-1,0 1 99,0 1-1,1-1 0,0 1 1,0 0-1,0-1 0,9-6 1,-4 4 9,0 0 1,1 1-1,0 0 1,1 1-1,-1 0 1,1 1-1,14-6 1,-23 11-509,44-10 1288,-44 9-1359,-1 1-1,1 0 1,-1 0 0,0 0 0,1-1-1,-1 1 1,1 0 0,-1 1 0,1-1 0,-1 0-1,1 0 1,-1 1 0,1-1 0,-1 1-1,1-1 1,-1 1 0,0 0 0,1-1 0,-1 1-1,0 0 1,0 0 0,1 0 0,-1 0-1,0 0 1,0 0 0,0 0 0,1 3 0,-1-1 33,-1 0 0,0 0 0,1 0 1,-1 0-1,0 0 0,-1 0 0,1 0 1,-1 0-1,1 0 0,-1 0 0,0 0 1,0 0-1,0 0 0,0 0 0,-1-1 1,1 1-1,-3 3 0,-36 49 803,28-41-668,-13 19 197,2 0 1,1 2-1,-27 57 1,40-71-134,1 1-1,1 1 1,0 0 0,2 0-1,1 0 1,0 0 0,1 39-1,4 28 497,3 0-1,5 0 1,4-1-1,37 138 1,-28-140-305,-4 0 0,-4 1 0,-3 0 0,-2 130 1,-9-208-420,0 2-5,0 0-1,-1 0 0,0 0 1,-5 22-1,-3-40-2204,0 0-1,0-1 0,-15-15 0,-8-11-4313,-34-28-5980,40 40 8753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691 540 784,'-6'-5'1320,"1"0"-1,1-1 0,-1 1 1,1-1-1,0 0 1,0-1-1,1 1 1,-4-9-1,3 4-408,0-1-1,1 1 0,0-1 1,-2-20-1,4 18-784,0-1-1,1 0 1,1 0-1,0 1 1,1-1 0,1 0-1,0 1 1,8-23 0,-9 32-11,-1 1 1,0 1-1,1-1 1,0 0-1,0 0 1,0 1-1,1-1 1,-1 1-1,1-1 1,0 1-1,-1 0 1,1 0-1,1 0 1,-1 1-1,0-1 1,1 1-1,-1 0 1,1 0-1,0 0 1,5-2-1,21-9 372,257-130 345,-279 139-790,-5 1-11,1 0 0,0 1-1,0 0 1,0 0 0,1 0-1,-1 0 1,0 1 0,6-2 0,-7 4-30,0-1 0,0 0 1,0 1-1,0 0 1,0 0-1,0 0 0,-1 0 1,1 0-1,0 0 0,-1 1 1,1-1-1,-1 1 1,1 0-1,2 3 0,6 3-7,0-1-1,1 0 0,0 0 0,21 8 1,-29-13 14,1-1 0,0 1 0,-1-1-1,1 0 1,0 0 0,0-1 0,0 1 0,0-1 0,0 0 0,0-1 0,0 1 0,-1-1 0,1 0 0,0 0 0,8-3 0,-12 3-9,1 0 1,-1 1-1,0-1 1,0 0 0,0 0-1,0 0 1,0 0-1,-1 0 1,1 0-1,0 0 1,0 0 0,-1 0-1,1 0 1,0-1-1,-1 1 1,1 0-1,-1 0 1,0-1-1,1 1 1,-1 0 0,0-1-1,0 1 1,0 0-1,0-3 1,0 3 1,0 1 0,0 0 0,0-1 0,0 1-1,0-1 1,0 1 0,-1-1 0,1 1 0,0 0 0,0-1 0,0 1 0,-1-1 0,1 1 0,0 0 0,0-1 0,-1 1 0,1 0-1,0-1 1,-1 1 0,1 0 0,0-1 0,-1 1 0,1 0 0,-1 0 0,1 0 0,-1-1 0,0 1 3,-1 0 0,1 0 1,0 0-1,0 0 0,0 1 0,0-1 1,0 0-1,0 0 0,0 1 0,0-1 1,0 1-1,0-1 0,0 1 0,0-1 1,0 1-1,1 0 0,-2 1 0,-11 10 100,1 1-1,0 0 1,1 1-1,1 1 1,-16 27-1,2-3 156,-51 78 494,-141 193 696,192-280-1368,-2-1 0,-1-2 1,-1-1-1,-1-1 0,-2-1 1,0-2-1,-58 31 0,80-48-79,0-1 0,0-1 0,-1 1-1,0-2 1,1 1 0,-1-1 0,0-1 0,0 1 0,0-2 0,0 0-1,-1 0 1,1 0 0,0-1 0,0-1 0,0 0 0,-14-5-1,16 4-13,1 0 0,-1-1 0,1 0 0,0 0-1,0-1 1,1 0 0,-1 0 0,1-1 0,0 0-1,0 0 1,1 0 0,0-1 0,0 1 0,0-1 0,1 0-1,0-1 1,1 1 0,-1-1 0,2 1 0,-4-12-1,2 2-10,-3-3-89,-3 45 127,4-6 57,-1 0 0,0 0 0,-1-1 0,-1-1 0,-14 21 0,-65 82-120,47-66-682,-7 3-3183,31-39-1988,-1 0-6106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43 2252,'23'6'8261,"-1"0"1,34 15-1,-51-20-6759,-16-8-2489,-18-10-3107,-4 3-4493,-49-16 0,51 21 4840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3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19 317 1604,'0'0'276,"0"0"0,0 1 0,-1-1 0,1 0 0,0 1 0,0-1 0,0 1-1,0-1 1,0 0 0,0 1 0,0-1 0,0 1 0,0-1 0,0 0 0,0 1 0,0-1 0,1 1 0,-1-1-1,3 4 3312,-3-4-3311,0 1 0,1-1 0,0 0 0,18 4 4684,22-8-298,-40 4-4586,52-10 2028,85-28 0,-123 33-2112,-1 0 0,0-2 0,-1 1 0,1-2 0,-2 0 0,1 0 0,-1-1 1,0-1-1,-1 0 0,20-22 0,-28 29-43,-1 0 1,0 0-1,1-1 1,-1 1-1,0 0 1,-1-1-1,1 0 1,-1 1-1,1-1 1,-1 0-1,0 0 1,-1 1-1,1-1 1,-1 0-1,1 0 1,-1 0-1,0 0 1,-1 0-1,1 0 1,-1 0-1,1 0 0,-1 0 1,0 1-1,-1-1 1,1 0-1,-1 1 1,1-1-1,-1 1 1,0-1-1,0 1 1,-1 0-1,-4-6 1,2 4 5,0 1-1,-1-1 1,1 1-1,-1 0 1,0 1 0,1-1-1,-2 1 1,1 0 0,0 1-1,-1-1 1,1 1-1,-1 0 1,0 1 0,0 0-1,1 0 1,-1 0 0,0 1-1,-8 1 1,0 1 83,-1 1 1,1 1-1,0 0 1,0 1-1,1 1 1,-1 0-1,1 1 1,1 0 0,-1 1-1,1 1 1,1 0-1,-1 1 1,-12 13-1,15-13 48,1-1 0,0 1 0,1 0 0,0 1 0,1 0 0,0 0 1,0 1-1,1-1 0,1 2 0,0-1 0,1 0 0,0 1 0,1 0 0,0 0 0,1 0 0,0 13 0,2-23-71,0 0 0,0 0 1,0-1-1,1 1 0,-1 0 0,1 0 1,0-1-1,0 1 0,0-1 0,0 1 0,0 0 1,1-1-1,-1 0 0,1 1 0,-1-1 1,1 0-1,0 0 0,0 0 0,0 0 0,4 3 1,-1-2-6,1 0 1,-1 0-1,1 0 1,0-1 0,0 0-1,0 0 1,0-1-1,0 1 1,7-1-1,7 1-81,1-1-1,0-1 1,0-1-1,34-6 1,-23 1-311,-1-2 0,1-1 1,-1-1-1,-1-1 0,0-2 1,-1-1-1,0-2 0,-1 0 0,-1-2 1,-1-1-1,0-1 0,37-39 0,-112 126 4350,44-58-3880,0 0 0,1 0-1,0 0 1,0 0 0,1 1 0,0-1-1,1 1 1,0 0 0,-1 17 0,3-25-89,0 0 0,0 0 1,0 0-1,0 0 0,0 0 1,1 0-1,-1 0 1,1 0-1,-1 0 0,1 0 1,0 0-1,0-1 1,0 1-1,0 0 0,0 0 1,0-1-1,0 1 0,1-1 1,-1 1-1,0-1 1,1 0-1,0 1 0,2 1 1,-1-2-81,1 1-1,0-1 1,-1 0 0,1 0 0,0 0 0,0 0-1,0-1 1,0 1 0,0-1 0,0 0 0,5-1-1,7-1-880,-1-1 1,0 0-1,0-1 0,0-1 0,16-7 0,-17 6-173,0-1 0,-1 0 0,0 0 0,0-1-1,-1-1 1,0 0 0,0-1 0,-1 0 0,0-1 0,-1 0 0,-1-1 0,0 0 0,14-23 0,-11 12-257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364 108 1212,'-1'-2'626,"0"1"0,1-1 0,-1 0 0,0 0 0,1 0 0,-1-1 0,1 1 0,0 0 0,0 0 0,-1 0 0,1 0 0,1 0 0,-1 0 0,0 0 0,0 0 0,1 0 0,-1 0 0,2-3 0,0 2-8,-1-1 1,1 0 0,0 0-1,1 1 1,-1-1 0,1 1-1,-1 0 1,1 0 0,4-3-1,-4 3-428,0 0 0,0 0-1,0 1 1,1-1 0,-1 1 0,1 0-1,0 0 1,0 0 0,0 1-1,0-1 1,0 1 0,0 0 0,0 0-1,0 0 1,0 1 0,0 0 0,0-1-1,1 1 1,6 1 0,-10 0-169,0-1 0,1 1 0,-1-1-1,0 1 1,1 0 0,-1-1 0,0 1 0,0 0 0,0 0 0,1 0 0,-1 0 0,0 0 0,0 0 0,-1 0-1,1 0 1,0 0 0,0 1 0,0-1 0,-1 0 0,1 0 0,-1 1 0,1-1 0,0 2 0,-1 1 30,1-1 0,-1 1 0,0 0 0,0 0 0,0 0-1,0-1 1,-1 1 0,-1 6 0,-2 5 102,-1 0-1,-1 0 0,-8 15 0,13-30-150,-13 25-190,-1 0 0,-1-1 0,-1-1 0,-1-1 0,-1 0-1,-1-2 1,-1 0 0,-1-1 0,-26 17 0,39-30-809,0 0 0,0-1 0,-1-1 0,0 0 0,0 0 0,0-1 1,0 0-1,-1-1 0,1 0 0,-1 0 0,1-1 0,-1-1 0,1 0 0,-1 0 0,0-1 1,1 0-1,-1-1 0,1 0 0,0-1 0,-20-7 0,10-2-569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3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604 520 616,'-37'-212'5272,"1"3"5762,28 179-8296,6 25-2222,0 0-1,0 0 1,1 1-1,0-1 0,0 0 1,0-1-1,0 1 1,1 0-1,0 0 0,0 0 1,1-5-1,-1 10-492,0-1 1,1 1-1,-1 0 1,0 0-1,0 0 1,0-1-1,0 1 0,1 0 1,-1 0-1,0 0 1,0 0-1,0-1 1,0 1-1,1 0 1,-1 0-1,0 0 0,0 0 1,1 0-1,-1 0 1,0 0-1,0 0 1,1 0-1,-1 0 0,0 0 1,0 0-1,0 0 1,1 0-1,-1 0 1,0 0-1,0 0 0,1 0 1,-1 0-1,0 0 1,0 0-1,1 0 1,-1 0-1,0 0 0,0 0 1,0 1-1,1-1 1,-1 0-1,0 0 1,15 12 335,9 15 44,13 26 102,-3 1 1,-2 2-1,-2 1 1,23 63-1,20 39-198,28 35-157,116 252 54,-204-409-194,-1-1-1,-2 2 1,-2-1-1,-1 1 1,-2 0-1,-2 1 0,-1-1 1,-5 59-1,1-75-5,-1 0 0,-1-1-1,0 1 1,-2-1 0,-1 0 0,0 0-1,-1 0 1,-2-1 0,0 0-1,-1-1 1,-1-1 0,0 1 0,-2-2-1,0 0 1,-1 0 0,-19 15 0,17-20 1,0 0 1,-1-2 0,0 0-1,-1-1 1,0-1 0,-1-1 0,1-1-1,-1 0 1,0-2 0,-1 0 0,1-1-1,-40 0 1,9-3 4,0-3 0,0-1-1,0-3 1,-53-15 0,72 14-13,-1-1 0,2-1 0,-1-2 1,1-2-1,1-1 0,1-1 0,0-1 0,-34-27 1,53 36-14,1 0 1,0-1 0,0 0-1,0 0 1,1-1 0,1 0 0,-1 0-1,2-1 1,0 0 0,0-1-1,1 1 1,0-1 0,1 0 0,0 0-1,1 0 1,0 0 0,1-1-1,1 1 1,0-1 0,0 0 0,1 1-1,1-1 1,0 0 0,6-21-1,0 7-42,2-1-1,2 2 0,0-1 0,1 2 0,29-43 0,93-113-1864,-116 158 1340,36-43-1949,12-15-4926,-5-5-4769,-45 62 8540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259 205 2776,'10'-17'9281,"2"12"-3367,-10 5-5619,-1 0 1,1 1-1,0-1 0,-1 1 1,1 0-1,0-1 0,-1 1 1,1 0-1,-1 0 0,1 0 1,-1 0-1,0 0 0,1 0 1,-1 0-1,2 3 0,2 2-153,-1-1-1,0 1 0,0 0 1,0 0-1,-1 0 0,0 1 1,0-1-1,2 9 0,-3-6-40,-2 0 0,1 0 0,-1-1 0,-1 1 0,0 0 0,0 0 0,0 0 0,-1-1 0,-1 1 0,1-1 0,-1 1 0,-1-1 0,0 0 0,0 0 0,0 0 0,-1-1 0,0 0 0,-9 10 0,4-5-73,-1-1-1,0 0 1,-1-1-1,0 0 1,0-1-1,-1 0 0,0-1 1,0-1-1,-27 11 1,38-17-22,0 0-1,-1 0 1,1-1 0,-1 1 0,1-1 0,-1 1 0,0-1 0,1 0 0,-1 0-1,1 0 1,-1 0 0,1-1 0,-1 1 0,1-1 0,-1 0 0,1 1 0,-1-1-1,1 0 1,0 0 0,-5-3 0,3 1 2,1-1 1,-1 1-1,0-1 0,1 0 0,0 0 1,0 0-1,0 0 0,0-1 1,1 1-1,-2-6 0,-5-11 10,2-1 0,1 0 0,-6-38 0,10 50-20,-4-37 86,2-1-1,3-53 1,1 30-1832,-4 1-3579,3 63 5184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60 2640,'4'-23'11155,"-4"-2"-4694,0 14-4439,-42 13-13336,4 4 4577,18 0 3458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241 105 1876,'9'-9'2070,"42"-34"5308,-41 35-6368,1 0-1,0 1 1,0 0 0,1 1-1,19-7 1,-31 13-978,0 0 0,0-1 0,1 1 0,-1 0 0,0 0 0,0 0 0,0-1 1,0 1-1,0 0 0,1 0 0,-1 0 0,0 0 0,0 0 0,0-1 0,1 1 1,-1 0-1,0 0 0,0 0 0,0 0 0,1 0 0,-1 0 0,0 0 0,0 0 0,1 0 1,-1 0-1,0 0 0,0 0 0,0 0 0,1 0 0,-1 0 0,0 0 0,0 0 1,1 0-1,-1 0 0,0 0 0,0 0 0,0 0 0,1 0 0,-1 1 0,0-1 1,0 0-1,0 0 0,1 0 0,-1 0 0,0 0 0,0 1 0,0-1 0,0 0 0,0 0 1,1 0-1,-1 1 0,0-1 0,0 0 0,0 0 0,0 0 0,0 1 0,0-1 1,-12 16 838,-30 23-391,38-35-355,-36 32 294,2 2 0,2 1-1,2 1 1,1 3 0,-44 74-1,64-95-215,2 1-1,0 0 0,2 1 1,1 0-1,0 0 0,2 1 1,1 0-1,1 0 1,1 0-1,1 0 0,1 1 1,2-1-1,6 49 0,17 30 192,52 139-1,-12-47-291,-52-162-197,-8-25-144,-1-1-1,0 1 1,0-1 0,-1 1-1,0 0 1,1 14 0,-4-21-35,1 0-1,0 0 1,0 0 0,-1 0 0,1 0 0,-1 0 0,1 0 0,-1 0 0,0 0 0,0 0 0,0-1 0,0 1 0,0 0-1,-2 1 1,1-1-341,0 0 0,0 0 0,-1 0 0,1 0 0,-1-1 0,1 1-1,-1-1 1,0 0 0,0 0 0,1 0 0,-1 0 0,-3 1 0,-37 5-6611,20-4 3671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717 455 736,'-3'-1'709,"-1"0"1,0-1-1,1 1 1,0-1-1,-1 0 0,1 1 1,0-1-1,0-1 0,0 1 1,0 0-1,0-1 0,0 0 1,1 1-1,-1-1 0,1 0 1,0 0-1,-4-6 1,4 3-140,0 1 0,1-1 1,-1 1-1,1-1 1,0 0-1,1 0 0,-1 1 1,1-1-1,0 0 1,2-9-1,3-12-56,1 0 1,2 1-1,0 0 0,14-27 1,-8 21-381,-5 5-92,-5 15 7,0 1 0,0-1 0,1 1 0,0 1 0,1-1 0,0 1 1,0 0-1,13-14 0,-17 22-34,0 1 1,0 0 0,0 1-1,0-1 1,0 0 0,0 0-1,0 1 1,0-1 0,0 1-1,0 0 1,0 0 0,0-1-1,1 1 1,-1 1 0,0-1-1,0 0 1,0 0 0,0 1-1,0-1 1,0 1 0,0 0-1,0 0 1,0 0 0,2 1-1,53 31 15,-41-23 2,-5-3-32,8 6-54,0-1 0,1-1 0,0-1 1,1-1-1,0 0 0,1-2 0,-1 0 0,24 3 0,-43-10 19,0 0-1,0-1 0,0 1 0,0 0 0,0-1 0,-1 1 0,1-1 0,0 1 0,0-1 0,0 0 1,0 0-1,-1 0 0,1 0 0,-1 0 0,1 0 0,1-2 0,-2 2 31,-1 1-1,1-1 1,-1 1 0,1-1-1,-1 1 1,0-1-1,1 1 1,-1-1 0,1 1-1,-1-1 1,0 0-1,0 1 1,1-1 0,-1 0-1,0 1 1,0-1-1,0 0 1,0 1 0,0-1-1,0 0 1,0 1-1,0-1 1,0 0 0,0 1-1,0-1 1,0 0-1,0 1 1,-1-1 0,1 0-1,0 1 1,-1-1-1,1 1 1,0-1 0,-1 0-1,1 1 1,0-1-1,-1 1 1,1-1 0,-1 1-1,1-1 1,-1 1-1,1 0 1,-1-1 0,0 1-1,1 0 1,-1-1-1,0 1 1,-1-1 13,1 1-1,0 0 1,-1 0 0,1-1-1,0 1 1,-1 0 0,1 0-1,-1 1 1,1-1 0,0 0-1,-1 0 1,1 1 0,0-1-1,-1 0 1,1 1 0,0 0-1,0-1 1,-1 1 0,1 0-1,0-1 1,0 1 0,0 0-1,-2 2 1,-24 23 199,-10 20 342,3 2 0,-55 98-1,-16 24 75,-48 29-129,129-172-432,-1 0 1,-1-2-1,-2-1 1,-56 38-1,80-59-65,-1 0 1,0 0-1,0 0 0,0-1 0,-1 0 0,1 0 0,-1 0 0,1-1 1,-1 1-1,1-1 0,-1-1 0,0 1 0,1-1 0,-1 0 0,0 0 1,1-1-1,-1 0 0,0 0 0,1 0 0,-11-4 0,9 1-41,1 0-1,-1 0 0,1 0 1,0-1-1,0 0 1,1 0-1,0 0 0,0-1 1,0 0-1,0 0 0,1 0 1,0-1-1,0 1 1,1-1-1,-4-9 0,-23-77-342,15 40 357,15 54 34,0-1 1,0 0-1,0 0 1,0 0-1,0 0 0,0 0 1,0 0-1,0 0 1,0 1-1,0-1 0,-1 0 1,1 0-1,0 0 1,0 0-1,0 0 0,0 0 1,0 0-1,0 0 1,0 0-1,-1 0 1,1 0-1,0 0 0,0 0 1,0 0-1,0 0 1,0 0-1,0 0 0,0 0 1,-1 0-1,1 0 1,0 0-1,0 0 0,0 0 1,0 0-1,0 0 1,0 0-1,-1 0 1,1 0-1,0 0 0,0 0 1,0 0-1,0 0 1,0 0-1,0 0 0,0 0 1,-1 0-1,1-1 1,0 1-1,0 0 0,0 0 1,0 0-1,0 0 1,0 0-1,0 0 1,0 0-1,0-1 0,0 1 1,0 0-1,0 0 1,0 0-1,0 0 0,0 0 1,0 0-1,0-1 1,0 1-1,0 0 0,0 0 1,-7 17 295,-4 34 261,9-41-402,-123 406 1038,114-384-2333,-28 76-2890,22-75-2255,-3-3-4924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9 564,'7'3'3815,"0"1"0,-1-1 0,1 1 0,-1 0 0,10 9 0,-32-14-3094,-27-4-5871,-48-22-7846,64 21 9539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387 150 2060,'-2'-31'7626,"1"-31"2028,1 58-9219,0 0 0,0 1 0,1-1 0,0 0 0,0 0 1,0 0-1,0 1 0,0-1 0,1 1 0,-1-1 0,5-5 1,-6 9-423,0-1 1,0 1-1,0-1 1,1 1 0,-1 0-1,0-1 1,0 1-1,1 0 1,-1 0 0,0-1-1,1 1 1,-1 0-1,0-1 1,1 1 0,-1 0-1,0 0 1,1 0-1,-1 0 1,0-1 0,1 1-1,-1 0 1,1 0-1,-1 0 1,0 0 0,1 0-1,-1 0 1,1 0-1,-1 0 1,1 0 0,-1 0-1,0 0 1,1 0-1,-1 0 1,1 1 0,-1-1-1,0 0 1,1 0-1,-1 0 1,0 0 0,1 1-1,-1-1 1,0 0-1,1 0 1,-1 1 0,11 24 153,-4 30-81,-9-37-71,-1 0 0,-1-1 0,0 0 0,-1 1 0,-1-2 0,-1 1 0,-1-1 0,0 0 0,0 0 0,-15 17 0,7-11-695,0-1 0,-1-1 0,-2-1 0,0-1 0,-1 0 0,-27 18 0,42-32 93,0-1 1,0 0-1,0 1 1,0-2 0,0 1-1,-1-1 1,0 1-1,1-2 1,-1 1-1,0-1 1,0 1-1,0-2 1,0 1-1,0-1 1,0 1-1,0-2 1,0 1-1,0-1 1,0 0-1,0 0 1,0 0-1,1-1 1,-1 0-1,0 0 1,1-1-1,-1 0 1,1 0 0,0 0-1,0 0 1,0-1-1,1 1 1,-6-7-1,-3-6-803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1011 403 328,'-59'-196'7028,"-16"5"9057,74 191-16005,1 0 0,0-1-1,-1 1 1,1 0-1,0-1 1,-1 1-1,1 0 1,0-1-1,0 1 1,-1-1-1,1 1 1,0-1 0,0 1-1,0 0 1,0-1-1,-1 1 1,1-1-1,0 1 1,0-1-1,0 1 1,0-1-1,0 1 1,0-1-1,0 1 1,0-1 0,1 1-1,-1-1 1,0 1-1,0 0 1,0-1-1,0 1 1,1-1-1,-1 1 1,0 0-1,0-1 1,1 0-1,15 12 741,20 30-512,161 275 1453,-148-228-1493,64 160-1,-75-145-230,48 209 0,-78-267-36,-1 1 1,-3 0 0,-1 0 0,-3 0 0,-1 0-1,-3 0 1,-13 64 0,12-88 5,-2 0 0,0 0 0,-1-1 0,-2-1 0,0 1 0,-1-2 0,-1 1 1,0-2-1,-22 25 0,13-21 3,-1 0 1,0-2 0,-2-1 0,0 0 0,-1-2 0,-40 21-1,24-18-9,-1-2 0,0-2 0,-1-2 0,-1-2 0,0-1 0,-1-3 0,0-1 0,0-3 0,-69-1 0,74-5 2,1-2 0,-1-2 0,0-1 1,1-2-1,-69-26 0,88 27-31,1 0 0,-1-2 0,1 0 0,1-1 0,0-1 0,1-1 1,0 0-1,1-1 0,0-1 0,1-1 0,1 0 0,-18-26 0,26 32-58,1 0 1,0 0-1,1 0 0,0 0 0,1-1 1,0 0-1,0 0 0,1 0 1,0 0-1,1 0 0,1-19 0,1 13-96,1 0-1,1 0 0,1 0 1,0 0-1,1 1 0,14-31 1,0 10-322,2 1-1,1 1 1,2 0 0,1 2 0,43-43 0,130-113-5844,11 13-5747,-152 131 8646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907 426 1892,'1'-1'406,"0"1"0,0-1-1,0 1 1,1 0 0,-1 0 0,0-1-1,0 1 1,0 0 0,0 0 0,0 0-1,0 0 1,0 1 0,1-1 0,-1 0-1,0 0 1,0 0 0,0 1 0,0-1-1,0 1 1,0-1 0,0 1 0,0-1-1,0 1 1,0 0 0,0-1 0,-1 1-1,1 0 1,0 0 0,0-1 0,-1 1-1,1 0 1,0 0 0,-1 0 0,1 0-1,-1 0 1,1 0 0,-1 0 0,1 0-1,-1 0 1,0 0 0,0 1 0,0-1-1,1 0 1,-1 0 0,0 0 0,0 0-1,0 0 1,-1 0 0,1 0 0,0 1-1,0-1 1,-1 2 851,5-33 927,0 8-2146,1 1-1,1-1 0,1 1 0,1 0 1,15-28-1,64-99-429,-60 105 212,-16 25 100,-6 8 27,2-1 0,-1 1 0,2 1 0,12-15-1,-15 26-20,-4 11 38,-3 11 15,-10 10 134,-1 0 0,-2-1 1,-1-1-1,-2-1 0,-36 49 0,38-54 61,-1-1 0,-2-1 0,0-1 0,-2 0 0,-44 38 1,64-61-172,0 1 0,0-1 1,0 1-1,0-1 0,0 1 1,0-1-1,-1 0 0,1 1 1,0-1-1,0 0 0,0 0 1,0 0-1,0 0 0,0 0 1,-1 0-1,1 0 0,0 0 1,0-1-1,0 1 0,0 0 1,0-1-1,0 1 0,0 0 1,0-1-1,0 0 0,0 1 1,0-1-1,0 1 0,0-1 1,0 0-1,1 0 0,-1 0 1,0 1-1,0-1 0,1 0 1,-1 0-1,1 0 0,-1 0 1,0-2-1,-24-52-90,16 34-39,7 30 75,0-1 1,0 0-1,-1 0 0,0 0 0,-1 0 1,-8 13-1,7-14 58,0 0-1,-1 0 1,0-1 0,0 0 0,-1 0-1,0-1 1,0 1 0,0-1 0,-14 7-1,17-10-6,0 0-1,0 0 0,-1 0 0,1 0 1,-1-1-1,1 0 0,-1 1 0,0-2 1,1 1-1,-1-1 0,0 1 0,1-1 1,-1-1-1,0 1 0,0-1 0,1 1 1,-1-1-1,1-1 0,-9-2 0,12 3-1,-1 0 0,1 0-1,-1 0 1,1 0-1,-1 0 1,1-1-1,0 1 1,0 0-1,0-1 1,0 1-1,0-1 1,0 1 0,0-1-1,0 1 1,1-1-1,-1 0 1,0 0-1,1 1 1,0-1-1,-1-2 1,1-1-30,-1 0 0,1 0 0,1-1 0,-1 1-1,1 0 1,0 0 0,1-5 0,4-8-189,1 0 0,16-31-1,-17 38 129,2-6-20,2 0-1,15-21 0,-22 34 110,0 0-1,0 0 1,1 0-1,0 1 1,-1 0 0,1-1-1,1 1 1,-1 1-1,0-1 1,1 1 0,-1-1-1,1 1 1,9-2-1,-13 3 3,-1 1 1,1 0-1,-1 0 0,1 0 0,0 0 0,-1 0 0,1 0 0,0 0 0,-1 0 0,1 0 0,0 0 0,-1 0 0,1 0 1,-1 0-1,1 1 0,0-1 0,-1 0 0,1 0 0,-1 1 0,1-1 0,-1 0 0,1 1 0,-1-1 0,1 1 1,-1-1-1,1 0 0,-1 1 0,1-1 0,-1 1 0,0 0 0,1 0 0,3 23-20,-12 24 16,-4-10 31,-1 0 0,-2-1 0,-2-1 0,-1-1 0,-2 0 0,-1-1-1,-42 50 1,47-68-4,-1-1-1,0-1 0,-1-1 0,0 0 1,-1-2-1,-1 0 0,0-1 0,0-1 1,-23 7-1,6-1 6,-49 28 0,84-42-26,0 0 0,0 0 0,0 0 0,0 0 0,0 0-1,0 0 1,0 1 0,1-1 0,-1 1 0,1-1 0,-1 1 0,1 0 0,-1-1 0,1 1 0,0 0 0,0 0-1,0 0 1,0 0 0,0 0 0,0 0 0,1 1 0,-1-1 0,1 0 0,-1 0 0,1 0 0,0 1 0,0-1-1,0 0 1,0 0 0,0 1 0,1 2 0,1-2 3,-1 0 0,1 0-1,0-1 1,0 1 0,1 0 0,-1-1-1,0 1 1,1-1 0,0 0 0,-1 0-1,1 0 1,0 0 0,0 0 0,0-1-1,0 1 1,0-1 0,1 0 0,-1 0-1,7 1 1,9 1-31,1-1-1,0 0 1,0-2 0,0 0-1,0-1 1,0-2-1,22-4 1,-11 2-336,50-2 0,-80 7 360,-1 0 0,1 0 0,-1 0-1,1 0 1,-1 0 0,1 0 0,-1 0 0,1 0 0,-1 1 0,1-1 0,-1 0 0,1 0 0,-1 0 0,1 1 0,-1-1 0,1 0 0,-1 0 0,1 1 0,-1-1 0,0 0 0,1 1 0,-1-1 0,1 0 0,-1 1 0,0-1 0,0 1 0,1-1 0,-1 1-1,0-1 1,0 1 0,1-1 0,-1 1 0,0-1 0,0 1 0,0 0 0,-5 24-13,-19 20 76,13-30-33,0 0 0,-1-1 0,0 0 0,-1-1 0,-1 0 0,0-1 1,0-1-1,-1 0 0,-1-1 0,0-1 0,0 0 0,-1-1 0,0-1 0,0 0 0,-1-2 0,0 0 0,0 0 0,0-2 0,-33 2 0,45-4-27,0 1-1,1-1 1,-1 1 0,1 0-1,0 1 1,-1-1 0,1 1-1,0 0 1,1 0 0,-1 1-1,0 0 1,1-1 0,0 1-1,0 1 1,0-1 0,1 1-1,-1-1 1,1 1 0,-5 9-1,-5 12 20,1 0-1,-16 46 0,23-56-15,-15 59 107,2-6-1153,0-27-3000,14-36 2823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4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69 272,'1'-4'418,"1"-4"1624,1-1 0,0 0 0,0 1 0,8-14 1,-11 21-1833,0 1 0,1-1 1,-1 1-1,0-1 0,1 0 1,-1 1-1,1 0 1,-1-1-1,1 1 0,-1-1 1,1 1-1,-1 0 0,1-1 1,-1 1-1,1 0 0,-1-1 1,1 1-1,0 0 1,-1 0-1,1 0 0,-1-1 1,1 1-1,0 0 0,-1 0 1,1 0-1,0 0 1,-1 0-1,1 0 0,0 1 1,1 0 7,0 0 1,-1 0-1,1 1 0,0-1 1,-1 1-1,0-1 1,1 1-1,-1-1 1,0 1-1,0 0 1,0 0-1,0 0 1,0-1-1,1 5 1,3 7 256,-1 1 1,0 0-1,-1 1 1,-1-1 0,0 0-1,-1 1 1,0 23 0,-14 102 659,8-91-995,-2-1 0,-3-1-1,-1 1 1,-3-2 0,-23 55 0,34-93 6,14-28-223,40-64-482,-27 52 225,2 1-1,0 1 1,39-32-1,-55 54 293,0-1-1,1 2 1,0 0-1,0 0 1,0 1-1,1 0 1,0 1-1,0 0 0,1 1 1,-1 0-1,1 1 1,0 1-1,26-2 1,-35 3 47,0 1-1,0 0 1,1 1 0,-1-1-1,0 1 1,0 0 0,0 0 0,0 0-1,0 1 1,0-1 0,0 1 0,0 0-1,0 0 1,-1 0 0,1 1 0,-1-1-1,0 1 1,1 0 0,-1 0-1,0 0 1,-1 0 0,1 0 0,4 8-1,-5-7 73,-1 1-1,1-1 0,-1 1 1,0 0-1,0-1 0,0 1 1,-1 0-1,0 0 0,0 0 1,0 0-1,0-1 0,-1 1 1,1 0-1,-1 0 0,-1 0 0,1-1 1,-1 1-1,0-1 0,0 1 1,-4 6-1,0-1 131,-1 0-1,0-1 1,0 0-1,-1 0 1,0-1-1,-1 0 1,0 0-1,0-1 1,-17 11-1,-9 2 150,-57 23 0,-18 10-1985,94-44 1663,-3-4-5685,19-5 5505,0 0 0,0 0-1,-1 0 1,1 0-1,0 0 1,0-1 0,0 1-1,-1 0 1,1 0 0,0 0-1,0 0 1,0 0 0,-2-4-3660,2 3 3660,0 1-1,0 0 1,0 0 0,0 0-1,0-1 1,0 1-1,12-20-5321,8-5 99,-11 9 2999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1056,'0'-8'2804,"-3"0"73,3 2-189,-2-1-772,0 5-696,2-2-404,0 0-240,0 2-136,0 0-24,0 4-2120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254 448 608,'-2'0'563,"0"1"0,-1 0 0,1 0 0,0 0 1,0 0-1,0 0 0,0 1 0,0-1 0,0 1 0,0-1 0,-2 4 0,-9 22 2362,12-17-2686,0 0 0,0 0 0,1 0 0,1 15 0,0-1 719,-1-24-893,0 1-1,0-1 0,0 0 1,0 1-1,0-1 0,0 1 1,0-1-1,0 0 1,0 1-1,0-1 0,0 1 1,0-1-1,-1 0 1,1 1-1,0-1 0,0 0 1,0 1-1,-1-1 1,1 0-1,0 1 0,0-1 1,-1 0-1,1 0 0,0 1 1,-1-1-1,1 0 1,0 0-1,-1 1 0,1-1 1,0 0-1,-1 0 1,1 0-1,0 0 0,-1 0 1,1 0-1,-1 1 1,1-1-1,-1 0 0,-19-6 1632,-15-15 23,27 15-1453,0-1 0,1 0 0,0 0 0,0 0 0,1-1 0,0 0 0,0 0 0,1-1 0,0 0 0,-7-17 0,6 9-41,1-1 1,1 0-1,0 0 1,2 0-1,-1-20 0,-29-195 862,17 144-771,14 76-1515,6 26-3519,4 32-5800,-11-26 7071,2 1 143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4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2580,'0'1'384,"0"0"1,1 0-1,0 0 0,-1 0 0,1 0 0,0 0 0,-1 0 0,1-1 1,0 1-1,0 0 0,0 0 0,0-1 0,-1 1 0,1-1 1,0 1-1,0-1 0,0 1 0,0-1 0,2 1 0,28 2 3231,28-13-660,-58 10-2867,142-34 1966,-48 6-3882,-18 0-2738,-2-7-3561,-52 25 5089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0 1992,'-65'67'11700,"8"10"-5366,37-45-4946,-24 54-1,29-50-1358,1 1-1,2 1 0,1-1 0,2 2 0,-7 76 0,16-108-24,0 1-1,0-1 1,0 1-1,1-1 1,1 9-1,-1-15-4,-1 0 0,0 0 1,0 0-1,0 0 0,1 0 0,-1 0 0,0 0 0,1 0 0,-1 0 0,1 0 1,0 0-1,-1 0 0,1 0 0,0-1 0,-1 1 0,1 0 0,0 0 0,0-1 1,0 1-1,-1 0 0,1-1 0,0 1 0,0-1 0,0 1 0,0-1 0,0 1 1,0-1-1,0 0 0,0 1 0,0-1 0,1 0 0,-1 0 0,0 0 0,0 0 0,0 0 1,0 0-1,0 0 0,0 0 0,0-1 0,0 1 0,0 0 0,2-1 0,14-7-213,-1 0-1,0-1 1,-1 0-1,1-2 1,-2 1-1,0-2 1,0 0-1,-1-1 1,0 0-1,-1-1 1,13-19-1,-25 33 212,0 0-1,1-1 1,-1 1 0,0 0-1,1 0 1,-1-1 0,0 1-1,1 0 1,-1-1 0,0 1-1,1 0 1,-1-1 0,0 1-1,0 0 1,0-1-1,1 1 1,-1-1 0,0 1-1,0-1 1,0 1 0,0 0-1,0-1 1,0 1 0,0-1-1,0 1 1,0-1 0,0 1-1,0-1 1,0 1-1,0 0 1,0-1 0,0 1-1,0-1 1,-1 1 0,1 0-1,0-1 1,0 1 0,0-1-1,-1 1 1,1-1 0,-21 5 50,-26 18 199,-39 42 354,-40 25-143,110-80-421,-1 0 1,0-1-1,0-1 0,-1 0 0,0-1 1,-23 4-1,35-9 1,0 0-1,0 0 1,0-1 0,0 0 0,0 0-1,-1-1 1,1 1 0,0-1-1,0-1 1,0 1 0,0-1 0,0 0-1,0 0 1,1-1 0,-1 1-1,1-1 1,0-1 0,0 1 0,0-1-1,0 0 1,0 0 0,1 0-1,-1-1 1,1 1 0,1-1 0,-1 0-1,-5-9 1,3 2 83,0 0 0,1-1 0,0 0 0,1 0 0,0 0 0,1 0 0,1 0 0,0-1 0,1 1 0,0-1 0,2-21 0,5-7-155,2 0 1,2 1-1,1 0 1,33-74 0,-17 44-3607,-12 23-4242,-14 16-611,-5 19 4950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1 438 1580,'0'-5'1606,"0"-1"0,1 1 0,0-1 0,0 1 0,0-1 0,1 1 0,0 0 0,4-9 0,-2 6-385,1 0 0,1 0 0,-1 0 0,11-10 0,5-2-665,2 0 1,31-22-1,-23 20 594,-1-2-883,-7 8-208,-1 0 0,0-2 0,-2-1 0,0 0 0,-1-2 0,29-40 0,-47 60-84,0 0-1,0 0 1,0 0-1,-1-1 1,1 1-1,0 0 1,-1-1-1,1 1 1,-1 0-1,0-1 1,1 1-1,-1-1 1,0 1-1,0-1 1,0 1-1,0 0 1,0-1-1,0-1 1,0 3-51,-1-1 1,1 1 0,-1-1 0,1 1 0,-1-1-1,1 1 1,-1 0 0,1-1 0,-1 1 0,0 0-1,1 0 1,-1-1 0,1 1 0,-1 0 0,0 0-1,1 0 1,-1 0 0,0 0 0,1 0 0,-1 0-1,1 0 1,-1 0 0,0 0 0,1 0 0,-1 0-1,-1 0 1,-5 2-947,1 0 0,-1 0 0,0 0 0,1 1-1,-12 6 1,6 0-1364,0 0 0,1 1 0,0 0 0,-17 20 0,10-6-758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1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1 332,'-10'7'2002,"0"0"0,0 1 0,0 0 0,1 1 1,1 0-1,-1 0 0,-13 20 0,9-6-346,1 0 1,-17 44-1,18-37-1439,-1-1 0,-1-1 0,-31 48 0,39-68-811,-1-1 1,-1 1 0,0-1-1,0 0 1,0-1 0,-16 11-1,17-13-718,0-1 0,-1 0 0,1 0 0,-1-1 0,1 0 0,-1 0 0,0 0 0,0-1 0,0 0 0,-13 0 0,2-1-1952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261 243 1900,'9'7'13692,"-5"11"-8776,-3 23-4424,-1-35 780,-1 8-1079,0-1-1,-1 0 1,-1 0-1,0 1 1,-1-2-1,0 1 1,-1 0-1,0-1 1,-1 0-1,-14 23 1,17-30-180,-1 0 1,1 0 0,-1 0 0,0 0 0,0-1 0,-1 0 0,1 0 0,-1 0 0,0 0 0,0 0 0,0-1 0,-1 0 0,1 0 0,-1-1-1,1 1 1,-1-1 0,0-1 0,0 1 0,0-1 0,0 0 0,0 0 0,0-1 0,0 1 0,0-1 0,-1-1 0,-6 0 0,9 0-13,1 0 1,-1 0 0,0 0-1,1 0 1,0-1 0,-1 1 0,1-1-1,0 0 1,0 0 0,0 0-1,0-1 1,0 1 0,0-1-1,1 1 1,-1-1 0,1 0 0,0 0-1,0 0 1,-2-4 0,1 1-1,1 1 0,0-1 0,1 0 0,-1 0 0,1 0 0,1 0 0,-1-1 0,1 1 1,0 0-1,1-10 0,3-6-30,0 1-1,1-1 1,2 1 0,0 0 0,13-26 0,-2 13-734,2 0 1,33-42-1,13-21-9208,-55 73 3300,-8 15 3372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1269 415 560,'-3'-1'845,"0"-1"1,0 0-1,0 0 1,0 0-1,1-1 1,-1 1-1,1-1 0,-1 1 1,1-1-1,0 0 1,0 0-1,0 0 1,1 0-1,-1 0 0,1 0 1,-1-1-1,0-4 1,0 1-255,1-1 0,0 1 0,1 0 0,0 0 0,0 0 0,1-1 1,-1 1-1,3-8 0,4-11-265,1 1 1,1 0 0,20-39-1,-19 42-283,5-8-22,0 0 0,24-34 0,-38 64-21,-1 0-1,0 0 1,0 0-1,0-1 1,0 1-1,0 0 1,0 0-1,0 0 1,1-1-1,-1 1 1,0 0-1,0 0 1,0 0-1,1 0 1,-1-1-1,0 1 1,0 0-1,0 0 1,1 0-1,-1 0 1,0 0-1,0 0 1,0 0-1,1 0 1,-1 0-1,0 0 1,0 0-1,1 0 1,-1 0-1,0 0 1,0 0-1,1 0 1,-1 0-1,0 0 1,0 0-1,1 0 1,-1 0-1,0 0 1,0 0-1,0 0 1,1 0-1,-1 1 1,0-1-1,0 0 1,1 0 0,5 14-37,-1 17-12,-6-15 82,-1-1-1,0 1 1,-1-1 0,-1 0 0,-1 0-1,0 0 1,-1 0 0,0-1-1,-1 0 1,0 0 0,-2-1 0,1 0-1,-14 15 1,-18 18 177,-2-2-1,-50 41 1,69-64-173,-45 37 328,-3-2-1,-3-4 0,-1-3 1,-130 62-1,198-107-361,0-1 0,0 0 0,-1-1 0,1 0 0,-1 0 0,1 0 0,-1-1-1,0 0 1,-10 0 0,16-2-15,0 1 0,0 0 0,0-1 1,0 1-1,0-1 0,0 0 0,0 0 0,0 1 0,0-1 0,0-1 0,0 1 0,0 0 0,0 0 0,1-1 0,-1 1 1,1-1-1,-1 1 0,1-1 0,-1 0 0,1 0 0,0 1 0,0-1 0,0 0 0,0 0 0,0 0 0,0 0 0,1 0 1,-1 0-1,1-1 0,-1 1 0,1 0 0,0 0 0,0 0 0,0 0 0,0-1 0,1-3 0,0-11-193,2 0 0,0 0-1,1 0 1,1 0 0,0 0-1,2 1 1,-1 0 0,2 0-1,15-24 1,15-32-335,-126 160 1065,66-61-134,2 0-1,-35 60 1,50-78-340,1 1-1,0-1 1,0 1 0,0 0 0,2 0-1,-1 0 1,1 0 0,0 0 0,1 1-1,1-1 1,-1 1 0,2-1-1,-1 1 1,4 13 0,-3-20-49,0 0-1,1 1 1,0-1 0,-1 0-1,1 0 1,1 0 0,-1-1-1,1 1 1,-1 0 0,1-1-1,0 0 1,1 1 0,-1-1-1,0 0 1,1-1 0,0 1 0,-1-1-1,1 1 1,0-1 0,0 0-1,1-1 1,-1 1 0,0-1-1,9 2 1,8 0-69,0 0 1,1-2-1,-1 0 0,25-3 1,21 2-221,-66 0 284,1 0 1,-1 0-1,1 0 1,-1 0-1,1 0 0,-1 1 1,1-1-1,-1 0 1,0 1-1,1-1 1,-1 1-1,1 0 1,-1-1-1,0 1 0,0 0 1,1 0-1,-1 0 1,0 0-1,0 0 1,0 0-1,0 0 0,0 0 1,0 0-1,-1 0 1,1 1-1,0-1 1,0 0-1,0 3 0,-1-1 13,1 0-1,-1 1 0,0-1 1,0 0-1,-1 0 0,1 1 1,-1-1-1,0 0 0,1 0 1,-1 0-1,-1 0 1,-1 4-1,-5 10 102,-1-1 0,-1-1 0,-17 23 0,14-22-51,-1-1 0,-1 0 0,0-1 0,0 0 0,-1-2 0,-1 1 0,0-2 0,-23 11 0,27-16-51,-1 0 0,0-1 0,0-1 0,-1 0-1,1 0 1,-1-2 0,1 0 0,-1-1 0,0 0 0,0-1-1,0-1 1,-15-2 0,5-2-9,16 3-3,0 0 0,0 0-1,-1 1 1,1 0-1,0 1 1,-1 0 0,1 0-1,0 1 1,-14 3 0,21-3 7,0 0 0,0 0 0,0 1 0,1-1 0,-1 1 1,0-1-1,0 1 0,1 0 0,-1 0 0,1 0 0,0 0 0,-1 0 1,1 0-1,0 0 0,0 0 0,0 0 0,1 1 0,-1-1 0,0 3 1,-8 52 348,7-36-163,-34 148 732,18-92-852,15-54-165,4-20-59,-1 0 0,0 0 0,-1 0-1,1 0 1,0 0 0,-1 0 0,0 0 0,0-1 0,0 1 0,0 0 0,0 0 0,0-1 0,-1 1 0,-2 4 0,3-7-41,1 0 1,-1 0-1,1 0 0,-1 0 0,1 0 0,-1 0 0,1-1 0,0 1 1,-1 0-1,1 0 0,-1 0 0,1 0 0,0-1 0,-1 1 1,1 0-1,-1-1 0,1 1 0,0 0 0,-1 0 0,1-1 0,0 1 1,0-1-1,-1 1 0,1 0 0,0-1 0,0 1 0,-1-1 0,1 1 1,0 0-1,0-1 0,0 1 0,0-1 0,0 1 0,0-1 1,0 1-1,0-1 0,0 1 0,0 0 0,0-1 0,0 1 0,0-1 1,0 1-1,0-1 0,0 0 0,-3-26-7005,3 26 6648,0-14-3117,0-1 178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12 109 212,'-5'-26'11443,"-1"-4"-519,6 29-10823,0 1-1,0-1 1,0 0 0,0 0 0,0 0 0,0 0 0,1 0-1,-1 0 1,0 0 0,1 0 0,-1 0 0,1 1-1,-1-1 1,1 0 0,-1 0 0,1 1 0,-1-1 0,1 0-1,0 1 1,-1-1 0,1 0 0,0 1 0,0-1 0,0 1-1,-1-1 1,2 0 0,31-11-492,-8 3-1995,-4-2-4394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46 107 2880,'54'-64'17512,"-23"28"-11438,-29 35-6000,0 0 1,-1 0 0,1 0 0,0 1-1,0-1 1,-1 0 0,1 1-1,0 0 1,0-1 0,0 1 0,0 0-1,0 0 1,-1 0 0,1 0-1,0 0 1,0 1 0,0-1 0,0 1-1,0-1 1,-1 1 0,1-1-1,0 1 1,0 0 0,-1 0 0,1 0-1,2 2 1,45 29 369,-41-26-406,23 17 38,0 1 1,-1 1-1,-1 2 0,-2 1 0,43 57 1,-68-83-76,0 1 0,-1 0 0,1-1 0,-1 1 0,0 0 1,0 0-1,0 0 0,0 0 0,-1 0 0,1 0 0,-1 0 0,0 0 1,1 0-1,-2 0 0,1 0 0,0 0 0,0 0 0,-1 0 0,0 0 1,1 0-1,-3 4 0,0-2-6,1 0 0,-2 0-1,1 0 1,-1-1 0,1 1 0,-1-1 0,-1 0-1,1 0 1,-1 0 0,-6 4 0,-12 6-298,0-1 0,-1-1 0,-45 15-1,68-27 295,-10 4-214,-24 9-2080,-52 11-1,23-17-4106,56-7 4532,-1-1 1,1 0 0,-1 0-1,1-1 1,-11-3 0,1-2-1996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4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73 868,'51'-48'7665,"-48"45"-6937,0 1-1,0-1 1,0 1 0,1 0 0,-1 0 0,0 1-1,1-1 1,0 1 0,-1-1 0,1 1-1,0 0 1,0 0 0,0 1 0,-1-1-1,8 1 1,-9 0-584,0 1 1,-1 0-1,1 0 0,-1 0 0,0-1 0,1 1 0,-1 0 1,0 1-1,1-1 0,-1 0 0,0 0 0,0 1 1,0-1-1,0 0 0,0 1 0,0-1 0,0 1 0,-1-1 1,1 1-1,-1-1 0,1 1 0,-1 0 0,1-1 1,-1 1-1,0 0 0,0 2 0,2 55 915,-3-44-610,-16 203 1902,6-124-1921,8-53-712,2 0 1,6 60-1,-5-84 220,4 10-7117,2-27 1341,7-15-676,-6 7 3169,0-2 177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 2120,'-2'-1'1781,"2"0"-890,-1-1 0,0 1-1,1 0 1,-1 0-1,1 0 1,-1 0 0,1 0-1,0-1 1,-1 1-1,1 0 1,0 0 0,0-1-1,0-1 1,9-10 6163,10 9-6177,3 11-5406,-34 8-7527,11-14 10963,-9 7-2646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880 222 1844,'-2'-2'763,"0"0"-1,0 0 1,0 0-1,0 0 0,0-1 1,1 1-1,-1-1 1,1 1-1,0-1 1,-1 0-1,1 1 1,0-1-1,1 0 1,-1 0-1,0 0 1,1 0-1,0 0 0,-1 0 1,1-3-1,1 1-237,0-1 0,0 1 0,0 0 0,1-1 0,0 1 0,0 0 0,0 0-1,0 0 1,6-8 0,-1 2-391,1 1-1,0 0 1,0 0-1,1 1 1,1 0 0,0 1-1,0 0 1,11-7-1,-17 13-126,0-1-1,-1 1 0,1 1 1,0-1-1,0 1 0,0-1 1,0 1-1,0 0 0,1 1 1,-1-1-1,0 1 0,6-1 1,-8 2-5,-1-1 0,1 1 0,-1-1-1,1 1 1,-1 0 0,1 0 0,-1 0 0,1 0 0,-1 0 0,0 0 0,1 0-1,-1 0 1,0 0 0,0 0 0,0 1 0,0-1 0,0 0 0,0 1 0,-1-1-1,1 1 1,0-1 0,-1 1 0,1 0 0,-1-1 0,1 1 0,-1-1 0,0 1 0,0 0-1,1-1 1,-1 1 0,-1 0 0,1-1 0,0 4 0,-2 11 18,0 1-1,0-1 1,-1-1 0,-1 1 0,-1 0 0,0-1-1,-13 25 1,-5 4 150,-33 50-1,47-80-116,-1 0 0,0 0-1,0-1 1,-2 0 0,0 0-1,0-2 1,-1 1 0,0-2-1,-21 14 1,32-23-53,0-1 0,0 1 1,0 0-1,0-1 0,0 1 1,0-1-1,-1 0 0,1 0 0,0 1 1,0-1-1,0-1 0,0 1 1,0 0-1,0 0 0,0-1 0,0 0 1,0 1-1,0-1 0,0 0 0,0 0 1,0 0-1,0 0 0,0 0 1,1 0-1,-1 0 0,0-1 0,1 1 1,-1-1-1,1 1 0,0-1 0,-1 0 1,0-1-1,-9-8-22,10 11 17,0 0-1,0 0 0,0 0 1,1 1-1,-1-1 1,0 0-1,0 0 0,1 1 1,-1-1-1,0 1 0,1-1 1,-1 1-1,0-1 1,1 1-1,-1-1 0,0 1 1,1 0-1,-1-1 1,1 1-1,-1 0 0,1-1 1,0 1-1,-1 0 0,1 0 1,0 0-1,-1-1 1,1 1-1,0 0 0,0 1 1,-14 32-9,13-32 10,-2 6 14,-20 48 8,21-52-8,0-1-1,0 1 1,0-1 0,0 0 0,-1 1 0,1-1 0,-1-1 0,0 1 0,0 0 0,0-1-1,0 1 1,-5 2 0,4-5-4,-1 1 1,0-2-1,1 1 0,-1 0 0,1-1 1,-1 0-1,1 0 0,-1 0 0,1 0 0,0-1 1,0 0-1,-1 0 0,-5-4 0,-16-5-4,17 8-9,1 1-1,-1 0 1,1 0-1,-1 1 1,0 0 0,1 0-1,-1 1 1,0 0-1,-12 2 1,17-1 19,0 1 0,0-1 0,0 1 0,0 0 1,0-1-1,1 2 0,-1-1 0,1 0 0,-1 1 0,1-1 0,0 1 0,0 0 1,0 0-1,0 0 0,1 1 0,-1-1 0,1 1 0,0-1 0,0 1 0,0 0 1,-2 7-1,-52 179 1824,5-10-580,24-113-1103,-2-1-1,-57 94 1,82-152-387,-1-1-1,0 0 1,0-1 0,-1 1-1,0-1 1,-13 11 0,18-16-6,0-1 1,-1 1-1,1 0 1,0 0-1,-1-1 1,1 1-1,-1-1 0,1 1 1,-1-1-1,1 0 1,-1 1-1,1-1 1,-1 0-1,1 0 1,-1 0-1,1 0 1,-1 0-1,-1-1 1,2 0-272,-1 1 0,0-1-1,1 0 1,-1 0 0,1-1 0,-1 1 0,1 0 0,0 0 0,-1-1 0,1 1 0,0-1 0,0 1 0,0-1 0,0 1 0,0-1 0,0 0 0,1 1 0,-2-4-1,-9-26-7157,6 12 3988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99 1004,'-7'-82'22636,"7"81"-22594,0 0 1,1 0-1,-1 0 0,1 0 0,-1 0 1,1 1-1,-1-1 0,1 0 0,0 0 1,-1 1-1,1-1 0,0 0 0,0 1 1,-1-1-1,1 0 0,0 1 0,0-1 1,0 1-1,0 0 0,0-1 0,-1 1 1,1 0-1,0-1 0,0 1 0,0 0 1,0 0-1,0 0 0,0 0 0,0 0 1,0 0-1,0 0 0,0 0 1,0 0-1,0 1 0,0-1 0,0 0 1,0 0-1,0 1 0,1 0 0,40 11-2039,-10 8-3005,-29-18 4201,-1 0 1,0 1-1,1-1 0,-1 1 0,0-1 1,0 1-1,-1 0 0,1 0 1,0 0-1,-1 0 0,0 0 1,0 0-1,0 0 0,1 6 1,1 9-2889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1 225 972,'5'2'996,"1"0"1,0 0-1,0-1 1,0 1-1,0-1 0,0-1 1,0 1-1,0-1 0,6-1 1,0 0-28,1-1 0,-1 0 1,22-7-1,2-5-392,62-33-1,-85 40-252,25-14-1954,47-32 0,-73 44-232,0-1 0,0 0 0,-1-1 0,11-13 0,-13 10-934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97 1152,'-24'5'7758,"23"-5"-7522,1 0 1,-1 1 0,1-1-1,0 0 1,0 1 0,-1-1 0,1 0-1,0 1 1,-1-1 0,1 0-1,0 1 1,0-1 0,0 1-1,0-1 1,-1 1 0,1-1-1,0 1 1,0-1 0,0 0 0,0 1-1,0-1 1,0 1 0,0-1-1,0 1 1,0-1 0,0 1-1,0-1 1,1 1 0,1 4 750,0-1 0,1 0 0,0 1 0,-1-1 0,2 0 0,4 5 0,0 0-1679,-1 0 870,-1-1 1,1 1 0,-2 0 0,1 1 0,-1-1 0,5 17-1,-9-24-169,-1-1 0,1 1 0,-1 0 0,1 0-1,-1 0 1,0 0 0,0 0 0,0 0 0,0-1-1,0 1 1,-1 0 0,1 0 0,0 0 0,-1 0-1,1 0 1,-1-1 0,0 1 0,0 2 0,-1-3 0,1 1 0,-1-1 1,0 0-1,1 1 1,-1-1-1,0 0 1,0 0-1,0 0 0,0 0 1,0 0-1,0-1 1,0 1-1,0-1 0,0 1 1,0-1-1,0 0 1,0 1-1,-1-1 1,1 0-1,-3-1 0,3 1 5,0 1-1,0-1 1,0 0-1,0 0 1,0-1-1,0 1 0,0 0 1,0-1-1,0 1 1,0-1-1,1 0 1,-1 1-1,0-1 0,0 0 1,0 0-1,1 0 1,-1-1-1,0 1 1,1 0-1,-1 0 0,1-1 1,-1 1-1,1-1 1,-2-2-1,2 1-2,0 0 1,0 0-1,1 0 0,-1 0 0,1 0 0,0 0 1,0-1-1,0 1 0,0 0 0,0 0 0,0 0 1,1 0-1,0 0 0,1-4 0,2-7-36,2 0-1,0 0 1,1 1 0,0 0-1,13-19 1,4 0-872,-1-1 1056,-7 12-3006,-1 4-3127,-1 1-4577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29 888,'-4'-29'19069,"20"36"-17223,2 6-1486,-1 0 0,0 1 0,-1 1 0,-1 0 1,0 1-1,-1 1 0,19 30 0,-4 1-339,41 91 0,-68-135-111,0 0-1,0 0 0,-1 0 0,0 1 1,0-1-1,0 0 0,0 1 1,-1-1-1,1 0 0,-1 1 0,0-1 1,0 1-1,-1-1 0,1 0 1,-1 1-1,0-1 0,-1 0 0,1 1 1,0-1-1,-4 6 0,3-7-325,0 0 0,-1 0 0,1 0 0,-1 0 0,0-1 0,0 1 0,1-1 0,-2 1 0,1-1-1,-3 2 1,1-2-591,-1 1 0,1-1-1,0 0 1,-1 0-1,1-1 1,-1 0-1,-8 1 1,-31 2-5940,22-2 3733</inkml:trace>
  <inkml:trace contextRef="#ctx0" brushRef="#br0" timeOffset="1">412 506 2488,'-9'35'12596,"0"23"-5358,0 2-4529,3-39-2505,0-1-1,-1 1 1,-1-2 0,-1 1 0,-1-1 0,0 0-1,-2-1 1,-21 27 0,19-28-999,-1-1-1,0-1 1,-2 0-1,-34 23 1,38-31-1058,0 0 0,-1-2-1,1 0 1,-1 0 0,0-1-1,-1-1 1,1 0 0,-17 0 0,1 1-1980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602 298 372,'11'-6'12253,"-1"10"-5174,4 22-2661,-6 23-5976,-8-33 3322,-2-8-1659,1 0-1,-1 0 1,-1-1 0,1 1 0,-1-1 0,0 1 0,-1-1 0,0 0 0,0 0 0,-1-1 0,1 1 0,-1-1 0,-1 0 0,1 0 0,-1-1 0,0 1 0,0-1 0,-9 5 0,10-7-67,0 0 0,0-1 1,0 0-1,-1 0 0,1 0 1,0 0-1,-1-1 0,1 0 1,-1 0-1,0-1 0,1 1 0,-1-1 1,0 0-1,1-1 0,-1 1 1,1-1-1,-1 0 0,1-1 0,-1 1 1,1-1-1,0 0 0,0-1 1,0 1-1,0-1 0,0 0 1,-7-6-1,-47-41 325,-97-110 1,125 123-12,1 0 0,1-2 0,3-2 0,1 0 0,-26-59 0,51 96-334,8 13-496,9 17-1108,-9-4 82,36 98-18028,-37-96 15659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2912,'1'3'562,"1"0"1,-1-1-1,0 1 0,1 0 0,-1 0 1,1-1-1,0 1 0,0-1 0,0 0 1,0 0-1,0 1 0,1-1 0,-1 0 0,1-1 1,-1 1-1,1 0 0,-1-1 0,1 0 1,0 1-1,4 0 0,0 0-218,-1-1 0,0-1 0,0 1 0,1-1 0,-1 0 1,0 0-1,0-1 0,1 0 0,9-3 0,4-2-433,0-1 0,-1 0 0,0-2 0,0-1 0,21-14 0,-23 13-484,-1-1 1,0-1-1,-1 0 1,15-18 0,-25 25 352,0 0 1,0 0-1,-1 0 1,0 0-1,0-1 1,-1 0-1,0 1 1,0-1-1,0 0 1,-1-1 0,0 1-1,0 0 1,-1-1-1,1-9 1,-2 16 234,0-1 0,0 0 1,-1 0-1,1 0 0,0 0 1,-1 1-1,1-1 0,-1 0 0,1 1 1,-1-1-1,0 0 0,0 1 1,0-1-1,0 1 0,0-1 0,0 1 1,0-1-1,0 1 0,-1 0 1,1-1-1,0 1 0,-3-1 1,0 0 86,0 0 0,0 0 1,0 1-1,0 0 1,0-1-1,0 2 0,0-1 1,0 0-1,-7 1 1,-5 0 216,0 1 1,1 0 0,-1 2-1,-19 4 1,-92 22-5049,61-14-843,34-8 2747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920 147 224,'-3'-2'903,"-30"-6"20220,47 29-21494,-11-17 378,0 0 0,0 1 1,0 0-1,0 0 1,-1 0-1,0 0 0,0 0 1,0 0-1,0 1 1,-1-1-1,0 1 0,0-1 1,-1 1-1,1-1 0,-1 1 1,0 0-1,-2 8 1,0-7 8,0 0 0,0-1 1,-1 1-1,0 0 1,0-1-1,-1 0 0,1 1 1,-1-2-1,-1 1 1,1 0-1,-1-1 0,-7 6 1,1-1 5,0-1 0,-1 0 0,0-1 0,0-1 0,-1 0-1,0 0 1,0-2 0,-1 1 0,1-2 0,-1 0 0,-1 0 0,-28 3 0,33-7-23,0 0-1,-1-1 1,1 0 0,-1 0-1,1-1 1,0-1 0,0 1-1,0-2 1,0 1 0,0-1-1,1-1 1,-15-9 0,20 12 0,1-1 0,0 0 0,0 1 1,0-1-1,0 0 0,0-1 1,1 1-1,0 0 0,-1-1 1,1 0-1,0 1 0,1-1 0,-1 0 1,1 0-1,-1 0 0,1 0 1,1 0-1,-1 0 0,0 0 1,1 0-1,0-1 0,0 1 0,0 0 1,1 0-1,-1 0 0,1 0 1,0 0-1,0 0 0,0 0 1,1 0-1,-1 0 0,1 0 0,0 0 1,3-3-1,1-3-2,0 0 0,1 0-1,0 1 1,1 0 0,0 1 0,9-8 0,-14 13 0,-1 1 1,0 0 0,1-1 0,0 1 0,-1 0-1,1 1 1,0-1 0,0 0 0,0 1-1,0 0 1,0 0 0,0-1 0,1 2 0,-1-1-1,0 0 1,0 1 0,1-1 0,-1 1 0,0 0-1,1 0 1,-1 1 0,0-1 0,1 1-1,-1-1 1,5 3 0,-5-1 2,1 1 0,-1 0 1,0 0-1,0 1 0,-1-1 0,1 1 0,-1-1 0,0 1 1,0 0-1,0-1 0,0 1 0,0 0 0,-1 0 0,0 1 1,0-1-1,0 0 0,0 0 0,-1 1 0,0-1 1,0 6-1,1 7 6,-2 0 0,0-1-1,-7 32 1,4-30-1,-1-1-1,-1 0 0,-1-1 1,0 1-1,-2-1 0,1 0 1,-2-1-1,0 0 0,-1-1 1,0 0-1,-1-1 0,-1 0 1,0 0-1,-25 17 0,29-24 4,0 0-1,0-1 0,0 0 0,-1-1 1,1 1-1,-1-2 0,0 0 0,0 0 0,-1 0 1,1-2-1,0 1 0,-1-1 0,1-1 1,-1 0-1,1 0 0,-1-1 0,1 0 0,-1-1 1,1 0-1,0-1 0,0 0 0,0 0 1,0-1-1,1-1 0,-1 1 0,-12-10 0,9 4 180,0-1 0,0-1 0,1 0-1,0-1 1,1 0 0,1-1-1,0 0 1,0-1 0,2 1 0,-11-25-1,0-7 549,2 0 0,-15-67 0,22 72-290,1-1-1,3 0 0,-3-57 0,25 145-2820,-10-17 591,24 101-18773,-23-107 16862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1820,'0'1'379,"0"0"-1,1 0 1,-1 0-1,1 0 1,-1-1 0,1 1-1,-1 0 1,1 0-1,-1-1 1,1 1-1,0 0 1,-1-1 0,1 1-1,0 0 1,-1-1-1,1 1 1,0-1-1,0 1 1,0-1 0,0 0-1,1 1 1,25 1 2933,31-16-2477,-50 11-331,18-5-318,230-73 976,-195 58-2616,-1-3 0,61-35 0,-106 52-71,0 0 0,-1-1-1,0 0 1,24-24 0,-16 9-1283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4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1 174 1952,'0'2'734,"1"-1"-1,0 1 1,0-1-1,0 1 0,0-1 1,0 0-1,0 1 1,1-1-1,-1 0 1,0 0-1,1 0 1,-1 0-1,1 0 1,-1 0-1,1 0 1,-1-1-1,4 2 0,30 11 4710,-19-9-4967,1-1-1,0-1 0,0-1 1,0 0-1,28-2 1,-27-1-632,-1 0 1,1-1-1,0-1 0,-1 0 1,0-1-1,0-1 1,0-1-1,-1 0 1,19-12-1,-31 16-65,0 0 1,-1 0-1,1 0 0,-1-1 0,1 1 1,-1-1-1,0 0 0,-1 0 1,1 0-1,-1 0 0,1 0 0,-1-1 1,-1 1-1,1-1 0,-1 1 1,1-1-1,0-6 0,-2 8 151,0 0 0,0 1 1,0-1-1,0 0 0,0 0 0,-1 1 0,1-1 0,-1 0 0,0 1 0,0-1 0,0 1 0,0-1 0,0 1 1,-1-1-1,1 1 0,-1 0 0,1 0 0,-1 0 0,0 0 0,0 0 0,0 0 0,0 0 0,0 0 0,0 1 0,0-1 1,-1 1-1,1 0 0,-1-1 0,1 1 0,-1 0 0,-4-1 0,-7-2 242,0 1-1,-1 0 0,0 1 1,1 1-1,-1 0 1,0 1-1,0 1 1,0 0-1,1 1 1,-1 0-1,1 1 1,-1 1-1,-22 9 0,29-10 21,1 0 1,0 1-1,-1 0 0,1 0 0,1 0 0,-1 1 0,1 0 0,0 0 0,0 1 0,0 0 0,1 0 0,0 0 0,0 0 0,0 1 0,1 0 0,0 0 1,0 0-1,1 1 0,0-1 0,0 1 0,1 0 0,0-1 0,0 1 0,1 0 0,-1 16 0,2-15-28,0 1 0,1-1 0,0 0 0,0 1 0,1-1 0,1 0 0,-1 0 0,1-1 0,1 1 1,0 0-1,0-1 0,0 0 0,1 0 0,1 0 0,-1-1 0,1 0 0,0 0 0,1 0 0,11 9 0,-7-8-177,1-1 1,0 0-1,0-1 1,0-1-1,0 0 0,1 0 1,0-1-1,0-1 0,0 0 1,1-1-1,-1 0 1,27 0-1,-15-3-1250,-1 0 0,0-1 0,45-10 0,-4-12-5309,-3-14-3603,-48 27 7103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0 548,'-8'1'8914,"1"11"-4916,-6 24-2416,9-22-236,-15 31 298,-2-1 0,-52 83 0,51-94-1435,-2-1 0,-2-1 0,-1-1 0,-1-1 0,-1-2 0,-1-1 0,-42 27 0,65-48-182,0-1-1,-1 0 0,1 0 1,-1-1-1,0 0 0,-14 4 1,21-7-25,-1 0 0,1 1 0,-1-1 0,1 0-1,-1 0 1,1 0 0,0 0 0,-1 0 0,1 0 0,-1 0 0,1-1 0,-1 1 0,1 0 0,0-1 0,-1 1-1,1-1 1,0 0 0,-1 1 0,1-1 0,0 0 0,0 0 0,0 0 0,0 0 0,-1 0 0,1 0 0,1 0 0,-1 0-1,0 0 1,0 0 0,0-1 0,1 1 0,-1 0 0,0 0 0,1-1 0,-1 1 0,1-1 0,0 1 0,-1 0 0,1-1-1,0 1 1,0-1 0,0 1 0,0-1 0,0 1 0,0 0 0,1-3 0,-1-5-1,1-1-1,0 0 1,1 0 0,0 0 0,1 1 0,0-1 0,0 1-1,1 0 1,0 0 0,1 0 0,6-9 0,-7 13-22,-1 0 0,1 0 1,-1 1-1,1-1 0,0 1 1,1 0-1,-1 0 1,1 1-1,0 0 0,0-1 1,0 1-1,0 1 0,0-1 1,1 1-1,-1 0 1,1 0-1,-1 1 0,1-1 1,0 1-1,9 0 0,-12 1-196,1 0-1,-1 1 0,1 0 0,-1-1 0,1 1 0,-1 1 0,0-1 0,1 0 0,-1 1 1,0-1-1,0 1 0,0 0 0,0 0 0,0 1 0,0-1 0,-1 0 0,1 1 1,-1 0-1,1-1 0,-1 1 0,0 0 0,0 0 0,-1 0 0,1 0 0,-1 1 0,1-1 1,-1 0-1,0 1 0,0-1 0,0 1 0,0 6 0,1 6-1443,0 1 0,0-1 0,-2 1 0,0 0 0,-4 25 0,-5 12-1764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8:5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4 241 1028,'-2'7'1491,"1"0"0,1-1 0,-1 1 1,1 0-1,2 11 0,10 34 3349,0-20-2802,21 39 1,-13-31-173,6 12-556,-11-23-209,-2 1-1,15 44 1,-28-74-1061,0 0 0,-1 0 1,1 0-1,0 0 0,0 0 1,0 0-1,0 0 0,-1-1 1,1 1-1,0 0 0,0 0 1,0 0-1,-1 0 0,1 0 1,0 0-1,0 0 0,0 0 1,-1 0-1,1 0 0,0 0 1,0 0-1,0 1 0,-1-1 1,1 0-1,0 0 0,0 0 1,0 0-1,-1 0 0,1 0 1,0 0-1,0 0 0,0 1 1,0-1-1,-1 0 0,1 0 1,0 0-1,0 0 0,0 1 1,0-1-1,0 0 0,0 0 1,0 0-1,0 1 0,0-1 1,-1 0-1,1 0 0,0 0 1,0 1-1,0-1 0,0 0 1,-14-17 611,10 7-604,0 0-1,1 0 0,0-1 1,1 1-1,1-1 0,-1 1 1,2-1-1,-1 0 0,3-17 1,17-101-164,-14 104 96,1-4-449,0 1 0,2 0-1,1 1 1,1-1 0,2 2 0,17-30-1,15-8-4819,13 5-4244,-34 40 5778,0 0 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1676 46 496,'13'-7'4360,"24"-15"4302,-32 19-7749,1 1-1,-1 0 0,1 0 1,0 0-1,-1 0 0,1 1 1,0 0-1,11 0 0,-12 5-775,-1 0 0,1 0-1,-1 1 1,1-1 0,-1 1-1,-1 0 1,1 1 0,-1-1-1,5 11 1,4 7-103,-4-10-5,0 0 1,-2 1-1,1 0 0,-2 0 1,0 1-1,-1 0 0,4 19 1,-8-33-33,0 0-1,0 0 1,-1 0 0,1 0-1,0 0 1,0 0 0,0 0-1,-1 0 1,1 0 0,0 0 0,-1-1-1,1 1 1,-1 0 0,1 0-1,-1 0 1,1-1 0,-1 1-1,1 0 1,-1-1 0,0 1 0,0 0-1,1-1 1,-1 1 0,0-1-1,0 1 1,0-1 0,-1 1-1,-31 2-205,-32-19-161,55 12 324,1 0-1,-1-1 0,1 0 0,0-1 0,0 0 0,1 0 0,-1-1 0,1 0 0,1 0 0,0-1 0,0 0 1,0 0-1,1-1 0,0 0 0,1 0 0,0 0 0,0-1 0,1 0 0,-4-13 0,7 22 47,1 1-1,0 0 1,0 0-1,0 0 1,0 0 0,0 0-1,-1-1 1,1 1-1,0 0 1,0 0-1,0 0 1,-1 0-1,1 0 1,0 0-1,0 0 1,0 0-1,-1 0 1,1 0-1,0 0 1,0 0-1,0 0 1,-1 0 0,1 0-1,0 0 1,0 0-1,0 0 1,-1 0-1,1 0 1,0 0-1,0 0 1,0 0-1,0 0 1,-1 0-1,1 1 1,0-1-1,0 0 1,0 0-1,0 0 1,-1 0-1,1 0 1,0 1 0,0-1-1,0 0 1,0 0-1,0 0 1,0 0-1,-1 1 1,1-1-1,0 0 1,0 0-1,0 0 1,0 1-1,0-1 1,0 0-1,0 0 1,0 0-1,0 1 1,0-1 0,0 0-1,0 0 1,0 1-1,-9 15 2,8-13-1,-7 10 19,2-3 32,-1-1 0,0 1 0,0-1 0,-1-1-1,0 0 1,-9 9 0,-56 35 68,51-38-113,1 0 0,1 2 0,1 0 0,-33 36 0,45-44-4,-23 25 5,28-32-7,1 0 0,-1 0 0,1-1 0,-1 1 0,1 0 0,-1-1 0,1 1 0,-1 0 0,0-1 0,1 0 0,-1 1 0,0-1 1,0 0-1,1 0 0,-1 0 0,0 0 0,1 0 0,-1-1 0,0 1 0,1 0 0,-1-1 0,0 1 0,-2-2 0,0 0 11,0-1-1,1 0 0,-1 1 0,0-1 1,1-1-1,0 1 0,-1 0 0,-2-5 1,4 5-13,0-1 1,-1 1 0,0 0 0,0 0 0,0 0 0,0 1-1,0-1 1,-1 1 0,1-1 0,-1 1 0,1 0 0,-1 0 0,0 1-1,0-1 1,0 1 0,0 0 0,-8-1 0,4 1 3,1 1-1,-1 1 1,0-1 0,0 1 0,1 1 0,-1-1 0,1 1-1,-1 1 1,1-1 0,0 1 0,0 1 0,-11 6 0,7-3 7,0 1 1,0 1 0,1 0 0,1 1-1,-1-1 1,-12 20 0,3-1 22,2 1 0,1 1 0,2 0 0,1 1 0,-10 34 0,18-49-17,-22 82 105,25-89-102,0 1 0,1-1-1,1 1 1,-1-1-1,2 1 1,-1 0-1,1-1 1,3 13-1,-3-19-11,0 0 0,1-1 0,-1 1 0,1-1 0,-1 1 0,1-1-1,0 0 1,0 1 0,0-1 0,0 0 0,0 0 0,0 0 0,1-1 0,-1 1 0,1 0 0,-1-1 0,1 0 0,0 0-1,-1 0 1,1 0 0,0 0 0,0 0 0,0 0 0,0-1 0,0 0 0,-1 1 0,6-2 0,11 2 11,0-2 0,0 0 0,23-6 0,-17 4-6,10-2-2,-9 0-10,1 2 0,45 1 0,-66 2-2,0 0 0,0 1-1,0-1 1,-1 1 0,1 1 0,0-1-1,-1 1 1,1 0 0,-1 0 0,1 1-1,-1 0 1,0 0 0,0 0 0,0 0-1,0 1 1,-1 0 0,8 8 0,-9-9 1,-1 0 0,0 1 1,0-1-1,-1 0 1,1 1-1,-1-1 0,0 1 1,1 0-1,-2-1 0,1 1 1,0 0-1,-1-1 0,1 1 1,-1 0-1,0 0 0,-1 4 1,0-1 0,-1 1 0,0-1 0,0 1 0,-1-1 1,0 0-1,0 0 0,-7 10 0,-1 0 5,-1-1 0,-1 0 0,0-1 0,-1 0 0,-20 16-1,-4-1 29,-1-2 0,-1-2-1,-43 21 1,60-35-15,-1-1 0,0-2 0,0 0 0,-1-2 0,0 0 0,0-2 0,-34 3-1,55-8-10,-1 1-1,0-1 1,0 0-1,1-1 1,-1 1-1,0-1 1,1 0-1,-1 0 1,0 0-1,1 0 1,-1-1-1,1 0 1,0 0-1,-6-4 1,7 4-2,1-1-1,-1 0 1,1 0 0,0 0 0,0 0 0,0 0-1,0 0 1,1 0 0,-1-1 0,1 1 0,0 0 0,0-1-1,0 1 1,0-1 0,1 1 0,-1-1 0,1 0 0,0 1-1,0-6 1,-1-19-10,2 0 0,0 0 1,2 0-1,1 0 0,1 1 0,1-1 0,16-41 0,-22 68 4,0 0 0,0 0 0,1 1 0,-1-1 0,0 0 0,0 0 0,0 1 0,1-1 0,-1 0 0,0 0 0,1 1 0,-1-1 0,1 0 0,-1 1 0,1-1 0,-1 1 0,1-1 0,-1 1 0,1-1 0,0 1 0,-1-1 0,1 1 0,0-1 0,-1 1 0,1 0 0,0-1 0,-1 1 0,1 0 0,0 0 0,0-1 0,-1 1 0,1 0 0,0 0 0,0 0 0,0 0 0,-1 0 0,1 0 0,0 0 0,0 0 0,-1 1 0,1-1 0,0 0 0,0 0 0,-1 1 0,1-1 0,0 0 0,0 1 0,-1-1 0,1 1 0,0-1 0,-1 1 0,1-1 0,-1 1 0,1-1 0,-1 1 0,1-1 0,-1 1 0,1 0 0,0 0 0,1 3 0,0 0 0,1 0 0,-1 0 0,0 0 0,-1 1 0,1-1 0,-1 0 0,0 1 0,1 4 0,-2 5 12,-1 1-1,0 0 0,-1-1 1,0 0-1,-1 1 0,-1-1 0,0 0 1,-1-1-1,-1 1 0,0-1 1,0 0-1,-2 0 0,1-1 0,-2 0 1,-10 13-1,3-7 114,0 0-1,-2-1 1,1-1 0,-2 0-1,0-2 1,-1 0 0,-1-1 0,-31 15-1,46-25-33,0-1 0,0 1 0,-1-1 0,1 0 0,-1-1 0,1 1 0,-1-1 0,1-1 0,-1 1 0,0-1 0,1 0 0,-1-1 0,0 1 0,1-1 0,-1-1 0,1 1 0,-9-4 0,6 1 57,1-1 1,0 0-1,0 0 1,0-1-1,0 0 1,1-1-1,0 1 0,0-2 1,1 1-1,0 0 1,-7-12-1,-13-22 349,2-2-1,1 0 1,-29-82-1,-25-145-145,63 213-347,3 0-1,2-1 1,-1-66-1,10 124-6,0 0 0,0 0-1,0 0 1,0 0 0,0 0 0,1 0 0,-1 0-1,0 0 1,0 0 0,0 0 0,0 0-1,0 0 1,0 0 0,1 0 0,-1 0 0,0 0-1,0 0 1,0 0 0,0 0 0,0 0 0,0 0-1,0 0 1,1 0 0,-1 0 0,0 0-1,0-1 1,0 1 0,0 0 0,0 0 0,0 0-1,0 0 1,0 0 0,1 0 0,-1 0-1,0 0 1,0 0 0,0-1 0,0 1 0,0 0-1,0 0 1,0 0 0,0 0 0,0 0-1,0 0 1,0-1 0,0 1 0,0 0 0,0 0-1,0 0 1,0 0 0,0 0 0,0 0 0,0 0-1,0-1 1,0 1 0,0 0 0,0 0-1,0 0 1,0 0 0,0 0 0,0 0 0,-1 0-1,1-1 1,0 1 0,0 0 0,0 0-1,0 0 1,0 0 0,0 0 0,6 12-731,5 20-1545,-10-28 2004,6 28-4801,-6-29 4053,0 0 0,0 0 0,0 0 0,0 0 0,1 0 0,-1 0 0,1-1 0,0 1 0,0-1 1,0 1-1,0-1 0,0 0 0,5 4 0,4 1-2843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2572,'70'-52'8610,"7"6"-3484,20-14-2248,-81 47-2645,-8-3-5298,-9 15 4676,0 0-1,1 0 0,-1 0 0,0 0 0,1 0 1,-1 0-1,0 0 0,0 0 0,0 0 1,0 1-1,0-1 0,0 0 0,0 1 1,0-1-1,0 0 0,0 1 0,0-1 1,0 1-1,0 0 0,0-1 0,-1 1 1,1 0-1,0 0 0,0 0 0,0 0 0,-1 0 1,-1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 1056,'3'-6'18787,"5"-3"-16433,-13 23-11514,-18 9 3608,19-19 3858,-12 11-1825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1516 0 2332,'60'17'8275,"35"-5"-3294,9 2-1949,-76-8-2380,116 30 717,-125-31-1360,-1 2 0,0 0-1,0 1 1,-1 1 0,24 17 0,-38-24-7,0 0 1,0 0-1,0 1 0,0-1 0,0 1 1,-1 0-1,1 0 0,-1 0 1,0 0-1,0 1 0,0-1 1,0 1-1,-1-1 0,1 1 1,-1-1-1,0 1 0,0 0 1,0-1-1,-1 1 0,1 0 0,-1 6 1,0-5 13,-1-1 1,0 1-1,-1-1 1,1 0-1,-1 1 0,1-1 1,-1 0-1,-1 0 1,1 0-1,0-1 1,-1 1-1,0 0 1,0-1-1,0 0 0,0 1 1,-1-1-1,1-1 1,-6 5-1,-25 13 117,-1 0 1,-1-3-1,-70 25 0,-12 5 142,-34 33 669,-271 190-1,282-172-355,-295 155 0,373-223-257,-1-2 0,-1-4 1,-2-2-1,0-3 0,-80 12 1,138-30-240,0 0 0,0 0-1,0-1 1,0 0 0,0-1 0,-18-3 0,25 4-90,0-1 0,0 0 1,0 0-1,0 0 0,0 0 1,0 0-1,1 0 0,-1 0 0,0-1 1,1 1-1,-1-1 0,1 1 0,-1-1 1,1 1-1,0-1 0,0 0 1,0 0-1,0 0 0,0 0 0,0 1 1,0-1-1,1 0 0,-1 0 1,1-1-1,-1 1 0,1 0 0,0 0 1,0 0-1,0 0 0,0 0 0,0 0 1,0 0-1,0 0 0,2-4 1,5-33-2396,13-42 1,18-35-7569,-23 72 5219,-5 15 1261,3 2 159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1 317 432,'178'-82'15790,"1"-1"-11121,-43 19-5862,-61 27-3662,-2-2-4296,-52 27 5551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259 463 952,'15'-28'5141,"-1"2"307,-2 12 1193,-51 44-1621,26-22-4556,0 0 0,0-1 0,-23 8 1,29-12-397,0 0 1,0-1-1,-1 0 0,1-1 1,0 1-1,-1-2 1,1 1-1,-1-1 1,0 0-1,1 0 1,-1-1-1,1 0 1,-1 0-1,1-1 0,0 0 1,-12-5-1,15 4 17,0 0-1,1 1 0,-1-1 0,1-1 0,0 1 0,0 0 0,0-1 0,0 0 1,1 1-1,0-1 0,-1 0 0,1 0 0,1-1 0,-1 1 0,1 0 0,-1 0 1,1-1-1,0 1 0,1-1 0,-1 1 0,1-10 0,-1-11 70,2 1 0,6-44 0,-5 54-97,2-16-54,-2 4-66,1 0-1,1 1 1,1-1-1,2 1 1,0 0-1,13-27 1,-20 52 8,0 0-1,0 0 1,0 0 0,1-1 0,-1 1 0,0 0 0,0 0 0,0 0 0,0 0 0,0-1 0,0 1 0,1 0 0,-1 0 0,0 0 0,0 0 0,0 0 0,0-1 0,1 1 0,-1 0 0,0 0 0,0 0 0,0 0 0,0 0-1,1 0 1,-1 0 0,0 0 0,0 0 0,1 0 0,-1 0 0,0 0 0,0 0 0,0 0 0,1 0 0,-1 0 0,0 0 0,0 0 0,0 0 0,1 0 0,-1 0 0,0 0 0,0 0 0,0 0 0,0 0 0,1 1 0,-1-1-1,0 0 1,0 0 0,0 0 0,0 0 0,1 0 0,-1 1 0,0-1 0,0 0 0,0 0 0,0 1 0,9 18-2998,2 23-2606,-10-26 2988,-1 0-1,-1 1 0,-3 17 1,2-11 361,-3 12-794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80,'5'4'1055,"1"-1"-1,-1 1 1,1-1-1,0-1 1,0 1 0,0-1-1,0 0 1,13 2 0,-7-2 14,0-1 0,1 0 0,-1-1 0,15-1 0,11-5 486,0-1 0,38-12 0,-51 12-905,25-6-195,136-40 798,-157 43-1781,0-1 0,-1-2 0,0-1 0,28-19 0,-21 4-2293,-21 8-462,-10 0-3860,-8 5 3790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529 882 588,'-71'-45'12461,"35"9"-3509,2 2-4851,16 40 1478,-27 22-5789,25-15 466,0-2-245,-1 0-1,0-2 1,0-1 0,0 0 0,-1-2-1,-1 0 1,1-2 0,-1 0 0,-36 1-1,57-6-8,-1 1 0,1 0 0,0-1 0,-1 0 0,1 0 0,0 1 1,0-1-1,-1-1 0,1 1 0,0 0 0,0 0 0,0-1 0,0 1 0,0-1 0,1 0 0,-1 1 0,0-1 0,1 0 0,-1 0 0,1 0 0,0 0 0,0 0 0,0-1 0,0 1 0,0 0 0,0-1 0,0 1 0,1 0 0,-1-1 0,1 1 1,0 0-1,-1-1 0,2-2 0,-2-12-3,1 1 0,1 0 0,6-31 0,-5 31-1,13-83 6,8-52 30,5-213 1,-29 347-53,1 8-18,-1 1 0,1-1 0,1 1 0,-1 0 1,1-1-1,1 1 0,0 0 0,2-9 0,-10 41-4013,6-19 3142,-1-1 0,0 1 1,0-1-1,-1 0 0,1 1 0,-1-1 0,-2 4 1,-36 43-15432,30-40 12421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5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28 364,'20'-12'10593,"-2"12"-3964,-16 2-6202,1-1 0,-1 0 0,1 1 0,-1-1 0,0 1 0,1 0 0,-1-1 0,0 1 0,0 0 0,0 1 0,-1-1-1,3 4 1,1 2-262,0 0 0,-1 0 0,0 0 0,-1 1 0,0-1 0,0 1 0,2 13 0,-2 7 178,-1 1-1,-4 55 1,0-70-304,0 1 0,0-1-1,-2 1 1,0-1 0,0 0 0,-1 0 0,-9 16-1,13-29-31,0 0 0,-1 0 0,1 0 0,0 0 0,-1 0 0,1 0 0,-1-1-1,0 1 1,1-1 0,-1 1 0,0-1 0,0 1 0,-3 0 0,4-1-17,0-1 1,0 0-1,0 0 1,0 1-1,0-1 1,0 0 0,0 0-1,0 0 1,0 0-1,0 0 1,0 0-1,0 0 1,0 0-1,0-1 1,0 1-1,0 0 1,0 0 0,0-1-1,1 1 1,-1-1-1,-1 0 1,0 0-25,1-1-1,-1 0 1,1 1 0,-1-1 0,1 0 0,0 0 0,0 0-1,0 0 1,0 0 0,1 0 0,-1 0 0,0 0 0,1 0 0,-1 0-1,1 0 1,0 0 0,0 0 0,0 0 0,0-1 0,0 1-1,0 0 1,0 0 0,1 0 0,-1 0 0,1 0 0,0 0-1,0-2 1,7-15-216,0 1 0,2 1-1,0 0 1,0 0 0,2 1 0,0 0-1,26-26 1,-8 13-257,1 2 0,60-42 0,-67 54 457,0 0 0,44-17 0,-59 28 92,0 0-1,0 1 1,1 1-1,-1-1 0,1 1 1,0 1-1,0 0 1,-1 0-1,1 1 1,0 0-1,11 2 1,-18-1 5,0-1 1,-1 1-1,1 0 1,-1 0 0,1 0-1,-1 0 1,1 0-1,-1 1 1,0-1 0,0 1-1,1 0 1,-1-1-1,-1 1 1,1 0 0,0 0-1,0 0 1,-1 0-1,1 1 1,1 3 0,-1-2 50,0 1 1,-1 0-1,0-1 1,0 1-1,0 0 1,0 0-1,-1 0 1,0-1-1,0 1 1,-1 6-1,-3 12 323,-1 0 1,-1 0-1,-15 37 0,14-40-274,-9 23-74,-33 66 0,40-94-1046,-1 1-1,0-1 1,-1-1 0,-12 14 0,19-24-206,-1 0 0,1-1 0,-1 1 0,0-1 0,0 0 0,0 0 0,0-1 0,0 1 0,-1-1 0,1 0 0,-12 2 0,1-2-2683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49 584,'-1'-11'3476,"1"9"-2391,0 0-1,-1 0 0,1 0 1,0 0-1,0 0 1,0-1-1,1 1 0,-1 0 1,0 0-1,1 0 0,-1 0 1,1 0-1,0 0 1,0 0-1,0 0 0,1-3 1,-4 16-2421,1-3-1564,-10-2-3500,-11-2-115,11 2 3243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38 328,'64'-23'5271,"-49"19"-4690,-1 1 1,1 0-1,0 1 1,0 1-1,0 0 1,0 1-1,0 0 1,0 2-1,15 2 1,-28-4-437,1 1 0,-1-1-1,0 1 1,0 0 0,0 0 0,0 0 0,0 0 0,0 0 0,0 0 0,0 0 0,0 0 0,0 1-1,-1-1 1,1 1 0,-1 0 0,1-1 0,-1 1 0,3 3 0,-4-4-15,1 1 0,-1 0 0,0-1 0,0 1 0,1 0 0,-1-1 1,0 1-1,-1 0 0,1-1 0,0 1 0,0 0 0,-1-1 0,1 1 0,0 0 0,-1-1 0,0 1 1,1-1-1,-1 1 0,-1 1 0,-3 4 278,-1 1 1,0-1-1,0-1 0,0 1 1,-1-1-1,0 0 0,-10 7 1,-19 12 210,1 2 0,-53 53-1,69-60-421,2 0 1,0 2-1,2 0 0,0 0 0,-19 43 0,21-34-36,1 0-1,1 2 1,2-1 0,1 1 0,1 1 0,2-1 0,2 1-1,1 0 1,1 0 0,2-1 0,2 1 0,1 0-1,1-1 1,2 1 0,1-1 0,2-1 0,1 0 0,18 37-1,3-6 223,1-3 0,65 87-1,99 100 82,-114-146-717,-80-97 0,17 24-505,-16-9-3007,-22-18-5871,-20-8 2641,37 7 6500,-21-6-3296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1 380,'0'0'477,"-1"0"0,1-1 0,-16 7 12883,16-5-12883,-2 23 5726,21 43-5675,-10-41 932,0 9-993,-2 0 0,-1 0 1,-2 1-1,-1-1 0,-4 66 0,-1-85-382,0 0 0,0-1 0,-2 1 0,0-1-1,-1 1 1,0-2 0,-1 1 0,-1 0 0,-1-1 0,0-1 0,0 1-1,-1-1 1,-1 0 0,0-1 0,-16 15 0,11-14-38,-1 0-1,0-1 1,-22 12 0,34-21-42,0-1 0,0 0 0,0 0 1,0 0-1,0 0 0,0-1 1,-1 0-1,1 0 0,0 0 1,-1 0-1,1 0 0,-1-1 1,1 0-1,-1 0 0,1 0 0,0-1 1,-1 1-1,1-1 0,-1 0 1,-7-3-1,9 1-8,0 0 1,-1-1-1,1 1 1,1-1-1,-1 1 1,0-1-1,1 0 1,0 0-1,0 0 1,0 0-1,0 0 1,1 0-1,0-1 1,-1 1-1,2 0 1,-1-1-1,0-7 1,1 12-12,-8 45-70,6-36 88,-1 0-1,0 0 1,-1 0-1,0 0 1,0-1-1,-1 1 1,0-1-1,-1-1 1,0 1-1,0-1 1,0 0-1,-1 0 1,0 0-1,-11 7 1,5-5 10,0-1 0,-1 0 0,1-1 0,-2 0 0,1-1 0,-1-1 0,0 0 1,-16 2-1,29-6-13,1-1 1,0 1 0,0-1 0,0 0 0,0 0 0,0 0-1,0 1 1,-1-1 0,1 0 0,0 0 0,0-1 0,0 1-1,0 0 1,0 0 0,-1 0 0,1-1 0,0 1 0,0-1 0,0 1-1,0-1 1,0 1 0,0-1 0,0 1 0,0-1 0,0 0-1,0 0 1,1 1 0,-1-1 0,0 0 0,0-1 0,0-1-2,0 1 1,1 0 0,-1-1 0,1 1 0,0-1-1,0 1 1,0-1 0,0 1 0,0-1 0,1 1 0,-1-1-1,1 1 1,0-3 0,4-9-8,1 0-1,-1 0 1,13-19 0,-8 18-5,-2-1-8,2 1-1,0 1 1,0 0-1,17-17 0,-26 31 21,-1 0 0,0-1-1,1 1 1,-1 0-1,0-1 1,0 1 0,1 0-1,-1 0 1,0-1 0,1 1-1,-1 0 1,1 0-1,-1 0 1,0 0 0,1-1-1,-1 1 1,0 0 0,1 0-1,-1 0 1,1 0-1,-1 0 1,1 0 0,-1 0-1,0 0 1,1 0 0,-1 0-1,1 0 1,-1 0 0,0 0-1,1 1 1,-1-1-1,1 0 1,-1 0 0,1 1-1,6 14-19,-4 23-7,-3-37 27,-1 23 41,-1 0 0,-1 0 0,-1-1 0,-10 33 0,-39 92 290,27-78-251,6-15-332,-2-2 1,-3 0-1,-36 56 0,39-82-672,0-17-5158,20-10 5461,0 0 1,0-1 0,0 1-1,0-1 1,0 0 0,0 0-1,0 1 1,0-1 0,0 0-1,1-1 1,-1 1 0,0 0-1,1 0 1,-1-1 0,1 1-1,0-1 1,-1 0 0,1 1 0,0-1-1,0 0 1,0 1 0,0-1-1,0 0 1,0 0 0,1 0-1,-2-3 1,-5-11-2937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0 220 616,'29'-15'10605,"14"-14"-5017,0 1-2955,-3 5-1790,54-35-188,-41 12-3902,-39 25-558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2468,'18'7'13786,"-1"11"-8386,11 29-5494,-18-28 1759,18 30-1380,-2 1 1,-3 0 0,-2 2-1,-2 1 1,-2 0 0,-3 1-1,-2 1 1,-3 0 0,-2 1-1,-2 0 1,-6 105-1,-1-143-261,-1-1-1,0 0 0,-1 1 0,-1-2 1,-1 1-1,0-1 0,-2 0 0,1 0 1,-2 0-1,0-2 0,-1 1 0,0-1 0,-1 0 1,-1-1-1,0 0 0,-22 17 0,17-17-17,0 0-1,0-1 0,-1-1 1,-1-1-1,1-1 1,-2 0-1,1-1 0,-1-1 1,0-1-1,-1-1 0,1-1 1,-1-1-1,-35 2 0,49-5-3,0 0 1,0-1-1,0 1 0,0-1 0,0-1 0,0 1 0,1-1 0,-1 0 0,1-1 0,-1 0 0,1 0 0,0 0 0,0-1 0,0 1 0,1-1 0,-1-1 0,-8-8 0,9 6 0,0 0 0,0 0 1,1 0-1,0-1 0,0 1 1,1-1-1,0 0 0,0 0 0,1 0 1,0-1-1,0 1 0,1-1 1,0 1-1,0-10 0,2-47-86,2 0-1,17-96 1,40-125-257,-60 282 339,9-36-442,21-76 107,-27 104-435,2 0 0,0 0-1,0 1 1,1 0 0,0 0-1,1 1 1,9-12 0,8 6-5244,-23 16 5613,0 0 0,-1-1 0,1 1-1,0 0 1,-1 0 0,1-1 0,0 1 0,-1 0 0,1 0 0,0 0 0,-1 0 0,1 0 0,0 0 0,-1 0 0,1 0 0,0 1 0,-1-1 0,1 0 0,0 0 0,-1 0 0,1 1-1,0-1 1,0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11 2904,'5'-8'25367,"-7"5"-25753,-9 8-196,-9 7-2054,-1-2 0,-1 0 0,1-1 0,-1-2 0,-27 7 0,-24 8-4015,30-6 3039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0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1492,'5'5'15594,"22"17"-11121,-17-14-3960,0 0 0,-1 0 0,1 1 0,-1 1 0,-1-1 0,12 19 0,-17-23-486,-1-1 1,0 1-1,0 1 0,0-1 0,0 0 1,-1 0-1,0 1 0,0-1 1,-1 1-1,1-1 0,-1 0 0,-1 1 1,1-1-1,-1 1 0,1-1 0,-2 0 1,1 1-1,-3 6 0,-6 16-80,-1 0-1,-2-1 1,-24 40 0,25-49-942,-1 0 1,0-1 0,-17 16 0,27-30 302,0 0 0,-1 0 0,1 0 1,0-1-1,-1 0 0,0 1 0,-6 2 0,8-4-99,-1-1 0,1 1 0,0-1 0,-1 1 0,1-1 0,0 0 0,-1 0 0,1 0 1,0 0-1,-1 0 0,1-1 0,0 1 0,-1-1 0,1 1 0,-3-2 0,-4-2-1577</inkml:trace>
  <inkml:trace contextRef="#ctx0" brushRef="#br0" timeOffset="1">227 420 248,'0'-1'444,"1"1"1,0-1-1,0 1 0,-1-1 1,1 1-1,0 0 0,0-1 1,-1 1-1,1 0 0,0 0 1,0 0-1,0 0 0,0 0 0,-1 0 1,1 0-1,0 0 0,0 0 1,0 0-1,0 0 0,0 0 1,-1 0-1,1 1 0,0-1 1,0 0-1,0 1 0,-1-1 1,1 0-1,0 1 0,-1-1 1,1 1-1,0 0 0,-1-1 0,1 1 1,-1-1-1,2 2 0,-1 1 76,0-1-1,0 1 0,-1 0 1,1 0-1,-1-1 0,1 1 1,-1 0-1,0 0 0,0 0 1,0 5-1,-15 70 2065,3-39-2144,-2 0 0,-25 50 0,25-63-2214,-33 48 1,39-64-333,0-2-1,-1 1 0,0-1 0,-1 0 0,0-1 1,0 0-1,-22 11 0,9-7-1740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1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387 547 1616,'-3'-13'1617,"1"1"0,1-1-1,0 0 1,0 1 0,2-18 0,2 8 47,0 1 0,10-32-1,6-4-12,34-69 0,-39 94-1124,-8 18-404,-1 1 65,1 1 0,0-1 0,1 1 0,1 0 0,9-12 0,-15 21-149,1 0 1,0 1 0,0-1-1,0 1 1,0-1-1,0 1 1,0 0 0,1 0-1,-1 1 1,1-1 0,-1 1-1,1 0 1,0 0 0,-1 0-1,1 0 1,0 0 0,0 1-1,0 0 1,0 0 0,-1 0-1,1 0 1,0 1 0,4 0-1,47 11 177,-27-6-166,1-1 0,33 2 0,-53-7-34,1 0 0,0 0-1,-1-1 1,1 0 0,-1-1 0,1 0-1,-1-1 1,0 0 0,1 0-1,11-7 1,-5-6 311,-14 14 118,-5 12-114,2-4-290,-15 50 148,-3 0 0,-2-1-1,-2-2 1,-3 0 0,-2-1 0,-2-2-1,-3-1 1,-1-2 0,-2-1 0,-72 69-1,92-100-169,7-5-4,-1 0 0,-1 0-1,0-1 1,0-1 0,0 1 0,-1-2 0,0 0 0,-22 9-1,31-15-12,1-1-1,-1 0 1,1 0-1,-1 0 1,1 0-1,-1-1 1,1 1-1,-1-1 1,1 1-1,-1-1 1,1 0-1,-1 0 1,1 0-1,0 0 1,-1 0-1,1-1 0,0 1 1,0-1-1,0 1 1,0-1-1,0 0 1,1 0-1,-1 1 1,0-2-1,1 1 1,0 0-1,-1 0 1,-1-4-1,-5-9 6,1 0-1,0 0 0,-6-20 0,8 21-6,3 9-1,-4-12-10,0 0 1,-2 1-1,-10-19 0,17 35 11,1-1-1,0 1 0,0 0 0,0 0 0,0 0 1,0 0-1,0-1 0,-1 1 0,1 0 1,0 0-1,0 0 0,0 0 0,0 0 0,-1 0 1,1 0-1,0 0 0,0-1 0,0 1 0,0 0 1,-1 0-1,1 0 0,0 0 0,0 0 1,0 0-1,-1 0 0,1 0 0,0 0 0,0 0 1,0 0-1,-1 0 0,1 0 0,0 1 0,0-1 1,0 0-1,0 0 0,-1 0 0,1 0 1,0 0-1,0 0 0,0 0 0,0 0 0,-1 1 1,1-1-1,0 0 0,0 0 0,0 0 1,0 0-1,0 0 0,0 1 0,-9 14-15,-4 22 4,12-35 9,-44 156-556,-28 89 1728,28-127-4885,-11-5-6114,38-90 2028,11-18 3984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1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2036,'13'0'4382,"26"2"12722,-66 0-20327,-98 9-11452,93-7 11267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1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407 234 640,'0'-29'2720,"3"-69"4692,-2 88-6301,0 1-1,1 0 1,0 0 0,0 0-1,1 0 1,1 1-1,-1-1 1,7-10-1,-10 18-1027,1 0 0,-1 0 0,1 0-1,-1 1 1,1-1 0,-1 0 0,1 0 0,0 0-1,-1 1 1,1-1 0,0 0 0,-1 1-1,1-1 1,0 1 0,0-1 0,0 0 0,0 1-1,0 0 1,0-1 0,0 1 0,0 0 0,0-1-1,-1 1 1,1 0 0,0 0 0,0 0-1,0 0 1,1 0 0,-1 0 0,1 0 0,0 1-11,-1 0 0,1 0 0,0 0 0,0 1 0,-1-1 0,1 1 0,-1-1 0,1 1 1,-1-1-1,0 1 0,1 0 0,-1-1 0,1 4 0,4 5 75,-1 0 0,-1 1 0,0 0 0,3 14 0,-2 1-31,-2 1 0,-1-1 0,-1 1 0,-1 0 0,-2-1 0,0 1 0,-2 0 0,-1-1 0,-1 0 0,-1 0 0,-18 43 0,11-38-402,-1-1 0,-1-1 0,-1 0 1,-2-1-1,-1-1 0,-1-1 1,-1 0-1,-50 43 0,58-58-1063,-1 0 1,-1 0-1,1-2 0,-31 14 0,32-17-490,0-1 0,0-1 1,-1 0-1,0-1 0,1-1 0,-22 1 0,9-2-1219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3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588 356 1792,'62'-21'21628,"2"-15"-16234,-55 30-5273,0 0 0,0-1 0,-1 0 0,0-1 1,0 0-1,0 0 0,-1 0 0,-1-1 0,0 0 0,0-1 0,0 0 0,-1 1 0,5-17 0,-8 22-63,-1 0 0,1-1 0,-1 0 0,0 1 0,-1-1 0,1 1 0,-1-1 0,0 0-1,0 0 1,0 1 0,-1-1 0,1 0 0,-1 1 0,0-1 0,-1 1 0,1-1-1,-1 1 1,0 0 0,0-1 0,0 1 0,-4-5 0,1 4-17,0 0 0,0 0-1,0 1 1,-1-1 0,0 1 0,0 0 0,0 1 0,0-1 0,-1 1 0,1 0-1,-1 1 1,0 0 0,-12-3 0,-11 1-40,0 0-1,1 3 1,-1 0-1,0 2 1,1 1-1,-1 1 1,1 2-1,-1 1 1,1 1-1,-51 20 1,66-20 14,-1 1 0,1 0 0,0 1 0,1 0 0,0 1 0,1 1-1,-23 24 1,2 5 94,-33 52-1,-1 0-38,63-87-70,0 1 0,-1 0 0,2 0 0,-1 0 0,1 0 0,0 1 0,0-1 0,1 1 0,0 0 0,0 0 0,-1 13 0,2-17 0,2 1 0,-1-1 0,0 0 0,1 0 0,-1 0 0,1 1 0,0-1 0,0 0 0,0 0 0,1 0 0,-1 0 0,1 0 0,0-1 0,-1 1 0,1 0 0,0-1 0,1 1 0,-1-1 0,0 0 0,1 1 0,-1-1 0,1-1 0,0 1 0,-1 0 0,1 0 0,0-1 0,5 2 0,24 8 0,0-2 0,1 0 0,0-3 0,1 0 0,0-2 0,42-1 0,60 8 0,-115-8 0,0 1 0,0 1 0,40 15 0,-51-16 0,-1 1 0,0 0 0,0 0 0,0 1 0,-1 0 0,0 0 0,0 1 0,-1 0 0,1 1 0,7 10 0,-8-9 0,-1 1 0,0-1 0,-1 1 0,0 0 0,6 21 0,-9-26 0,0 1 0,-1-1 0,0 1 0,-1 0 0,1 0 0,-1-1 0,0 1 0,0 0 0,-1-1 0,0 1 0,0 0 0,0-1 0,-3 10 0,2-12 0,0-1 0,0 1 0,0-1 0,-1 1 0,1-1 0,-1 0 0,1 0 0,-1 0 0,0 0 0,0 0 0,1-1 0,-1 1 0,0-1 0,-1 0 0,1 0 0,0 0 0,0 0 0,-6 1 0,-69 7 0,64-9 0,-250 7-1428,280-4-4512,-14-2 5523,0-1 0,0 1 1,0-1-1,1 0 0,-1 1 0,0-1 0,0 0 0,0 0 1,0-1-1,0 1 0,4-1 0,10-5-4694,0 0 1,29-16-1,-44 21 4778,19-9-3443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6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1 386 1488,'40'-26'9581,"4"13"-4622,-20 9-4421,-1 2 0,26 1 1,-29 2-599,-1-2 1,0 0 0,1-1 0,27-7 0,-5-5 101,62-27-1,-87 33 50,0-1-1,-1 0 1,0-2-1,-1 0 1,0 0-1,18-19 1,-28 25 17,-1 0 1,0-1-1,0 0 1,0 0-1,-1 0 0,0 0 1,0 0-1,0 0 1,-1-1-1,0 0 1,0 1-1,-1-1 1,1 0-1,-2 0 1,1 0-1,-1-7 1,0 11-74,-1 0 1,1 0 0,-1 0 0,1-1-1,-1 1 1,0 0 0,-1 0 0,1 0-1,0 1 1,-1-1 0,0 0 0,1 0-1,-1 1 1,0-1 0,0 1 0,-1 0-1,1-1 1,0 1 0,-1 0 0,0 1 0,1-1-1,-1 0 1,0 1 0,0-1 0,0 1-1,0 0 1,0 0 0,0 0 0,0 0-1,0 1 1,0-1 0,0 1 0,-1 0-1,1 0 1,0 0 0,-4 0 0,-5 1 27,-1 1 1,1-1 0,0 2 0,-1 0 0,1 0 0,0 1 0,1 1-1,-1 0 1,1 1 0,0 0 0,0 0 0,1 1 0,-15 12 0,19-14-7,-1 1 1,1 0-1,0 0 1,1 0-1,-1 0 1,1 1 0,1 0-1,-1 0 1,1 0-1,0 1 1,1 0 0,0-1-1,0 1 1,1 0-1,0 0 1,0 1 0,1-1-1,0 0 1,0 1-1,1-1 1,0 10-1,1-13-31,0-1 0,0 1 0,0-1-1,0 1 1,1-1 0,-1 1 0,1-1-1,0 0 1,1 0 0,-1 0 0,1 0-1,-1 0 1,1-1 0,0 1 0,1-1-1,-1 0 1,1 0 0,4 3-1,-2-2-11,1 0 0,0-1 0,0-1-1,0 1 1,0-1 0,0 0 0,1 0-1,-1-1 1,0 0 0,12 0-1,1-1-78,0-2 0,0 0 0,0-1 0,0-1 0,0 0 0,-1-2 0,31-13 0,-30 10-100,0-1 0,-1-1 1,-1-1-1,29-23 0,-38 27 125,1-1-1,-1 0 1,-1-1-1,0 0 1,0 0-1,-1-1 1,0 0 0,-1 0-1,7-18 1,-35 81 954,7-19 43,-14 45 0,23-59-663,4-14-241,-1 0 0,1 1 1,1-1-1,-1 1 0,1-1 1,0 1-1,0 0 0,1-1 1,-1 1-1,1 0 1,1 0-1,-1-1 0,3 11 1,41-63-1166,-44 46 1106,1 1 0,0 0 0,0-1 0,0 1-1,0 0 1,0 0 0,0 0 0,0 0 0,-1 0 0,1 0-1,0 0 1,0 0 0,0 1 0,0-1 0,0 0 0,0 0-1,0 1 1,-1-1 0,1 0 0,0 1 0,0-1 0,0 1-1,0 0 1,27 17 20,-11-7 24,-15-10-262,-1 0-1,1 0 1,0 0-1,0-1 1,0 1 0,0 0-1,-1-1 1,1 0-1,0 0 1,0 1-1,0-1 1,0 0-1,0 0 1,0-1-1,0 1 1,0 0-1,3-2 1,24-21-8971,-22 15 7273,12-16-4098,-11 12 3305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19:1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630 207 916,'-15'-180'18895,"15"179"-18779,-1 0 0,1 0 0,0 0-1,0 0 1,0 1 0,0-1 0,0 0 0,0 0 0,0 0 0,0 0-1,0 0 1,1 0 0,-1 0 0,0 1 0,0-1 0,1 0-1,-1 0 1,1 0 0,-1 1 0,1-1 0,-1 0 0,1 0-1,-1 1 1,1-1 0,-1 1 0,1-1 0,0 0 0,0 1-1,-1-1 1,1 1 0,1-1 0,0 0-17,0 1 0,1 0-1,-1 0 1,0 0 0,0 0 0,1 0 0,-1 1 0,0-1 0,0 1-1,0-1 1,1 1 0,1 1 0,8 3 120,-1 0-1,0 1 1,16 11 0,-7 0 71,-1 1 1,0 0 0,-1 1 0,-1 1 0,-1 1-1,-1 0 1,21 40 0,-8-8 305,-4 2 0,24 72 1,-10 4-79,-5 2 0,-7 2 0,18 267 0,-41-338-500,-3-1 0,-3 1 1,-3-1-1,-2 0 0,-4 0 0,-35 114 1,30-132 4,-1-2 0,-2 0 0,-2-1 0,-2-1 0,-1-1 0,-3-1 0,-1-2 0,-1 0 0,-68 60 0,77-79-11,0 0 0,-2-2 0,0 0 0,-1-2 0,0 0 0,-1-2 0,-51 18 0,62-26-10,0-1 0,-1 0 0,0-1 0,1 0 0,-1-1 0,0-1 0,0 0 0,1-1 0,-1-1 0,0 0 0,1-1 0,-1-1 1,1 0-1,0-1 0,0 0 0,-21-12 0,19 7-32,0 0 1,1 0-1,0-2 1,0 0 0,1-1-1,1 0 1,0-1-1,1 0 1,1-1 0,0-1-1,1 0 1,0 0-1,1-1 1,1 0 0,1 0-1,1-1 1,0 0-1,-3-20 1,3 1-97,1 1-1,2-1 1,2 0-1,2 0 1,1 0 0,1 1-1,3-1 1,12-47-1,20-44-2139,102-229 0,-58 164-4613,-12-3-5932,-53 140 8916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6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70 1444,'2'6'2141,"-1"-1"0,1 1 1,-1-1-1,-1 1 0,1 0 0,-1 9 0,-12 66 5956,2-19-5055,-5 50-1714,18-122-1923,-1 0 0,1 0 0,1 0 0,0 0 0,0 1 0,1 0 0,0 0 1,1 0-1,13-16 0,-7 7-280,87-114-4728,-85 117 5331,0 0-1,0 1 1,2 0 0,0 1 0,0 1 0,19-11 0,-34 22 368,0 1 1,0-1 0,0 0 0,0 1-1,0-1 1,0 1 0,0-1 0,0 1-1,0 0 1,0-1 0,1 1 0,-1 0-1,0 0 1,0 0 0,0 0 0,1 0 0,-1 0-1,0 0 1,0 0 0,0 0 0,1 1-1,-1-1 1,0 0 0,0 1 0,0-1-1,2 1 1,-2 1 66,0-1 0,0 1 0,0-1 1,0 1-1,-1-1 0,1 1 0,0-1 0,-1 1 0,1 0 0,-1-1 1,1 1-1,-1 0 0,0-1 0,0 1 0,0 3 0,-1 10 581,0-1 1,-1 0-1,-4 19 0,4-29-749,-15 60 981,-28 65-1,39-112-925,54-64-644,118-179-3509,-140 202 3960,-25 24 182,0-1 0,0 1 0,-1 0-1,1-1 1,0 1 0,0 0 0,0 0 0,0 0 0,0-1-1,0 1 1,0 0 0,0 0 0,-1 0 0,1 0 0,0 1-1,0-1 1,0 0 0,0 0 0,0 1 0,0-1 0,1 1-1,-1 1 76,1 0 0,0 0 1,0 0-1,-1 0 0,1 0 0,-1 0 0,0 1 0,0-1 0,0 1 0,0-1 0,0 1 0,0-1 0,-1 1 0,1-1 0,-1 1 0,0 0 0,0-1 0,0 1 0,0 5 0,-7 89 1962,4-69-1587,1 0-1,1-1 0,5 49 0,-4-75-526,0 0 1,0-1-1,0 1 1,0-1-1,0 1 1,0 0-1,0-1 1,1 1-1,-1-1 1,0 1-1,0-1 1,1 1-1,-1 0 1,0-1-1,1 1 1,-1-1-1,0 0 1,1 1-1,-1-1 1,1 1-1,-1-1 1,1 1-1,-1-1 1,1 0-1,-1 0 1,1 1-1,-1-1 1,1 0-1,0 0 1,-1 1-1,1-1 1,-1 0-1,1 0 1,0 0-1,0 0 1,25-11-2786,20-30-5060,0-14-2156,-30 35 6824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7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118 103 932,'-2'5'3843,"-8"14"8030,5-3-5112,5-16-6665,0 1 1,0-1-1,1 0 0,-1 1 1,0-1-1,0 1 1,0-1-1,0 0 0,0 1 1,0-1-1,1 1 1,-1-1-1,0 0 0,0 1 1,1-1-1,-1 0 1,0 1-1,0-1 0,1 0 1,-1 0-1,0 1 1,1-1-1,-1 0 0,0 0 1,1 0-1,-1 1 1,1-1-1,-1 0 0,1 0 1,25-1 168,-12-2-494,-1-1 0,1 0 0,-1-1-1,0 0 1,0-1 0,-1-1-1,1 0 1,-1 0 0,-1-1-1,0-1 1,0 0 0,0 0-1,10-13 1,-20 21 182,0 0 0,0 0 0,0 0 0,-1-1 0,1 1 0,0 0 0,0 0 0,-1 0 0,1-1 0,0 1 0,-1 0 0,0-1 0,1 1 0,-1-1 0,0 1 0,1 0 0,-1-1 0,0 1 0,0-1 0,0 1 0,0-1 0,-1 1 0,1-1 0,0 1 0,-1-2 0,0 2 30,-1 0-1,1 0 1,0 0 0,-1 0 0,1 0-1,-1 1 1,1-1 0,-1 0-1,1 1 1,-1-1 0,1 1 0,-1 0-1,1 0 1,-1-1 0,0 1-1,1 0 1,-1 0 0,-2 1 0,-9 0 61,-1 1 1,1 0 0,-1 1 0,-13 5-1,13-3 94,-1 1-1,1 0 0,0 1 0,1 0 0,-1 1 0,1 1 1,1 0-1,0 1 0,0 0 0,1 0 0,-15 20 0,20-23-84,1 1 1,0 0-1,1 0 0,0 0 0,0 1 0,1 0 0,0 0 0,0 0 0,1 0 0,0 0 0,1 0 0,0 0 0,0 1 0,1-1 0,0 0 0,1 1 0,0-1 0,0 0 1,1 0-1,4 13 0,0-4-259,0-1 0,1 0 0,0 0 0,1-1 1,19 27-1,-23-37-449,1 0 0,0-1 1,0 0-1,0 0 0,1 0 0,-1-1 0,11 6 1,-12-7-416,1-1 1,0 0-1,0 0 1,0-1-1,0 0 1,0 1-1,0-1 1,0-1-1,0 1 1,0-1-1,8 0 1,0-2-2490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8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1 209 364,'18'-29'8486,"-13"18"-5763,1 1 0,1 1 0,0-1 0,14-14 0,-21 24-2665,1-1 1,0 1 0,0-1 0,1 1 0,-1 0-1,0-1 1,0 1 0,0 0 0,0 0-1,0-1 1,0 1 0,0 0 0,0 0-1,1 0 1,-1 1 0,0-1 0,0 0-1,0 0 1,0 0 0,0 1 0,0-1-1,0 1 1,0-1 0,0 1 0,0-1-1,0 1 1,0 0 0,0-1 0,0 1-1,0 0 1,-1 0 0,1-1 0,0 1 0,-1 0-1,1 0 1,1 2 0,24 37 602,-25-39-600,37 76 631,42 125 1,-22-52-621,-28-75-56,-4-9-20,57 104 0,-82-168-4,0 0 0,0 0 0,0 0 0,1 0 1,-1 0-1,1 0 0,-1 0 0,1 0 0,0-1 0,0 1 1,0-1-1,0 1 0,0-1 0,0 0 0,0 0 0,0 1 1,0-1-1,0-1 0,1 1 0,-1 0 0,0-1 0,3 1 1,-2-1 2,0-1-1,0 1 1,-1-1 0,1 0 0,0 0 0,0 0 0,-1 0 0,1 0-1,-1 0 1,1-1 0,-1 1 0,0-1 0,1 0 0,-1 0 0,3-3 0,7-10-12,0 0 0,-1 0 0,-1-1 0,11-22 0,-19 35 12,33-71-459,44-141 0,-47 120 96,-10 46 255,-21 46 104,1 0 0,-1 1 0,1-1-1,0 0 1,0 0 0,0 1 0,0-1 0,1 1-1,-1 0 1,1 0 0,-1 0 0,1 0 0,5-3-1,-7 5 6,1 0 0,-1 0 0,1 0 0,-1 1-1,0-1 1,0 0 0,1 1 0,-1-1 0,0 1 0,0-1-1,1 1 1,-1 0 0,0-1 0,0 1 0,0 0 0,0 0 0,0 0-1,0 0 1,0 0 0,0 0 0,0 0 0,-1 0 0,1 0-1,0 0 1,-1 0 0,1 0 0,0 1 0,-1-1 0,0 0-1,1 0 1,-1 1 0,1 2 0,10 44-25,-11-47 29,4 37-2,-1 1 0,-4 46 0,-1-50 13,2 0 1,2-1 0,6 41 0,-8-74-5,0 0-1,1 0 1,-1 0-1,0 0 1,0 0 0,1-1-1,-1 1 1,1 0 0,-1 0-1,0 0 1,1 0-1,0 0 1,-1 0 0,1-1-1,-1 1 1,1 0 0,0-1-1,0 1 1,-1 0-1,1-1 1,0 1 0,0-1-1,0 1 1,0-1 0,0 1-1,0-1 1,0 0-1,-1 0 1,1 1 0,1-1-1,1 0 12,0 0 0,0-1-1,0 1 1,0-1-1,0 1 1,0-1-1,0 0 1,-1 0 0,1 0-1,3-3 1,8-4 87,-1 0 0,24-21-1,28-30 136,-3-3 0,-2-2 0,-4-3 0,-2-2 0,-3-3-1,-4-2 1,56-117 0,-95 173-117,-5 11-65,0-1 1,0 2-1,1-1 1,0 0-1,0 1 1,6-8-1,-9 20-89,0-1 0,-1 1 0,1 0 0,-1 0-1,-1-1 1,-1 12 0,-8 26-805,-19 54 0,-1-28-2413,-9-11-4519,36-54 6310,0-1-1,-1 1 1,1-1 0,-1 0-1,0 0 1,-8 4 0,0 0-1814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9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23 1672,'15'-23'21329,"-14"36"-20721,-4 61 419,-3 0 1,-3-1-1,-29 117 1,-85 210 100,87-294-748,17-45-258,-17 93 1,35-151-250,1 0 1,-1 0-1,1 0 0,-1 0 1,1 0-1,0 0 0,0 0 0,1 0 1,-1 0-1,0 0 0,2 4 1,-2-7 41,1 0 1,-1 1 0,0-1-1,0 0 1,1 0-1,-1 1 1,0-1 0,1 0-1,-1 0 1,0 0-1,1 1 1,-1-1 0,0 0-1,1 0 1,-1 0-1,0 0 1,1 0 0,-1 0-1,1 1 1,-1-1-1,0 0 1,1 0 0,-1 0-1,1 0 1,-1-1-1,0 1 1,1 0 0,-1 0-1,1 0 1,-1 0-1,23-14-3312,-12 3 1222,0 1-1,-1-1 1,0-1 0,-1 0-1,-1 0 1,1-1-1,8-19 1,-6 6-824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49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49 1880,'7'-6'2333,"-1"1"0,1 0-1,0 0 1,16-7 0,-16 10-1406,0-1-1,0 1 0,0-1 1,0 2-1,0-1 1,8 0-1,-11 2-740,0 0 0,1 0 0,-1 0 0,0 0 0,0 1 0,0-1 0,0 1 0,0 0 0,0 0 0,0 1 0,0-1 0,0 1 0,-1 0-1,1 0 1,-1 0 0,1 0 0,-1 1 0,0-1 0,0 1 0,0 0 0,0 0 0,0 0 0,0 0 0,-1 1 0,0-1 0,3 5 0,4 13 197,0 1 0,-2 0 0,0 0 0,-1 1 0,-1-1 1,2 38-1,-3 7 252,-4 66 0,-1-109-564,-2 70 52,9 103-1,0-169-1202,-3-31 136,0-15 478,-2 8 331,0 1-1,-1 0 1,0-1 0,-1 1-1,1 0 1,-2-1 0,1 1 0,-2 0-1,1 0 1,-1 0 0,0 1-1,-1-1 1,0 1 0,0-1 0,-11-13-1,7 12 97,-1 0-1,0 1 1,-1 1-1,0-1 1,0 1-1,-1 1 1,1 0-1,-2 0 1,1 2-1,-18-8 1,2 4 194,0 1 1,-1 1 0,0 1-1,-1 1 1,1 2 0,-1 1-1,0 1 1,0 2-1,-45 6 1,68-6-123,0 0-1,0 0 1,0 1-1,1 0 1,-1 0 0,0 1-1,1 0 1,0 0-1,0 0 1,0 0-1,-9 8 1,13-10-102,0 1-1,-1 0 1,1-1-1,0 1 1,0 0-1,0-1 1,0 1 0,0 0-1,1 0 1,-1 0-1,1 0 1,-1 0 0,1 0-1,-1 0 1,1 0-1,0 0 1,0 0 0,0 0-1,0 0 1,1 0-1,-1 0 1,0 0-1,1 0 1,-1 0 0,1 0-1,0 0 1,0 0-1,0-1 1,0 1 0,0 0-1,0-1 1,0 1-1,0 0 1,1-1-1,-1 1 1,1-1 0,-1 0-1,3 2 1,0 0-458,0 0 0,0 0 0,0 0 1,0-1-1,0 0 0,0 0 0,1 0 0,-1 0 0,1-1 1,-1 1-1,9 0 0,53 3-12341,-40-5 9673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0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518 127 1384,'54'-21'6604,"31"-5"-3424,5-1 613,-77 23-2998,-10 3-371,1 1-1,-1-1 0,0 0 1,0 0-1,1 0 0,-1-1 0,0 1 1,0-1-1,0 0 0,-1 1 0,1-2 1,0 1-1,-1 0 0,4-3 0,-11 2-54,-1 1 0,1-1-1,0 1 1,-1 1 0,1-1 0,-1 1-1,-7-1 1,-98-5-165,-138 8 1,85 2-195,154-3-11,4-1-11,-1 1 0,0 0 0,1 0 0,-1 1 1,-10 2-1,35 44-64,-16-34 83,1 1-1,-2-1 1,1 0 0,-2 1 0,0-1 0,-1 0 0,0 1-1,-1-1 1,-4 19 0,-7 14 148,-25 58-1,14-38-8,4-11-41,-51 168 191,64-191-187,1 1-1,1-1 1,2 1 0,1 0-1,4 38 1,-1-51-33,-1-8-33,1-1 1,0 0 0,1 1 0,6 20 0,-7-29-33,0 0 0,1 0 0,-1 0 1,1 0-1,0 0 0,0 0 0,0 0 0,0-1 0,1 1 1,-1-1-1,1 0 0,-1 1 0,1-1 0,0-1 0,0 1 1,0 0-1,0-1 0,0 1 0,0-1 0,1 0 0,2 1 1,23 3 72,1-1 1,-1-2 0,1-1 0,-1-1 0,57-8 0,-34 3-29,12 0-318,1-2 0,-1-4 0,-1-2 0,0-3 1,-1-3-1,-1-3 0,69-34 0,-120 51-544,-1-1 0,0 0 1,0 0-1,0-1 0,7-8 0,-15 14 373,1-1 0,-1 1 0,0-1 0,0 1 0,0-1 0,0 0 0,0 1 0,0-1 0,0 0 0,-1 0 0,1 1-1,-1-1 1,1 0 0,-1 0 0,1-2 0,-2 2-31,1 1 1,0 0-1,-1-1 0,1 1 0,-1 0 0,1-1 0,-1 1 0,0 0 0,1 0 0,-1-1 0,0 1 0,0 0 1,0 0-1,0 0 0,0 0 0,0 0 0,0 0 0,-1 0 0,1 1 0,0-1 0,0 0 0,-1 1 1,-1-2-1,-8-2-2204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0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78 187 804,'-4'-3'1292,"-6"-3"1461,1-1-1,0-1 1,0 1 0,1-2-1,-10-11 1,16 19-2371,1-1-1,0 0 1,0 1 0,0-1-1,1 0 1,-1 1 0,0-1 0,1 0-1,-1 0 1,1 0 0,-1 0 0,1 0-1,0 0 1,0 0 0,0 1-1,0-5 1,1 4-256,0 0 0,0 0 0,0 0 0,0 0 0,0 0 0,0 0 0,1 1 0,-1-1 1,1 0-1,-1 1 0,1-1 0,0 1 0,-1-1 0,1 1 0,0 0 0,0 0 0,4-2 0,14-6-172,1 1 1,0 1-1,0 1 1,1 1-1,0 1 1,0 1-1,0 1 1,0 1-1,27 1 1,67-5-6436,-70-6-2391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1 278 2976,'14'-8'10530,"2"8"-3777,-13 1-6145,0 1 0,0-1 1,0 1-1,0-1 0,0 1 0,0 0 0,0 0 0,3 4 1,6 6-658,-1 0 1,17 25 0,-22-28 1360,6 8-1140,0 2 0,-2 0 0,0 0 0,-1 1 1,0 0-1,-2 0 0,-1 1 0,0 0 0,-2 0 0,0 1 1,0 23-1,-3 5-143,-2-1 1,-3 1-1,-16 85 1,13-101-68,-1 4-236,2 0-1,-1 49 0,7-86 178,-1-41-704,-4-33-132,3 0 0,3 0-1,3 1 1,19-106 0,-13 131 22,1 0 0,3 0 0,2 1 0,2 1 1,1 1-1,3 0 0,44-66 0,-56 95 1007,1 1 0,1 1 0,0 0 0,0 1 0,1 0 0,1 0 0,0 2 0,1 0 1,0 0-1,0 2 0,1 0 0,19-7 0,-26 12 129,0 0 0,1 1 1,-1 0-1,0 1 0,1 0 0,-1 0 1,1 1-1,-1 0 0,0 1 0,1 0 0,-1 0 1,1 1-1,-1 1 0,0-1 0,0 1 1,0 1-1,-1 0 0,1 0 0,-1 0 1,0 1-1,0 1 0,0-1 0,-1 1 0,8 8 1,-7-7-168,0 1 1,-1 0 0,0 0 0,-1 0 0,0 1-1,0 0 1,-1 0 0,0 0 0,0 1 0,-1 0-1,0-1 1,-1 2 0,0-1 0,-1 0 0,0 1-1,-1-1 1,0 1 0,0-1 0,-1 1-1,0 0 1,-1-1 0,-1 1 0,1-1 0,-2 0-1,1 1 1,-2-1 0,1 0 0,-1 0 0,-1-1-1,1 1 1,-2-1 0,1 0 0,-1 0 0,-1-1-1,0 0 1,0 0 0,0 0 0,-1-1-1,-10 8 1,-2-2-14,-1 0 0,0-2 0,-1 0 0,0-1 0,-1-2 0,0 0 0,-33 7 0,11-7-2,0-1-1,0-2 0,-47-1 1,90-1-86,11 6 47,20 12 89,-20-14-38,16 12 35,-1 2-1,-1 1 1,-1 1-1,-1 1 1,-1 1 0,-1 0-1,-1 2 1,-2 0-1,0 0 1,-2 2 0,-1 0-1,14 46 1,-26-71-185,17 65 203,-17-65-468,0 0 0,-1 0 0,1 1 0,-1-1 1,0 0-1,0 0 0,0 1 0,-1-1 0,0 0 1,1 0-1,-2 0 0,1 1 0,-3 6 0,-25-19-16480,22 2 13299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1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739 86 396,'49'-28'8673,"-32"19"-5804,-1 0-1,-1-1 1,20-15-1,-67 20-1439,-346 17-1354,154-3-69,198-9-3,13 0-18,0 0 1,0 0 0,0 1-1,1 1 1,-1 0-1,-17 6 1,30-8 18,-1 1 1,1-1-1,0 1 1,-1-1-1,1 1 1,0-1-1,0 1 1,-1-1-1,1 1 1,0-1-1,0 1 1,0 0-1,0-1 1,0 1-1,-1 0 1,1-1-1,0 1 1,1-1-1,-1 1 1,0 0-1,0-1 1,0 1-1,0-1 1,0 1-1,0 0 1,1-1-1,-1 1 1,0-1-1,1 1 1,-1-1-1,0 1 1,1-1-1,-1 1 1,1 0-1,18 28 373,-9-15-127,-7-5-150,1 0 0,-1 0-1,-1 1 1,1-1 0,-2 1-1,1 0 1,-1-1-1,-1 1 1,0 0 0,0-1-1,-1 1 1,-2 13-1,-5 15 219,-24 67 0,15-52-150,-53 215 498,62-224-519,1 0 0,3 0 1,1 1-1,4 53 0,0-86-83,0 0 0,1 0-1,0-1 1,1 1 0,0-1 0,1 1-1,5 11 1,-7-19-45,0-1 0,1 1-1,-1 0 1,1-1 0,0 0 0,0 0 0,0 1-1,0-2 1,0 1 0,1 0 0,-1-1 0,1 1-1,0-1 1,-1 0 0,1 0 0,0-1 0,0 1-1,1-1 1,-1 0 0,0 0 0,0 0 0,8 0-1,18 0-172,0-2 0,1-1 0,-1-1 0,0-1 0,0-2 0,0-1 0,-1-1 0,0-2 0,35-17 0,7-7-796,-3-3 0,91-66-1,-149 96 930,1 0 0,-1-1-1,0-1 1,-1 0 0,0 0 0,13-18-1,-20 25-108,-1-1 0,1 0 0,-1 1 0,0-1 0,0 0 0,0 0 0,0 1 0,-1-1 0,1 0 0,-1 0 0,1 0 0,-1 0 0,0 0 0,-1-4 0,1 4-231,-1 0 0,0 0 1,0 0-1,-1 0 0,1 0 0,-1 0 0,1 1 0,-1-1 1,0 1-1,0-1 0,0 1 0,0 0 0,0-1 0,-1 1 1,1 0-1,-4-2 0,-5-3-1482,1 0-1,-1 1 0,0 0 1,-13-4-1,-5 1-1256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3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364 27 912,'-12'-20'20117,"-19"14"-13307,-48 13-9148,51-3 4524,5-2-2064,0 1 0,0 2 0,1 0 0,-1 1 0,-27 12 0,49-17-123,1 0 0,-1-1 0,0 1 0,1 0 0,-1 0 0,1 0 0,0 0 0,-1 0 0,1 0 0,0 0 0,0 0 0,0 0 0,-1 0 0,1 0 0,0 0 0,0 0 0,0 0 0,1 0 0,-1 0 0,0 0 0,0 0 0,0 0 0,1 0 0,-1 0 0,1 0 0,-1 0 0,1 0 1,-1 0-1,1 0 0,15 30-26,-8-18 81,-1 1 0,0-1 1,-2 1-1,1 1 0,-1-1 1,-1 1-1,-1 0 1,0 0-1,-1 0 0,0 0 1,-2 0-1,1 0 1,-4 24-1,-5 11 440,-2 0-1,-28 86 1,24-97-288,2 1 0,2 0 0,2 0 0,-6 74 0,14-105-167,0 1 0,0-1 0,1 1 0,1-1 0,0 0 0,0 1 0,0-1 1,1 0-1,1-1 0,6 13 0,-8-17-32,1 0 0,0-1 1,0 1-1,0-1 0,0 1 0,1-1 0,0 0 1,-1-1-1,1 1 0,0-1 0,0 1 1,0-1-1,1 0 0,-1-1 0,1 1 0,-1-1 1,1 0-1,-1 0 0,1 0 0,-1 0 1,1-1-1,8 0 0,18-2-25,-1 0-1,1-2 1,56-16-1,87-36-1440,-156 50 775,0-1-1,-1-1 0,0 0 1,0-1-1,-1-1 1,22-16-1,-35 22 138,1 1 0,0-1 0,-1 0-1,0 0 1,0 0 0,0 0 0,0-1-1,-1 1 1,1-1 0,-1 0 0,-1 1-1,3-6 1,-4 5-273,1 0 1,-1 0-1,1 0 0,-1 0 0,-1 0 0,1 0 1,-1 0-1,0 0 0,0 0 0,0 0 0,-1 1 1,1-1-1,-1 0 0,-4-6 0,-3-3-1856,-2 1 261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2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10 124 1860,'-9'1'10650,"15"-9"-5019,18-10-2126,7 5-2574,1 1-1,0 2 1,51-10 0,-23 11-2274,67-1-1,-72 3-3915,-20-7-6773,-29 10 8497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3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1334 75 816,'43'-31'10139,"-33"23"-7129,0 0 0,1 0 0,18-9 0,-29 17-2936,1 0 0,0-1-1,-1 1 1,1 0 0,0 0-1,-1-1 1,1 1 0,0 0-1,0 0 1,-1 0 0,1 0-1,0 0 1,-1 0 0,1 0-1,0 0 1,0 0 0,-1 0-1,1 1 1,0-1 0,-1 0-1,1 0 1,0 1 0,-1-1-1,1 0 1,-1 1 0,1-1-1,0 1 1,-1-1 0,1 0-1,-1 1 1,1 1 0,9 25 1012,-9 30-18,-3-37-878,-1 0 0,-1 0 1,0 0-1,-2-1 0,-12 30 1,14-39-177,-1 0 1,0 0-1,-1 0 1,0-1-1,0 0 0,-1 0 1,0-1-1,0 0 1,-1 0-1,0 0 1,-16 10-1,20-16-95,0-1 0,0 1 0,0-1 0,0 0 0,0 0 0,0 0-1,0-1 1,0 0 0,0 1 0,0-2 0,0 1 0,-1 0 0,1-1 0,0 1 0,0-1 0,0-1 0,0 1 0,1 0 0,-1-1 0,0 0-1,-6-4 1,-36-10-418,42 16 487,0 0 0,-1 0 1,1 0-1,0 1 0,0-1 0,0 1 0,0 0 0,0 0 0,0 0 1,0 1-1,1-1 0,-1 1 0,-6 4 0,-52 39 26,19-13 29,4-6 18,25-16 14,1-1 1,-1 0-1,-1-1 0,0 0 0,0-1 1,-22 6-1,35-13-68,0 0-1,0 0 1,1 0 0,-1 0 0,0-1-1,0 1 1,0-1 0,0 1 0,1-1-1,-1 0 1,0 0 0,1 0 0,-1 0 0,1 0-1,-1 0 1,1 0 0,-1 0 0,1 0-1,0-1 1,-3-2 0,-29-39 49,18 22-66,5 8-6,-2 0-1,0 0 1,0 2 0,-1-1-1,-1 2 1,-15-11 0,23 18 11,1 0 0,-1 1 1,0 0-1,0 0 1,0 0-1,0 0 0,0 1 1,-1 0-1,1 1 1,0-1-1,0 1 0,-1 0 1,1 1-1,0-1 1,0 1-1,-1 1 1,1-1-1,0 1 0,0 0 1,-5 3-1,-10 5 51,1 0 1,1 2-1,0 0 0,0 1 0,-17 17 0,-82 86 601,39-36-353,41-43-316,19-17-318,-1-1 1,0 0 0,-2-2-1,0-1 1,-24 15-1,45-31 152,0 1 1,1-1-1,-1 1 0,0-1 0,1 0 0,-1 1 0,0-1 0,1 0 0,-1 1 0,0-1 0,0 0 0,1 0 0,-1 1 0,0-1 0,0 0 0,0 0 1,1 0-1,-1 0 0,0 0 0,0 0 0,0-1 0,1 1 0,-1 0 0,0 0 0,0 0 0,1-1 0,-1 1 0,0 0 0,0-1 0,1 1 0,-1-1 1,1 1-1,-1-1 0,0 1 0,1-1 0,-1 1 0,1-1 0,-1 1 0,1-1 0,-1 0 0,1 1 0,-1-1 0,1 0 0,0 0 0,0 1 0,-1-1 1,1 0-1,0 0 0,0 1 0,0-1 0,-1-1 0,3-44-11229,-2 45 11231,4-15-3137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4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4 584 1096,'-1'-3'1029,"0"0"1,1 0-1,-1 0 0,1 0 0,0 1 1,-1-1-1,2 0 0,-1 0 1,0 0-1,0 0 0,1 0 0,0 0 1,0 0-1,-1 0 0,2 0 1,1-4-1,-1 4-679,1 0 0,0 1-1,-1-1 1,1 1 0,0-1 0,0 1 0,0 0 0,0 0 0,1 0 0,-1 1 0,0-1-1,1 1 1,5-2 0,106-30 652,93-33-479,-187 57-505,1-1 1,-2 0-1,1-2 0,-1 0 0,-1-2 0,-1 0 0,19-18 0,-29 24-24,0-2-1,-1 1 0,0-1 1,-1 1-1,0-2 1,0 1-1,-1-1 0,-1 0 1,0 0-1,3-12 1,-5 16-24,0 0 1,-1-1-1,0 1 1,0 0 0,-1-1-1,0 1 1,0-1-1,-1 1 1,0-1-1,0 1 1,0 0 0,-1 0-1,-1-1 1,1 1-1,-1 0 1,0 1 0,-4-8-1,5 12 2,-1 0 0,1-1 0,0 1 1,-1 0-1,1 0 0,-1 0 0,0 1 0,1-1 0,-1 0 0,0 1 0,0 0 0,0 0 0,0 0 0,0 0 0,-1 0 1,1 1-1,0-1 0,0 1 0,0 0 0,-1 0 0,1 0 0,0 1 0,0-1 0,0 1 0,-1-1 0,1 1 0,-3 1 0,-13 4-516,1 0 0,0 2-1,-21 10 1,26-12-93,-271 147-17651,242-129 15812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54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263 551 812,'-2'-2'513,"0"1"-1,1 0 0,-1-1 1,0 1-1,0-1 1,1 1-1,-1-1 1,1 0-1,-1 0 1,1 1-1,0-1 1,0 0-1,0 0 1,0 0-1,0-1 1,0 1-1,1 0 1,-1 0-1,1 0 1,-1-1-1,1-3 0,0 2-2,1 0-1,-1 0 0,1 0 1,0 0-1,1 0 0,-1 1 1,1-1-1,-1 0 0,1 1 0,0-1 1,4-4-1,1-1-139,1 0-1,0 1 0,0 0 1,0 0-1,1 1 1,0 0-1,0 1 1,13-6-1,-11 6-312,0 1-1,1 1 0,-1 0 0,1 1 1,0 0-1,1 1 0,11-1 1,-21 3-52,-1 0 0,0 0 0,0 0 1,0 0-1,1 1 0,-1-1 0,0 1 0,0-1 1,0 1-1,0 0 0,0-1 0,0 1 1,0 0-1,0 1 0,0-1 0,-1 0 0,1 0 1,3 4-1,-4-3-1,0 1 0,1 0 0,-1-1 0,0 1 0,-1 0 1,1-1-1,0 1 0,-1 0 0,0 0 0,1 0 0,-1 0 0,0 0 1,-1-1-1,1 1 0,0 0 0,-1 0 0,1 0 0,-3 4 0,0 1 5,1 0 0,-1 0 0,-1 0-1,0-1 1,0 0 0,0 1-1,-1-2 1,0 1 0,-1 0 0,1-1-1,-1 0 1,0-1 0,-1 1-1,1-1 1,-1 0 0,0-1 0,0 1-1,-1-1 1,1-1 0,-1 0 0,0 0-1,0 0 1,-9 1 0,10-2-8,0-1 0,-1 0 0,1 0 0,-1 0 0,1-1 0,-1 0 0,1-1 0,-1 0 0,1 0 0,-1 0 0,1-1 0,0 0 0,0-1 0,0 1 0,0-1 0,0-1 0,0 1 0,1-1 0,0-1 0,0 1 0,0-1 0,0 0 0,1 0 0,0 0 0,-8-11 0,5 3 14,1-1 0,0 1-1,1-1 1,0-1 0,2 1 0,-1-1 0,2 0 0,0 0 0,1 0 0,0 0 0,1-24 0,3-18 575,15-98-1,-12 120-68,5-9 1150,-6 37-593,-4 30-899,-4 7-347,0-1-1,-13 44 0,-15 14-3269,-2-20-2985,-8-5-4446,26-43 6963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0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153 167 492,'22'-1'2204,"-1"-1"-1,0-1 1,0-1-1,0-1 1,-1 0 0,0-2-1,0 0 1,0-1-1,29-18 1,0-10 1827,-34 25-2603,-1 0 0,1 1-1,22-11 1,-37 21-1425,0 0-1,0 0 1,0 0 0,0 0-1,0 0 1,0 0-1,-1 0 1,1 0 0,0 0-1,0 0 1,0 0-1,0 0 1,0 0 0,0 0-1,0 0 1,0 0-1,0 0 1,0 0 0,0-1-1,0 1 1,0 0-1,0 0 1,0 0-1,-1 0 1,1 0 0,0 0-1,0 0 1,0 0-1,0 0 1,0-1 0,0 1-1,0 0 1,0 0-1,0 0 1,0 0 0,0 0-1,0 0 1,0 0-1,1 0 1,-1-1 0,0 1-1,0 0 1,0 0-1,0 0 1,0 0 0,0 0-1,0 0 1,0 0-1,0 0 1,0 0-1,0 0 1,0 0 0,0 0-1,0-1 1,0 1-1,1 0 1,-1 0 0,0 0-1,0 0 1,0 0-1,0 0 1,0 0 0,0 0-1,-14-3 159,-17 1 9,2 6-170,0 1 0,0 1 0,1 1 0,0 2 0,0 1 0,1 1 0,0 1 0,1 2 0,-40 27 0,53-31 0,1 0 0,0 1 0,0 0 0,1 1 0,0 0 0,1 0 0,1 1 0,0 1 0,1 0 0,0 0 0,1 0 0,1 1 0,0 0 0,1 0 0,1 1 0,0-1 0,1 1 0,1 0 0,0 0 0,1 0 0,1 0 0,0 0 0,1 1 0,1-2 0,1 1 0,0 0 0,1 0 0,1-1 0,9 22 0,-6-20-203,1 1-1,1-1 1,1-1 0,1 0-1,0 0 1,1-1 0,0-1-1,27 22 1,-28-26 2,0-1 1,1-1-1,0 0 1,1-1-1,-1 0 0,1-1 1,1-1-1,-1 0 1,1-1-1,0-1 1,28 4-1,-40-7-174,0 0 1,-1 0-1,1-1 0,0 1 1,-1 0-1,1-1 0,0 0 1,-1 0-1,1 1 0,-1-2 1,1 1-1,-1 0 1,1 0-1,-1-1 0,0 1 1,0-1-1,4-3 0,-3 2-459,0 0 0,-1-1 0,0 1 0,1 0 0,-1-1 0,0 1-1,-1-1 1,1 0 0,-1 1 0,1-1 0,-1 0 0,0 0 0,-1 0 0,1 0-1,-1 0 1,1 0 0,-1 0 0,-1-6 0,-3-6-2452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0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8 406 308,'-1'1'616,"0"0"-1,1 1 1,-1-1 0,0 0 0,1 1-1,-1-1 1,1 1 0,-1-1 0,1 1-1,-1-1 1,1 1 0,0-1-1,0 1 1,0-1 0,0 1 0,0 0-1,0-1 1,0 1 0,1-1-1,-1 1 1,1-1 0,-1 1 0,2 1-1,0 1 213,0 0 0,1 0-1,-1 0 1,1 0-1,0 0 1,0-1-1,7 6 1,2 1-48,0-1 1,1-1-1,-1 0 1,17 7-1,-12-8-630,0-1 0,1 0 0,-1-1 0,1-1 0,0-1 0,0-1 0,1 0 0,-1-1 0,0-1 0,0-1 0,1-1 0,30-6 0,-36 5-173,-1 0 0,0-1 0,1-1 0,-2 0-1,1 0 1,-1-1 0,1-1 0,-2 0-1,1 0 1,-1-1 0,0-1 0,-1 1 0,1-2-1,-2 1 1,0-1 0,0 0 0,0-1-1,9-19 1,-8 9-126,0 0 1,-2-1-1,0 0 0,-1-1 0,-2 1 0,0-1 1,-1 0-1,-2 0 0,0 0 0,-1 0 0,-6-37 1,6 56 145,-1-1 0,1 1 0,-1 0 1,0 0-1,-1 0 0,1-1 1,-1 1-1,0 0 0,0 1 0,0-1 1,0 0-1,-1 1 0,1-1 0,-1 1 1,0 0-1,0 0 0,0 0 1,-1 0-1,1 0 0,-5-2 0,3 3 11,-1 0 0,1 0 0,-1 1 0,0-1 0,1 1-1,-1 0 1,0 1 0,0 0 0,0 0 0,1 0 0,-1 0 0,0 1-1,-6 1 1,-14 5 61,1 1-1,0 1 0,0 1 1,1 1-1,-29 19 0,39-22-91,-20 11 141,-32 26 0,58-39-192,1-1-1,0 1 1,1 1 0,-1-1-1,1 1 1,0 0-1,1 0 1,0 1 0,0 0-1,-5 11 1,6 12-1286,4-30 1061,0 1 1,1-1-1,-1 1 0,1-1 1,-1 1-1,1-1 0,0 0 1,0 1-1,-1-1 0,1 0 1,0 0-1,0 1 0,0-1 1,1 0-1,-1 0 0,0 0 1,0 0-1,0 0 0,1-1 1,1 2-1,2 0-759,-1-1 1,1 1-1,0-1 0,0 0 0,0-1 0,-1 1 1,1-1-1,0 0 0,0 0 0,0-1 1,8-1-1,3 0-1614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1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1 516,'6'-1'1574,"-1"1"1,1 0-1,0 1 1,0-1-1,0 1 0,0 1 1,-1-1-1,12 5 0,-15-5-1293,0 1-1,0-1 1,0 1-1,-1-1 0,1 1 1,0 0-1,-1 0 0,1 0 1,-1 0-1,1 0 0,-1 0 1,0 1-1,0-1 1,0 0-1,0 0 0,-1 1 1,1-1-1,-1 1 0,1-1 1,-1 1-1,0-1 1,0 1-1,0-1 0,0 4 1,-3 28 685,-1 0 0,-2-1 1,-1 1-1,-17 47 0,4-12-118,-35 110 9,135-319-2961,-49 78 1392,24-43-461,-48 92 1066,1 2 0,0-1 0,1 1-1,0 0 1,21-18 0,-29 28 119,0 0 1,0 0-1,0 1 0,0-1 1,0 0-1,0 0 0,0 1 1,0-1-1,0 1 1,0-1-1,0 1 0,0-1 1,0 1-1,1 0 1,-1 0-1,0-1 0,0 1 1,0 0-1,1 0 0,-1 0 1,0 0-1,0 0 1,0 1-1,1-1 0,-1 0 1,0 0-1,0 1 0,0-1 1,0 1-1,0-1 1,2 2-1,-1 0 48,1 1 0,-1-1 0,0 1 0,0 0 0,-1 0 0,1 0 0,0 0 0,-1 0 0,0 0 0,0 0 1,1 5-1,3 11 405,-2 1 0,3 36 0,-4 197 504,0-233-1987,30-29-20060,-31 8 20712,10-7-2968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1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366 557 528,'1'-6'2290,"0"0"1,1 0-1,0 0 0,0 0 0,0 0 1,5-10-1,9-26 4962,-15 41-7101,-1-1 1,1 0-1,-1 0 0,0 0 0,1 0 1,-1 0-1,0 0 0,-1 0 1,1 0-1,0 0 0,0 0 0,-1 1 1,1-1-1,-1 0 0,0 0 1,1 0-1,-2-2 0,-1 1-108,-1 0-1,1 0 1,-1 1-1,1-1 1,-1 1 0,0-1-1,0 1 1,0 0-1,0 1 1,0-1 0,0 1-1,-1 0 1,1 0-1,-1 0 1,1 0-1,0 1 1,-6 0 0,-5-1-28,0 0 1,0 2-1,-27 4 1,30-2 14,0 0 0,0 1 0,1 1 0,-1 0 0,1 1 0,0 0 0,1 0 0,-1 1 0,1 1 0,1-1 0,-1 2 0,2-1 0,-1 1 0,1 1 0,0 0 0,1 0 0,0 0 0,1 1 0,0 0 0,-9 22 0,10-19 11,0-1 1,1 1-1,0-1 1,1 1-1,1 0 1,0 0-1,1 1 1,0-1-1,2 0 1,-1 0-1,2 0 1,0 1-1,0-1 1,1-1-1,1 1 1,0 0-1,13 25 1,-15-35-33,1 0 0,-1 0 0,1 0 0,0 0 0,1 0 0,-1 0 0,0-1 1,1 0-1,0 0 0,0 0 0,0 0 0,0-1 0,0 1 0,1-1 0,-1 0 0,7 2 1,-4-2-1,0-1 1,1 0 0,-1 0 0,1-1 0,-1 0 0,0 0 0,1 0 0,-1-1-1,13-3 1,2-3 0,-1 0-1,0-1 1,0-1-1,-1-1 1,37-25-1,-10 1-12,-3-1-1,-1-3 0,-1-1 1,-3-2-1,-1-2 0,-2-1 1,32-53-1,-22 23 10,-4-3 0,-3-1 0,55-158-1,-189 431-1597,31-104-2381,18-25-2573,5 2-6620,36-57 10182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2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1 2548,'0'6'15575,"-5"12"-7331,-1 7-5225,-18 56-3749,16-54 3143,-47 122-698,-18 61-1769,71-205-152,-8 35-838,10-23-2783,3-19 3172,1 1 1,-1-1 0,-1 0 0,1 0 0,0 0 0,0 0 0,-1 0 0,1-1 0,-1 1 0,0-1 0,3-3 0,-1 1-396,14-15-2632,-1-2 0,-1 0 0,16-29 0,-14 21 888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2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120 238 1588,'27'-6'18755,"-6"9"-10609,-6 11-7652,-6 13-4969,-8-26 4241,-1-1 1,0 1-1,0-1 0,0 0 0,0 0 0,0 1 0,0-1 1,1 0-1,-1 1 0,0-1 0,0 0 0,3 2-1870,-3-2 1870,0 1 0,1-1 0,-1 0 1,0 0-1,1 0 0,-1 0 0,0 0 0,1 0 0,-1 0 1,0 0-1,1 0 0,-1 0 0,0 0 0,1 0 1,-1 0-1,0 0 0,1 0 0,-1 0 0,0 0 0,1-1 1,-1 1-1,1 0 0</inkml:trace>
  <inkml:trace contextRef="#ctx0" brushRef="#br0" timeOffset="1">481 1 1836,'13'0'18874,"-10"22"-13396,-8 29-3921,-11 40 910,-45 147 0,33-156-2854,-4-1 1,-3-2-1,-84 139 1,96-184-1894,-48 56 0,34-53-2244,0-4-3742,14-22 697,14-10 3983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4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129 266 252,'-54'-12'6560,"-20"-10"10621,74 22-17103,13-4 1359,18-1-854,177-38 1110,-4-16-3641,-167 48 1032,-26 8-250,1-1 0,-1-1 0,-1 0 1,21-13-1,-27 15 253,0 1-1,-1-1 1,1 0-1,0 0 1,-1-1 0,0 1-1,0-1 1,0 0 0,0 1-1,-1-1 1,1-1 0,-1 1-1,0 0 1,0 0-1,1-6 1,-2-1-1628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2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0 200 1612,'24'-12'3841,"1"1"0,0 0 0,43-11 0,82-10 1805,-26 7-7456,-92 16-1715,55-21 0,-9-9-6897,-64 31 8034</inkml:trace>
  <inkml:trace contextRef="#ctx0" brushRef="#br0" timeOffset="1">679 23 892,'0'19'3678,"-2"-1"1,0 1-1,-9 34 0,-6-1 781,-24 55-1,-5 10-1217,45-114-3180,-80 226 3082,62-185-3706,-33 56 0,40-82 747,2-5-4518,51-55-17598,-28 25 18733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3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1416,'5'5'23441,"-4"7"-19554,-1 4-3296,-2 34-4815,0-36 5240,1-10-974,-8 27-6616,8-30 5937,0 0-1,0 0 0,0 0 1,0 0-1,-1 0 1,1 0-1,0 0 1,-1 0-1,1-1 1,0 1-1,-1-1 0,1 1 1,-1-1-1,1 1 1,-1-1-1,1 0 1,-1 1-1,1-1 1,-3 0-1,-7 1-3130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3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74 315 532,'0'9'1188,"1"0"1,1-1-1,0 1 0,0-1 0,1 1 1,0-1-1,0 0 0,1 0 0,0 0 1,0 0-1,1-1 0,0 0 1,0 0-1,10 10 0,-9-11-599,1 0-1,0-1 1,1 0 0,0 0-1,-1 0 1,1-1 0,1-1 0,-1 1-1,10 2 1,-1-2-374,1 0 1,0-2-1,0 0 0,0-1 0,0 0 1,0-2-1,0 0 0,0-1 1,31-7-1,-36 6-331,0-1 0,0 0 0,-1-1 0,1 0 0,-1-1 0,0 0 0,-1-1 0,0 0 0,0-1 0,0 0 0,-1 0 0,0-2 0,15-17 0,-19 18-17,-1-1-1,0 0 1,-1-1-1,0 1 1,0-1 0,-1 1-1,-1-1 1,0 0-1,0 0 1,-1 0-1,0-1 1,-1 1-1,-1 0 1,-1-15-1,0 14 94,1 0 0,-2 0 0,1 1 0,-2-1 1,1 1-1,-2 0 0,1 0 0,-2 0 0,1 1 0,-1-1 0,-1 1 0,0 1 0,-10-12 0,12 16 131,-1 1 0,0-1 0,1 1 0,-2 0 0,1 0 0,0 1 0,-1 0 0,0 0 0,0 0 0,0 1 1,0 0-1,0 0 0,0 1 0,-10-1 0,5 2 124,1 0 0,0 1 0,0 0 0,0 1 0,0 0 0,0 1 0,1 0 0,-19 8 0,9-1 110,1 0 0,0 1 0,1 1 0,0 1 0,1 1-1,0 0 1,1 1 0,1 1 0,-15 19 0,9-5-184,1 2 0,1 0 0,2 1 0,-24 66 0,31-71-1533,2 1 0,1 0 1,-5 48-1,12-71 410,-1-1 0,1 1 1,0-1-1,1 0 0,-1 1 0,3 8 1,-2-12 467,-1 0 0,1 0 0,0-1 0,0 1 0,0 0 0,0-1 0,0 1 1,0 0-1,0-1 0,0 1 0,1-1 0,-1 0 0,1 1 0,-1-1 0,1 0 0,-1 0 1,1 0-1,0 0 0,-1 0 0,1 0 0,3 0 0,13 2-3251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14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7 107 436,'14'-23'23329,"-14"21"-22664,4-11 4327,4 20-4046,3 27-1324,-11 9 820,-3 0-1,-1 0 1,-2-1-1,-15 56 1,17-85-445,-2 14 86,11-23-19,9-13-4,73-61-629,105-111 0,-168 154 468,51-49-155,-67 68 318,1 1 0,0 0 0,0 0-1,1 1 1,-1 1 0,1 0 0,12-5 0,-20 9-51,1 0 1,-1 1 0,0-1 0,1 0 0,-1 1 0,1 0 0,-1-1 0,1 1 0,-1 0-1,1 0 1,-1 0 0,1 1 0,-1-1 0,0 1 0,1-1 0,-1 1 0,1 0-1,-1 0 1,0 0 0,0 0 0,1 0 0,-1 0 0,3 4 0,-1-2 26,-1 1 1,0 0-1,0 0 1,-1 0-1,1 1 0,-1-1 1,0 1-1,0-1 1,-1 1-1,1-1 1,1 8-1,1 12 117,-2 0-1,0 0 1,-2 42 0,0-66-155,-1 73 0,2-41 0,-1 0 0,-2 1 0,-1-1 0,-2-1 0,-10 38 0,15-67-168,-1 1 1,0-1-1,0 1 0,0-1 1,-1 0-1,1 0 0,0 0 0,-1 0 1,1 0-1,-1 0 0,0 0 1,0 0-1,0 0 0,0-1 1,0 1-1,0-1 0,0 0 1,0 1-1,-1-1 0,-3 1 1,1-1-559,0 0 1,1 0 0,-1-1 0,0 0 0,1 0 0,-1 0 0,0-1 0,1 1 0,-1-1 0,-7-2 0,-3-2-1770,1-1-1,-1 0 1,-14-9 0,-9-7-1302,4 0-687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56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24575,'4'0'0,"14"0"0,20 0 0,12 0 0,10 0 0,-5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3:59.7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520 54 288,'4'20'10124,"0"0"-5122,2 69 97,-7-89-5133,0-1 36,1 1 0,-1-1 0,0 0 0,1 1 0,-1-1 0,0 0 1,1 1-1,-1-1 0,1 0 0,-1 0 0,1 0 0,0 1 0,-1-1 0,1 0 1,0 0-1,0 0 0,-1 0 0,1 0 0,0 0 0,0 0 0,0-1 0,-3-26 51,2 24-41,0-2-5,0-1 0,-1 1 1,0-1-1,0 1 0,0 0 1,-1 0-1,0 0 0,0 0 0,-1 0 1,1 1-1,-1-1 0,-1 1 0,1 0 1,-1 0-1,0 1 0,0-1 1,0 1-1,0 0 0,-1 1 0,0-1 1,1 1-1,-1 0 0,-1 1 0,1-1 1,0 1-1,-1 0 0,1 1 0,-1-1 1,1 2-1,-1-1 0,1 0 1,-1 1-1,0 1 0,1-1 0,-1 1 1,0 0-1,1 0 0,-1 1 0,1 0 1,0 0-1,-1 0 0,-6 5 1,-12 5 65,-15 7 50,1 1 1,-42 30-1,71-44-84,1 1 0,0 1 0,1 0 1,-1 0-1,1 0 0,1 1 0,0 0 0,0 0 0,1 1 0,0 0 1,0 0-1,1 1 0,-5 15 0,9-22-18,0 0 0,0 0 1,1 0-1,-1 0 0,1 0 0,0 0 0,0 0 0,0 0 1,1 0-1,0 0 0,-1-1 0,1 1 0,1 0 0,-1 0 1,0-1-1,1 1 0,3 5 0,0-3-13,-1 0-1,1 0 1,0 0 0,1-1-1,0 1 1,-1-2 0,2 1-1,9 6 1,7 1-12,0-1 0,0-1 0,1-1 0,37 8-1,-23-9-17,-27-6 12,1 0 1,-1 1-1,1 1 0,18 7 0,-27-9 56,0 0-1,0 0 0,0 0 1,0 0-1,-1 0 1,1 1-1,0-1 1,-1 1-1,0-1 0,0 1 1,0 0-1,0 0 1,0 0-1,0 1 1,-1-1-1,0 0 0,1 0 1,-1 1-1,1 6 1,5 38 454,-1-1-1,-3 1 1,-1 0 0,-8 73 0,5-119-493,1 1 1,-1-1 0,0 1 0,0-1 0,0 0 0,0 0-1,0 1 1,-1-1 0,1 0 0,-1 0 0,1 0-1,-1 0 1,0-1 0,0 1 0,0 0 0,0-1-1,0 1 1,0-1 0,0 0 0,-1 1 0,1-1-1,0 0 1,-1-1 0,1 1 0,0 0 0,-1-1-1,1 1 1,-1-1 0,0 0 0,1 0 0,-1 0-1,1 0 1,-5-1 0,-9 1-28,-1-2 1,1 0-1,-27-7 1,43 9 22,-80-28-329,77 27-170,-7-6-444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0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62 154 268,'12'7'9536,"-4"3"-4121,-3 5-2484,0 11-3134,-4-22 134,-1 1 0,1 0 0,0-1 0,0 1 0,0-1-1,1 0 1,0 1 0,-1-1 0,5 7 0,-3-8 56,0 1 0,0-1-1,1 0 1,-1 0 0,1 0-1,-1 0 1,1-1 0,0 1-1,0-1 1,0 0-1,0 0 1,0-1 0,1 1-1,-1-1 1,0 0 0,8 1-1,-4-1-35,1-1 0,-1 0 0,1-1 0,-1 0 0,1 0-1,-1 0 1,0-1 0,12-5 0,-3 0-30,0 0 1,0-1-1,-1-1 1,0-1-1,-1 0 0,0-2 1,22-19-1,-28 21 76,0-1 1,-1 1-1,0-1 0,12-22 0,-18 29 24,1-1-1,-1 1 0,0-1 0,0 0 0,-1 0 0,1 0 1,-1 0-1,0 0 0,-1 0 0,1 0 0,-1 0 0,0 0 0,0 0 1,-1 0-1,-1-9 0,0 11 7,1 1 0,-1 0 0,1 0 0,-1-1 0,0 1 0,0 0 0,0 1 0,0-1 0,0 0-1,-1 0 1,1 1 0,0-1 0,-1 1 0,0 0 0,1 0 0,-1 0 0,1 0 0,-1 0 0,0 1 0,0-1 0,1 1 0,-1 0 0,0-1 0,-3 2 0,-6-2 5,0 1 1,-1 0-1,1 1 1,-12 3-1,-4 2 93,0 2 0,1 0 0,0 2 1,0 2-1,1 0 0,1 1 0,-43 31 0,59-38 29,1 1 0,1 0 0,-1 1-1,1-1 1,0 1 0,1 1 0,0-1 0,0 1-1,1 0 1,0 1 0,1-1 0,-6 18 0,8-18-93,0 0 1,1 0-1,0 0 1,1 1-1,0-1 1,0 0-1,1 0 1,0 0-1,1 0 1,0 0-1,0 0 1,1 0 0,0-1-1,7 15 1,-4-12-60,-1-1 1,2 0 0,-1-1 0,1 0 0,1 0-1,0 0 1,0-1 0,1 0 0,-1 0 0,2-1-1,-1 0 1,1-1 0,0 0 0,0-1 0,1 0-1,0 0 1,0-1 0,16 4 0,-17-6-292,0-1 0,0 1 1,1-2-1,-1 0 0,0 0 1,0 0-1,1-2 0,9-1 1,-17 2-219,12-3 122,-4-3-6155,0-1 878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1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596 0 1876,'7'13'8091,"-3"-3"-6094,-5-7-1889,0-1 0,0 1-1,0 0 1,-1 0 0,1-1 0,-1 1 0,0 0 0,0-1 0,0 0 0,0 1 0,0-1 0,0 0-1,0 0 1,-1 0 0,1 0 0,-1-1 0,0 1 0,1-1 0,-1 1 0,0-1 0,0 0 0,0 0-1,-3 1 1,-12 3 59,-1-1-1,-30 4 0,27-5 5,-32 4-61,31-5-115,1 1 0,-26 7 0,46-10 228,-23 30 700,-19 38-54,4 2 1,3 1-1,3 2 1,3 2-1,-22 83 1,44-129-872,4-12 49,0 0 0,1 0 1,1 0-1,0 0 0,0 23 1,3-36-42,0 0 1,1-1 0,-1 1 0,1 0 0,0-1-1,0 1 1,0-1 0,0 1 0,1-1 0,-1 1-1,1-1 1,0 0 0,0 0 0,0 0 0,0 0-1,1 0 1,-1-1 0,1 1 0,-1 0 0,1-1-1,0 0 1,0 0 0,0 0 0,1 0 0,-1 0-1,0-1 1,1 1 0,-1-1 0,1 0 0,6 1-1,9 2-2,-1-1-1,1-2 1,0 1-1,-1-2 1,1-1-1,0 0 1,32-7-1,-35 5-421,1-2 0,-1 0-1,24-12 1,-30 12-324,0 0 1,-1-1-1,0 0 1,0 0-1,-1-1 0,9-9 1,-3 0-2692,-3-2-3187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1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21 2196,'-9'-2'11253,"20"0"-11209,5-2-8,5 4-88,2-4-20,4 2-764,1 0-1108,4-2-4749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2.2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277 10 4024,'-2'-10'15006,"-4"37"-13402,-5 19-1597,-45 81 764,-82 213-8,123-292-710,2 0 0,1 1 1,3 0-1,2 1 0,0 65 1,7-111-44,-1 2 9,1-1 0,0 1 0,0 0 0,1 0-1,0 0 1,0 0 0,0-1 0,1 1 0,-1 0 0,6 9 0,-4-15-19,1 0 1,0 0-1,-1-1 0,1 0 1,0 1-1,-1-1 0,1 0 1,-1-1-1,0 1 1,1-1-1,3-1 0,-4 1 7,15-5-164,164-62 137,-101 51-2559,-79 18 1403,39-7-6463,-23 2 110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4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95 420,'23'-34'6407,"-18"28"-4002,0-1 0,0 0 1,-1 0-1,0 0 0,6-20 4375,-16 34-5257,-6 14-920,-78 207 1699,30-80-1711,-50 182 0,108-321-579,-1-1 0,1 1 1,1 0-1,0-1 0,0 1 1,0 0-1,1 0 0,1 0 1,-1 0-1,2-1 0,-1 1 1,6 17-1,-6-25-11,0 0 0,0 0 0,0 0 0,0 0 0,1 0 1,-1 0-1,0 0 0,1 0 0,-1-1 0,0 1 0,1 0 0,-1-1 0,1 1 0,-1-1 0,1 0 1,-1 1-1,1-1 0,0 0 0,-1 0 0,1 0 0,1 0 0,41-4 23,-28 2-16,70-5 50,10-2-1024,-32 7-3928,-61 2 4133,0-1 0,0 0 0,0 0 0,0 0 0,0 0 1,0-1-1,-1 1 0,1-1 0,0 0 0,-1 1 0,1-1 0,-1 0 0,0-1 0,0 1 0,0 0 0,0-1 0,0 1 0,0-1 1,-1 1-1,1-1 0,-1 0 0,0 0 0,2-5 0,4-5-2964,1 1 663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2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755 44 192,'33'-34'14378,"-32"33"-13569,-43-7 1472,-68 17-1562,-175 39 1,280-47-732,-1 0 11,-1 0 0,1 0 1,0 1-1,0-1 0,0 2 0,0-1 0,0 0 0,0 1 1,0 0-1,1 1 0,-10 6 0,15-9-8,2 28 19,-1-16 24,-1 0 0,-1 1 0,0-1 1,-1 0-1,0 0 0,-1 0 0,-1 0 0,-9 23 1,-53 98 236,52-108-182,-2 4 7,-19 33 196,2 1 0,-36 105-1,67-164-272,0 1 0,1 0 0,-1 0-1,1 0 1,1 0 0,-1-1 0,1 1-1,0 0 1,0 0 0,0 0 0,1 0-1,0 0 1,0 0 0,1 0 0,0-1 0,0 1-1,0 0 1,0-1 0,4 6 0,-2-6-23,0-1 1,1 1 0,-1-1 0,1 0 0,0 0 0,0-1-1,0 1 1,1-1 0,-1 0 0,1-1 0,0 1 0,-1-1 0,1 0-1,0-1 1,0 1 0,0-1 0,1 0 0,6 0 0,9 0-348,1-1 1,-1-1 0,0-1-1,0 0 1,0-2 0,-1-1-1,1 0 1,32-14 0,-29 9-1452,-1-2 1,0 0 0,40-28 0,-36 17-4290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3.1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27 28,'-16'0'5120,"5"0"4313,20 0-9169,2 0-184,3 0-104,7 0-8,4-4 60,0 2-640,5-4-656,2-1-1648,2-1-7061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3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299 0 1828,'0'0'14774,"-32"5"-13316,18 0-1319,1 1-1,0 1 1,1 0 0,0 0 0,0 2 0,0-1 0,1 1 0,1 1 0,-1 0 0,2 1-1,-1 0 1,-9 15 0,4-4 31,0 2 0,2 0-1,0 0 1,2 1 0,-13 40-1,19-47-118,1 1 0,1 0 0,0 0-1,1 0 1,1 1 0,1-1 0,1 0 0,1 0-1,3 20 1,-3-31-150,0-1 1,0 0-1,1 0 0,0 0 0,0 0 0,0-1 0,1 1 0,0-1 0,0 1 0,1-1 1,7 7-1,-8-9-190,0-1 0,1 0 1,0 1-1,0-2 0,0 1 0,0 0 1,0-1-1,0 0 0,1 0 1,-1-1-1,1 1 0,-1-1 1,1-1-1,-1 1 0,1-1 0,10 0 1,10-3-2497,1-4-2138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3.8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767 72 1684,'12'-4'3678,"23"-9"1772,-21-1 1604,-15 13-7005,1 0 1,0 0-1,0 0 1,0 0-1,-1 0 1,1 0 0,0 0-1,-1 0 1,1 0-1,-1 0 1,1 0-1,-1 0 1,0 0 0,1 0-1,-1 0 1,0 0-1,1 1 1,-1-1-1,0 0 1,0 1 0,0-1-1,0 0 1,0 1-1,0-1 1,0 1-1,0 0 1,0-1 0,0 1-1,0 0 1,0-1-1,0 1 1,0 0-1,-2 0 1,-42-8 462,42 7-490,-52-4 26,0 3 0,-1 2 1,-59 8-1,-161 38-1869,162-14-1522,42-2-3946,62-26 2216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4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9 2964,'5'-1'2041,"-1"-1"-969,0 1 0,0 0-1,0 0 1,0 0 0,0 0 0,0 1-1,0-1 1,1 1 0,5 1-1,-9-1-940,-1 0 0,1 0 0,0 1 0,0-1 0,-1 1 0,1-1 0,0 1 0,0-1 0,-1 1 0,1-1 0,-1 1 0,1-1 0,0 1-1,-1 0 1,1-1 0,-1 1 0,0 0 0,1 0 0,-1-1 0,1 2 0,2 29 1563,-10 24 187,-2-1-1,-20 68 1,-44 108-1668,39-127-222,-36 90-3970,16-68-4985,35-85 647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5.9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492 152 100,'3'-2'368,"0"0"0,-1-1 0,1 1-1,-1 0 1,0-1 0,0 0 0,0 0 0,0 1 0,-1-1 0,1 0 0,-1-1-1,1 1 1,-1 0 0,0 0 0,0 0 0,-1-1 0,1 1 0,-1-1 0,1 1-1,-1 0 1,0-1 0,0 1 0,-1-1 0,1 1 0,-1 0 0,1-1 0,-1 1-1,-2-5 1,2 5-283,0 0 0,0 0 0,0 0 0,-1 0 1,1 0-1,-1 0 0,1 0 0,-1 0 0,0 1 0,0-1 0,-1 1 0,1-1 0,0 1 0,-1 0 0,1 0 0,-1 0 0,0 0 0,0 0 0,0 1 0,0-1 0,0 1 0,0 0 0,0 0 0,0 0 0,0 0 0,-1 0 0,1 1 0,0 0 0,-1-1 1,-3 2-1,-4 1 85,-1 1 0,1 0 1,0 1-1,0 0 0,0 1 0,1 0 1,0 0-1,0 2 0,0-1 1,0 1-1,-12 12 0,-12 14 871,-44 53-1,69-76-977,-14 18 248,1 1 0,1 0 0,2 2 0,0 1 0,-20 50 0,32-64-268,0 0-1,2 1 0,0-1 1,1 1-1,1 0 0,1 0 1,0 0-1,2 0 0,0 1 1,1-1-1,1 0 0,5 22 0,-6-35-94,1 0 0,0 0-1,0-1 1,0 1 0,1-1-1,0 1 1,0-1-1,0 0 1,1 0 0,-1 0-1,1-1 1,0 1 0,1-1-1,-1 0 1,1 0-1,0 0 1,0-1 0,6 4-1,-4-4-492,0-1 0,0 1-1,0-1 1,0 0 0,1-1-1,-1 1 1,1-1 0,-1-1-1,1 0 1,0 0-1,-1 0 1,1-1 0,14-3-1,1-2-4307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6.2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12 424 732,'-1'3'7935,"-5"11"-3573,5-11-4271,0 0 0,0 0 0,0 0 0,1 0 0,0-1 0,-1 1 0,1 0 1,0 0-1,1 0 0,-1 0 0,0 0 0,1 0 0,0 0 0,-1-1 0,1 1 1,0 0-1,0 0 0,1-1 0,-1 1 0,1-1 0,-1 1 0,1-1 1,0 0-1,0 1 0,0-1 0,0 0 0,0 0 0,0 0 0,1-1 0,-1 1 1,0 0-1,1-1 0,0 0 0,-1 1 0,1-1 0,0 0 0,0-1 1,3 2-1,6 1-107,0-1 1,-1 0-1,1-1 1,0 0-1,0-1 1,-1 0-1,1-1 1,17-3 0,-10 0-274,-1-1 0,0 0 1,0-2-1,-1 0 0,0 0 1,0-2-1,-1 0 0,0-1 1,0-1-1,-1 0 0,-1-1 1,23-23-1,-28 25 185,0-2 1,-1 1-1,0-1 1,0-1-1,-1 1 1,-1-1-1,0 0 1,-1-1-1,-1 1 0,0-1 1,-1 0-1,0 0 1,-1 0-1,0-1 1,-1 1-1,-1 0 1,-2-18-1,2 26 204,-1-1 1,0 0-1,0 1 0,-1-1 1,0 1-1,0-1 0,0 1 1,-1 0-1,0 0 0,0 0 1,-1 0-1,1 1 0,-1-1 1,0 1-1,-1 0 0,1 0 0,-1 0 1,0 1-1,0 0 0,-1 0 1,1 0-1,-1 0 0,-9-3 1,7 4-14,-1 0 0,0 1 0,0 0 0,0 0 0,1 1 0,-1 0 0,-1 1 0,1 0 0,0 0 0,0 1-1,0 0 1,1 0 0,-1 1 0,0 1 0,0-1 0,-15 8 0,1 1 13,1 2 0,0 0-1,0 1 1,-26 24 0,-30 37-3706,62-58 445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6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84 102 236,'5'-8'2925,"36"-55"7983,-8 32-6661,-23 54-2449,-9-3-1408,-1 0 1,0-1-1,-2 1 1,0 0-1,-2 0 1,0-1-1,-10 30 1,11-37-238,-138 600 317,138-598-280,2-10-2866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7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11 105 920,'3'-34'14451,"-6"52"-13833,2-4-540,-8 82 171,8-87-224,1 0 1,1 0-1,0 0 1,0-1-1,0 1 1,1 0-1,1-1 1,4 13 0,-6-20-32,0 0 0,-1 0 0,1 0 0,0 0 0,0 0 0,0 0 0,0-1 0,0 1 1,0 0-1,0-1 0,0 1 0,0-1 0,1 1 0,-1-1 0,0 1 0,0-1 0,0 0 1,1 0-1,-1 0 0,0 1 0,0-1 0,1 0 0,-1-1 0,0 1 0,0 0 1,1 0-1,-1 0 0,0-1 0,0 1 0,0-1 0,1 1 0,-1-1 0,0 1 0,0-1 1,0 0-1,1 0 0,44-29-341,-43 27 311,12-11-102,0 0 1,-1 0-1,-1-1 0,-1-1 1,0 0-1,14-28 1,-7 10 1449,24-62 1,-81 208 1471,-28 143 1,-1 122-4639,57-310 113,0 3-1533,3-23-2635,4-34-1949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7.4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243 0 72,'-6'5'21763,"-24"10"-17064,-25 8-6943,37-17 3780,-59 23-3126,28-4-7783,42-21 3791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5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 81 832,'17'-30'12402,"17"3"-4572,-1 3-3840,-41 28-3363,-1-1 1,1 0 0,-1 0 0,-13 2 0,-2 1-324,-121 29 483,104-28-731,1 2 0,0 2 0,1 1 0,1 2 0,-53 27-1,87-39-55,0 0 0,1 0-1,-1 0 1,0 1-1,1-1 1,0 1-1,-1 0 1,1 0 0,0 0-1,-3 5 1,6 31-32,1-16 64,-1 1 0,-1 0 0,-1-1 0,-6 25 0,-11 14 234,-2 0 0,-3-2 0,-43 76 0,28-57-55,36-73-202,0 0 0,0 0 0,1 0 0,0 0 0,1 0 0,-1 1 0,1-1 0,0 1 0,1-1 0,0 1 0,0-1 1,1 8-1,-1-11-8,1-1 1,0 0-1,0 1 1,0-1-1,0 0 1,0 0-1,0 0 1,0 0 0,1 0-1,-1 0 1,1 0-1,0 0 1,-1-1-1,1 1 1,0-1 0,0 1-1,0-1 1,0 0-1,0 1 1,0-1-1,1 0 1,-1-1-1,0 1 1,0 0 0,1-1-1,-1 1 1,1-1-1,-1 1 1,0-1-1,1 0 1,-1 0-1,1 0 1,-1-1 0,4 0-1,37-3-28,0-2 0,0-2 0,45-14 0,123-50-1720,-176 59 1166,-14 5 10,71-30-2091,-86 36 1944,-1-1 0,1 0 0,-1 0 0,0-1 0,0 0-1,0 0 1,-1 0 0,1 0 0,-1-1 0,0 1 0,0-1 0,-1 0 0,4-6-1,-6 8-170,0 0-1,-1 1 0,1-1 1,0 0-1,-1 0 0,1 0 0,-1 0 1,0 0-1,0 0 0,-1-5 1,-3-4-2232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7.8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91 5448,'-1'-2'620,"0"0"0,1 0 0,-1 1-1,0-1 1,1 0 0,-1 0 0,1 0-1,-1 0 1,1 0 0,0 0 0,0-4-1,9-19 1595,-6 20-2067,0 1 0,0 0 0,1 0 0,-1 1 0,1-1 0,0 1 0,0 0 0,8-5 0,-11 7 224,21 21 216,-21-16-579,0 0 1,-1 0-1,1 0 1,-1 0 0,0 1-1,0-1 1,-1 0-1,1 0 1,-1 0-1,0 1 1,0-1 0,0 0-1,0 0 1,-1 0-1,1 0 1,-4 4 0,-37 62-1788,40-67 1576,-41 55-3740,18-30-1597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8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272 73 3504,'26'-27'7583,"16"-15"-3380,-39 38-3715,-6 6-39,-23 20 704,-11 13-431,2 0 1,1 3 0,1 1-1,3 1 1,-27 46 0,44-64-713,1 0-1,1 1 1,1 0 0,1 1 0,1 0 0,1 0-1,1 1 1,1 0 0,2 0 0,0 0 0,2 50-1,2-63-276,1 1 0,0-1 0,1 0-1,0 0 1,1 0 0,6 13-1,-7-19-170,0 0-1,0-1 0,0 0 0,1 1 0,0-1 0,0-1 0,0 1 0,1-1 0,-1 1 0,1-1 0,0 0 0,0-1 0,1 1 0,6 2 1,21 5-3604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8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98 499 100,'1'47'12521,"9"-7"-8400,-9-37-4086,1 1 0,0 0 0,0-1 0,1 0 0,-1 0 0,1 1 0,0-1 0,0-1 0,0 1 0,0 0 0,0-1 0,0 0 0,1 1 0,-1-1 0,1-1 0,0 1 0,-1 0 0,1-1 0,6 2 0,5 0-126,-1 0 1,1-1-1,0 0 0,-1-1 1,1-1-1,0 0 1,0-1-1,0 0 1,0-2-1,-1 0 1,1 0-1,-1-1 1,0-1-1,19-9 0,-19 7-429,0 0 0,0-1 0,-1 0 0,0-2-1,0 1 1,-1-2 0,0 1 0,-1-2 0,0 1 0,-1-2-1,-1 1 1,1-1 0,8-19 0,-10 16-835,-2 0 0,0 0 0,-1 0 0,4-21 1,-6 21 1721,-1 0 1,0 0 0,-2 0 0,0 0 0,0-1 0,-2 1-1,-6-30 1,6 35 273,-2 0 0,1 1 1,-2 0-1,1 0 0,-1 0 0,-1 0 0,1 1 0,-2 0 0,1 0 0,-1 0 0,-16-14 0,15 16-455,-1 1-1,0 0 1,0 0 0,0 1-1,-1 0 1,1 0-1,-1 1 1,-15-3 0,8 3-9,-1 1 0,1 1 0,-1 1 0,1 0 0,-1 2 0,1 0 1,-1 1-1,1 0 0,-1 1 0,1 2 0,0-1 0,0 2 0,-23 11 1,28-12-301,1 0 1,0 1 0,0 1 0,0 0 0,1 0 0,0 1 0,0 0-1,1 1 1,0 0 0,1 0 0,0 1 0,0 0 0,1 1 0,0 0 0,1 0-1,0 0 1,1 1 0,0-1 0,-4 19 0,8-26-351,0 1 0,1-1 1,0 0-1,0 1 0,0-1 0,0 1 1,1-1-1,0 0 0,0 1 0,2 6 1,8 14-7210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08.9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23 174 344,'31'-78'10854,"-22"53"-7463,20-42-1,-29 67-3350,0 0 0,0 0-1,0 0 1,0-1 0,0 1 0,0 0 0,0 0 0,0 0 0,0 0-1,1 0 1,-1-1 0,0 1 0,0 0 0,0 0 0,0 0-1,0 0 1,0 0 0,0 0 0,0-1 0,1 1 0,-1 0-1,0 0 1,0 0 0,0 0 0,0 0 0,0 0 0,1 0-1,-1 0 1,0 0 0,0 0 0,0 0 0,0 0 0,1 0-1,-1 0 1,0 0 0,0 0 0,0 0 0,0 0 0,0 0 0,1 0-1,-1 0 1,0 0 0,0 0 0,0 0 0,0 0 0,1 0-1,-1 0 1,0 0 0,0 0 0,0 1 0,0-1 0,0 0-1,0 0 1,0 0 0,1 0 0,-1 0 0,0 0 0,0 1-1,0-1 1,6 15 1043,-1 21 36,-7 42-290,-3 0 0,-3 0 0,-20 82 0,7-47-803,-15 138-231,27-85-7157,9-163 5254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0.7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127 385 596,'-4'-7'4195,"-15"-27"4715,-11-16-6316,-3 10-1204,30 38-1378,-1-1 0,1 0 0,0 0 0,0 0 0,1 0 0,-1-1 0,0 1 0,1-1 0,0 1 0,0-1 0,0 0 0,0 0 0,1 0 0,0 0 0,-1 0 0,1 0 0,1 0 0,-1 0 0,1-1 0,-1 1-1,1 0 1,0 0 0,1-1 0,-1 1 0,1 0 0,1-5 0,1 0-16,0 1-1,1 0 1,0 0-1,1 0 1,-1 0-1,2 1 0,-1-1 1,1 1-1,0 1 1,0-1-1,1 1 1,-1 0-1,2 0 1,-1 1-1,1 0 1,-1 1-1,1-1 0,0 1 1,1 1-1,-1 0 1,14-4-1,-13 5 2,0-1 0,0 2-1,0-1 1,0 1 0,0 1-1,0-1 1,1 1 0,-1 1-1,0 0 1,0 0 0,1 1-1,-1 0 1,-1 1 0,1 0-1,0 0 1,-1 1 0,1 0-1,-1 0 1,0 1 0,12 10-1,-17-13 34,0 1-1,-1 0 0,1 0 1,-1-1-1,0 2 0,0-1 1,0 0-1,0 0 0,0 1 1,-1-1-1,0 0 0,1 1 1,-1 0-1,0-1 0,-1 1 1,1 7-1,-1-5 33,0 1-1,-1-1 1,0 1 0,0-1 0,-1 1-1,1-1 1,-1 0 0,-6 12 0,-4 3 141,0-1 0,-2 0 0,0 0 0,-18 18 0,-58 57 300,58-64-410,2 1-1,1 1 1,1 2 0,-25 41 0,51-72-18,0-1 0,0 0-1,1 1 1,-1-1 0,1 1 0,0-1 0,0 1 0,0 0 0,1-1 0,-1 1 0,1 0 0,0 6 0,0-8-34,1 0 1,0 0-1,-1 0 0,1-1 1,0 1-1,0 0 0,0-1 1,0 1-1,0-1 0,1 1 1,-1-1-1,0 1 0,1-1 1,-1 0-1,1 0 0,-1 0 1,1 0-1,0 0 0,-1 0 1,1 0-1,0 0 0,0-1 0,0 1 1,-1-1-1,1 1 0,4 0 1,29 3 82,0-1 0,1-1 0,-1-2 0,0-2 0,0-1 0,37-8 0,-16 4-2476,61-2-1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1.8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1295 2 1596,'1'0'631,"0"-1"-1,0 1 1,1 0-1,-1 0 1,0 0-1,1 0 1,-1 0-1,0 0 1,1 0-1,-1 1 1,0-1 0,1 0-1,-1 1 1,0-1-1,0 1 1,1-1-1,-1 1 1,2 1-1,21 23 2648,12 43-4989,-29-53 2830,18 40-1076,-3 0 1,-2 1-1,18 91 1,-34-132-25,-1 1 1,-1 0 0,-1 0 0,0 0-1,-3 32 1,2-44-19,-1 0-1,0 1 1,0-1-1,0 0 0,0 0 1,-1 0-1,0 0 1,0 0-1,0 0 1,0 0-1,0-1 1,-1 1-1,1-1 0,-1 1 1,0-1-1,0 0 1,-1 0-1,1 0 1,-1-1-1,1 1 1,-1-1-1,0 0 0,0 0 1,0 0-1,0 0 1,-6 1-1,-7 0 5,-1 0-1,1-1 0,-1 0 1,0-2-1,1 0 0,-1-1 1,-22-4-1,-126-32-51,102 20 53,-20-1 6,26 6-143,-80-28-1,138 40 132,-1 0-1,0 0 1,0 0 0,0 0-1,0-1 1,1 1 0,-1 0-1,0-1 1,0 1 0,1 0-1,-1-1 1,0 1 0,1-1-1,-1 1 1,0-1 0,1 1-1,-1-1 1,1 1 0,-1-1 0,1 0-1,-1 1 1,1-1 0,-1 0-1,1 1 1,-1-1 0,1 0-1,0 0 1,0 1 0,-1-1-1,1 0 1,0 0 0,0 0-1,0 0 1,0 1 0,0-1-1,0 0 1,0 0 0,0 0 0,0 1-1,0-1 1,1 0 0,-1 0-1,0 0 1,0 1 0,1-1-1,-1 0 1,1 0 0,-1 1-1,1-1 1,-1 0 0,1 1-1,-1-1 1,1 1 0,0-2-1,0 1 6,12 14 138,-14-10-104,0 0 1,1-1-1,-1 1 1,0-1-1,0 0 1,0 1-1,-1-1 1,1 0-1,-1 0 1,1 0-1,-1 0 1,0 0-1,1 0 1,-1 0-1,0 0 1,0-1-1,0 1 1,-5 2-1,-50 27 294,43-24-241,-29 14 62,0-2 1,-48 14 0,67-26-385,-1 0 0,1-2 0,-1-1 0,0-1 0,-42 0 0,65-3 141,-1 0 1,1 0 0,-1 0 0,1 0 0,-1-1-1,1 1 1,-1-1 0,1 1 0,-1-1 0,1 0-1,-1 0 1,1 0 0,0 0 0,0 0 0,0-1 0,-1 1-1,1-1 1,0 1 0,1-1 0,-1 0 0,-3-3-1,5 3 27,-1-1-1,0 1 1,0 0-1,1-1 1,0 1-1,-1-1 0,1 1 1,0-1-1,0 1 1,0-1-1,0 1 1,1-1-1,-1 1 1,1 0-1,0-1 0,-1 1 1,3-4-1,3-7 34,1 0 0,0 1 0,1 0-1,0 0 1,1 1 0,12-12 0,-16 18 232,0 0 1,1 0-1,-1 1 1,1 0-1,0 0 1,0 1 0,9-5-1,-14 8-144,0-1-1,-1 1 0,1 0 1,-1 0-1,1-1 1,0 1-1,-1 0 1,1 0-1,0 0 0,-1 0 1,1 0-1,0 0 1,-1 0-1,1 0 0,0 0 1,-1 0-1,1 1 1,0-1-1,-1 0 1,1 0-1,-1 1 0,1-1 1,0 0-1,-1 1 1,1-1-1,-1 0 1,1 1-1,-1-1 0,2 2 1,-2 0 15,1 0 1,-1 0 0,1 0-1,-1 0 1,0 1 0,0-1-1,0 0 1,0 0 0,0 0-1,0 0 1,0 1 0,-1-1-1,1 0 1,-2 4 0,-3 8 69,-1 0 0,0 0 0,0 0 0,-2-1 0,1 0 0,-2 0 0,-15 18 1,2-6-124,-1-1 0,-37 30 0,25-27-1763,-1-1 1,-50 26-1,45-31-1812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2.1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0 225 172,'21'-27'7557,"-3"4"-5013,-4 9-60,2-5-1240,2 5-264,5-1-56,2 1-580,2 0-167,5 1-113,0 1-112,5 0 68,-5 1-56,2 1-597,-4 0-483,0 2-736,-8-1-2516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2.5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704 0 8133,'-2'0'2951,"-15"8"3505,20 9-6311,0-1 0,0 1-1,2-1 1,0 0 0,1 0 0,0 0-1,12 18 1,16 47-89,-23-48 18,-2-1 0,-1 2-1,-2-1 1,-1 1 0,-1 0-1,-3 0 1,0 0 0,-2 0-1,-2 0 1,-11 59-1,11-82 11,-1 1-1,0-1 1,0 0-1,-1 0 1,0-1-1,-1 1 1,-1-1-1,1 0 0,-2-1 1,1 1-1,-1-2 1,0 1-1,-19 14 1,13-14-14,1-1 1,-1 0 0,-1-1 0,1 0-1,-1-1 1,0-1 0,-1-1 0,1 0 0,-24 3-1,8-4 43,-1-2 0,1 0-1,0-3 1,0 0 0,0-2-1,0-1 1,0-2 0,1-1-1,0-1 1,-33-15-1,53 19-242,0 0 0,0 0-1,1-1 1,-1 0-1,1 0 1,1-1-1,-1 0 1,1-1-1,0 0 1,1 0-1,0-1 1,-10-15-1,12 15-267,1-1-1,0 0 0,0 0 0,1 0 0,1-1 0,-1 1 0,2-1 0,-1 1 0,1-1 0,1 1 0,0-1 0,1 0 0,2-13 0,7-28-2339,5 0-1825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2.8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4940,'9'25'7181,"0"2"-4709,0 2-451,0-1-381,-2-3-308,2 0-268,1-3-508,-4-1-340,-1 0-196,0-7-8,-1-2-232,1-1-612,-3-3-588,0-2-1317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9.3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1391 219 456,'-4'-13'1907,"0"2"-478,0 0 0,0 0 0,1 0 0,1-1 0,0 1 0,1-1 1,0 0-1,1-18 0,3 23-926,1 0 0,-1 0-1,1 0 1,1 1 0,0-1 0,0 1 0,0 0 0,0 1 0,1-1 0,0 1 0,0 0 0,10-5 1322,-25 14-1637,-33 15-139,-1-2-1,-1-2 1,-50 10 0,-142 20-32,212-42 20,-612 71-961,591-73 823,43-1 108,27 15-121,-21-8 137,-1 0-1,1 1 1,-2-1-1,1 0 1,-1 1-1,0 0 1,-1-1 0,0 1-1,0 0 1,-1 0-1,0 0 1,-1 10-1,-2 15 103,-11 49-1,11-70-131,-147 557 151,77-360-439,41-142-2656,-3-5-4107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5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1364,'27'0'10984,"5"-1"-4289,40-8-3015,-12-6-7164,-49 11 1875,0 0 0,0 0 1,-1-1-1,0-1 0,18-12 0,-11 4-1730,1 2 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9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1 109 5176,'0'-6'5745,"4"-2"-3245,5 2-1568,7 0-376,10-1 80,1-1-128,12 2-171,2 0-197,7 0-188,4-3 104,6 1-68,3 2-485,1-2-715,0-2-464,-3 1-1440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19.9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206 4 3676,'-9'-4'9912,"2"5"-7929,3 7-1706,0 1-1,1 0 0,1 0 0,0 0 0,0 0 0,0 0 0,1 1 1,0 15-1,-1 5-163,-12 72-1091,-39 146 1,35-189-2428,-48 104 1,50-129-169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0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0 152 4260,'33'-23'3060,"42"-23"-1,-45 30-1737,63-22 1,-74 31-1140,0 2 0,0 0 0,1 1 0,-1 1 0,1 0 1,0 2-1,0 0 0,0 1 0,0 2 0,0 0 0,22 5 0,-37-6-108,1 1 0,0-1 0,-1 1 0,1 1 0,-1-1-1,0 1 1,0 0 0,0 0 0,0 0 0,0 1 0,0-1 0,-1 1-1,0 1 1,0-1 0,0 0 0,0 1 0,-1 0 0,0 0 0,0 0-1,0 0 1,0 1 0,-1-1 0,0 0 0,0 1 0,-1 0 0,1 0-1,-1-1 1,-1 1 0,1 0 0,-1 0 0,0 0 0,0 0-1,-1 8 1,-1-2-11,0 1-1,-1 0 1,0-1-1,-1 0 1,-1 0-1,0 0 1,0 0-1,-1-1 1,0 1-1,-1-2 0,-1 1 1,0-1-1,0 0 1,-14 13-1,-4-3-153,-1-1 0,-1-1 1,-1-1-1,0-2 0,-1-1 0,0-1 0,-1-2 0,0-1 0,-1-1 0,-43 5 0,11-11-401,62-3 425,14 28 910,37 46-281,53 86-32,-85-129-1860,19 52-1,-26-46-4207,-5-22-1681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0.6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1 412 1516,'14'17'7984,"24"24"1016,-30-33-9007,0 0 0,0-1-1,1 0 1,0 0-1,0-1 1,0 0 0,1-1-1,0 0 1,18 6-1,-11-6-128,0 0 0,1-2 0,0 0 0,0-1 0,35 0-1,-46-2-81,1 0 0,0-1 0,-1 0 0,1 0-1,-1-1 1,1 0 0,-1 0 0,0-1 0,0 0-1,0 0 1,0-1 0,-1 0 0,1 0 0,-1 0-1,0-1 1,9-8 0,-12 8-276,0 0-1,1 0 1,-2-1 0,1 1 0,-1-1-1,0 0 1,0 0 0,0 0 0,-1 0-1,0 0 1,1-10 0,-1-18-4455</inkml:trace>
  <inkml:trace contextRef="#ctx0" brushRef="#br0" timeOffset="1">339 102 780,'-32'-31'4404,"2"6"-1191,-2 7-793,3 3-892,-3 7-984,4 4-212,1 8 176,4 6-28,2 5-384,3 5-60,4 5 0,3 2 12,-1 2-60,6 3-404,-1 1-1016,4 0-2072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1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 4716,'63'11'10239,"-54"-9"-9442,-1 1 0,0 0 0,0 1-1,11 6 1,-12-5-700,0 0-1,-1 0 1,0 1-1,0-1 1,-1 1-1,1 1 1,-1-1-1,0 1 0,-1-1 1,0 1-1,0 1 1,5 13-1,-4-8-112,-1-1-1,-1 1 0,0-1 1,-1 1-1,0 0 0,-1 0 1,-1 0-1,0 0 1,0 0-1,-5 25 0,3-27-312,-1-1 1,0 1-1,-1-1 0,0 0 0,0 0 0,-1 0 1,0-1-1,-8 11 0,12-19-172,2-11-354,0 0 438,1 0 0,0 0 1,0 0-1,1 0 0,1 1 0,-1 0 0,9-14 0,47-73 198,-40 67 177,-4 3 206,-10 16 167,0 1 1,1-1 0,0 1-1,1 0 1,0 1 0,0-1-1,1 2 1,-1-1 0,19-12-1,-26 20-317,1-1-1,0 1 1,0 0-1,0 0 0,-1 1 1,1-1-1,0 0 1,0 0-1,-1 0 0,1 0 1,0 1-1,0-1 1,-1 0-1,1 1 0,0-1 1,-1 1-1,1-1 1,0 0-1,-1 1 0,1-1 1,-1 1-1,1 0 1,-1-1-1,1 1 0,-1-1 1,1 1-1,-1 0 1,1 0-1,-1-1 0,0 1 1,0 0-1,1-1 1,-1 1-1,0 1 0,9 26 13,-7-15 156,-2-11-229,0 0-1,0 0 0,1-1 1,-1 1-1,0 0 0,1 0 1,0-1-1,-1 1 0,1 0 1,0-1-1,-1 1 0,1-1 0,2 3 1,-2-4-13,1 0 0,-1 1 0,0-1 0,1 0 0,-1 0 1,1 0-1,-1 0 0,0 0 0,1 0 0,-1 0 0,1-1 1,-1 1-1,0-1 0,1 1 0,-1-1 0,0 1 0,1-1 0,-1 1 1,0-1-1,0 0 0,2-1 0,86-54-735,-64 38 1416,1 2 1,0 0-1,44-17 0,-68 32-503,0 0-1,-1 1 1,1-1-1,0 1 1,0-1-1,-1 1 1,1 0-1,0 0 1,0 0-1,0 0 1,0 0-1,0 0 1,-1 0-1,1 0 1,0 1-1,0-1 1,0 1-1,-1 0 1,1-1-1,0 1 1,-1 0-1,1 0 0,0 0 1,1 1-1,-1 1-19,0-1 0,0 1 0,0 0 0,0 0 0,0 0 0,0 0 0,-1 0-1,0 0 1,1 1 0,-1-1 0,1 7 0,0 6-86,0 1 0,-1-1 0,0 1 0,-3 21 0,-7 35-4728,7-63 2875,0 13-5563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1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1737 60 6969,'3'-3'930,"-1"1"1,1-1-1,-1 0 1,0-1 0,0 1-1,-1 0 1,1-1-1,2-5 1,-4 8-862,0 0 0,0 0 0,0 1 0,0-1 0,0 0 0,0 0 0,0 0 0,0 1 0,0-1 0,0 0 0,-1 0 0,1 0 0,0 1 0,0-1 0,-1 0 0,1 0 0,-1 1 0,1-1 0,0 0 0,-1 1 0,0-1 0,1 0 0,-1 1 0,1-1 0,-1 1 1,0-1-1,1 1 0,-1-1 0,0 1 0,1-1 0,-1 1 0,0 0 0,0-1 0,1 1 0,-1 0 0,0 0 0,0 0 0,0 0 0,0-1 0,1 1 0,-1 0 0,0 0 0,-1 1 0,-44-4 395,0 3 0,-1 2 0,-72 12 1,25-3 37,-622 37 1000,178-16-1647,447-27-1658,72-5-1950,-1 0-3297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2.3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368 1 7033,'1'5'1048,"-1"0"1,0 0 0,0 0 0,0 0 0,0 0 0,-1 1-1,-2 6 1,-26 67 1515,13-42-1135,-107 338 3602,-32 196-3895,152-562-1182,-28 133-273,28-121-1184,1 0-1,0 1 1,1-1 0,4 37 0,2-44-1264,1-3-1011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2.6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27 560,'4'16'2108,"-4"-5"-244,3-3 933,6-8-1605,5-2-944,4-4-300,2-1-52,6-3 628,6 0-2608,0-2-225,2-3-855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3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504 46 1704,'-13'-7'1326,"0"0"-1,-1 1 0,1 1 1,-1 0-1,0 1 0,-1 0 1,-27-2-1,28 5-1175,1 0 1,-1 1-1,1 1 0,-1 1 0,1 0 1,-1 0-1,1 1 0,0 1 0,0 0 1,1 1-1,-1 0 0,1 1 0,0 1 1,0 0-1,1 0 0,0 1 0,0 1 1,1 0-1,0 0 0,1 1 0,0 0 1,-12 17-1,8-8-130,1 0 1,1 1-1,-15 39 0,23-50-15,-1 0-1,2 0 1,-1 1-1,1 0 1,1-1-1,0 1 0,0 0 1,1 0-1,0-1 1,1 1-1,2 14 0,-2-21-61,0 1 0,0 0 0,1-1 0,-1 0-1,1 1 1,0-1 0,0 0 0,0 1 0,0-1 0,0-1-1,1 1 1,-1 0 0,1 0 0,0-1 0,0 0-1,0 1 1,6 2 0,-3-2-133,0-1 1,0 1-1,0-1 1,1-1-1,-1 1 1,1-1-1,-1 0 1,1-1-1,9 0 1,5-1-1211,0-2 0,1 0 0,-2-1 0,1-2-1,24-8 1,55-25-2451,-33 11 4046,-12 3 2960,-1-2 7813,-52 51-10263,-2 1 0,-3 42-1,0-41-706,2 0-1,2 30 0,0-41-53,1-1-1,1 1 1,0-1 0,10 26-1,-11-35-294,0-1-1,0 1 0,0-1 0,1 0 0,-1 0 0,1 0 1,0 0-1,0-1 0,1 1 0,-1-1 0,1 0 0,0 0 0,-1 0 1,1 0-1,0-1 0,1 1 0,-1-1 0,9 3 0,13 0-5434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3.3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111 86 2016,'20'-39'8274,"10"4"-4143,-29 34-4014,0 0 0,1 0 1,-1 0-1,1 0 0,-1 0 1,1 0-1,-1 0 0,1 1 1,0-1-1,-1 0 0,1 1 0,0-1 1,0 1-1,0 0 0,-1 0 1,1 0-1,0 0 0,3 0 1,-3 1-22,0 0 0,1 0-1,-1 0 1,0 0 0,0 0 0,0 1 0,0-1 0,0 1 0,0-1 0,0 1 0,-1 0 0,1 0 0,-1 0 0,1 0 0,-1 0 0,0 0 0,2 4 0,2 6 78,0 0 0,-1 0 0,-1 0-1,0 0 1,0 1 0,-1-1 0,-1 1 0,0-1 0,-1 1 0,-1 0-1,-3 23 1,-3 10 81,-24 81 0,9-50-301,-4 0-1,-3-2 1,-3-2 0,-70 119-1,101-190-231,4-12-211,0 1 223,1 0 0,0 0 0,0 0 0,1 0 0,0 1 0,1-1 0,0 1 0,10-10 0,-3 2-160,15-20 288,1 2 0,1 1 0,3 2 0,40-31 0,-61 52 223,1 0-1,1 1 0,0 1 0,0 0 0,1 1 0,-1 1 0,2 0 0,-1 1 0,0 0 0,1 1 0,0 1 0,0 1 0,0 0 1,32 1-1,-41 2 13,0 0 0,-1 0 0,1 0 0,0 1 0,0 0 0,-1 0 0,1 1 0,-1 0 0,0 0 0,0 0 0,0 1 0,0 0 0,-1 0 0,1 1 1,-1-1-1,0 1 0,0 0 0,-1 0 0,0 1 0,0 0 0,7 10 0,-8-7 80,1 1-1,-1-1 1,0 0 0,-1 1 0,0 0-1,0-1 1,-1 1 0,-1 0 0,1 0-1,-2 0 1,1-1 0,-1 1 0,-1 0-1,-4 17 1,-1-8 19,0 0 0,-2 0 0,0 0 1,-1-1-1,0-1 0,-2 1 0,0-2 0,-1 0 0,0 0 0,-2-1 1,1-1-1,-2 0 0,0-2 0,-1 1 0,-25 13 0,22-15-538,-1 0 0,-1-1 0,1-2 0,-1 0 0,-41 8 0,44-12-922,0-2 1,0 0-1,0-1 0,0-1 1,0-1-1,1-1 0,-27-5 1,15-2-6201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2:16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80 588,'76'-37'14585,"45"-3"-5521,-113 38-8576,-17 6 222,1 1 0,-1 1-1,1 0 1,-9 8 0,-15 10-250,-64 38 316,34-23-327,-89 71-1,134-96-388,2 1 0,-1 0 0,2 1-1,0 1 1,1 0 0,1 1 0,1 0 0,0 1 0,-14 36 0,22-48-42,1-1 1,0 1 0,0 0-1,0 0 1,1 0 0,1 0 0,-1 0-1,1 0 1,0 1 0,0-1-1,1 0 1,0 0 0,1 0 0,-1 0-1,1-1 1,4 10 0,-2-9 1,0 1 0,1-1 1,0 0-1,1 0 0,-1 0 1,1-1-1,1 1 1,-1-1-1,1-1 0,0 0 1,12 7-1,7 2-20,1-2 0,0-1 0,1-1 0,0-1 1,1-2-1,48 7 0,-37-9-415,0-1-1,63-3 1,-86-2-163,-1 0 0,0-1-1,1-1 1,-1-1 0,-1 0 0,1-1 0,-1 0-1,1-2 1,15-8 0,-26 11-298,1-1 1,-1 0-1,0 0 1,0 0-1,-1 0 0,1-1 1,-1 0-1,0 0 1,-1 0-1,0 0 0,0-1 1,0 1-1,-1-1 1,1 0-1,-2 0 1,1 1-1,-1-1 0,0 0 1,0-1-1,-1 1 1,0 0-1,-1-10 0,-1-8-1910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6.1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458 203 1232,'-15'-28'4295,"13"24"-3960,0 0 0,0 0 0,0 0 1,0 0-1,0 0 0,1-1 0,0 1 0,0 0 0,0-1 1,0 1-1,1-6 0,-1-12 1077,1 11 52,0-1-1,0 1 0,1 0 1,0 0-1,1-1 1,4-15-1,-1 26-301,2 10-739,3 12-61,-6-4-151,-1 0 1,0 0-1,-2 0 0,0 0 0,0 0 1,-2 1-1,0-1 0,-5 19 1,-35 137 320,38-165-517,-54 199 207,-144 435 469,165-553-636,14-40-37,2 2-1,2 0 1,3 1 0,-10 59 0,20-92-75,1-26-1129,-1-36-3824,-4-54-10376,9 73 11939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6.5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11 235 1596,'-1'-1'513,"0"1"1,1 0-1,-1-1 0,-2-2 2054,3 3-2054,-1-1 1,1 1-1,-1-1 0,1 0 0,-1 1 1,1-1-1,0 0 0,-1 0 1,1 1-1,0-1 0,0 0 1,0 0-1,-1 0 0,1 1 1,0-1-1,0 0 0,0 0 0,1 0 1,-1 0-225,1 0 1,0 1-1,0-1 0,0 0 1,0 1-1,-1-1 0,1 1 1,0-1-1,0 1 1,0 0-1,0-1 0,0 1 1,0 0-1,0 0 0,1 0 1,-1 0-1,1 0 1,62 4-601,-53-3 983,33 3-657,0-2-1,68-6 1,-91 2-54,0-1 0,-1-1 1,1 0-1,-1-2 0,0 0 0,-1-2 0,30-15 0,-44 21 21,-1-1 0,0 0 0,0-1-1,0 1 1,-1-1 0,1 1 0,-1-1 0,0 0 0,0 0 0,0-1 0,-1 1-1,1 0 1,-1-1 0,0 0 0,0 1 0,-1-1 0,1 0 0,-1 0 0,0 0 0,0-10-1,-1 12 15,0 0-1,0 1 1,-1-1-1,1 0 0,-1 1 1,0-1-1,1 1 0,-1-1 1,0 1-1,-1-1 1,1 1-1,0-1 0,-1 1 1,1 0-1,-1 0 0,0 0 1,0 0-1,1 0 1,-1 0-1,-1 0 0,1 1 1,0-1-1,0 1 0,-1-1 1,1 1-1,0 0 1,-1 0-1,1 0 0,-1 0 1,0 1-1,1-1 1,-1 1-1,0-1 0,1 1 1,-1 0-1,0 0 0,1 0 1,-1 0-1,-5 2 1,-4 0 65,-1 0 0,1 1 1,-1 1-1,1 0 1,0 0-1,0 2 1,1-1-1,0 1 1,0 1-1,0 0 0,1 1 1,-1 0-1,2 0 1,0 1-1,0 0 1,-13 18-1,9-11 96,1 1 1,1 0-1,0 1 0,2 0 1,0 0-1,1 1 0,0 0 1,2 1-1,-8 35 0,13-46-123,0-1 0,1 0 0,-1 1-1,1-1 1,1 1 0,0-1 0,0 0 0,1 0 0,0 1-1,0-1 1,1 0 0,0 0 0,0-1 0,1 1 0,0-1-1,0 0 1,1 0 0,5 7 0,-5-9-37,1 0-1,-1 0 1,1-1 0,-1 1 0,1-1-1,1-1 1,-1 1 0,0-1-1,1 0 1,0-1 0,0 1 0,-1-1-1,1-1 1,0 1 0,1-1 0,-1 0-1,0-1 1,0 0 0,0 0-1,1-1 1,8-1 0,14-3-1949,55-17 0,-56 11-4997,50-25 0,-60 26 3612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7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47 1692,'4'-10'2309,"16"-26"14044,-23 57-15661,-9 23 164,-22 52 0,-2 8-609,31-86-242,-38 112 96,37-118-91,1 0 0,-1 0-1,-1 0 1,0-1 0,-1 0-1,0 0 1,-18 18 0,26-29-10,0 0-1,-1 1 1,1-1 0,0 0-1,0 1 1,-1-1 0,1 0 0,0 1-1,0-1 1,-1 0 0,1 1-1,0-1 1,-1 0 0,1 0 0,0 0-1,-1 1 1,1-1 0,0 0-1,-1 0 1,1 0 0,-1 0 0,1 1-1,0-1 1,-1 0 0,1 0-1,-1 0 1,1 0 0,0 0 0,-1 0-1,1 0 1,-1 0 0,1-1 0,0 1-1,-1 0 1,1 0 0,-1 0-1,1 0 1,0 0 0,-1-1 0,0 1-1,1-20-25,13-24-18,7-1-85,3 0-1,2 2 1,1 1 0,2 1 0,2 2 0,2 0 0,59-55-1,-85 89 124,0 1 0,0-1 0,0 1-1,1 0 1,-1 0 0,1 1 0,0 0 0,0 0-1,0 1 1,10-2 0,-15 3 9,1 1-1,0 0 1,-1 0 0,1 0-1,-1 0 1,1 1 0,-1-1-1,1 1 1,0 0 0,-1-1-1,0 1 1,1 0 0,-1 0-1,0 1 1,1-1 0,-1 0-1,0 1 1,0-1 0,0 1 0,0 0-1,0 0 1,0 0 0,-1 0-1,1 0 1,-1 0 0,1 0-1,-1 0 1,0 1 0,0-1-1,0 0 1,0 1 0,1 4-1,3 10 75,-2 0 0,1 0 0,-2 0 0,0 0 0,-2 1 0,1-1 0,-2 0 0,-1 1 0,-3 19 0,-4 7 347,-2-1 0,-21 58 0,18-71-402,11-22-388,-1-1-1,1 1 1,0 0 0,0-1 0,1 1 0,0 1-1,-1 11 1,6-14-1210,13-6-12115,-7-2 10387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7.7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1 461 2452,'5'3'12696,"9"-2"-7782,20-5-5411,-23 2 1721,14-1-1195,0-1 0,-1 0 1,1-2-1,-1-2 0,-1 0 1,1-1-1,-1-1 0,-1-1 1,29-19-1,-42 23-57,-1 1 1,-1-1-1,1-1 1,-1 0-1,-1 0 1,1 0-1,-1-1 1,-1 0-1,0 0 0,0 0 1,0-1-1,-2 1 1,1-1-1,-1 0 1,2-12-1,-2 7-15,-1 0 0,-1-1 0,-1 1-1,0 0 1,-1 0 0,0 0 0,-1 0 0,-1 0-1,-8-27 1,10 40 58,0 0 0,1 0 1,-1 0-1,0 0 0,0 0 0,0 0 0,-1 0 0,1 0 1,0 0-1,-1 1 0,1-1 0,-1 1 0,1-1 0,-1 1 1,0-1-1,0 1 0,0 0 0,1 0 0,-1 0 0,0 0 0,0 0 1,-5-1-1,3 1 5,-1 1 0,1 0 0,-1 0 0,1 0 1,-1 0-1,1 1 0,-1 0 0,1 0 0,-1 0 0,-6 3 0,-6 3 20,0 1-1,1 1 0,0 1 0,-21 15 0,-63 59 105,91-75-109,1-1 0,0 2 1,0-1-1,1 1 0,0 0 0,1 0 0,0 1 0,-7 19 0,11-26-1,1 0 0,0 1-1,0-1 1,0 0 0,0 0 0,1 1-1,0-1 1,-1 0 0,2 1 0,-1-1-1,1 0 1,-1 1 0,1-1 0,0 0-1,0 0 1,1 0 0,0 0-1,-1 0 1,4 5 0,-1-4 1,0 0 1,1 0-1,-1-1 1,1 0-1,0 0 1,0 0-1,0-1 1,0 1-1,0-1 0,1-1 1,0 1-1,6 2 1,8 1-14,0-1-1,-1-1 1,2-1 0,-1-1 0,0 0-1,0-1 1,27-3 0,-30 0-29,-1-1-1,1 0 1,0-1 0,-1-1 0,0-1 0,0 0 0,0-1-1,-1 0 1,0-2 0,14-9 0,-18 10-3,-1-1 0,1 0 0,-2 0 0,1-1 0,-1 0 0,-1 0 0,1-1 0,-2-1 0,0 1 0,0-1 1,-1 0-1,-1-1 0,5-13 0,-3-3 74,-9 28-30,-7 16-20,-2 8 77,1-1 0,0 2-1,2-1 1,1 1 0,1 1-1,1-1 1,-3 37-1,7-49-66,1 0 0,1 1-1,0-1 1,1 0-1,0 0 1,0 0 0,2 0-1,-1 0 1,2 0 0,-1-1-1,2 0 1,-1 0-1,2 0 1,-1-1 0,1 0-1,1 0 1,9 9 0,-8-10-518,0 0 1,0-1-1,1 0 1,0-1-1,1 0 1,-1 0-1,19 7 0,-25-12-166,1-1-1,0 1 0,0-1 0,0 0 0,1 0 0,-1-1 0,0 1 0,0-1 0,6-1 0,-7 1-72,-1-1 0,1 0 0,0 0 0,-1 0 0,1 0-1,-1-1 1,1 1 0,-1-1 0,0 0 0,0 0 0,0 0 0,0 0 0,5-6 0,2-2-1636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8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24 1836,'8'-11'2793,"9"-1"10215,-15 27-11182,-3 17-922,-1 0-1,-1-1 0,-10 39 1,9-52-843,-1-1 1,-1 1-1,0-1 1,-1 0-1,-1-1 1,-1 0-1,-11 16 1,14-21-56,20-22-108,21-23-251,20-33-489,107-121-1914,-161 187 2756,0 0-1,0-1 0,0 1 0,0 0 0,0 0 0,1 0 0,-1 0 0,0 0 0,0 1 1,1-1-1,-1 0 0,1 1 0,-1-1 0,0 0 0,1 1 0,-1 0 0,1-1 0,2 1 1,-3 0 18,0 0 1,0 1 0,-1-1 0,1 1 0,0-1 0,-1 1 0,1-1 0,0 1 0,-1 0 0,1-1 0,-1 1 0,1 0 0,-1-1-1,1 1 1,-1 0 0,1 0 0,-1-1 0,0 1 0,0 0 0,1 0 0,-1 0 0,0 0 0,0-1 0,0 2 0,2 12 316,-1 0 0,-1 0 0,-2 20 0,1-4 0,3-14-233,-3-13-87,1 0 1,1 0-1,-1-1 1,0 1-1,1 0 1,-1-1-1,1 1 1,0 0-1,0-1 1,2 5-1,-2-6-15,0 0-1,1-1 1,-1 1-1,0-1 1,0 1-1,0-1 1,1 1 0,-1-1-1,0 0 1,1 1-1,-1-1 1,0 0-1,1 0 1,-1 0 0,0 0-1,1 0 1,-1 0-1,0-1 1,1 1-1,-1 0 1,0-1 0,0 1-1,1 0 1,-1-1-1,0 0 1,0 1-1,2-2 1,32-18 2,-30 17 2,0-1 0,0 1 0,0 0-1,1 0 1,-1 1 0,1-1 0,0 1 0,-1 1 0,1-1-1,0 1 1,7-1 0,-11 2 17,-1 1-1,1 0 1,-1 0-1,1-1 1,-1 1 0,0 0-1,0 0 1,1 0-1,-1 0 1,0 0 0,0 1-1,0-1 1,0 0-1,0 1 1,0-1 0,-1 0-1,1 1 1,0-1-1,-1 1 1,2 2 0,9 39 609,-9-32-406,23 102 1417,10 37-662,-28-113-1042,0 4-1105,1-21-2667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29.9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283 9 1468,'-4'-2'470,"0"1"-1,1 0 1,-1 0 0,0 0-1,0 0 1,0 0 0,0 1-1,0-1 1,0 1 0,0 0-1,0 1 1,0-1 0,1 1-1,-1-1 1,0 1 0,-5 2-1,2 0-84,1 0-1,0 1 0,0-1 0,0 1 1,0 0-1,0 1 0,1-1 1,-8 10-1,0 1 25,1 1-1,1 0 1,0 1-1,2 1 1,-14 29-1,7-5-168,1 1 0,-14 69 0,25-89-113,0 0 1,2 0-1,1 0 1,0 0-1,2 0 1,7 43-1,-8-63-99,1 0 1,-1 0-1,1-1 0,0 1 0,0 0 1,0-1-1,0 1 0,1-1 0,-1 1 0,1-1 1,0 1-1,-1-1 0,1 0 0,0 0 1,0 0-1,0 0 0,1 0 0,-1-1 0,5 4 1,-3-4-14,0 0-1,0 1 1,0-1 0,0 0 0,1-1 0,-1 1-1,0-1 1,0 0 0,1 0 0,-1 0 0,9-2 0,8-4-25,0 0 0,0-1 1,0-1-1,23-13 0,-28 13 34,9-5 142,-1-1 0,-1-1 1,0-1-1,-1-1 0,-1-1 0,0-1 1,-2-1-1,31-39 0,-55 67 4,0 1 0,1 0 0,0 1 0,1-1 0,-1 1 0,2-1 0,0 1 0,0 0 0,1 0 0,0 0 0,0 12 0,1 5 107,1 1 0,10 53 0,-10-73-174,0-1 1,1 0 0,0 0-1,1-1 1,-1 1 0,1 0 0,1-1-1,-1 1 1,1-1 0,0 0-1,1-1 1,-1 1 0,1-1-1,0 1 1,0-1 0,1-1-1,0 1 1,11 6 0,-8-7-10,0 0 0,0-1 0,0 0 0,1 0 0,0-1 0,-1 0 0,1-1 0,0 0 0,0-1 0,0 0 0,0 0 1,0-1-1,12-2 0,9-3 98,0-1 0,-1-2 0,0 0 0,0-3 1,-1 0-1,-1-1 0,0-2 0,-1-1 1,0-2-1,-2 0 0,0-1 0,-1-2 0,-1 0 1,0-2-1,-2 0 0,-1-2 0,-1 0 0,-1-1 1,-2-1-1,20-40 0,12-28 62,-69 165-4467,10-19-4619,11-46 7774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38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595 338 28,'82'-113'15809,"-82"113"-15761,0 0 1,0 0-1,0 0 1,0-1-1,0 1 1,1 0-1,-1 0 1,0 0-1,0 0 1,0-1-1,0 1 1,0 0-1,0 0 1,0 0-1,0 0 1,0-1-1,0 1 0,0 0 1,0 0-1,0 0 1,0-1-1,0 1 1,0 0-1,0 0 1,0 0-1,0 0 1,-1-1-1,1 1 1,0 0-1,0 0 1,0 0-1,0 0 1,0 0-1,0-1 1,0 1-1,-1 0 1,1 0-1,0 0 1,0 0-1,0 0 1,0 0-1,0 0 1,-1-1-1,1 1 1,0 0-1,0 0 0,-1 0 1,-14-3 584,-25 2-1208,34 2 663,-76-6-3857,82 5 3704,1-4 111,0-1 30,0 0 0,1 0 0,0 0 0,0 1 0,0-1 0,4-5-1,-1 0 349,0-1-80,-4 8-240,1 0-1,-1 0 1,0 0 0,1 0-1,0 1 1,0-1 0,-1 1-1,1-1 1,1 1 0,-1-1-1,4-2 1,11-10 1510,0 0-1,-1-1 1,-1-2 0,20-28 0,-80 127 1075,-242 407 1661,186-321-4058,-86 198 0,161-312-282,16-35-116,6-11-18,0-1 0,1 1 0,-1 0 0,1 0 0,1 0-1,0 0 1,-3 11 0,6-17-31,-1 0-1,0 0 0,1-1 1,-1 1-1,1 0 0,-1-1 1,1 1-1,0 0 1,-1-1-1,1 1 0,-1-1 1,1 1-1,0-1 0,0 1 1,-1-1-1,1 0 1,0 1-1,0-1 0,-1 0 1,1 1-1,0-1 0,0 0 1,0 0-1,0 0 1,0 0-1,-1 0 0,1 0 1,0 0-1,0 0 0,0 0 1,0 0-1,-1-1 1,3 1-1,34-6-2132,-33 5 1822,15-4-1315,1-1 1,0 0-1,-1-2 1,-1 0-1,28-17 1,82-63-7196,-90 59 6552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38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640 113 364,'63'-35'4390,"29"-14"1829,-27 21 1767,-65 28-7918,0 0 0,0 0 0,0 0 0,1 0 1,-1 0-1,0 0 0,0 0 0,0 0 0,1 0 0,-1 0 0,0 0 0,0 0 0,0 0 0,1 0 0,-1 0 0,0 0 1,0 0-1,0 0 0,1 0 0,-1 0 0,0 1 0,0-1 0,0 0 0,1 0 0,-1 0 0,0 0 0,0 0 1,0 0-1,0 1 0,0-1 0,1 0 0,-1 0 0,0 0 0,0 0 0,0 1 0,0-1 0,0 0 0,0 0 0,0 0 1,0 1-1,0-1 0,0 0 0,0 0 0,1 0 0,-1 1 0,0-1 0,0 0 0,-1 0 0,1 1 0,0-1 1,0 0-1,-3 21 1349,-15 31-782,14-44-92,-31 74 1459,-78 132 0,6-16-1421,-32 108-756,135-298-328,7-6 112,11-15-136,18-23-60,-6-4 319,-1-1-1,-2-1 1,-2-1-1,-2-1 1,18-58-1,-35 95 318,0 0-1,0 0 1,0 0-1,-1-1 0,0 1 1,0 0-1,-1 0 1,0-1-1,0 1 0,-1 0 1,0-1-1,0 1 1,-1 0-1,-4-12 0,3 14 68,0 0-1,0 0 1,-1-1-1,1 2 0,-1-1 1,-1 0-1,1 1 0,-1 0 1,1 0-1,-1 0 1,0 1-1,0-1 0,-1 1 1,1 0-1,-1 1 1,0-1-1,-10-2 0,-18-5 273,0 0-1,-1 2 1,1 2-1,-2 2 0,-35-1 1,50 5-596,0 1-1,1 1 1,-40 10 0,44-8-633,1 1 1,0 1 0,0 0-1,0 1 1,-23 16-1,12-9-2688,2-1-2019,9-2-2735,10-6 4237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0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1385 27 1924,'0'0'262,"0"-1"0,0 1 0,1-1 0,-1 1 0,0-1 0,0 1 0,1-1 0,-1 1 0,0-1 0,0 1 0,0-1 0,0 1 0,0-1 0,0 0 0,0 1 0,0-1 0,0 1 0,0-1 0,0 1 0,0-1-1,0 1 1,-1-1 0,1 1 0,0-1 0,0 1 0,0-1 0,-1 1 0,1-1 0,0 1 0,-1-1 0,1 1 0,-1-1 0,-20-7 3616,-26 6-1121,-70 17-352,40-3-1232,-1-5 1,-85-1 0,131-7-818,7 0-119,0 0-1,0-1 1,0-2-1,-27-6 1,50 8-237,0 1 0,-1 0 1,1 1-1,0-1 0,-1 0 0,1 1 0,0-1 1,-1 1-1,1 0 0,-1 0 0,1 0 0,-1 0 1,1 0-1,-1 1 0,1-1 0,0 1 0,-1-1 1,1 1-1,-1 0 0,1 0 0,0 0 1,0 0-1,0 0 0,0 1 0,0-1 0,0 1 1,0-1-1,0 1 0,0 0 0,1-1 0,-3 4 1,-30 33 62,-58 85 0,8-10 64,-142 182 395,193-245-325,2 1 1,3 2-1,2 0 0,-24 72 0,45-114-124,2 1 0,0-1-1,0 1 1,1 0 0,1 0-1,0 0 1,0 0 0,2 0 0,0 14-1,1-20-30,-1 0-1,1 0 1,0 1-1,1-1 1,-1-1-1,1 1 1,0 0-1,1-1 1,-1 1-1,1-1 1,0 0-1,0 0 1,1 0-1,-1-1 1,1 0-1,0 0 1,1 0-1,8 5 1,13 5-10,0-1 0,1-2 0,0 0 0,1-2 1,0-1-1,0-2 0,1 0 0,30 0 0,20-1-15,144-10 1,-187 2-56,-1-1-1,69-18 1,-91 18-220,-1 0 0,1-1-1,-1-1 1,0 0 0,0-1 0,-1-1-1,0 1 1,0-2 0,-1 0-1,15-14 1,-23 19-198,0 0 0,0 0 0,0-1 0,0 1-1,-1 0 1,0-1 0,0 0 0,0 1 0,0-1 0,-1 0 0,0 0 0,0 0 0,0 0-1,-1 0 1,1 0 0,-1 0 0,0 0 0,-1 0 0,-1-9 0,-1 0-1625,-1 0 0,-1 0 0,0 0 0,0 1 1,-13-21-1,2 5-1317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04:40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 2268,'1'-2'807,"0"1"0,0-1-1,0 0 1,1 1 0,-1-1-1,1 1 1,-1-1 0,1 1-1,0 0 1,-1 0 0,1 0-1,0 0 1,3-2 0,30-3 4046,43 13-3640,-57-4-394,387 51-1331,-394-53-510,0 0-1,-1-1 1,1-1 0,21-3-1,24-11-9343,-47 10 7245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303" Type="http://schemas.openxmlformats.org/officeDocument/2006/relationships/customXml" Target="../ink/ink151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45" Type="http://schemas.openxmlformats.org/officeDocument/2006/relationships/customXml" Target="../ink/ink172.xml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356" Type="http://schemas.openxmlformats.org/officeDocument/2006/relationships/image" Target="../media/image178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3" Type="http://schemas.openxmlformats.org/officeDocument/2006/relationships/customXml" Target="../ink/ink156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334" Type="http://schemas.openxmlformats.org/officeDocument/2006/relationships/image" Target="../media/image167.png"/><Relationship Id="rId350" Type="http://schemas.openxmlformats.org/officeDocument/2006/relationships/image" Target="../media/image175.png"/><Relationship Id="rId355" Type="http://schemas.openxmlformats.org/officeDocument/2006/relationships/customXml" Target="../ink/ink177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202.png"/><Relationship Id="rId63" Type="http://schemas.openxmlformats.org/officeDocument/2006/relationships/customXml" Target="../ink/ink213.xml"/><Relationship Id="rId84" Type="http://schemas.openxmlformats.org/officeDocument/2006/relationships/image" Target="../media/image223.png"/><Relationship Id="rId138" Type="http://schemas.openxmlformats.org/officeDocument/2006/relationships/image" Target="../media/image250.png"/><Relationship Id="rId159" Type="http://schemas.openxmlformats.org/officeDocument/2006/relationships/customXml" Target="../ink/ink261.xml"/><Relationship Id="rId170" Type="http://schemas.openxmlformats.org/officeDocument/2006/relationships/image" Target="../media/image266.png"/><Relationship Id="rId191" Type="http://schemas.openxmlformats.org/officeDocument/2006/relationships/customXml" Target="../ink/ink277.xml"/><Relationship Id="rId205" Type="http://schemas.openxmlformats.org/officeDocument/2006/relationships/customXml" Target="../ink/ink284.xml"/><Relationship Id="rId226" Type="http://schemas.openxmlformats.org/officeDocument/2006/relationships/image" Target="../media/image294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97.png"/><Relationship Id="rId53" Type="http://schemas.openxmlformats.org/officeDocument/2006/relationships/customXml" Target="../ink/ink208.xml"/><Relationship Id="rId74" Type="http://schemas.openxmlformats.org/officeDocument/2006/relationships/image" Target="../media/image218.png"/><Relationship Id="rId128" Type="http://schemas.openxmlformats.org/officeDocument/2006/relationships/image" Target="../media/image245.png"/><Relationship Id="rId149" Type="http://schemas.openxmlformats.org/officeDocument/2006/relationships/customXml" Target="../ink/ink256.xml"/><Relationship Id="rId5" Type="http://schemas.openxmlformats.org/officeDocument/2006/relationships/customXml" Target="../ink/ink184.xml"/><Relationship Id="rId95" Type="http://schemas.openxmlformats.org/officeDocument/2006/relationships/customXml" Target="../ink/ink229.xml"/><Relationship Id="rId160" Type="http://schemas.openxmlformats.org/officeDocument/2006/relationships/image" Target="../media/image261.png"/><Relationship Id="rId181" Type="http://schemas.openxmlformats.org/officeDocument/2006/relationships/customXml" Target="../ink/ink272.xml"/><Relationship Id="rId216" Type="http://schemas.openxmlformats.org/officeDocument/2006/relationships/image" Target="../media/image289.png"/><Relationship Id="rId237" Type="http://schemas.openxmlformats.org/officeDocument/2006/relationships/customXml" Target="../ink/ink300.xml"/><Relationship Id="rId22" Type="http://schemas.openxmlformats.org/officeDocument/2006/relationships/image" Target="../media/image192.png"/><Relationship Id="rId43" Type="http://schemas.openxmlformats.org/officeDocument/2006/relationships/customXml" Target="../ink/ink203.xml"/><Relationship Id="rId64" Type="http://schemas.openxmlformats.org/officeDocument/2006/relationships/image" Target="../media/image213.png"/><Relationship Id="rId118" Type="http://schemas.openxmlformats.org/officeDocument/2006/relationships/image" Target="../media/image240.png"/><Relationship Id="rId139" Type="http://schemas.openxmlformats.org/officeDocument/2006/relationships/customXml" Target="../ink/ink251.xml"/><Relationship Id="rId80" Type="http://schemas.openxmlformats.org/officeDocument/2006/relationships/image" Target="../media/image221.png"/><Relationship Id="rId85" Type="http://schemas.openxmlformats.org/officeDocument/2006/relationships/customXml" Target="../ink/ink224.xml"/><Relationship Id="rId150" Type="http://schemas.openxmlformats.org/officeDocument/2006/relationships/image" Target="../media/image256.png"/><Relationship Id="rId155" Type="http://schemas.openxmlformats.org/officeDocument/2006/relationships/customXml" Target="../ink/ink259.xml"/><Relationship Id="rId171" Type="http://schemas.openxmlformats.org/officeDocument/2006/relationships/customXml" Target="../ink/ink267.xml"/><Relationship Id="rId176" Type="http://schemas.openxmlformats.org/officeDocument/2006/relationships/image" Target="../media/image269.png"/><Relationship Id="rId192" Type="http://schemas.openxmlformats.org/officeDocument/2006/relationships/image" Target="../media/image277.png"/><Relationship Id="rId197" Type="http://schemas.openxmlformats.org/officeDocument/2006/relationships/customXml" Target="../ink/ink280.xml"/><Relationship Id="rId206" Type="http://schemas.openxmlformats.org/officeDocument/2006/relationships/image" Target="../media/image284.png"/><Relationship Id="rId227" Type="http://schemas.openxmlformats.org/officeDocument/2006/relationships/customXml" Target="../ink/ink295.xml"/><Relationship Id="rId201" Type="http://schemas.openxmlformats.org/officeDocument/2006/relationships/customXml" Target="../ink/ink282.xml"/><Relationship Id="rId222" Type="http://schemas.openxmlformats.org/officeDocument/2006/relationships/image" Target="../media/image292.png"/><Relationship Id="rId12" Type="http://schemas.openxmlformats.org/officeDocument/2006/relationships/image" Target="../media/image187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20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35.png"/><Relationship Id="rId124" Type="http://schemas.openxmlformats.org/officeDocument/2006/relationships/image" Target="../media/image243.png"/><Relationship Id="rId129" Type="http://schemas.openxmlformats.org/officeDocument/2006/relationships/customXml" Target="../ink/ink246.xml"/><Relationship Id="rId54" Type="http://schemas.openxmlformats.org/officeDocument/2006/relationships/image" Target="../media/image208.png"/><Relationship Id="rId70" Type="http://schemas.openxmlformats.org/officeDocument/2006/relationships/image" Target="../media/image216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9.png"/><Relationship Id="rId140" Type="http://schemas.openxmlformats.org/officeDocument/2006/relationships/image" Target="../media/image251.png"/><Relationship Id="rId145" Type="http://schemas.openxmlformats.org/officeDocument/2006/relationships/customXml" Target="../ink/ink254.xml"/><Relationship Id="rId161" Type="http://schemas.openxmlformats.org/officeDocument/2006/relationships/customXml" Target="../ink/ink262.xml"/><Relationship Id="rId166" Type="http://schemas.openxmlformats.org/officeDocument/2006/relationships/image" Target="../media/image264.png"/><Relationship Id="rId182" Type="http://schemas.openxmlformats.org/officeDocument/2006/relationships/image" Target="../media/image272.png"/><Relationship Id="rId187" Type="http://schemas.openxmlformats.org/officeDocument/2006/relationships/customXml" Target="../ink/ink275.xml"/><Relationship Id="rId217" Type="http://schemas.openxmlformats.org/officeDocument/2006/relationships/customXml" Target="../ink/ink2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212" Type="http://schemas.openxmlformats.org/officeDocument/2006/relationships/image" Target="../media/image287.png"/><Relationship Id="rId233" Type="http://schemas.openxmlformats.org/officeDocument/2006/relationships/customXml" Target="../ink/ink298.xml"/><Relationship Id="rId238" Type="http://schemas.openxmlformats.org/officeDocument/2006/relationships/image" Target="../media/image300.png"/><Relationship Id="rId23" Type="http://schemas.openxmlformats.org/officeDocument/2006/relationships/customXml" Target="../ink/ink193.xml"/><Relationship Id="rId28" Type="http://schemas.openxmlformats.org/officeDocument/2006/relationships/image" Target="../media/image195.png"/><Relationship Id="rId49" Type="http://schemas.openxmlformats.org/officeDocument/2006/relationships/customXml" Target="../ink/ink206.xml"/><Relationship Id="rId114" Type="http://schemas.openxmlformats.org/officeDocument/2006/relationships/image" Target="../media/image238.png"/><Relationship Id="rId119" Type="http://schemas.openxmlformats.org/officeDocument/2006/relationships/customXml" Target="../ink/ink241.xml"/><Relationship Id="rId44" Type="http://schemas.openxmlformats.org/officeDocument/2006/relationships/image" Target="../media/image203.png"/><Relationship Id="rId60" Type="http://schemas.openxmlformats.org/officeDocument/2006/relationships/image" Target="../media/image211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24.png"/><Relationship Id="rId130" Type="http://schemas.openxmlformats.org/officeDocument/2006/relationships/image" Target="../media/image246.png"/><Relationship Id="rId135" Type="http://schemas.openxmlformats.org/officeDocument/2006/relationships/customXml" Target="../ink/ink249.xml"/><Relationship Id="rId151" Type="http://schemas.openxmlformats.org/officeDocument/2006/relationships/customXml" Target="../ink/ink257.xml"/><Relationship Id="rId156" Type="http://schemas.openxmlformats.org/officeDocument/2006/relationships/image" Target="../media/image259.png"/><Relationship Id="rId177" Type="http://schemas.openxmlformats.org/officeDocument/2006/relationships/customXml" Target="../ink/ink270.xml"/><Relationship Id="rId198" Type="http://schemas.openxmlformats.org/officeDocument/2006/relationships/image" Target="../media/image280.png"/><Relationship Id="rId172" Type="http://schemas.openxmlformats.org/officeDocument/2006/relationships/image" Target="../media/image267.png"/><Relationship Id="rId193" Type="http://schemas.openxmlformats.org/officeDocument/2006/relationships/customXml" Target="../ink/ink278.xml"/><Relationship Id="rId202" Type="http://schemas.openxmlformats.org/officeDocument/2006/relationships/image" Target="../media/image282.png"/><Relationship Id="rId207" Type="http://schemas.openxmlformats.org/officeDocument/2006/relationships/customXml" Target="../ink/ink285.xml"/><Relationship Id="rId223" Type="http://schemas.openxmlformats.org/officeDocument/2006/relationships/customXml" Target="../ink/ink293.xml"/><Relationship Id="rId228" Type="http://schemas.openxmlformats.org/officeDocument/2006/relationships/image" Target="../media/image295.png"/><Relationship Id="rId13" Type="http://schemas.openxmlformats.org/officeDocument/2006/relationships/customXml" Target="../ink/ink188.xml"/><Relationship Id="rId18" Type="http://schemas.openxmlformats.org/officeDocument/2006/relationships/image" Target="../media/image19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98.png"/><Relationship Id="rId50" Type="http://schemas.openxmlformats.org/officeDocument/2006/relationships/image" Target="../media/image206.png"/><Relationship Id="rId55" Type="http://schemas.openxmlformats.org/officeDocument/2006/relationships/customXml" Target="../ink/ink209.xml"/><Relationship Id="rId76" Type="http://schemas.openxmlformats.org/officeDocument/2006/relationships/image" Target="../media/image219.png"/><Relationship Id="rId97" Type="http://schemas.openxmlformats.org/officeDocument/2006/relationships/customXml" Target="../ink/ink230.xml"/><Relationship Id="rId104" Type="http://schemas.openxmlformats.org/officeDocument/2006/relationships/image" Target="../media/image233.png"/><Relationship Id="rId120" Type="http://schemas.openxmlformats.org/officeDocument/2006/relationships/image" Target="../media/image241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146" Type="http://schemas.openxmlformats.org/officeDocument/2006/relationships/image" Target="../media/image254.png"/><Relationship Id="rId167" Type="http://schemas.openxmlformats.org/officeDocument/2006/relationships/customXml" Target="../ink/ink265.xml"/><Relationship Id="rId188" Type="http://schemas.openxmlformats.org/officeDocument/2006/relationships/image" Target="../media/image275.png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27.png"/><Relationship Id="rId162" Type="http://schemas.openxmlformats.org/officeDocument/2006/relationships/image" Target="../media/image262.png"/><Relationship Id="rId183" Type="http://schemas.openxmlformats.org/officeDocument/2006/relationships/customXml" Target="../ink/ink273.xml"/><Relationship Id="rId213" Type="http://schemas.openxmlformats.org/officeDocument/2006/relationships/customXml" Target="../ink/ink288.xml"/><Relationship Id="rId218" Type="http://schemas.openxmlformats.org/officeDocument/2006/relationships/image" Target="../media/image290.png"/><Relationship Id="rId234" Type="http://schemas.openxmlformats.org/officeDocument/2006/relationships/image" Target="../media/image298.png"/><Relationship Id="rId2" Type="http://schemas.openxmlformats.org/officeDocument/2006/relationships/image" Target="../media/image1.png"/><Relationship Id="rId29" Type="http://schemas.openxmlformats.org/officeDocument/2006/relationships/customXml" Target="../ink/ink196.xml"/><Relationship Id="rId24" Type="http://schemas.openxmlformats.org/officeDocument/2006/relationships/image" Target="../media/image193.png"/><Relationship Id="rId40" Type="http://schemas.openxmlformats.org/officeDocument/2006/relationships/image" Target="../media/image201.png"/><Relationship Id="rId45" Type="http://schemas.openxmlformats.org/officeDocument/2006/relationships/customXml" Target="../ink/ink204.xml"/><Relationship Id="rId66" Type="http://schemas.openxmlformats.org/officeDocument/2006/relationships/image" Target="../media/image214.png"/><Relationship Id="rId87" Type="http://schemas.openxmlformats.org/officeDocument/2006/relationships/customXml" Target="../ink/ink225.xml"/><Relationship Id="rId110" Type="http://schemas.openxmlformats.org/officeDocument/2006/relationships/image" Target="../media/image236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9.png"/><Relationship Id="rId157" Type="http://schemas.openxmlformats.org/officeDocument/2006/relationships/customXml" Target="../ink/ink260.xml"/><Relationship Id="rId178" Type="http://schemas.openxmlformats.org/officeDocument/2006/relationships/image" Target="../media/image270.png"/><Relationship Id="rId61" Type="http://schemas.openxmlformats.org/officeDocument/2006/relationships/customXml" Target="../ink/ink212.xml"/><Relationship Id="rId82" Type="http://schemas.openxmlformats.org/officeDocument/2006/relationships/image" Target="../media/image222.png"/><Relationship Id="rId152" Type="http://schemas.openxmlformats.org/officeDocument/2006/relationships/image" Target="../media/image257.png"/><Relationship Id="rId173" Type="http://schemas.openxmlformats.org/officeDocument/2006/relationships/customXml" Target="../ink/ink268.xml"/><Relationship Id="rId194" Type="http://schemas.openxmlformats.org/officeDocument/2006/relationships/image" Target="../media/image278.png"/><Relationship Id="rId199" Type="http://schemas.openxmlformats.org/officeDocument/2006/relationships/customXml" Target="../ink/ink281.xml"/><Relationship Id="rId203" Type="http://schemas.openxmlformats.org/officeDocument/2006/relationships/customXml" Target="../ink/ink283.xml"/><Relationship Id="rId208" Type="http://schemas.openxmlformats.org/officeDocument/2006/relationships/image" Target="../media/image285.png"/><Relationship Id="rId229" Type="http://schemas.openxmlformats.org/officeDocument/2006/relationships/customXml" Target="../ink/ink296.xml"/><Relationship Id="rId19" Type="http://schemas.openxmlformats.org/officeDocument/2006/relationships/customXml" Target="../ink/ink191.xml"/><Relationship Id="rId224" Type="http://schemas.openxmlformats.org/officeDocument/2006/relationships/image" Target="../media/image293.png"/><Relationship Id="rId14" Type="http://schemas.openxmlformats.org/officeDocument/2006/relationships/image" Target="../media/image188.png"/><Relationship Id="rId30" Type="http://schemas.openxmlformats.org/officeDocument/2006/relationships/image" Target="../media/image196.png"/><Relationship Id="rId35" Type="http://schemas.openxmlformats.org/officeDocument/2006/relationships/customXml" Target="../ink/ink199.xml"/><Relationship Id="rId56" Type="http://schemas.openxmlformats.org/officeDocument/2006/relationships/image" Target="../media/image209.png"/><Relationship Id="rId77" Type="http://schemas.openxmlformats.org/officeDocument/2006/relationships/customXml" Target="../ink/ink220.xml"/><Relationship Id="rId100" Type="http://schemas.openxmlformats.org/officeDocument/2006/relationships/image" Target="../media/image231.png"/><Relationship Id="rId105" Type="http://schemas.openxmlformats.org/officeDocument/2006/relationships/customXml" Target="../ink/ink234.xml"/><Relationship Id="rId126" Type="http://schemas.openxmlformats.org/officeDocument/2006/relationships/image" Target="../media/image244.png"/><Relationship Id="rId147" Type="http://schemas.openxmlformats.org/officeDocument/2006/relationships/customXml" Target="../ink/ink255.xml"/><Relationship Id="rId168" Type="http://schemas.openxmlformats.org/officeDocument/2006/relationships/image" Target="../media/image265.png"/><Relationship Id="rId8" Type="http://schemas.openxmlformats.org/officeDocument/2006/relationships/image" Target="../media/image185.png"/><Relationship Id="rId51" Type="http://schemas.openxmlformats.org/officeDocument/2006/relationships/customXml" Target="../ink/ink207.xml"/><Relationship Id="rId72" Type="http://schemas.openxmlformats.org/officeDocument/2006/relationships/image" Target="../media/image217.png"/><Relationship Id="rId93" Type="http://schemas.openxmlformats.org/officeDocument/2006/relationships/customXml" Target="../ink/ink228.xml"/><Relationship Id="rId98" Type="http://schemas.openxmlformats.org/officeDocument/2006/relationships/image" Target="../media/image230.png"/><Relationship Id="rId121" Type="http://schemas.openxmlformats.org/officeDocument/2006/relationships/customXml" Target="../ink/ink242.xml"/><Relationship Id="rId142" Type="http://schemas.openxmlformats.org/officeDocument/2006/relationships/image" Target="../media/image252.png"/><Relationship Id="rId163" Type="http://schemas.openxmlformats.org/officeDocument/2006/relationships/customXml" Target="../ink/ink263.xml"/><Relationship Id="rId184" Type="http://schemas.openxmlformats.org/officeDocument/2006/relationships/image" Target="../media/image273.png"/><Relationship Id="rId189" Type="http://schemas.openxmlformats.org/officeDocument/2006/relationships/customXml" Target="../ink/ink276.xml"/><Relationship Id="rId219" Type="http://schemas.openxmlformats.org/officeDocument/2006/relationships/customXml" Target="../ink/ink291.xml"/><Relationship Id="rId3" Type="http://schemas.openxmlformats.org/officeDocument/2006/relationships/customXml" Target="../ink/ink183.xml"/><Relationship Id="rId214" Type="http://schemas.openxmlformats.org/officeDocument/2006/relationships/image" Target="../media/image288.png"/><Relationship Id="rId230" Type="http://schemas.openxmlformats.org/officeDocument/2006/relationships/image" Target="../media/image296.png"/><Relationship Id="rId235" Type="http://schemas.openxmlformats.org/officeDocument/2006/relationships/customXml" Target="../ink/ink299.xml"/><Relationship Id="rId25" Type="http://schemas.openxmlformats.org/officeDocument/2006/relationships/customXml" Target="../ink/ink194.xml"/><Relationship Id="rId46" Type="http://schemas.openxmlformats.org/officeDocument/2006/relationships/image" Target="../media/image204.png"/><Relationship Id="rId67" Type="http://schemas.openxmlformats.org/officeDocument/2006/relationships/customXml" Target="../ink/ink215.xml"/><Relationship Id="rId116" Type="http://schemas.openxmlformats.org/officeDocument/2006/relationships/image" Target="../media/image239.png"/><Relationship Id="rId137" Type="http://schemas.openxmlformats.org/officeDocument/2006/relationships/customXml" Target="../ink/ink250.xml"/><Relationship Id="rId158" Type="http://schemas.openxmlformats.org/officeDocument/2006/relationships/image" Target="../media/image260.png"/><Relationship Id="rId20" Type="http://schemas.openxmlformats.org/officeDocument/2006/relationships/image" Target="../media/image191.png"/><Relationship Id="rId41" Type="http://schemas.openxmlformats.org/officeDocument/2006/relationships/customXml" Target="../ink/ink202.xml"/><Relationship Id="rId62" Type="http://schemas.openxmlformats.org/officeDocument/2006/relationships/image" Target="../media/image212.png"/><Relationship Id="rId83" Type="http://schemas.openxmlformats.org/officeDocument/2006/relationships/customXml" Target="../ink/ink223.xml"/><Relationship Id="rId88" Type="http://schemas.openxmlformats.org/officeDocument/2006/relationships/image" Target="../media/image225.png"/><Relationship Id="rId111" Type="http://schemas.openxmlformats.org/officeDocument/2006/relationships/customXml" Target="../ink/ink237.xml"/><Relationship Id="rId132" Type="http://schemas.openxmlformats.org/officeDocument/2006/relationships/image" Target="../media/image247.png"/><Relationship Id="rId153" Type="http://schemas.openxmlformats.org/officeDocument/2006/relationships/customXml" Target="../ink/ink258.xml"/><Relationship Id="rId174" Type="http://schemas.openxmlformats.org/officeDocument/2006/relationships/image" Target="../media/image268.png"/><Relationship Id="rId179" Type="http://schemas.openxmlformats.org/officeDocument/2006/relationships/customXml" Target="../ink/ink271.xml"/><Relationship Id="rId195" Type="http://schemas.openxmlformats.org/officeDocument/2006/relationships/customXml" Target="../ink/ink279.xml"/><Relationship Id="rId209" Type="http://schemas.openxmlformats.org/officeDocument/2006/relationships/customXml" Target="../ink/ink286.xml"/><Relationship Id="rId190" Type="http://schemas.openxmlformats.org/officeDocument/2006/relationships/image" Target="../media/image276.png"/><Relationship Id="rId204" Type="http://schemas.openxmlformats.org/officeDocument/2006/relationships/image" Target="../media/image283.png"/><Relationship Id="rId220" Type="http://schemas.openxmlformats.org/officeDocument/2006/relationships/image" Target="../media/image291.png"/><Relationship Id="rId225" Type="http://schemas.openxmlformats.org/officeDocument/2006/relationships/customXml" Target="../ink/ink294.xml"/><Relationship Id="rId15" Type="http://schemas.openxmlformats.org/officeDocument/2006/relationships/customXml" Target="../ink/ink189.xml"/><Relationship Id="rId36" Type="http://schemas.openxmlformats.org/officeDocument/2006/relationships/image" Target="../media/image199.png"/><Relationship Id="rId57" Type="http://schemas.openxmlformats.org/officeDocument/2006/relationships/customXml" Target="../ink/ink210.xml"/><Relationship Id="rId106" Type="http://schemas.openxmlformats.org/officeDocument/2006/relationships/image" Target="../media/image234.png"/><Relationship Id="rId127" Type="http://schemas.openxmlformats.org/officeDocument/2006/relationships/customXml" Target="../ink/ink245.xml"/><Relationship Id="rId10" Type="http://schemas.openxmlformats.org/officeDocument/2006/relationships/image" Target="../media/image186.png"/><Relationship Id="rId31" Type="http://schemas.openxmlformats.org/officeDocument/2006/relationships/customXml" Target="../ink/ink197.xml"/><Relationship Id="rId52" Type="http://schemas.openxmlformats.org/officeDocument/2006/relationships/image" Target="../media/image207.png"/><Relationship Id="rId73" Type="http://schemas.openxmlformats.org/officeDocument/2006/relationships/customXml" Target="../ink/ink218.xml"/><Relationship Id="rId78" Type="http://schemas.openxmlformats.org/officeDocument/2006/relationships/image" Target="../media/image220.png"/><Relationship Id="rId94" Type="http://schemas.openxmlformats.org/officeDocument/2006/relationships/image" Target="../media/image228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42.png"/><Relationship Id="rId143" Type="http://schemas.openxmlformats.org/officeDocument/2006/relationships/customXml" Target="../ink/ink253.xml"/><Relationship Id="rId148" Type="http://schemas.openxmlformats.org/officeDocument/2006/relationships/image" Target="../media/image255.png"/><Relationship Id="rId164" Type="http://schemas.openxmlformats.org/officeDocument/2006/relationships/image" Target="../media/image263.png"/><Relationship Id="rId169" Type="http://schemas.openxmlformats.org/officeDocument/2006/relationships/customXml" Target="../ink/ink266.xml"/><Relationship Id="rId185" Type="http://schemas.openxmlformats.org/officeDocument/2006/relationships/customXml" Target="../ink/ink274.xml"/><Relationship Id="rId4" Type="http://schemas.openxmlformats.org/officeDocument/2006/relationships/image" Target="../media/image3.png"/><Relationship Id="rId9" Type="http://schemas.openxmlformats.org/officeDocument/2006/relationships/customXml" Target="../ink/ink186.xml"/><Relationship Id="rId180" Type="http://schemas.openxmlformats.org/officeDocument/2006/relationships/image" Target="../media/image271.png"/><Relationship Id="rId210" Type="http://schemas.openxmlformats.org/officeDocument/2006/relationships/image" Target="../media/image286.png"/><Relationship Id="rId215" Type="http://schemas.openxmlformats.org/officeDocument/2006/relationships/customXml" Target="../ink/ink289.xml"/><Relationship Id="rId236" Type="http://schemas.openxmlformats.org/officeDocument/2006/relationships/image" Target="../media/image299.png"/><Relationship Id="rId26" Type="http://schemas.openxmlformats.org/officeDocument/2006/relationships/image" Target="../media/image194.png"/><Relationship Id="rId231" Type="http://schemas.openxmlformats.org/officeDocument/2006/relationships/customXml" Target="../ink/ink297.xml"/><Relationship Id="rId47" Type="http://schemas.openxmlformats.org/officeDocument/2006/relationships/customXml" Target="../ink/ink205.xml"/><Relationship Id="rId68" Type="http://schemas.openxmlformats.org/officeDocument/2006/relationships/image" Target="../media/image215.png"/><Relationship Id="rId89" Type="http://schemas.openxmlformats.org/officeDocument/2006/relationships/customXml" Target="../ink/ink226.xml"/><Relationship Id="rId112" Type="http://schemas.openxmlformats.org/officeDocument/2006/relationships/image" Target="../media/image237.png"/><Relationship Id="rId133" Type="http://schemas.openxmlformats.org/officeDocument/2006/relationships/customXml" Target="../ink/ink248.xml"/><Relationship Id="rId154" Type="http://schemas.openxmlformats.org/officeDocument/2006/relationships/image" Target="../media/image258.png"/><Relationship Id="rId175" Type="http://schemas.openxmlformats.org/officeDocument/2006/relationships/customXml" Target="../ink/ink269.xml"/><Relationship Id="rId196" Type="http://schemas.openxmlformats.org/officeDocument/2006/relationships/image" Target="../media/image279.png"/><Relationship Id="rId200" Type="http://schemas.openxmlformats.org/officeDocument/2006/relationships/image" Target="../media/image281.png"/><Relationship Id="rId16" Type="http://schemas.openxmlformats.org/officeDocument/2006/relationships/image" Target="../media/image189.png"/><Relationship Id="rId221" Type="http://schemas.openxmlformats.org/officeDocument/2006/relationships/customXml" Target="../ink/ink292.xml"/><Relationship Id="rId37" Type="http://schemas.openxmlformats.org/officeDocument/2006/relationships/customXml" Target="../ink/ink200.xml"/><Relationship Id="rId58" Type="http://schemas.openxmlformats.org/officeDocument/2006/relationships/image" Target="../media/image210.png"/><Relationship Id="rId79" Type="http://schemas.openxmlformats.org/officeDocument/2006/relationships/customXml" Target="../ink/ink221.xml"/><Relationship Id="rId102" Type="http://schemas.openxmlformats.org/officeDocument/2006/relationships/image" Target="../media/image232.png"/><Relationship Id="rId123" Type="http://schemas.openxmlformats.org/officeDocument/2006/relationships/customXml" Target="../ink/ink243.xml"/><Relationship Id="rId144" Type="http://schemas.openxmlformats.org/officeDocument/2006/relationships/image" Target="../media/image253.png"/><Relationship Id="rId90" Type="http://schemas.openxmlformats.org/officeDocument/2006/relationships/image" Target="../media/image226.png"/><Relationship Id="rId165" Type="http://schemas.openxmlformats.org/officeDocument/2006/relationships/customXml" Target="../ink/ink264.xml"/><Relationship Id="rId186" Type="http://schemas.openxmlformats.org/officeDocument/2006/relationships/image" Target="../media/image274.png"/><Relationship Id="rId211" Type="http://schemas.openxmlformats.org/officeDocument/2006/relationships/customXml" Target="../ink/ink287.xml"/><Relationship Id="rId232" Type="http://schemas.openxmlformats.org/officeDocument/2006/relationships/image" Target="../media/image297.png"/><Relationship Id="rId27" Type="http://schemas.openxmlformats.org/officeDocument/2006/relationships/customXml" Target="../ink/ink195.xml"/><Relationship Id="rId48" Type="http://schemas.openxmlformats.org/officeDocument/2006/relationships/image" Target="../media/image205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34" Type="http://schemas.openxmlformats.org/officeDocument/2006/relationships/image" Target="../media/image2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81044" y="167436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50DF59-252A-C666-E5BC-8BE0EE94364C}"/>
              </a:ext>
            </a:extLst>
          </p:cNvPr>
          <p:cNvGrpSpPr/>
          <p:nvPr/>
        </p:nvGrpSpPr>
        <p:grpSpPr>
          <a:xfrm>
            <a:off x="292577" y="735309"/>
            <a:ext cx="1727280" cy="560880"/>
            <a:chOff x="292577" y="735309"/>
            <a:chExt cx="17272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6B2293-337F-F8B8-289A-C08B39EB51B2}"/>
                    </a:ext>
                  </a:extLst>
                </p14:cNvPr>
                <p14:cNvContentPartPr/>
                <p14:nvPr/>
              </p14:nvContentPartPr>
              <p14:xfrm>
                <a:off x="342617" y="998829"/>
                <a:ext cx="28440" cy="2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6B2293-337F-F8B8-289A-C08B39EB51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3617" y="990189"/>
                  <a:ext cx="46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2A805F-6861-4876-9006-99FF25B1AFF3}"/>
                    </a:ext>
                  </a:extLst>
                </p14:cNvPr>
                <p14:cNvContentPartPr/>
                <p14:nvPr/>
              </p14:nvContentPartPr>
              <p14:xfrm>
                <a:off x="292577" y="891189"/>
                <a:ext cx="298080" cy="33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2A805F-6861-4876-9006-99FF25B1AF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577" y="882189"/>
                  <a:ext cx="315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A148F2-B552-4F3B-F7F5-55D538714051}"/>
                    </a:ext>
                  </a:extLst>
                </p14:cNvPr>
                <p14:cNvContentPartPr/>
                <p14:nvPr/>
              </p14:nvContentPartPr>
              <p14:xfrm>
                <a:off x="605057" y="932589"/>
                <a:ext cx="237240" cy="36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A148F2-B552-4F3B-F7F5-55D5387140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417" y="923949"/>
                  <a:ext cx="254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44D587-9ADA-EE78-A052-EADA5F4AF025}"/>
                    </a:ext>
                  </a:extLst>
                </p14:cNvPr>
                <p14:cNvContentPartPr/>
                <p14:nvPr/>
              </p14:nvContentPartPr>
              <p14:xfrm>
                <a:off x="699737" y="1050669"/>
                <a:ext cx="222480" cy="9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44D587-9ADA-EE78-A052-EADA5F4AF0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097" y="1042029"/>
                  <a:ext cx="240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EF5E40-B1DC-BA26-D4B8-23442E0F7C8F}"/>
                    </a:ext>
                  </a:extLst>
                </p14:cNvPr>
                <p14:cNvContentPartPr/>
                <p14:nvPr/>
              </p14:nvContentPartPr>
              <p14:xfrm>
                <a:off x="874697" y="902709"/>
                <a:ext cx="151560" cy="316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EF5E40-B1DC-BA26-D4B8-23442E0F7C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5697" y="893709"/>
                  <a:ext cx="169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9EAC77-2433-B278-CD51-2ABE15320DB4}"/>
                    </a:ext>
                  </a:extLst>
                </p14:cNvPr>
                <p14:cNvContentPartPr/>
                <p14:nvPr/>
              </p14:nvContentPartPr>
              <p14:xfrm>
                <a:off x="1037417" y="956709"/>
                <a:ext cx="271440" cy="32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9EAC77-2433-B278-CD51-2ABE15320D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8777" y="947709"/>
                  <a:ext cx="289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F5CF36-E0D3-EA11-9CCC-D1775297BB5D}"/>
                    </a:ext>
                  </a:extLst>
                </p14:cNvPr>
                <p14:cNvContentPartPr/>
                <p14:nvPr/>
              </p14:nvContentPartPr>
              <p14:xfrm>
                <a:off x="1145057" y="1100349"/>
                <a:ext cx="110520" cy="33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F5CF36-E0D3-EA11-9CCC-D1775297BB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6057" y="1091709"/>
                  <a:ext cx="128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4CAFE3-C877-410D-C7E5-7DDFAE4B21D0}"/>
                    </a:ext>
                  </a:extLst>
                </p14:cNvPr>
                <p14:cNvContentPartPr/>
                <p14:nvPr/>
              </p14:nvContentPartPr>
              <p14:xfrm>
                <a:off x="1346297" y="950229"/>
                <a:ext cx="273960" cy="278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4CAFE3-C877-410D-C7E5-7DDFAE4B21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37657" y="941589"/>
                  <a:ext cx="291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967887-9941-067C-3F33-F041052D0CB5}"/>
                    </a:ext>
                  </a:extLst>
                </p14:cNvPr>
                <p14:cNvContentPartPr/>
                <p14:nvPr/>
              </p14:nvContentPartPr>
              <p14:xfrm>
                <a:off x="1639337" y="735309"/>
                <a:ext cx="160920" cy="53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967887-9941-067C-3F33-F041052D0C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30697" y="726669"/>
                  <a:ext cx="1785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0E339A-43D2-59AB-E0E2-2BFBBB731E99}"/>
                    </a:ext>
                  </a:extLst>
                </p14:cNvPr>
                <p14:cNvContentPartPr/>
                <p14:nvPr/>
              </p14:nvContentPartPr>
              <p14:xfrm>
                <a:off x="1675697" y="764109"/>
                <a:ext cx="344160" cy="6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0E339A-43D2-59AB-E0E2-2BFBBB731E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66697" y="755469"/>
                  <a:ext cx="361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64BB10A-D668-87AB-800B-53260076E24B}"/>
              </a:ext>
            </a:extLst>
          </p:cNvPr>
          <p:cNvGrpSpPr/>
          <p:nvPr/>
        </p:nvGrpSpPr>
        <p:grpSpPr>
          <a:xfrm>
            <a:off x="2169617" y="770589"/>
            <a:ext cx="1298880" cy="596520"/>
            <a:chOff x="2169617" y="770589"/>
            <a:chExt cx="129888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3EDD75-7DA7-A078-5F13-A0C023E90532}"/>
                    </a:ext>
                  </a:extLst>
                </p14:cNvPr>
                <p14:cNvContentPartPr/>
                <p14:nvPr/>
              </p14:nvContentPartPr>
              <p14:xfrm>
                <a:off x="3017777" y="1111869"/>
                <a:ext cx="264240" cy="255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3EDD75-7DA7-A078-5F13-A0C023E905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08777" y="1102869"/>
                  <a:ext cx="281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DCDF35-FB8F-5827-BC57-7C2AF8EF9102}"/>
                    </a:ext>
                  </a:extLst>
                </p14:cNvPr>
                <p14:cNvContentPartPr/>
                <p14:nvPr/>
              </p14:nvContentPartPr>
              <p14:xfrm>
                <a:off x="2720777" y="995589"/>
                <a:ext cx="394560" cy="347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DCDF35-FB8F-5827-BC57-7C2AF8EF9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1777" y="986589"/>
                  <a:ext cx="412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37E43C-6F3F-E619-8644-0C9449596C61}"/>
                    </a:ext>
                  </a:extLst>
                </p14:cNvPr>
                <p14:cNvContentPartPr/>
                <p14:nvPr/>
              </p14:nvContentPartPr>
              <p14:xfrm>
                <a:off x="2903297" y="770589"/>
                <a:ext cx="565200" cy="23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37E43C-6F3F-E619-8644-0C9449596C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94657" y="761949"/>
                  <a:ext cx="582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711C02-64D6-3D06-7637-D5825D1A438E}"/>
                    </a:ext>
                  </a:extLst>
                </p14:cNvPr>
                <p14:cNvContentPartPr/>
                <p14:nvPr/>
              </p14:nvContentPartPr>
              <p14:xfrm>
                <a:off x="2673977" y="1101069"/>
                <a:ext cx="122400" cy="16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711C02-64D6-3D06-7637-D5825D1A43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64977" y="1092429"/>
                  <a:ext cx="140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452611-DCAD-87FA-BDE9-77D02922BD77}"/>
                    </a:ext>
                  </a:extLst>
                </p14:cNvPr>
                <p14:cNvContentPartPr/>
                <p14:nvPr/>
              </p14:nvContentPartPr>
              <p14:xfrm>
                <a:off x="2453297" y="1113309"/>
                <a:ext cx="199440" cy="132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452611-DCAD-87FA-BDE9-77D02922B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44297" y="1104309"/>
                  <a:ext cx="217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8749C8-3708-5A15-174A-0194948334F4}"/>
                    </a:ext>
                  </a:extLst>
                </p14:cNvPr>
                <p14:cNvContentPartPr/>
                <p14:nvPr/>
              </p14:nvContentPartPr>
              <p14:xfrm>
                <a:off x="2169617" y="896589"/>
                <a:ext cx="371160" cy="28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8749C8-3708-5A15-174A-0194948334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60617" y="887589"/>
                  <a:ext cx="38880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D78CCCF-4F93-82BA-60D5-D2D3C68721F9}"/>
              </a:ext>
            </a:extLst>
          </p:cNvPr>
          <p:cNvGrpSpPr/>
          <p:nvPr/>
        </p:nvGrpSpPr>
        <p:grpSpPr>
          <a:xfrm>
            <a:off x="3611777" y="829989"/>
            <a:ext cx="1251000" cy="472320"/>
            <a:chOff x="3611777" y="829989"/>
            <a:chExt cx="125100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8EB83F-486C-23AD-B6A6-32192BD73441}"/>
                    </a:ext>
                  </a:extLst>
                </p14:cNvPr>
                <p14:cNvContentPartPr/>
                <p14:nvPr/>
              </p14:nvContentPartPr>
              <p14:xfrm>
                <a:off x="3611777" y="829989"/>
                <a:ext cx="374400" cy="47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8EB83F-486C-23AD-B6A6-32192BD734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03137" y="820989"/>
                  <a:ext cx="3920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674C98-4A7E-C2C1-38D8-F72863A06661}"/>
                    </a:ext>
                  </a:extLst>
                </p14:cNvPr>
                <p14:cNvContentPartPr/>
                <p14:nvPr/>
              </p14:nvContentPartPr>
              <p14:xfrm>
                <a:off x="3619337" y="1038429"/>
                <a:ext cx="215280" cy="9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674C98-4A7E-C2C1-38D8-F72863A066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10337" y="1029429"/>
                  <a:ext cx="232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0F3123-2285-D350-65F9-87465D621F80}"/>
                    </a:ext>
                  </a:extLst>
                </p14:cNvPr>
                <p14:cNvContentPartPr/>
                <p14:nvPr/>
              </p14:nvContentPartPr>
              <p14:xfrm>
                <a:off x="3904457" y="869949"/>
                <a:ext cx="360360" cy="40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0F3123-2285-D350-65F9-87465D621F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5457" y="861309"/>
                  <a:ext cx="3780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67F90E-1336-B575-AFF5-EA96E0B22D22}"/>
                    </a:ext>
                  </a:extLst>
                </p14:cNvPr>
                <p14:cNvContentPartPr/>
                <p14:nvPr/>
              </p14:nvContentPartPr>
              <p14:xfrm>
                <a:off x="4319537" y="1016469"/>
                <a:ext cx="207360" cy="20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67F90E-1336-B575-AFF5-EA96E0B22D2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10897" y="1007829"/>
                  <a:ext cx="22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C3E685-6EA9-5ADB-5473-4675AE3A170B}"/>
                    </a:ext>
                  </a:extLst>
                </p14:cNvPr>
                <p14:cNvContentPartPr/>
                <p14:nvPr/>
              </p14:nvContentPartPr>
              <p14:xfrm>
                <a:off x="4580537" y="1013589"/>
                <a:ext cx="282240" cy="168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C3E685-6EA9-5ADB-5473-4675AE3A170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71897" y="1004949"/>
                  <a:ext cx="2998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0CC6DC-C4B0-7041-6FD0-498553C44D3B}"/>
              </a:ext>
            </a:extLst>
          </p:cNvPr>
          <p:cNvGrpSpPr/>
          <p:nvPr/>
        </p:nvGrpSpPr>
        <p:grpSpPr>
          <a:xfrm>
            <a:off x="5198297" y="759069"/>
            <a:ext cx="2077920" cy="334800"/>
            <a:chOff x="5198297" y="759069"/>
            <a:chExt cx="20779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96D16E-09CC-EE96-6BB0-952D0F7DF9D3}"/>
                    </a:ext>
                  </a:extLst>
                </p14:cNvPr>
                <p14:cNvContentPartPr/>
                <p14:nvPr/>
              </p14:nvContentPartPr>
              <p14:xfrm>
                <a:off x="5251577" y="799029"/>
                <a:ext cx="123840" cy="289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96D16E-09CC-EE96-6BB0-952D0F7DF9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42937" y="790029"/>
                  <a:ext cx="141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BB01848-15DC-B8C2-14EC-CCC977F81529}"/>
                    </a:ext>
                  </a:extLst>
                </p14:cNvPr>
                <p14:cNvContentPartPr/>
                <p14:nvPr/>
              </p14:nvContentPartPr>
              <p14:xfrm>
                <a:off x="5198297" y="939789"/>
                <a:ext cx="155880" cy="3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BB01848-15DC-B8C2-14EC-CCC977F815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89297" y="930789"/>
                  <a:ext cx="173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97B512-AD92-854B-F9F2-E9C766247280}"/>
                    </a:ext>
                  </a:extLst>
                </p14:cNvPr>
                <p14:cNvContentPartPr/>
                <p14:nvPr/>
              </p14:nvContentPartPr>
              <p14:xfrm>
                <a:off x="5372537" y="919269"/>
                <a:ext cx="334440" cy="14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97B512-AD92-854B-F9F2-E9C7662472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63897" y="910269"/>
                  <a:ext cx="352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E9BA56-1827-BE4D-30F3-9D37BB761BF9}"/>
                    </a:ext>
                  </a:extLst>
                </p14:cNvPr>
                <p14:cNvContentPartPr/>
                <p14:nvPr/>
              </p14:nvContentPartPr>
              <p14:xfrm>
                <a:off x="5730377" y="801909"/>
                <a:ext cx="178560" cy="25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E9BA56-1827-BE4D-30F3-9D37BB761B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21737" y="792909"/>
                  <a:ext cx="196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5FE223-CBE0-3B8F-9E06-A6F3624D8FDC}"/>
                    </a:ext>
                  </a:extLst>
                </p14:cNvPr>
                <p14:cNvContentPartPr/>
                <p14:nvPr/>
              </p14:nvContentPartPr>
              <p14:xfrm>
                <a:off x="5937017" y="759069"/>
                <a:ext cx="54720" cy="234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5FE223-CBE0-3B8F-9E06-A6F3624D8F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28377" y="750429"/>
                  <a:ext cx="72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D9FD70-97B5-7327-30A8-187873BDFA55}"/>
                    </a:ext>
                  </a:extLst>
                </p14:cNvPr>
                <p14:cNvContentPartPr/>
                <p14:nvPr/>
              </p14:nvContentPartPr>
              <p14:xfrm>
                <a:off x="6037457" y="889749"/>
                <a:ext cx="210240" cy="15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D9FD70-97B5-7327-30A8-187873BDFA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28817" y="880749"/>
                  <a:ext cx="227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5267BC-67E2-9822-AE0D-A03B8CB3089B}"/>
                    </a:ext>
                  </a:extLst>
                </p14:cNvPr>
                <p14:cNvContentPartPr/>
                <p14:nvPr/>
              </p14:nvContentPartPr>
              <p14:xfrm>
                <a:off x="6389537" y="905589"/>
                <a:ext cx="203040" cy="18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5267BC-67E2-9822-AE0D-A03B8CB308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80897" y="896949"/>
                  <a:ext cx="22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88312B-740E-9A84-D0F4-815D76A075FC}"/>
                    </a:ext>
                  </a:extLst>
                </p14:cNvPr>
                <p14:cNvContentPartPr/>
                <p14:nvPr/>
              </p14:nvContentPartPr>
              <p14:xfrm>
                <a:off x="6467657" y="886869"/>
                <a:ext cx="342000" cy="13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88312B-740E-9A84-D0F4-815D76A075F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9017" y="878229"/>
                  <a:ext cx="359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AB7C44-FFFA-A55E-3930-0F862A6DB5A6}"/>
                    </a:ext>
                  </a:extLst>
                </p14:cNvPr>
                <p14:cNvContentPartPr/>
                <p14:nvPr/>
              </p14:nvContentPartPr>
              <p14:xfrm>
                <a:off x="6884177" y="899829"/>
                <a:ext cx="241560" cy="13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AB7C44-FFFA-A55E-3930-0F862A6DB5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75177" y="891189"/>
                  <a:ext cx="259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2545E8-546A-D620-C20D-F6ADF2433109}"/>
                    </a:ext>
                  </a:extLst>
                </p14:cNvPr>
                <p14:cNvContentPartPr/>
                <p14:nvPr/>
              </p14:nvContentPartPr>
              <p14:xfrm>
                <a:off x="7157777" y="901989"/>
                <a:ext cx="118440" cy="18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2545E8-546A-D620-C20D-F6ADF24331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48777" y="892989"/>
                  <a:ext cx="136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E7F29D-BD2C-C26F-00CE-BC481B6BEB22}"/>
              </a:ext>
            </a:extLst>
          </p:cNvPr>
          <p:cNvGrpSpPr/>
          <p:nvPr/>
        </p:nvGrpSpPr>
        <p:grpSpPr>
          <a:xfrm>
            <a:off x="7617137" y="598509"/>
            <a:ext cx="2070720" cy="588600"/>
            <a:chOff x="7617137" y="598509"/>
            <a:chExt cx="207072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1BDE9F-06C3-6603-FDED-88AAE78ACAFB}"/>
                    </a:ext>
                  </a:extLst>
                </p14:cNvPr>
                <p14:cNvContentPartPr/>
                <p14:nvPr/>
              </p14:nvContentPartPr>
              <p14:xfrm>
                <a:off x="7617137" y="736749"/>
                <a:ext cx="546840" cy="33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1BDE9F-06C3-6603-FDED-88AAE78ACA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08497" y="728109"/>
                  <a:ext cx="564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98086F-3643-1989-F734-5D56CB2A15B7}"/>
                    </a:ext>
                  </a:extLst>
                </p14:cNvPr>
                <p14:cNvContentPartPr/>
                <p14:nvPr/>
              </p14:nvContentPartPr>
              <p14:xfrm>
                <a:off x="8262257" y="598509"/>
                <a:ext cx="98640" cy="428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98086F-3643-1989-F734-5D56CB2A15B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53257" y="589509"/>
                  <a:ext cx="116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C8BD48-AF21-9373-89F6-C5B8559F061F}"/>
                    </a:ext>
                  </a:extLst>
                </p14:cNvPr>
                <p14:cNvContentPartPr/>
                <p14:nvPr/>
              </p14:nvContentPartPr>
              <p14:xfrm>
                <a:off x="8355497" y="666189"/>
                <a:ext cx="211680" cy="28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C8BD48-AF21-9373-89F6-C5B8559F06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46497" y="657549"/>
                  <a:ext cx="22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5ADA5A-1A64-E037-1245-FE97D91D0B74}"/>
                    </a:ext>
                  </a:extLst>
                </p14:cNvPr>
                <p14:cNvContentPartPr/>
                <p14:nvPr/>
              </p14:nvContentPartPr>
              <p14:xfrm>
                <a:off x="8623337" y="727029"/>
                <a:ext cx="361440" cy="394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5ADA5A-1A64-E037-1245-FE97D91D0B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14337" y="718389"/>
                  <a:ext cx="3790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401919-13DD-E3E2-9CE6-33996E21F6E0}"/>
                    </a:ext>
                  </a:extLst>
                </p14:cNvPr>
                <p14:cNvContentPartPr/>
                <p14:nvPr/>
              </p14:nvContentPartPr>
              <p14:xfrm>
                <a:off x="8831777" y="919989"/>
                <a:ext cx="156600" cy="6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401919-13DD-E3E2-9CE6-33996E21F6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3137" y="911349"/>
                  <a:ext cx="17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4636DAB-4D80-CDC7-936E-32A29EC88525}"/>
                    </a:ext>
                  </a:extLst>
                </p14:cNvPr>
                <p14:cNvContentPartPr/>
                <p14:nvPr/>
              </p14:nvContentPartPr>
              <p14:xfrm>
                <a:off x="9080897" y="687429"/>
                <a:ext cx="310320" cy="400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4636DAB-4D80-CDC7-936E-32A29EC885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2257" y="678789"/>
                  <a:ext cx="327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AD0B3D9-31C6-CBDA-0536-0ECF9178292C}"/>
                    </a:ext>
                  </a:extLst>
                </p14:cNvPr>
                <p14:cNvContentPartPr/>
                <p14:nvPr/>
              </p14:nvContentPartPr>
              <p14:xfrm>
                <a:off x="9373937" y="778509"/>
                <a:ext cx="313920" cy="408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AD0B3D9-31C6-CBDA-0536-0ECF9178292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64937" y="769509"/>
                  <a:ext cx="331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AD8128-5C41-D984-9CDD-0B65075D68F5}"/>
                    </a:ext>
                  </a:extLst>
                </p14:cNvPr>
                <p14:cNvContentPartPr/>
                <p14:nvPr/>
              </p14:nvContentPartPr>
              <p14:xfrm>
                <a:off x="9465377" y="1004229"/>
                <a:ext cx="177120" cy="45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AD8128-5C41-D984-9CDD-0B65075D68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56737" y="995229"/>
                  <a:ext cx="1947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7960CFD-EF2F-7E72-AE3E-125FF5A5E0B7}"/>
              </a:ext>
            </a:extLst>
          </p:cNvPr>
          <p:cNvGrpSpPr/>
          <p:nvPr/>
        </p:nvGrpSpPr>
        <p:grpSpPr>
          <a:xfrm>
            <a:off x="8373497" y="1322829"/>
            <a:ext cx="658800" cy="456480"/>
            <a:chOff x="8373497" y="1322829"/>
            <a:chExt cx="6588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1AC568-DF24-C8F6-5F5F-EDC169E6D49E}"/>
                    </a:ext>
                  </a:extLst>
                </p14:cNvPr>
                <p14:cNvContentPartPr/>
                <p14:nvPr/>
              </p14:nvContentPartPr>
              <p14:xfrm>
                <a:off x="8503097" y="1497069"/>
                <a:ext cx="529200" cy="28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1AC568-DF24-C8F6-5F5F-EDC169E6D4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94097" y="1488429"/>
                  <a:ext cx="546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85EA3C-59A9-9586-266D-03B0B0D852C4}"/>
                    </a:ext>
                  </a:extLst>
                </p14:cNvPr>
                <p14:cNvContentPartPr/>
                <p14:nvPr/>
              </p14:nvContentPartPr>
              <p14:xfrm>
                <a:off x="8675897" y="1322829"/>
                <a:ext cx="228240" cy="21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85EA3C-59A9-9586-266D-03B0B0D852C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66897" y="1313829"/>
                  <a:ext cx="245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FE8C82-3111-6FAD-DE1D-67FCFE677D50}"/>
                    </a:ext>
                  </a:extLst>
                </p14:cNvPr>
                <p14:cNvContentPartPr/>
                <p14:nvPr/>
              </p14:nvContentPartPr>
              <p14:xfrm>
                <a:off x="8373497" y="1328949"/>
                <a:ext cx="180360" cy="20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FE8C82-3111-6FAD-DE1D-67FCFE677D5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64497" y="1319949"/>
                  <a:ext cx="1980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E03B249-B664-3FDC-B741-91EEFAAC329F}"/>
              </a:ext>
            </a:extLst>
          </p:cNvPr>
          <p:cNvGrpSpPr/>
          <p:nvPr/>
        </p:nvGrpSpPr>
        <p:grpSpPr>
          <a:xfrm>
            <a:off x="10078457" y="819549"/>
            <a:ext cx="1809720" cy="508680"/>
            <a:chOff x="10078457" y="819549"/>
            <a:chExt cx="18097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B7A29F-CB25-B48C-2157-F0D738EE912D}"/>
                    </a:ext>
                  </a:extLst>
                </p14:cNvPr>
                <p14:cNvContentPartPr/>
                <p14:nvPr/>
              </p14:nvContentPartPr>
              <p14:xfrm>
                <a:off x="10078457" y="876069"/>
                <a:ext cx="186840" cy="293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B7A29F-CB25-B48C-2157-F0D738EE91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69817" y="867429"/>
                  <a:ext cx="204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885B69-1986-734F-FC7E-EBEB24FA60A3}"/>
                    </a:ext>
                  </a:extLst>
                </p14:cNvPr>
                <p14:cNvContentPartPr/>
                <p14:nvPr/>
              </p14:nvContentPartPr>
              <p14:xfrm>
                <a:off x="10153697" y="967149"/>
                <a:ext cx="227160" cy="203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885B69-1986-734F-FC7E-EBEB24FA60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45057" y="958509"/>
                  <a:ext cx="244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DC38652-8E96-3778-8071-C80DCBA1BCD8}"/>
                    </a:ext>
                  </a:extLst>
                </p14:cNvPr>
                <p14:cNvContentPartPr/>
                <p14:nvPr/>
              </p14:nvContentPartPr>
              <p14:xfrm>
                <a:off x="10403177" y="980469"/>
                <a:ext cx="128880" cy="194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DC38652-8E96-3778-8071-C80DCBA1BCD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94537" y="971469"/>
                  <a:ext cx="146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AFE87B5-0905-EFFB-D5DD-E2D5F0562337}"/>
                    </a:ext>
                  </a:extLst>
                </p14:cNvPr>
                <p14:cNvContentPartPr/>
                <p14:nvPr/>
              </p14:nvContentPartPr>
              <p14:xfrm>
                <a:off x="10575257" y="867429"/>
                <a:ext cx="334440" cy="330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AFE87B5-0905-EFFB-D5DD-E2D5F05623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66257" y="858789"/>
                  <a:ext cx="352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C736EA-C2BF-0452-A4E9-BC0F4B128DA8}"/>
                    </a:ext>
                  </a:extLst>
                </p14:cNvPr>
                <p14:cNvContentPartPr/>
                <p14:nvPr/>
              </p14:nvContentPartPr>
              <p14:xfrm>
                <a:off x="10822217" y="998109"/>
                <a:ext cx="66240" cy="208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C736EA-C2BF-0452-A4E9-BC0F4B128DA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3217" y="989469"/>
                  <a:ext cx="83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D3167C-21C5-4E28-128E-D47A5876073E}"/>
                    </a:ext>
                  </a:extLst>
                </p14:cNvPr>
                <p14:cNvContentPartPr/>
                <p14:nvPr/>
              </p14:nvContentPartPr>
              <p14:xfrm>
                <a:off x="10990697" y="819549"/>
                <a:ext cx="178920" cy="384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D3167C-21C5-4E28-128E-D47A587607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82057" y="810909"/>
                  <a:ext cx="1965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38922A0-FBB8-3EDE-7BE9-3FFC7587A1E9}"/>
                    </a:ext>
                  </a:extLst>
                </p14:cNvPr>
                <p14:cNvContentPartPr/>
                <p14:nvPr/>
              </p14:nvContentPartPr>
              <p14:xfrm>
                <a:off x="11038577" y="1020429"/>
                <a:ext cx="244800" cy="29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38922A0-FBB8-3EDE-7BE9-3FFC7587A1E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29577" y="1011789"/>
                  <a:ext cx="262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FB4EF4D-5B9F-342A-16CE-9287465D0531}"/>
                    </a:ext>
                  </a:extLst>
                </p14:cNvPr>
                <p14:cNvContentPartPr/>
                <p14:nvPr/>
              </p14:nvContentPartPr>
              <p14:xfrm>
                <a:off x="11376617" y="1004949"/>
                <a:ext cx="20160" cy="52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FB4EF4D-5B9F-342A-16CE-9287465D053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367977" y="995949"/>
                  <a:ext cx="37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5F9D93E-F777-C05E-E2C2-A02E88DBA1A0}"/>
                    </a:ext>
                  </a:extLst>
                </p14:cNvPr>
                <p14:cNvContentPartPr/>
                <p14:nvPr/>
              </p14:nvContentPartPr>
              <p14:xfrm>
                <a:off x="11338097" y="1096029"/>
                <a:ext cx="232200" cy="232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5F9D93E-F777-C05E-E2C2-A02E88DBA1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29097" y="1087389"/>
                  <a:ext cx="249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61D969-10B7-2B4F-039B-21DCFC42A932}"/>
                    </a:ext>
                  </a:extLst>
                </p14:cNvPr>
                <p14:cNvContentPartPr/>
                <p14:nvPr/>
              </p14:nvContentPartPr>
              <p14:xfrm>
                <a:off x="11678657" y="1109349"/>
                <a:ext cx="209520" cy="20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61D969-10B7-2B4F-039B-21DCFC42A9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69657" y="1100349"/>
                  <a:ext cx="22716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16DB2DB-360D-715F-4F34-9AD5E6E083A3}"/>
                  </a:ext>
                </a:extLst>
              </p14:cNvPr>
              <p14:cNvContentPartPr/>
              <p14:nvPr/>
            </p14:nvContentPartPr>
            <p14:xfrm>
              <a:off x="-26383" y="3117429"/>
              <a:ext cx="8100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16DB2DB-360D-715F-4F34-9AD5E6E083A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-35383" y="3108429"/>
                <a:ext cx="98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C028B5F-8AA7-2658-1B5B-4FE399A2E197}"/>
              </a:ext>
            </a:extLst>
          </p:cNvPr>
          <p:cNvGrpSpPr/>
          <p:nvPr/>
        </p:nvGrpSpPr>
        <p:grpSpPr>
          <a:xfrm>
            <a:off x="256937" y="1717029"/>
            <a:ext cx="1464120" cy="388080"/>
            <a:chOff x="256937" y="1717029"/>
            <a:chExt cx="146412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50D7A4-3670-37D3-CD98-4D1CABDB6540}"/>
                    </a:ext>
                  </a:extLst>
                </p14:cNvPr>
                <p14:cNvContentPartPr/>
                <p14:nvPr/>
              </p14:nvContentPartPr>
              <p14:xfrm>
                <a:off x="256937" y="1781829"/>
                <a:ext cx="192600" cy="32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50D7A4-3670-37D3-CD98-4D1CABDB654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7937" y="1772829"/>
                  <a:ext cx="210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8543903-D4A0-04D3-FC9D-BB50E0ABC548}"/>
                    </a:ext>
                  </a:extLst>
                </p14:cNvPr>
                <p14:cNvContentPartPr/>
                <p14:nvPr/>
              </p14:nvContentPartPr>
              <p14:xfrm>
                <a:off x="503177" y="1886589"/>
                <a:ext cx="175680" cy="19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8543903-D4A0-04D3-FC9D-BB50E0ABC5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4537" y="1877949"/>
                  <a:ext cx="193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F825578-BEA6-BDFF-8722-5EA6F2CF4C60}"/>
                    </a:ext>
                  </a:extLst>
                </p14:cNvPr>
                <p14:cNvContentPartPr/>
                <p14:nvPr/>
              </p14:nvContentPartPr>
              <p14:xfrm>
                <a:off x="456737" y="1756629"/>
                <a:ext cx="218880" cy="327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F825578-BEA6-BDFF-8722-5EA6F2CF4C6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7737" y="1747629"/>
                  <a:ext cx="236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D59AB1-46B6-6E68-C3A2-05783A2715A0}"/>
                    </a:ext>
                  </a:extLst>
                </p14:cNvPr>
                <p14:cNvContentPartPr/>
                <p14:nvPr/>
              </p14:nvContentPartPr>
              <p14:xfrm>
                <a:off x="515417" y="1891269"/>
                <a:ext cx="57240" cy="7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D59AB1-46B6-6E68-C3A2-05783A2715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6777" y="1882629"/>
                  <a:ext cx="74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66B2B4-839A-A42B-4614-76CE21898CF2}"/>
                    </a:ext>
                  </a:extLst>
                </p14:cNvPr>
                <p14:cNvContentPartPr/>
                <p14:nvPr/>
              </p14:nvContentPartPr>
              <p14:xfrm>
                <a:off x="693977" y="1752309"/>
                <a:ext cx="146160" cy="351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66B2B4-839A-A42B-4614-76CE21898C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4977" y="1743309"/>
                  <a:ext cx="163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E0687C-C6C5-8365-FE54-BC742A7074B8}"/>
                    </a:ext>
                  </a:extLst>
                </p14:cNvPr>
                <p14:cNvContentPartPr/>
                <p14:nvPr/>
              </p14:nvContentPartPr>
              <p14:xfrm>
                <a:off x="897377" y="1746189"/>
                <a:ext cx="284040" cy="333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E0687C-C6C5-8365-FE54-BC742A7074B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8737" y="1737549"/>
                  <a:ext cx="301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724585-8093-05EA-B656-D8126A76DCB6}"/>
                    </a:ext>
                  </a:extLst>
                </p14:cNvPr>
                <p14:cNvContentPartPr/>
                <p14:nvPr/>
              </p14:nvContentPartPr>
              <p14:xfrm>
                <a:off x="1022297" y="1872189"/>
                <a:ext cx="72720" cy="10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724585-8093-05EA-B656-D8126A76DCB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3657" y="1863189"/>
                  <a:ext cx="9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288D91A-C664-5B0C-84B8-374C64E5D57B}"/>
                    </a:ext>
                  </a:extLst>
                </p14:cNvPr>
                <p14:cNvContentPartPr/>
                <p14:nvPr/>
              </p14:nvContentPartPr>
              <p14:xfrm>
                <a:off x="1242257" y="1821789"/>
                <a:ext cx="108000" cy="232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288D91A-C664-5B0C-84B8-374C64E5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33257" y="1812789"/>
                  <a:ext cx="125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F7F5F6-559F-8C26-77E6-D9B2D9BC256A}"/>
                    </a:ext>
                  </a:extLst>
                </p14:cNvPr>
                <p14:cNvContentPartPr/>
                <p14:nvPr/>
              </p14:nvContentPartPr>
              <p14:xfrm>
                <a:off x="1422977" y="1727109"/>
                <a:ext cx="298080" cy="43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F7F5F6-559F-8C26-77E6-D9B2D9BC256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14337" y="1718469"/>
                  <a:ext cx="315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9C5425-EB90-CF2F-ABCD-A08F0D248E52}"/>
                    </a:ext>
                  </a:extLst>
                </p14:cNvPr>
                <p14:cNvContentPartPr/>
                <p14:nvPr/>
              </p14:nvContentPartPr>
              <p14:xfrm>
                <a:off x="1442057" y="1717029"/>
                <a:ext cx="106200" cy="348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9C5425-EB90-CF2F-ABCD-A08F0D248E5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33057" y="1708029"/>
                  <a:ext cx="12384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1DCEF3D-E56C-9893-F053-3943B070FF83}"/>
              </a:ext>
            </a:extLst>
          </p:cNvPr>
          <p:cNvGrpSpPr/>
          <p:nvPr/>
        </p:nvGrpSpPr>
        <p:grpSpPr>
          <a:xfrm>
            <a:off x="1967657" y="1647189"/>
            <a:ext cx="1967400" cy="937800"/>
            <a:chOff x="1967657" y="1647189"/>
            <a:chExt cx="196740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60AA8F-D20B-529A-2671-6587624E3A69}"/>
                    </a:ext>
                  </a:extLst>
                </p14:cNvPr>
                <p14:cNvContentPartPr/>
                <p14:nvPr/>
              </p14:nvContentPartPr>
              <p14:xfrm>
                <a:off x="1967657" y="1803429"/>
                <a:ext cx="188640" cy="291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60AA8F-D20B-529A-2671-6587624E3A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59017" y="1794429"/>
                  <a:ext cx="206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0EEE7B8-7B73-F353-CF89-10E915A5349B}"/>
                    </a:ext>
                  </a:extLst>
                </p14:cNvPr>
                <p14:cNvContentPartPr/>
                <p14:nvPr/>
              </p14:nvContentPartPr>
              <p14:xfrm>
                <a:off x="2160257" y="1863189"/>
                <a:ext cx="181080" cy="194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0EEE7B8-7B73-F353-CF89-10E915A5349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51257" y="1854549"/>
                  <a:ext cx="198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C3D6EDA-2EC0-F422-13B5-D7338A22A09D}"/>
                    </a:ext>
                  </a:extLst>
                </p14:cNvPr>
                <p14:cNvContentPartPr/>
                <p14:nvPr/>
              </p14:nvContentPartPr>
              <p14:xfrm>
                <a:off x="2370497" y="1759149"/>
                <a:ext cx="63000" cy="306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C3D6EDA-2EC0-F422-13B5-D7338A22A09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361497" y="1750149"/>
                  <a:ext cx="80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17EB4E-9918-5DE0-2E41-1476CA49E703}"/>
                    </a:ext>
                  </a:extLst>
                </p14:cNvPr>
                <p14:cNvContentPartPr/>
                <p14:nvPr/>
              </p14:nvContentPartPr>
              <p14:xfrm>
                <a:off x="2627897" y="1695069"/>
                <a:ext cx="99720" cy="338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17EB4E-9918-5DE0-2E41-1476CA49E70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18897" y="1686069"/>
                  <a:ext cx="117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20DE64B-9319-DE25-8872-F6D3601B8AE6}"/>
                    </a:ext>
                  </a:extLst>
                </p14:cNvPr>
                <p14:cNvContentPartPr/>
                <p14:nvPr/>
              </p14:nvContentPartPr>
              <p14:xfrm>
                <a:off x="2629337" y="2014389"/>
                <a:ext cx="87480" cy="38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20DE64B-9319-DE25-8872-F6D3601B8A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20697" y="2005389"/>
                  <a:ext cx="105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FD84198-11B1-12E0-BFDD-0F430A2FFAB0}"/>
                    </a:ext>
                  </a:extLst>
                </p14:cNvPr>
                <p14:cNvContentPartPr/>
                <p14:nvPr/>
              </p14:nvContentPartPr>
              <p14:xfrm>
                <a:off x="2965217" y="1953549"/>
                <a:ext cx="45720" cy="91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FD84198-11B1-12E0-BFDD-0F430A2FFAB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56217" y="1944549"/>
                  <a:ext cx="63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83CF5B8-032D-E14C-6EC5-248D79CA0500}"/>
                    </a:ext>
                  </a:extLst>
                </p14:cNvPr>
                <p14:cNvContentPartPr/>
                <p14:nvPr/>
              </p14:nvContentPartPr>
              <p14:xfrm>
                <a:off x="3139817" y="1816389"/>
                <a:ext cx="123840" cy="293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83CF5B8-032D-E14C-6EC5-248D79CA05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30817" y="1807389"/>
                  <a:ext cx="141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A788F5-A57B-260C-1322-2AB022D0FC54}"/>
                    </a:ext>
                  </a:extLst>
                </p14:cNvPr>
                <p14:cNvContentPartPr/>
                <p14:nvPr/>
              </p14:nvContentPartPr>
              <p14:xfrm>
                <a:off x="3311897" y="1860669"/>
                <a:ext cx="226080" cy="234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A788F5-A57B-260C-1322-2AB022D0FC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03257" y="1851669"/>
                  <a:ext cx="243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71D3A8C-12C6-F9F2-E061-481C91F0C21F}"/>
                    </a:ext>
                  </a:extLst>
                </p14:cNvPr>
                <p14:cNvContentPartPr/>
                <p14:nvPr/>
              </p14:nvContentPartPr>
              <p14:xfrm>
                <a:off x="3571457" y="1732509"/>
                <a:ext cx="39600" cy="353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71D3A8C-12C6-F9F2-E061-481C91F0C21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62817" y="1723869"/>
                  <a:ext cx="57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08B93F-310F-664C-C15D-311F0AB912AF}"/>
                    </a:ext>
                  </a:extLst>
                </p14:cNvPr>
                <p14:cNvContentPartPr/>
                <p14:nvPr/>
              </p14:nvContentPartPr>
              <p14:xfrm>
                <a:off x="3753977" y="1647189"/>
                <a:ext cx="181080" cy="250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08B93F-310F-664C-C15D-311F0AB912A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44977" y="1638189"/>
                  <a:ext cx="198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8810CD-FEEF-D997-5A3D-035E99316BE9}"/>
                    </a:ext>
                  </a:extLst>
                </p14:cNvPr>
                <p14:cNvContentPartPr/>
                <p14:nvPr/>
              </p14:nvContentPartPr>
              <p14:xfrm>
                <a:off x="2514857" y="2219589"/>
                <a:ext cx="541440" cy="31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8810CD-FEEF-D997-5A3D-035E99316B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06217" y="2210949"/>
                  <a:ext cx="559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F2083A2-3615-E2F9-81C1-4B488E1EC313}"/>
                    </a:ext>
                  </a:extLst>
                </p14:cNvPr>
                <p14:cNvContentPartPr/>
                <p14:nvPr/>
              </p14:nvContentPartPr>
              <p14:xfrm>
                <a:off x="2547257" y="2250549"/>
                <a:ext cx="148320" cy="81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F2083A2-3615-E2F9-81C1-4B488E1EC31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38257" y="2241549"/>
                  <a:ext cx="165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BBA3A16-24E3-7622-8FD6-FF6606AD6CD6}"/>
                    </a:ext>
                  </a:extLst>
                </p14:cNvPr>
                <p14:cNvContentPartPr/>
                <p14:nvPr/>
              </p14:nvContentPartPr>
              <p14:xfrm>
                <a:off x="2206697" y="2263869"/>
                <a:ext cx="293040" cy="321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BBA3A16-24E3-7622-8FD6-FF6606AD6CD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97697" y="2254869"/>
                  <a:ext cx="310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63A4DAB-63D9-F23F-9330-E6058A426C5A}"/>
                    </a:ext>
                  </a:extLst>
                </p14:cNvPr>
                <p14:cNvContentPartPr/>
                <p14:nvPr/>
              </p14:nvContentPartPr>
              <p14:xfrm>
                <a:off x="2301737" y="2343069"/>
                <a:ext cx="33120" cy="99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63A4DAB-63D9-F23F-9330-E6058A426C5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93097" y="2334069"/>
                  <a:ext cx="50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4F45EA-5D31-4106-34B2-4F294E21989A}"/>
              </a:ext>
            </a:extLst>
          </p:cNvPr>
          <p:cNvGrpSpPr/>
          <p:nvPr/>
        </p:nvGrpSpPr>
        <p:grpSpPr>
          <a:xfrm>
            <a:off x="4237097" y="1629909"/>
            <a:ext cx="1189800" cy="548280"/>
            <a:chOff x="4237097" y="1629909"/>
            <a:chExt cx="118980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28423BB-8E21-8465-FB2D-10E076849534}"/>
                    </a:ext>
                  </a:extLst>
                </p14:cNvPr>
                <p14:cNvContentPartPr/>
                <p14:nvPr/>
              </p14:nvContentPartPr>
              <p14:xfrm>
                <a:off x="4282097" y="1629909"/>
                <a:ext cx="518040" cy="490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28423BB-8E21-8465-FB2D-10E07684953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73457" y="1621269"/>
                  <a:ext cx="5356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23049D-B7EE-D770-BDD9-1C4912E39E8B}"/>
                    </a:ext>
                  </a:extLst>
                </p14:cNvPr>
                <p14:cNvContentPartPr/>
                <p14:nvPr/>
              </p14:nvContentPartPr>
              <p14:xfrm>
                <a:off x="4237097" y="1991349"/>
                <a:ext cx="203760" cy="39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23049D-B7EE-D770-BDD9-1C4912E39E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28457" y="1982349"/>
                  <a:ext cx="22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18EEEA1-FC2B-48FC-D9E3-E855F1C8524F}"/>
                    </a:ext>
                  </a:extLst>
                </p14:cNvPr>
                <p14:cNvContentPartPr/>
                <p14:nvPr/>
              </p14:nvContentPartPr>
              <p14:xfrm>
                <a:off x="4604297" y="1856709"/>
                <a:ext cx="74520" cy="264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18EEEA1-FC2B-48FC-D9E3-E855F1C852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5297" y="1847709"/>
                  <a:ext cx="92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EFE6FD1-7ED8-213A-6D08-3EB798A883F2}"/>
                    </a:ext>
                  </a:extLst>
                </p14:cNvPr>
                <p14:cNvContentPartPr/>
                <p14:nvPr/>
              </p14:nvContentPartPr>
              <p14:xfrm>
                <a:off x="4693937" y="1790829"/>
                <a:ext cx="215640" cy="339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EFE6FD1-7ED8-213A-6D08-3EB798A883F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84937" y="1781829"/>
                  <a:ext cx="233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CD57FC3-A3CA-1CB4-2ADA-7A5D3D103E67}"/>
                    </a:ext>
                  </a:extLst>
                </p14:cNvPr>
                <p14:cNvContentPartPr/>
                <p14:nvPr/>
              </p14:nvContentPartPr>
              <p14:xfrm>
                <a:off x="4937297" y="1934109"/>
                <a:ext cx="164880" cy="201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CD57FC3-A3CA-1CB4-2ADA-7A5D3D103E6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8657" y="1925469"/>
                  <a:ext cx="182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2CB783-E83D-B8A9-714A-D154E068D422}"/>
                    </a:ext>
                  </a:extLst>
                </p14:cNvPr>
                <p14:cNvContentPartPr/>
                <p14:nvPr/>
              </p14:nvContentPartPr>
              <p14:xfrm>
                <a:off x="5157977" y="2026989"/>
                <a:ext cx="268920" cy="151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2CB783-E83D-B8A9-714A-D154E068D42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48977" y="2018349"/>
                  <a:ext cx="28656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B1F8CDB-F260-7EC0-98F8-9D57BFA4AE12}"/>
              </a:ext>
            </a:extLst>
          </p:cNvPr>
          <p:cNvGrpSpPr/>
          <p:nvPr/>
        </p:nvGrpSpPr>
        <p:grpSpPr>
          <a:xfrm>
            <a:off x="5904257" y="1747629"/>
            <a:ext cx="2301480" cy="703440"/>
            <a:chOff x="5904257" y="1747629"/>
            <a:chExt cx="230148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1A6CE7-5AE7-1701-2696-6AA19AEDFDA5}"/>
                    </a:ext>
                  </a:extLst>
                </p14:cNvPr>
                <p14:cNvContentPartPr/>
                <p14:nvPr/>
              </p14:nvContentPartPr>
              <p14:xfrm>
                <a:off x="5904257" y="1747629"/>
                <a:ext cx="633240" cy="40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1A6CE7-5AE7-1701-2696-6AA19AEDFDA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95257" y="1738629"/>
                  <a:ext cx="650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700D3F8-30A3-F44A-67CE-EF4B1B504400}"/>
                    </a:ext>
                  </a:extLst>
                </p14:cNvPr>
                <p14:cNvContentPartPr/>
                <p14:nvPr/>
              </p14:nvContentPartPr>
              <p14:xfrm>
                <a:off x="5996417" y="1760229"/>
                <a:ext cx="133200" cy="515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700D3F8-30A3-F44A-67CE-EF4B1B50440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87417" y="1751589"/>
                  <a:ext cx="1508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DB609F7-8B9C-49CD-4B51-99D35099C081}"/>
                    </a:ext>
                  </a:extLst>
                </p14:cNvPr>
                <p14:cNvContentPartPr/>
                <p14:nvPr/>
              </p14:nvContentPartPr>
              <p14:xfrm>
                <a:off x="6285857" y="2222469"/>
                <a:ext cx="69480" cy="22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DB609F7-8B9C-49CD-4B51-99D35099C08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77217" y="2213469"/>
                  <a:ext cx="87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C9924E8-A92A-FD4B-4E3F-C8A37AC86880}"/>
                    </a:ext>
                  </a:extLst>
                </p14:cNvPr>
                <p14:cNvContentPartPr/>
                <p14:nvPr/>
              </p14:nvContentPartPr>
              <p14:xfrm>
                <a:off x="6208457" y="2048949"/>
                <a:ext cx="238320" cy="252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C9924E8-A92A-FD4B-4E3F-C8A37AC868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99457" y="2039949"/>
                  <a:ext cx="255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6FB572-FBD4-77F6-D149-826166CAA7DF}"/>
                    </a:ext>
                  </a:extLst>
                </p14:cNvPr>
                <p14:cNvContentPartPr/>
                <p14:nvPr/>
              </p14:nvContentPartPr>
              <p14:xfrm>
                <a:off x="6605897" y="1917549"/>
                <a:ext cx="241560" cy="385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6FB572-FBD4-77F6-D149-826166CAA7D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97257" y="1908909"/>
                  <a:ext cx="259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F24025D-4E9A-39D2-D866-E9C760A17AE0}"/>
                    </a:ext>
                  </a:extLst>
                </p14:cNvPr>
                <p14:cNvContentPartPr/>
                <p14:nvPr/>
              </p14:nvContentPartPr>
              <p14:xfrm>
                <a:off x="7008377" y="1787949"/>
                <a:ext cx="169200" cy="596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F24025D-4E9A-39D2-D866-E9C760A17AE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99737" y="1779309"/>
                  <a:ext cx="186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D8C48A7-70E9-0A61-6945-26DD9E8F0BAC}"/>
                    </a:ext>
                  </a:extLst>
                </p14:cNvPr>
                <p14:cNvContentPartPr/>
                <p14:nvPr/>
              </p14:nvContentPartPr>
              <p14:xfrm>
                <a:off x="7172537" y="2146149"/>
                <a:ext cx="216360" cy="198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D8C48A7-70E9-0A61-6945-26DD9E8F0BA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63537" y="2137509"/>
                  <a:ext cx="23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6925EF7-DC74-87C9-650C-10A25FD58167}"/>
                    </a:ext>
                  </a:extLst>
                </p14:cNvPr>
                <p14:cNvContentPartPr/>
                <p14:nvPr/>
              </p14:nvContentPartPr>
              <p14:xfrm>
                <a:off x="7446857" y="2148669"/>
                <a:ext cx="163440" cy="206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6925EF7-DC74-87C9-650C-10A25FD5816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37857" y="2140029"/>
                  <a:ext cx="18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1291E4-D25C-DCB6-0DE6-349AA16F5A0F}"/>
                    </a:ext>
                  </a:extLst>
                </p14:cNvPr>
                <p14:cNvContentPartPr/>
                <p14:nvPr/>
              </p14:nvContentPartPr>
              <p14:xfrm>
                <a:off x="7645217" y="2169189"/>
                <a:ext cx="303120" cy="248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1291E4-D25C-DCB6-0DE6-349AA16F5A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36577" y="2160549"/>
                  <a:ext cx="320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0184534-F4C4-0788-DD1C-BFC91EFF5493}"/>
                    </a:ext>
                  </a:extLst>
                </p14:cNvPr>
                <p14:cNvContentPartPr/>
                <p14:nvPr/>
              </p14:nvContentPartPr>
              <p14:xfrm>
                <a:off x="7997297" y="2237589"/>
                <a:ext cx="208440" cy="213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0184534-F4C4-0788-DD1C-BFC91EFF549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88297" y="2228949"/>
                  <a:ext cx="2260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F396D4-D4A6-87A8-E437-4D3B936E8E05}"/>
                  </a:ext>
                </a:extLst>
              </p14:cNvPr>
              <p14:cNvContentPartPr/>
              <p14:nvPr/>
            </p14:nvContentPartPr>
            <p14:xfrm>
              <a:off x="8612537" y="2100789"/>
              <a:ext cx="457200" cy="286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F396D4-D4A6-87A8-E437-4D3B936E8E0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603537" y="2091789"/>
                <a:ext cx="47484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A077CEB-D7AB-6F9E-86D7-750D7E135CF7}"/>
              </a:ext>
            </a:extLst>
          </p:cNvPr>
          <p:cNvGrpSpPr/>
          <p:nvPr/>
        </p:nvGrpSpPr>
        <p:grpSpPr>
          <a:xfrm>
            <a:off x="9156857" y="1982349"/>
            <a:ext cx="1712160" cy="669960"/>
            <a:chOff x="9156857" y="1982349"/>
            <a:chExt cx="171216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DAC0E1B-E310-4963-DC88-05F30B8D0DF1}"/>
                    </a:ext>
                  </a:extLst>
                </p14:cNvPr>
                <p14:cNvContentPartPr/>
                <p14:nvPr/>
              </p14:nvContentPartPr>
              <p14:xfrm>
                <a:off x="9156857" y="1982349"/>
                <a:ext cx="246240" cy="450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DAC0E1B-E310-4963-DC88-05F30B8D0D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147857" y="1973709"/>
                  <a:ext cx="2638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B2E6EA5-8C22-A194-63D2-AE27C5999C99}"/>
                    </a:ext>
                  </a:extLst>
                </p14:cNvPr>
                <p14:cNvContentPartPr/>
                <p14:nvPr/>
              </p14:nvContentPartPr>
              <p14:xfrm>
                <a:off x="9370697" y="2109429"/>
                <a:ext cx="312120" cy="323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B2E6EA5-8C22-A194-63D2-AE27C5999C9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62057" y="2100789"/>
                  <a:ext cx="329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14BA16-46CB-E80B-EC0A-BE0C82C39E6C}"/>
                    </a:ext>
                  </a:extLst>
                </p14:cNvPr>
                <p14:cNvContentPartPr/>
                <p14:nvPr/>
              </p14:nvContentPartPr>
              <p14:xfrm>
                <a:off x="9664817" y="2043189"/>
                <a:ext cx="499680" cy="455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14BA16-46CB-E80B-EC0A-BE0C82C39E6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55817" y="2034189"/>
                  <a:ext cx="517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4067A14-D773-2BD7-408F-FC6957876732}"/>
                    </a:ext>
                  </a:extLst>
                </p14:cNvPr>
                <p14:cNvContentPartPr/>
                <p14:nvPr/>
              </p14:nvContentPartPr>
              <p14:xfrm>
                <a:off x="9849497" y="2185749"/>
                <a:ext cx="262080" cy="2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4067A14-D773-2BD7-408F-FC695787673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40857" y="2177109"/>
                  <a:ext cx="279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69C0A57-BA8D-E60E-5A7B-B5980CABAE24}"/>
                    </a:ext>
                  </a:extLst>
                </p14:cNvPr>
                <p14:cNvContentPartPr/>
                <p14:nvPr/>
              </p14:nvContentPartPr>
              <p14:xfrm>
                <a:off x="10020857" y="2138589"/>
                <a:ext cx="430560" cy="412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69C0A57-BA8D-E60E-5A7B-B5980CABAE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11857" y="2129949"/>
                  <a:ext cx="448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12EEA21-9664-B2A9-FFBB-C84DAA8E7814}"/>
                    </a:ext>
                  </a:extLst>
                </p14:cNvPr>
                <p14:cNvContentPartPr/>
                <p14:nvPr/>
              </p14:nvContentPartPr>
              <p14:xfrm>
                <a:off x="10483457" y="2166669"/>
                <a:ext cx="374040" cy="485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12EEA21-9664-B2A9-FFBB-C84DAA8E781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74457" y="2157669"/>
                  <a:ext cx="3916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D6922E9-445B-7109-298E-C8D4E18D2851}"/>
                    </a:ext>
                  </a:extLst>
                </p14:cNvPr>
                <p14:cNvContentPartPr/>
                <p14:nvPr/>
              </p14:nvContentPartPr>
              <p14:xfrm>
                <a:off x="10692257" y="2426229"/>
                <a:ext cx="176760" cy="29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D6922E9-445B-7109-298E-C8D4E18D285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83257" y="2417229"/>
                  <a:ext cx="1944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99803BA-059E-9F00-2524-56A0ED646319}"/>
                  </a:ext>
                </a:extLst>
              </p14:cNvPr>
              <p14:cNvContentPartPr/>
              <p14:nvPr/>
            </p14:nvContentPartPr>
            <p14:xfrm>
              <a:off x="3669017" y="2928789"/>
              <a:ext cx="273240" cy="263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99803BA-059E-9F00-2524-56A0ED64631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60017" y="2920149"/>
                <a:ext cx="290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EED60AF-1D38-7A7C-4A05-DCCE8D322ACA}"/>
                  </a:ext>
                </a:extLst>
              </p14:cNvPr>
              <p14:cNvContentPartPr/>
              <p14:nvPr/>
            </p14:nvContentPartPr>
            <p14:xfrm>
              <a:off x="3956657" y="2930589"/>
              <a:ext cx="245520" cy="229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EED60AF-1D38-7A7C-4A05-DCCE8D322AC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48017" y="2921949"/>
                <a:ext cx="263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B2EFBBF-C62C-E890-B6C9-3AE864C0440B}"/>
                  </a:ext>
                </a:extLst>
              </p14:cNvPr>
              <p14:cNvContentPartPr/>
              <p14:nvPr/>
            </p14:nvContentPartPr>
            <p14:xfrm>
              <a:off x="4286417" y="2970909"/>
              <a:ext cx="147600" cy="194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B2EFBBF-C62C-E890-B6C9-3AE864C0440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277417" y="2962269"/>
                <a:ext cx="165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FA21319-040C-537B-25FE-FC94235AB806}"/>
                  </a:ext>
                </a:extLst>
              </p14:cNvPr>
              <p14:cNvContentPartPr/>
              <p14:nvPr/>
            </p14:nvContentPartPr>
            <p14:xfrm>
              <a:off x="4470737" y="2781909"/>
              <a:ext cx="317520" cy="371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FA21319-040C-537B-25FE-FC94235AB80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462097" y="2772909"/>
                <a:ext cx="335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10CDD82-3CEE-BC39-D657-0E30276F9125}"/>
                  </a:ext>
                </a:extLst>
              </p14:cNvPr>
              <p14:cNvContentPartPr/>
              <p14:nvPr/>
            </p14:nvContentPartPr>
            <p14:xfrm>
              <a:off x="4699697" y="3006549"/>
              <a:ext cx="111240" cy="1850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10CDD82-3CEE-BC39-D657-0E30276F912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691057" y="2997549"/>
                <a:ext cx="128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174C848-EF3C-60D1-E487-BF58E61CBFE8}"/>
                  </a:ext>
                </a:extLst>
              </p14:cNvPr>
              <p14:cNvContentPartPr/>
              <p14:nvPr/>
            </p14:nvContentPartPr>
            <p14:xfrm>
              <a:off x="4868897" y="2912229"/>
              <a:ext cx="6840" cy="7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174C848-EF3C-60D1-E487-BF58E61CBFE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860257" y="2903589"/>
                <a:ext cx="24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219DE93-1043-16FC-B935-1AACA3E93A53}"/>
                  </a:ext>
                </a:extLst>
              </p14:cNvPr>
              <p14:cNvContentPartPr/>
              <p14:nvPr/>
            </p14:nvContentPartPr>
            <p14:xfrm>
              <a:off x="4875737" y="2789469"/>
              <a:ext cx="209520" cy="396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219DE93-1043-16FC-B935-1AACA3E93A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866737" y="2780829"/>
                <a:ext cx="2271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9D69D3B-48A6-1E17-64A2-FCDB0DA60299}"/>
                  </a:ext>
                </a:extLst>
              </p14:cNvPr>
              <p14:cNvContentPartPr/>
              <p14:nvPr/>
            </p14:nvContentPartPr>
            <p14:xfrm>
              <a:off x="5074817" y="2939229"/>
              <a:ext cx="134640" cy="2588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9D69D3B-48A6-1E17-64A2-FCDB0DA60299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065817" y="2930229"/>
                <a:ext cx="152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DCEC9EF-A6B9-929C-F9D9-DC6B486AEA2A}"/>
                  </a:ext>
                </a:extLst>
              </p14:cNvPr>
              <p14:cNvContentPartPr/>
              <p14:nvPr/>
            </p14:nvContentPartPr>
            <p14:xfrm>
              <a:off x="5207297" y="2957949"/>
              <a:ext cx="138960" cy="1767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DCEC9EF-A6B9-929C-F9D9-DC6B486AEA2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198297" y="2948949"/>
                <a:ext cx="156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1863DC8-4FF1-E88B-2B53-7DBC664C7F4D}"/>
                  </a:ext>
                </a:extLst>
              </p14:cNvPr>
              <p14:cNvContentPartPr/>
              <p14:nvPr/>
            </p14:nvContentPartPr>
            <p14:xfrm>
              <a:off x="5386577" y="3029589"/>
              <a:ext cx="113760" cy="1476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1863DC8-4FF1-E88B-2B53-7DBC664C7F4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377937" y="3020589"/>
                <a:ext cx="1314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920A29-2354-A5A7-194C-A3947D4A3E12}"/>
              </a:ext>
            </a:extLst>
          </p:cNvPr>
          <p:cNvGrpSpPr/>
          <p:nvPr/>
        </p:nvGrpSpPr>
        <p:grpSpPr>
          <a:xfrm>
            <a:off x="872177" y="3722589"/>
            <a:ext cx="1011600" cy="458280"/>
            <a:chOff x="872177" y="3722589"/>
            <a:chExt cx="101160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6F2CBEA-3994-A2D9-50CE-632C62D2CC14}"/>
                    </a:ext>
                  </a:extLst>
                </p14:cNvPr>
                <p14:cNvContentPartPr/>
                <p14:nvPr/>
              </p14:nvContentPartPr>
              <p14:xfrm>
                <a:off x="872177" y="3796749"/>
                <a:ext cx="209520" cy="384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F2CBEA-3994-A2D9-50CE-632C62D2CC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63537" y="3787749"/>
                  <a:ext cx="227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BE209A-6B00-38BA-32E7-73DCF523448A}"/>
                    </a:ext>
                  </a:extLst>
                </p14:cNvPr>
                <p14:cNvContentPartPr/>
                <p14:nvPr/>
              </p14:nvContentPartPr>
              <p14:xfrm>
                <a:off x="1113017" y="3722589"/>
                <a:ext cx="202680" cy="456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BE209A-6B00-38BA-32E7-73DCF523448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04377" y="3713589"/>
                  <a:ext cx="2203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4E575D2-9647-5560-552C-090C41804312}"/>
                    </a:ext>
                  </a:extLst>
                </p14:cNvPr>
                <p14:cNvContentPartPr/>
                <p14:nvPr/>
              </p14:nvContentPartPr>
              <p14:xfrm>
                <a:off x="1509377" y="4032189"/>
                <a:ext cx="321840" cy="78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4E575D2-9647-5560-552C-090C4180431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00737" y="4023189"/>
                  <a:ext cx="339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F8C127E-83B8-2501-0C92-808676AD7AFE}"/>
                    </a:ext>
                  </a:extLst>
                </p14:cNvPr>
                <p14:cNvContentPartPr/>
                <p14:nvPr/>
              </p14:nvContentPartPr>
              <p14:xfrm>
                <a:off x="1766057" y="3938229"/>
                <a:ext cx="117720" cy="217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F8C127E-83B8-2501-0C92-808676AD7AF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57417" y="3929229"/>
                  <a:ext cx="1353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73F2FEC-6AC7-E902-14F9-09D7358378EC}"/>
              </a:ext>
            </a:extLst>
          </p:cNvPr>
          <p:cNvGrpSpPr/>
          <p:nvPr/>
        </p:nvGrpSpPr>
        <p:grpSpPr>
          <a:xfrm>
            <a:off x="2124977" y="3807189"/>
            <a:ext cx="1333080" cy="451800"/>
            <a:chOff x="2124977" y="3807189"/>
            <a:chExt cx="133308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6A374F0-8963-66DE-BF34-BA1CA725CFE8}"/>
                    </a:ext>
                  </a:extLst>
                </p14:cNvPr>
                <p14:cNvContentPartPr/>
                <p14:nvPr/>
              </p14:nvContentPartPr>
              <p14:xfrm>
                <a:off x="2124977" y="3893229"/>
                <a:ext cx="218520" cy="302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6A374F0-8963-66DE-BF34-BA1CA725CFE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15977" y="3884589"/>
                  <a:ext cx="236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DADFCA5-EC15-E921-8672-2FB73BCF858D}"/>
                    </a:ext>
                  </a:extLst>
                </p14:cNvPr>
                <p14:cNvContentPartPr/>
                <p14:nvPr/>
              </p14:nvContentPartPr>
              <p14:xfrm>
                <a:off x="2482097" y="3807189"/>
                <a:ext cx="88200" cy="349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DADFCA5-EC15-E921-8672-2FB73BCF858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73097" y="3798549"/>
                  <a:ext cx="105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A89214F-DC2E-92A5-01D7-A67ED505FD83}"/>
                    </a:ext>
                  </a:extLst>
                </p14:cNvPr>
                <p14:cNvContentPartPr/>
                <p14:nvPr/>
              </p14:nvContentPartPr>
              <p14:xfrm>
                <a:off x="2423777" y="3976749"/>
                <a:ext cx="159120" cy="55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A89214F-DC2E-92A5-01D7-A67ED505FD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14777" y="3967749"/>
                  <a:ext cx="176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44559CF-2955-97AB-590E-8DD1344FC64D}"/>
                    </a:ext>
                  </a:extLst>
                </p14:cNvPr>
                <p14:cNvContentPartPr/>
                <p14:nvPr/>
              </p14:nvContentPartPr>
              <p14:xfrm>
                <a:off x="2587937" y="3972069"/>
                <a:ext cx="220320" cy="185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44559CF-2955-97AB-590E-8DD1344FC6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579297" y="3963429"/>
                  <a:ext cx="237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A62A83C-220B-71FC-29F9-E1710FD25288}"/>
                    </a:ext>
                  </a:extLst>
                </p14:cNvPr>
                <p14:cNvContentPartPr/>
                <p14:nvPr/>
              </p14:nvContentPartPr>
              <p14:xfrm>
                <a:off x="2781257" y="3834549"/>
                <a:ext cx="230040" cy="347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A62A83C-220B-71FC-29F9-E1710FD2528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72617" y="3825909"/>
                  <a:ext cx="247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5E12BAF-2314-BEAE-A637-B409B8EF8749}"/>
                    </a:ext>
                  </a:extLst>
                </p14:cNvPr>
                <p14:cNvContentPartPr/>
                <p14:nvPr/>
              </p14:nvContentPartPr>
              <p14:xfrm>
                <a:off x="3011297" y="3985389"/>
                <a:ext cx="160920" cy="172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5E12BAF-2314-BEAE-A637-B409B8EF874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02297" y="3976389"/>
                  <a:ext cx="178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5D19C39-38CA-E8D1-BCE1-3FBAEA72BC42}"/>
                    </a:ext>
                  </a:extLst>
                </p14:cNvPr>
                <p14:cNvContentPartPr/>
                <p14:nvPr/>
              </p14:nvContentPartPr>
              <p14:xfrm>
                <a:off x="3158177" y="4031469"/>
                <a:ext cx="125640" cy="159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5D19C39-38CA-E8D1-BCE1-3FBAEA72BC4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49177" y="4022469"/>
                  <a:ext cx="143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6FF0E5D-9186-02C1-E649-DDC020A3E63B}"/>
                    </a:ext>
                  </a:extLst>
                </p14:cNvPr>
                <p14:cNvContentPartPr/>
                <p14:nvPr/>
              </p14:nvContentPartPr>
              <p14:xfrm>
                <a:off x="3397577" y="3831309"/>
                <a:ext cx="60480" cy="427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6FF0E5D-9186-02C1-E649-DDC020A3E63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388577" y="3822669"/>
                  <a:ext cx="7812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51B58ED-FC4F-EB36-45E1-3F9D68469F73}"/>
              </a:ext>
            </a:extLst>
          </p:cNvPr>
          <p:cNvGrpSpPr/>
          <p:nvPr/>
        </p:nvGrpSpPr>
        <p:grpSpPr>
          <a:xfrm>
            <a:off x="4178417" y="3646629"/>
            <a:ext cx="4884840" cy="1877400"/>
            <a:chOff x="4178417" y="3646629"/>
            <a:chExt cx="4884840" cy="18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B586B0D-2B48-644C-A608-962976110A7A}"/>
                    </a:ext>
                  </a:extLst>
                </p14:cNvPr>
                <p14:cNvContentPartPr/>
                <p14:nvPr/>
              </p14:nvContentPartPr>
              <p14:xfrm>
                <a:off x="4280657" y="4441149"/>
                <a:ext cx="340200" cy="147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B586B0D-2B48-644C-A608-962976110A7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71657" y="4432149"/>
                  <a:ext cx="357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03F3BF0-8442-8706-D0BC-DE322483FBD2}"/>
                    </a:ext>
                  </a:extLst>
                </p14:cNvPr>
                <p14:cNvContentPartPr/>
                <p14:nvPr/>
              </p14:nvContentPartPr>
              <p14:xfrm>
                <a:off x="4178417" y="4322709"/>
                <a:ext cx="156240" cy="268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03F3BF0-8442-8706-D0BC-DE322483FB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69417" y="4314069"/>
                  <a:ext cx="173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AE3966-95AC-0862-54C5-D2632925AFC0}"/>
                    </a:ext>
                  </a:extLst>
                </p14:cNvPr>
                <p14:cNvContentPartPr/>
                <p14:nvPr/>
              </p14:nvContentPartPr>
              <p14:xfrm>
                <a:off x="5078057" y="3855789"/>
                <a:ext cx="3002400" cy="1668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AE3966-95AC-0862-54C5-D2632925AFC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069417" y="3847149"/>
                  <a:ext cx="3020040" cy="16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776DC38-3C33-3C69-5E07-4C86F2CBDED4}"/>
                    </a:ext>
                  </a:extLst>
                </p14:cNvPr>
                <p14:cNvContentPartPr/>
                <p14:nvPr/>
              </p14:nvContentPartPr>
              <p14:xfrm>
                <a:off x="5105057" y="3880629"/>
                <a:ext cx="213840" cy="1546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776DC38-3C33-3C69-5E07-4C86F2CBDED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096417" y="3871989"/>
                  <a:ext cx="231480" cy="15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AA91D08-40C6-4B68-C627-884437CE6926}"/>
                    </a:ext>
                  </a:extLst>
                </p14:cNvPr>
                <p14:cNvContentPartPr/>
                <p14:nvPr/>
              </p14:nvContentPartPr>
              <p14:xfrm>
                <a:off x="5451737" y="3646629"/>
                <a:ext cx="211320" cy="209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AA91D08-40C6-4B68-C627-884437CE692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443097" y="3637629"/>
                  <a:ext cx="228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D3675F2-3A56-55D5-C44C-372173DA8F95}"/>
                    </a:ext>
                  </a:extLst>
                </p14:cNvPr>
                <p14:cNvContentPartPr/>
                <p14:nvPr/>
              </p14:nvContentPartPr>
              <p14:xfrm>
                <a:off x="5637857" y="3679749"/>
                <a:ext cx="299520" cy="223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D3675F2-3A56-55D5-C44C-372173DA8F9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29217" y="3671109"/>
                  <a:ext cx="317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1006756-78B9-5ADD-8840-372E753E2373}"/>
                    </a:ext>
                  </a:extLst>
                </p14:cNvPr>
                <p14:cNvContentPartPr/>
                <p14:nvPr/>
              </p14:nvContentPartPr>
              <p14:xfrm>
                <a:off x="5883737" y="3768669"/>
                <a:ext cx="211680" cy="150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1006756-78B9-5ADD-8840-372E753E237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874737" y="3760029"/>
                  <a:ext cx="229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A505E77-8FF3-C557-E88E-D46873ADE326}"/>
                    </a:ext>
                  </a:extLst>
                </p14:cNvPr>
                <p14:cNvContentPartPr/>
                <p14:nvPr/>
              </p14:nvContentPartPr>
              <p14:xfrm>
                <a:off x="6148337" y="3793509"/>
                <a:ext cx="95040" cy="149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A505E77-8FF3-C557-E88E-D46873ADE32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139697" y="3784869"/>
                  <a:ext cx="112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2ECF15B-9A8A-C743-E756-6064F49B08F3}"/>
                    </a:ext>
                  </a:extLst>
                </p14:cNvPr>
                <p14:cNvContentPartPr/>
                <p14:nvPr/>
              </p14:nvContentPartPr>
              <p14:xfrm>
                <a:off x="5829377" y="3824109"/>
                <a:ext cx="640080" cy="1542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2ECF15B-9A8A-C743-E756-6064F49B08F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20377" y="3815109"/>
                  <a:ext cx="657720" cy="15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C53FEA-CAD9-7DC8-4751-79B0DC2DF281}"/>
                    </a:ext>
                  </a:extLst>
                </p14:cNvPr>
                <p14:cNvContentPartPr/>
                <p14:nvPr/>
              </p14:nvContentPartPr>
              <p14:xfrm>
                <a:off x="6612737" y="3735909"/>
                <a:ext cx="223920" cy="402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C53FEA-CAD9-7DC8-4751-79B0DC2DF28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03737" y="3727269"/>
                  <a:ext cx="241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2C76F54-8FB1-98AD-6304-9FCB9720DD77}"/>
                    </a:ext>
                  </a:extLst>
                </p14:cNvPr>
                <p14:cNvContentPartPr/>
                <p14:nvPr/>
              </p14:nvContentPartPr>
              <p14:xfrm>
                <a:off x="6778697" y="3911949"/>
                <a:ext cx="147960" cy="179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2C76F54-8FB1-98AD-6304-9FCB9720DD7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70057" y="3902949"/>
                  <a:ext cx="165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8B4DE1-8D50-728C-BFC0-1F63F2DCDE20}"/>
                    </a:ext>
                  </a:extLst>
                </p14:cNvPr>
                <p14:cNvContentPartPr/>
                <p14:nvPr/>
              </p14:nvContentPartPr>
              <p14:xfrm>
                <a:off x="6951857" y="3921309"/>
                <a:ext cx="152280" cy="129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8B4DE1-8D50-728C-BFC0-1F63F2DCDE2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42857" y="3912669"/>
                  <a:ext cx="169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4AF27DF-F635-4FB2-7486-86BD8FD624DD}"/>
                    </a:ext>
                  </a:extLst>
                </p14:cNvPr>
                <p14:cNvContentPartPr/>
                <p14:nvPr/>
              </p14:nvContentPartPr>
              <p14:xfrm>
                <a:off x="7178657" y="3888549"/>
                <a:ext cx="168120" cy="115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4AF27DF-F635-4FB2-7486-86BD8FD624D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70017" y="3879549"/>
                  <a:ext cx="185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E873B7F-4854-CD24-FE3A-460D7256788A}"/>
                    </a:ext>
                  </a:extLst>
                </p14:cNvPr>
                <p14:cNvContentPartPr/>
                <p14:nvPr/>
              </p14:nvContentPartPr>
              <p14:xfrm>
                <a:off x="7415177" y="3871269"/>
                <a:ext cx="124920" cy="23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E873B7F-4854-CD24-FE3A-460D7256788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406177" y="3862629"/>
                  <a:ext cx="142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6A13476-4255-0BAD-42DF-AC4E1DA05853}"/>
                    </a:ext>
                  </a:extLst>
                </p14:cNvPr>
                <p14:cNvContentPartPr/>
                <p14:nvPr/>
              </p14:nvContentPartPr>
              <p14:xfrm>
                <a:off x="6916217" y="3820509"/>
                <a:ext cx="761760" cy="1697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6A13476-4255-0BAD-42DF-AC4E1DA0585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07577" y="3811509"/>
                  <a:ext cx="779400" cy="17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306E4AF-6DEC-E8DB-3998-40E319115477}"/>
                    </a:ext>
                  </a:extLst>
                </p14:cNvPr>
                <p14:cNvContentPartPr/>
                <p14:nvPr/>
              </p14:nvContentPartPr>
              <p14:xfrm>
                <a:off x="7877057" y="3738789"/>
                <a:ext cx="256680" cy="194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306E4AF-6DEC-E8DB-3998-40E3191154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68057" y="3729789"/>
                  <a:ext cx="274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9CD2820-354E-E77B-C68E-4A28F9DFA730}"/>
                    </a:ext>
                  </a:extLst>
                </p14:cNvPr>
                <p14:cNvContentPartPr/>
                <p14:nvPr/>
              </p14:nvContentPartPr>
              <p14:xfrm>
                <a:off x="8217977" y="3728349"/>
                <a:ext cx="154440" cy="135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9CD2820-354E-E77B-C68E-4A28F9DFA73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09337" y="3719349"/>
                  <a:ext cx="172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96F3491-E899-F924-178D-87BC37E57C3F}"/>
                    </a:ext>
                  </a:extLst>
                </p14:cNvPr>
                <p14:cNvContentPartPr/>
                <p14:nvPr/>
              </p14:nvContentPartPr>
              <p14:xfrm>
                <a:off x="8169737" y="3892149"/>
                <a:ext cx="156960" cy="137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96F3491-E899-F924-178D-87BC37E57C3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161097" y="3883509"/>
                  <a:ext cx="174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E868EC5-5302-6E02-F0E7-315B5073712E}"/>
                    </a:ext>
                  </a:extLst>
                </p14:cNvPr>
                <p14:cNvContentPartPr/>
                <p14:nvPr/>
              </p14:nvContentPartPr>
              <p14:xfrm>
                <a:off x="8511017" y="3809349"/>
                <a:ext cx="152280" cy="69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E868EC5-5302-6E02-F0E7-315B5073712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02377" y="3800349"/>
                  <a:ext cx="169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FCFC563-3467-94D8-404A-5D0C9B41AC4F}"/>
                    </a:ext>
                  </a:extLst>
                </p14:cNvPr>
                <p14:cNvContentPartPr/>
                <p14:nvPr/>
              </p14:nvContentPartPr>
              <p14:xfrm>
                <a:off x="4584497" y="4254309"/>
                <a:ext cx="4478760" cy="906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FCFC563-3467-94D8-404A-5D0C9B41AC4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575497" y="4245309"/>
                  <a:ext cx="449640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91EEEEB-4472-1906-E434-AAB0B7C945E5}"/>
                    </a:ext>
                  </a:extLst>
                </p14:cNvPr>
                <p14:cNvContentPartPr/>
                <p14:nvPr/>
              </p14:nvContentPartPr>
              <p14:xfrm>
                <a:off x="5586737" y="4028589"/>
                <a:ext cx="178920" cy="341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91EEEEB-4472-1906-E434-AAB0B7C945E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577737" y="4019589"/>
                  <a:ext cx="1965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3C01F40-ACC7-0AC1-A800-B6D97CE0F872}"/>
                    </a:ext>
                  </a:extLst>
                </p14:cNvPr>
                <p14:cNvContentPartPr/>
                <p14:nvPr/>
              </p14:nvContentPartPr>
              <p14:xfrm>
                <a:off x="5561897" y="4227309"/>
                <a:ext cx="201600" cy="19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3C01F40-ACC7-0AC1-A800-B6D97CE0F87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552897" y="4218309"/>
                  <a:ext cx="21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A4E160C-5259-8C54-16E3-16280B67D114}"/>
                    </a:ext>
                  </a:extLst>
                </p14:cNvPr>
                <p14:cNvContentPartPr/>
                <p14:nvPr/>
              </p14:nvContentPartPr>
              <p14:xfrm>
                <a:off x="5680337" y="4188069"/>
                <a:ext cx="267840" cy="225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A4E160C-5259-8C54-16E3-16280B67D11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71337" y="4179069"/>
                  <a:ext cx="285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EB44255-1774-07FE-F824-32589BACFDA2}"/>
                    </a:ext>
                  </a:extLst>
                </p14:cNvPr>
                <p14:cNvContentPartPr/>
                <p14:nvPr/>
              </p14:nvContentPartPr>
              <p14:xfrm>
                <a:off x="5984177" y="4274469"/>
                <a:ext cx="187560" cy="146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EB44255-1774-07FE-F824-32589BACFD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75537" y="4265469"/>
                  <a:ext cx="205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9D4D5E7-4299-F7F3-24B1-F68CCFE0A724}"/>
                    </a:ext>
                  </a:extLst>
                </p14:cNvPr>
                <p14:cNvContentPartPr/>
                <p14:nvPr/>
              </p14:nvContentPartPr>
              <p14:xfrm>
                <a:off x="6381257" y="4324869"/>
                <a:ext cx="165960" cy="199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9D4D5E7-4299-F7F3-24B1-F68CCFE0A72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72617" y="4316229"/>
                  <a:ext cx="183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4370777-84D1-91EA-7086-B0B1C388F9FD}"/>
                    </a:ext>
                  </a:extLst>
                </p14:cNvPr>
                <p14:cNvContentPartPr/>
                <p14:nvPr/>
              </p14:nvContentPartPr>
              <p14:xfrm>
                <a:off x="6601937" y="4372389"/>
                <a:ext cx="135000" cy="156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4370777-84D1-91EA-7086-B0B1C388F9F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593297" y="4363749"/>
                  <a:ext cx="152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E9A340-2EB3-4ED6-877C-8F92497F6C7B}"/>
                    </a:ext>
                  </a:extLst>
                </p14:cNvPr>
                <p14:cNvContentPartPr/>
                <p14:nvPr/>
              </p14:nvContentPartPr>
              <p14:xfrm>
                <a:off x="6725417" y="4420989"/>
                <a:ext cx="151560" cy="107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E9A340-2EB3-4ED6-877C-8F92497F6C7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716417" y="4411989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CCA47B9-A88F-AFFA-C69C-5720B972E203}"/>
                    </a:ext>
                  </a:extLst>
                </p14:cNvPr>
                <p14:cNvContentPartPr/>
                <p14:nvPr/>
              </p14:nvContentPartPr>
              <p14:xfrm>
                <a:off x="6899657" y="4486869"/>
                <a:ext cx="37440" cy="30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CCA47B9-A88F-AFFA-C69C-5720B972E20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91017" y="4477869"/>
                  <a:ext cx="55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841B744-44E8-E756-4E04-3B69323FEBD2}"/>
                    </a:ext>
                  </a:extLst>
                </p14:cNvPr>
                <p14:cNvContentPartPr/>
                <p14:nvPr/>
              </p14:nvContentPartPr>
              <p14:xfrm>
                <a:off x="6844577" y="4323789"/>
                <a:ext cx="278280" cy="294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841B744-44E8-E756-4E04-3B69323FEBD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35937" y="4314789"/>
                  <a:ext cx="295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6926256-58F8-41C9-51EE-EDE7ABC476E8}"/>
                    </a:ext>
                  </a:extLst>
                </p14:cNvPr>
                <p14:cNvContentPartPr/>
                <p14:nvPr/>
              </p14:nvContentPartPr>
              <p14:xfrm>
                <a:off x="7019897" y="4420269"/>
                <a:ext cx="225000" cy="106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6926256-58F8-41C9-51EE-EDE7ABC476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011257" y="4411269"/>
                  <a:ext cx="242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46E8C33-7112-7BA7-30DB-315356F0FCF9}"/>
                    </a:ext>
                  </a:extLst>
                </p14:cNvPr>
                <p14:cNvContentPartPr/>
                <p14:nvPr/>
              </p14:nvContentPartPr>
              <p14:xfrm>
                <a:off x="7231217" y="4358709"/>
                <a:ext cx="18360" cy="36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6E8C33-7112-7BA7-30DB-315356F0FCF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222577" y="4350069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5CFF953-1A64-A43B-9258-466C653D38BD}"/>
                    </a:ext>
                  </a:extLst>
                </p14:cNvPr>
                <p14:cNvContentPartPr/>
                <p14:nvPr/>
              </p14:nvContentPartPr>
              <p14:xfrm>
                <a:off x="7490057" y="4359429"/>
                <a:ext cx="130680" cy="370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5CFF953-1A64-A43B-9258-466C653D38B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81057" y="4350789"/>
                  <a:ext cx="148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9412181-58FE-CAC7-FF14-6774B53EF085}"/>
                    </a:ext>
                  </a:extLst>
                </p14:cNvPr>
                <p14:cNvContentPartPr/>
                <p14:nvPr/>
              </p14:nvContentPartPr>
              <p14:xfrm>
                <a:off x="7777697" y="4344669"/>
                <a:ext cx="198360" cy="74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9412181-58FE-CAC7-FF14-6774B53EF08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69057" y="4335669"/>
                  <a:ext cx="216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DCEB951-21A8-0B75-B8B7-3653763E5E18}"/>
                    </a:ext>
                  </a:extLst>
                </p14:cNvPr>
                <p14:cNvContentPartPr/>
                <p14:nvPr/>
              </p14:nvContentPartPr>
              <p14:xfrm>
                <a:off x="7551617" y="4456629"/>
                <a:ext cx="273600" cy="405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DCEB951-21A8-0B75-B8B7-3653763E5E1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542617" y="4447629"/>
                  <a:ext cx="291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FC340A0-AD91-A2CD-BABD-BF7DEB4CFEBC}"/>
                    </a:ext>
                  </a:extLst>
                </p14:cNvPr>
                <p14:cNvContentPartPr/>
                <p14:nvPr/>
              </p14:nvContentPartPr>
              <p14:xfrm>
                <a:off x="7534337" y="4797189"/>
                <a:ext cx="59760" cy="65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FC340A0-AD91-A2CD-BABD-BF7DEB4CFE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25337" y="4788189"/>
                  <a:ext cx="77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638A807-DEC7-3B74-2DC8-96A416FBACFE}"/>
                    </a:ext>
                  </a:extLst>
                </p14:cNvPr>
                <p14:cNvContentPartPr/>
                <p14:nvPr/>
              </p14:nvContentPartPr>
              <p14:xfrm>
                <a:off x="6916217" y="4080429"/>
                <a:ext cx="25920" cy="24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638A807-DEC7-3B74-2DC8-96A416FBACF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07577" y="4071429"/>
                  <a:ext cx="43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CC8C7F6-9A93-53C5-55CF-AF398B4CF82D}"/>
              </a:ext>
            </a:extLst>
          </p:cNvPr>
          <p:cNvGrpSpPr/>
          <p:nvPr/>
        </p:nvGrpSpPr>
        <p:grpSpPr>
          <a:xfrm>
            <a:off x="8307617" y="4246749"/>
            <a:ext cx="500040" cy="221400"/>
            <a:chOff x="8307617" y="4246749"/>
            <a:chExt cx="50004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DB7A069-4B5F-C81A-AB3A-18381589AA25}"/>
                    </a:ext>
                  </a:extLst>
                </p14:cNvPr>
                <p14:cNvContentPartPr/>
                <p14:nvPr/>
              </p14:nvContentPartPr>
              <p14:xfrm>
                <a:off x="8307617" y="4324149"/>
                <a:ext cx="383760" cy="29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DB7A069-4B5F-C81A-AB3A-18381589AA2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298977" y="4315509"/>
                  <a:ext cx="40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251CA03-9483-047D-B4EE-0BBDC09AC41C}"/>
                    </a:ext>
                  </a:extLst>
                </p14:cNvPr>
                <p14:cNvContentPartPr/>
                <p14:nvPr/>
              </p14:nvContentPartPr>
              <p14:xfrm>
                <a:off x="8611097" y="4246749"/>
                <a:ext cx="196560" cy="2214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251CA03-9483-047D-B4EE-0BBDC09AC41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602457" y="4238109"/>
                  <a:ext cx="21420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B895D1E-3C00-EA2E-1148-EAB98294806C}"/>
              </a:ext>
            </a:extLst>
          </p:cNvPr>
          <p:cNvGrpSpPr/>
          <p:nvPr/>
        </p:nvGrpSpPr>
        <p:grpSpPr>
          <a:xfrm>
            <a:off x="9284297" y="4098069"/>
            <a:ext cx="1261080" cy="406080"/>
            <a:chOff x="9284297" y="4098069"/>
            <a:chExt cx="126108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CF0BCF4-A6E4-6703-E448-650593B3366B}"/>
                    </a:ext>
                  </a:extLst>
                </p14:cNvPr>
                <p14:cNvContentPartPr/>
                <p14:nvPr/>
              </p14:nvContentPartPr>
              <p14:xfrm>
                <a:off x="9284297" y="4267989"/>
                <a:ext cx="371880" cy="186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CF0BCF4-A6E4-6703-E448-650593B336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75657" y="4259349"/>
                  <a:ext cx="389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B7C80BC-D40C-1EA6-646F-EE100CEC381C}"/>
                    </a:ext>
                  </a:extLst>
                </p14:cNvPr>
                <p14:cNvContentPartPr/>
                <p14:nvPr/>
              </p14:nvContentPartPr>
              <p14:xfrm>
                <a:off x="9592097" y="4098069"/>
                <a:ext cx="225000" cy="365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B7C80BC-D40C-1EA6-646F-EE100CEC381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83457" y="4089429"/>
                  <a:ext cx="242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A3DB795-0C75-4D89-19EA-796CE383A645}"/>
                    </a:ext>
                  </a:extLst>
                </p14:cNvPr>
                <p14:cNvContentPartPr/>
                <p14:nvPr/>
              </p14:nvContentPartPr>
              <p14:xfrm>
                <a:off x="9830777" y="4343589"/>
                <a:ext cx="258840" cy="160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A3DB795-0C75-4D89-19EA-796CE383A64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821777" y="4334589"/>
                  <a:ext cx="276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9044097-A2E3-EC79-AF07-D7A0E9925274}"/>
                    </a:ext>
                  </a:extLst>
                </p14:cNvPr>
                <p14:cNvContentPartPr/>
                <p14:nvPr/>
              </p14:nvContentPartPr>
              <p14:xfrm>
                <a:off x="10251977" y="4315869"/>
                <a:ext cx="169920" cy="149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9044097-A2E3-EC79-AF07-D7A0E992527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242977" y="4307229"/>
                  <a:ext cx="187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D094BAF-5103-F4D8-DD6A-BECE810D6E3C}"/>
                    </a:ext>
                  </a:extLst>
                </p14:cNvPr>
                <p14:cNvContentPartPr/>
                <p14:nvPr/>
              </p14:nvContentPartPr>
              <p14:xfrm>
                <a:off x="10398857" y="4337829"/>
                <a:ext cx="146520" cy="141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D094BAF-5103-F4D8-DD6A-BECE810D6E3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389857" y="4329189"/>
                  <a:ext cx="1641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3D44097-7EE6-1DB4-55DF-8F69DBABA8E3}"/>
              </a:ext>
            </a:extLst>
          </p:cNvPr>
          <p:cNvGrpSpPr/>
          <p:nvPr/>
        </p:nvGrpSpPr>
        <p:grpSpPr>
          <a:xfrm>
            <a:off x="8891537" y="4734909"/>
            <a:ext cx="1720440" cy="437400"/>
            <a:chOff x="8891537" y="4734909"/>
            <a:chExt cx="172044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65F2D8-6C57-2F3C-2444-A6BA582BF9B8}"/>
                    </a:ext>
                  </a:extLst>
                </p14:cNvPr>
                <p14:cNvContentPartPr/>
                <p14:nvPr/>
              </p14:nvContentPartPr>
              <p14:xfrm>
                <a:off x="8891537" y="4777749"/>
                <a:ext cx="493560" cy="2476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65F2D8-6C57-2F3C-2444-A6BA582BF9B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882897" y="4769109"/>
                  <a:ext cx="511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B1A0C9B-23F8-5AF5-F189-AD3CB6F0009C}"/>
                    </a:ext>
                  </a:extLst>
                </p14:cNvPr>
                <p14:cNvContentPartPr/>
                <p14:nvPr/>
              </p14:nvContentPartPr>
              <p14:xfrm>
                <a:off x="9533777" y="4819509"/>
                <a:ext cx="159840" cy="1760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B1A0C9B-23F8-5AF5-F189-AD3CB6F0009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24777" y="4810509"/>
                  <a:ext cx="177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2C08382-9118-1CC5-33CC-9EB4B57B23EF}"/>
                    </a:ext>
                  </a:extLst>
                </p14:cNvPr>
                <p14:cNvContentPartPr/>
                <p14:nvPr/>
              </p14:nvContentPartPr>
              <p14:xfrm>
                <a:off x="9749417" y="4782429"/>
                <a:ext cx="407160" cy="354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2C08382-9118-1CC5-33CC-9EB4B57B23E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740417" y="4773429"/>
                  <a:ext cx="424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EAD12D-984D-0E3C-B72D-2682251882F7}"/>
                    </a:ext>
                  </a:extLst>
                </p14:cNvPr>
                <p14:cNvContentPartPr/>
                <p14:nvPr/>
              </p14:nvContentPartPr>
              <p14:xfrm>
                <a:off x="10061897" y="4734909"/>
                <a:ext cx="550080" cy="437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EAD12D-984D-0E3C-B72D-2682251882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052897" y="4725909"/>
                  <a:ext cx="56772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2C24CBA-A9BA-78D1-6FEC-6FA54F402372}"/>
                  </a:ext>
                </a:extLst>
              </p14:cNvPr>
              <p14:cNvContentPartPr/>
              <p14:nvPr/>
            </p14:nvContentPartPr>
            <p14:xfrm>
              <a:off x="156497" y="2795229"/>
              <a:ext cx="9000" cy="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2C24CBA-A9BA-78D1-6FEC-6FA54F40237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47497" y="2786229"/>
                <a:ext cx="26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19C2E37-CB33-F260-1F69-F13938F0E24D}"/>
              </a:ext>
            </a:extLst>
          </p:cNvPr>
          <p:cNvGrpSpPr/>
          <p:nvPr/>
        </p:nvGrpSpPr>
        <p:grpSpPr>
          <a:xfrm>
            <a:off x="4470017" y="3983229"/>
            <a:ext cx="495000" cy="289800"/>
            <a:chOff x="4470017" y="3983229"/>
            <a:chExt cx="49500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158500F-60D9-1132-B8A4-3B446766BC99}"/>
                    </a:ext>
                  </a:extLst>
                </p14:cNvPr>
                <p14:cNvContentPartPr/>
                <p14:nvPr/>
              </p14:nvContentPartPr>
              <p14:xfrm>
                <a:off x="4470017" y="4103829"/>
                <a:ext cx="348480" cy="48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158500F-60D9-1132-B8A4-3B446766BC9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461017" y="4094829"/>
                  <a:ext cx="366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394BFDE-B4E9-8AA6-A394-5DE7E9CDF2B6}"/>
                    </a:ext>
                  </a:extLst>
                </p14:cNvPr>
                <p14:cNvContentPartPr/>
                <p14:nvPr/>
              </p14:nvContentPartPr>
              <p14:xfrm>
                <a:off x="4786817" y="3983229"/>
                <a:ext cx="178200" cy="289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394BFDE-B4E9-8AA6-A394-5DE7E9CDF2B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777817" y="3974589"/>
                  <a:ext cx="1958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B9EA017-9804-F926-B9DB-4C7579857D0C}"/>
              </a:ext>
            </a:extLst>
          </p:cNvPr>
          <p:cNvGrpSpPr/>
          <p:nvPr/>
        </p:nvGrpSpPr>
        <p:grpSpPr>
          <a:xfrm>
            <a:off x="3593057" y="4474269"/>
            <a:ext cx="659160" cy="235800"/>
            <a:chOff x="3593057" y="4474269"/>
            <a:chExt cx="6591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192F9A-AD97-702A-D1F5-E4F6BDEFCEAA}"/>
                    </a:ext>
                  </a:extLst>
                </p14:cNvPr>
                <p14:cNvContentPartPr/>
                <p14:nvPr/>
              </p14:nvContentPartPr>
              <p14:xfrm>
                <a:off x="3615017" y="4474269"/>
                <a:ext cx="637200" cy="234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192F9A-AD97-702A-D1F5-E4F6BDEFCEA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06377" y="4465269"/>
                  <a:ext cx="654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58AD40B-39A4-F094-B2CB-DD933E04BE0E}"/>
                    </a:ext>
                  </a:extLst>
                </p14:cNvPr>
                <p14:cNvContentPartPr/>
                <p14:nvPr/>
              </p14:nvContentPartPr>
              <p14:xfrm>
                <a:off x="3593057" y="4603869"/>
                <a:ext cx="58680" cy="106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58AD40B-39A4-F094-B2CB-DD933E04BE0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84057" y="4594869"/>
                  <a:ext cx="76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EECF730-6D6D-5518-3761-ECC3C452A5A5}"/>
              </a:ext>
            </a:extLst>
          </p:cNvPr>
          <p:cNvGrpSpPr/>
          <p:nvPr/>
        </p:nvGrpSpPr>
        <p:grpSpPr>
          <a:xfrm>
            <a:off x="804497" y="2278629"/>
            <a:ext cx="875520" cy="913320"/>
            <a:chOff x="804497" y="2278629"/>
            <a:chExt cx="875520" cy="9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045D54A-8E87-A98A-BA8E-32D5ED8D9A08}"/>
                    </a:ext>
                  </a:extLst>
                </p14:cNvPr>
                <p14:cNvContentPartPr/>
                <p14:nvPr/>
              </p14:nvContentPartPr>
              <p14:xfrm>
                <a:off x="872537" y="2278629"/>
                <a:ext cx="277560" cy="415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045D54A-8E87-A98A-BA8E-32D5ED8D9A0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63897" y="2269629"/>
                  <a:ext cx="2952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857B9BD-F3F6-C7C4-3892-D55D71D16A21}"/>
                    </a:ext>
                  </a:extLst>
                </p14:cNvPr>
                <p14:cNvContentPartPr/>
                <p14:nvPr/>
              </p14:nvContentPartPr>
              <p14:xfrm>
                <a:off x="804497" y="2584629"/>
                <a:ext cx="118080" cy="98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857B9BD-F3F6-C7C4-3892-D55D71D16A2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95497" y="2575629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A1EBB10-2DCA-9168-0E85-06C2E1CEB145}"/>
                    </a:ext>
                  </a:extLst>
                </p14:cNvPr>
                <p14:cNvContentPartPr/>
                <p14:nvPr/>
              </p14:nvContentPartPr>
              <p14:xfrm>
                <a:off x="1169177" y="2872989"/>
                <a:ext cx="510840" cy="271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A1EBB10-2DCA-9168-0E85-06C2E1CEB14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60177" y="2864349"/>
                  <a:ext cx="528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C10F1C-B06F-E5EB-0E1B-5F37ABDF80A6}"/>
                    </a:ext>
                  </a:extLst>
                </p14:cNvPr>
                <p14:cNvContentPartPr/>
                <p14:nvPr/>
              </p14:nvContentPartPr>
              <p14:xfrm>
                <a:off x="1392377" y="2749149"/>
                <a:ext cx="157680" cy="88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C10F1C-B06F-E5EB-0E1B-5F37ABDF80A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383377" y="2740149"/>
                  <a:ext cx="175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E30AE0-EDF8-B9E1-C4BA-2EDEF41F3210}"/>
                    </a:ext>
                  </a:extLst>
                </p14:cNvPr>
                <p14:cNvContentPartPr/>
                <p14:nvPr/>
              </p14:nvContentPartPr>
              <p14:xfrm>
                <a:off x="1079177" y="2822229"/>
                <a:ext cx="127800" cy="2142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E30AE0-EDF8-B9E1-C4BA-2EDEF41F321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0537" y="2813589"/>
                  <a:ext cx="145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BACB561-D8BC-F4F2-8888-7E2686C7B0E2}"/>
                    </a:ext>
                  </a:extLst>
                </p14:cNvPr>
                <p14:cNvContentPartPr/>
                <p14:nvPr/>
              </p14:nvContentPartPr>
              <p14:xfrm>
                <a:off x="823937" y="3016989"/>
                <a:ext cx="234720" cy="174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BACB561-D8BC-F4F2-8888-7E2686C7B0E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15297" y="3007989"/>
                  <a:ext cx="25236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B50C34-7A2E-7BCB-FAAA-C336E5BA3485}"/>
              </a:ext>
            </a:extLst>
          </p:cNvPr>
          <p:cNvGrpSpPr/>
          <p:nvPr/>
        </p:nvGrpSpPr>
        <p:grpSpPr>
          <a:xfrm>
            <a:off x="485177" y="688457"/>
            <a:ext cx="2617560" cy="667800"/>
            <a:chOff x="485177" y="688457"/>
            <a:chExt cx="261756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D62E8E-8F04-B602-D2B8-739B35432BE3}"/>
                    </a:ext>
                  </a:extLst>
                </p14:cNvPr>
                <p14:cNvContentPartPr/>
                <p14:nvPr/>
              </p14:nvContentPartPr>
              <p14:xfrm>
                <a:off x="485177" y="942257"/>
                <a:ext cx="171360" cy="32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D62E8E-8F04-B602-D2B8-739B35432B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537" y="933257"/>
                  <a:ext cx="189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50A603-D156-155F-AA38-1F89BBA0C69E}"/>
                    </a:ext>
                  </a:extLst>
                </p14:cNvPr>
                <p14:cNvContentPartPr/>
                <p14:nvPr/>
              </p14:nvContentPartPr>
              <p14:xfrm>
                <a:off x="686057" y="932537"/>
                <a:ext cx="195120" cy="42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50A603-D156-155F-AA38-1F89BBA0C6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057" y="923897"/>
                  <a:ext cx="2127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D1663A-1B38-DC0C-B3AC-28123CEDDAA1}"/>
                    </a:ext>
                  </a:extLst>
                </p14:cNvPr>
                <p14:cNvContentPartPr/>
                <p14:nvPr/>
              </p14:nvContentPartPr>
              <p14:xfrm>
                <a:off x="931217" y="807617"/>
                <a:ext cx="69120" cy="39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D1663A-1B38-DC0C-B3AC-28123CEDDA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2577" y="798977"/>
                  <a:ext cx="86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1F9117-831E-EE02-39B9-E7EC1C5E9ED7}"/>
                    </a:ext>
                  </a:extLst>
                </p14:cNvPr>
                <p14:cNvContentPartPr/>
                <p14:nvPr/>
              </p14:nvContentPartPr>
              <p14:xfrm>
                <a:off x="1070897" y="912737"/>
                <a:ext cx="27360" cy="22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1F9117-831E-EE02-39B9-E7EC1C5E9E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2257" y="904097"/>
                  <a:ext cx="45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82C5BB-DBDC-9330-6C0F-FF4AFB60F6C9}"/>
                    </a:ext>
                  </a:extLst>
                </p14:cNvPr>
                <p14:cNvContentPartPr/>
                <p14:nvPr/>
              </p14:nvContentPartPr>
              <p14:xfrm>
                <a:off x="1142537" y="806177"/>
                <a:ext cx="47160" cy="3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82C5BB-DBDC-9330-6C0F-FF4AFB60F6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3537" y="797537"/>
                  <a:ext cx="64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26B4BC-9D16-6335-7E84-10CEF3891DC2}"/>
                    </a:ext>
                  </a:extLst>
                </p14:cNvPr>
                <p14:cNvContentPartPr/>
                <p14:nvPr/>
              </p14:nvContentPartPr>
              <p14:xfrm>
                <a:off x="1237577" y="688457"/>
                <a:ext cx="120240" cy="39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26B4BC-9D16-6335-7E84-10CEF3891D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28577" y="679457"/>
                  <a:ext cx="137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1BB7EB-DBBE-77B3-6EEC-A4DDFED6959E}"/>
                    </a:ext>
                  </a:extLst>
                </p14:cNvPr>
                <p14:cNvContentPartPr/>
                <p14:nvPr/>
              </p14:nvContentPartPr>
              <p14:xfrm>
                <a:off x="1351697" y="882857"/>
                <a:ext cx="95760" cy="27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1BB7EB-DBBE-77B3-6EEC-A4DDFED695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2697" y="873857"/>
                  <a:ext cx="113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8BF21A-A3C0-9B29-7F2E-FA4B78AE22DD}"/>
                    </a:ext>
                  </a:extLst>
                </p14:cNvPr>
                <p14:cNvContentPartPr/>
                <p14:nvPr/>
              </p14:nvContentPartPr>
              <p14:xfrm>
                <a:off x="1517657" y="1143137"/>
                <a:ext cx="27612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8BF21A-A3C0-9B29-7F2E-FA4B78AE22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08657" y="1134137"/>
                  <a:ext cx="293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CAAB5E-4684-FA34-D803-8E8BB61158EF}"/>
                    </a:ext>
                  </a:extLst>
                </p14:cNvPr>
                <p14:cNvContentPartPr/>
                <p14:nvPr/>
              </p14:nvContentPartPr>
              <p14:xfrm>
                <a:off x="1912577" y="974297"/>
                <a:ext cx="299880" cy="26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CAAB5E-4684-FA34-D803-8E8BB61158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03937" y="965297"/>
                  <a:ext cx="31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3C8DF5-0C2A-BBA9-019A-E5A0140AC4C6}"/>
                    </a:ext>
                  </a:extLst>
                </p14:cNvPr>
                <p14:cNvContentPartPr/>
                <p14:nvPr/>
              </p14:nvContentPartPr>
              <p14:xfrm>
                <a:off x="2191577" y="904817"/>
                <a:ext cx="308160" cy="18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3C8DF5-0C2A-BBA9-019A-E5A0140AC4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82937" y="896177"/>
                  <a:ext cx="325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7C12A2-6306-8306-CE26-4969A1467364}"/>
                    </a:ext>
                  </a:extLst>
                </p14:cNvPr>
                <p14:cNvContentPartPr/>
                <p14:nvPr/>
              </p14:nvContentPartPr>
              <p14:xfrm>
                <a:off x="2434217" y="918497"/>
                <a:ext cx="161280" cy="26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7C12A2-6306-8306-CE26-4969A14673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5577" y="909497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7915B5-4168-8FC5-CC8E-6BE0ED695DFE}"/>
                    </a:ext>
                  </a:extLst>
                </p14:cNvPr>
                <p14:cNvContentPartPr/>
                <p14:nvPr/>
              </p14:nvContentPartPr>
              <p14:xfrm>
                <a:off x="2607017" y="728777"/>
                <a:ext cx="222480" cy="44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7915B5-4168-8FC5-CC8E-6BE0ED695D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98377" y="719777"/>
                  <a:ext cx="2401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9B542E-EC71-2502-8884-D744903E16AD}"/>
                    </a:ext>
                  </a:extLst>
                </p14:cNvPr>
                <p14:cNvContentPartPr/>
                <p14:nvPr/>
              </p14:nvContentPartPr>
              <p14:xfrm>
                <a:off x="2825177" y="921737"/>
                <a:ext cx="140400" cy="23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9B542E-EC71-2502-8884-D744903E16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6177" y="913097"/>
                  <a:ext cx="158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6053D8-5556-9FBF-E49C-FC854544F802}"/>
                    </a:ext>
                  </a:extLst>
                </p14:cNvPr>
                <p14:cNvContentPartPr/>
                <p14:nvPr/>
              </p14:nvContentPartPr>
              <p14:xfrm>
                <a:off x="2997977" y="981497"/>
                <a:ext cx="104760" cy="178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6053D8-5556-9FBF-E49C-FC854544F8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89337" y="972857"/>
                  <a:ext cx="1224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93812C-0A42-ABEA-BD8D-5AD6A114CF05}"/>
              </a:ext>
            </a:extLst>
          </p:cNvPr>
          <p:cNvGrpSpPr/>
          <p:nvPr/>
        </p:nvGrpSpPr>
        <p:grpSpPr>
          <a:xfrm>
            <a:off x="3300017" y="1020737"/>
            <a:ext cx="420120" cy="241200"/>
            <a:chOff x="3300017" y="1020737"/>
            <a:chExt cx="42012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850F77-C5CA-75F6-6379-6702E9AD1917}"/>
                    </a:ext>
                  </a:extLst>
                </p14:cNvPr>
                <p14:cNvContentPartPr/>
                <p14:nvPr/>
              </p14:nvContentPartPr>
              <p14:xfrm>
                <a:off x="3300017" y="1077617"/>
                <a:ext cx="338760" cy="3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850F77-C5CA-75F6-6379-6702E9AD19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91017" y="1068977"/>
                  <a:ext cx="356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25ED4C-79BA-A828-B230-4C8237B01F62}"/>
                    </a:ext>
                  </a:extLst>
                </p14:cNvPr>
                <p14:cNvContentPartPr/>
                <p14:nvPr/>
              </p14:nvContentPartPr>
              <p14:xfrm>
                <a:off x="3625817" y="1020737"/>
                <a:ext cx="94320" cy="24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25ED4C-79BA-A828-B230-4C8237B01F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16817" y="1012097"/>
                  <a:ext cx="1119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2B9799-BA84-FAE6-B04C-E3F115D26AD0}"/>
              </a:ext>
            </a:extLst>
          </p:cNvPr>
          <p:cNvGrpSpPr/>
          <p:nvPr/>
        </p:nvGrpSpPr>
        <p:grpSpPr>
          <a:xfrm>
            <a:off x="4008497" y="633377"/>
            <a:ext cx="860040" cy="570960"/>
            <a:chOff x="4008497" y="633377"/>
            <a:chExt cx="86004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A3442B-13B0-39DC-84EA-780F054BB045}"/>
                    </a:ext>
                  </a:extLst>
                </p14:cNvPr>
                <p14:cNvContentPartPr/>
                <p14:nvPr/>
              </p14:nvContentPartPr>
              <p14:xfrm>
                <a:off x="4039457" y="633377"/>
                <a:ext cx="153720" cy="39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A3442B-13B0-39DC-84EA-780F054BB0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30457" y="624737"/>
                  <a:ext cx="171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1A5324-F406-F5AD-1EE7-256B15055277}"/>
                    </a:ext>
                  </a:extLst>
                </p14:cNvPr>
                <p14:cNvContentPartPr/>
                <p14:nvPr/>
              </p14:nvContentPartPr>
              <p14:xfrm>
                <a:off x="4008497" y="864137"/>
                <a:ext cx="197640" cy="5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1A5324-F406-F5AD-1EE7-256B150552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99497" y="855497"/>
                  <a:ext cx="215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94E41B-6B49-7F41-DC6E-A253B14D0A05}"/>
                    </a:ext>
                  </a:extLst>
                </p14:cNvPr>
                <p14:cNvContentPartPr/>
                <p14:nvPr/>
              </p14:nvContentPartPr>
              <p14:xfrm>
                <a:off x="4085537" y="861617"/>
                <a:ext cx="212760" cy="34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94E41B-6B49-7F41-DC6E-A253B14D0A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76897" y="852617"/>
                  <a:ext cx="230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A44D9D-A9F8-EB1D-5DF6-1B36C968A536}"/>
                    </a:ext>
                  </a:extLst>
                </p14:cNvPr>
                <p14:cNvContentPartPr/>
                <p14:nvPr/>
              </p14:nvContentPartPr>
              <p14:xfrm>
                <a:off x="4381817" y="767657"/>
                <a:ext cx="233280" cy="31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A44D9D-A9F8-EB1D-5DF6-1B36C968A5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73177" y="758657"/>
                  <a:ext cx="250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1D85B6-27CD-3109-92E4-A32E5B17501C}"/>
                    </a:ext>
                  </a:extLst>
                </p14:cNvPr>
                <p14:cNvContentPartPr/>
                <p14:nvPr/>
              </p14:nvContentPartPr>
              <p14:xfrm>
                <a:off x="4665137" y="761897"/>
                <a:ext cx="203400" cy="24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1D85B6-27CD-3109-92E4-A32E5B1750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6137" y="753257"/>
                  <a:ext cx="2210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262A5E-F526-EDD0-DD62-B29F4763DEDF}"/>
              </a:ext>
            </a:extLst>
          </p:cNvPr>
          <p:cNvGrpSpPr/>
          <p:nvPr/>
        </p:nvGrpSpPr>
        <p:grpSpPr>
          <a:xfrm>
            <a:off x="5396297" y="824177"/>
            <a:ext cx="982800" cy="272520"/>
            <a:chOff x="5396297" y="824177"/>
            <a:chExt cx="98280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EF8227-F12D-B616-2305-702D8F8D3552}"/>
                    </a:ext>
                  </a:extLst>
                </p14:cNvPr>
                <p14:cNvContentPartPr/>
                <p14:nvPr/>
              </p14:nvContentPartPr>
              <p14:xfrm>
                <a:off x="5396297" y="859457"/>
                <a:ext cx="215280" cy="23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EF8227-F12D-B616-2305-702D8F8D35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87657" y="850817"/>
                  <a:ext cx="232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25914C-B0AF-DC49-FBF5-D0C2353FE386}"/>
                    </a:ext>
                  </a:extLst>
                </p14:cNvPr>
                <p14:cNvContentPartPr/>
                <p14:nvPr/>
              </p14:nvContentPartPr>
              <p14:xfrm>
                <a:off x="5665577" y="878537"/>
                <a:ext cx="236520" cy="155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25914C-B0AF-DC49-FBF5-D0C2353FE3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56937" y="869897"/>
                  <a:ext cx="254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EC16EE-ADBC-B617-2E7A-665FD35B862B}"/>
                    </a:ext>
                  </a:extLst>
                </p14:cNvPr>
                <p14:cNvContentPartPr/>
                <p14:nvPr/>
              </p14:nvContentPartPr>
              <p14:xfrm>
                <a:off x="5913977" y="863777"/>
                <a:ext cx="291600" cy="15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EC16EE-ADBC-B617-2E7A-665FD35B86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5337" y="855137"/>
                  <a:ext cx="309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684E54-3F56-7FA4-5B0F-12A1C49BF51D}"/>
                    </a:ext>
                  </a:extLst>
                </p14:cNvPr>
                <p14:cNvContentPartPr/>
                <p14:nvPr/>
              </p14:nvContentPartPr>
              <p14:xfrm>
                <a:off x="6238337" y="824177"/>
                <a:ext cx="140760" cy="176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684E54-3F56-7FA4-5B0F-12A1C49BF5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29697" y="815537"/>
                  <a:ext cx="1584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DF164D-7391-943A-B48B-C05414093773}"/>
              </a:ext>
            </a:extLst>
          </p:cNvPr>
          <p:cNvGrpSpPr/>
          <p:nvPr/>
        </p:nvGrpSpPr>
        <p:grpSpPr>
          <a:xfrm>
            <a:off x="6923777" y="642377"/>
            <a:ext cx="160560" cy="414720"/>
            <a:chOff x="6923777" y="642377"/>
            <a:chExt cx="1605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ED898A-E870-5069-5B0E-7D1CDCB8882A}"/>
                    </a:ext>
                  </a:extLst>
                </p14:cNvPr>
                <p14:cNvContentPartPr/>
                <p14:nvPr/>
              </p14:nvContentPartPr>
              <p14:xfrm>
                <a:off x="6947177" y="642377"/>
                <a:ext cx="137160" cy="41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ED898A-E870-5069-5B0E-7D1CDCB8882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38177" y="633737"/>
                  <a:ext cx="154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206C86-88D8-246E-866B-3F48AAE15907}"/>
                    </a:ext>
                  </a:extLst>
                </p14:cNvPr>
                <p14:cNvContentPartPr/>
                <p14:nvPr/>
              </p14:nvContentPartPr>
              <p14:xfrm>
                <a:off x="6923777" y="877817"/>
                <a:ext cx="111600" cy="32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206C86-88D8-246E-866B-3F48AAE1590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14777" y="868817"/>
                  <a:ext cx="12924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3A97EB-D004-B0E1-5DE8-32C91425BD91}"/>
                  </a:ext>
                </a:extLst>
              </p14:cNvPr>
              <p14:cNvContentPartPr/>
              <p14:nvPr/>
            </p14:nvContentPartPr>
            <p14:xfrm>
              <a:off x="6981377" y="806897"/>
              <a:ext cx="197640" cy="115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3A97EB-D004-B0E1-5DE8-32C91425BD9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72377" y="797897"/>
                <a:ext cx="215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E6FE22F-F37F-01EC-D93E-A181900A0A05}"/>
                  </a:ext>
                </a:extLst>
              </p14:cNvPr>
              <p14:cNvContentPartPr/>
              <p14:nvPr/>
            </p14:nvContentPartPr>
            <p14:xfrm>
              <a:off x="7175417" y="622577"/>
              <a:ext cx="169560" cy="433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E6FE22F-F37F-01EC-D93E-A181900A0A0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66777" y="613577"/>
                <a:ext cx="187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630E28-817F-4974-BEDD-2E8787649CB5}"/>
                  </a:ext>
                </a:extLst>
              </p14:cNvPr>
              <p14:cNvContentPartPr/>
              <p14:nvPr/>
            </p14:nvContentPartPr>
            <p14:xfrm>
              <a:off x="7379537" y="690257"/>
              <a:ext cx="260280" cy="349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630E28-817F-4974-BEDD-2E8787649CB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0537" y="681617"/>
                <a:ext cx="2779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3D4793-91CF-2DCE-522B-79A85A84C487}"/>
                  </a:ext>
                </a:extLst>
              </p14:cNvPr>
              <p14:cNvContentPartPr/>
              <p14:nvPr/>
            </p14:nvContentPartPr>
            <p14:xfrm>
              <a:off x="7658537" y="794657"/>
              <a:ext cx="779400" cy="232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3D4793-91CF-2DCE-522B-79A85A84C48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49537" y="786017"/>
                <a:ext cx="797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4B9D46A-2E5A-1629-06A4-2BB2B7F461EF}"/>
                  </a:ext>
                </a:extLst>
              </p14:cNvPr>
              <p14:cNvContentPartPr/>
              <p14:nvPr/>
            </p14:nvContentPartPr>
            <p14:xfrm>
              <a:off x="8395817" y="734537"/>
              <a:ext cx="182520" cy="187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4B9D46A-2E5A-1629-06A4-2BB2B7F461E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86817" y="725897"/>
                <a:ext cx="20016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DCFF8-4C33-FF16-3DAD-2413691B00B0}"/>
              </a:ext>
            </a:extLst>
          </p:cNvPr>
          <p:cNvGrpSpPr/>
          <p:nvPr/>
        </p:nvGrpSpPr>
        <p:grpSpPr>
          <a:xfrm>
            <a:off x="9129497" y="597377"/>
            <a:ext cx="1405800" cy="502560"/>
            <a:chOff x="9129497" y="597377"/>
            <a:chExt cx="140580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0B2B21-4A98-40B5-363A-643A6EEAFADC}"/>
                    </a:ext>
                  </a:extLst>
                </p14:cNvPr>
                <p14:cNvContentPartPr/>
                <p14:nvPr/>
              </p14:nvContentPartPr>
              <p14:xfrm>
                <a:off x="9129497" y="717977"/>
                <a:ext cx="158040" cy="243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0B2B21-4A98-40B5-363A-643A6EEAFAD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20857" y="709337"/>
                  <a:ext cx="175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13A2FA-0DFF-B1C5-13CA-628305FCE3FD}"/>
                    </a:ext>
                  </a:extLst>
                </p14:cNvPr>
                <p14:cNvContentPartPr/>
                <p14:nvPr/>
              </p14:nvContentPartPr>
              <p14:xfrm>
                <a:off x="9219857" y="766937"/>
                <a:ext cx="158400" cy="12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13A2FA-0DFF-B1C5-13CA-628305FCE3F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11217" y="758297"/>
                  <a:ext cx="176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DD0BDE-52E0-F60B-8745-A6F1630EBE6B}"/>
                    </a:ext>
                  </a:extLst>
                </p14:cNvPr>
                <p14:cNvContentPartPr/>
                <p14:nvPr/>
              </p14:nvContentPartPr>
              <p14:xfrm>
                <a:off x="9396977" y="743177"/>
                <a:ext cx="159840" cy="138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DD0BDE-52E0-F60B-8745-A6F1630EBE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88337" y="734537"/>
                  <a:ext cx="177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21E021-749D-F3E4-EFAD-5ABC76E8BEBC}"/>
                    </a:ext>
                  </a:extLst>
                </p14:cNvPr>
                <p14:cNvContentPartPr/>
                <p14:nvPr/>
              </p14:nvContentPartPr>
              <p14:xfrm>
                <a:off x="9555737" y="597377"/>
                <a:ext cx="90360" cy="390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21E021-749D-F3E4-EFAD-5ABC76E8BE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7097" y="588737"/>
                  <a:ext cx="108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648FE2-3259-0ED3-21BE-425EE7E55077}"/>
                    </a:ext>
                  </a:extLst>
                </p14:cNvPr>
                <p14:cNvContentPartPr/>
                <p14:nvPr/>
              </p14:nvContentPartPr>
              <p14:xfrm>
                <a:off x="9509657" y="802217"/>
                <a:ext cx="199440" cy="5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648FE2-3259-0ED3-21BE-425EE7E5507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01017" y="793577"/>
                  <a:ext cx="217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6E4945-6020-B69B-CBF6-61C4D842CECF}"/>
                    </a:ext>
                  </a:extLst>
                </p14:cNvPr>
                <p14:cNvContentPartPr/>
                <p14:nvPr/>
              </p14:nvContentPartPr>
              <p14:xfrm>
                <a:off x="9649697" y="719777"/>
                <a:ext cx="297360" cy="367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6E4945-6020-B69B-CBF6-61C4D842CE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40697" y="710777"/>
                  <a:ext cx="315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459124-3C43-C156-7416-760D653C2A38}"/>
                    </a:ext>
                  </a:extLst>
                </p14:cNvPr>
                <p14:cNvContentPartPr/>
                <p14:nvPr/>
              </p14:nvContentPartPr>
              <p14:xfrm>
                <a:off x="9917177" y="720497"/>
                <a:ext cx="387000" cy="37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459124-3C43-C156-7416-760D653C2A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08177" y="711857"/>
                  <a:ext cx="404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6964B-1D11-A49D-22E8-8D4C9DE98458}"/>
                    </a:ext>
                  </a:extLst>
                </p14:cNvPr>
                <p14:cNvContentPartPr/>
                <p14:nvPr/>
              </p14:nvContentPartPr>
              <p14:xfrm>
                <a:off x="10407497" y="728417"/>
                <a:ext cx="127800" cy="28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6964B-1D11-A49D-22E8-8D4C9DE984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98857" y="719777"/>
                  <a:ext cx="14544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5D6DA9-2142-8A73-E252-9B4EE240649C}"/>
              </a:ext>
            </a:extLst>
          </p:cNvPr>
          <p:cNvGrpSpPr/>
          <p:nvPr/>
        </p:nvGrpSpPr>
        <p:grpSpPr>
          <a:xfrm>
            <a:off x="11169977" y="648137"/>
            <a:ext cx="764280" cy="464040"/>
            <a:chOff x="11169977" y="648137"/>
            <a:chExt cx="7642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8C797C-AA92-DC1E-4106-6DE708D9BA16}"/>
                    </a:ext>
                  </a:extLst>
                </p14:cNvPr>
                <p14:cNvContentPartPr/>
                <p14:nvPr/>
              </p14:nvContentPartPr>
              <p14:xfrm>
                <a:off x="11169977" y="765497"/>
                <a:ext cx="143640" cy="226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8C797C-AA92-DC1E-4106-6DE708D9B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1337" y="756497"/>
                  <a:ext cx="16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7D2DF1-79DE-3636-E4F4-DEDF56AF1783}"/>
                    </a:ext>
                  </a:extLst>
                </p14:cNvPr>
                <p14:cNvContentPartPr/>
                <p14:nvPr/>
              </p14:nvContentPartPr>
              <p14:xfrm>
                <a:off x="11425937" y="734177"/>
                <a:ext cx="212760" cy="37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7D2DF1-79DE-3636-E4F4-DEDF56AF178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16937" y="725537"/>
                  <a:ext cx="230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C88688-375B-CE4B-BDBE-C3A791B7FD21}"/>
                    </a:ext>
                  </a:extLst>
                </p14:cNvPr>
                <p14:cNvContentPartPr/>
                <p14:nvPr/>
              </p14:nvContentPartPr>
              <p14:xfrm>
                <a:off x="11662817" y="648137"/>
                <a:ext cx="271440" cy="316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C88688-375B-CE4B-BDBE-C3A791B7FD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653817" y="639137"/>
                  <a:ext cx="28908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DE5348-3FEE-96A7-83F7-9895298AC829}"/>
              </a:ext>
            </a:extLst>
          </p:cNvPr>
          <p:cNvGrpSpPr/>
          <p:nvPr/>
        </p:nvGrpSpPr>
        <p:grpSpPr>
          <a:xfrm>
            <a:off x="1615217" y="1956017"/>
            <a:ext cx="901080" cy="539280"/>
            <a:chOff x="1615217" y="1956017"/>
            <a:chExt cx="90108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5B0BDC-30B4-4640-F8E7-E73094F13F76}"/>
                    </a:ext>
                  </a:extLst>
                </p14:cNvPr>
                <p14:cNvContentPartPr/>
                <p14:nvPr/>
              </p14:nvContentPartPr>
              <p14:xfrm>
                <a:off x="1740137" y="1991297"/>
                <a:ext cx="50040" cy="504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5B0BDC-30B4-4640-F8E7-E73094F13F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1137" y="1982657"/>
                  <a:ext cx="67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198F0B-20A7-0D74-D8BA-5300BE56569B}"/>
                    </a:ext>
                  </a:extLst>
                </p14:cNvPr>
                <p14:cNvContentPartPr/>
                <p14:nvPr/>
              </p14:nvContentPartPr>
              <p14:xfrm>
                <a:off x="1615217" y="2253737"/>
                <a:ext cx="137520" cy="109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198F0B-20A7-0D74-D8BA-5300BE56569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06217" y="2245097"/>
                  <a:ext cx="155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DA248E-E519-A24A-DF2F-F7424DE3F641}"/>
                    </a:ext>
                  </a:extLst>
                </p14:cNvPr>
                <p14:cNvContentPartPr/>
                <p14:nvPr/>
              </p14:nvContentPartPr>
              <p14:xfrm>
                <a:off x="1785857" y="2174897"/>
                <a:ext cx="185400" cy="19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DA248E-E519-A24A-DF2F-F7424DE3F64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77217" y="2165897"/>
                  <a:ext cx="20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FB22FF-D8B0-42BE-40AF-337766609D0F}"/>
                    </a:ext>
                  </a:extLst>
                </p14:cNvPr>
                <p14:cNvContentPartPr/>
                <p14:nvPr/>
              </p14:nvContentPartPr>
              <p14:xfrm>
                <a:off x="1949657" y="2020817"/>
                <a:ext cx="236880" cy="328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FB22FF-D8B0-42BE-40AF-337766609D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41017" y="2012177"/>
                  <a:ext cx="254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BEC37D-1BC9-B601-2AA1-6E4E36D00E35}"/>
                    </a:ext>
                  </a:extLst>
                </p14:cNvPr>
                <p14:cNvContentPartPr/>
                <p14:nvPr/>
              </p14:nvContentPartPr>
              <p14:xfrm>
                <a:off x="2162057" y="1956017"/>
                <a:ext cx="81000" cy="237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BEC37D-1BC9-B601-2AA1-6E4E36D00E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53057" y="1947377"/>
                  <a:ext cx="98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722601-DD46-8A53-6772-836842DE836D}"/>
                    </a:ext>
                  </a:extLst>
                </p14:cNvPr>
                <p14:cNvContentPartPr/>
                <p14:nvPr/>
              </p14:nvContentPartPr>
              <p14:xfrm>
                <a:off x="2279777" y="2007137"/>
                <a:ext cx="236520" cy="214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722601-DD46-8A53-6772-836842DE836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0777" y="1998497"/>
                  <a:ext cx="25416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814C1F7-549E-8EDA-3A3C-491D408EA5E4}"/>
                  </a:ext>
                </a:extLst>
              </p14:cNvPr>
              <p14:cNvContentPartPr/>
              <p14:nvPr/>
            </p14:nvContentPartPr>
            <p14:xfrm>
              <a:off x="10813217" y="1468937"/>
              <a:ext cx="527760" cy="478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814C1F7-549E-8EDA-3A3C-491D408EA5E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804577" y="1459937"/>
                <a:ext cx="5454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25D5228-8735-53D6-4190-DC1783E5B810}"/>
                  </a:ext>
                </a:extLst>
              </p14:cNvPr>
              <p14:cNvContentPartPr/>
              <p14:nvPr/>
            </p14:nvContentPartPr>
            <p14:xfrm>
              <a:off x="10699097" y="1804097"/>
              <a:ext cx="118800" cy="257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25D5228-8735-53D6-4190-DC1783E5B8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90097" y="1795457"/>
                <a:ext cx="1364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23C7AB2-3376-8105-A6E5-A6D4A7E50351}"/>
              </a:ext>
            </a:extLst>
          </p:cNvPr>
          <p:cNvGrpSpPr/>
          <p:nvPr/>
        </p:nvGrpSpPr>
        <p:grpSpPr>
          <a:xfrm>
            <a:off x="3235937" y="711137"/>
            <a:ext cx="7077240" cy="4486680"/>
            <a:chOff x="3235937" y="711137"/>
            <a:chExt cx="7077240" cy="44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62DDEE-95D5-37A3-183E-6BAD664D2FB6}"/>
                    </a:ext>
                  </a:extLst>
                </p14:cNvPr>
                <p14:cNvContentPartPr/>
                <p14:nvPr/>
              </p14:nvContentPartPr>
              <p14:xfrm>
                <a:off x="9515417" y="1448057"/>
                <a:ext cx="65160" cy="1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62DDEE-95D5-37A3-183E-6BAD664D2F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06777" y="1439417"/>
                  <a:ext cx="82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41C6CA-AA52-C618-AADC-F71F69C10EC2}"/>
                    </a:ext>
                  </a:extLst>
                </p14:cNvPr>
                <p14:cNvContentPartPr/>
                <p14:nvPr/>
              </p14:nvContentPartPr>
              <p14:xfrm>
                <a:off x="8485457" y="1428977"/>
                <a:ext cx="807480" cy="680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41C6CA-AA52-C618-AADC-F71F69C10E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6457" y="1419977"/>
                  <a:ext cx="8251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20A30D-21E9-25B0-6245-DC5C16E97A91}"/>
                    </a:ext>
                  </a:extLst>
                </p14:cNvPr>
                <p14:cNvContentPartPr/>
                <p14:nvPr/>
              </p14:nvContentPartPr>
              <p14:xfrm>
                <a:off x="8395097" y="1927937"/>
                <a:ext cx="100440" cy="287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20A30D-21E9-25B0-6245-DC5C16E97A9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86457" y="1918937"/>
                  <a:ext cx="118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566A084-D8CA-C475-AD76-C92A4073A06F}"/>
                    </a:ext>
                  </a:extLst>
                </p14:cNvPr>
                <p14:cNvContentPartPr/>
                <p14:nvPr/>
              </p14:nvContentPartPr>
              <p14:xfrm>
                <a:off x="6965537" y="1445177"/>
                <a:ext cx="654480" cy="535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566A084-D8CA-C475-AD76-C92A4073A06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56537" y="1436537"/>
                  <a:ext cx="6721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593C387-C9D0-1D58-DDA2-4105B395E75C}"/>
                    </a:ext>
                  </a:extLst>
                </p14:cNvPr>
                <p14:cNvContentPartPr/>
                <p14:nvPr/>
              </p14:nvContentPartPr>
              <p14:xfrm>
                <a:off x="6895337" y="1800497"/>
                <a:ext cx="124200" cy="246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593C387-C9D0-1D58-DDA2-4105B395E75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86337" y="1791857"/>
                  <a:ext cx="141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26A46A-DED3-3E78-C73E-B76F7A5327CC}"/>
                    </a:ext>
                  </a:extLst>
                </p14:cNvPr>
                <p14:cNvContentPartPr/>
                <p14:nvPr/>
              </p14:nvContentPartPr>
              <p14:xfrm>
                <a:off x="5018657" y="711137"/>
                <a:ext cx="632520" cy="523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26A46A-DED3-3E78-C73E-B76F7A5327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10017" y="702497"/>
                  <a:ext cx="6501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D3EAD3-0E99-1D81-732C-F7A021AD331A}"/>
                    </a:ext>
                  </a:extLst>
                </p14:cNvPr>
                <p14:cNvContentPartPr/>
                <p14:nvPr/>
              </p14:nvContentPartPr>
              <p14:xfrm>
                <a:off x="3377777" y="1299017"/>
                <a:ext cx="873000" cy="54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D3EAD3-0E99-1D81-732C-F7A021AD33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68777" y="1290017"/>
                  <a:ext cx="8906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030B55-2A31-5636-B75A-58B74D874E2F}"/>
                    </a:ext>
                  </a:extLst>
                </p14:cNvPr>
                <p14:cNvContentPartPr/>
                <p14:nvPr/>
              </p14:nvContentPartPr>
              <p14:xfrm>
                <a:off x="3235937" y="1564337"/>
                <a:ext cx="126360" cy="37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030B55-2A31-5636-B75A-58B74D874E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26937" y="1555337"/>
                  <a:ext cx="144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42A501-6148-E8DA-FD36-A5C2EA2CA0D3}"/>
                    </a:ext>
                  </a:extLst>
                </p14:cNvPr>
                <p14:cNvContentPartPr/>
                <p14:nvPr/>
              </p14:nvContentPartPr>
              <p14:xfrm>
                <a:off x="5087417" y="1222337"/>
                <a:ext cx="754560" cy="599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42A501-6148-E8DA-FD36-A5C2EA2CA0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8777" y="1213337"/>
                  <a:ext cx="7722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8650A9-8234-EDA7-9AFB-8D23C255D184}"/>
                    </a:ext>
                  </a:extLst>
                </p14:cNvPr>
                <p14:cNvContentPartPr/>
                <p14:nvPr/>
              </p14:nvContentPartPr>
              <p14:xfrm>
                <a:off x="5087057" y="1656137"/>
                <a:ext cx="74520" cy="171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8650A9-8234-EDA7-9AFB-8D23C255D1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78417" y="1647497"/>
                  <a:ext cx="92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C5ADA9-49C8-DEAA-7A76-251B5502FE96}"/>
                    </a:ext>
                  </a:extLst>
                </p14:cNvPr>
                <p14:cNvContentPartPr/>
                <p14:nvPr/>
              </p14:nvContentPartPr>
              <p14:xfrm>
                <a:off x="4684937" y="1762697"/>
                <a:ext cx="180000" cy="252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C5ADA9-49C8-DEAA-7A76-251B5502FE9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76297" y="1753697"/>
                  <a:ext cx="197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50AE020-D89F-1A1B-CC83-F1BCC706B984}"/>
                    </a:ext>
                  </a:extLst>
                </p14:cNvPr>
                <p14:cNvContentPartPr/>
                <p14:nvPr/>
              </p14:nvContentPartPr>
              <p14:xfrm>
                <a:off x="4740017" y="1654697"/>
                <a:ext cx="52920" cy="2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50AE020-D89F-1A1B-CC83-F1BCC706B98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31017" y="1646057"/>
                  <a:ext cx="70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95FA7D-1246-DC70-A4B4-936196722092}"/>
                    </a:ext>
                  </a:extLst>
                </p14:cNvPr>
                <p14:cNvContentPartPr/>
                <p14:nvPr/>
              </p14:nvContentPartPr>
              <p14:xfrm>
                <a:off x="4528337" y="1711217"/>
                <a:ext cx="95400" cy="648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95FA7D-1246-DC70-A4B4-9361967220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19697" y="1702217"/>
                  <a:ext cx="1130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2BAFF1-B73F-9A57-FECF-1316D8E01B5A}"/>
                    </a:ext>
                  </a:extLst>
                </p14:cNvPr>
                <p14:cNvContentPartPr/>
                <p14:nvPr/>
              </p14:nvContentPartPr>
              <p14:xfrm>
                <a:off x="3985457" y="2082377"/>
                <a:ext cx="469080" cy="39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2BAFF1-B73F-9A57-FECF-1316D8E01B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76457" y="2073377"/>
                  <a:ext cx="486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F831D1-6C9D-C705-9AA8-8246E4A2DD28}"/>
                    </a:ext>
                  </a:extLst>
                </p14:cNvPr>
                <p14:cNvContentPartPr/>
                <p14:nvPr/>
              </p14:nvContentPartPr>
              <p14:xfrm>
                <a:off x="4183817" y="2457497"/>
                <a:ext cx="67320" cy="28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F831D1-6C9D-C705-9AA8-8246E4A2DD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74817" y="2448497"/>
                  <a:ext cx="84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A64C121-BCA2-BB5B-51A8-BBA6A5616259}"/>
                    </a:ext>
                  </a:extLst>
                </p14:cNvPr>
                <p14:cNvContentPartPr/>
                <p14:nvPr/>
              </p14:nvContentPartPr>
              <p14:xfrm>
                <a:off x="3768017" y="2302337"/>
                <a:ext cx="178920" cy="151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A64C121-BCA2-BB5B-51A8-BBA6A561625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59377" y="2293337"/>
                  <a:ext cx="196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D0F95C-21EA-371B-ED99-0BD137B9BCCC}"/>
                    </a:ext>
                  </a:extLst>
                </p14:cNvPr>
                <p14:cNvContentPartPr/>
                <p14:nvPr/>
              </p14:nvContentPartPr>
              <p14:xfrm>
                <a:off x="3497297" y="2146817"/>
                <a:ext cx="431640" cy="72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D0F95C-21EA-371B-ED99-0BD137B9BC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88297" y="2138177"/>
                  <a:ext cx="4492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B9147C-38D4-7BB5-2B7D-0937E270876D}"/>
                    </a:ext>
                  </a:extLst>
                </p14:cNvPr>
                <p14:cNvContentPartPr/>
                <p14:nvPr/>
              </p14:nvContentPartPr>
              <p14:xfrm>
                <a:off x="6460457" y="2109737"/>
                <a:ext cx="124200" cy="194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B9147C-38D4-7BB5-2B7D-0937E27087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51457" y="2101097"/>
                  <a:ext cx="141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D45071-4555-A194-A17F-3E866B631CB6}"/>
                    </a:ext>
                  </a:extLst>
                </p14:cNvPr>
                <p14:cNvContentPartPr/>
                <p14:nvPr/>
              </p14:nvContentPartPr>
              <p14:xfrm>
                <a:off x="6522017" y="1968617"/>
                <a:ext cx="36720" cy="21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D45071-4555-A194-A17F-3E866B631CB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13377" y="1959977"/>
                  <a:ext cx="5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EB9AF1-D787-44DA-0796-A2F954C3FDD8}"/>
                    </a:ext>
                  </a:extLst>
                </p14:cNvPr>
                <p14:cNvContentPartPr/>
                <p14:nvPr/>
              </p14:nvContentPartPr>
              <p14:xfrm>
                <a:off x="6256337" y="1972577"/>
                <a:ext cx="143280" cy="532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EB9AF1-D787-44DA-0796-A2F954C3FDD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47337" y="1963937"/>
                  <a:ext cx="1609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50FEC54-8410-BD09-7C60-BFA2B1874AF1}"/>
                    </a:ext>
                  </a:extLst>
                </p14:cNvPr>
                <p14:cNvContentPartPr/>
                <p14:nvPr/>
              </p14:nvContentPartPr>
              <p14:xfrm>
                <a:off x="5697977" y="2364257"/>
                <a:ext cx="420120" cy="498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50FEC54-8410-BD09-7C60-BFA2B1874AF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88977" y="2355257"/>
                  <a:ext cx="437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D48F18-3534-1C5B-AF18-24E2E95671E8}"/>
                    </a:ext>
                  </a:extLst>
                </p14:cNvPr>
                <p14:cNvContentPartPr/>
                <p14:nvPr/>
              </p14:nvContentPartPr>
              <p14:xfrm>
                <a:off x="5835857" y="2817857"/>
                <a:ext cx="64440" cy="14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D48F18-3534-1C5B-AF18-24E2E95671E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27217" y="2809217"/>
                  <a:ext cx="82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639100-0224-4FDE-6E6D-99F787CC6A98}"/>
                    </a:ext>
                  </a:extLst>
                </p14:cNvPr>
                <p14:cNvContentPartPr/>
                <p14:nvPr/>
              </p14:nvContentPartPr>
              <p14:xfrm>
                <a:off x="5527337" y="2701937"/>
                <a:ext cx="155880" cy="169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639100-0224-4FDE-6E6D-99F787CC6A9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8337" y="2693297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D3B9DD-2D0F-2C14-2048-E81CB0C12BD2}"/>
                    </a:ext>
                  </a:extLst>
                </p14:cNvPr>
                <p14:cNvContentPartPr/>
                <p14:nvPr/>
              </p14:nvContentPartPr>
              <p14:xfrm>
                <a:off x="5105057" y="2530217"/>
                <a:ext cx="515880" cy="73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D3B9DD-2D0F-2C14-2048-E81CB0C12BD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96417" y="2521217"/>
                  <a:ext cx="5335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1D79C71-0DFF-ABA9-509E-917836DFB630}"/>
                    </a:ext>
                  </a:extLst>
                </p14:cNvPr>
                <p14:cNvContentPartPr/>
                <p14:nvPr/>
              </p14:nvContentPartPr>
              <p14:xfrm>
                <a:off x="7629017" y="2154017"/>
                <a:ext cx="423720" cy="57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1D79C71-0DFF-ABA9-509E-917836DFB63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20017" y="2145017"/>
                  <a:ext cx="4413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34B96B-DCF7-FC02-01D3-00D465A4729E}"/>
                    </a:ext>
                  </a:extLst>
                </p14:cNvPr>
                <p14:cNvContentPartPr/>
                <p14:nvPr/>
              </p14:nvContentPartPr>
              <p14:xfrm>
                <a:off x="7740617" y="2221337"/>
                <a:ext cx="2880" cy="15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34B96B-DCF7-FC02-01D3-00D465A472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31977" y="2212337"/>
                  <a:ext cx="20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AA0260-FDCB-5060-8982-B0779043E9B3}"/>
                    </a:ext>
                  </a:extLst>
                </p14:cNvPr>
                <p14:cNvContentPartPr/>
                <p14:nvPr/>
              </p14:nvContentPartPr>
              <p14:xfrm>
                <a:off x="7336697" y="2612657"/>
                <a:ext cx="91800" cy="213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AA0260-FDCB-5060-8982-B0779043E9B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27697" y="2604017"/>
                  <a:ext cx="109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27C4100-538A-E5AB-AB74-3FAC3F50FC3F}"/>
                    </a:ext>
                  </a:extLst>
                </p14:cNvPr>
                <p14:cNvContentPartPr/>
                <p14:nvPr/>
              </p14:nvContentPartPr>
              <p14:xfrm>
                <a:off x="7296377" y="3036377"/>
                <a:ext cx="187920" cy="52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27C4100-538A-E5AB-AB74-3FAC3F50FC3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87737" y="3027737"/>
                  <a:ext cx="205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BF29FB-630F-58FD-AFB9-E73C6AC71019}"/>
                    </a:ext>
                  </a:extLst>
                </p14:cNvPr>
                <p14:cNvContentPartPr/>
                <p14:nvPr/>
              </p14:nvContentPartPr>
              <p14:xfrm>
                <a:off x="6888857" y="2922617"/>
                <a:ext cx="235800" cy="255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BF29FB-630F-58FD-AFB9-E73C6AC710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80217" y="2913617"/>
                  <a:ext cx="253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0DC6F2-1B94-D29B-08DD-D6700CE687A7}"/>
                    </a:ext>
                  </a:extLst>
                </p14:cNvPr>
                <p14:cNvContentPartPr/>
                <p14:nvPr/>
              </p14:nvContentPartPr>
              <p14:xfrm>
                <a:off x="6905417" y="2687177"/>
                <a:ext cx="141480" cy="15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0DC6F2-1B94-D29B-08DD-D6700CE687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6777" y="2678537"/>
                  <a:ext cx="159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6202EC-7847-C8F1-8FE4-4B55E0C1FAB5}"/>
                    </a:ext>
                  </a:extLst>
                </p14:cNvPr>
                <p14:cNvContentPartPr/>
                <p14:nvPr/>
              </p14:nvContentPartPr>
              <p14:xfrm>
                <a:off x="6617417" y="3163817"/>
                <a:ext cx="140400" cy="160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6202EC-7847-C8F1-8FE4-4B55E0C1FAB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08777" y="3155177"/>
                  <a:ext cx="158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F59D7A-1D76-200C-B555-1D1A33816A92}"/>
                    </a:ext>
                  </a:extLst>
                </p14:cNvPr>
                <p14:cNvContentPartPr/>
                <p14:nvPr/>
              </p14:nvContentPartPr>
              <p14:xfrm>
                <a:off x="6553337" y="3118817"/>
                <a:ext cx="99000" cy="19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F59D7A-1D76-200C-B555-1D1A33816A9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44697" y="3109817"/>
                  <a:ext cx="11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1E07863-13D7-D6D3-2168-BFE027FEFB64}"/>
                    </a:ext>
                  </a:extLst>
                </p14:cNvPr>
                <p14:cNvContentPartPr/>
                <p14:nvPr/>
              </p14:nvContentPartPr>
              <p14:xfrm>
                <a:off x="5979857" y="3129977"/>
                <a:ext cx="497520" cy="613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1E07863-13D7-D6D3-2168-BFE027FEFB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71217" y="3121337"/>
                  <a:ext cx="5151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24E621-3C03-2B4C-7377-ACA4D38EE9EC}"/>
                    </a:ext>
                  </a:extLst>
                </p14:cNvPr>
                <p14:cNvContentPartPr/>
                <p14:nvPr/>
              </p14:nvContentPartPr>
              <p14:xfrm>
                <a:off x="6173177" y="3231497"/>
                <a:ext cx="33480" cy="39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24E621-3C03-2B4C-7377-ACA4D38EE9E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64537" y="3222497"/>
                  <a:ext cx="51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98B9A9-171E-4353-DB8F-F8B49BB2D3DD}"/>
                    </a:ext>
                  </a:extLst>
                </p14:cNvPr>
                <p14:cNvContentPartPr/>
                <p14:nvPr/>
              </p14:nvContentPartPr>
              <p14:xfrm>
                <a:off x="5835857" y="3591857"/>
                <a:ext cx="169560" cy="178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98B9A9-171E-4353-DB8F-F8B49BB2D3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27217" y="3582857"/>
                  <a:ext cx="187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1EB156-A73A-E8C9-A1B6-F9F0CD849670}"/>
                    </a:ext>
                  </a:extLst>
                </p14:cNvPr>
                <p14:cNvContentPartPr/>
                <p14:nvPr/>
              </p14:nvContentPartPr>
              <p14:xfrm>
                <a:off x="5868617" y="3500057"/>
                <a:ext cx="18360" cy="13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1EB156-A73A-E8C9-A1B6-F9F0CD84967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9977" y="3491057"/>
                  <a:ext cx="3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B575D0-1605-BCCC-E388-588AB2EF1B0E}"/>
                    </a:ext>
                  </a:extLst>
                </p14:cNvPr>
                <p14:cNvContentPartPr/>
                <p14:nvPr/>
              </p14:nvContentPartPr>
              <p14:xfrm>
                <a:off x="5414657" y="3598697"/>
                <a:ext cx="380520" cy="489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B575D0-1605-BCCC-E388-588AB2EF1B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05657" y="3589697"/>
                  <a:ext cx="3981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C6FBAA-4A0F-1D82-9B84-A5F9F637046D}"/>
                    </a:ext>
                  </a:extLst>
                </p14:cNvPr>
                <p14:cNvContentPartPr/>
                <p14:nvPr/>
              </p14:nvContentPartPr>
              <p14:xfrm>
                <a:off x="5591417" y="3584657"/>
                <a:ext cx="49680" cy="36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C6FBAA-4A0F-1D82-9B84-A5F9F637046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82777" y="3576017"/>
                  <a:ext cx="67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B4B66D-9F00-9FAE-9CFD-D33F91020E9B}"/>
                    </a:ext>
                  </a:extLst>
                </p14:cNvPr>
                <p14:cNvContentPartPr/>
                <p14:nvPr/>
              </p14:nvContentPartPr>
              <p14:xfrm>
                <a:off x="5686817" y="3970937"/>
                <a:ext cx="174960" cy="84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B4B66D-9F00-9FAE-9CFD-D33F91020E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678177" y="3962297"/>
                  <a:ext cx="192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7BFFFF-EC81-4DE6-CF57-B8C24C14200B}"/>
                    </a:ext>
                  </a:extLst>
                </p14:cNvPr>
                <p14:cNvContentPartPr/>
                <p14:nvPr/>
              </p14:nvContentPartPr>
              <p14:xfrm>
                <a:off x="5324657" y="3820097"/>
                <a:ext cx="53280" cy="10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7BFFFF-EC81-4DE6-CF57-B8C24C1420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15657" y="3811097"/>
                  <a:ext cx="70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820FA7-675D-7034-A088-369A220FCAAC}"/>
                    </a:ext>
                  </a:extLst>
                </p14:cNvPr>
                <p14:cNvContentPartPr/>
                <p14:nvPr/>
              </p14:nvContentPartPr>
              <p14:xfrm>
                <a:off x="5009657" y="3968057"/>
                <a:ext cx="270360" cy="363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820FA7-675D-7034-A088-369A220FCAA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01017" y="3959057"/>
                  <a:ext cx="28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C480778-1597-48F6-98D1-44E9D5A9DFBA}"/>
                    </a:ext>
                  </a:extLst>
                </p14:cNvPr>
                <p14:cNvContentPartPr/>
                <p14:nvPr/>
              </p14:nvContentPartPr>
              <p14:xfrm>
                <a:off x="4724177" y="4103777"/>
                <a:ext cx="232200" cy="194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C480778-1597-48F6-98D1-44E9D5A9DF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15537" y="4094777"/>
                  <a:ext cx="249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8F440E-B84A-98F0-76E5-D78AD5264612}"/>
                    </a:ext>
                  </a:extLst>
                </p14:cNvPr>
                <p14:cNvContentPartPr/>
                <p14:nvPr/>
              </p14:nvContentPartPr>
              <p14:xfrm>
                <a:off x="4907777" y="4476737"/>
                <a:ext cx="144000" cy="111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8F440E-B84A-98F0-76E5-D78AD526461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98777" y="4468097"/>
                  <a:ext cx="161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295A297-D401-B450-4520-74A78B1D3BD0}"/>
                    </a:ext>
                  </a:extLst>
                </p14:cNvPr>
                <p14:cNvContentPartPr/>
                <p14:nvPr/>
              </p14:nvContentPartPr>
              <p14:xfrm>
                <a:off x="4404857" y="4350017"/>
                <a:ext cx="333720" cy="230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295A297-D401-B450-4520-74A78B1D3B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396217" y="4341377"/>
                  <a:ext cx="351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D81EE6-B136-9B5A-40D5-220BDD722940}"/>
                    </a:ext>
                  </a:extLst>
                </p14:cNvPr>
                <p14:cNvContentPartPr/>
                <p14:nvPr/>
              </p14:nvContentPartPr>
              <p14:xfrm>
                <a:off x="4617977" y="4714337"/>
                <a:ext cx="270360" cy="113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D81EE6-B136-9B5A-40D5-220BDD72294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09337" y="4705697"/>
                  <a:ext cx="288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8F3E86B-1A67-F530-648F-F810025B44BD}"/>
                    </a:ext>
                  </a:extLst>
                </p14:cNvPr>
                <p14:cNvContentPartPr/>
                <p14:nvPr/>
              </p14:nvContentPartPr>
              <p14:xfrm>
                <a:off x="4542017" y="3781577"/>
                <a:ext cx="185040" cy="216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8F3E86B-1A67-F530-648F-F810025B44B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33377" y="3772577"/>
                  <a:ext cx="202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DF36C5-C90F-1BC1-E89E-EC230B3A9633}"/>
                    </a:ext>
                  </a:extLst>
                </p14:cNvPr>
                <p14:cNvContentPartPr/>
                <p14:nvPr/>
              </p14:nvContentPartPr>
              <p14:xfrm>
                <a:off x="4195697" y="4438217"/>
                <a:ext cx="133920" cy="244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DF36C5-C90F-1BC1-E89E-EC230B3A96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86697" y="4429577"/>
                  <a:ext cx="151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7A8ADDD-CD47-12EF-6333-6007FCA528EA}"/>
                    </a:ext>
                  </a:extLst>
                </p14:cNvPr>
                <p14:cNvContentPartPr/>
                <p14:nvPr/>
              </p14:nvContentPartPr>
              <p14:xfrm>
                <a:off x="9630617" y="2101817"/>
                <a:ext cx="682560" cy="516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7A8ADDD-CD47-12EF-6333-6007FCA528E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21977" y="2093177"/>
                  <a:ext cx="700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9E374B-F319-5BC5-3D14-7673B31B1B53}"/>
                    </a:ext>
                  </a:extLst>
                </p14:cNvPr>
                <p14:cNvContentPartPr/>
                <p14:nvPr/>
              </p14:nvContentPartPr>
              <p14:xfrm>
                <a:off x="9966497" y="1980497"/>
                <a:ext cx="96480" cy="73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9E374B-F319-5BC5-3D14-7673B31B1B5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57497" y="1971857"/>
                  <a:ext cx="114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827824-4722-3ABB-5784-E1AB39B4124C}"/>
                    </a:ext>
                  </a:extLst>
                </p14:cNvPr>
                <p14:cNvContentPartPr/>
                <p14:nvPr/>
              </p14:nvContentPartPr>
              <p14:xfrm>
                <a:off x="9908177" y="2015417"/>
                <a:ext cx="17640" cy="20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827824-4722-3ABB-5784-E1AB39B412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9177" y="2006417"/>
                  <a:ext cx="35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10DEA6-DC68-E0DA-7218-C986215BF03B}"/>
                    </a:ext>
                  </a:extLst>
                </p14:cNvPr>
                <p14:cNvContentPartPr/>
                <p14:nvPr/>
              </p14:nvContentPartPr>
              <p14:xfrm>
                <a:off x="8878577" y="2638217"/>
                <a:ext cx="763200" cy="469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10DEA6-DC68-E0DA-7218-C986215BF03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869937" y="2629217"/>
                  <a:ext cx="7808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470D40-8824-1B01-F136-BB08039D56CB}"/>
                    </a:ext>
                  </a:extLst>
                </p14:cNvPr>
                <p14:cNvContentPartPr/>
                <p14:nvPr/>
              </p14:nvContentPartPr>
              <p14:xfrm>
                <a:off x="9042377" y="2767097"/>
                <a:ext cx="239040" cy="114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470D40-8824-1B01-F136-BB08039D56C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33737" y="2758097"/>
                  <a:ext cx="256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DC94C2-3FA2-94CB-F5C5-1B7925499922}"/>
                    </a:ext>
                  </a:extLst>
                </p14:cNvPr>
                <p14:cNvContentPartPr/>
                <p14:nvPr/>
              </p14:nvContentPartPr>
              <p14:xfrm>
                <a:off x="8578337" y="2990657"/>
                <a:ext cx="108000" cy="172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DC94C2-3FA2-94CB-F5C5-1B792549992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69337" y="2982017"/>
                  <a:ext cx="12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0A1573-1FCA-13C3-7278-8FAFF962D035}"/>
                    </a:ext>
                  </a:extLst>
                </p14:cNvPr>
                <p14:cNvContentPartPr/>
                <p14:nvPr/>
              </p14:nvContentPartPr>
              <p14:xfrm>
                <a:off x="8635217" y="3291257"/>
                <a:ext cx="279720" cy="99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0A1573-1FCA-13C3-7278-8FAFF962D03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26217" y="3282257"/>
                  <a:ext cx="297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B00597C-DAD7-487A-4FC5-9708D08528C3}"/>
                    </a:ext>
                  </a:extLst>
                </p14:cNvPr>
                <p14:cNvContentPartPr/>
                <p14:nvPr/>
              </p14:nvContentPartPr>
              <p14:xfrm>
                <a:off x="8346857" y="2967977"/>
                <a:ext cx="190440" cy="319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B00597C-DAD7-487A-4FC5-9708D08528C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38217" y="2958977"/>
                  <a:ext cx="208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73C6649-B68C-9D50-3AB6-45D58B96BE4C}"/>
                    </a:ext>
                  </a:extLst>
                </p14:cNvPr>
                <p14:cNvContentPartPr/>
                <p14:nvPr/>
              </p14:nvContentPartPr>
              <p14:xfrm>
                <a:off x="8394737" y="2869337"/>
                <a:ext cx="17640" cy="18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73C6649-B68C-9D50-3AB6-45D58B96BE4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86097" y="2860337"/>
                  <a:ext cx="35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DBD523-911B-ACB2-8E97-4E5506694924}"/>
                    </a:ext>
                  </a:extLst>
                </p14:cNvPr>
                <p14:cNvContentPartPr/>
                <p14:nvPr/>
              </p14:nvContentPartPr>
              <p14:xfrm>
                <a:off x="8052737" y="3006857"/>
                <a:ext cx="197640" cy="634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DBD523-911B-ACB2-8E97-4E550669492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43737" y="2998217"/>
                  <a:ext cx="21528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D53F68-E2EF-86F0-1B16-599F7BF0C219}"/>
                    </a:ext>
                  </a:extLst>
                </p14:cNvPr>
                <p14:cNvContentPartPr/>
                <p14:nvPr/>
              </p14:nvContentPartPr>
              <p14:xfrm>
                <a:off x="7711097" y="3442817"/>
                <a:ext cx="286920" cy="496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D53F68-E2EF-86F0-1B16-599F7BF0C21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02097" y="3433817"/>
                  <a:ext cx="3045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D9B531-4586-2C72-B1F7-B08872E453B7}"/>
                    </a:ext>
                  </a:extLst>
                </p14:cNvPr>
                <p14:cNvContentPartPr/>
                <p14:nvPr/>
              </p14:nvContentPartPr>
              <p14:xfrm>
                <a:off x="7756457" y="3471257"/>
                <a:ext cx="114120" cy="7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D9B531-4586-2C72-B1F7-B08872E453B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47457" y="3462257"/>
                  <a:ext cx="131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AF49121-8A42-752E-78D8-8B99A6F33CDF}"/>
                    </a:ext>
                  </a:extLst>
                </p14:cNvPr>
                <p14:cNvContentPartPr/>
                <p14:nvPr/>
              </p14:nvContentPartPr>
              <p14:xfrm>
                <a:off x="7467737" y="3719297"/>
                <a:ext cx="224640" cy="443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AF49121-8A42-752E-78D8-8B99A6F33CD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58737" y="3710297"/>
                  <a:ext cx="2422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32CB59-C82A-C16A-5EEB-2618110E3F94}"/>
                    </a:ext>
                  </a:extLst>
                </p14:cNvPr>
                <p14:cNvContentPartPr/>
                <p14:nvPr/>
              </p14:nvContentPartPr>
              <p14:xfrm>
                <a:off x="7544777" y="3876257"/>
                <a:ext cx="102960" cy="38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32CB59-C82A-C16A-5EEB-2618110E3F9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36137" y="3867257"/>
                  <a:ext cx="120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67A1A4B-FDE4-0624-0856-5323303EC1B1}"/>
                    </a:ext>
                  </a:extLst>
                </p14:cNvPr>
                <p14:cNvContentPartPr/>
                <p14:nvPr/>
              </p14:nvContentPartPr>
              <p14:xfrm>
                <a:off x="7160657" y="4014137"/>
                <a:ext cx="158040" cy="321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67A1A4B-FDE4-0624-0856-5323303EC1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51657" y="4005137"/>
                  <a:ext cx="175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BA65EEF-F995-3BCF-BEDE-F1759C05ED78}"/>
                    </a:ext>
                  </a:extLst>
                </p14:cNvPr>
                <p14:cNvContentPartPr/>
                <p14:nvPr/>
              </p14:nvContentPartPr>
              <p14:xfrm>
                <a:off x="6865097" y="4257137"/>
                <a:ext cx="336600" cy="452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BA65EEF-F995-3BCF-BEDE-F1759C05ED7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56457" y="4248497"/>
                  <a:ext cx="3542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B904A4-DB15-ECE0-725E-CAA77F3C492E}"/>
                    </a:ext>
                  </a:extLst>
                </p14:cNvPr>
                <p14:cNvContentPartPr/>
                <p14:nvPr/>
              </p14:nvContentPartPr>
              <p14:xfrm>
                <a:off x="7020617" y="4643417"/>
                <a:ext cx="66600" cy="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B904A4-DB15-ECE0-725E-CAA77F3C492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11977" y="4634417"/>
                  <a:ext cx="8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D178A2-53D7-8C5C-AC28-ACEB1726285A}"/>
                    </a:ext>
                  </a:extLst>
                </p14:cNvPr>
                <p14:cNvContentPartPr/>
                <p14:nvPr/>
              </p14:nvContentPartPr>
              <p14:xfrm>
                <a:off x="6587897" y="4473497"/>
                <a:ext cx="188280" cy="302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D178A2-53D7-8C5C-AC28-ACEB1726285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79257" y="4464857"/>
                  <a:ext cx="205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3CF59F8-0CA8-7C75-3CE8-4BC67CD96A07}"/>
                    </a:ext>
                  </a:extLst>
                </p14:cNvPr>
                <p14:cNvContentPartPr/>
                <p14:nvPr/>
              </p14:nvContentPartPr>
              <p14:xfrm>
                <a:off x="6213857" y="4317977"/>
                <a:ext cx="404280" cy="879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3CF59F8-0CA8-7C75-3CE8-4BC67CD96A0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04857" y="4309337"/>
                  <a:ext cx="421920" cy="89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2022-11-17T16:48:49Z</dcterms:modified>
</cp:coreProperties>
</file>