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7" r:id="rId5"/>
    <p:sldId id="32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117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222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05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7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pipo2</cp:lastModifiedBy>
  <cp:revision>2</cp:revision>
  <dcterms:created xsi:type="dcterms:W3CDTF">2022-10-30T02:21:11Z</dcterms:created>
  <dcterms:modified xsi:type="dcterms:W3CDTF">2022-11-10T03:02:10Z</dcterms:modified>
</cp:coreProperties>
</file>