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  <p:sldId id="327" r:id="rId5"/>
    <p:sldId id="32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3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0 304 700,'1'1'450,"-1"0"0,1-1 0,-1 1-1,1-1 1,0 1 0,-1-1 0,1 1 0,-1-1 0,1 1 0,0-1-1,0 1 1,-1-1 0,1 0 0,0 1 0,0-1 0,-1 0-1,1 0 1,0 0 0,0 0 0,0 1 0,23-3 4008,22-12-447,-43 13-3397,13-5 307,21-7 542,71-35-1,-100 44-1466,0-1 1,0 0-1,-1 0 1,1-1 0,-1 1-1,0-2 1,-1 1 0,1-1-1,-1 0 1,-1 0-1,1-1 1,-1 1 0,0-1-1,5-12 1,-9 16-15,0 1 0,0 0 1,0-1-1,0 1 0,0-1 0,-1 1 1,0-1-1,1 1 0,-1-1 0,-1 1 1,1-1-1,0 1 0,-1-1 0,0 1 1,0 0-1,0-1 0,0 1 0,0 0 1,-1 0-1,1-1 0,-1 1 0,0 0 1,0 1-1,0-1 0,0 0 0,-1 0 1,1 1-1,-1 0 0,1-1 0,-1 1 1,0 0-1,0 0 0,0 0 0,0 1 1,0-1-1,0 1 0,-1 0 0,1 0 1,-1 0-1,-2-1 0,-4 0 28,0 0 0,0 0-1,1 1 1,-1 0 0,0 0 0,0 1 0,0 1-1,0 0 1,0 0 0,0 1 0,1 0-1,-1 1 1,-10 4 0,13-4 53,1 1 0,-1 0-1,1 0 1,0 0 0,1 1-1,-1 0 1,1 0 0,0 0 0,0 1-1,1-1 1,0 1 0,0 1 0,0-1-1,0 0 1,1 1 0,0 0 0,1 0-1,-1 0 1,1 0 0,1 0 0,-1 0-1,1 0 1,1 1 0,-1-1 0,1 0-1,0 1 1,1-1 0,2 12-1,-2-11-2,1 1-1,0-1 0,1 0 0,0 0 0,0 0 1,0 0-1,1-1 0,0 0 0,1 1 0,-1-1 0,2-1 1,-1 1-1,1-1 0,-1 0 0,2 0 0,-1 0 1,1-1-1,0 0 0,0-1 0,0 1 0,0-1 0,1-1 1,0 1-1,13 3 0,-5-5-124,0 0-1,0-1 1,0 0-1,0-1 1,0-1-1,-1-1 1,1 0-1,0-1 1,0 0 0,-1-2-1,0 0 1,22-10-1,-29 12-25,1-1 0,-1 0 0,1-1 0,-1 0 0,-1 0-1,1-1 1,-1 0 0,0 0 0,0-1 0,0 0 0,-1 0 0,0 0-1,-1-1 1,0 0 0,0 0 0,0 0 0,-1-1 0,-1 1 0,1-1-1,-1 0 1,-1 0 0,2-10 0,-3 17 90,-1 0 1,0 0-1,0 1 1,1-1-1,-2 0 1,1 0-1,0 1 0,0-1 1,0 0-1,-1 0 1,1 1-1,-1-1 0,1 0 1,-1 1-1,0-1 1,0 1-1,-1-2 0,2 2 17,-1 1-1,1-1 0,-1 1 0,0-1 1,1 1-1,-1 0 0,0 0 1,0-1-1,1 1 0,-1 0 0,0 0 1,0 0-1,1 0 0,-1 0 1,0 0-1,0 0 0,1 0 0,-1 0 1,0 0-1,0 0 0,1 0 0,-1 0 1,0 1-1,0-1 0,1 0 1,-2 1-1,-1 1 53,0-1 1,0 1-1,0 0 1,1 1-1,-1-1 1,0 0-1,1 1 1,0-1-1,-1 1 1,1 0-1,0 0 1,0 0-1,1 0 1,-1 0-1,-1 6 1,-1 6 138,2-1 0,0 1 0,0 0 0,1 0 0,1 0 0,1-1 0,0 1 0,1 0 0,0 0 0,1-1 0,7 19 0,-8-26-197,1-1 0,-1 0-1,1 0 1,1 0-1,-1-1 1,1 1-1,0-1 1,0 0 0,0 0-1,1 0 1,0-1-1,6 5 1,-7-6-101,0-1-1,1 0 1,-1 0 0,1 0 0,-1 0 0,1-1 0,-1 0 0,1 0-1,0 0 1,0-1 0,-1 1 0,1-1 0,0 0 0,0-1 0,0 1-1,-1-1 1,1 0 0,7-2 0,-4 0-597,-1 0-1,0-1 1,1 1-1,-1-1 1,0-1 0,-1 1-1,1-1 1,-1 0 0,0-1-1,0 0 1,-1 0 0,1 0-1,-1 0 1,-1-1-1,1 0 1,3-7 0,-3 4-289,0 0 1,0-1-1,-1 0 1,-1 1 0,0-1-1,0 0 1,-1-1-1,0 1 1,-1 0 0,-1-22-1,-4 2-813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3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2424,'0'-3'560,"0"0"-1,1 0 1,-1 0 0,1 0-1,-1 1 1,1-1-1,0 0 1,0 0-1,0 1 1,1-1 0,-1 1-1,1-1 1,-1 1-1,1-1 1,0 1 0,0 0-1,0 0 1,0 0-1,0 0 1,0 0-1,1 1 1,-1-1 0,0 1-1,4-2 1,-4 2-170,0 1 0,0-1 0,0 1 0,0 0 0,0 0 0,0 0 0,0 0 0,0 0 0,0 0 0,0 1-1,1-1 1,-1 1 0,3 1 0,-1 0-189,-1-1-1,1 2 0,0-1 0,-1 0 1,0 1-1,1-1 0,-1 1 0,3 4 0,3 4 56,0 1-1,-1 0 0,0 0 1,-1 1-1,-1 0 1,0 0-1,-1 1 0,0-1 1,-1 1-1,0 0 0,1 17 1,2 24 288,0 88 1,-6-83-284,-2 28 22,-17 125 0,5-97-200,7-88-48,3-29 3,4-16-63,2-3-150,1 0 0,0-1-1,2 2 1,0-1-1,2 1 1,0 0 0,1 0-1,0 1 1,2 0-1,0 1 1,1 0 0,28-29-1,-32 38 147,0-1 1,1 1-1,0 0 0,1 1 0,-1 0 0,1 1 0,1 0 0,-1 1 0,1 0 0,0 0 0,0 1 1,0 1-1,1 0 0,0 0 0,-1 1 0,1 0 0,0 1 0,0 1 0,0 0 0,0 0 0,-1 2 1,1-1-1,19 6 0,-27-6 41,1 0 0,-1 1 1,0 0-1,0 0 0,0 0 0,0 0 1,0 1-1,0-1 0,-1 1 1,1 0-1,-1 0 0,1 0 0,-1 1 1,0-1-1,-1 1 0,1 0 1,3 7-1,-3-5 69,-1 0-1,0 1 1,0 0-1,-1-1 1,0 1-1,0 0 1,0 0 0,-1 0-1,0 0 1,-2 12-1,-1-1 191,-1 1-1,-1-1 0,0 1 0,-1-2 0,-2 1 0,1-1 0,-17 27 1,11-25-128,-1 0 0,-1-1 1,0-1-1,-2 0 0,1-1 1,-2 0-1,-25 16 0,43-32-207,0 1 0,-1-1-1,1 1 1,-1-1-1,1 1 1,-1-1 0,1 1-1,-1-1 1,1 1-1,-1-1 1,1 0-1,-1 1 1,0-1 0,1 0-1,-1 0 1,0 1-1,1-1 1,-1 0 0,0 0-1,1 0 1,-1 0-1,0 0 1,1 0 0,-1 0-1,0 0 1,0 0-1,1 0 1,-1 0-1,0 0 1,1 0 0,-1-1-1,0 1 1,1 0-1,-1-1 1,1 1 0,-1 0-1,0-1 1,1-1-291,-1 0 0,1 0 0,0 0-1,0 0 1,0 0 0,1 0 0,-1 0 0,0 0 0,1 0 0,-1 0 0,1 0 0,0 1 0,1-4 0,12-30-4058,-5 15 1101,-1 0-1,0-1 1,5-28-1,-8 16-23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35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1364,'4'-9'2492,"1"0"1,0 1-1,1-1 0,0 1 1,1 0-1,8-7 0,-15 14-2177,1 0-1,0 0 0,1 0 0,-1 1 0,0-1 0,0 1 1,0-1-1,0 1 0,0-1 0,1 1 0,-1-1 1,0 1-1,0 0 0,1 0 0,-1 0 0,0 0 0,0 0 1,1 0-1,-1 0 0,0 0 0,0 0 0,2 1 0,-1 0-226,0 1 0,1-1 0,-1 1-1,0-1 1,0 1 0,-1 0 0,1 0-1,0 0 1,0 0 0,-1 0 0,0 0 0,1 0-1,-1 1 1,0-1 0,1 4 0,3 6 187,-1 1 1,0-1 0,-1 1-1,0 0 1,-1 0 0,-1 0 0,0 1-1,-1 22 1,-19 114 883,6-69-669,4-16-516,2-17 259,-2 55 1,9-87-948,1-1 0,0 0 0,1 0 0,6 21 0,-7-37 192,0 1 1,0 0 0,-1-1-1,1 1 1,0 0-1,0-1 1,0 1-1,0-1 1,0 0 0,0 1-1,-1-1 1,1 0-1,0 1 1,0-1-1,-1 0 1,1 0 0,-1 0-1,1 1 1,-1-1-1,1 0 1,-1 0-1,1 0 1,-1-2 0,19-29-8210,-14 16 4974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3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88 271 1744,'11'-4'22499,"-1"1"-20236,21-6-4954,-23 6 4481,15-3-1711,0-2 0,0 0 0,-1-2 0,39-22 0,-52 27-151,-1 0 0,0-1 0,0 0 0,0 0 0,-1-1 1,0 0-1,0 0 0,-1-1 0,0 1 0,0-2 0,-1 1 0,0 0 0,0-1 0,5-16 1,-9 23 44,-1 1 0,1-1 0,-1 0 0,1 0 0,-1 0 0,0 1 0,0-1 0,0 0 0,0 0 0,0 0 0,0 0 0,-1 1 0,1-1 0,0 0 0,-1 0 0,0 1 0,1-1 0,-1 0 0,0 1 0,0-1 0,0 0 0,0 1 0,0-1 0,-2-1 0,0 0 4,0 1 0,0 0 0,0 1 0,-1-1 0,1 0 0,0 1 0,-1 0 0,1 0 0,-1 0-1,0 0 1,-6 0 0,-5 0 24,0 0-1,-1 1 0,1 1 1,-30 6-1,31-4 82,-1 1-1,2 0 0,-1 1 0,0 1 1,1 0-1,0 0 0,0 2 1,1-1-1,0 2 0,0 0 1,1 0-1,0 1 0,-16 18 1,21-20 35,1 0 1,0 0 0,0 1-1,0-1 1,1 1-1,0 0 1,1 0-1,0 1 1,0-1 0,1 1-1,1 0 1,-1-1-1,1 1 1,1 0 0,0 0-1,0-1 1,1 1-1,1 0 1,-1 0 0,1-1-1,4 12 1,1-4 66,0 1 1,2-1 0,-1 0-1,2-1 1,0 0-1,1-1 1,1 0-1,0-1 1,1 0-1,0-1 1,2 0 0,22 16-1,-25-20-207,0-1 0,1 0 0,1-1 0,-1-1 0,1 0 0,0 0 0,1-1 0,-1-1 0,1-1 0,0 0 0,0-1 0,0 0 0,0-1 0,0-1-1,0 0 1,16-3 0,-25 2-153,0-1 0,-1 1-1,1-1 1,-1 0-1,1 0 1,7-5-1,-9 4-462,-1 1 0,0 0 0,0-1 0,0 0-1,0 0 1,0 0 0,0 0 0,3-5 0,-3 2-689,-1 1 1,1-1 0,-1 0-1,0 0 1,-1 0-1,1 0 1,-1 0 0,0 0-1,-1 0 1,0 0 0,0 0-1,0-1 1,-1-6-1,-2-11-2710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37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34 536,'11'6'20059,"16"9"-13450,29 10-7886,-33-22 3150,4-3-1906,1-1 1,-1-2-1,0 0 0,0-2 1,0-1-1,45-17 0,-72 23-71,1 0-1,0 0 1,-1-1-1,1 1 1,0 0-1,-1 0 0,1-1 1,0 1-1,-1 0 1,1-1-1,0 1 1,-1-1-1,1 1 1,-1-1-1,1 1 1,-1-1-1,1 1 1,-1-1-1,0 1 1,1-1-1,-1 0 1,0 1-1,1-1 1,-1 0-1,0 1 0,0-1 1,1 0-1,-1 1 1,0-1-1,0 0 1,0 1-1,0-1 1,0 0-1,0 0 1,0 1-1,-1-2 1,1 0-1051,-2 1 1,1-1-1,0 1 0,0-1 1,0 1-1,-1 0 1,1 0-1,0-1 1,-1 1-1,0 0 1,1 0-1,-1 0 1,-3-1-1,-2 0-2741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41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366 207 1612,'0'-5'1323,"0"1"-1,0-1 1,-1 1-1,0-1 1,1 1-1,-2 0 1,1-1-1,0 1 1,-1 0-1,-2-4 0,2 5-1024,0 1-1,1-1 1,-1 1-1,0-1 1,-1 1-1,1 0 1,0 0-1,-1 0 1,1 0-1,-1 1 1,1-1-1,-1 1 1,0-1-1,0 1 1,0 0-1,0 0 0,0 0 1,0 1-1,0-1 1,0 1-1,0-1 1,0 1-1,-3 0 1,-7 1-132,0 1 1,1 0-1,-1 1 1,1 1-1,0 0 1,0 0-1,0 1 1,0 0-1,1 1 1,0 1-1,0 0 1,1 0-1,0 1 1,0 0-1,1 1 1,0 0-1,0 0 1,1 1-1,-12 18 1,13-18-118,0 1 1,0 0-1,1 0 1,1 0-1,0 1 1,0 0-1,1 0 1,1 0-1,0 0 1,0 0-1,1 1 1,1-1-1,0 1 1,1 0-1,0-1 1,1 1-1,1 0 1,-1-1-1,8 24 1,-6-29-62,1-1 1,-1 1 0,1-1 0,0 0 0,0 0 0,1 0 0,0-1-1,0 0 1,0 0 0,1 0 0,0 0 0,-1-1 0,2 0 0,-1 0-1,0-1 1,1 1 0,0-1 0,-1-1 0,1 1 0,0-1 0,1-1-1,8 2 1,17 1-538,1-1 0,-1-2-1,57-5 1,-16 1-188,-46 2 740,0-1 0,-1-2 1,1-1-1,-1-1 0,0-1 1,39-16-1,-45 14 3,1 0 0,-1-2 0,-1 0 0,0-2 0,-1 0 0,0-1 0,-1-1 0,18-19 1,-31 28-6,0 1 0,-1-1-1,0 1 1,0-1 0,-1 0 0,0 0 0,0-1 0,0 1 0,-1-1 0,0 0 0,0 1 0,0-1 0,-1 0 0,0 0 0,-1 0 0,1 0 0,-1 0 0,-1-8 0,-1 5-19,0 0 1,-1 1-1,0-1 0,0 1 1,-1 0-1,0 0 0,-1 0 1,0 0-1,0 1 0,-1 0 1,0 0-1,-10-11 0,11 14 18,0-1 0,-1 1 0,1 0 1,-1 1-1,0-1 0,-1 1 0,1 0 0,-1 0 0,1 1 0,-1 0 0,0 0 0,-11-2 0,14 4 11,0 1 1,-1 0-1,1 0 0,0 0 1,-1 1-1,1-1 0,0 1 1,0 0-1,0 0 0,-1 1 0,1-1 1,0 1-1,1 0 0,-1 0 1,0 0-1,0 0 0,1 1 0,0-1 1,-1 1-1,1 0 0,0 0 1,-5 7-1,-10 11 76,1 2 1,1 0-1,1 1 0,-15 30 1,25-44-10,0 0 0,1 0-1,0 1 1,1 0 0,0-1 0,1 1 0,0 0 0,0 0 0,1 1 0,1-1 0,0 0 0,1 0-1,2 16 1,-2-23-35,0-1 0,0 1 0,0-1 0,1 1 0,0-1 0,-1 0 1,1 0-1,0 1 0,1-1 0,-1-1 0,0 1 0,1 0 0,0 0 0,-1-1 0,1 0 0,0 1 0,0-1 0,6 2 0,-3-1-5,1-1 1,-1 0-1,1 0 0,0 0 1,-1-1-1,1 0 1,0-1-1,0 1 1,10-2-1,5-1-18,0-2-1,0 0 0,0-1 1,0-1-1,23-11 1,-26 9-179,-1-1 1,0-1-1,-1 0 1,0-1 0,0-1-1,-1-1 1,-1 0 0,0-1-1,-1 0 1,18-25 0,-21 23-618,0 1 0,-2-2 0,0 1 0,-1-1 0,-1 0 1,10-36-1,-12 35 16,-1 3-256,0 0 0,-1 0 0,2-31 0,-5 46 1040,0 0 0,-1 0 0,1 0 0,0-1 0,0 1 0,0 0-1,0 0 1,0 0 0,0 0 0,0-1 0,0 1 0,0 0 0,0 0 0,0 0 0,0 0 0,0-1-1,1 1 1,-1 0 0,0 0 0,0 0 0,0 0 0,0 0 0,0-1 0,0 1 0,0 0 0,0 0-1,0 0 1,1 0 0,-1 0 0,0 0 0,0 0 0,0-1 0,0 1 0,0 0 0,0 0 0,1 0 0,-1 0-1,0 0 1,0 0 0,0 0 0,0 0 0,1 0 0,-1 0 0,0 0 0,0 0 0,0 0 0,0 0-1,0 0 1,1 0 0,-1 0 0,0 0 0,0 0 0,0 0 0,1 0 0,10 9 1320,7 12 835,22 43 666,36 79-1,-53-99-2327,-18-35-357,-1 0 1,0 1-1,0-1 0,-1 1 1,0 0-1,-1 0 0,0 1 1,1 12-1,-2-37 27,2 0 0,-1 1 0,1-1 0,1 1 0,0 0-1,1 0 1,1 0 0,0 1 0,0 0 0,1 0 0,1 1 0,17-21 0,11-10-256,77-68 0,-103 100-155,1 1 0,1 0-1,0 1 1,0 0-1,22-9 1,-27 14-926,1 0 1,0 1 0,-1 0 0,1 0-1,0 1 1,0 0 0,9 0-1,22 1-10043,11 0 4285,0-1 6431,5 0 10833,76-13 0,-84 5-7994,13-5-233,75-15-1464,-135 29-727,0 0 0,1 0 0,-1 0-1,0 0 1,0 0 0,1 0 0,-1 0-1,0 0 1,0 0 0,1 0 0,-1 0-1,0 0 1,1 0 0,-1 0 0,0 0-1,0 0 1,1 0 0,-1 0 0,0 0-1,1 0 1,-1 0 0,0 1 0,0-1-1,0 0 1,1 0 0,-1 0 0,0 0-1,0 1 1,1-1 0,-1 0 0,0 0-1,0 0 1,0 1 0,0-1 0,0 0-1,1 0 1,-1 1 0,0-1 0,0 0-1,0 1 1,0-1 0,0 0 0,0 0-1,0 1 1,0-1 0,-6 19-2591,-16 14-1670,-29 37-2811,5 9 3416,27-40 3836,1 0 0,-14 48 0,30-80 277,-10 37 1824,11-42-1937,1 0 1,-1 0-1,1-1 0,0 1 1,0 0-1,0 0 0,0 0 0,0 0 1,0 0-1,0 0 0,1 0 1,-1 0-1,0-1 0,1 1 1,0 0-1,-1 0 0,1-1 0,2 4 1,-2-4-299,1 0 0,0-1-1,-1 1 1,1-1 0,0 1 0,0-1 0,0 0 0,-1 0 0,1 1 0,0-1 0,0 0 0,-1-1 0,1 1 0,0 0 0,0 0-1,0-1 1,-1 1 0,1-1 0,0 0 0,-1 1 0,1-1 0,-1 0 0,1 0 0,-1 0 0,1 0 0,1-1 0,39-32-8246,-31 22 5237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4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70 137 1460,'-7'-15'13980,"1"2"-5150,3 30-8174,1 133 175,5 157 457,1-206-492,-29-126-229,19 14-586,1 0-1,1 0 1,0-1-1,0 0 1,1 0 0,1 1-1,0-2 1,0 1 0,1 0-1,1 0 1,0 0-1,1 0 1,0-1 0,1 1-1,0 0 1,1 0 0,5-15-1,8-20-279,2 0 1,44-80-1,-44 95 166,38-55 1,-51 79 125,2 0 1,-1 0-1,1 1 0,0 0 1,0 1-1,1-1 1,0 1-1,0 1 0,0-1 1,1 2-1,18-9 0,-22 12 5,0 0-1,1 0 0,-1 0 0,0 1 0,1 0 0,-1-1 0,1 2 0,-1-1 0,0 1 1,1 0-1,-1 0 0,0 0 0,0 1 0,0 0 0,0 0 0,0 0 0,0 1 0,0-1 1,-1 1-1,1 0 0,-1 1 0,0-1 0,0 1 0,0 0 0,0 0 0,-1 0 0,1 0 1,-1 1-1,4 7 0,-1-1 16,0-1 0,-1 1 0,0 1 0,-1-1 0,0 1 0,0 0 0,-2-1 0,1 1 0,-2 1 1,1-1-1,-2 0 0,0 15 0,-8 25 509,-26 94 1,3-18 47,29-118-617,0 0 0,1-1 1,0 1-1,1 0 0,0 0 0,1 0 0,0 0 0,0-1 0,1 1 0,3 9 0,7-26-8322,12-20 160,-24 27 7950,17-27-7197,-10 13 3944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4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0 465 2164,'7'5'16152,"10"-4"-11139,21-5-6031,-33 4 2313,36-5-929,0-2 0,78-24 0,-107 27-443,0 0 1,-1-1-1,0-1 1,0 1-1,0-2 1,-1 1-1,0-1 0,0-1 1,0 0-1,-1-1 1,-1 1-1,1-1 1,-2-1-1,12-16 0,-15 17-173,0-1 0,0 0 0,-1 0 0,0 0 0,-1 0 0,0 0 0,-1-1-1,0 1 1,-1-1 0,0-16 0,-2 9-12,0 0 0,-1 0 0,-1 1-1,0-1 1,-10-22 0,13 38 288,1 0-1,-1 0 1,0 0-1,0 0 1,0 0-1,0 0 1,-1 1-1,1-1 1,-1 0-1,1 1 1,-1-1-1,1 0 1,-1 1-1,0 0 1,1-1-1,-1 1 1,0 0-1,0 0 1,0 0-1,0 0 1,0 1-1,-4-2 1,2 2 25,0 0 0,0 0 0,0 0 0,1 0 0,-1 1 0,0 0-1,0 0 1,0 0 0,1 0 0,-1 0 0,1 1 0,-4 1 0,-9 7 79,1-1 1,1 2-1,0 0 0,-18 17 0,-6 8 33,-63 64 247,88-85-334,0 0 1,2 0-1,0 1 1,0 0 0,-8 20-1,18-33-42,-1 0 0,1 0-1,0 0 1,0 0-1,0 0 1,0 0-1,0 0 1,1 1 0,-1-1-1,1 0 1,0 0-1,0 1 1,0-1 0,0 0-1,1 1 1,-1-1-1,1 0 1,0 0-1,0 0 1,0 0 0,1 0-1,-1 0 1,0 0-1,3 3 1,0-2 26,-1-1 0,1 0 0,0 0 0,-1 0-1,1-1 1,1 1 0,-1-1 0,0 0 0,1 0 0,-1-1 0,1 1 0,-1-1 0,1 0 0,0 0 0,-1 0 0,7-1 0,12 1-72,0-1 1,-1-2 0,1 0 0,0-1 0,-1-1 0,1-2 0,-1 0 0,0-1 0,-1-1 0,0-1 0,0-1-1,-1-1 1,0-1 0,19-15 0,-26 17-119,-1 0 0,-1 0-1,0-1 1,-1 0 0,0-1 0,0-1 0,-1 1-1,-1-1 1,12-24 0,-16 27 32,0-1 0,-1 0 0,0 0 0,-1 0 0,0 0 0,-1 0 0,0 0 0,0 0 1,-1 0-1,-1 0 0,0-1 0,-1 1 0,0 0 0,-4-15 0,5 24 119,1 0-1,-1 1 1,1-1 0,-1 0 0,0 1-1,0-1 1,1 0 0,-1 1 0,0-1-1,-1 1 1,1-1 0,0 1-1,0 0 1,0-1 0,-1 1 0,1 0-1,-3-2 1,3 3-8,0 0 1,0 0-1,0 0 0,1 1 1,-1-1-1,0 0 0,0 0 0,0 0 1,0 1-1,1-1 0,-1 0 1,0 1-1,0-1 0,1 1 0,-1-1 1,0 1-1,1-1 0,-1 1 1,0-1-1,1 1 0,-1 0 0,1-1 1,-1 1-1,1 0 0,-1 0 1,1-1-1,0 1 0,-1 0 0,1 0 1,0-1-1,0 1 0,-1 0 1,1 0-1,0 0 0,0 0 0,0 1 1,-7 26 285,2 0 0,0 0 1,2 1-1,1-1 0,2 1 1,0-1-1,2 1 1,1 0-1,9 37 0,-11-61-314,0-1 0,1 1 0,-1-1 0,1 1 0,0-1 0,0 1 0,1-1 0,-1 0 0,1 0 0,0 0 0,0-1 0,0 1 0,0 0 0,1-1 0,-1 0 0,1 0 0,0 0 0,0-1 0,0 1 0,0-1 0,1 0 0,-1 0 0,8 2 0,-8-3-216,0-1 1,-1 1-1,1-1 1,0 0-1,0 0 1,0 0-1,0-1 1,0 1-1,0-1 1,0 0-1,-1 0 1,6-2-1,-4 0-402,0 1 1,-1-1-1,1 0 0,0-1 0,-1 1 0,1-1 0,-1 0 0,0 0 1,6-8-1,-4 4-743,0-1 0,-1 0 0,1 0 0,-2 0 0,0-1 0,0 0 1,4-16-1,-3 3-942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4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2036,'0'-1'289,"0"1"0,1 0 0,-1-1-1,0 1 1,2-3 2310,-1 3-2310,-1-1 0,1 1-1,-1 0 1,0 0 0,1-1 0,-1 1-1,0 0 1,1 0 0,-1 0 0,1 0 0,-1 0-1,1 0 1,-1 0 0,0 0 0,1 0-1,-1 0 1,1 0 0,-1 0 0,1 0 0,-1 0-1,0 0 1,1 0 0,0 0 0,13 15 4885,4 24-1764,-12-13-3102,-1 0-1,0 0 1,-2 0 0,-1 0-1,-1 0 1,-2 0 0,0 1-1,-2-1 1,-1 0-1,0 0 1,-2-1 0,-2 1-1,-10 26 1,5-21-215,13-29-101,8-18-138,150-306-2879,-158 320 3027,1 1-1,-1-1 0,1 1 1,-1 0-1,1-1 0,0 1 0,-1-1 1,1 1-1,0 0 0,0 0 1,0 0-1,0-1 0,0 1 1,0 0-1,0 0 0,1 0 0,-1 0 1,0 1-1,1-1 0,-1 0 1,0 1-1,1-1 0,-1 0 1,3 1-1,-3 0 37,0 1 0,0 0 0,0 0 0,0-1 0,0 1 0,0 0 0,0 0 0,0 0 0,0 1 1,0-1-1,0 0 0,0 0 0,-1 0 0,1 1 0,-1-1 0,1 0 0,-1 1 0,1-1 0,-1 3 0,4 11 342,-1-1-1,-1 1 1,1 23-1,-6-4 43,1-14-87,12-38-382,4-7-324,0 0-1,2 1 0,1 1 1,1 1-1,1 0 1,0 2-1,28-23 1,-43 40 381,-1-1 0,1 1 1,1 0-1,-1 0 0,0 0 1,1 1-1,0 0 0,-1 0 1,10-3-1,-12 4 33,0 1 0,-1 0 1,1 0-1,0 0 0,-1 0 0,1 1 0,0-1 1,-1 0-1,1 1 0,-1-1 0,1 1 0,0-1 1,-1 1-1,1 0 0,-1-1 0,0 1 0,1 0 1,-1 0-1,0 0 0,1 0 0,-1 1 0,0-1 1,0 0-1,0 0 0,0 1 0,0-1 1,0 0-1,0 1 0,-1-1 0,1 1 0,0 0 1,-1-1-1,1 4 0,4 10 361,-2 0 0,1 1 0,-2-1 0,0 1-1,-1 28 1,5 35 425,-6-78-931,0 0 0,0 0 0,0 0 0,0 0 0,0 0 1,0 0-1,0 0 0,0 0 0,1 0 0,-1 0 1,0 0-1,1 0 0,-1-1 0,1 1 0,-1 0 1,1 0-1,0 0 0,-1-1 0,1 1 0,0 0 0,-1-1 1,1 1-1,0 0 0,0-1 0,-1 1 0,1-1 1,0 1-1,0-1 0,1 1 0,-1-1-295,1-1 1,0 1-1,-1 0 0,1-1 0,-1 1 0,1-1 0,-1 0 0,1 1 1,-1-1-1,0 0 0,1 0 0,-1 0 0,0 0 0,0 0 1,2-2-1,38-49-13025,-32 38 10087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4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51 163 1336,'36'25'12534,"4"-9"-5113,-26-13-6480,-1 0-1,1 0 1,0-2-1,22 1 1,-12-3-1050,1-1 0,-1-2 0,0 0 0,0-1 0,33-12 0,-50 15 37,0-1 0,0-1 0,0 1 1,-1-1-1,1-1 0,-1 1 0,0-1 0,0 0 1,0 0-1,-1-1 0,0 0 0,6-7 0,-10 11 14,1-1 0,-1 1 0,1-1 0,-1 1 0,0-1 0,0 0 0,0 1 0,0-1 0,-1 0-1,1 0 1,-1 1 0,0-1 0,1 0 0,-1 0 0,-1 0 0,1 0 0,0 1 0,-1-1-1,1 0 1,-1 0 0,0 1 0,0-1 0,0 0 0,0 1 0,0-1 0,0 1 0,-1-1 0,0 1-1,1 0 1,-1-1 0,0 1 0,0 0 0,0 0 0,0 0 0,-4-2 0,1 1 36,-1 0 1,1 0-1,-1 0 1,1 1-1,-1 0 1,0 0-1,0 1 1,1-1-1,-1 1 1,0 0-1,0 1 1,0 0-1,-1 0 1,1 0-1,0 0 1,0 1-1,0 0 1,-11 4-1,-4 1 143,1 1-1,0 1 1,-37 19-1,39-16 36,0 1 1,1 0-1,1 1 0,0 1 0,0 0 0,1 1 1,-14 19-1,20-21-7,-1 0 1,1 0-1,1 1 0,1 0 0,0 1 1,1 0-1,0 0 0,1 0 1,-6 31-1,10-41-117,1 0-1,0 0 1,-1 0-1,2 0 1,-1 0 0,1 0-1,-1 0 1,1 0-1,1 0 1,-1 0 0,1 0-1,-1-1 1,1 1-1,1 0 1,-1-1 0,5 6-1,-2-4-1,0 0 0,0-1 0,1 0 0,0 0 0,0-1 0,0 0 0,0 0 0,1 0 0,13 5 1,5 0-162,1-1 0,0-2 0,0-1 0,53 4 0,-51-7-967,1-1 0,-1-1 0,30-5 0,-46 3-465,1 0-1,-1-2 0,21-6 0,-26 7 242,-1 0 0,1-1 0,-1 0 0,0 0 0,0 0 0,0 0 0,7-8 0,1-6-2233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2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543 167 1160,'-2'-16'4045,"2"15"-3707,-1 0 0,1 0 0,0 0 0,-1 0 0,1 0-1,0 0 1,0 0 0,0 0 0,-1 0 0,1 0-1,1 0 1,-1 0 0,0 0 0,0 0 0,0 0 0,0 0-1,1-1 1,-1 1 0,1 0 0,-1 0 0,0 1 0,1-1-1,0 0 1,-1 0 0,1 0 0,0 0 0,-1 0 0,1 1-1,0-1 1,0 0 0,-1 0 0,1 1 0,0-1-1,0 1 1,0-1 0,1 0 0,-1 1-82,-1 0 0,1 0 0,-1 0 0,1 0 1,-1-1-1,1 1 0,-1 0 0,1 0 0,-1-1 0,0 1 0,1 0 1,-1 0-1,1-1 0,-1 1 0,0-1 0,1 1 0,-1 0 0,0-1 0,1 1 1,-1-1-1,0 1 0,0 0 0,0-1 0,1 1 0,-1-1 0,0 1 0,0-1 1,0 1-1,0-1 0,0 1 0,0-1 0,0 1 0,0-1 0,0 1 1,0-1-1,0 1 0,0-1 0,0 1 0,0-1 0,0 1 0,-1-1 0,1 1 1,0-1-1,0 1 0,-1-1 0,-24-29 1796,12 19-2263,0 1-1,0 0 1,-15-7-1,21 13 234,0 1-1,0 1 1,0-1-1,0 1 0,0 0 1,-1 0-1,1 1 1,-1 0-1,1 1 0,-1-1 1,1 1-1,-1 1 1,1 0-1,-1 0 0,-10 3 1,3 1-15,0 1 1,1 1-1,0 0 1,0 1 0,0 1-1,-15 12 1,8-5 56,2 0 1,0 2-1,1 0 1,1 1-1,0 0 0,2 2 1,0 0-1,2 0 1,0 2-1,1-1 1,1 2-1,-8 25 0,15-36-29,0 0 0,1 1 0,0-1 1,2 1-1,-1 0 0,1 0 0,1 0 0,1-1 0,0 1 0,0 0 0,1 0 0,1-1 0,1 1 0,0-1 0,0 0 0,1 0 0,1-1 0,0 1 0,1-1 0,0 0 0,1-1 0,0 0 0,18 18 0,-14-17-35,2-1 0,0 0 0,0-1 0,1 0 0,0-1 0,26 11 0,-32-16 0,0 0 0,0-1 0,1 0 0,-1-1 0,1 1 0,-1-2 0,1 0 0,0 0 0,0 0 0,-1-1 0,1-1 0,0 0 0,12-2 0,-19 2-94,0 1 1,-1-1-1,1 0 1,0 0-1,0 0 1,-1-1-1,1 1 0,0-1 1,-1 1-1,0-1 1,1 0-1,-1 0 1,0 0-1,0 0 1,0 0-1,0 0 0,0-1 1,0 1-1,-1 0 1,1-1-1,-1 0 1,0 1-1,0-1 0,1-4 1,-1-1-370,0 0 0,-1 0 0,-1 0-1,1 0 1,-1 0 0,-1 0 0,-2-9 0,0-4-113,3-1-7756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4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979 96 2336,'1'0'385,"0"-1"0,-1 1 0,1-1 0,-1 1 0,1-1-1,-1 1 1,1-1 0,-1 1 0,0-1 0,1 0 0,-1 1 0,1-1-1,-1 0 1,0 1 0,0-1 0,1 0 0,-1 1 0,0-1 0,0 0-1,0 1 1,0-1 0,0 0 0,0 0 0,0 1 0,0-1 0,0 0-1,0 1 1,0-1 0,-1 0 0,1 0 0,0 1 0,0-1 0,-1 1-1,1-1 1,-1 0 0,-1-2 104,0 1-1,0 0 0,0 0 1,0 0-1,-1 0 0,1 1 0,-1-1 1,1 1-1,-5-2 0,-61-20 1390,11 12-1186,-1 2 0,0 3 0,0 2 0,-69 5 0,46 4-277,-1 4 0,-110 27 0,190-36-425,-90 27 106,84-25-317,1 1-1,-1 1 1,1-1-1,-1 1 1,1 1-1,0-1 0,1 1 1,-1 1-1,-7 7 1,14-13 178,0 0 0,0 0 1,-1 0-1,1 0 0,0 0 0,0 1 1,0-1-1,0 0 0,0 0 1,0 0-1,0 0 0,-1 0 1,1 1-1,0-1 0,0 0 0,0 0 1,0 0-1,0 0 0,0 1 1,0-1-1,0 0 0,0 0 0,0 0 1,0 0-1,0 1 0,0-1 1,0 0-1,0 0 0,0 0 1,0 0-1,0 1 0,0-1 0,0 0 1,0 0-1,0 0 0,0 0 1,1 1-1,-1-1 0,0 0 0,0 0 1,0 0-1,0 0 0,0 0 1,0 0-1,0 1 0,1-1 1,-1 0-1,0 0 0,0 0 0,0 0 1,0 0-1,0 0 0,1 0 1,-1 0-1,0 0 0,0 0 0,0 0 1,0 0-1,1 0 0,17 0-1719,20-7-739,-7-7-264,-1 0 0,40-27 0,8-5 508,-77 46 2313,-1 0-1,1 0 1,-1-1 0,1 1-1,-1 0 1,0 0-1,1 0 1,-1-1 0,1 1-1,-1 0 1,1 0-1,-1 0 1,1 0 0,-1 0-1,1 0 1,-1 0-1,1 0 1,-1 0 0,1 0-1,-1 0 1,1 1-1,-1-1 1,1 0 0,-1 0-1,1 0 1,-1 1 0,0-1-1,1 0 1,-1 0-1,1 1 1,-1-1 0,1 1-1,5 17 2146,-7 26 1278,1-42-3340,-25 217 7618,6-77-6222,7 1 1,6 152-1,6-287-1862,1 0-1,0 0 1,0 0-1,1 0 1,4 13-1,-6-20 118,1 0 0,-1 0-1,1 0 1,0 0 0,-1 0 0,1 0-1,0 0 1,0 0 0,-1 0-1,1 0 1,0-1 0,0 1 0,0 0-1,0-1 1,0 1 0,0 0-1,0-1 1,0 1 0,0-1 0,0 0-1,0 1 1,1-1 0,-1 0-1,0 0 1,0 0 0,0 0 0,0 0-1,1 0 1,-1 0 0,0 0-1,0 0 1,0 0 0,0-1 0,0 1-1,1 0 1,-1-1 0,0 1-1,0-1 1,0 1 0,0-1 0,0 0-1,0 1 1,0-1 0,-1 0-1,1 0 1,1-1 0,5-3-1587,0-1 0,-1 0 0,0 0 0,0 0 0,7-10 0,2-4-1796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47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1584,'0'3'698,"0"-1"1,0 1-1,1-1 1,-1 0-1,0 1 0,1-1 1,0 1-1,0-1 0,0 0 1,0 0-1,0 1 0,0-1 1,0 0-1,1 0 0,-1 0 1,1 0-1,-1 0 0,1-1 1,2 3-1,1-1-115,-1 0 0,1 0 0,-1-1 0,1 0 0,0 0 0,0 0 0,0 0 0,9 1 0,4-1-334,1 0 0,0-1 0,-1 0-1,20-3 1,-15 0-626,0-1 0,0-1 0,-1-1-1,0-1 1,0-1 0,35-16 0,-50 19-58,1 0-1,-1-1 1,-1 1-1,1-1 1,0-1-1,-1 1 0,0-1 1,0 0-1,7-11 1,-11 13 102,1-1 0,0 0-1,-1 0 1,0 0 0,0 0 0,-1 0 0,1-1 0,-1 1-1,0 0 1,0-1 0,-1 1 0,0-1 0,0 1 0,0-1-1,-2-9 1,1 12 311,1 0 1,-1 1-1,0-1 0,0 0 0,0 1 0,0-1 0,0 0 1,-1 1-1,1 0 0,-1-1 0,0 1 0,1 0 0,-1 0 1,0 0-1,0 0 0,-1 0 0,1 0 0,0 0 0,-4-1 1,1 1 132,0-1 1,-1 1 0,0 0-1,1 1 1,-1-1 0,0 1-1,0 0 1,-11 0 0,1 1 330,-1 1 0,1 1 0,0 0 0,0 1 0,1 1 0,-17 6 0,19-5-105,0 2 0,0-1 0,1 2 0,-1-1 0,1 2 0,1 0 0,0 0 0,0 1 0,1 0 1,0 1-1,1 0 0,0 1 0,1 0 0,0 0 0,1 0 0,0 1 0,1 1 0,-7 20 0,9-22-181,1-1 0,1 0 0,-1 1 0,2 0-1,-1 0 1,2-1 0,0 1 0,0 0 0,1 0-1,0 0 1,1 0 0,1-1 0,-1 1 0,2-1-1,0 0 1,0 0 0,1 0 0,0 0 0,1-1-1,0 0 1,1 0 0,15 17 0,-12-18-112,0-1-1,0 0 1,1-1 0,0 0-1,0 0 1,0-1 0,1-1-1,0 0 1,0 0 0,1-1 0,-1-1-1,1 0 1,0-1 0,0 0-1,0-1 1,0-1 0,0 0-1,0 0 1,21-5 0,-18 3-781,1-2-1,-1 0 1,1-1 0,-2 0 0,1-1-1,23-13 1,-28 12-921,0 0 0,0 0 0,-1-1 0,1-1 0,-2 0 0,1 0 0,-2-1 0,13-16 0,-9 8-1248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4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1440,'12'-6'9829,"3"6"-3757,21 13-1427,26 27-3430,-47-29-990,-1 1-1,0 0 1,-1 0-1,-1 1 0,0 1 1,-1 0-1,12 20 0,-20-30-192,-1 1-1,1-1 0,-1 0 1,0 1-1,-1-1 1,1 1-1,-1-1 0,0 1 1,0 0-1,0 0 0,-1 0 1,0-1-1,0 1 1,0 0-1,0 0 0,-1 0 1,0-1-1,0 1 0,0 0 1,-1-1-1,1 1 1,-1-1-1,0 1 0,0-1 1,-1 0-1,1 0 1,-1 0-1,0 0 0,0 0 1,0-1-1,-8 7 0,9-8-25,-20 19 122,22-21-139,-1 1 0,0-1-1,0 1 1,1-1 0,-1 1 0,0 0 0,1-1-1,-1 1 1,1 0 0,-1 0 0,1 0 0,-1-1 0,1 1-1,-1 0 1,1 0 0,0 0 0,-1 0 0,1 0 0,0 0-1,0 0 1,0 0 0,0 0 0,0 1 0,3-2-34,-1-1 0,1 1 0,0 0 0,0-1 1,-1 0-1,1 1 0,0-1 0,-1 0 0,1-1 1,0 1-1,-1 0 0,0-1 0,4-1 0,2-2-49,26-13-318,-2-1-1,0-2 1,-1-1-1,-2-1 1,0-1-1,-1-2 0,-2-1 1,32-41-1,-49 56 552,0 0 1,13-26-1,-23 32 547,-9 10-220,-10 8-40,12-3-300,1 0 0,1 0 0,-1 1-1,1 0 1,1 0 0,0 0-1,0 1 1,1 0 0,-4 15-1,6-18-45,0 0 1,0 1-1,1-1 0,0 1 0,1-1 0,-1 1 1,2-1-1,-1 1 0,1-1 0,0 1 0,1-1 1,0 0-1,4 11 0,-4-17-72,-1 1 1,0 0-1,1-1 1,0 0-1,0 1 1,-1-1-1,1 0 0,1 0 1,-1 0-1,0 0 1,0-1-1,1 1 0,-1 0 1,1-1-1,-1 0 1,1 1-1,3 0 0,0 0-65,1-1-1,-1 0 0,0 0 0,1 0 0,-1-1 0,0 0 0,11-1 0,3-2-656,0-1 0,0-1 0,37-15 0,-37 10-898,-1 0 0,0-2-1,0-1 1,-1 0 0,-1-1 0,0-1 0,-1 0 0,-1-1 0,0-1 0,-1-1 0,22-36 0,-16 21-642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4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1692,'17'-40'6553,"12"-21"8853,-27 93-12797,0-13-2007,4 463 2467,39 0-233,2-284-6269,-58-218-6328,-15-35 3233,-14-34-26,14 32 6399,2-1 6614,24 58-6256,0 0-1,-1-1 0,1 1 1,0-1-1,0 1 1,0-1-1,0 1 0,0-1 1,-1 1-1,1-1 1,0 1-1,0-1 0,0 1 1,0-1-1,0 1 1,1-1-1,-1 1 0,0 0 1,0-1-1,0 1 0,0-1 1,0 1-1,1-1 1,-1 1-1,0-1 0,0 1 1,1 0-1,-1-1 1,0 1-1,1 0 0,-1-1 1,0 1-1,1 0 1,-1-1-1,0 1 0,1 0 1,-1 0-1,1-1 1,-1 1-1,1 0 0,-1 0 1,1 0-1,0-1 1,30 0-252,-28 1-938,1 0 0,-1 1 0,0-1 0,1-1 0,-1 1 0,0 0 0,0-1 1,1 0-1,-1 1 0,0-1 0,0 0 0,4-3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5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92 2252,'3'-1'1693,"0"0"0,0-1 0,0 1 0,0-1 0,-1 0 0,1 0 0,0 0 0,-1 0 0,1-1 0,-1 1 0,3-5 1076,-8 12-482,1 1-2234,1-1-1,0 0 1,0 1 0,0-1 0,1 1-1,0-1 1,0 1 0,0 0-1,2 6 1,-1 6 71,-1 11 9,1 23 226,-11 91-1,6-125-288,1 0-1,-2 0 1,0 0 0,-2-1-1,0 0 1,0 0-1,-2-1 1,-17 26 0,-26 15 114,48-56-39,1-10-33,2-11 34,6 0-110,0 1 0,2-1 0,0 1 0,1 0 0,19-31 0,11-29-115,-20 32-124,1 1 0,2 1 0,2 1 0,38-53 1,-56 90 186,0 1 0,1 0 0,0 1 0,0-1 0,0 1 0,1 0 0,0 1 0,0 0 0,0 0 0,0 0 0,14-4 0,-18 7 17,0 0-1,1 0 1,-1 1 0,0 0-1,0-1 1,0 1-1,0 0 1,0 1 0,1-1-1,-1 1 1,0-1 0,0 1-1,0 0 1,0 0-1,0 0 1,0 0 0,0 1-1,-1-1 1,1 1 0,0 0-1,-1 0 1,1 0 0,-1 0-1,0 0 1,0 0-1,0 1 1,0-1 0,0 1-1,0-1 1,0 1 0,-1 0-1,3 5 1,1 5 8,0 0 1,-1 0-1,-1 1 1,0-1-1,0 1 1,-1 0-1,-1 24 1,-1-14 97,-1-1 0,-1 0 0,-10 43 1,0-34 69,9-25-120,0 0-1,1 1 1,0-1-1,0 0 1,-1 9-1,30-55 268,35-73-476,-39 66-73,3 2 0,1 0 0,60-72 0,-87 115 224,0 1 0,1-1 1,-1 0-1,1 1 1,-1-1-1,1 1 1,0-1-1,-1 0 1,1 1-1,0-1 0,-1 1 1,1 0-1,0-1 1,-1 1-1,1-1 1,0 1-1,0 0 0,0 0 1,-1-1-1,1 1 1,0 0-1,0 0 1,0 0-1,-1 0 1,1 0-1,0 0 0,0 0 1,0 0-1,0 1 1,0-1-1,1 1 16,-1 0-1,0 0 1,0 1-1,0-1 1,0 0 0,0 1-1,-1-1 1,1 0-1,0 1 1,0-1-1,-1 1 1,1-1 0,-1 1-1,1 2 1,6 64 661,-7-61-578,0 60 1169,-17 129 1,-2 26-258,19-222-1054,0 1-1,-1 0 1,1 0 0,0-1 0,0 1-1,0 0 1,0 0 0,0-1-1,0 1 1,0 0 0,0 0-1,0-1 1,1 1 0,-1 0 0,0-1-1,0 1 1,1 0 0,-1-1-1,0 1 1,1 0 0,-1-1 0,1 1-1,-1 0 1,1-1 0,-1 1-1,1-1 1,-1 1 0,2 0 0,13-13-3699,11-31-4896,-10-8-2857,-9 34 7659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5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2 342 1072,'-1'10'2823,"1"0"1,0 0-1,1 0 0,0 0 1,1-1-1,5 17 0,-6-24-2358,0 1 1,0-1-1,0 0 0,1 1 0,-1-1 1,1 0-1,0 0 0,0 0 0,0 0 1,-1-1-1,6 4 0,-4-3-369,0 0 1,1-1-1,0 1 1,-1-1-1,1 0 1,0 0-1,-1 0 1,1 0-1,0-1 1,4 0-1,12 1-67,-1-2 0,1 0 0,0-2 0,0 0 0,-1-1 0,0-1 0,0-1 0,0 0 0,-1-2 0,0 0 0,0-1 0,-1-1 0,20-14 0,-29 18-197,0 0 0,0 0 0,0-1 1,-1 0-1,0 0 0,0-1 0,-1 0 0,0 0 0,-1-1 1,1 1-1,-2-1 0,1 0 0,-1-1 0,-1 1 1,1-1-1,-2 0 0,1 0 0,-1 0 0,-1 0 1,0 0-1,0 0 0,-1 0 0,-1 0 0,1 0 1,-1 0-1,-1 0 0,-3-12 0,3 15 199,0 0 0,-1 1 0,0-1 0,0 1 0,0 0 0,-1 0 0,1 0-1,-1 0 1,-1 1 0,1-1 0,-1 1 0,0 0 0,0 1 0,-1-1 0,1 1 0,-1 0 0,0 1 0,0-1 0,0 1 0,-1 0-1,1 0 1,-1 1 0,1 0 0,-1 0 0,0 1 0,0 0 0,0 0 0,0 0 0,0 1 0,0 0 0,0 1 0,-13 1 0,9 0 110,0 0 0,0 1 1,0 0-1,0 0 0,1 1 1,0 1-1,-1-1 0,1 2 1,1 0-1,-1 0 1,1 0-1,0 1 0,1 1 1,-1-1-1,1 1 0,1 1 1,0-1-1,0 2 0,-10 16 1,13-17-138,1 0 0,-1 0 0,2 0 0,-1 1 0,1-1-1,1 1 1,0-1 0,0 1 0,1-1 0,0 1 0,1 0 0,0-1 0,2 11 0,-2-15-251,1-1 0,-1 0-1,1 0 1,0 1 0,0-1 0,0 0 0,0 0 0,1-1-1,0 1 1,-1-1 0,1 1 0,6 4 0,-5-5-343,0-1 0,-1 1 1,1-1-1,0 0 1,0-1-1,0 1 0,1-1 1,-1 0-1,0 1 1,1-2-1,-1 1 0,0-1 1,1 1-1,-1-1 1,5-1-1,36-7-7103,-22 2 3856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5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291 645 2680,'1'-6'1403,"-1"1"1,0-1-1,0 1 0,0-1 0,0 1 1,-1-1-1,0 1 0,0-1 0,-1 1 1,1 0-1,-1-1 0,-4-7 0,4 11-1105,1 0 0,0 0 0,0 1 0,-1-1 0,1 0 0,-1 1 0,1-1 0,-1 1 0,0 0 0,1-1-1,-1 1 1,0 0 0,0 0 0,0 0 0,-2 0 0,1 0-243,1 1 0,-1-1 0,1 1 0,-1 0 0,1 0 0,-1 0 0,0 0 0,1 1 0,-1-1 0,1 1 0,-1-1 0,1 1 0,-1 0 0,1 0-1,-4 2 1,-9 6 61,1 0-1,1 1 0,0 0 0,0 1 1,1 0-1,0 1 0,1 1 0,0 0 0,1 0 1,0 1-1,1 1 0,-9 20 0,11-20-40,0 0 0,1 0-1,0 0 1,2 1 0,0 0-1,0 0 1,2 1 0,0-1 0,0 0-1,2 1 1,0-1 0,5 29-1,-5-41-70,1-1 0,-1 1 0,1-1 0,0 1 0,0-1 0,1 0 0,-1 1 0,1-1 0,0 0 0,-1 0 0,1 0 1,1 0-1,-1 0 0,0-1 0,1 1 0,-1-1 0,1 0 0,0 1 0,0-1 0,5 3 0,-4-4-1,0 0 0,1 0 0,-1 0 0,0 0 0,1-1 0,-1 0 0,1 0 0,-1 0 0,1 0 0,-1-1 0,1 1 0,-1-1 0,0 0 0,6-3 0,8-3-16,0-1-1,-1-1 1,0 0 0,0-2 0,-1 0 0,20-18 0,6-9-138,-2-3 0,-1-1 0,-3-1 1,-2-2-1,-1-2 0,-3-1 0,29-60 0,-28 42 62,-4-2 1,-2-1-1,-3-1 1,-3-1 0,10-80-1,-27 120 944,-12 47-324,-12 48-221,-63 338-2197,82-380 883,-8 56-2943,12-40-1955,9-4-5173,-6-29 7357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5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3 140 212,'-1'2'658,"1"0"-1,-1 0 1,1 0-1,0 0 1,-1 0-1,1 0 1,0 0-1,0 0 1,0 0-1,0 0 1,1 0-1,-1 0 1,0 0-1,1 0 1,-1 0-1,1 0 1,0 0-1,0 0 1,0 0-1,0-1 1,0 1-1,1 2 1,1-2-154,-1 0 1,1 0-1,-1 0 1,1-1-1,0 1 1,0-1-1,-1 1 0,1-1 1,0 0-1,0 0 1,0 0-1,6 0 1,2 1-271,-1-2 1,0 1 0,0-1 0,1-1 0,-1 0-1,0 0 1,18-5 0,-5-2-207,0 0 0,-1-2 1,39-21-1,-54 27-59,-1-1 0,1 1 0,-1-1 1,0 0-1,0-1 0,0 0 0,-1 0 0,0 0 1,0 0-1,-1-1 0,1 1 0,-1-1 0,-1-1 0,0 1 1,5-12-1,-8 18 23,0 0 0,1 0 0,-1 0 0,0 0 0,0 0 0,0 0 0,1 0 0,-1 0 0,0-1 0,0 1 0,0 0 0,-1 0 0,1 0 0,0 0 0,0 0 0,-1 0 0,1 0 0,0 0 0,-1 0 0,1 0 0,-1 0 0,1 0 0,-1 1 0,0-1 0,1 0 0,-1 0 0,0 0 0,0 1 0,1-1 0,-2 0 0,-1 0 7,0 0 0,1 0 1,-1 0-1,0 0 0,1 1 1,-1 0-1,0-1 0,0 1 1,1 0-1,-1 0 0,-4 1 1,-7 1 70,0 1 1,1 1-1,-22 7 1,22-4 89,0 0 1,0 0-1,0 2 1,1-1-1,0 1 1,0 1 0,1 0-1,1 1 1,0 0-1,0 1 1,1 0-1,0 0 1,-13 27-1,12-19 149,1 0 1,1 1-1,1 0 0,1 1 0,0-1 0,2 1 0,0 0 0,0 42 1,3-57-277,1 1 0,1 0 0,-1-1 0,2 1 1,-1 0-1,1-1 0,0 1 0,0-1 0,1 0 1,0 0-1,0 0 0,1 0 0,0 0 0,0-1 0,0 1 1,1-1-1,0 0 0,0-1 0,1 1 0,-1-1 1,1 0-1,0-1 0,1 1 0,-1-1 0,1 0 1,0-1-1,0 0 0,0 0 0,0 0 0,1-1 1,-1 0-1,1 0 0,-1-1 0,1 0 0,0 0 1,8-1-1,6 1-719,0-2 1,0 0 0,-1-1-1,1-1 1,0-1-1,-1-1 1,32-12 0,-38 11-920,-1-1 1,1 0-1,-1-2 1,16-11-1,-17 10-887,-1-1 0,0 0 0,-1-1 0,15-19 0,-7 2-1205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5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362 163 1212,'-4'-12'1908,"1"0"-1,0 0 1,1 0 0,0 0-1,1 0 1,0-1 0,1 1 0,1 0-1,0-1 1,0 1 0,5-16-1,-11 55 2177,-13 73-2759,-150 444 1916,156-513-3237,-91 254 8,90-241-12,3 1-1,1 0 0,2 0 1,-2 71-1,9-112-116,0 0 0,0-1-1,0 1 1,0 0 0,1 0 0,0-1 0,-1 1 0,1 0-1,1-1 1,-1 1 0,0-1 0,1 1 0,0-1 0,0 0-1,0 0 1,0 0 0,4 5 0,-4-7 10,0 0 0,0 0 0,1 0 0,-1 0 0,0-1 0,0 1 0,0-1 0,1 1 1,-1-1-1,0 0 0,0 0 0,1 0 0,-1 0 0,0 0 0,0 0 0,1 0 0,-1-1 0,0 1 0,0-1 0,0 0 0,1 0 0,-1 0 0,0 0 0,0 0 1,0 0-1,-1 0 0,1-1 0,0 1 0,2-4 0,6-2-2313,-1-1 1,-1 0 0,1-1-1,-1 1 1,-1-2 0,0 1-1,11-20 1,-2 3-1972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52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2328,'67'-1'13918,"0"0"-7039,-4-1-4933,114-5-5319,-101 3 4504,-71 4-1572,1-1-1,-1 1 1,1-1-1,-1 0 0,1-1 1,5-2-1,-9 4 12,0-1 1,-1 0-1,1 0 1,-1 0-1,1 0 1,-1 0-1,0-1 1,0 1-1,1 0 1,-1-1-1,0 1 1,0-1-1,0 1 1,0-1-1,0 1 1,-1-1-1,1 0 1,0 1-1,-1-1 1,1 0-1,-1-2 1,-4-12-9344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2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130 492 972,'5'-1'13007,"8"-1"-6696,8-1-2298,-3 3-3677,0-2 0,-1 0 0,1 0 0,-1-2 0,0 0 0,1-1 0,-2-1 0,1 0-1,-1-1 1,20-12 0,-27 13-335,-1 1-1,1-1 0,-1 0 0,-1-1 0,1 0 0,-1 0 1,0-1-1,0 0 0,-1 0 0,0 0 0,-1-1 0,0 0 1,0 0-1,-1 0 0,0-1 0,-1 0 0,0 1 1,0-1-1,1-12 0,-4 9-23,0 0 0,-1 0 0,0 0 0,-1 1 0,-1-1 0,0 0 0,-1 1 0,0 0 0,0 0 0,-2 0 0,1 0 0,-1 1 0,-1 0 0,0 0 0,-1 0 0,-13-13 0,17 20 22,-1 0-1,1 1 1,-1-1-1,0 1 1,1 0-1,-1 1 1,-1-1-1,1 1 1,0 0-1,-1 0 1,1 0-1,-1 1 1,0 0-1,1 0 1,-1 0-1,0 1 1,1 0-1,-1 0 1,-7 2-1,5-1 0,0 2 0,0-1 0,0 1 0,0 0 0,1 1 0,-1 0 0,1 0 0,0 1 0,0 0 0,1 0 0,-1 0 0,-9 11 0,5-4 5,-18 18 117,1 1-1,1 1 1,-33 52-1,54-74-92,1 0 0,0 0-1,0 0 1,1 1 0,0 0 0,1 0-1,0 0 1,1 0 0,0 0-1,1 1 1,0-1 0,1 1-1,0-1 1,1 0 0,0 1-1,1-1 1,5 19 0,-5-22 11,1-1 0,0 1 0,0-1 0,1 0 1,0 0-1,0 0 0,0 0 0,1-1 1,0 0-1,1 0 0,-1 0 0,1-1 0,0 1 1,0-2-1,1 1 0,-1 0 0,14 5 1,-10-6-16,1 0 0,-1-1 0,1-1 0,0 1 0,0-2 0,0 0 0,0 0 1,0-1-1,0 0 0,0-1 0,0 0 0,13-3 0,-9 1-25,-1-1-1,0 0 0,-1-1 0,1 0 1,-1-1-1,0-1 0,0 0 1,-1-1-1,0 0 0,0-1 0,-1 0 1,0-1-1,0 0 0,-1-1 1,8-12-1,-7 7-23,0 0 0,-1-1 0,-2 0 1,1-1-1,-2 0 0,0 0 0,-2-1 0,0 0 1,-1 0-1,4-35 0,-12-5 27,3 57 1,-1 33-15,3-17 35,1 1 0,1 0 0,1-1 0,0 0 0,0 0 0,2 0 0,-1 0 0,2-1 0,0 0 0,0 0 0,2-1 0,-1 0-1,1 0 1,11 9 0,-19-19-138,0-1 0,0 0-1,0 0 1,0 1 0,1-1-1,-1 0 1,0 0 0,0 0-1,1-1 1,-1 1 0,1 0 0,-1 0-1,1-1 1,-1 1 0,1-1-1,-1 1 1,1-1 0,-1 0-1,1 0 1,-1 1 0,1-1-1,0 0 1,-1 0 0,1-1-1,-1 1 1,1 0 0,0 0-1,-1-1 1,1 1 0,-1-1-1,1 0 1,-1 1 0,1-1-1,-1 0 1,0 0 0,1 0 0,-1 0-1,0 0 1,0 0 0,0 0-1,0 0 1,1 0 0,-2-1-1,1 1 1,0 0 0,0-1-1,0 1 1,0-2 0,2-4-957,0 1 0,-1-1 0,1 0 1,-2 1-1,1-1 0,-1 0 0,0 0 0,0 0 1,-1-12-1,-10-46-4339,6 44 5719,1 0 0,0-24 0,3 43 249,0 1-1,0 0 1,0-1-1,0 1 1,0-1-1,0 1 1,0 0-1,0-1 1,1 1-1,-1 0 1,1-1-1,-1 1 1,1 0-1,-1-1 1,1 1-1,0 0 1,1-1-1,11-1 4424,2 8-4416,-7-1-280,0 0 0,0 1 1,0 0-1,-1 0 0,0 1 1,0 0-1,0 0 0,-1 0 1,0 1-1,0 0 0,0 1 1,-1-1-1,0 1 0,-1 0 1,7 14-1,-4-3-63,0 0 1,-1 0-1,0 0 0,-2 1 1,0 0-1,0 23 0,-4-29-108,-1 0-1,0 0 1,-1-1-1,-1 1 1,0-1-1,-1 0 1,0 0-1,-1 0 1,0 0-1,-1-1 1,-1 0-1,-9 13 1,99-171 1010,-53 98-1124,62-86-20,-81 120 19,1 1 0,1 0 1,0 1-1,1 0 1,0 1-1,0 0 1,18-8-1,-7 13-445,-16 7-1321,-16 8-2024,3-8 2357,-1 1-1,1-1 1,0 0 0,0 0-1,0 0 1,-1 0-1,1-1 1,0 0-1,-1 0 1,-4-1-1,-12 2-3129,0 1 433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5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5 704,'-3'17'13900,"10"-9"-6528,25-5-3927,-22-3-3685,51 1 419,32 0-2972,-72-3-360,-1 0-1,34-8 1,1-3-4824,-30 5 4051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5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3 115 2080,'6'-5'2494,"1"0"-1,-1-1 0,0 1 1,-1-1-1,1-1 1,5-8-1,-9 12-1960,0 0 0,0 1 0,-1-1 0,1 0 0,-1 0 0,0 0 0,0 0 0,0 0 0,-1 0 0,1-1 0,-1 1 0,1 0 0,-1 0 0,0 0 0,0-1 0,0 1 0,-1 0 0,1 0 0,-2-5 0,-14 60 831,-29 554-977,46-561-1879,5-16-2757,14-66-11450,-11 21 10513,0 1 1351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5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30 372,'9'-7'10724,"-1"1"-3877,9 1-614,-16 5-6159,1 1 1,-1-1-1,1 0 1,0 1 0,-1 0-1,1-1 1,-1 1-1,0 0 1,1 0 0,-1 0-1,0 0 1,1 0-1,-1 0 1,0 0-1,0 0 1,0 1 0,0-1-1,0 0 1,0 1-1,0-1 1,-1 1 0,1-1-1,1 3 1,0 3-27,1 1 1,-1-1 0,-1 0-1,1 0 1,-1 1 0,-1-1-1,1 1 1,-1-1 0,0 1-1,-1-1 1,0 0 0,0 1-1,-1-1 1,0 0 0,-4 12-1,-3 4 112,-1 0 0,0-1 0,-20 30 0,-28 24-1088,42-57 455,0 1-1,-17 29 0,93-141-5702,117-118 1045,-159 191 4820,61-59-1119,-71 72 1569,0 0-1,0 0 0,1 0 1,-1 1-1,1 0 0,0 1 1,0 0-1,17-5 1,-25 9 0,1 0 0,-1-1 1,1 1-1,0 0 1,-1 0-1,1 0 1,-1 0-1,1 0 1,0 1-1,-1-1 1,1 0-1,-1 1 1,1-1-1,-1 1 1,1-1-1,-1 1 1,1 0-1,-1 0 0,0-1 1,1 1-1,-1 0 1,2 2-1,-1 0 112,1 0 0,-1 0 0,0 0 0,0 0 0,-1 0 0,1 1 0,-1-1 0,1 1 0,0 5 0,2 8 490,-1 1 0,-1-1 1,0 23-1,-2-32-547,-3 346 2352,3-336-3476,17-35-10087,-13 9 10497,26-46-8142,-21 35 5948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5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74 2536,'3'-9'1924,"11"-30"6302,-13 38-7653,-1-1 0,1 0 0,0 0 0,0 1-1,0-1 1,0 1 0,0-1 0,0 1 0,0-1 0,0 1 0,1 0-1,-1-1 1,0 1 0,1 0 0,-1 0 0,4-2 0,-4 4-398,0-1 1,0 1-1,0 0 1,0-1-1,0 1 1,0 0 0,-1-1-1,1 1 1,0 0-1,-1 0 1,1 0-1,0-1 1,-1 1-1,1 0 1,-1 0 0,1 0-1,-1 0 1,1 0-1,-1 0 1,0 0-1,0 0 1,1 0-1,-1 2 1,9 34 1107,-8-31-795,9 51 312,-3 1 1,-2 0-1,-4 59 0,4 44 357,5-38-1446,-13 244 0,2-361-142,0 1 0,0-1 1,-1 1-1,0-1 0,0 1 0,-1-1 1,1 0-1,-7 11 0,8-16 59,-1 1 0,1 0 0,0-1 1,-1 1-1,1-1 0,-1 0 0,1 1 0,-1-1 0,0 0 0,1 0 0,-1 0 0,0 0 0,-3 1 0,3-1-139,0-1 0,0 0 0,0 0 0,1 0 0,-1 0 0,0 0 0,0 0 0,0 0 0,1-1 0,-1 1 0,0-1 0,0 1 0,1-1 0,-1 0 0,0 0 0,1 1 0,-1-1 0,-1-2 0,-26-16-7287,15 8 4104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5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1428,'41'-25'15205,"9"9"-8927,58-1-5914,-57 11 652,0 0-1327,46-8-3291,-89 12 2274,1 0 1,-1-1-1,1 0 0,-1 0 1,0-1-1,0 0 1,-1-1-1,11-7 0,-6-2-2570,-4 0 95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5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558 387 1612,'22'14'13797,"10"-1"-6859,5-3-4791,-23-7-2481,-1-1-1,1-1 0,-1 0 1,1 0-1,0-2 0,22-2 1,11-12 1986,-28 6-1649,-1 0 1,-1-1 0,0-1-1,0 0 1,-1-2 0,25-25 0,-36 33 0,0 0 1,-1 0 0,0-1 0,0 0 0,-1 0 0,1 0-1,-1 0 1,-1-1 0,1 1 0,-1-1 0,0 1 0,0-1-1,-1 0 1,0 0 0,0 0 0,-1 0 0,0 0 0,0 0-1,-1 1 1,1-1 0,-2 0 0,1 0 0,-3-8 0,1 6 5,-1 0 0,0 1 0,0-1 0,-1 1 0,0-1 1,-1 1-1,0 1 0,0-1 0,0 1 0,-1 0 0,0 1 1,-1-1-1,1 1 0,-1 1 0,0 0 0,-1 0 0,-16-8 1,18 11 30,-1-1 1,1 1-1,0 0 0,0 0 1,-1 1-1,1 0 1,-1 1-1,1-1 1,-1 1-1,1 1 0,-1-1 1,1 2-1,-1-1 1,1 1-1,0 0 1,-1 0-1,1 1 0,0-1 1,1 2-1,-1-1 1,0 1-1,1 0 1,-9 7-1,0 4 109,1-1 0,0 2 0,1-1 0,1 2 0,0 0 0,-15 30 0,-46 119 1240,57-125-1025,-123 338 1946,-56 130-714,190-496-1623,2-5-33,0-1 1,-1 1-1,0-1 1,0 0 0,-7 8-1,10-13-90,0-1-1,0 0 1,0 0 0,0 0-1,0 0 1,0 0 0,0-1-1,0 1 1,-1 0-1,1-1 1,0 1 0,-1 0-1,1-1 1,0 0-1,-1 1 1,1-1 0,-1 0-1,1 1 1,0-1-1,-1 0 1,1 0 0,-1 0-1,1-1 1,-1 1-1,1 0 1,0 0 0,-1-1-1,1 1 1,0-1-1,-1 1 1,1-1 0,0 0-1,-1 1 1,1-1-1,0 0 1,-2-1 0,-3-4-1457,-1-1 0,1 1 0,0-1 1,1 0-1,-1-1 0,1 1 1,1-1-1,0 0 0,0 0 0,0-1 1,-3-13-1,4 14 350,-5-12-2143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59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1 134 104,'0'7'8140,"0"-7"-7971,13 5 3868,15-1 131,27-5-116,66-11 0,142-43-4420,-244 49-1077,1 0 0,23-12 0,32-25-12091,-61 34 10005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59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137 459 952,'46'-17'8705,"21"-28"-3648,-38 24-3375,-1 3-672,-2-2 1,0-1 0,42-46 0,-59 58-967,-1-1 0,0-1 0,-1 1 0,0-1 1,0-1-1,-1 1 0,-1-1 0,0 0 0,0 0 1,-1-1-1,-1 1 0,3-24 0,-5 33-11,-1 0 0,0 0 0,0 0 0,0 0 0,0 0 0,-1 0 0,1 0 0,-1 1 0,0-1 0,1 0 0,-1 0 0,0 1 0,-1-1 0,1 1 0,0-1 0,-1 1 0,0-1 0,1 1 1,-1 0-1,-4-4 0,3 4 2,-1-1 1,0 1 0,1 0-1,-1 1 1,0-1 0,0 0-1,0 1 1,-1 0 0,1 0 0,0 0-1,0 1 1,-7-1 0,-5 2 27,0-1-1,0 2 1,0 0 0,0 1 0,0 1 0,-18 7 0,9-2 60,1 2 0,0 0 0,1 2 0,0 0 0,1 2 0,-22 18-1,34-25-25,0 1-1,0 1 1,1 0-1,0 0 1,1 1-1,0 0 1,1 0-1,0 1 0,1 0 1,0 0-1,0 0 1,2 1-1,-6 21 1,9-31-73,0 0 0,1 1 0,0-1 0,-1 1 1,1-1-1,0 0 0,1 1 0,-1-1 1,0 0-1,1 1 0,0-1 0,0 0 0,0 1 1,0-1-1,1 0 0,-1 0 0,1 0 1,0 0-1,-1 0 0,5 4 0,-1-3 6,-1-1 0,0 1 0,1-1 0,0 0 0,0-1 0,0 1 0,0-1 0,0 0 0,0 0 0,0-1 0,10 2 0,6 0 4,1-1-1,-1-1 0,1-1 0,-1-1 0,34-6 0,-27 2-174,-1-2 1,0 0-1,0-2 0,0-1 1,37-21-1,-46 21 6,-1 0 0,-1-1 1,0-1-1,0 0 0,-1-1 0,-1-1 1,0 0-1,20-28 0,-33 40 151,1-1 1,0 1-1,-1-1 0,0 1 1,0-1-1,0 1 0,0-1 1,0 0-1,0 0 0,0 0 1,-1 0-1,0 1 0,0-1 0,0-5 1,0 8-2,0-1 1,0 1 0,0-1-1,0 1 1,0 0-1,-1-1 1,1 1 0,0-1-1,0 1 1,-1-1-1,1 1 1,0 0 0,0-1-1,-1 1 1,1 0-1,-1-1 1,1 1 0,0 0-1,-1-1 1,1 1 0,-1 0-1,1 0 1,-1 0-1,1-1 1,0 1 0,-1 0-1,1 0 1,-1 0-1,0 0 1,-24 9 381,17-3-317,0 1-1,1 0 1,0 0-1,0 1 1,1 0-1,0 0 1,1 0-1,-1 1 1,2 0-1,-1 0 1,1 0-1,1 0 1,-1 1-1,2 0 1,-1-1-1,1 1 1,1 0-1,0 0 1,0 0-1,2 20 1,0-26-171,0 0 1,1 1-1,0-1 1,0 0-1,0 0 1,0 0 0,0-1-1,1 1 1,0 0-1,-1-1 1,1 0-1,1 0 1,-1 0-1,0 0 1,1 0-1,0 0 1,-1-1 0,1 0-1,0 0 1,0 0-1,0 0 1,1-1-1,-1 1 1,0-1-1,0 0 1,1 0-1,-1-1 1,1 1 0,-1-1-1,8-1 1,4 1-1465,0-1 0,0-1 0,0 0 0,0-1 0,-1-1 0,1 0 0,17-8 0,26-15-5359,-31 11 3644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00.2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366 1 1232,'-26'0'5527,"0"2"1,-39 7-1,48-5-4174,0 0 0,1 1 0,0 1 0,-26 12 0,33-13-1159,-1 1 1,1 0-1,0 1 0,0-1 1,1 2-1,0-1 0,0 1 1,0 0-1,1 1 0,1 0 1,-1 0-1,2 0 0,-1 1 1,1 0-1,1 0 0,-1 0 1,2 1-1,-5 20 0,6-22-131,0 1 0,1 0-1,0 0 1,0 0 0,2 0 0,-1 0-1,1-1 1,0 1 0,1 0-1,0 0 1,1-1 0,0 1 0,0-1-1,1 0 1,10 17 0,-9-19-72,0 0 0,1 0 0,0 0-1,0-1 1,0 0 0,1-1 0,0 1 0,0-1 0,1 0 0,-1-1 0,1 0 0,0 0 0,0-1-1,0 0 1,1 0 0,-1-1 0,1 0 0,13 1 0,-8-1-276,1-1 0,-1-1-1,1 0 1,-1-1 0,1 0 0,-1-2-1,1 1 1,13-6 0,-20 5-304,0 0 1,-1 0-1,1-1 1,-1 0-1,0 0 1,11-9-1,-13 8-192,0 1-1,-1-1 1,1 0-1,-1 0 1,0-1 0,-1 1-1,1-1 1,-1 0-1,3-6 1,21-75-9665,-20 53 7143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00.5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87 1928,'5'-87'22168,"-10"119"-19713,-18 76-616,-71 205 0,-8 24 699,-49 495-2538,151-830-233,0 0-1,0 0 1,-1 0-1,1 0 1,0 0 0,-1 0-1,1 0 1,-1-1-1,0 1 1,0 0 0,1 0-1,-1-1 1,0 1-1,0-1 1,-1 1-1,1-1 1,0 1 0,-3 2-1,2-4 7,1 0 0,-1 0 0,0-1 0,1 1 0,-1 0 0,1-1 0,-1 1 0,1-1 0,-1 1 0,1-1-1,-1 0 1,1 0 0,0 1 0,-1-1 0,1 0 0,0 0 0,0 0 0,0-1 0,0 1 0,0 0 0,0 0 0,0 0 0,0-1-1,-1-1 1,-7-11-2561,0-1 0,1 0 0,1 0-1,0-1 1,1 0 0,-7-31 0,5 17-286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3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1288,'-16'-10'23176,"23"13"-22306,-5-3-1202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00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1 134 1284,'0'-2'10458,"7"0"-4014,24-2-1642,34 0-3838,18-2-1113,-1-4 0,106-26 0,-176 34-1178,-1-2 0,0 1 0,18-9 0,-24 9-122,0 0 0,-1 0 1,1 0-1,-1 0 0,1-1 0,-1 0 0,0 0 1,0 0-1,4-6 0,-3 3-1780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01.2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22 292 924,'0'3'583,"0"0"0,0 0-1,0 0 1,1 0 0,-1-1 0,1 1 0,0 0-1,0 0 1,0 0 0,0-1 0,0 1-1,1-1 1,-1 1 0,1-1 0,0 1 0,0-1-1,0 0 1,0 0 0,4 4 0,-1-3 68,0 0 0,0 0 0,1 0 1,-1-1-1,1 0 0,0 0 0,-1 0 0,1-1 1,8 2-1,4-1 35,1-1 0,0-1-1,0 0 1,0-1 0,22-5 0,-22 3-735,-1-2-1,1 0 1,0-2 0,-1 0 0,-1 0 0,1-2 0,-1 0-1,0-1 1,21-17 0,-31 21-208,0 0 0,0 0 0,-1 0-1,0-1 1,0 0 0,-1 0 0,0-1 0,0 0-1,0 0 1,-1 0 0,0 0 0,-1 0 0,0-1-1,0 0 1,-1 0 0,0 1 0,0-1 0,-1 0-1,-1-1 1,1 1 0,-1 0 0,-2-9 0,2 14 177,-1 1 1,0-1-1,0 1 1,0 0 0,0-1-1,0 1 1,-1 0-1,1 0 1,-1 0 0,0 0-1,0 0 1,0 0-1,0 0 1,-1 1 0,1-1-1,-6-3 1,3 2 65,-1 1 1,1 0-1,-1 0 1,0 0-1,0 1 0,-1 0 1,1 0-1,-10-1 1,-3 0 217,1 2 0,-1 0 0,0 1 0,0 1 0,-25 4 0,25-2 173,-1 1 1,1 1-1,0 1 0,0 1 0,0 0 1,1 2-1,-17 10 0,25-13-132,0 1-1,0 0 1,1 1 0,0 0-1,0 0 1,1 1-1,0 0 1,0 0 0,1 1-1,0 0 1,1 0-1,-9 21 1,13-27-191,0 1-1,1-1 1,-1 0 0,1 1 0,0-1-1,0 1 1,1-1 0,-1 1-1,1-1 1,0 1 0,0-1-1,1 1 1,-1-1 0,1 1-1,0-1 1,0 1 0,1-1-1,-1 0 1,1 1 0,0-1-1,0 0 1,1 0 0,-1-1 0,1 1-1,-1 0 1,1-1 0,0 1-1,1-1 1,-1 0 0,1 0-1,-1 0 1,1-1 0,0 1-1,0-1 1,7 3 0,-2 0-234,0-2 0,1 0 1,-1 0-1,1 0 0,-1-1 0,1-1 1,10 1-1,-11-1-437,1-1 1,-1 0 0,0-1-1,0 0 1,0-1-1,1 0 1,9-4 0,1-2-2250,-1-2 1,0 0 0,-1-1 0,29-23 0,-26 17-95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01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0 176 1236,'28'64'12902,"-3"2"-6251,-16-39-5528,-1 0 0,-2 1-1,0-1 1,-2 1 0,2 42-1,-6-70-1073,-1 1 0,1 0 1,0 0-1,0-1 0,0 1 0,0 0 0,0 0 0,-1 0 0,2-1 1,-1 1-1,0 0 0,0 0 0,0-1 0,0 1 0,0 0 0,1 0 1,-1-1-1,0 1 0,1 0 0,-1-1 0,0 1 0,1 0 0,-1-1 1,1 1-1,-1 0 0,1-1 0,-1 1 0,2 0 0,15-15 1293,-3 0-1303,39-35 45,-2-2-1,47-63 1,-72 80-2232,31-57 0,-24 26-3622,-9-3-3374,-19 43 2233,-3 17 3682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01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1185 0 4596,'-3'19'3124,"1"-1"1,0 0-1,2 26 0,2-27-2524,-1 0 1,2-1-1,0 0 1,7 19-1,-7-25-687,1-1-1,-1 0 1,2 0-1,-1 0 1,1 0-1,1 0 1,-1-1-1,1 0 1,1-1-1,0 1 0,0-1 1,0 0-1,1-1 1,0 0-1,0 0 1,0-1-1,1 0 1,10 5-1,-11-7-94,1-1-1,-1 1 1,1-2-1,-1 1 0,1-1 1,-1 0-1,1-1 1,0 0-1,-1-1 1,1 1-1,0-2 0,-1 1 1,1-1-1,-1 0 1,0-1-1,0 0 1,0 0-1,0-1 0,0 0 1,-1-1-1,11-7 1,4-5 579,-1 0 0,-1-2 0,-1 0 0,0-2 0,22-32 0,-40 52 203,-8 23 801,-87 213-462,-224 402 1,7-117-913,218-380 7,-176 204 0,221-292-348,-1-2 1,-3-3-1,-78 55 1,90-76-1128,-1 0 0,-1-3 1,-52 20-1,21-16-2654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04.4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14 676,'1'-9'24114,"0"8"-24126,-1 1 0,0 0-1,0-1 1,1 1-1,-1 0 1,0 0 0,1-1-1,-1 1 1,1 0-1,-1 0 1,0 0 0,1-1-1,-1 1 1,1 0 0,-1 0-1,0 0 1,1 0-1,-1 0 1,1 0 0,-1 0-1,1 0 1,-1 0-1,0 0 1,1 0 0,-1 0-1,1 0 1,-1 0-1,0 1 1,1-1 0,-1 0-1,1 0 1,-1 0 0,0 1-1,1-1 1,-1 0-1,0 0 1,1 1 0,12 5-3625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04.7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0 1916,'4'11'11412,"-1"-1"-4434,-7-2-4511,0-3-3141,1-28-17668,5 16 14909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05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1251 35 308,'1'-1'672,"0"1"0,0 0 0,9-7 8062,-10 6-8062,1 0 0,0 0 0,-1 1 0,0-1 0,1 0 0,-1 0 0,1 0 0,-1 0 0,0 0-1,1-1 1,-11-4 5336,-10 2-6045,-44 0 1546,0 3 0,-123 13 0,72-3-851,-631 57 418,734-65-1467,-20 1-208,31-2 383,0 0-1,1 0 0,-1 0 1,0 0-1,0 0 0,0 0 1,1 0-1,-1 0 0,0 1 0,0-1 1,1 0-1,-1 0 0,0 1 1,1-1-1,-1 1 0,0-1 1,1 0-1,-1 1 0,1-1 1,-1 1-1,0 0 0,1-1 1,-1 1-1,1-1 0,0 1 1,-1 1-1,36-23-17629,-22 13 14439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05.4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0 1320,'-86'160'15959,"-41"84"-6060,-116 311-4337,233-530-5535,-17 38-55,-37 107-553,64-169 451,0-1 0,-1 0-1,1 1 1,0-1-1,0 1 1,0-1 0,-1 0-1,1 1 1,0-1 0,0 1-1,0-1 1,0 0-1,0 1 1,0-1 0,0 1-1,0-1 1,0 1 0,0-1-1,0 0 1,0 1 0,0-1-1,0 1 1,1-1-1,-1 0 1,0 1 0,0-1-1,0 0 1,0 1 0,1-1-1,-1 1 1,0-1-1,0 0 1,1 0 0,-1 1-1,1-1 1,14-6-3871,15-19-1625,-30 25 5476,55-66-11175,-34 39 7614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05.8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61 212 1040,'1'5'1675,"0"-1"0,1 1-1,0 0 1,-1-1 0,2 0 0,4 9 0,22 16 5334,-21-24-6411,0 0 0,1-1 0,0 0-1,-1 0 1,1-1 0,1 0 0,12 2-1,4-1-687,0-1-1,1-1 1,-1-2-1,49-4 1,-53 1-146,1-1 0,-2-1 0,1-1 0,0 0 0,-1-2 0,-1-1 0,28-14 0,-41 19 56,0-1 0,-1 1 0,0-1-1,0-1 1,0 1 0,-1-1 0,1 0-1,-1 0 1,-1 0 0,8-13 0,-10 14 54,0 0 1,0 0 0,0 0 0,-1-1 0,0 1-1,0-1 1,-1 1 0,1 0 0,-1-1 0,0 1-1,-1-1 1,1 1 0,-1-1 0,0 1 0,0-1-1,-1 1 1,-2-6 0,2 6 116,-1 0-1,0 1 1,0-1 0,0 1 0,0 0-1,-1 0 1,0 0 0,0 0-1,0 1 1,0-1 0,0 1 0,-1 0-1,1 0 1,-1 1 0,0-1-1,0 1 1,0 0 0,0 1 0,0-1-1,-7 0 1,-6-2 270,-1 1 0,0 0-1,0 2 1,-27 1 0,22 1 86,-1 1 0,0 1 1,1 1-1,0 1 1,0 2-1,0 0 0,1 1 1,-35 18-1,46-19-155,0 0 0,0 1 0,1 0 0,0 1 0,0 0 0,1 1 0,0 0 1,1 0-1,0 1 0,0 1 0,1-1 0,1 1 0,0 1 0,1-1 0,0 1 0,-5 18 0,7-18-131,1 0 1,0 0-1,1 0 0,0 0 1,1 1-1,0-1 0,1 1 1,1-1-1,0 0 1,1 0-1,0 1 0,1-1 1,1-1-1,0 1 0,1 0 1,0-1-1,1 0 0,0 0 1,1-1-1,0 1 0,1-1 1,0-1-1,0 0 1,1 0-1,1-1 0,0 0 1,0 0-1,1-1 0,0 0 1,0-1-1,1-1 0,0 0 1,0 0-1,0-1 0,1 0 1,-1-2-1,1 1 1,23 2-1,-20-4-271,1-2 1,0 1 0,0-2-1,0-1 1,17-3 0,-20 2-592,0-1 1,0 0 0,0-1 0,-1-1-1,21-11 1,-20 8-764,-1 0-1,0-1 1,0-1-1,-1 0 1,0-1 0,-1 0-1,0 0 1,-1-1-1,-1-1 1,0 0-1,14-30 1,-8 11-1237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06.3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1 788,'27'10'12381,"16"21"-6678,-31-21-4174,3 2-1117,0 0 0,-1 1 0,0 0 0,-2 1 0,1 1 0,-2 0 0,0 1 0,-1 0 0,0 0 0,11 29 0,-16-34-347,-2 0 0,1 0 0,-2 1 0,1-1 0,-2 1 0,1-1 0,-2 1 0,1 0 0,-2 0 0,0-1 0,0 1 0,-1-1 0,0 1 0,-1-1 0,0 0 0,-1 1 0,0-2 0,-9 18 0,7-17-51,0 0-1,0-1 1,-1 0-1,0 0 1,-1-1-1,0 1 1,0-2-1,-1 1 0,0-1 1,-13 9-1,70-71-933,22-14-167,-4-3 0,-3-3 0,94-142 0,-147 196 1627,-18 27 633,-21 31 307,18-20-1160,1 0 0,1 1 0,0 0 0,2 1 0,0 0 0,1 0 1,1 1-1,1-1 0,-1 25 0,3-32-241,2 0 0,0 0 1,0-1-1,1 1 0,0 0 0,1-1 1,1 1-1,0-1 0,1 0 0,0 0 1,1 0-1,0 0 0,1-1 1,0 0-1,1 0 0,10 13 0,-10-18-130,-1 0-1,1-1 1,0 0-1,1 0 1,-1-1-1,1 0 1,-1 0-1,1-1 1,1 0-1,-1-1 1,0 1-1,1-1 1,-1-1-1,1 0 1,-1 0-1,1-1 1,0 0-1,-1 0 1,9-2-1,12-1-777,-1-1 0,0-2 1,-1-1-1,41-16 0,-34 8-702,0-1 0,-2-2 0,0-2 1,-1-1-1,-2-1 0,0-1 0,-1-2 0,-1-1 1,-2-1-1,0-1 0,-2-1 0,30-51 0,-18 26-563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3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95 1016,'2'-12'3623,"-2"7"-2456,0-1-1,1 1 1,0 0-1,0-1 1,1 1-1,-1 0 1,1 0-1,0 0 1,0 0-1,1 0 1,0 0-1,0 0 1,0 1-1,5-7 1,-6 11-1084,-1 0 1,0 0-1,0 0 1,1 0-1,-1 0 0,0 0 1,1 0-1,-1 0 1,0 0-1,0 1 1,1-1-1,-1 1 1,0-1-1,0 1 1,0-1-1,0 1 0,1-1 1,-1 1-1,0 0 1,0 0-1,0 0 1,-1-1-1,1 1 1,0 0-1,0 0 1,0 0-1,-1 0 0,1 0 1,0 1-1,0 1 1,22 36 783,-23-39-857,10 28 322,-1 0-1,-1 0 1,-2 1 0,0 0 0,-3 0-1,2 53 1,3 20 127,16 80-77,64 244 0,-79-402-368,-7-20-10,0 0 0,0 0 0,-1 0 0,0 0-1,0 0 1,0 0 0,1 6 0,-3-18-58,0 0-1,-1 1 1,0-1-1,0 0 0,-1 0 1,1 1-1,-2-1 1,-6-12-1,-42-61-1104,37 60 796,-4-8-1,-1 2-1,-1 0 1,-1 1 0,-38-34-1,59 59 362,-1 0-1,0-1 0,1 1 0,-1 0 1,0 0-1,0 0 0,0 0 1,0 1-1,0-1 0,0 0 0,0 1 1,0-1-1,0 1 0,0 0 0,0 0 1,0 0-1,0 0 0,0 0 1,0 0-1,0 0 0,0 1 0,0-1 1,0 1-1,0-1 0,0 1 1,0 0-1,0 0 0,1 0 0,-1 0 1,0 0-1,0 0 0,1 0 0,-2 2 1,-6 5 39,2 1 1,-1 0-1,1 0 0,-11 19 1,9-14 41,-4 5 80,1 0 1,2 1-1,0 0 1,0 1-1,2 0 0,-10 38 1,17-53-108,0 0 0,0-1 0,0 1 0,1 0 0,0 0 0,0 0 0,0 0 0,1-1 0,0 1 0,0 0 0,0-1 0,1 1 0,0 0 0,0-1 0,0 0 0,1 1 0,0-1 0,0 0 0,0-1 0,1 1 0,-1 0 0,1-1 0,0 0 0,0 0 0,1 0 0,-1 0 0,1-1 0,0 1 0,0-1 0,0-1 0,6 3 0,5 2-25,0-1-1,1-1 1,-1 0-1,1-2 0,0 0 1,0 0-1,0-2 1,1 0-1,22-2 1,-26-1-364,-1 1 0,1-1 0,0-1 1,-1-1-1,0 0 0,0 0 0,16-9 1,-25 11-260,0-1 0,0 0 1,0 0-1,0 0 0,0 0 0,-1-1 1,0 1-1,1-1 0,-1 0 0,-1 0 1,4-5-1,-3 3-1248,0-1 0,0 0 0,0 0 0,-1-1-1,0 1 1,2-11 0,-2 2-1630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06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1 24902,'-3'22'12,"-1"-1"-56,-1 12 136,3 6-156,-3 2-136,-1 2-448,1-4-752,-2-4-344,0-2-12,0-4-52,3-8-981,2-5-975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07.0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62 2744,'-6'-17'4321,"3"5"519,3 2-3392,3-1-956,6 5-32,4 2-192,6 2-140,4 2-160,4 0 56,5 0 48,2 2-312,-2 2-888,7-2-676,-2-2-2168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07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337 1 60,'-8'10'12606,"6"6"-7212,8 25-5291,0-2 906,-7 11-237,-3 0 1,-16 76 0,-36 101 360,5-21-361,17 58-279,27-178-165,-25 117 1,21-167-209,-1-1 1,-28 55-1,25-60-53,2 1 0,1 0 0,-15 60 0,26-89-904,-1 11 2169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08.2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2444,'-3'4'11283,"2"-4"-11210,1 0 1,0 0-1,0 0 0,0 0 0,0 0 1,-1 1-1,1-1 0,0 0 1,0 0-1,0 0 0,0 1 1,0-1-1,0 0 0,-1 0 1,1 0-1,0 1 0,0-1 0,0 0 1,0 0-1,0 1 0,0-1 1,0 0-1,0 0 0,0 1 1,0-1-1,0 0 0,0 0 0,0 0 1,0 1-1,0-1 0,1 0 1,-1 0-1,0 1 0,0-1 1,0 0-1,0 0 0,0 0 0,0 1 1,1-1-1,-1 0 0,0 0 1,0 0-1,0 0 0,0 0 1,1 1-1,21 8 53,0-1-1,1-1 1,0-1 0,0-1 0,1-1-1,24 1 1,19 5-95,79 13-1621,-51-8-2992,-59-9 925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11.6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783 20 200,'-18'-5'2785,"-1"0"0,-37-4 0,43 9-2087,0 0 0,0 0 1,0 1-1,0 1 0,0 0 1,0 1-1,1 0 0,-23 10 0,-10 6 796,2 2-1,-64 42 1,66-35-979,1 2 1,1 2 0,2 2 0,-56 63 0,79-78-425,2 0 0,0 1 0,1 1 1,1 0-1,1 0 0,1 1 1,0 0-1,2 0 0,1 1 0,0-1 1,2 1-1,1 0 0,1 1 0,0-1 1,2 0-1,1 0 0,0 0 1,9 29-1,-7-39-77,2-1-1,-1 0 1,2 0 0,-1-1 0,2 0-1,-1 0 1,2-1 0,-1 0-1,2 0 1,-1-1 0,1 0 0,0 0-1,1-1 1,0-1 0,0 0 0,1-1-1,0 0 1,18 7 0,-7-4 0,1-1 1,-1-1-1,1-1 1,0-1-1,1-2 0,-1 0 1,1-1-1,0-2 1,28-2-1,-42 1-117,-1-1 0,1 0 0,-1 0 0,1-1 0,-1-1 0,0 1-1,-1-2 1,1 1 0,-1-1 0,1-1 0,8-7 0,-7 4-1742,-1-1 0,0 0 0,0 0 0,13-20 0,6-11-7787,-22 26 6516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12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326 755 460,'1'2'843,"0"0"1,0 1-1,0-2 0,0 1 1,0 0-1,1 0 0,-1 0 1,0 0-1,1-1 0,0 1 1,-1-1-1,1 1 0,0-1 1,0 0-1,0 1 0,-1-1 1,5 1-1,-2 0-200,0-1 0,0 0-1,1 0 1,-1 0 0,0-1 0,1 0 0,-1 0 0,8 0 0,7-3-523,0 0 0,0-2 0,24-8 0,-22 6 702,5-1-768,1-1 0,-1-1 1,-1-2-1,0 0 0,0-2 0,-1-1 0,26-20 0,-40 26-55,1-1-1,-1 0 0,-1 0 0,0-1 1,0 0-1,-1 0 0,-1-1 0,1 0 1,-2 0-1,0-1 0,-1 0 0,0 0 1,0 0-1,-2-1 0,0 0 0,2-16 0,-4 11-13,0 1 0,-1-1-1,-1 0 1,-1 1-1,-1-1 1,0 1-1,-2 0 1,0 0-1,-1 0 1,0 0-1,-2 1 1,0 0 0,-1 1-1,0 0 1,-17-21-1,18 26 18,-1 1-1,0 0 1,-1 1 0,0 0-1,0 1 1,-1 0 0,0 0-1,-1 1 1,0 0-1,0 1 1,0 1 0,0 0-1,-1 1 1,0 0-1,0 0 1,0 2 0,0 0-1,-1 0 1,1 1 0,-1 1-1,1 0 1,-15 2-1,3 2-4,1 2-1,0 0 0,1 1 1,-1 2-1,1 0 0,1 2 1,0 0-1,0 1 0,1 1 0,1 2 1,-29 25-1,28-21 3,0 1 1,2 1-1,1 1 1,0 0-1,2 1 0,1 1 1,0 1-1,2 0 0,-19 49 1,30-66 11,0-1 0,1 1 0,-1 0 0,1 0 0,1-1 0,-1 1 0,1 0 0,1 0 1,0 0-1,0-1 0,0 1 0,1 0 0,0-1 0,0 1 0,1-1 0,0 0 0,0 0 0,1 0 0,0 0 0,0-1 1,1 1-1,-1-1 0,2 0 0,4 5 0,14 11-410,0-1 1,1-1-1,0-2 0,42 23 1,-30-28-5844,1-11-3530,-37-2 9629,10 0-2927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12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138 58 812,'3'-6'2343,"1"1"0,-1-1 0,0-1 1,-1 1-1,0 0 0,0-1 0,2-7 0,-27 39 59,4 6-2163,1 1-1,2 0 0,1 2 0,2-1 0,-11 42 0,15-46-111,3-10-77,1 0-1,1 1 1,1-1 0,-2 24-1,5-34-46,-1-1 0,2 0-1,-1 0 1,1 0-1,0 0 1,1 0-1,-1 0 1,2-1 0,-1 1-1,1 0 1,0-1-1,1 0 1,4 8 0,-6-13 0,0 1 0,0-1 0,0 0 0,1 0 0,-1 0 0,1 0 0,-1 0 0,1 0 0,0-1 0,-1 1 0,1-1 0,0 0 0,0 0 0,0 0 0,0 0 0,6 1 0,-2-2 11,0 0-1,0 0 0,0 0 1,0-1-1,0 0 0,-1 0 1,11-3-1,1-3 17,0 0 1,0-1-1,-1 0 1,27-19-1,-33 19-46,0-1 0,0 0 0,-1-1 0,-1 0 0,0-1 1,0 0-1,-1 0 0,0-1 0,-1 0 0,-1 0 0,1-1 0,-2 0 0,0 0 0,-1 0 0,0-1 0,-1 1 0,0-1 0,-1 0 0,-1 0 0,0 0 0,-1 0 0,0 0 0,-1 0 0,-1 1 0,-3-16 1,5 29 12,0 0 1,-1 0-1,1 0 1,0 0-1,0 0 1,0 0 0,0 0-1,0 0 1,0 0-1,-1 0 1,1 0 0,0 1-1,0-1 1,0 0-1,0 0 1,0 0-1,-1 0 1,1 0 0,0 0-1,0 0 1,0 0-1,0 0 1,0 0 0,-1 0-1,1-1 1,0 1-1,0 0 1,0 0-1,0 0 1,0 0 0,-1 0-1,1 0 1,0 0-1,0 0 1,0 0 0,0 0-1,0 0 1,0-1-1,0 1 1,0 0 0,-1 0-1,1 0 1,0 0-1,0 0 1,0 0-1,0-1 1,0 1 0,-5 28-51,2 40 64,4-51 31,1 0-1,0 0 0,1 1 1,1-2-1,0 1 0,1 0 1,1-1-1,14 27 0,-15-35-117,0 0 0,0-1 0,1 0 0,0 0 0,0 0 0,0-1 0,1 0 0,0 0 0,1-1 0,-1 0 0,1 0 0,0 0 0,0-1 0,0 0 0,1-1 0,-1 0 0,1 0-1,13 1 1,-6-1-1093,0-1-1,0-1 1,0 0-1,0-2 0,0 1 1,16-4-1,-20 1-919,0 1 0,0-2 0,-1 1 0,23-11 0,-20 5-564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13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 1104,'2'-5'3877,"-1"5"-3693,-1 0 1,0 0-1,0 0 1,0 0 0,1 0-1,-1 0 1,0 0-1,0 0 1,1 0 0,-1 0-1,5 2 4431,-5-2-4430,0 1-1,1-1 1,8 25 4030,3 32-1475,-10-22-1893,0 0 0,-3 0 0,-6 50 0,1-14-178,-10 44-55,17-115-616,-1 0-1,1 1 1,-1-1 0,0 0-1,1 0 1,-1 0-1,1 0 1,-1 0-1,0 0 1,1 0 0,-1 0-1,1 0 1,-1 0-1,1 0 1,-1 0 0,0 0-1,1 0 1,-1 0-1,1 0 1,-1 0-1,0-1 1,1 1 0,-1 0-1,1 0 1,-1-1-1,0 1 1,1 0 0,-1 0-1,0-1 1,0 1-1,1 0 1,-1-1-1,0 1 1,0 0 0,1-1-1,-1 1 1,0 0-1,0-1 1,1 0 0,15-13-40,17-24-860,-1-1 0,50-79 0,-17 21-1566,-59 89 2269,-1 1-1,2 0 0,-1 0 1,13-9-1,-19 15 227,1 0 1,0 1-1,-1-1 1,1 0-1,0 1 0,0-1 1,-1 1-1,1-1 1,0 1-1,0-1 0,0 1 1,0-1-1,0 1 1,0 0-1,0 0 0,0-1 1,-1 1-1,1 0 1,0 0-1,0 0 0,0 0 1,0 0-1,0 0 1,0 1-1,0-1 0,0 0 1,0 0-1,0 1 1,0-1-1,0 0 0,0 1 1,-1-1-1,1 1 1,0-1-1,0 1 0,0-1 1,-1 1-1,1 0 1,0 0-1,-1-1 0,1 1 1,-1 0-1,1 0 0,-1-1 1,1 1-1,-1 0 1,1 0-1,-1 0 0,0 0 1,1 0-1,-1 0 1,0 0-1,0 0 0,0 0 1,0 0-1,0 0 1,0-1-1,0 3 0,2 20 558,-1 0-1,0 0 1,-2 1-1,-1-1 1,-1 0-1,-8 31 0,5-22-370,1 1-1,-1 39 1,6-70-262,0 0 0,0 0 0,0 0 0,0 0 0,1 0 0,-1 0 0,1 0 0,-1 0 0,1 0 0,-1 0 0,1 0 0,0 0 0,0-1 0,0 1 0,0 0 0,0 0 0,1-1 0,-1 1 0,0-1 1,1 1-1,-1-1 0,1 0 0,2 2 0,0-1-210,0 0 0,0-1 0,-1 0 0,1 0 1,0 0-1,0-1 0,0 1 0,0-1 0,0 0 1,0 0-1,6-1 0,12-3-1713,-1 0 0,0-2 0,31-12 0,-46 16 1458,5-2-213,0-1 1,-1 0-1,1-1 1,-1 0 0,-1 0-1,1-1 1,-1-1-1,0 1 1,-1-2 0,1 1-1,11-18 1,-3 0-712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13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179 215 1768,'17'-39'4866,"1"2"1,2 0-1,42-57 0,-62 93-4781,0 1 0,0 0 0,0-1 0,0 1 0,0-1 0,1 1 0,-1 0 0,0-1 0,0 1 0,0 0 0,1-1 0,-1 1 0,0 0 0,1 0-1,-1-1 1,0 1 0,1 0 0,-1 0 0,0-1 0,1 1 0,-1 0 0,0 0 0,1 0 0,-1 0 0,0 0 0,1 0 0,-1-1 0,1 1 0,-1 0 0,0 0 0,1 0 0,-1 0-1,1 0 1,-1 0 0,1 1 0,2 13 1464,-8 24-85,-54 156 2294,-19 83-2457,56-171-1149,-52 338 11,69-397-214,-2 52-2661,7-98 2547,1-1 0,-1 1 0,0-1-1,0 0 1,0 1 0,0-1 0,0 1-1,0-1 1,0 1 0,0-1 0,0 0-1,-1 1 1,1-1 0,0 1-1,0-1 1,0 1 0,0-1 0,-1 0-1,1 1 1,0-1 0,0 0 0,-1 1-1,1-1 1,0 0 0,0 1 0,-1-1-1,1 0 1,0 1 0,-1-1 0,1 0-1,-1 0 1,1 0 0,0 1-1,-1-1 1,1 0 0,-1 0 0,-16-7-6433,-12-21-5416,23 20 8985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13.7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1 245 392,'26'-21'3329,"1"0"1,1 1-1,56-29 0,6 6-1216,2 5-4362,20-10-7890,-100 44 7733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3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0 476 2188,'5'-21'4192,"1"1"-1,0-1 1,1 2-1,15-30 0,-16 57-3617,0 0 0,-1 0 0,0 1 0,-1 0 0,7 17 0,-4 8-193,-1 0 0,-1 0 0,-2 0 0,-2 1 0,-3 45 0,0-34-190,-14 216 488,14-239-634,2-20 68,-1-7 10,-3-12-20,2-1-131,1 0-1,0 0 0,2 0 1,0 0-1,0 0 0,2 1 0,9-33 1,0-12-267,-12 59 282,7-53-241,3 1 0,2 0 0,2 1 0,23-55 1,-36 105 257,0 0 1,0 1 0,1-1 0,-1 0 0,1 1-1,0-1 1,0 1 0,0 0 0,0 0-1,0 0 1,1 0 0,2-3 0,-3 5 8,-1-1 0,0 1 0,0-1 0,1 1 0,-1-1 0,0 1 0,1 0 0,-1 0 0,0 0 0,1-1 0,-1 1 0,1 1 0,-1-1 0,0 0 0,1 0 0,-1 0 0,0 1 0,1-1 0,1 2 0,1 0 36,0 1 0,0 0-1,-1 0 1,1 0 0,-1 0 0,1 1-1,-1-1 1,0 1 0,-1 0-1,1 0 1,-1 0 0,1 0 0,2 8-1,1 4 58,0 1 0,-1 0 0,-1 0 0,-1 0 0,0 0 0,-1 1 0,-1-1 0,-1 1 0,-3 33 0,-2-19 223,-1-1 0,-2-1 0,0 1 0,-22 47 0,-40 62 258,72-233-439,11 14-204,-4 0 0,-3-1 0,-3 1 1,-14-130-1,10 196 21,-7-53-93,3-2-1,4-73 1,1 136 126,0-1 0,0 1 0,1-1 1,0 1-1,0-1 0,0 1 0,0 0 1,1 0-1,0 0 0,0 0 0,1 0 1,-1 0-1,1 0 0,0 1 0,4-5 1,-7 9 0,1 0 0,-1 0 0,1 0 0,-1 0 0,0 0 0,1 0 0,-1 0 0,1 0 0,-1 0 0,0 0 0,1 0 0,-1 0 0,0 0 0,1 0 0,-1 0 0,1 0 0,-1 0 0,0 1 0,1-1 0,-1 0 0,0 0 0,1 1 0,-1-1 0,0 0 0,0 0 0,1 1 0,-1-1 0,0 0 0,0 1 0,1-1 0,-1 0 0,0 1 0,0-1 0,0 0 0,0 1 0,1-1 0,-1 0 0,0 1 0,0-1 0,0 0 0,0 1 0,0-1 0,0 1 0,0-1 0,0 1 0,6 23 24,-5-21-22,26 107 246,-4 2-1,13 175 1,-37-227-245,-3-1-1,-2 0 0,-3 0 0,-3-1 1,-2 0-1,-36 93 0,46-134-1,29-53 0,197-335 0,-214 358 0,-1-1-1,1 1 0,1-1 1,0 1-1,1 1 0,22-22 1,-29 32 0,0-1-1,-1 1 1,2 1 0,-1-1 0,0 0 0,0 1 0,0-1 0,1 1 0,-1 0 0,1 0-1,-1 0 1,1 1 0,-1-1 0,1 1 0,0 0 0,-1 0 0,1 0 0,-1 1 0,1-1-1,-1 1 1,1 0 0,-1 0 0,1 0 0,-1 0 0,0 0 0,1 1 0,-1 0 0,0 0-1,0 0 1,0 0 0,0 0 0,2 3 0,4 3 0,-1 1 1,1 0-1,-2 0 0,1 1 1,-2 0-1,1 0 0,-1 1 0,-1-1 1,0 1-1,0 1 0,-1-1 1,2 13-1,1-1 1,-2 1-1,-1 0 1,-1 0 0,-1 0-1,-1 27 1,-2-36-1,-1 0 0,0-1 0,-1 1 0,-1 0 0,0-1 0,-1 0 0,-1 0 0,0 0 0,-1-1 0,0 0 0,-16 22 0,16-26 0,0-1 0,0 0 0,0 0 0,-1-1 0,-1 0 0,1 0 0,-1-1 0,0 0 0,-1-1 0,1 1 0,-1-2 0,0 0 0,0 0 0,-1 0 0,1-2 0,-21 4 0,30-5-169,-1-1 0,1 0-1,-1 1 1,1-1 0,-1 0 0,0 0-1,1 0 1,-1 0 0,1 0 0,-1-1-1,0 1 1,1 0 0,-1-1 0,1 1-1,-1-1 1,1 1 0,-1-1 0,1 0-1,-1 1 1,1-1 0,0 0 0,0 0-1,-1 0 1,1 0 0,0-1 0,0 1-1,0 0 1,0 0 0,0-1 0,0 1-1,0 0 1,1-1 0,-1 1 0,0-1-1,1 1 1,-1-1 0,1 1 0,0-1-1,-1 1 1,1-4 0,0 1-413,0 0 0,1 0 0,-1 0 0,1 0 0,0 0 1,0 0-1,1 0 0,-1 0 0,1 0 0,0 1 0,0-1 0,0 1 0,0-1 0,4-4 1,1 2-1396,-1 0 0,1 0 1,0 1-1,13-8 1,-10 8 120,8-8-1933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14.1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1 105 444,'12'80'10880,"-4"-1"-4316,4 27-3067,-6-86-3341,4-17-155,19-29-67,-28 25 69,18-21-391,-2-1-1,0-1 1,-1-1-1,19-42 0,17-51-6580,-21 46-1041,-24 58 5561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14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1219 199 296,'-6'22'4485,"2"1"0,0 0 0,-1 40 0,5-54-4008,0 1 0,0-1 0,1 0 0,0 0 1,0 0-1,1 0 0,1 0 0,-1 0 0,1 0 0,1-1 0,0 1 0,6 9 0,-8-15-466,1-1 1,0 1 0,0 0 0,0-1 0,0 0 0,1 1 0,-1-1 0,1-1 0,-1 1 0,1 0 0,0-1 0,0 0-1,-1 0 1,1 0 0,0 0 0,0-1 0,0 1 0,0-1 0,0 0 0,0 0 0,0-1 0,0 1 0,0-1-1,0 0 1,0 0 0,0 0 0,-1 0 0,5-3 0,9-2-31,-2-1-1,1-1 1,-1 0-1,0-1 1,15-11-1,-5-1-316,-1 0-1,-1-1 1,-1-1-1,-1-1 1,-1-1 0,-1-1-1,-2-1 1,0 0-1,-2-1 1,-1-1-1,-1 0 1,17-59 0,-29 86 358,-1 1 1,1-1-1,-1 1 1,1-1-1,-1 1 1,0-1 0,1 1-1,-1-1 1,0 1-1,0-1 1,0 0-1,0 1 1,-1-1 0,1 1-1,0-1 1,-1-2-1,-14 17 826,-17 42 436,-3 26 257,-33 117-1,-2 6-811,-84 221-458,-30 75 633,138-394-522,-5-2 0,-100 155 0,131-230-351,-2-1 1,0 0-1,-2-2 0,0-1 1,-2-1-1,-1-1 1,-56 37-1,61-47-277,0-2-1,-1 0 1,0-1-1,-1-2 1,0 0-1,-1-1 0,0-2 1,0 0-1,0-2 1,0-1-1,-45-1 1,49-3-713,-1 0 0,1-1 0,1-2 0,-24-7 0,28 7-630,1-1 0,0 0-1,0-2 1,1 0 0,0 0 0,0-1 0,1-1 0,0 0 0,-22-24 0,5 0-2009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17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1161 50 820,'7'-11'3959,"-5"9"-2663,-1-1-1,1 1 1,-1-1-1,0 1 1,0-1-1,1 1 1,-1-1-1,-1 0 1,1 0-1,0 1 1,0-6-1,-17 5 5499,-30 7-7115,36-3 876,-736 40-235,447-28-231,280-11-103,16-1-38,0 0 1,-1 0 0,1-1-1,-1 0 1,1 0-1,0 0 1,-1 0 0,1 0-1,-1 0 1,1-1 0,-6-1-1,17 2-1122,-1-1 0,1 1 0,-1-1 0,0 0 0,1-1 0,-1 0 0,13-5 0,-1 2-1188,69-26-9393,-64 23 8881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18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403 1 368,'0'0'275,"1"0"-1,-1 0 1,1 0 0,-1 0-1,1 0 1,-1 0 0,1 0-1,-1 0 1,1 0 0,-1 0-1,1 1 1,-1-1 0,1 0-1,-1 0 1,1 1 0,-1-1-1,0 0 1,1 0 0,-1 1-1,1-1 1,-1 0 0,0 1-1,1-1 1,-1 1 0,0-1-1,0 1 1,1-1 0,-1 0 0,0 1-1,0-1 1,0 1 0,1-1-1,-1 1 1,0-1 0,0 2-1,-5 22 4866,-18 21-586,-48 68 173,-72 155 0,108-190-4054,4 2 0,3 1 0,-20 93 0,40-138-564,1-6-43,1 1-1,1 1 1,-1 34 0,13-69-1143,-1 0 1,0-1 0,-1 0-1,1 0 1,-1 0 0,9-9 0,94-107-18985,-82 97 16356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18.5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189 214 2184,'0'1'723,"0"1"-1,0-1 1,0 1-1,1 0 1,-1-1-1,1 1 1,-1-1 0,1 1-1,0-1 1,-1 1-1,1-1 1,0 0-1,0 1 1,0-1-1,0 0 1,0 0-1,0 1 1,2 0-1,31 17 3715,40-2-3367,-51-14-1009,1-2-1,0 0 0,0-1 0,0-1 0,0-2 1,0 0-1,43-13 0,-58 14-68,-1-1 0,1-1 0,-1 0 1,0 0-1,0 0 0,-1-1 0,0 0 0,1-1 0,-2 1 1,12-13-1,-15 14 1,1-1 1,-1 0 0,0 0 0,0 0 0,-1-1-1,0 1 1,0-1 0,0 1 0,0-1-1,-1 0 1,0 1 0,0-1 0,-1 0 0,0 0-1,0 0 1,0 0 0,-2-11 0,1 13 6,1 0-1,-1 0 1,0 0 0,0 0 0,0 0 0,-1 0 0,0 0 0,1 0-1,-1 1 1,-1-1 0,1 1 0,0-1 0,-1 1 0,0 0 0,0 0 0,0 0-1,0 0 1,-7-4 0,5 4 4,-1 0-1,0 1 1,0 0-1,0 0 1,0 1-1,0-1 1,0 1-1,-1 0 1,1 1-1,0 0 1,-9 0-1,-9 3 16,0 1 0,1 1 0,-1 1 0,1 1 0,-33 14-1,27-7 137,0 0-1,0 2 0,2 1 0,0 2 0,1 0 1,0 2-1,2 1 0,1 0 0,-26 34 1,39-43 39,0 0-1,2 1 1,-1 1 0,2-1 0,0 1 0,1 0 0,0 1 0,-6 29 0,10-33-71,1 0 1,0-1-1,1 1 0,0 0 1,0 0-1,2 0 1,-1-1-1,2 1 0,0-1 1,0 1-1,1-1 1,0 0-1,8 15 0,-8-19-99,1-1-1,0 0 1,0 0-1,0 0 1,1 0-1,0-1 1,0 0-1,0 0 1,0 0-1,1-1 1,0 0-1,0 0 1,0-1-1,0 0 1,1 0-1,-1-1 1,1 0-1,0 0 1,-1-1-1,1 0 1,11 0-1,16 1-49,0-2-1,0-2 1,49-9-1,-56 8-561,-1-2 0,1-1 0,-1-1 0,-1-2 0,30-13 1,-44 16-474,1-1 0,-2 0 0,1-1 0,-1-1 0,0 1 1,-1-2-1,0 1 0,-1-1 0,0-1 0,0 0 1,-1 0-1,9-17 0,-6 8-1440,-2-1-1,12-30 1,-14 26 522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19.4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12 860 260,'1'-1'1268,"-1"1"-1015,1 0 1,-1-1-1,0 1 1,1 0-1,-1 0 1,0 0-1,1 0 1,-1 0-1,0-1 1,1 1-1,-1 0 1,1 0-1,-1 0 1,0 0-1,1 0 1,-1 0-1,0 0 1,1 0-1,-1 0 1,0 0-1,1 1 1,-1-1-1,0 0 1,1 0-1,-1 0 1,0 0-1,1 1 1,0-1 760,0 1-760,9 17 4962,4 38-1435,-10-37-2447,8 25 274,-1 0-1,8 81 1,-18-111-1410,0 1 1,-1-1 0,-1 1 0,-1-1-1,0 1 1,0-1 0,-2 0 0,0 0-1,0 0 1,-1 0 0,-1-1-1,-13 23 1,-28 18-114,95-89-804,84-110-1327,-86 91 1757,1 3-1,85-71 0,-71 77 301,53-44 176,-121 88 1200,-19 10-866,-33 17-278,40-15-144,1 1 0,1 1 0,0 1 1,1 1-1,0 0 0,1 1 0,1 1 0,0 0 0,2 1 0,-14 24 0,21-34 26,1 0 0,0 0 0,1 1 0,0 0 0,0-1 0,1 1 0,0 0 0,1 0 0,0 1 0,0-1-1,1 0 1,0 0 0,0 0 0,1 0 0,1 0 0,-1 0 0,1 0 0,1 0 0,0 0 0,0 0 0,1-1 0,0 0-1,0 0 1,1 0 0,0 0 0,11 13 0,-5-10-64,0-1 0,0 0 0,1-1 0,1 0-1,-1-1 1,1 0 0,0-1 0,1-1 0,0 0 0,0 0-1,0-2 1,28 6 0,13-1-80,-1-2-1,64-1 1,-99-5 27,46 2-480,0-2 1,0-3-1,103-17 1,-151 16 131,0-1 0,0-1 1,0 0-1,-1-1 0,1-1 0,-1 0 1,-1-1-1,0-1 0,0-1 0,-1 0 1,0 0-1,0-2 0,-1 1 0,-1-2 1,0 0-1,-1 0 0,0-1 0,13-24 0,17-47-4235,52-163-1,-37 89 608,107-246-1016,-50 138 8614,-94 217-610,2-3 4156,-33 75-2122,-15 22-2443,-11 21-1302,-181 325 1881,-96 187-2524,225-403-1641,27-59-4941,49-97 1580,14-18 4146,0 0 0,0 0 0,-1 0 0,1 0 0,0 0 0,0 0-1,-1 0 1,1 0 0,0 0 0,0 0 0,-1 0 0,1 0 0,0-1 0,-1 1 0,1 0-1,0 0 1,0 0 0,0 0 0,-1 0 0,1 0 0,-2-5-3232,-2-17-4381,5 4 6196,1 2-736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19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1 241 188,'18'-34'3624,"-10"18"-818,0 1 0,1 0-1,15-19 1,-19 29-2324,0 0 0,0 0 0,0 1 0,0 0 0,1 0 0,0 0-1,0 0 1,0 1 0,0 0 0,1 0 0,-1 1 0,8-2 0,72-23-3181,-66 20-1244,0-2 0,22-13 1,-23 10 301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23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888 121 1032,'3'-5'1854,"17"-33"4597,-13 15 2104,-21 11-1893,-25-10-5325,34 19-995,-3 0-263,0 0 0,-1 0 0,1 1 0,-1 0 0,1 0 0,-1 1 0,0 0 0,0 1 0,1 0 0,-1 0 0,0 1 0,1 0 0,-1 1 0,0 0 0,1 0 0,-1 0 0,1 1 0,0 1 0,-9 4 0,-20 11 37,1 2 0,-58 43 0,79-54-40,-48 37 153,-91 85 1,128-106-183,1 1 0,2 2 0,0 0 0,2 1 0,-27 53 1,34-55-16,-9 17 13,2 0 0,-21 66 0,38-100-35,1 1 0,0-1 0,1 1-1,0 0 1,1 0 0,1 0 0,-1 0-1,2 1 1,0-1 0,0 0 0,1 0 0,0-1-1,1 1 1,1 0 0,6 15 0,-6-21 0,1 0 0,-1-1 1,1 1-1,0-1 1,1 0-1,-1 0 0,1-1 1,0 1-1,0-1 0,1-1 1,-1 1-1,1-1 1,-1 0-1,1 0 0,0-1 1,0 0-1,0 0 0,1-1 1,11 1-1,13 1 4,1-1-1,64-5 0,44-12-717,-123 12-93,0-1-1,0-1 1,0-1-1,-1 0 1,29-15 0,-38 14-985,1 0 0,-1 0 0,-1-1 0,0 0 1,0 0-1,0-1 0,-1 0 0,0 0 0,-1 0 1,8-19-1,-4 10-1340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23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85 656 112,'-1'2'569,"0"-1"0,0 0-1,0 1 1,-1-1 0,1 1 0,0-1-1,1 1 1,-1 0 0,0-1 0,0 1-1,1 0 1,-1-1 0,1 1 0,-1 0-1,1 0 1,0 0 0,0 0 0,0-1 0,0 1-1,0 0 1,0 0 0,0 0 0,1 0-1,0 2 1,0-3-325,1 1 0,-1 0 0,1-1 0,-1 0-1,1 1 1,0-1 0,-1 0 0,1 0 0,0 0 0,0 0-1,0 0 1,0 0 0,0 0 0,0-1 0,0 1 0,0-1 0,3 1-1,13 1 50,-1-1 0,1-1-1,30-3 1,-48 3-290,24-2 70,1-2 0,-1 0-1,1-1 1,-1-2 0,-1-1-1,1 0 1,43-24-1,-57 26-74,0 0 0,0-1 0,-1 0 0,1-1-1,-2 0 1,1 0 0,-1-1 0,-1 0 0,1 0 0,-2-1-1,1 0 1,-1 0 0,-1-1 0,0 0 0,0 1-1,-1-2 1,0 1 0,3-20 0,-1-9-40,-2-1 1,-2-77-1,-3 98 41,-1-1-1,-1 1 0,0-1 1,-2 1-1,0 0 0,-2 1 1,-14-32-1,19 47 10,0 0 1,-1-1-1,0 1 0,0 0 1,0 0-1,0 1 0,-1-1 1,1 1-1,-1-1 1,0 1-1,0 0 0,0 1 1,-1-1-1,1 1 0,-1 0 1,1 0-1,-8-3 1,3 4-2,1-1 0,0 2 0,0-1 0,0 1 1,-1 0-1,1 0 0,0 1 0,0 0 1,-16 5-1,3 1 0,1 0-1,0 2 1,0 0 0,1 1 0,0 1 0,1 1-1,-23 19 1,19-12-10,1 1-1,1 1 0,1 1 1,1 0-1,1 1 0,-27 51 1,37-63 2,2 1 1,-1 0 0,2 0 0,0 1-1,0-1 1,1 1 0,1 0 0,0 0-1,0 0 1,2 0 0,-1 0 0,2 0-1,0 0 1,0 0 0,1 0 0,1 0-1,6 19 1,-7-28-128,0 1 0,0-1 0,0 0 0,0 0 1,0 0-1,1 0 0,0 0 0,0-1 0,0 1 0,0-1 0,1 1 0,-1-1 0,1 0 0,8 4 0,-9-6-403,-1 1-1,1-1 1,0-1-1,0 1 1,-1 0-1,1-1 1,0 1-1,0-1 1,6 0-1,-5-1-572,0 1-1,0-1 0,-1 0 1,1 0-1,0 0 0,0-1 0,6-3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24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690 29 1348,'29'-29'18217,"-29"29"-18119,-6 24 2103,-22 46-28,-42 75-1,3-7-1136,-339 752 1821,264-573-2810,159-345-15693,17-35 5250,-23 39 6989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3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1692,'26'-15'14349,"6"8"-6242,37 4-3357,-29 3-4523,131-12-5,-171 12-273,1 0 1,-1 0 0,0 0 0,0 0 0,1 0-1,-1 0 1,0 0 0,0 0 0,1 0 0,-1 0-1,0 0 1,0 1 0,0-1 0,1 0-1,-1 0 1,0 0 0,0 0 0,0 0 0,1 0-1,-1 1 1,0-1 0,0 0 0,0 0 0,0 0-1,0 1 1,1-1 0,-1 0 0,0 0 0,0 0-1,0 1 1,0-1 0,0 0 0,0 0-1,0 0 1,0 1 0,0-1 0,0 0 0,0 0-1,0 1 1,0-1 0,0 0 0,0 0 0,0 1-1,0-1 1,0 0 0,-7 17-1428,-17 18-166,22-32 1435,-10 14-147,2 1 0,-1 0 1,2 1-1,-11 29 0,14-28 1223,0 0 0,-4 25 0,10-44-824,-1 0 1,1 0-1,0 0 1,0 0-1,-1 0 1,1 0-1,0 0 1,0 1-1,0-1 1,0 0-1,1 0 1,-1 0-1,0 0 1,0 0-1,1 0 1,-1 0-1,0 0 1,1 0 0,-1 0-1,1 0 1,-1 0-1,1-1 1,0 1-1,-1 0 1,1 0-1,0 0 1,-1-1-1,1 1 1,0 0-1,0-1 1,0 1-1,0 0 1,0-1-1,0 0 1,0 1-1,0-1 1,0 1-1,0-1 1,0 0 0,0 0-1,0 0 1,0 1-1,0-1 1,0 0-1,0 0 1,0 0-1,0-1 1,0 1-1,2-1 1,26-8-2268,-9-8-3810,-1-21-6093,-15 25 8000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25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91 546 52,'0'1'333,"0"0"0,-1 0-1,1-1 1,0 1 0,-1 0 0,1 0 0,0 0-1,0 0 1,0-1 0,0 1 0,0 0 0,0 0-1,0 0 1,0 0 0,0 0 0,0-1 0,0 1-1,0 0 1,1 0 0,-1 0 0,0-1 0,1 1-1,-1 0 1,1 1 0,19 15 2948,28 2-1174,-33-15-1819,1-1 0,-1-1 0,1 0 0,0-1 0,0-1 0,0-1 0,0 0 0,-1-1 0,1 0 0,22-7 1,-29 6-256,1-1 0,-1 0 0,-1 0 0,1-1 1,0 0-1,-1 0 0,0-1 0,0 0 0,-1-1 1,0 1-1,0-1 0,0-1 0,-1 0 0,0 1 1,-1-2-1,1 1 0,6-17 0,-2-2-32,-1-1 0,-2 0-1,-1-1 1,-1 0 0,-1 0 0,-2 0-1,0 0 1,-3 0 0,0 0 0,-2 0-1,-9-46 1,11 71 1,0 0 1,0-1-1,0 1 1,-1 0-1,1 0 1,-1 0-1,0 0 1,-1 0-1,1 1 1,0-1-1,-1 1 1,0-1-1,0 1 1,0 0-1,0 0 1,0 0-1,-1 0 1,0 1-1,1 0 1,-1-1-1,0 1 1,-6-2-1,5 3 5,-1 0-1,0 0 1,1 0 0,-1 1-1,0 0 1,1 0-1,-1 0 1,0 1 0,1 0-1,-1 0 1,1 0-1,-1 1 1,1 0 0,-1 0-1,1 0 1,-9 6-1,-12 8 15,1 2 0,0 0 0,1 2 0,1 1 0,1 0 0,1 2 0,-18 25 0,12-12 50,2 1 0,2 1 0,1 1 0,-20 52 0,40-86-144,0 0 0,0 0 0,1 0 1,-1 1-1,1-1 0,0 0 0,1 1 0,0-1 0,-1 0 0,2 1 1,-1-1-1,0 0 0,1 1 0,2 5 0,-2-9-137,0 0 0,0 0 0,0 0 1,1 0-1,-1 0 0,1 0 0,-1-1 0,1 1 0,0 0 0,0-1 0,-1 1 0,1-1 0,0 0 1,0 0-1,1 1 0,-1-1 0,0 0 0,0-1 0,0 1 0,1 0 0,-1-1 0,0 1 0,1-1 1,-1 0-1,0 0 0,1 0 0,-1 0 0,1 0 0,-1 0 0,0-1 0,1 1 0,-1-1 0,3-1 1,64-20-7026,-42 10 4808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25.4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9 1220,'-8'0'7329,"8"0"-7155,-12 12 3213,-5 15-702,8 0-1625,0 0 0,2 1 0,1 0 0,1 0 1,-1 52-1,-9 39 323,1-25-417,10-59-563,-2 0 1,-1 0-1,-14 40 0,14-66 3,4-20-184,4-22-96,18-20-195,2 0 0,2 2 0,3 1 0,2 1-1,1 1 1,3 2 0,2 1 0,44-45 0,-63 75-699,1 1-1,1 1 1,0 0-1,0 2 1,34-18-1,-1 8-5725,2 3-4725,-38 14 8517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26.4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38 3280,'-15'-10'12876,"-4"-3"-2750,10-1-4248,0 32-19038,1 7 4121,4-13 6180,1 2-229,-1 1 190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26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11 2032,'-4'35'12436,"3"-12"374,-10-54-28651,13 8 8500,-2 9 3877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1016 27 1664,'-1'-2'879,"0"1"0,-1-1 1,1 1-1,0-1 0,0 1 0,-1 0 0,1-1 0,-1 1 0,1 0 0,-1 0 1,0 0-1,-2-1 0,-27-6 4120,-37 8-3001,53 1-984,-446 51 1565,419-46-2515,-38 4-111,44-7-107,-1 2 0,1 1-1,0 2 1,0 1 0,1 2 0,-34 15 0,56-15-5502,28-10-86,28-7-2251,-27 2 5831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27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515 2 796,'0'0'239,"1"0"0,0 0-1,-1-1 1,1 1 0,-1 0 0,1 0 0,-1 0-1,1 0 1,0 0 0,-1 0 0,1 0 0,-1 0-1,1 0 1,-1 0 0,1 0 0,0 0-1,-1 0 1,1 0 0,-1 0 0,1 0 0,-1 1-1,1-1 1,-1 0 0,1 0 0,-1 1 0,1-1-1,-1 1 1,1-1 0,-1 0 0,1 1-1,-1-1 1,0 1 0,1-1 0,-1 1 0,1-1-1,-1 1 1,0-1 0,0 1 0,1-1 0,-1 1-1,0 0 1,-3 33 4234,-23 38-792,25-71-3452,-207 412 7163,123-259-6828,-101 260-1,184-409-815,-16 53-1261,13-19-5315,20-46-5422,-14 6 11511,8-7-2750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28.2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140 244 1004,'33'20'9793,"8"-7"-6347,45-1-3607,-63-9 996,2 0-816,0-1 0,1-2 0,-1 0 0,0-2 0,0 0-1,0-2 1,26-7 0,-43 9-21,0-1 0,0 1 0,-1-1 0,1-1-1,0 1 1,-1-1 0,0-1 0,0 1 0,0-1 0,-1-1-1,1 1 1,-1-1 0,-1 0 0,1 0 0,-1-1 0,0 1-1,0-1 1,-1-1 0,0 1 0,0 0 0,-1-1 0,0 0 0,0 0-1,-1 0 1,2-9 0,-3 13 3,0 0 1,-1 0-1,0 0 1,0 0-1,0 0 0,0 0 1,0 0-1,-1 0 0,0 0 1,0 0-1,0 0 1,0 0-1,0 0 0,-1 0 1,0 1-1,0-1 0,0 1 1,-5-7-1,3 6 1,0 0 1,0 1-1,0 0 0,-1 0 0,0 0 0,1 0 1,-1 0-1,0 1 0,-1 0 0,1 0 0,0 1 0,-8-2 1,-4 0 2,0 1-1,-1 1 1,1 1 0,0 0 0,-1 1 0,1 1 0,-31 8 0,25-4 136,1 2 1,0 1-1,0 1 1,1 0-1,0 2 0,1 0 1,0 1-1,2 2 1,-35 31-1,26-18 500,2 2 0,1 0 0,1 1 0,2 1 0,-24 48 1,39-68-503,1-1 0,1 1 0,0 0 0,0 0 1,1 1-1,1-1 0,0 1 0,0-1 0,1 1 1,1 0-1,2 21 0,-1-25-77,1 1 1,0-1-1,1 0 1,0 0-1,0 0 0,1 0 1,0 0-1,1-1 1,-1 0-1,2 0 1,-1 0-1,1-1 0,0 1 1,1-1-1,0-1 1,8 7-1,-2-1-45,0-2-1,1 0 0,0 0 1,0-1-1,1-1 1,1-1-1,-1 0 1,1-1-1,0 0 0,30 5 1,-35-9-402,1-1 1,0 0-1,-1-1 1,1 0 0,-1-1-1,1 0 1,-1-1-1,18-5 1,-22 5-533,-1-1 0,1 0 0,-1 0 0,0 0 0,0-1 0,0 0 0,-1 0 0,1-1 0,-1 1 0,0-1 0,0 0 0,-1-1 0,1 1 0,-1-1 0,5-9 0,0-1-1822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28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56 105 1912,'2'29'10713,"3"3"-6803,4 43-1445,-9-45-1724,-6 198 2234,3-187-2753,-2-1 0,-2 0 1,-18 60-1,15-75-183,7-20-38,1 0-1,0 0 0,0 1 0,0-1 0,1 1 1,0-1-1,-1 7 0,32-68-462,22-21-255,-16 21 393,2 2-1,2 1 0,49-48 1,-20 37 439,2 2 0,88-56 1,-148 111 80,0-1 1,-1-1-1,0 0 1,-1 0 0,9-12-1,-16 19-109,0-1-1,0 0 0,0 0 1,-1 0-1,1 0 1,-1 0-1,0-1 0,1 1 1,-1 0-1,0-7 0,-1 8-41,0 0 0,0 0 0,0 0 0,0 1 0,0-1 0,-1 0 0,1 0 0,-1 1 0,0-1 0,1 0 0,-1 1 0,0-1 0,0 1 0,0-1 0,0 1 0,0-1 0,0 1 0,-1 0 0,1 0-1,0-1 1,-1 1 0,-1-1 0,-1 0-2,-1 0 0,1 0-1,-1 0 1,1 1-1,-1 0 1,0 0 0,1 0-1,-1 1 1,0-1 0,0 1-1,1 0 1,-1 0 0,0 1-1,0 0 1,1 0-1,-1 0 1,0 0 0,-4 2-1,-4 1-22,1 1-1,-1 0 0,1 1 1,0 1-1,-13 8 0,6 0 62,2 1-1,0 1 0,1 0 0,1 1 0,1 0 0,0 1 1,1 1-1,1 0 0,1 1 0,1 0 0,-12 36 1,13-28-8,0 0 0,2 0-1,1 1 1,1 0 0,2 0 0,1 0 0,1 0 0,6 49 0,-5-72-76,1-1 0,1 0 0,-1 1-1,1-1 1,0 0 0,0 0 0,1 0 0,-1 0-1,1 0 1,1 0 0,-1-1 0,1 0 0,0 1 0,0-1-1,1-1 1,8 9 0,-7-10-78,0 1 1,0-1 0,0-1-1,1 1 1,-1-1-1,1 0 1,-1 0-1,1-1 1,0 0-1,-1 0 1,1 0-1,0-1 1,0 0 0,0-1-1,11-1 1,-3-1-454,0 0 0,-1-1 0,1-1 0,-1-1 0,0 0 0,0 0 0,0-1 0,-1-1 0,0 0 0,-1-1 0,0-1 0,0 0 0,-1 0 0,19-23 0,4-12-3178,-2 0 0,46-88 0,-44 73 1202,-3 8 328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29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784 255 1568,'135'-226'15698,"-123"202"-11886,-12 19-1236,-10 16-1532,-76 124 1719,22-32-1887,-201 310 1348,169-260-1767,-215 414-170,233-415-923,67-130 691,2-6-4025,15-37-6712,31-84-2580,-26 74 10728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4:29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 80,'2'-2'718,"-1"-1"1,1 1-1,-1 0 0,1 0 1,0 0-1,0 0 0,0 0 1,0 0-1,0 1 0,0-1 1,1 1-1,-1-1 1,0 1-1,1 0 0,-1 0 1,1 0-1,0 0 0,-1 1 1,4-1-1,-1 1-77,1 0 1,0 0-1,0 1 1,-1 0-1,1 0 1,-1 0-1,1 1 0,6 2 1,58 15 95,2-10-3581,21-12-10337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3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2864,'3'-52'19463,"0"76"-18297,4 488 3831,-6-91-3419,0-401-1675,-2-2-150,2 0 0,0-1 0,2 1 0,-1-1-1,2 1 1,7 18 0,-9-31-3878,-13-23-7658,0-1 5409,-1 2 2823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5:43:3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12 137 2576,'-12'-15'11793,"15"6"-5369,28 1-3285,-11 4-3344,198-50-1209,-146 33-3770,0 0-5820,-59 18 8031,-3 2 185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38" Type="http://schemas.openxmlformats.org/officeDocument/2006/relationships/image" Target="../media/image69.png"/><Relationship Id="rId154" Type="http://schemas.openxmlformats.org/officeDocument/2006/relationships/image" Target="../media/image77.png"/><Relationship Id="rId159" Type="http://schemas.openxmlformats.org/officeDocument/2006/relationships/customXml" Target="../ink/ink79.xml"/><Relationship Id="rId16" Type="http://schemas.openxmlformats.org/officeDocument/2006/relationships/image" Target="../media/image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28" Type="http://schemas.openxmlformats.org/officeDocument/2006/relationships/image" Target="../media/image64.png"/><Relationship Id="rId144" Type="http://schemas.openxmlformats.org/officeDocument/2006/relationships/image" Target="../media/image72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69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55" Type="http://schemas.openxmlformats.org/officeDocument/2006/relationships/customXml" Target="../ink/ink77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4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40" Type="http://schemas.openxmlformats.org/officeDocument/2006/relationships/image" Target="../media/image70.png"/><Relationship Id="rId145" Type="http://schemas.openxmlformats.org/officeDocument/2006/relationships/customXml" Target="../ink/ink72.xml"/><Relationship Id="rId153" Type="http://schemas.openxmlformats.org/officeDocument/2006/relationships/customXml" Target="../ink/ink7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51" Type="http://schemas.openxmlformats.org/officeDocument/2006/relationships/customXml" Target="../ink/ink75.xml"/><Relationship Id="rId156" Type="http://schemas.openxmlformats.org/officeDocument/2006/relationships/image" Target="../media/image78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52" Type="http://schemas.openxmlformats.org/officeDocument/2006/relationships/image" Target="../media/image76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7A38CB-9D22-B1A1-589F-B6EAF0A81502}"/>
              </a:ext>
            </a:extLst>
          </p:cNvPr>
          <p:cNvGrpSpPr/>
          <p:nvPr/>
        </p:nvGrpSpPr>
        <p:grpSpPr>
          <a:xfrm>
            <a:off x="780377" y="1034057"/>
            <a:ext cx="1626840" cy="451800"/>
            <a:chOff x="780377" y="1034057"/>
            <a:chExt cx="1626840" cy="45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E5F0AB-D73E-3B54-3235-FABDB728E9DC}"/>
                    </a:ext>
                  </a:extLst>
                </p14:cNvPr>
                <p14:cNvContentPartPr/>
                <p14:nvPr/>
              </p14:nvContentPartPr>
              <p14:xfrm>
                <a:off x="780377" y="1067537"/>
                <a:ext cx="203400" cy="285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E5F0AB-D73E-3B54-3235-FABDB728E9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1377" y="1058537"/>
                  <a:ext cx="221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339817-F180-B012-2B34-1FEAA3E64901}"/>
                    </a:ext>
                  </a:extLst>
                </p14:cNvPr>
                <p14:cNvContentPartPr/>
                <p14:nvPr/>
              </p14:nvContentPartPr>
              <p14:xfrm>
                <a:off x="938777" y="1149617"/>
                <a:ext cx="429840" cy="220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339817-F180-B012-2B34-1FEAA3E6490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9777" y="1140617"/>
                  <a:ext cx="447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6819C7-47C7-A8A2-9603-B9E4E71B0246}"/>
                    </a:ext>
                  </a:extLst>
                </p14:cNvPr>
                <p14:cNvContentPartPr/>
                <p14:nvPr/>
              </p14:nvContentPartPr>
              <p14:xfrm>
                <a:off x="1437377" y="1327097"/>
                <a:ext cx="6120" cy="3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6819C7-47C7-A8A2-9603-B9E4E71B024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28377" y="1318097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BB71FC5-642B-E995-9F4D-E76B3D3E4B30}"/>
                    </a:ext>
                  </a:extLst>
                </p14:cNvPr>
                <p14:cNvContentPartPr/>
                <p14:nvPr/>
              </p14:nvContentPartPr>
              <p14:xfrm>
                <a:off x="1544657" y="1034057"/>
                <a:ext cx="167400" cy="424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BB71FC5-642B-E995-9F4D-E76B3D3E4B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36017" y="1025417"/>
                  <a:ext cx="1850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83C19-EE7D-CF76-892D-0BBC668302C8}"/>
                    </a:ext>
                  </a:extLst>
                </p14:cNvPr>
                <p14:cNvContentPartPr/>
                <p14:nvPr/>
              </p14:nvContentPartPr>
              <p14:xfrm>
                <a:off x="1851017" y="1068257"/>
                <a:ext cx="279000" cy="417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83C19-EE7D-CF76-892D-0BBC668302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42017" y="1059617"/>
                  <a:ext cx="2966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A4C799-000C-8266-B057-D46A317FD01C}"/>
                    </a:ext>
                  </a:extLst>
                </p14:cNvPr>
                <p14:cNvContentPartPr/>
                <p14:nvPr/>
              </p14:nvContentPartPr>
              <p14:xfrm>
                <a:off x="2283017" y="1364537"/>
                <a:ext cx="124200" cy="108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A4C799-000C-8266-B057-D46A317FD01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74017" y="1355537"/>
                  <a:ext cx="14184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4AE175-A4B6-4B07-9C53-A31E1479860E}"/>
              </a:ext>
            </a:extLst>
          </p:cNvPr>
          <p:cNvGrpSpPr/>
          <p:nvPr/>
        </p:nvGrpSpPr>
        <p:grpSpPr>
          <a:xfrm>
            <a:off x="3487577" y="888257"/>
            <a:ext cx="4747680" cy="562680"/>
            <a:chOff x="3487577" y="888257"/>
            <a:chExt cx="4747680" cy="5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422356-6EA5-09C9-8BAA-F21C31815277}"/>
                    </a:ext>
                  </a:extLst>
                </p14:cNvPr>
                <p14:cNvContentPartPr/>
                <p14:nvPr/>
              </p14:nvContentPartPr>
              <p14:xfrm>
                <a:off x="3568937" y="1031537"/>
                <a:ext cx="14040" cy="405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422356-6EA5-09C9-8BAA-F21C318152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60297" y="1022897"/>
                  <a:ext cx="316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B87205-C60C-E55E-2885-D65BF01D9866}"/>
                    </a:ext>
                  </a:extLst>
                </p14:cNvPr>
                <p14:cNvContentPartPr/>
                <p14:nvPr/>
              </p14:nvContentPartPr>
              <p14:xfrm>
                <a:off x="3487577" y="1258337"/>
                <a:ext cx="158400" cy="49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B87205-C60C-E55E-2885-D65BF01D986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78577" y="1249697"/>
                  <a:ext cx="176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7A8052-195F-89BE-7546-1781DCC625E4}"/>
                    </a:ext>
                  </a:extLst>
                </p14:cNvPr>
                <p14:cNvContentPartPr/>
                <p14:nvPr/>
              </p14:nvContentPartPr>
              <p14:xfrm>
                <a:off x="3706457" y="1232057"/>
                <a:ext cx="284040" cy="168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7A8052-195F-89BE-7546-1781DCC625E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97457" y="1223057"/>
                  <a:ext cx="301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F174819-83BA-E3A3-ABF1-F35402C4A094}"/>
                    </a:ext>
                  </a:extLst>
                </p14:cNvPr>
                <p14:cNvContentPartPr/>
                <p14:nvPr/>
              </p14:nvContentPartPr>
              <p14:xfrm>
                <a:off x="3984377" y="1089497"/>
                <a:ext cx="232560" cy="361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F174819-83BA-E3A3-ABF1-F35402C4A09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75737" y="1080857"/>
                  <a:ext cx="2502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187B4AA-10B2-9A35-D982-3FF77BFE8585}"/>
                    </a:ext>
                  </a:extLst>
                </p14:cNvPr>
                <p14:cNvContentPartPr/>
                <p14:nvPr/>
              </p14:nvContentPartPr>
              <p14:xfrm>
                <a:off x="4248617" y="1125857"/>
                <a:ext cx="46440" cy="258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187B4AA-10B2-9A35-D982-3FF77BFE858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39977" y="1117217"/>
                  <a:ext cx="64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5DB3F4-93B4-A1C3-AC79-1593404155DC}"/>
                    </a:ext>
                  </a:extLst>
                </p14:cNvPr>
                <p14:cNvContentPartPr/>
                <p14:nvPr/>
              </p14:nvContentPartPr>
              <p14:xfrm>
                <a:off x="4327457" y="1211537"/>
                <a:ext cx="190440" cy="223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5DB3F4-93B4-A1C3-AC79-1593404155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18457" y="1202537"/>
                  <a:ext cx="208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1D16002-15E1-94F1-99EB-3B74C881618D}"/>
                    </a:ext>
                  </a:extLst>
                </p14:cNvPr>
                <p14:cNvContentPartPr/>
                <p14:nvPr/>
              </p14:nvContentPartPr>
              <p14:xfrm>
                <a:off x="4544897" y="1348697"/>
                <a:ext cx="132120" cy="29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1D16002-15E1-94F1-99EB-3B74C88161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35897" y="1340057"/>
                  <a:ext cx="149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FB2E944-385A-5672-7943-B2B0D2540DAA}"/>
                    </a:ext>
                  </a:extLst>
                </p14:cNvPr>
                <p14:cNvContentPartPr/>
                <p14:nvPr/>
              </p14:nvContentPartPr>
              <p14:xfrm>
                <a:off x="4761257" y="1192457"/>
                <a:ext cx="810720" cy="22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FB2E944-385A-5672-7943-B2B0D2540DA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52617" y="1183817"/>
                  <a:ext cx="8283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3501C2E-42C6-9BCE-50DB-ED08BD328946}"/>
                    </a:ext>
                  </a:extLst>
                </p14:cNvPr>
                <p14:cNvContentPartPr/>
                <p14:nvPr/>
              </p14:nvContentPartPr>
              <p14:xfrm>
                <a:off x="5899577" y="1089497"/>
                <a:ext cx="173520" cy="246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3501C2E-42C6-9BCE-50DB-ED08BD32894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90937" y="1080497"/>
                  <a:ext cx="191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6DFB4F5-06FC-CA4B-CEC8-0BA2EB559156}"/>
                    </a:ext>
                  </a:extLst>
                </p14:cNvPr>
                <p14:cNvContentPartPr/>
                <p14:nvPr/>
              </p14:nvContentPartPr>
              <p14:xfrm>
                <a:off x="6151937" y="1113617"/>
                <a:ext cx="274320" cy="169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6DFB4F5-06FC-CA4B-CEC8-0BA2EB55915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42937" y="1104617"/>
                  <a:ext cx="291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4A5F93-AB0F-4181-6E36-1C5B4E4CEEC9}"/>
                    </a:ext>
                  </a:extLst>
                </p14:cNvPr>
                <p14:cNvContentPartPr/>
                <p14:nvPr/>
              </p14:nvContentPartPr>
              <p14:xfrm>
                <a:off x="6445697" y="1124057"/>
                <a:ext cx="219240" cy="172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4A5F93-AB0F-4181-6E36-1C5B4E4CEEC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36697" y="1115417"/>
                  <a:ext cx="236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6FB438-56EA-8429-1B5A-60BDB9387F72}"/>
                    </a:ext>
                  </a:extLst>
                </p14:cNvPr>
                <p14:cNvContentPartPr/>
                <p14:nvPr/>
              </p14:nvContentPartPr>
              <p14:xfrm>
                <a:off x="6712817" y="1098497"/>
                <a:ext cx="202320" cy="192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6FB438-56EA-8429-1B5A-60BDB9387F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03817" y="1089857"/>
                  <a:ext cx="219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B1CBD1B-500E-55E5-B497-BCE3AD899B68}"/>
                    </a:ext>
                  </a:extLst>
                </p14:cNvPr>
                <p14:cNvContentPartPr/>
                <p14:nvPr/>
              </p14:nvContentPartPr>
              <p14:xfrm>
                <a:off x="7159577" y="1056017"/>
                <a:ext cx="355320" cy="344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B1CBD1B-500E-55E5-B497-BCE3AD899B6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50937" y="1047017"/>
                  <a:ext cx="3729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9B013A-6C7D-794D-308B-CB864F1C6AC5}"/>
                    </a:ext>
                  </a:extLst>
                </p14:cNvPr>
                <p14:cNvContentPartPr/>
                <p14:nvPr/>
              </p14:nvContentPartPr>
              <p14:xfrm>
                <a:off x="7450097" y="1152497"/>
                <a:ext cx="221760" cy="213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9B013A-6C7D-794D-308B-CB864F1C6AC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41457" y="1143497"/>
                  <a:ext cx="239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395F94C-189B-129B-0633-F943502575D7}"/>
                    </a:ext>
                  </a:extLst>
                </p14:cNvPr>
                <p14:cNvContentPartPr/>
                <p14:nvPr/>
              </p14:nvContentPartPr>
              <p14:xfrm>
                <a:off x="7708577" y="1191377"/>
                <a:ext cx="340920" cy="131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395F94C-189B-129B-0633-F943502575D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99937" y="1182377"/>
                  <a:ext cx="358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EEA752-6CE2-CFE6-F945-B40928EFCE03}"/>
                    </a:ext>
                  </a:extLst>
                </p14:cNvPr>
                <p14:cNvContentPartPr/>
                <p14:nvPr/>
              </p14:nvContentPartPr>
              <p14:xfrm>
                <a:off x="8181617" y="888257"/>
                <a:ext cx="53640" cy="437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EEA752-6CE2-CFE6-F945-B40928EFCE0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72977" y="879257"/>
                  <a:ext cx="71280" cy="45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07C7556-05B3-F9D8-4869-9FC8CA04DFB1}"/>
              </a:ext>
            </a:extLst>
          </p:cNvPr>
          <p:cNvGrpSpPr/>
          <p:nvPr/>
        </p:nvGrpSpPr>
        <p:grpSpPr>
          <a:xfrm>
            <a:off x="6037457" y="1734617"/>
            <a:ext cx="1623960" cy="489240"/>
            <a:chOff x="6037457" y="1734617"/>
            <a:chExt cx="1623960" cy="48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2BD38E-22B1-E4E1-D025-CD9CC4D6B8FB}"/>
                    </a:ext>
                  </a:extLst>
                </p14:cNvPr>
                <p14:cNvContentPartPr/>
                <p14:nvPr/>
              </p14:nvContentPartPr>
              <p14:xfrm>
                <a:off x="6037457" y="1868177"/>
                <a:ext cx="263880" cy="221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2BD38E-22B1-E4E1-D025-CD9CC4D6B8F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28457" y="1859177"/>
                  <a:ext cx="281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4F7EB57-1235-DEF3-0ED4-4696DA128DB8}"/>
                    </a:ext>
                  </a:extLst>
                </p14:cNvPr>
                <p14:cNvContentPartPr/>
                <p14:nvPr/>
              </p14:nvContentPartPr>
              <p14:xfrm>
                <a:off x="6342377" y="1945577"/>
                <a:ext cx="168480" cy="168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4F7EB57-1235-DEF3-0ED4-4696DA128DB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33737" y="1936577"/>
                  <a:ext cx="186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8AF692-E940-1814-09B4-B3176B4E1886}"/>
                    </a:ext>
                  </a:extLst>
                </p14:cNvPr>
                <p14:cNvContentPartPr/>
                <p14:nvPr/>
              </p14:nvContentPartPr>
              <p14:xfrm>
                <a:off x="6582137" y="1738217"/>
                <a:ext cx="261720" cy="370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8AF692-E940-1814-09B4-B3176B4E188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73497" y="1729217"/>
                  <a:ext cx="2793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9518277-5A62-4DF8-33F2-E65B2C9D2CA6}"/>
                    </a:ext>
                  </a:extLst>
                </p14:cNvPr>
                <p14:cNvContentPartPr/>
                <p14:nvPr/>
              </p14:nvContentPartPr>
              <p14:xfrm>
                <a:off x="6842057" y="1927217"/>
                <a:ext cx="211320" cy="218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9518277-5A62-4DF8-33F2-E65B2C9D2CA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33057" y="1918217"/>
                  <a:ext cx="2289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8725EB-0481-88CD-C08A-0F7B98120486}"/>
                    </a:ext>
                  </a:extLst>
                </p14:cNvPr>
                <p14:cNvContentPartPr/>
                <p14:nvPr/>
              </p14:nvContentPartPr>
              <p14:xfrm>
                <a:off x="7064177" y="1734617"/>
                <a:ext cx="130680" cy="489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8725EB-0481-88CD-C08A-0F7B9812048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55537" y="1725977"/>
                  <a:ext cx="1483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5F9DA4D-69E5-AAE2-39BF-932274D6ECD5}"/>
                    </a:ext>
                  </a:extLst>
                </p14:cNvPr>
                <p14:cNvContentPartPr/>
                <p14:nvPr/>
              </p14:nvContentPartPr>
              <p14:xfrm>
                <a:off x="7432817" y="2032337"/>
                <a:ext cx="186840" cy="26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5F9DA4D-69E5-AAE2-39BF-932274D6ECD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424177" y="2023697"/>
                  <a:ext cx="204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ECF87A-144C-E4EF-1922-506BBDF19E8A}"/>
                    </a:ext>
                  </a:extLst>
                </p14:cNvPr>
                <p14:cNvContentPartPr/>
                <p14:nvPr/>
              </p14:nvContentPartPr>
              <p14:xfrm>
                <a:off x="7524977" y="1966457"/>
                <a:ext cx="136440" cy="12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ECF87A-144C-E4EF-1922-506BBDF19E8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515977" y="1957457"/>
                  <a:ext cx="1540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828BF5-037E-D012-861F-D97EBB5813B5}"/>
              </a:ext>
            </a:extLst>
          </p:cNvPr>
          <p:cNvGrpSpPr/>
          <p:nvPr/>
        </p:nvGrpSpPr>
        <p:grpSpPr>
          <a:xfrm>
            <a:off x="7935737" y="1792577"/>
            <a:ext cx="618480" cy="417600"/>
            <a:chOff x="7935737" y="1792577"/>
            <a:chExt cx="61848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08B9C62-F585-1EE4-5381-CCFB0065C311}"/>
                    </a:ext>
                  </a:extLst>
                </p14:cNvPr>
                <p14:cNvContentPartPr/>
                <p14:nvPr/>
              </p14:nvContentPartPr>
              <p14:xfrm>
                <a:off x="7935737" y="1946657"/>
                <a:ext cx="23400" cy="263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08B9C62-F585-1EE4-5381-CCFB0065C31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27097" y="1937657"/>
                  <a:ext cx="410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5137D5-E9F5-EA86-D3C7-446E863FEB74}"/>
                    </a:ext>
                  </a:extLst>
                </p14:cNvPr>
                <p14:cNvContentPartPr/>
                <p14:nvPr/>
              </p14:nvContentPartPr>
              <p14:xfrm>
                <a:off x="8070737" y="2013617"/>
                <a:ext cx="198720" cy="187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5137D5-E9F5-EA86-D3C7-446E863FEB7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61737" y="2004617"/>
                  <a:ext cx="216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78561D-E814-6C5B-A933-F3254FAE0433}"/>
                    </a:ext>
                  </a:extLst>
                </p14:cNvPr>
                <p14:cNvContentPartPr/>
                <p14:nvPr/>
              </p14:nvContentPartPr>
              <p14:xfrm>
                <a:off x="8392217" y="1792577"/>
                <a:ext cx="46800" cy="394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78561D-E814-6C5B-A933-F3254FAE043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83577" y="1783577"/>
                  <a:ext cx="644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FDD33F1-D7BA-A5CC-7B10-A419D4D6FCE5}"/>
                    </a:ext>
                  </a:extLst>
                </p14:cNvPr>
                <p14:cNvContentPartPr/>
                <p14:nvPr/>
              </p14:nvContentPartPr>
              <p14:xfrm>
                <a:off x="8373497" y="2046377"/>
                <a:ext cx="180720" cy="54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FDD33F1-D7BA-A5CC-7B10-A419D4D6FCE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364497" y="2037737"/>
                  <a:ext cx="19836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179797C-DE75-9C18-D59B-F4A133131620}"/>
              </a:ext>
            </a:extLst>
          </p:cNvPr>
          <p:cNvGrpSpPr/>
          <p:nvPr/>
        </p:nvGrpSpPr>
        <p:grpSpPr>
          <a:xfrm>
            <a:off x="5801297" y="2521937"/>
            <a:ext cx="1581120" cy="1252440"/>
            <a:chOff x="5801297" y="2521937"/>
            <a:chExt cx="1581120" cy="12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37E7DD0-431C-ABFA-1499-587C92083D1B}"/>
                    </a:ext>
                  </a:extLst>
                </p14:cNvPr>
                <p14:cNvContentPartPr/>
                <p14:nvPr/>
              </p14:nvContentPartPr>
              <p14:xfrm>
                <a:off x="5844137" y="2570897"/>
                <a:ext cx="362160" cy="488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37E7DD0-431C-ABFA-1499-587C92083D1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835137" y="2561897"/>
                  <a:ext cx="3798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7B0AA1E-F8A4-9B6D-C866-4D994F492811}"/>
                    </a:ext>
                  </a:extLst>
                </p14:cNvPr>
                <p14:cNvContentPartPr/>
                <p14:nvPr/>
              </p14:nvContentPartPr>
              <p14:xfrm>
                <a:off x="5801297" y="2922617"/>
                <a:ext cx="234720" cy="54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7B0AA1E-F8A4-9B6D-C866-4D994F49281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92657" y="2913617"/>
                  <a:ext cx="252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F02DB86-AAF5-DE56-0DF5-6E3844F69B90}"/>
                    </a:ext>
                  </a:extLst>
                </p14:cNvPr>
                <p14:cNvContentPartPr/>
                <p14:nvPr/>
              </p14:nvContentPartPr>
              <p14:xfrm>
                <a:off x="6117377" y="2887697"/>
                <a:ext cx="302400" cy="165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F02DB86-AAF5-DE56-0DF5-6E3844F69B9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08377" y="2878697"/>
                  <a:ext cx="320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C41981-1302-0C33-3D5E-049A6AD82834}"/>
                    </a:ext>
                  </a:extLst>
                </p14:cNvPr>
                <p14:cNvContentPartPr/>
                <p14:nvPr/>
              </p14:nvContentPartPr>
              <p14:xfrm>
                <a:off x="6358577" y="2934137"/>
                <a:ext cx="168840" cy="176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C41981-1302-0C33-3D5E-049A6AD8283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49577" y="2925497"/>
                  <a:ext cx="186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985B4C-3F75-CCC4-A5DF-7FD7482CB5B2}"/>
                    </a:ext>
                  </a:extLst>
                </p14:cNvPr>
                <p14:cNvContentPartPr/>
                <p14:nvPr/>
              </p14:nvContentPartPr>
              <p14:xfrm>
                <a:off x="6610217" y="2521937"/>
                <a:ext cx="177120" cy="597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985B4C-3F75-CCC4-A5DF-7FD7482CB5B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01217" y="2512937"/>
                  <a:ext cx="19476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0A89260-6317-DCF1-AF7B-5BE55B8BF57F}"/>
                    </a:ext>
                  </a:extLst>
                </p14:cNvPr>
                <p14:cNvContentPartPr/>
                <p14:nvPr/>
              </p14:nvContentPartPr>
              <p14:xfrm>
                <a:off x="6575297" y="2892017"/>
                <a:ext cx="206280" cy="48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0A89260-6317-DCF1-AF7B-5BE55B8BF57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566657" y="2883377"/>
                  <a:ext cx="223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368091-B3CE-C223-4BEB-91AB51CBD023}"/>
                    </a:ext>
                  </a:extLst>
                </p14:cNvPr>
                <p14:cNvContentPartPr/>
                <p14:nvPr/>
              </p14:nvContentPartPr>
              <p14:xfrm>
                <a:off x="6787697" y="2922617"/>
                <a:ext cx="190800" cy="135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7368091-B3CE-C223-4BEB-91AB51CBD02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78697" y="2913977"/>
                  <a:ext cx="208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4D8D8FF-542E-0DBF-F74C-25548089AD18}"/>
                    </a:ext>
                  </a:extLst>
                </p14:cNvPr>
                <p14:cNvContentPartPr/>
                <p14:nvPr/>
              </p14:nvContentPartPr>
              <p14:xfrm>
                <a:off x="7033937" y="2880137"/>
                <a:ext cx="172440" cy="192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4D8D8FF-542E-0DBF-F74C-25548089AD1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24937" y="2871497"/>
                  <a:ext cx="190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6D9C7AD-2B76-D17C-3C40-593FB398C6AA}"/>
                    </a:ext>
                  </a:extLst>
                </p14:cNvPr>
                <p14:cNvContentPartPr/>
                <p14:nvPr/>
              </p14:nvContentPartPr>
              <p14:xfrm>
                <a:off x="6783737" y="2886977"/>
                <a:ext cx="598680" cy="887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6D9C7AD-2B76-D17C-3C40-593FB398C6A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75097" y="2877977"/>
                  <a:ext cx="616320" cy="90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947CDA5-21FD-60D7-B798-7716D421DCAF}"/>
              </a:ext>
            </a:extLst>
          </p:cNvPr>
          <p:cNvGrpSpPr/>
          <p:nvPr/>
        </p:nvGrpSpPr>
        <p:grpSpPr>
          <a:xfrm>
            <a:off x="7748897" y="2737937"/>
            <a:ext cx="1213200" cy="604080"/>
            <a:chOff x="7748897" y="2737937"/>
            <a:chExt cx="1213200" cy="60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A31B4AD-A795-BE9E-186A-B0972FF70F68}"/>
                    </a:ext>
                  </a:extLst>
                </p14:cNvPr>
                <p14:cNvContentPartPr/>
                <p14:nvPr/>
              </p14:nvContentPartPr>
              <p14:xfrm>
                <a:off x="7779497" y="2973737"/>
                <a:ext cx="10800" cy="5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A31B4AD-A795-BE9E-186A-B0972FF70F6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770497" y="2965097"/>
                  <a:ext cx="284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A493CE8-2738-8E3F-4706-7D27C36FA7F9}"/>
                    </a:ext>
                  </a:extLst>
                </p14:cNvPr>
                <p14:cNvContentPartPr/>
                <p14:nvPr/>
              </p14:nvContentPartPr>
              <p14:xfrm>
                <a:off x="7748897" y="3081737"/>
                <a:ext cx="4320" cy="12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A493CE8-2738-8E3F-4706-7D27C36FA7F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740257" y="3072737"/>
                  <a:ext cx="21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024972-E6A7-035B-9E8F-9BC7D687F6F3}"/>
                    </a:ext>
                  </a:extLst>
                </p14:cNvPr>
                <p14:cNvContentPartPr/>
                <p14:nvPr/>
              </p14:nvContentPartPr>
              <p14:xfrm>
                <a:off x="7942217" y="2827937"/>
                <a:ext cx="456840" cy="36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024972-E6A7-035B-9E8F-9BC7D687F6F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33577" y="2819297"/>
                  <a:ext cx="4744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1C0B56-2DC4-2BF2-3DEC-89D69260F837}"/>
                    </a:ext>
                  </a:extLst>
                </p14:cNvPr>
                <p14:cNvContentPartPr/>
                <p14:nvPr/>
              </p14:nvContentPartPr>
              <p14:xfrm>
                <a:off x="7833857" y="2875097"/>
                <a:ext cx="201600" cy="443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1C0B56-2DC4-2BF2-3DEC-89D69260F83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825217" y="2866097"/>
                  <a:ext cx="2192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AFEDC7B-C416-6F5E-DCB9-B5C7980D73F4}"/>
                    </a:ext>
                  </a:extLst>
                </p14:cNvPr>
                <p14:cNvContentPartPr/>
                <p14:nvPr/>
              </p14:nvContentPartPr>
              <p14:xfrm>
                <a:off x="8102417" y="3055097"/>
                <a:ext cx="236880" cy="237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AFEDC7B-C416-6F5E-DCB9-B5C7980D73F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093417" y="3046457"/>
                  <a:ext cx="2545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6D5E9C3-2AAA-1C24-CB8A-11C4D528B662}"/>
                    </a:ext>
                  </a:extLst>
                </p14:cNvPr>
                <p14:cNvContentPartPr/>
                <p14:nvPr/>
              </p14:nvContentPartPr>
              <p14:xfrm>
                <a:off x="8390057" y="3050417"/>
                <a:ext cx="457200" cy="223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6D5E9C3-2AAA-1C24-CB8A-11C4D528B66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81057" y="3041777"/>
                  <a:ext cx="4748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F60C905-C55F-591B-8EA9-47C72DB8D635}"/>
                    </a:ext>
                  </a:extLst>
                </p14:cNvPr>
                <p14:cNvContentPartPr/>
                <p14:nvPr/>
              </p14:nvContentPartPr>
              <p14:xfrm>
                <a:off x="8875337" y="3203777"/>
                <a:ext cx="20880" cy="134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F60C905-C55F-591B-8EA9-47C72DB8D63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66697" y="3195137"/>
                  <a:ext cx="38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E9AE99E-69C1-585C-D8BE-297D2A9895B2}"/>
                    </a:ext>
                  </a:extLst>
                </p14:cNvPr>
                <p14:cNvContentPartPr/>
                <p14:nvPr/>
              </p14:nvContentPartPr>
              <p14:xfrm>
                <a:off x="8799737" y="3080297"/>
                <a:ext cx="96480" cy="22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E9AE99E-69C1-585C-D8BE-297D2A9895B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790737" y="3071297"/>
                  <a:ext cx="114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23297DB-877A-B372-E820-63B934021B54}"/>
                    </a:ext>
                  </a:extLst>
                </p14:cNvPr>
                <p14:cNvContentPartPr/>
                <p14:nvPr/>
              </p14:nvContentPartPr>
              <p14:xfrm>
                <a:off x="8769857" y="2737937"/>
                <a:ext cx="122040" cy="604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23297DB-877A-B372-E820-63B934021B5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61217" y="2729297"/>
                  <a:ext cx="13968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864378F-7182-06BB-D5AE-9B46C31D7582}"/>
                    </a:ext>
                  </a:extLst>
                </p14:cNvPr>
                <p14:cNvContentPartPr/>
                <p14:nvPr/>
              </p14:nvContentPartPr>
              <p14:xfrm>
                <a:off x="8770577" y="2953577"/>
                <a:ext cx="191520" cy="40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864378F-7182-06BB-D5AE-9B46C31D758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761577" y="2944577"/>
                  <a:ext cx="20916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1E8CA1-3920-882F-1F58-007BA24DF1A2}"/>
              </a:ext>
            </a:extLst>
          </p:cNvPr>
          <p:cNvGrpSpPr/>
          <p:nvPr/>
        </p:nvGrpSpPr>
        <p:grpSpPr>
          <a:xfrm>
            <a:off x="5711297" y="3739097"/>
            <a:ext cx="1677960" cy="980280"/>
            <a:chOff x="5711297" y="3739097"/>
            <a:chExt cx="1677960" cy="98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72BDCA-64D2-0748-4332-1522AB69464C}"/>
                    </a:ext>
                  </a:extLst>
                </p14:cNvPr>
                <p14:cNvContentPartPr/>
                <p14:nvPr/>
              </p14:nvContentPartPr>
              <p14:xfrm>
                <a:off x="5711297" y="3853577"/>
                <a:ext cx="282240" cy="369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72BDCA-64D2-0748-4332-1522AB69464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02297" y="3844937"/>
                  <a:ext cx="2998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7C61424-6AF2-B38F-A8BC-BD241266BEEE}"/>
                    </a:ext>
                  </a:extLst>
                </p14:cNvPr>
                <p14:cNvContentPartPr/>
                <p14:nvPr/>
              </p14:nvContentPartPr>
              <p14:xfrm>
                <a:off x="5945657" y="3902177"/>
                <a:ext cx="314280" cy="285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7C61424-6AF2-B38F-A8BC-BD241266BEE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36657" y="3893537"/>
                  <a:ext cx="331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0246823-DFE1-D31F-B7BB-8E00C32E580B}"/>
                    </a:ext>
                  </a:extLst>
                </p14:cNvPr>
                <p14:cNvContentPartPr/>
                <p14:nvPr/>
              </p14:nvContentPartPr>
              <p14:xfrm>
                <a:off x="6314657" y="3954737"/>
                <a:ext cx="284400" cy="201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0246823-DFE1-D31F-B7BB-8E00C32E580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305657" y="3946097"/>
                  <a:ext cx="302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D82DB9C-76EC-44E2-F0BE-32EAB1AB922D}"/>
                    </a:ext>
                  </a:extLst>
                </p14:cNvPr>
                <p14:cNvContentPartPr/>
                <p14:nvPr/>
              </p14:nvContentPartPr>
              <p14:xfrm>
                <a:off x="6610937" y="4007657"/>
                <a:ext cx="231480" cy="181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D82DB9C-76EC-44E2-F0BE-32EAB1AB922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602297" y="3999017"/>
                  <a:ext cx="249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A7DA2F3-AA1E-8FC4-6310-5EA07707CC24}"/>
                    </a:ext>
                  </a:extLst>
                </p14:cNvPr>
                <p14:cNvContentPartPr/>
                <p14:nvPr/>
              </p14:nvContentPartPr>
              <p14:xfrm>
                <a:off x="6859337" y="3739097"/>
                <a:ext cx="111600" cy="444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A7DA2F3-AA1E-8FC4-6310-5EA07707CC2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50697" y="3730097"/>
                  <a:ext cx="1292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422113-CD08-DB84-73ED-88D79EF7C55E}"/>
                    </a:ext>
                  </a:extLst>
                </p14:cNvPr>
                <p14:cNvContentPartPr/>
                <p14:nvPr/>
              </p14:nvContentPartPr>
              <p14:xfrm>
                <a:off x="6893897" y="3969497"/>
                <a:ext cx="169920" cy="88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422113-CD08-DB84-73ED-88D79EF7C55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85257" y="3960857"/>
                  <a:ext cx="187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4BBF324-233A-1FE1-524A-6A5CDE560392}"/>
                    </a:ext>
                  </a:extLst>
                </p14:cNvPr>
                <p14:cNvContentPartPr/>
                <p14:nvPr/>
              </p14:nvContentPartPr>
              <p14:xfrm>
                <a:off x="7109537" y="3930257"/>
                <a:ext cx="98280" cy="141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4BBF324-233A-1FE1-524A-6A5CDE56039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100897" y="3921617"/>
                  <a:ext cx="115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531761E-F39B-B6EE-600F-02919ABEF10B}"/>
                    </a:ext>
                  </a:extLst>
                </p14:cNvPr>
                <p14:cNvContentPartPr/>
                <p14:nvPr/>
              </p14:nvContentPartPr>
              <p14:xfrm>
                <a:off x="6772937" y="3901097"/>
                <a:ext cx="616320" cy="818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531761E-F39B-B6EE-600F-02919ABEF10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764297" y="3892097"/>
                  <a:ext cx="633960" cy="83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7BD8CD2-55A9-3290-5597-72FF36444839}"/>
              </a:ext>
            </a:extLst>
          </p:cNvPr>
          <p:cNvGrpSpPr/>
          <p:nvPr/>
        </p:nvGrpSpPr>
        <p:grpSpPr>
          <a:xfrm>
            <a:off x="7865177" y="3694817"/>
            <a:ext cx="1339560" cy="563760"/>
            <a:chOff x="7865177" y="3694817"/>
            <a:chExt cx="1339560" cy="56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CBC2B14-AF45-8ADD-8BD9-AE63309060B0}"/>
                    </a:ext>
                  </a:extLst>
                </p14:cNvPr>
                <p14:cNvContentPartPr/>
                <p14:nvPr/>
              </p14:nvContentPartPr>
              <p14:xfrm>
                <a:off x="7865177" y="3910097"/>
                <a:ext cx="425520" cy="23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CBC2B14-AF45-8ADD-8BD9-AE63309060B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856177" y="3901097"/>
                  <a:ext cx="443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D961C47-FB66-811A-C964-E9B2C3414D74}"/>
                    </a:ext>
                  </a:extLst>
                </p14:cNvPr>
                <p14:cNvContentPartPr/>
                <p14:nvPr/>
              </p14:nvContentPartPr>
              <p14:xfrm>
                <a:off x="7958777" y="3856097"/>
                <a:ext cx="150120" cy="385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D961C47-FB66-811A-C964-E9B2C3414D7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949777" y="3847457"/>
                  <a:ext cx="1677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4BF4EAE-D479-CA37-AEE2-3017A215339A}"/>
                    </a:ext>
                  </a:extLst>
                </p14:cNvPr>
                <p14:cNvContentPartPr/>
                <p14:nvPr/>
              </p14:nvContentPartPr>
              <p14:xfrm>
                <a:off x="8185577" y="4009097"/>
                <a:ext cx="272880" cy="249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4BF4EAE-D479-CA37-AEE2-3017A215339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176937" y="4000457"/>
                  <a:ext cx="290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D86059A-9A36-D5C5-7CAF-3308B813477B}"/>
                    </a:ext>
                  </a:extLst>
                </p14:cNvPr>
                <p14:cNvContentPartPr/>
                <p14:nvPr/>
              </p14:nvContentPartPr>
              <p14:xfrm>
                <a:off x="8511737" y="3694817"/>
                <a:ext cx="693000" cy="535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D86059A-9A36-D5C5-7CAF-3308B813477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503097" y="3686177"/>
                  <a:ext cx="7106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2B8DD0-813D-D7FD-3ADA-562E8450D75B}"/>
                    </a:ext>
                  </a:extLst>
                </p14:cNvPr>
                <p14:cNvContentPartPr/>
                <p14:nvPr/>
              </p14:nvContentPartPr>
              <p14:xfrm>
                <a:off x="8956697" y="3954737"/>
                <a:ext cx="121320" cy="87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2B8DD0-813D-D7FD-3ADA-562E8450D75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948057" y="3945737"/>
                  <a:ext cx="13896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5D7F9E5-7B94-0DB9-1EB1-1950A22D142E}"/>
              </a:ext>
            </a:extLst>
          </p:cNvPr>
          <p:cNvGrpSpPr/>
          <p:nvPr/>
        </p:nvGrpSpPr>
        <p:grpSpPr>
          <a:xfrm>
            <a:off x="6006857" y="4823417"/>
            <a:ext cx="1379520" cy="570600"/>
            <a:chOff x="6006857" y="4823417"/>
            <a:chExt cx="1379520" cy="57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0E0A8E5-18B4-B112-84EA-2E238392FF94}"/>
                    </a:ext>
                  </a:extLst>
                </p14:cNvPr>
                <p14:cNvContentPartPr/>
                <p14:nvPr/>
              </p14:nvContentPartPr>
              <p14:xfrm>
                <a:off x="6006857" y="4974617"/>
                <a:ext cx="330480" cy="380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0E0A8E5-18B4-B112-84EA-2E238392FF9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97857" y="4965977"/>
                  <a:ext cx="3481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98DE348-169B-3AA9-CF16-EE6855FF66E4}"/>
                    </a:ext>
                  </a:extLst>
                </p14:cNvPr>
                <p14:cNvContentPartPr/>
                <p14:nvPr/>
              </p14:nvContentPartPr>
              <p14:xfrm>
                <a:off x="6375497" y="5016737"/>
                <a:ext cx="214920" cy="260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98DE348-169B-3AA9-CF16-EE6855FF66E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366497" y="5008097"/>
                  <a:ext cx="232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809E6A7-482E-5E9C-73BE-781A66859E36}"/>
                    </a:ext>
                  </a:extLst>
                </p14:cNvPr>
                <p14:cNvContentPartPr/>
                <p14:nvPr/>
              </p14:nvContentPartPr>
              <p14:xfrm>
                <a:off x="6658097" y="4823417"/>
                <a:ext cx="259200" cy="570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809E6A7-482E-5E9C-73BE-781A66859E3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49097" y="4814417"/>
                  <a:ext cx="27684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962040D-B42A-C64B-3914-606C6F28913C}"/>
                    </a:ext>
                  </a:extLst>
                </p14:cNvPr>
                <p14:cNvContentPartPr/>
                <p14:nvPr/>
              </p14:nvContentPartPr>
              <p14:xfrm>
                <a:off x="6857177" y="5057057"/>
                <a:ext cx="194760" cy="221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962040D-B42A-C64B-3914-606C6F28913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48177" y="5048417"/>
                  <a:ext cx="212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B03BCD8-AEA0-1A33-B34E-A26A8E355DD4}"/>
                    </a:ext>
                  </a:extLst>
                </p14:cNvPr>
                <p14:cNvContentPartPr/>
                <p14:nvPr/>
              </p14:nvContentPartPr>
              <p14:xfrm>
                <a:off x="7191617" y="5051297"/>
                <a:ext cx="194760" cy="240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B03BCD8-AEA0-1A33-B34E-A26A8E355DD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182977" y="5042657"/>
                  <a:ext cx="21240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BAC9975-8D67-D794-0DE4-EF3E06E58124}"/>
              </a:ext>
            </a:extLst>
          </p:cNvPr>
          <p:cNvGrpSpPr/>
          <p:nvPr/>
        </p:nvGrpSpPr>
        <p:grpSpPr>
          <a:xfrm>
            <a:off x="7651697" y="5130497"/>
            <a:ext cx="38520" cy="166320"/>
            <a:chOff x="7651697" y="5130497"/>
            <a:chExt cx="38520" cy="16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0F13C5A-64B7-9FFF-CCA4-7401550E24EA}"/>
                    </a:ext>
                  </a:extLst>
                </p14:cNvPr>
                <p14:cNvContentPartPr/>
                <p14:nvPr/>
              </p14:nvContentPartPr>
              <p14:xfrm>
                <a:off x="7664297" y="5130497"/>
                <a:ext cx="25920" cy="30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0F13C5A-64B7-9FFF-CCA4-7401550E24E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55297" y="5121857"/>
                  <a:ext cx="43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07A0047-062C-41C6-49F5-21C111B5E427}"/>
                    </a:ext>
                  </a:extLst>
                </p14:cNvPr>
                <p14:cNvContentPartPr/>
                <p14:nvPr/>
              </p14:nvContentPartPr>
              <p14:xfrm>
                <a:off x="7651697" y="5271977"/>
                <a:ext cx="6120" cy="24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07A0047-062C-41C6-49F5-21C111B5E42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643057" y="5263337"/>
                  <a:ext cx="237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0264049-B508-A4CD-B21C-3C1F729223F5}"/>
              </a:ext>
            </a:extLst>
          </p:cNvPr>
          <p:cNvGrpSpPr/>
          <p:nvPr/>
        </p:nvGrpSpPr>
        <p:grpSpPr>
          <a:xfrm>
            <a:off x="7982537" y="4744217"/>
            <a:ext cx="982800" cy="655920"/>
            <a:chOff x="7982537" y="4744217"/>
            <a:chExt cx="982800" cy="65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57F0485-9771-88A9-5231-C51FBF93339E}"/>
                    </a:ext>
                  </a:extLst>
                </p14:cNvPr>
                <p14:cNvContentPartPr/>
                <p14:nvPr/>
              </p14:nvContentPartPr>
              <p14:xfrm>
                <a:off x="8026097" y="4964897"/>
                <a:ext cx="366120" cy="54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57F0485-9771-88A9-5231-C51FBF93339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17097" y="4956257"/>
                  <a:ext cx="383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414C4EF-6577-FAD8-1D9E-C68B92342E73}"/>
                    </a:ext>
                  </a:extLst>
                </p14:cNvPr>
                <p14:cNvContentPartPr/>
                <p14:nvPr/>
              </p14:nvContentPartPr>
              <p14:xfrm>
                <a:off x="7982537" y="4967777"/>
                <a:ext cx="192600" cy="432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414C4EF-6577-FAD8-1D9E-C68B92342E7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73897" y="4959137"/>
                  <a:ext cx="2102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BD2970F-93FE-97E7-2C4A-3B3FFB2902CC}"/>
                    </a:ext>
                  </a:extLst>
                </p14:cNvPr>
                <p14:cNvContentPartPr/>
                <p14:nvPr/>
              </p14:nvContentPartPr>
              <p14:xfrm>
                <a:off x="8166857" y="5087297"/>
                <a:ext cx="252000" cy="288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BD2970F-93FE-97E7-2C4A-3B3FFB2902C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157857" y="5078657"/>
                  <a:ext cx="2696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635EC65-236C-1F7C-8572-390E42CA6A6D}"/>
                    </a:ext>
                  </a:extLst>
                </p14:cNvPr>
                <p14:cNvContentPartPr/>
                <p14:nvPr/>
              </p14:nvContentPartPr>
              <p14:xfrm>
                <a:off x="8400497" y="5071457"/>
                <a:ext cx="307440" cy="286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635EC65-236C-1F7C-8572-390E42CA6A6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391857" y="5062457"/>
                  <a:ext cx="3250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AD6093C-88D6-A80D-1958-4E6487F38C28}"/>
                    </a:ext>
                  </a:extLst>
                </p14:cNvPr>
                <p14:cNvContentPartPr/>
                <p14:nvPr/>
              </p14:nvContentPartPr>
              <p14:xfrm>
                <a:off x="8630177" y="4744217"/>
                <a:ext cx="335160" cy="565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AD6093C-88D6-A80D-1958-4E6487F38C2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621537" y="4735217"/>
                  <a:ext cx="35280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E5A98BB-E631-8980-EB23-E665CF6C2823}"/>
                    </a:ext>
                  </a:extLst>
                </p14:cNvPr>
                <p14:cNvContentPartPr/>
                <p14:nvPr/>
              </p14:nvContentPartPr>
              <p14:xfrm>
                <a:off x="8744657" y="4990457"/>
                <a:ext cx="122040" cy="14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E5A98BB-E631-8980-EB23-E665CF6C282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735657" y="4981817"/>
                  <a:ext cx="139680" cy="3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117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222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05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7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pylin</cp:lastModifiedBy>
  <cp:revision>3</cp:revision>
  <dcterms:created xsi:type="dcterms:W3CDTF">2022-10-30T02:21:11Z</dcterms:created>
  <dcterms:modified xsi:type="dcterms:W3CDTF">2022-12-08T17:10:38Z</dcterms:modified>
</cp:coreProperties>
</file>