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4" r:id="rId2"/>
    <p:sldId id="325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5T13:31:46.42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1 1 24575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26:18.17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171 41 960,'1'-2'521,"0"1"1,-1-1-1,1 1 1,-1-1-1,1 0 0,-1 1 1,1-1-1,-1 1 0,0-1 1,0 0-1,0 1 1,0-1-1,0 0 0,0 1 1,0-1-1,-1 0 0,1 1 1,-1-1-1,0-2 0,0 4-229,1-1 0,-1 0-1,0 1 1,0-1-1,0 1 1,1-1-1,-1 1 1,0 0-1,0-1 1,0 1 0,0 0-1,0 0 1,0-1-1,0 1 1,0 0-1,0 0 1,0 0-1,0 0 1,0 0 0,1 0-1,-1 1 1,0-1-1,-2 1 1,-30 12 3270,7 6-3488,15-7 78,0 0 0,2 1 0,-1 0 0,2 0-1,0 1 1,0 0 0,-7 19 0,13-26-131,0-1 0,0 0-1,1 1 1,-1-1 0,2 0 0,-1 1 0,1 0 0,0-1-1,1 8 1,-1-10-16,1 0 0,0-1 0,0 1 0,0-1 0,1 1 0,-1-1 0,1 1 0,0-1 0,0 0 0,0 0 0,0 0 0,1 0 0,-1 0 0,1-1 0,-1 1 0,1-1 0,4 3 0,-1-2 1,0 0 0,0 0 0,0-1 0,1 0 1,-1 0-1,0 0 0,1-1 0,0 0 0,-1 0 0,1-1 0,0 0 0,-1 0 0,11-2 0,-9 1-14,-1 1 1,1 0-1,0 0 0,0 1 1,0 0-1,-1 0 0,1 0 1,12 5-1,-19-5 8,0 0 0,0 0 0,0 0 0,0 0 0,-1 1 0,1-1 0,0 0 0,-1 0 0,1 0 0,-1 1-1,1-1 1,-1 0 0,0 1 0,0-1 0,1 0 0,-1 1 0,0-1 0,0 0 0,0 1 0,0-1 0,-1 1 0,1-1 0,0 0 0,0 1 0,-1-1-1,1 0 1,-1 0 0,1 1 0,-1-1 0,0 0 0,-1 2 0,-22 42 100,-130 177 905,150-217-1071,1-1-75,-1 1 0,1 0 1,0 0-1,0 0 1,1 0-1,-1 0 1,1 1-1,0-1 0,-1 9 1,7-15-684,1 0 0,-1 0 0,1 0 0,-1-1 0,1 0 0,-1 1 0,0-1 0,6-5 0,7-3-2796,0-1 0,27-25 0,-24 16 703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27:40.85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36 1338 416,'6'-41'6009,"-4"12"-4234,1 12-162,5-44 7148,-11 12-7750,-1 1 0,-17-71 0,11 75-827,5 22-158,0 0 0,-1-29-1,6 43-14,0-1 0,0 1 0,1 0-1,0 0 1,1 0 0,-1 0 0,2 0 0,-1 0-1,7-14 1,3-4 6,1 1 1,1 0-1,1 1 1,1 1-1,1 0 1,0 2-1,2-1 1,1 2-1,1 1 0,0 1 1,36-24-1,5 8 79,96-38 0,14-7 281,-147 65-265,1-1-1,-2-1 1,0-1-1,29-28 0,-34 23 146,0 0-1,-2-2 1,0 0-1,22-43 1,-62 73-2485,-89 25-16874,98-25 16470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27:42.2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0 749 448,'292'-71'9397,"153"1"-4255,-258 43-3523,171-22 1055,230-38-909,-433 58-1599,649-109 746,247 38-493,-321 40-34,-313 33 161,-91 9-278,157-26 2077,-381 38 218,-143 0-10838,-71-8-7208,71 11 11572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27:47.1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0 268 1616,'8'3'6863,"28"8"-3785,148 1 3530,95-8-3959,-65-3-2374,903-47 3,-641 14-103,1813-110-86,-2003 125-109,1062-44 98,127 65 889,-683 1-353,-252-4-447,-14-2-51,523 19-66,-314 35 328,272 15-91,492 15-17,-1040-60-237,835 38 55,630 32-73,703 95-1,-348-27 70,-412-26-41,-1263-89 332,670-36-1,-60-140-164,-1096 112-27,-1-6 0,-1-4 0,207-82 0,-282 95-125,0 1-1,0 3 1,1 1-1,58-6 1,176-1-103,-48 5 39,270-2 48,-170 12-39,-280 0-2,234-19-26,-273 19-363,0 0 1,-1 0-1,1-1 0,0 0 1,-1-1-1,0 0 0,0 0 1,0-1-1,8-6 0,-12 9-306,-1 0 0,0-1 0,-1 1 0,1-1 0,0 0 0,-1 0 0,0 0-1,1 0 1,-1-1 0,0 1 0,-1 0 0,1-1 0,-1 0 0,1 1 0,-1-1 0,0 0-1,-1 1 1,1-1 0,0 0 0,-1 0 0,0 0 0,0 0 0,-1-6 0,-3-10-2987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28:50.5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223 23 1660,'0'-1'609,"0"-1"0,0 1 1,-1 0-1,1-1 0,-1 1 0,1 0 0,-1 0 0,0-1 0,1 1 0,-1 0 1,0 0-1,0 0 0,0 0 0,0 0 0,0 0 0,0 0 0,0 0 0,-1-1 1,1 3-394,0-1 1,1 0 0,-1 1 0,1-1 0,-1 1 0,1-1-1,-1 1 1,1-1 0,-1 1 0,1-1 0,0 1 0,-1 0 0,1-1-1,0 1 1,-1 0 0,1-1 0,0 1 0,0 0 0,-1-1-1,1 1 1,0 0 0,0-1 0,0 2 0,-6 59 1785,6-58-1869,-5 133 1698,-16 226 1295,-6-174-1843,-63 224 0,50-248-1236,34-132 599,1-1-3800,5-20-2583,8-41-1370,-3-28-1864,-7 36 6047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28:50.95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63 58 1588,'-6'-3'1115,"1"0"0,0-1-1,0 0 1,1 0 0,-1 0 0,1-1-1,-5-5 1,-10-10 6053,155 154 93,-5 11-4417,144 141-887,-138-165-1571,137 128-105,-248-220-172,-26-29-108,0 0 0,0 0 1,0 0-1,-1 0 0,1 0 0,0 0 1,0 0-1,0 0 0,0 0 0,0 0 1,0 0-1,0 0 0,0 0 1,0 0-1,0 0 0,0 0 0,-1 0 1,1 0-1,0 0 0,0 1 1,0-1-1,0 0 0,0 0 0,0 0 1,0 0-1,0 0 0,0 0 0,0 0 1,0 0-1,0 0 0,0 0 1,0 0-1,0 0 0,0 0 0,0 1 1,0-1-1,0 0 0,0 0 1,0 0-1,0 0 0,0 0 0,0 0 1,0 0-1,0 0 0,0 0 0,0 0 1,0 1-1,0-1 0,0 0 1,0 0-1,0 0 0,0 0 0,0 0 1,0 0-1,0 0 0,0 0 1,0 0-1,-20-11-242,2-1-1321,0-2 0,1 0-1,0 0 1,-27-33 0,-45-76-14641,71 98 12700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27:51.4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524 50 2140,'0'-3'689,"1"0"-1,-1 0 1,1 0-1,0 0 0,0 0 1,1 0-1,-1 0 1,0 0-1,1 1 1,0-1-1,0 0 0,2-2 1,14-4 10916,-15 12-11464,-1 0 0,0 1-1,0 0 1,-1-1-1,1 1 1,-1 0-1,1 0 1,-1 0-1,-1 0 1,1 0-1,0 0 1,-1 6 0,1 61 581,-1-49-536,13 428 2281,17-55-824,-29-329-1508,-2-1-1,-4 1 0,-2-1 0,-18 75 1,-10 5 794,-94 244-1,117-355-900,-124 309 641,90-241-669,-44 152 0,2 101 0,73-272 0,4 0 0,0 115 0,0 342 0,11-473 0,3 0 0,4-1 0,2 1 0,3-1 0,3-1 0,34 95 0,-22-84 0,-4 0 0,-3 1 0,15 118 0,-1 151 0,-32-324 0,-2 1 0,0-1 0,-2 1 0,0-1 0,-9 33 0,16-90-2674,-4 0-4070,-2 0 0,-6-38 0,-3 15 1651,-1 8 1445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27:52.24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1 549 1896,'0'1'311,"1"0"0,-1 0 0,1 0 0,0 0 0,-1 0 0,1 0 0,0 0 0,0 0 0,0 0 0,-1 0 0,1-1 0,0 1 0,0 0 0,0-1 0,0 1 0,0 0 0,0-1 0,1 1 0,-1-1 0,0 0 0,0 1 0,0-1 0,0 0 0,1 0 0,-1 0 0,0 0 0,2 0 0,49 4 2134,-31-3-924,216 7 3527,120-33-3961,-193 10-781,1043-49 555,-194 14-259,560-112-409,-570-11 213,-647 104 313,-259 52-577,-74 13-99,-23 4-60,0 0 0,0 0-1,0 1 1,0-1 0,0 0 0,0 0 0,0 0 0,0 0 0,0 0 0,0 0 0,0 0-1,-35 8-775,22-5 504,-96 17-7550,-133 8 0,224-27 6871,-53 5-2527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27:53.5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 21 1220,'-3'-13'8276,"6"6"-3672,-2 7-4553,-1 0 1,1 0 0,-1 0-1,1 1 1,0-1 0,-1 0 0,1 0-1,-1 1 1,1-1 0,-1 0-1,1 1 1,-1-1 0,1 0 0,-1 1-1,0-1 1,1 1 0,-1-1-1,1 1 1,-1-1 0,0 1 0,1-1-1,-1 1 1,0-1 0,0 1-1,0-1 1,1 1 0,-1 0 0,0-1-1,0 1 1,0-1 0,0 1 0,0 0-1,0-1 1,0 1 0,0-1-1,0 1 1,0 1 0,41 346 4535,-21-258-4365,-13-68-159,-2 1 0,-1 0-1,3 43 1,-6-55-59,-4 10 128,3-20-131,-1-1 1,0 0 0,0 0 0,0 0-1,0 0 1,0 0 0,0 0 0,1 0-1,-1 0 1,0 0 0,0 0-1,0 0 1,0-1 0,0 1 0,1 0-1,-1-1 1,0 1 0,0-1 0,0 1-1,1 0 1,-1-1 0,0 0 0,1 1-1,-1-1 1,0 1 0,1-1 0,-1-1-1,-3-1 2,1 0 0,0-1 0,0 0 0,0 0-1,1 0 1,-1 0 0,1 0 0,0-1 0,0 1 0,0 0-1,1-1 1,-1 0 0,1 1 0,0-1 0,0-6 0,-4-75-31,5 81 22,0-36-31,-1 0-262,6-47-1,-4 76 237,2-1 0,-1 1-1,1 0 1,1 0 0,0 0 0,1 1-1,0-1 1,8-12 0,-4 10 51,0 0 1,2 0-1,12-13 1,-19 23 7,-1 1 0,1 0 0,-1 0 0,1 0 0,0 0 0,0 1 1,0 0-1,0-1 0,1 1 0,-1 1 0,1-1 0,-1 1 0,1 0 1,-1 0-1,10-1 0,-12 2 3,-1 1 0,0-1 0,0 1 0,0-1 0,1 1 0,-1-1 0,0 1 1,0 0-1,0-1 0,0 1 0,0 0 0,-1 0 0,1 0 0,0 0 0,0 0 0,0 0 0,-1 0 0,1 0 1,0 0-1,-1 0 0,1 1 0,-1-1 0,0 0 0,1 0 0,-1 0 0,0 1 0,0-1 0,0 0 0,1 0 1,-2 3-1,3 46-5,-2-41 10,-8 154 383,3-94-172,7 110 1,1-154 261,4-7-4278,-7-17 3468,1 0 1,0-1-1,0 1 1,-1 0 0,1-1-1,0 1 1,0-1-1,0 1 1,-1-1-1,1 0 1,0 1 0,0-1-1,0 0 1,0 0-1,0 1 1,0-1 0,0 0-1,0 0 1,0 0-1,0 0 1,0 0 0,0 0-1,0-1 1,0 1-1,0 0 1,-1 0 0,1-1-1,0 1 1,0 0-1,0-1 1,0 1 0,0-1-1,-1 1 1,1-1-1,0 0 1,0 1 0,-1-1-1,2-1 1,6-4-2296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27:54.2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202 330 2044,'1'-8'1715,"-1"1"0,1 0 0,0 0 0,1 0 0,3-9 0,15-34 1034,-14 38-2688,-1 1-1,0-1 1,-1 0-1,0-1 1,2-19-1,-5 24-58,0-1 0,-1 0-1,-1 1 1,1-1 0,-1 1 0,-1-1-1,1 1 1,-2 0 0,-4-15 0,6 21-3,0 0 0,-1-1-1,1 1 1,-1 0 0,1 0 0,-1 0 0,0 0 0,1 0 0,-1 0-1,0 0 1,0 1 0,0-1 0,-1 1 0,1 0 0,0-1 0,0 1-1,-1 0 1,1 0 0,-1 0 0,1 1 0,-1-1 0,1 1 0,-1-1-1,0 1 1,1 0 0,-1 0 0,1 0 0,-1 0 0,0 0 0,1 1-1,-1-1 1,1 1 0,-1 0 0,1-1 0,-3 3 0,-7 1 55,1 2 1,0 0 0,1 0 0,-1 1-1,1 0 1,1 1 0,-1 0-1,1 0 1,1 1 0,-1 0 0,2 1-1,-9 12 1,12-17 24,0 0 1,0 1-1,1 0 0,0-1 1,0 1-1,0 1 0,1-1 1,0 0-1,0 0 0,1 1 1,0-1-1,0 1 0,0 0 1,1-1-1,-1 1 1,2 0-1,-1-1 0,1 1 1,0-1-1,0 1 0,1-1 1,0 1-1,0-1 0,4 7 1,-4-9-35,1 0 0,0 0 1,0 0-1,1-1 1,-1 1-1,1-1 0,-1 0 1,1 0-1,0 0 0,0-1 1,1 1-1,-1-1 0,0 0 1,1 0-1,5 2 1,0-2-3,-1 0 1,0-1 0,0 0-1,1 0 1,-1-1 0,1 0-1,13-3 1,0-1-28,0-1 0,-1-1 1,0-1-1,0-1 0,35-18 0,-45 20-16,-1 0 0,0-1 0,-1 0 0,1-1 0,-1 0 0,-1 0 0,13-15 0,-18 19-6,-1-1 0,0 0 0,0 0 1,0 0-1,-1-1 0,0 1 0,0 0 0,0-1 0,0 0 1,-1 1-1,0-1 0,0 0 0,-1 1 0,0-1 0,0 0 1,0 0-1,0 0 0,-3-10 0,1 7-10,-3-21-21,5 29 38,0 1 1,0-1 0,0 0-1,0 0 1,-1 0-1,1 1 1,0-1-1,0 0 1,-1 0 0,1 1-1,-1-1 1,1 0-1,0 1 1,-1-1-1,1 0 1,-1 1 0,0-1-1,1 1 1,-1-1-1,1 1 1,-1-1-1,0 1 1,0-1 0,-1 0-1,1 8 22,1-1 0,-1 1 0,1-1 0,0 1 0,0-1 0,2 9 0,2 7 215,1 0 0,0-1-1,2 0 1,0 0-1,14 27 1,-18-42-267,1 0 1,-1 0-1,1 0 0,0-1 1,0 1-1,1-1 0,-1 0 1,1 0-1,0-1 0,1 1 1,-1-1-1,1 0 0,0-1 1,0 1-1,0-1 0,0 0 1,1-1-1,-1 1 0,1-1 1,-1-1-1,12 2 0,-13-3-464,0 0 0,0 0-1,0-1 1,1 0 0,-1 0 0,0-1 0,0 1-1,0-1 1,0 0 0,-1 0 0,1-1-1,0 1 1,-1-1 0,0 0 0,0 0-1,0-1 1,0 1 0,0-1 0,0 0 0,-1 0-1,0 0 1,0 0 0,0-1 0,0 1-1,-1-1 1,0 0 0,0 0 0,0 0-1,0 0 1,-1 0 0,0 0 0,0 0 0,0 0-1,-1-1 1,0-6 0,-2-8-1296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27:54.86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8 1472,'6'-8'11054,"8"29"-6289,8 37-1905,-19-16-2393,-1-1 1,-2 1 0,-2 0 0,-13 76 0,67-287-1337,-45 142 533,12-47-492,-17 68 767,0 0 1,0 1-1,1-1 1,0 1-1,0-1 1,0 1-1,1 0 1,-1 0-1,6-5 1,-8 9 60,-1 1 0,1-1 0,-1 1 0,1-1 0,0 0 0,-1 1 0,1 0 1,0-1-1,0 1 0,-1-1 0,1 1 0,0 0 0,0-1 0,0 1 0,-1 0 0,1 0 0,0 0 0,0 0 0,0 0 1,0 0-1,-1 0 0,1 0 0,0 0 0,0 0 0,0 0 0,0 0 0,-1 1 0,1-1 0,0 0 0,0 1 0,-1-1 1,1 0-1,1 2 0,1 0 26,-1 1 0,0-1 0,0 1 0,0-1-1,-1 1 1,1 0 0,0 0 0,-1 0 0,2 4 0,2 7 211,-1 0-1,-1 0 0,2 18 1,-5 74 755,26-148-1181,-8-7-357,-15 40 396,-1 0 0,2 0 0,0 0 0,0 0-1,0 1 1,8-12 0,-11 19 150,-1 1 0,1 0 0,-1-1 0,1 1 1,-1 0-1,1-1 0,-1 1 0,1 0 0,0-1 0,-1 1 0,1 0 1,-1 0-1,1 0 0,-1 0 0,1 0 0,0 0 0,-1 0 1,1 0-1,0 0 0,-1 0 0,1 0 0,-1 0 0,1 0 0,0 0 1,-1 0-1,1 0 0,-1 1 0,1-1 0,-1 0 0,1 1 0,-1-1 1,1 0-1,-1 1 0,1-1 0,-1 0 0,1 1 0,-1-1 0,1 1 1,-1-1-1,0 1 0,1-1 0,-1 1 0,0-1 0,1 1 1,-1-1-1,0 1 0,0 0 0,0-1 0,0 1 0,1-1 0,-1 2 1,14 35 443,-13-34-386,13 40 633,3 0 1,1 0-1,38 62 0,-52-98-76,15 16-4888,-18-23 3990,0 0 0,0 0 0,0 0 1,0 0-1,0 0 0,0 0 0,0-1 1,0 1-1,-1 0 0,1 0 0,0-1 1,0 1-1,0-1 0,0 1 0,-1-1 1,1 1-1,0-1 0,-1 1 0,1-1 1,0 0-1,-1 1 0,1-1 0,-1 0 0,1 0 1,-1 1-1,1-1 0,-1 0 0,1 0 1,-1 0-1,0 0 0,0 0 0,1-1 1,12-21-5760,-8 7 3080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26:18.61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53 181 1044,'-2'5'9376,"-1"7"-6493,3-10-2640,0 0 0,1 0 0,-1 1 0,1-1 0,0 0 0,-1 0 1,1 0-1,0 0 0,0 0 0,1 0 0,-1-1 0,0 1 0,1 0 0,-1 0 0,1-1 0,-1 1 0,1-1 0,0 1 0,0-1 0,-1 0 0,1 0 0,3 1 0,-1 0-43,1-1-1,0 1 1,-1-1 0,1-1-1,0 1 1,0-1-1,0 0 1,0 0-1,9-1 1,3-2-117,-1-1-1,1 0 1,0-2-1,27-12 1,-25 9-82,-1 0 1,-1-2-1,0 0 1,22-19-1,-35 27-26,-1 0 0,1 0 0,-1 0 0,0 0 0,0 0 0,0-1 0,0 1 0,-1-1 0,1 0 0,-1 0 0,0 0 0,0 0-1,0 0 1,-1 0 0,0-1 0,0 1 0,0 0 0,0-1 0,0 1 0,-1-1 0,0 1 0,0-1 0,0 1 0,0-1 0,-1 1 0,-1-5 0,1 7 15,0 0 1,-1 0-1,1 0 1,-1 0-1,0 0 1,1 1-1,-1-1 1,0 0 0,0 1-1,0-1 1,0 1-1,0 0 1,0 0-1,0 0 1,-1 0-1,1 0 1,0 0-1,-1 1 1,1-1 0,0 1-1,-1-1 1,1 1-1,-1 0 1,1 0-1,0 0 1,-1 0-1,1 1 1,-1-1 0,1 1-1,-3 0 1,-6 1 11,-1 1 0,1 0 0,-1 0 0,-19 10 0,11-2 55,0 0 1,1 2-1,1 0 0,0 0 1,0 2-1,2 0 0,0 1 1,-21 27-1,28-31 97,1 0-1,0 0 1,1 1-1,0 0 1,1 1 0,1-1-1,0 1 1,1 0-1,0 0 1,1 1 0,1-1-1,0 1 1,1-1 0,0 19-1,2-27-106,0 0 0,0 0 0,0 0 0,1 0-1,0 0 1,0-1 0,0 1 0,1-1 0,0 1 0,0-1 0,0 0-1,1 0 1,-1 0 0,1-1 0,1 1 0,-1-1 0,0 0-1,1 0 1,0-1 0,0 1 0,0-1 0,0 0 0,1 0 0,-1-1-1,1 1 1,10 2 0,0-1-223,0 0 1,0-1-1,0-1 0,0 0 0,1-1 1,-1-1-1,0 0 0,32-6 0,-34 3-873,-1 0 0,0-1 0,-1-1 0,17-8 0,46-29-7944,-45 25 4175,-14 8 2085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27:55.2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61 235 2156,'5'-4'14963,"7"-6"-10853,14-11-4448,-18 14 342,0 0 1,0 0-1,-1-1 1,0-1 0,0 1-1,-1-1 1,0 0-1,6-12 1,-10 18-59,0-1-1,-1 1 1,1-1 0,-1 1-1,0-1 1,0 0 0,0 1 0,0-1-1,-1 0 1,1 0 0,-1 1-1,0-1 1,0 0 0,-1 0-1,1 1 1,-1-1 0,0 0-1,0 0 1,0 1 0,0-1 0,-1 1-1,1-1 1,-1 1 0,0 0-1,0 0 1,-4-5 0,5 6 43,-1 1 0,1 0-1,-1 0 1,0 0 0,1 0 0,-1 0 0,0 0 0,0 0 0,0 0-1,0 1 1,0-1 0,0 1 0,0-1 0,0 1 0,0 0 0,0 0 0,0 0-1,0 0 1,0 0 0,0 0 0,0 0 0,0 1 0,0-1 0,0 1 0,1 0-1,-1-1 1,0 1 0,0 0 0,0 0 0,1 0 0,-1 0 0,0 1 0,1-1-1,-1 0 1,1 1 0,-3 2 0,-6 5 156,1 1 0,0 0 0,-14 21 0,16-20-3,1-1 0,1 2 0,0-1 0,0 1 0,1-1 0,1 1-1,0 0 1,1 1 0,0-1 0,1 0 0,0 1 0,1-1-1,0 1 1,1-1 0,0 0 0,1 1 0,4 11 0,-5-15-93,2-1 1,-1 1-1,1-1 1,1 0 0,0 0-1,0 0 1,0 0 0,1 0-1,0-1 1,0 0-1,1 0 1,0 0 0,0-1-1,1 0 1,0 0 0,0-1-1,0 0 1,0 0-1,1 0 1,0-1 0,0-1-1,0 1 1,1-1 0,9 2-1,-2-2-29,0-1 0,0-1-1,1 0 1,-1-1 0,0-1 0,1 0-1,-1-2 1,22-5 0,-17 2-699,-1-1 0,0 0 0,25-14 1,-39 18 27,-1-1 1,0 1 0,0-1-1,-1 0 1,1 0 0,-1-1-1,5-5 1,-2 1-1385,0-1 0,-1-1 0,0 1 0,0-1 0,3-12 0,-1-1-1387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27:56.5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444 273 84,'7'-31'4267,"-3"12"-2837,0 1 0,-2-1 0,0 0-1,0 1 1,-3-24 0,1 37-1287,-1 0 0,0 1 0,0-1 1,0 0-1,-1 0 0,1 1 0,-1-1 0,0 1 0,-1 0 0,1-1 0,-1 1 0,0 0 0,0 1 0,0-1 0,0 0 0,-1 1 0,1 0 0,-1 0 0,0 0 0,0 0 0,0 0 0,0 1 0,-1 0 0,1 0 0,-8-3 1,5 3-64,-1 0 0,0 1 0,0 0 0,0 0 0,0 0 0,0 1 0,0 1 1,0-1-1,0 1 0,1 0 0,-1 1 0,0 0 0,0 0 0,1 1 0,0 0 0,-1 0 1,1 0-1,0 1 0,0 0 0,-6 6 0,-4 3-45,0 0-1,2 1 1,-1 1 0,2 0-1,0 1 1,-15 24-1,14-18 56,1 2-1,1-1 1,2 2-1,-16 44 1,23-57-39,0 0 0,2 0 0,-1 0 0,1 0 0,1 1 0,0-1 0,1 0 0,1 0 1,-1 1-1,2-1 0,0 0 0,6 21 0,-7-30-31,0-1 0,0 1-1,0 0 1,1 0 0,-1-1 0,1 1 0,0-1 0,-1 1 0,1-1 0,0 0-1,1 1 1,-1-1 0,0 0 0,1-1 0,-1 1 0,1 0 0,0-1-1,-1 1 1,1-1 0,5 2 0,-2-2-6,-1 0 0,0-1 0,1 1 0,-1-1 0,1 0 0,-1-1 0,1 1 0,-1-1 0,0 0 0,11-4 0,3-2-15,-1-1 1,0-1 0,0-1-1,-1 0 1,22-18 0,-31 22 1,43-33 19,53-54 1,-91 81-26,-1-1 0,-1-1 0,0 0-1,-1 0 1,0-1 0,-1 0 0,-1 0 0,-1-1 0,9-24 0,-11 27-6,-1 14 77,4 21 187,-2-2-55,-1-6-25,2 0-1,-1 0 1,2-1 0,0 0-1,0-1 1,1 0-1,1 0 1,0-1 0,0 0-1,15 10 1,-20-17-328,1 0 0,-1-1 0,1 1 0,0-2 0,0 1 0,0-1 0,0 0 0,0 0 0,1 0 0,-1-1 0,7 1 0,-6-2-509,0 0 0,-1-1 1,1 1-1,-1-1 0,1-1 0,-1 1 1,0-1-1,0 0 0,0 0 1,1-1-1,-2 0 0,11-6 0,19-20-5756,-17 13 3170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27:57.11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251 20 1836,'-5'-2'1339,"-1"0"0,1 0 0,-1 1-1,1-1 1,-1 1 0,-9 0 0,8 1-376,1 0 1,0 0-1,-1 1 1,1 0-1,-10 3 1,7-2-544,1 2 0,-1-1 0,1 1 0,0 0 0,1 1 0,-1 0 0,1 0 0,0 1 0,-8 8 0,8-8-421,1 0 1,0 1-1,0 0 1,1 0-1,0 1 1,0-1-1,1 1 1,0 0-1,0 0 1,1 1-1,0-1 1,0 1-1,1 0 1,0-1-1,1 1 1,-1 0-1,2 0 1,0 0 0,0 0-1,1 12 1,0-17 4,0 0 1,0 0 0,1 0 0,-1-1 0,1 1-1,0-1 1,0 1 0,0-1 0,0 1 0,0-1 0,1 0-1,-1 0 1,1 0 0,0-1 0,0 1 0,0-1-1,7 5 1,-4-5 0,0 1-1,0 0 1,0-1 0,1-1-1,-1 1 1,1-1 0,-1 0-1,1 0 1,0-1 0,6 0-1,2-1-31,-1 0 0,1-1-1,-1-1 1,0 0 0,0-1 0,0 0 0,0-2-1,-1 1 1,15-10 0,-16 8-70,-1-1 0,0 0 0,-1-1 0,0 0 0,0-1 0,-1 0 0,0 0 0,-1-1 0,0 0 0,-1-1 0,0 1 0,-1-2 0,0 1 0,-1-1 0,0 1 0,-1-1 1,0-1-1,-1 1 0,-1 0 0,0-1 0,-1 1 0,-1-24 0,0 75 1191,5 202 1513,0 65-1580,-8-253-828,-3 0-1,-1-1 1,-28 93 0,33-137-150,-1 1 1,-1-1-1,1 0 0,-1 0 1,0-1-1,-1 1 0,0-1 1,0 0-1,0 0 0,-1-1 1,1 1-1,-1-1 0,-1 0 1,1-1-1,-1 0 0,1 0 1,-9 3-1,12-5-33,-1-1-1,1 0 1,-1 0 0,1 0-1,-1-1 1,1 1 0,-1-1-1,0 0 1,1 0 0,-1 0-1,1 0 1,-1-1 0,0 1-1,1-1 1,-1 0 0,-3-1-1,4 0-13,-1-1 0,0 1 0,1 0 0,-1-1 0,1 0 0,0 0-1,0 0 1,0 0 0,0 0 0,0-1 0,1 1 0,0-1 0,0 0-1,0 0 1,0 0 0,-2-5 0,2 2-68,0 1 1,1 0-1,0-1 0,0 1 1,0-1-1,1 0 0,0 1 1,0-1-1,1 1 0,-1-1 1,2 0-1,-1 1 0,1 0 1,3-11-1,6-8-1414,0 0-1,19-29 1,-1 2-3596,10-28-4713,-25 53 6449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27:57.4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1 277 2388,'3'3'980,"0"-1"0,0 0-1,0 0 1,1 0 0,-1 0 0,1 0-1,-1-1 1,1 0 0,-1 0 0,1 0-1,5 1 1,-1-1-19,1-1 0,0 1 0,0-1 0,13-3 0,7-2-459,-1-1 0,29-12 0,-41 13 91,20-6-478,64-32-1,-89 38-115,-1 0 0,0-1 0,0-1 0,0 0 0,-1 0 0,0-1 0,0 0 0,-1-1 0,0 1 0,8-14 0,-14 20-10,0-1 0,-1 1 0,1-1 0,-1 0 0,0 1 0,1-1 0,-1 0 0,0 0 0,-1 0 0,1 0 1,-1 0-1,1 0 0,-1 0 0,0 0 0,0 0 0,0 0 0,0 0 0,-1 0 0,1 0 0,-1 0 0,0 0 0,0 0 1,0 0-1,0 0 0,0 1 0,-1-1 0,1 0 0,-1 1 0,0-1 0,0 1 0,0 0 0,0-1 0,0 1 0,0 0 0,-1 0 1,1 1-1,-3-3 0,1 2 13,0 0 0,0 0 0,0 1 0,0-1 0,0 1 0,0 0 0,0 0 0,-1 0 0,1 1 0,0 0 0,-1-1 0,1 1 0,0 1 0,0-1 0,-1 1 0,1 0 0,0-1 0,0 2 0,0-1 0,0 1 0,0-1 0,0 1 0,0 0 1,0 0-1,-6 5 0,4 0 102,-1 0 1,1 0-1,0 0 0,1 1 1,0 0-1,0 0 1,0 0-1,1 1 1,0-1-1,1 1 1,0 0-1,1 0 1,-1 0-1,2 1 1,-1-1-1,1 0 1,1 1-1,0-1 1,0 1-1,3 17 0,-1-13-14,0 0-1,1 1 1,1-1-1,0 0 1,1-1-1,0 1 1,1-1-1,1 0 1,0-1-1,1 1 1,0-1-1,0-1 0,11 11 1,-11-15-312,-1 0 0,1 0 0,0-1 1,1 0-1,0-1 0,0 1 0,0-2 0,0 1 1,1-2-1,-1 1 0,17 3 0,19-5-5346,1-13-4910,-30 5 6723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28:37.56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39 93 1868,'-6'-11'2655,"1"4"-703,1 0 0,0-1 0,0 0 0,0 0 0,1 0 0,1 0 0,-1-1 0,-1-9 767,40 51-1727,-8 8-817,-2 2 1,-1 0-1,-2 2 0,-3 0 0,21 66 1,-17-46-160,60 115 0,-81-175-15,4 6 9,0 0-1,-1 1 0,0 0 0,0 0 0,-1 0 1,-1 1-1,0 0 0,-1 0 0,3 21 1,-6-32-21,0-1 1,0 0-1,0 0 0,0 0 1,0 0-1,0 0 1,0 0-1,-1 0 1,1 0-1,0 0 1,0 1-1,-1-1 1,1 0-1,-1 0 1,1 0-1,-1-1 1,0 1-1,1 0 0,-1 0 1,0 0-1,0 0 1,1-1-1,-1 1 1,0 0-1,0 0 1,0-1-1,0 1 1,0-1-1,0 1 1,0-1-1,0 0 1,0 1-1,0-1 0,0 0 1,0 1-1,0-1 1,0 0-1,-1 0 1,1 0-1,-2 0 1,1-1-2,0 1 0,0 0 0,0-1 0,1 1 0,-1-1 0,0 0 0,0 0 1,0 0-1,0 0 0,1 0 0,-1 0 0,0 0 0,1 0 0,-1-1 0,1 1 0,-1 0 1,1-1-1,0 0 0,0 1 0,0-1 0,0 0 0,-1-2 0,-5-16-96,0-1 0,2 0-1,1-1 1,1 1 0,-1-29 0,6-109-684,6 111 510,-8 48 279,0-1-1,0 1 0,1-1 1,-1 1-1,0-1 0,0 1 1,0-1-1,1 1 0,-1 0 1,0-1-1,1 1 0,-1-1 1,0 1-1,1 0 1,-1-1-1,0 1 0,1 0 1,-1-1-1,1 1 0,-1 0 1,1 0-1,-1-1 0,1 1 1,-1 0-1,1 0 0,-1 0 1,1 0-1,0-1 0,0 2 3,1 0 0,-1 0 0,0-1 0,0 1 0,0 0 0,1 0 0,-1 0 0,0 0 0,0 0 0,0 0 0,-1 1 0,1-1 0,0 0 0,0 0-1,-1 1 1,2 1 0,22 43 119,-1 2 0,-3 1 0,-2 1 0,-2 0 0,11 59 0,-18-77 452,-3-22-1675,24-51-16569,-20 28 14456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28:38.57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229 205 2312,'-9'-9'10984,"0"-23"-7878,-5-12-3583,10 37 414,-1 1-1,1 1 1,-1-1-1,0 1 0,-1 0 1,1 0-1,-1 0 1,0 1-1,-1 0 1,1 0-1,0 0 0,-11-3 1,14 6 50,0 0 0,0 1 0,0-1 1,0 1-1,0 0 0,0 0 1,0 0-1,0 0 0,0 1 0,1-1 1,-1 1-1,0 0 0,0 0 0,0 0 1,0 0-1,1 0 0,-1 1 0,0-1 1,1 1-1,-1-1 0,1 1 0,0 0 1,0 0-1,-1 0 0,1 0 0,0 1 1,1-1-1,-1 0 0,0 1 0,1 0 1,-1-1-1,1 1 0,0 0 0,-1 3 1,-4 7 206,1 0 1,1-1-1,0 2 1,1-1-1,0 0 1,1 1-1,1-1 0,0 1 1,2 27-1,0-31 13,0 0 0,1 0 0,0 0 0,1 0 0,0 0 0,0 0 0,1-1-1,0 0 1,1 0 0,0 0 0,1 0 0,0-1 0,0 1 0,8 7-1,-10-13-172,-1 0 0,1 0 0,0 0 0,0 0 0,0-1 0,0 0-1,1 1 1,-1-2 0,1 1 0,-1 0 0,1-1 0,0 0 0,-1 0-1,1 0 1,6-1 0,-2 0-10,1 0 1,-1-1-1,0 0 0,0-1 0,0 0 0,0 0 1,14-7-1,-7 3-81,-1-2-1,0 0 1,0-1 0,0 0 0,-1-1-1,-1-1 1,0 0 0,15-18-1,-23 23-28,0 0 0,0-1-1,-1 1 1,0-1-1,0 0 1,-1-1-1,0 1 1,0-1-1,-1 1 1,2-9-1,-1-4-159,-1 1 0,-1-35 0,-1 33 249,16 81 1480,-13-44 65,1-6-6299,7-30-5097,-9 12 9291,0 0 1,0-1-1,-1 1 1,-1 0-1,1-1 1,-2-12-1,2-23 377,0 39 581,0 1 0,-1-1 0,2 1 0,-1-1 0,0 1 0,1-1 1,3-4-1,-5 8-210,1 1 0,0-1-1,0 1 1,0 0 0,0-1 0,0 1 0,0 0 0,0 0 0,-1 0 0,1 0 0,0 0 0,0 0 0,0 0 0,0 0 0,0 0 0,0 0 0,0 0 0,0 0 0,0 1 0,0-1 0,0 0 0,-1 1 0,1-1 0,0 1 0,0-1 0,0 1 0,-1-1 0,1 1 0,0 0 0,-1-1 0,1 1 0,1 1 0,26 23 4136,-21-17-3494,-1 0 0,-1 0 0,1 1 1,-1-1-1,6 15 0,-7-11-435,0 0-1,-1 0 1,0 0-1,-1 1 1,-1-1-1,1 25 1,-2-37-329,-4-39-158,3 5-193,0 19 71,0-1 0,2 0 0,0 0 0,0 0-1,1 0 1,1 1 0,10-30 0,-13 45 208,0-1 0,0 1 0,1-1 0,-1 1 0,0 0 0,0-1 0,1 1-1,-1-1 1,0 1 0,0-1 0,1 1 0,-1 0 0,1-1 0,-1 1 0,0 0-1,1-1 1,-1 1 0,1 0 0,-1 0 0,1-1 0,-1 1 0,1 0 0,-1 0-1,1 0 1,-1-1 0,1 1 0,-1 0 0,1 0 0,-1 0 0,1 0 0,-1 0-1,1 0 1,-1 0 0,2 1 0,16 12-21,8 25 193,-20-23-22,-3-9-33,0 1 0,-1 0-1,0 0 1,0 0 0,1 8 0,-3-15-82,14-13 120,-10 3-156,0 0-29,0 1 0,1-1-1,0 2 1,9-15-1,-13 22 30,0 0 0,0 0 0,0-1 0,0 1 0,0 0 0,0 0 0,0 0 0,1 0 0,-1 1 0,0-1 0,0 0 0,1 0-1,-1 1 1,0-1 0,1 1 0,-1-1 0,1 1 0,-1 0 0,1-1 0,-1 1 0,1 0 0,-1 0 0,1 0 0,-1 0 0,1 0-1,-1 0 1,1 1 0,-1-1 0,1 1 0,-1-1 0,0 1 0,1-1 0,-1 1 0,1-1 0,-1 1 0,0 0 0,0 0 0,2 1-1,42 35 60,-29-22-174,1-1 0,1-1 0,0 0-1,28 14 1,-44-27-179,0 0 0,0 1 0,0-1 0,1 0 0,-1 0 0,0 0 0,0 0 0,0 0 0,0 0 0,1-1 0,-1 1 0,0-1 0,0 0 0,0 0 0,0 1 0,0-1 0,0 0 0,0-1 0,0 1 0,-1 0 0,1 0 0,0-1 0,-1 1 0,3-3 0,2-2-1700,0-1-1,0 1 1,-1-1-1,9-15 1,-5 7-730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28:38.90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94 1732,'5'-1'9009,"7"0"-4529,25-3-529,-33 2-3835,0 0 0,0 1 1,0-1-1,0-1 0,0 1 1,-1-1-1,1 1 0,-1-1 1,1 0-1,3-5 0,-5 6-114,-1 1 0,1-1-1,-1 0 1,0 0 0,0 0-1,0 0 1,0 0-1,0 0 1,0 0 0,0 0-1,-1 0 1,1 0 0,-1 0-1,1 0 1,-1 0 0,0-1-1,0 1 1,0 0 0,0 0-1,0 0 1,-1-1 0,0-2-1,1 5-1,0-1 0,-1 1 0,1-1 1,0 1-1,0 0 0,-1-1 0,1 1 0,0-1 0,-1 1 0,1 0 0,-1 0 0,1-1 0,0 1 0,-1 0 0,1 0 1,-1-1-1,1 1 0,0 0 0,-1 0 0,1 0 0,-1 0 0,1-1 0,-1 1 0,1 0 0,-1 0 0,1 0 0,-1 0 1,1 0-1,-1 0 0,1 0 0,-1 1 0,1-1 0,-1 0 0,1 0 0,0 0 0,-1 0 0,1 1 0,-1-1 0,1 0 0,-1 0 1,1 1-1,0-1 0,-1 0 0,1 1 0,0-1 0,-1 0 0,1 1 0,0-1 0,-1 1 0,1-1 0,0 0 0,0 1 1,0-1-1,-1 1 0,-14 19 78,9-7 20,1-1-1,0 1 1,1 1-1,0-1 1,1 1 0,0-1-1,1 1 1,1 0-1,0 0 1,2 16 0,0-9-76,1 0 1,1 0-1,1 0 1,1-1 0,1 1-1,8 19 1,-13-36-317,1 0 0,0 0 0,0 0 0,0 0 0,0-1 0,0 1 1,1-1-1,-1 1 0,1-1 0,0 0 0,0 0 0,0 0 0,1-1 0,-1 1 0,1-1 0,-1 0 0,1 0 0,6 3 0,-6-4-387,1 0 0,-1-1 0,1 0 0,-1 0 0,1 0 0,-1 0 0,1-1 0,-1 0 0,0 1 0,1-2 0,-1 1 0,0 0 0,0-1 0,0 0 0,0 0 0,0 0 0,7-5 0,5-5-1852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28:39.24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150 429 2112,'-1'-1'306,"0"0"-1,0 0 1,0 0-1,-1 0 1,1 0-1,0 0 1,0 1-1,-1-1 1,1 0-1,-1 1 1,1-1-1,-1 1 1,1 0-1,-1-1 1,1 1-1,-1 0 1,1 0-1,-1 0 1,1 0-1,-1 0 1,1 0-1,-1 0 1,-1 1-1,0 0 73,0 1 0,1-1 0,-1 1 0,0-1 0,1 1 0,0 0 0,-1 0 0,1 0 0,0 0 0,0 0 0,-2 3 0,-4 7 792,0 1 0,1-1 0,-10 24-1,16-34-1040,-8 23 408,1 0 1,1 0 0,1 1-1,1 0 1,2 0 0,0 1-1,2-1 1,1 1 0,6 50-1,-5-70-481,0 0-1,1 0 0,0 0 1,0 0-1,1-1 0,-1 1 1,2-1-1,-1 1 0,9 11 1,-11-17-51,1 1 0,0-1 0,0 1 1,-1-1-1,1 1 0,0-1 0,0 0 1,0 0-1,0 0 0,0 0 0,0-1 0,0 1 1,1 0-1,-1-1 0,0 1 0,0-1 1,1 0-1,-1 0 0,0 0 0,0 0 1,1 0-1,-1-1 0,0 1 0,0 0 1,0-1-1,1 0 0,-1 0 0,0 1 1,0-1-1,0 0 0,0-1 0,0 1 0,0 0 1,2-3-1,16-11 4,-1 0 1,-1-1-1,0-1 1,-1-1-1,-1-1 1,-1 0-1,16-26 1,-2-3-94,-2-2 0,22-55 1,-31 58-166,-1-1 1,-2 0 0,9-61 0,-19 83 119,-2 0-1,0-1 1,-2 1 0,-2-1 0,0 0 0,-1 1 0,-12-49 0,2 48 167,12 27-38,0 0-1,-1-1 1,1 1 0,0 0 0,-1 0-1,1-1 1,0 1 0,-1 0 0,1 0-1,0-1 1,-1 1 0,1 0 0,-1 0-1,1 0 1,0 0 0,-1 0-1,1 0 1,-1-1 0,1 1 0,-1 0-1,1 0 1,-1 0 0,1 1 0,0-1-1,-1 0 1,1 0 0,-1 0 0,1 0-1,-1 0 1,1 0 0,-1 1 0,-1 1-57,-1 1 0,1 0 1,0-1-1,-1 1 0,1 0 1,1 0-1,-1 0 0,0 1 1,1-1-1,0 0 1,-1 1-1,1 3 0,-3 6-1262,0 1 0,1 0 0,-1 24-1,3-28-561,1 0 0,0 1 0,1-1 0,0 0 0,1 0-1,3 10 1,1-2-1467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28:40.2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7 214 432,'-7'-26'19767,"21"8"-15380,12-12-4476,56-52 1,-72 74 67,1 1 0,0 1 0,1 0 0,-1 0 0,1 1 1,0 1-1,0 0 0,1 1 0,-1 0 0,1 1 0,0 0 0,24 0 0,-31 2 15,0 0 0,-1 1 0,1-1 0,0 1 0,-1 0 0,1 1 0,-1-1 0,1 1 0,-1 0 0,0 0 0,0 1 0,0 0 0,0-1 0,0 2 0,-1-1 0,1 1 0,-1-1 0,0 1 0,0 0 0,0 1 0,-1-1 0,1 1 0,-1-1 0,0 1 0,0 0 0,-1 0 0,1 0 0,-1 1 0,-1-1 0,1 0 0,1 8 0,-2 0 11,0 0 0,0-1 0,-1 1 0,-1 0 0,0 0 0,-1-1-1,0 1 1,-1-1 0,-1 0 0,0 1 0,-9 18 0,-9 15 148,-45 68 0,37-66-21,0-2-46,18-31-43,2 1-1,0 0 1,-12 29-1,26-46-38,1-1-1,0 0 0,-1 1 1,0-2-1,1 1 0,-1 0 1,6-5-1,7-6-1,20-12 2,58-31 1,-86 50-6,1 2 1,0-1-1,0 2 1,0-1 0,1 1-1,-1 1 1,1 0-1,0 0 1,-1 1-1,1 0 1,18 2-1,-23 0 11,-1 0-1,0 1 1,1-1-1,-1 1 1,0 0-1,0 1 1,0-1-1,-1 1 1,1 0-1,0 0 1,-1 0-1,0 1 1,0 0-1,0 0 1,6 7-1,15 14 138,-21-22-141,1-1 0,0 1 0,-1-1 0,1 0 0,0 0-1,0 0 1,1-1 0,-1 0 0,0 0 0,1 0 0,-1 0 0,0-1 0,1 0 0,-1 0 0,0-1 0,11-2-1,7-1 22,-1-1 0,33-11 0,-40 10 57,-1 1 0,27-16-1,-39 19-125,1 1-1,-1-1 1,1 0-1,-1 0 1,0 0-1,0 0 1,0 0-1,0 0 1,0-1-1,2-3 1,-4 5-46,1 0 1,-1 0-1,0 0 0,1 0 1,-1 0-1,0 0 1,0 0-1,0 0 0,0 0 1,0 0-1,0 0 1,0 0-1,-1 0 1,1 0-1,0 0 0,0 0 1,-1 0-1,1 0 1,-1 0-1,1 0 0,-1 0 1,1 1-1,-1-1 1,1 0-1,-1 0 0,0 0 1,1 1-1,-1-1 1,-1-1-1,0 0-608,0 0 0,0-1 0,1 1 0,-1-1 0,1 1 0,0-1 0,0 1 0,0-1 0,0 0 0,0 0 0,1 0 0,-1 1 0,1-1 0,0 0 0,0-3 0,-2-10-3731,-1 2 880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28:40.7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47 192 912,'-32'-5'14073,"31"5"-13691,0 0-1,0-1 1,1 1-1,-1-1 1,0 1-1,0-1 0,0 0 1,0 1-1,0-1 1,1 0-1,-1 1 0,0-1 1,1 0-1,-1 0 1,0 0-1,1 0 0,-1-1 1,0 0-284,1 0 0,0 0 0,1 0 0,-1-1 0,0 1 1,0 0-1,1 0 0,-1 0 0,1 0 0,0 0 0,0 0 0,0 0 0,0 0 1,0 0-1,0 0 0,0 1 0,0-1 0,1 0 0,-1 1 0,1-1 0,-1 1 0,4-3 1,11-11-104,1 1 0,0 0 0,1 1 0,1 1 1,35-17-1,-44 24-11,1 0 1,0 1 0,1 0 0,-1 1-1,1 0 1,0 1 0,0 0 0,-1 0-1,1 2 1,0-1 0,0 2-1,15 1 1,-24-1 14,0-1-1,0 1 0,0 0 1,0 0-1,0 0 1,0 1-1,0-1 0,0 1 1,-1 0-1,1-1 0,-1 1 1,1 0-1,-1 1 1,0-1-1,1 0 0,-1 1 1,0-1-1,2 5 1,-2-3 5,0 1 0,0 0 0,-1 0 0,1 0 0,-1 0 0,0 0 0,-1 0 0,1 0 0,-1 0 0,0 8 0,-3 10 82,-1 0 1,-1-1 0,-1 0 0,-9 25 0,9-31 37,-9 20 71,12-29-186,-1 0 0,1 1-1,0-1 1,0 1-1,1-1 1,0 1-1,1 0 1,-1 0 0,1 0-1,1 0 1,0 13-1,1-19-28,0 0-1,0-1 1,0 1-1,0-1 1,0 1-1,0-1 1,0 1-1,0-1 1,0 0-1,1 0 1,-1 0-1,1 1 1,-1-1-1,1 0 1,-1-1 0,1 1-1,0 0 1,-1 0-1,1-1 1,0 1-1,0-1 1,-1 1-1,1-1 1,0 0-1,0 0 1,-1 0-1,1 0 1,0 0-1,0 0 1,0 0-1,2-1 1,69-15-493,-56 12 382,9-3-13,-4 1 66,1 1 1,-1 1-1,1 0 0,0 2 0,29 0 0,-48 2 99,0 1 1,1-1-1,-1 1 1,0 0-1,1 0 0,-1 0 1,0 0-1,0 1 1,0 0-1,0 0 1,0 0-1,0 0 0,-1 1 1,1-1-1,-1 1 1,1 0-1,-1 0 0,0 0 1,0 0-1,0 1 1,-1-1-1,1 1 1,-1 0-1,0 0 0,0 0 1,0 0-1,-1 0 1,1 0-1,-1 0 0,0 0 1,0 1-1,0-1 1,-1 0-1,0 6 0,1 11 298,-1 0-1,-1 0 0,0 0 1,-2 0-1,-1 0 0,-9 29 0,-51 122 1862,18-52-1088,42-108-1419,-10 28 296,14-39-288,0-1 1,0 1-1,-1 0 0,1 0 0,0-1 0,-1 1 0,1 0 1,-1-1-1,1 1 0,-1 0 0,1-1 0,-1 1 1,0-1-1,1 1 0,-1-1 0,1 1 0,-1-1 0,0 0 1,0 1-1,0 0 0,-7-4-6429,-6-6 1133,-2 0 66,3 5 1793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26:18.9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1 275 320,'11'0'16260,"1"0"-8102,-1 1-5554,22 2-5091,-18-1 4404,42 3-1359,1-2 1,88-8 0,-64-1-539,0-4 0,-1-3 1,0-4-1,118-41 0,-195 56-131,13-4 188,0-1 1,24-15-1,-38 21-237,-1 0 0,1 0 0,-1-1 0,0 1 0,1-1 0,-1 1 0,0-1 0,0 0 0,0 0 0,0 0 0,-1 0 0,1 0 0,0-1 0,-1 1 0,0 0 0,1-1 0,-1 1 0,0-1 0,0 1 0,-1-1 0,1 0 0,0 1 0,-1-1 0,0 0 0,1 1 0,-1-4 0,-4-5-4107,0 1 0,-1-1 1,-11-18-1,8 16 412,4 5 1507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28:45.31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49 406 448,'-2'-4'1431,"-33"-52"7408,29 32-2543,10 51-1562,10 21-3279,2 8-1170,11 147 343,-6-38-498,-19-155-114,-1-5-2,1 0 0,-2 1 0,1-1 0,0 1 0,-1-1 0,0 1 0,0-1 0,-1 1 0,-1 5 0,2-10-12,-1-1-1,1 0 0,-1 1 0,0-1 1,1 0-1,-1 0 0,0 1 1,1-1-1,-1 0 0,0 0 1,1 0-1,-1 0 0,0 0 1,1 0-1,-1 0 0,0 0 1,0 0-1,1 0 0,-1 0 0,0 0 1,1 0-1,-1-1 0,0 1 1,1 0-1,-1 0 0,0-1 1,1 1-1,-1 0 0,1-1 1,-1 1-1,1-1 0,-1 1 1,1-1-1,-1 1 0,1-1 0,-1 1 1,1-1-1,-1-1 0,-20-21-20,14 11 14,1 0 1,0 0-1,1-1 0,0 1 0,1-1 0,1 0 1,0 0-1,0-1 0,2 1 0,-1-18 0,1-8-4,1-1-1,8-48 0,0 43 1,1 0 0,3 0 0,1 1 0,22-47 0,91-161-1144,-116 237-306,-17 54-14647,6-36 15387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28:46.29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21 290 112,'18'-8'13275,"41"-26"-9127,11-6-2982,-36 22-679,-18 11-402,0-1 0,0 0 0,-1-1 0,-1-1 0,1 0 0,-2-1 1,1-1-1,17-20 0,-29 30-74,-1 1 0,0-1 0,0 1 1,0-1-1,0 0 0,0 1 0,0-1 0,0 0 0,-1 0 1,1 0-1,-1 0 0,1 1 0,-1-1 0,0 0 1,0 0-1,0 0 0,0 0 0,0 0 0,0 0 1,0 0-1,0 0 0,-1 1 0,1-1 0,-1 0 0,0 0 1,1 0-1,-1 1 0,0-1 0,0 0 0,0 1 1,0-1-1,0 1 0,-1-1 0,1 1 0,0-1 0,-1 1 1,-2-2-1,1 1-6,0 0 1,-1 0-1,1 0 1,-1 1-1,1-1 0,-1 1 1,0 0-1,0 0 1,1 1-1,-1-1 1,0 1-1,0-1 0,0 1 1,0 0-1,0 1 1,0-1-1,-6 2 1,-6 4-4,0 1 1,0 0 0,0 2 0,1 0 0,0 0-1,0 1 1,1 1 0,1 1 0,0 0 0,0 0-1,1 1 1,1 1 0,0 0 0,1 0 0,1 1-1,-14 29 1,17-31 32,1 0-1,0 0 1,0 1-1,2 0 1,0 0-1,0 0 0,1 0 1,1 1-1,1 20 1,0-25 41,2 0 0,-1 0 0,1 0-1,1-1 1,0 1 0,0-1 0,1 1 0,0-1 0,1 0 0,0 0 0,0-1 0,1 0 0,0 0-1,9 10 1,-10-13-13,1 1 0,0-1-1,0 0 1,1-1 0,-1 1-1,1-1 1,0-1-1,0 1 1,0-1 0,0-1-1,1 1 1,14 2 0,-10-3 11,0-1 1,0-1 0,0 0 0,0 0 0,0-2 0,0 1 0,20-6-1,-6-1-285,1-2 0,-1 0 0,-1-2-1,0-1 1,0-1 0,31-24-1,-50 33-607,1-1 0,-1 1 0,0-1-1,-1 0 1,1-1 0,-1 1-1,4-8 1,-6 7-560,1 1-1,-1 0 1,-1-1-1,1 0 1,-1 1 0,0-1-1,0 0 1,0-10-1,-2 2-1216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28:46.70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29 262 756,'-2'-1'460,"1"0"0,-1 0 1,0 0-1,0-1 0,0 1 0,1-1 0,-1 1 1,0-1-1,1 1 0,0-1 0,-1 0 0,1 0 0,0 0 1,0 0-1,0 0 0,0 0 0,0 0 0,1 0 1,-1 0-1,0 0 0,1 0 0,-1-3 0,2-1-52,-1 0 0,1 0 0,0 0-1,1 0 1,0 0 0,-1 1 0,5-9 0,-1 5-213,-1 0 0,2 0 1,-1 1-1,1 0 0,0 0 1,1 0-1,0 1 1,0 0-1,16-12 0,7-2-13,44-24 0,-73 45-172,0-1 1,0 0 0,0 1-1,0-1 1,0 0 0,0 1-1,0 0 1,0-1 0,0 1-1,0-1 1,0 1 0,0 0 0,0 0-1,0 0 1,0 0 0,0 0-1,1 0 1,-1 0 0,0 0-1,0 0 1,0 0 0,0 1-1,0-1 1,0 0 0,0 1 0,0-1-1,0 1 1,0-1 0,0 1-1,1 0 1,0 1 51,-1 0 0,0 0 0,0 1 0,0-1 0,0 0 0,0 0 0,0 1 0,-1-1 0,1 0 0,-1 1 0,1-1 0,-1 1 0,0 2 0,-1 13 563,0 0 0,-6 32 0,6-47-544,-43 156 2246,32-126-2006,1 1-1,2 0 0,2 1 0,1 0 0,-2 40 1,8-66-253,0-1 1,0 1 0,1-1 0,1 1 0,-1-1 0,1 1 0,1-1 0,0 0 0,0 0-1,0 0 1,1-1 0,0 1 0,0-1 0,10 12 0,-10-15-33,0 0 1,0-1-1,1 1 1,-1-1-1,1 0 1,-1-1-1,1 1 1,0-1-1,0 0 0,0 0 1,1 0-1,-1-1 1,0 0-1,0 0 1,1 0-1,-1-1 1,1 1-1,-1-1 1,1-1-1,-1 1 1,0-1-1,1 0 0,-1 0 1,6-2-1,5-2-11,-2 0 0,1 0-1,0-2 1,-1 0-1,0 0 1,-1-2 0,0 0-1,0 0 1,18-18 0,-24 20-347,-1 0 1,0 0-1,0-1 1,0 0 0,-1 0-1,0-1 1,4-11-1,-6 14-407,-1-1 0,0 0-1,-1 0 1,1 1 0,-1-1-1,-1 0 1,1 0 0,-1 0-1,0 0 1,-1 0 0,-1-7-1,0-2-1911,2 12 1773,-1 1 1,1-1-1,-1 1 1,0-1-1,0 1 1,0-1-1,0 1 1,0 0-1,-1-1 0,-3-4 1,-2-1-1616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28:47.0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0 267 1736,'2'3'7008,"7"10"25,19 33-2769,75 182 490,-84-199-4467,-18-29-280,-1 1 1,1-1-1,0 0 1,-1 0-1,1 0 0,0 1 1,0-1-1,-1 0 1,1 0-1,0 0 0,0 0 1,-1 0-1,1 0 0,0-1 1,0 1-1,-1 0 1,1 0-1,0 0 0,-1-1 1,1 1-1,0 0 1,-1-1-1,1 1 0,0-1 1,-1 1-1,1-1 1,-1 1-1,1-1 0,-1 1 1,1-1-1,-1 1 0,1-1 1,-1 0-1,1 1 1,-1-1-1,0 0 0,1 1 1,-1-1-1,0 0 1,0 1-1,1-2 0,16-29-8,-2-1 0,-1-1 0,-1 0 0,-1-1 0,-3 0 1,0 0-1,-2-1 0,-2-1 0,-1 1 0,-2-65 0,-3 73-376,1-40-341,10 30-3714,-10 36 4230,1 1 0,-1 0 0,0-1-1,1 1 1,-1 0 0,1-1 0,-1 1 0,0 0-1,1 0 1,-1-1 0,1 1 0,-1 0 0,1 0 0,-1 0-1,1 0 1,-1 0 0,1 0 0,-1-1 0,1 1-1,-1 0 1,1 0 0,-1 0 0,0 0 0,1 1 0,-1-1-1,1 0 1,-1 0 0,1 0 0,-1 0 0,1 0-1,-1 1 1,1-1 0,-1 0 0,0 0 0,1 1-1,-1-1 1,1 0 0,-1 1 0,0-1 0,1 0 0,-1 1-1,0-1 1,1 1 0,-1-1 0,0 0 0,0 1-1,0-1 1,1 1 0,-1 0 0,14 21-6571,-9-10 4460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28:47.71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4 274 360,'2'2'490,"-1"0"-1,1 0 1,0 0 0,0 0 0,-1 0-1,1 0 1,0-1 0,1 1-1,-1-1 1,0 1 0,0-1 0,0 0-1,1 0 1,-1 0 0,1 0-1,-1-1 1,1 1 0,-1-1 0,1 1-1,-1-1 1,4 0 0,-2-1-58,0 0 1,0 0 0,0 0-1,0-1 1,-1 0 0,1 0 0,-1 0-1,1 0 1,-1 0 0,0-1-1,0 1 1,0-1 0,4-4 0,-2 2-297,1-1 0,-1 0 1,0-1-1,0 1 0,-1-1 1,0 0-1,0 0 1,-1 0-1,0 0 0,0-1 1,0 1-1,-1-1 0,0 0 1,-1 0-1,0 0 1,0 0-1,0 0 0,-1 0 1,-1 0-1,1 1 0,-1-1 1,0 0-1,-1 0 0,0 0 1,-6-14-1,6 16-104,0 0 1,-1 0-1,0 1 0,0-1 0,-1 1 1,1 0-1,-1 0 0,-5-6 0,8 10-6,0 0 0,0 0 0,0 1-1,0-1 1,-1 0 0,1 0 0,0 1-1,0-1 1,-1 0 0,1 1 0,0 0-1,-1-1 1,1 1 0,-1 0-1,1-1 1,0 1 0,-1 0 0,1 0-1,-1 0 1,1 1 0,0-1 0,-1 0-1,1 0 1,-1 1 0,1-1 0,0 1-1,-1-1 1,1 1 0,0-1 0,0 1-1,-1 0 1,1 0 0,0 0 0,0-1-1,0 1 1,0 0 0,0 0 0,0 1-1,0-1 1,0 0 0,0 2 0,-7 8 64,0 0 0,1 1 0,0 0 0,1 0 1,1 1-1,0 0 0,0 0 0,1 0 0,1 0 1,1 0-1,-1 1 0,2 0 0,0-1 0,1 1 1,0 0-1,1-1 0,0 1 0,1-1 0,1 1 0,0-1 1,1 0-1,1 0 0,0 0 0,0 0 0,10 15 1,-10-22-34,-1-1 1,1 1 0,0-1 0,1-1-1,-1 1 1,1-1 0,0 0-1,0 0 1,1 0 0,-1-1 0,1 0-1,-1-1 1,1 1 0,0-1 0,0 0-1,0-1 1,12 1 0,-8 0-32,0-1 1,1-1 0,-1 0 0,0-1-1,0 0 1,0-1 0,0 0-1,0 0 1,0-2 0,16-5-1,-18 4-246,0 0-1,0-1 0,-1 1 0,0-2 0,0 1 1,-1-1-1,1 0 0,-2 0 0,1-1 0,-1 0 0,0-1 1,-1 1-1,1-1 0,5-15 0,0-6-1321,-1 0 0,-1-1 1,5-40-1,-2 14-419,-12 57 2002,0 0 1,0 1-1,0-1 0,0 0 1,0 0-1,0 0 0,0 0 1,0 0-1,0 0 0,0 1 1,0-1-1,0 0 0,1 0 1,-1 0-1,0 0 0,0 0 1,0 0-1,0 0 1,0 1-1,0-1 0,1 0 1,-1 0-1,0 0 0,0 0 1,0 0-1,0 0 0,0 0 1,1 0-1,-1 0 0,0 0 1,0 0-1,0 0 0,0 0 1,1 0-1,-1 0 0,0 0 1,0 0-1,0 0 0,0 0 1,0 0-1,1 0 0,-1 0 1,0-1-1,0 1 0,0 0 1,0 0-1,0 0 0,0 0 1,1 0-1,-1 0 1,0 0-1,0 0 0,0-1 1,0 1-1,0 0 0,0 0 1,0 0-1,0 0 0,0 0 1,0-1-1,0 1 0,0 0 1,0 0-1,0 0 0,0 0 1,1 0-1,-1-1 0,-1 1 1,12 20 1995,6 27 420,1 27-363,-10-38-1119,15 42 0,-23-77-973,0-1 1,0 0-1,0 0 1,0 0-1,0 0 0,0 1 1,0-1-1,0 0 0,0 0 1,0 0-1,1 0 1,-1 0-1,0 1 0,0-1 1,0 0-1,0 0 1,0 0-1,0 0 0,1 0 1,-1 0-1,0 0 0,0 0 1,0 1-1,0-1 1,1 0-1,-1 0 0,0 0 1,0 0-1,0 0 1,0 0-1,1 0 0,-1 0 1,0 0-1,0 0 0,0 0 1,0 0-1,1 0 1,-1 0-1,0-1 0,0 1 1,0 0-1,0 0 1,1 0-1,-1 0 0,0 0 1,0 0-1,0 0 1,10-10 48,7-16-71,-16 25 11,32-57-338,39-59-664,-72 116 1023,1 1 1,0-1-1,-1 0 0,1 1 0,0-1 0,0 0 0,0 1 0,0-1 1,0 1-1,-1-1 0,1 1 0,0 0 0,0-1 0,0 1 1,0 0-1,0 0 0,0 0 0,0 0 0,0 0 0,0 0 1,0 0-1,0 0 0,0 0 0,0 0 0,0 0 0,0 1 0,0-1 1,0 0-1,0 1 0,0-1 0,0 1 0,0-1 0,0 1 1,-1-1-1,1 1 0,0 0 0,0-1 0,-1 1 0,1 0 0,0-1 1,-1 1-1,2 2 0,31 40 759,-29-36-620,12 18 35,35 44 162,-47-64-826,1 1 0,0-1 0,1-1 0,0 1 0,9 5 0,-14-10 96,0 1 0,1 0-1,-1-1 1,0 0 0,1 1 0,-1-1 0,1 0 0,-1 0-1,1 0 1,-1 1 0,1-2 0,-1 1 0,1 0 0,-1 0 0,1 0-1,-1-1 1,0 1 0,1-1 0,-1 1 0,1-1 0,-1 1-1,0-1 1,0 0 0,2-1 0,28-25-7890,-25 20 6768,10-10-2237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28:48.72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9 136 1932,'-8'2'18351,"7"-8"-16001,1 6-2124,7-6 2732,24-21-2852,-15 13-116,1 2 0,0 0 0,1 1 0,0 0 1,1 2-1,25-10 0,-38 17 7,1 0-1,-1 0 1,0 1 0,0-1 0,1 2 0,-1-1-1,1 1 1,-1 0 0,0 0 0,1 0 0,-1 1 0,1 0-1,-1 1 1,0-1 0,0 1 0,0 0 0,0 1 0,0-1-1,0 1 1,0 1 0,-1-1 0,0 1 0,0 0 0,7 6-1,-1 0 11,0 1 0,-1 0 0,0 1 0,-1 0 0,8 14 0,-15-22 36,0 0 0,0 1 0,-1-1 0,0 0 0,1 0 0,-2 1 0,1-1 0,0 1 0,-1-1 0,0 1 0,0-1 0,0 1 1,-1-1-1,1 0 0,-1 1 0,0-1 0,0 0 0,-1 1 0,1-1 0,-1 0 0,-3 5 0,-9 13 198,-2-1 0,0 0 0,-1-1 0,-1-1 0,-1-1 0,-30 23-1,7-5 14,55-48-246,40-34-5,-49 43-13,0 0 1,0 1-1,1-1 1,-1 1-1,1 0 1,-1 0-1,1 0 1,-1 0-1,1 1 1,0 0-1,8-1 1,-12 2 10,0 1 0,0 0 0,0-1 0,0 1 0,0 0 0,0 0 0,0 0 0,0 0 0,0 0 0,0 0 0,-1 0 0,1 0 0,0 0 0,-1 0 0,1 0 0,-1 0 0,1 0 0,-1 1 0,1-1 0,-1 0 0,0 0 0,0 1 0,1-1 0,-1 0 0,0 0 0,0 1 0,-1 2 0,2-2 15,-1 1-1,0 0 1,0-1-1,0 1 1,0 0-1,-1 0 1,1-1-1,-1 1 1,1 0-1,-1-1 1,0 1-1,-1 2 1,0-4-12,1-1 0,-1 1 0,1-1-1,-1 1 1,0-1 0,1 0 0,-1 0 0,0 0 0,1 0 0,-1 0 0,1 0-1,-1 0 1,0-1 0,1 1 0,-1 0 0,1-1 0,-1 1 0,1-1 0,-1 0 0,-2-1-1,-28-19-27,30 20 19,1 0-1,0 0 0,-1 0 0,1-1 0,0 1 1,0 0-1,0 0 0,0-1 0,0 1 1,0-1-1,0 1 0,1-1 0,-1 1 0,0-1 1,1 1-1,0-1 0,-1 1 0,1-1 1,0 0-1,-1 1 0,1-1 0,0 0 0,0 1 1,1-1-1,-1 0 0,0 1 0,0-1 1,2-2-1,1 1-2,0-1 1,1 1 0,0-1-1,0 1 1,0 1-1,0-1 1,0 0 0,1 1-1,5-2 1,10-5 29,0 2 0,1 0 0,41-8 0,31-9 209,73-47 344,-108 44-311,-130 61-2550,22-7-3604,37-23 1361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28:49.2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417 32 2296,'1'-1'606,"0"0"0,0 0 0,-1 0 0,1 0 0,0 0 0,-1-1-1,1 1 1,-1 0 0,1-1 0,-1 1 0,0 0 0,0-1 0,1 1 0,-1 0 0,0-1 0,0 1-1,-1 0 1,1-3 0,-1 3-310,1 1 0,-1-1 0,1 1 0,-1-1 0,1 1 0,-1-1 0,0 1-1,1 0 1,-1-1 0,0 1 0,1 0 0,-1 0 0,0 0 0,1-1 0,-1 1 0,0 0-1,0 0 1,1 0 0,-1 0 0,0 0 0,1 0 0,-1 0 0,0 1 0,-1-1 0,-27 8 3418,3 3-3393,-26 12 244,1 1-1,2 3 1,0 2-1,-84 66 1,132-95-579,0 1 0,0 0 0,0-1 0,0 1 0,0 0 0,0 0 0,0 0 0,0 0 0,0 0 0,0 0 1,0 0-1,1 0 0,-1 1 0,0-1 0,1 0 0,-1 0 0,1 0 0,-1 1 0,1-1 0,0 0 0,-1 1 0,1-1 0,0 0 0,0 1 0,0-1 0,0 0 0,0 1 1,0-1-1,1 0 0,-1 1 0,0-1 0,1 0 0,-1 1 0,1-1 0,0 1 0,1 0-19,0-1 0,0 1 0,0-1 0,0 0 0,0 1 1,0-1-1,0-1 0,1 1 0,-1 0 0,0 0 0,1-1 0,-1 1 0,0-1 0,1 0 0,-1 0 0,1 0 1,-1 0-1,0 0 0,4-1 0,47-7-237,-36 5 218,0 0 0,1 1-1,-1 1 1,32 2 0,-43 0 52,0 0-1,0 1 1,0-1 0,-1 1-1,1 0 1,-1 1 0,1-1 0,-1 1-1,0 0 1,0 0 0,0 1 0,0 0-1,-1 0 1,1 0 0,-1 0 0,0 0-1,0 1 1,4 7 0,3 7 78,0 0 0,-1 2 0,-1-1 1,-1 1-1,10 40 0,15 116 649,-21-99-440,14 126 116,-26-203-414,0 1-1,0-1 1,0 0 0,0 1-1,1-1 1,-1 0-1,0 1 1,1-1 0,-1 0-1,0 1 1,1-1 0,0 0-1,-1 0 1,1 0 0,0 0-1,0 0 1,1 2 0,-2-3-8,1 0 1,-1 0 0,1 0 0,0 0-1,-1 0 1,1 0 0,-1 0 0,1 0-1,0 0 1,-1 0 0,1 0-1,-1 0 1,1 0 0,-1 0 0,1-1-1,-1 1 1,1 0 0,0-1 0,-1 1-1,0 0 1,1-1 0,-1 1 0,1 0-1,-1-1 1,1 1 0,0-2 0,33-46-1148,-24 31 866,11-12-401,0 2-1,50-50 1,-62 69 674,0 0-1,1 0 1,-1 1-1,2 0 1,-1 1-1,0 0 1,1 1-1,0 0 1,1 0 0,-1 2-1,1-1 1,15-2-1,-22 6 126,1 0-1,-1 1 1,1 0-1,-1 0 1,0 0 0,0 0-1,0 1 1,0 0-1,0 0 1,0 0 0,0 1-1,0-1 1,-1 1-1,1 0 1,-1 1-1,0-1 1,0 1 0,0 0-1,-1 0 1,1 0-1,-1 0 1,4 7 0,9 13 708,-1 1 0,21 51 1,-26-55-480,1 5-76,-2 0-1,0 1 1,-2 0 0,0 0-1,-2 1 1,-2 0-1,2 42 1,-5-47-415,-1 0 0,-1 0 0,-1 0 0,-1-1 0,-1 1 0,-1-1 0,-1 0 0,-1-1 0,-17 35 0,9-34-370,15-21 47,0 1 1,-1-1-1,1 0 0,0 0 1,-1 0-1,1 0 1,-1 0-1,0 0 1,1-1-1,-1 1 1,1 0-1,-1-1 1,0 1-1,-3-1 1,2 0-414,0 0 0,-1-1 0,1 1 0,0-1-1,0 0 1,0 0 0,0 0 0,0-1 0,0 1 0,0-1 0,1 0 0,-1 1 0,0-1 0,1 0 0,-1-1 0,-1-1 0,-10-11-3153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28:52.35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 21 408,'-20'-13'6153,"21"7"-3960,12 4-1561,-4 8-457,-4-1-1425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28:53.82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 1270 1048,'-2'-9'3769,"4"-13"-2379,-1 20-1307,0 0 0,0 0 1,0 0-1,0 1 1,0-1-1,0 0 1,0 1-1,1-1 1,-1 0-1,1 1 1,-1 0-1,1-1 0,-1 1 1,1 0-1,0 0 1,0 0-1,0 0 1,3-1-1,40-6 534,-1 0-309,263-69 729,-214 58-823,459-64 279,-14 3-490,190-91 74,-5 1-44,-712 167-26,1948-377 3255,-1577 331-1020,230-44 2064,-497 71-4104,86-22 1306,-188 41-16,-17 8-976,3-4-631,1-1 0,-1 0 0,1 0 0,-1 0 0,1 0 0,-1 1 0,1-1 0,-1 0 0,1 0 0,0 1 0,-1-1 0,1 0 0,-1 1 0,1-1 0,0 0 0,-1 1 0,1-1 0,0 1 0,0-1 0,-1 1 0,1-1 0,0 1 0,0-1 0,-1 0 0,1 1 0,0-1 0,0 1 0,0-1 0,0 1 0,0 0 0,0-1 0,0 1 0,0-1 0,0 1 0,0-1 0,0 1 0,0-1 0,0 1 0,1-1 0,-1 1 0,0-1 0,0 1 0,0-1 0,1 0 0,-1 1 0,0-1 0,1 1 0,-1-1 0,1 0-378,1 0 0,-1 0 0,0 0 0,0 0 0,0 0 0,0-1 0,0 1 0,0-1 0,0 1 0,0-1 0,0 1 0,0-1 0,0 1 0,0-1 0,0 0 0,-1 1 0,1-1 0,0 0 0,0 0 0,-1 0 0,2-1 0,0 0-542,6-6-2426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29:01.4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0 486 252,'0'0'2614,"8"-2"497,26-4-2345,81-17 1769,146-48 0,106-58 619,-169 57-1954,243-98-193,-434 167-1179,-1 1 1,1 0-1,0 0 1,0 1-1,0 0 0,0 0 1,14 0-1,-27 9-3868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26:19.29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78 0 2268,'7'4'11489,"22"15"-6214,-5 1-4319,-1 2 0,-1 0 0,-1 1-1,-1 1 1,17 28 0,-33-45-924,0 1 0,0-1 0,0 1 0,-1 0 0,-1 0 0,1 0 0,-1 1 0,0-1 0,-1 0 0,0 1 0,0-1 0,-1 1 0,0 0 0,-1-1 0,0 1 0,0-1 0,0 1 1,-1-1-1,-1 0 0,1 0 0,-1 0 0,-1 0 0,-5 9 0,2-2-133,-2-1 0,1-1 1,-2 1-1,0-1 0,-16 16 1,20-24-458,0-1 1,1 0-1,-1 0 1,-1 0 0,-11 6-1,10-8-612,1 1-1,0-1 1,-1 0 0,0-1-1,1 0 1,-11 1 0,-35 0-6610,22-2 3901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29:02.20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 2874 940,'-1'-1'398,"0"1"-1,0-1 1,0 0-1,1 0 1,-1 0-1,0 0 0,1 0 1,-1 0-1,1 0 1,-1 0-1,1 0 1,0 0-1,-1 0 1,1 0-1,0 0 1,0 0-1,-1 0 1,1-1-1,0 1 1,0 0-1,0 0 1,1 0-1,-1 0 1,0-2-1,2-1 14,-1 1-1,0 0 0,1 0 1,0 0-1,-1 0 0,1 0 1,0 1-1,4-5 0,47-38 1889,10 2-1657,324-235 1296,-291 201-1767,161-167-1,75-158-151,-19 21-86,-255 321-2,2 2 0,3 3 0,94-63 0,221-116-1594,-223 145-2267,210-161 0,-295 190 3354,-2-2-1,-3-4 1,-3-2 0,82-116-1,-128 143 7124,-10 54-7369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29:03.05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1 153 1196,'445'-12'5052,"223"9"-2889,-602 3-1822,900 9 3799,-884-12-3169,-1-3-1,0-3 1,-1-4 0,111-32 0,-119 23-825,-30 9-109,2 1 1,77-11 0,-119 23-31,0-1 0,0 1 0,0 0 1,0 0-1,0 0 0,-1 0 0,1 1 0,0-1 0,0 0 0,0 1 1,0 0-1,0-1 0,-1 1 0,1 0 0,0 0 0,0 0 0,-1 0 1,1 0-1,-1 0 0,1 0 0,-1 1 0,1-1 0,0 2 0,0 0-104,0 0-1,-1 0 1,0 1-1,1-1 1,-1 0-1,0 1 1,-1-1-1,1 0 0,-1 1 1,1-1-1,-1 1 1,0 3-1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27:59.0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675 2 676,'4'0'849,"0"-1"0,0 0 0,0 1 1,0 0-1,0 0 0,0 0 0,0 1 0,0-1 0,0 1 1,0 0-1,0 0 0,0 0 0,0 1 0,-1-1 0,1 1 0,6 4 1,-3-1-153,0 0 1,-1 1 0,0 0 0,0 0 0,0 1-1,0 0 1,6 11 0,3 7-26,-2 2 0,-1-1 0,15 49-1,-19-49-337,-2 1-1,-1 1 0,-1-1 0,1 37 1,-9 115 689,1 0-370,43 335 57,-4-75-653,-26-282 413,-7 0 0,-31 282 0,-29 85 1170,17-126-690,25-282-803,-6 0 0,-49 157 0,55-228 20,2 0 0,3 1 0,1 0 0,-5 91 0,-21-92-167,25-27 0,1 1 0,0 0 0,2 0 0,0 0 0,1 1 0,0 0 0,2 0 0,1 1 0,-2 25 0,0-6 0,2-18 0,-1 0 0,-1-1 0,-1 0 0,-1 0 0,-1-1 0,-16 30 0,10-25 0,-2-1 0,-1 0 0,-38 39 0,11-18 0,-1-2 0,-54 40 0,54-41-126,38-34 50,0 0 0,0-1 0,-1 0 1,0 0-1,-1-1 0,-12 7 0,17-14-684,1 0 0,-1 0 0,0 0 0,0-1 0,1 1 0,-1-1 0,1 0 0,0 0 0,-1 0 0,1-1 0,0 1-1,0-1 1,-4-5 0,-45-73-13636,33 52 10499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27:59.85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0 645 1540,'11'4'852,"0"0"-1,0-1 1,0 0 0,0 0-1,12 0 1,14 0 459,53-4-1,-31-1-7,393-9 4850,0-13-3507,309-11-1392,1683-103-498,-890-98-790,-1426 211 19,46-9 979,255-18 1,-295 48-745,-29 2 33,156-23 0,-260 25-294,-1 0 0,1 0 0,0 0 0,-1 0 0,1 0 0,0 0 0,0 0 0,-1 0 0,1 0 0,0 0 0,0-1 0,-1 1 0,1 0 0,0 0 0,-1-1 0,1 1 0,-1-1 0,1 1 0,0 0 0,-1-1-1,1 1 1,-1-1 0,1 1 0,-1-1 0,1 0 0,-1 1 0,0-1 0,1 0 0,-1 1 0,0-1 0,1 0 0,-1 1 0,0-2 0,0 0-243,-1 1 0,0-1 0,0 1-1,1 0 1,-1-1 0,0 1 0,-1 0 0,1 0-1,0-1 1,0 1 0,0 0 0,-1 0-1,-2-1 1,-53-28-8777,31 22 5470,-7 0 64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28:00.53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32 33 2020,'-4'-7'2849,"-10"-12"2800,14 18-5515,-1 1-1,1-1 1,0 1-1,0 0 1,-1-1-1,1 1 1,0-1-1,-1 1 1,1 0-1,0 0 1,-1-1-1,1 1 1,0 0 0,-1-1-1,1 1 1,-1 0-1,1 0 1,0 0-1,-1 0 1,1-1-1,-1 1 1,1 0-1,-1 0 1,1 0-1,-1 0 1,1 0-1,-1 0 1,1 0-1,0 0 1,-1 0-1,1 0 1,-1 0 0,0 1-1,1 3 239,0 0 0,1 0 0,-1 0 0,1 0 0,0 0 0,0 0-1,0 0 1,1 0 0,2 5 0,0 2 189,104 290 3300,-43-127-2892,147 552 326,-177-551-1248,-7 2-1,5 221 0,-25 111-33,4 126 15,-3-33 18,15 249 335,-16-724 532,-5 1 1,-6-1-1,-21 130 1,17-50-905,6-196 23,1-7-82,-1 1 1,1-1-1,-1 0 1,1 0-1,-1 0 1,-1 0-1,1 0 1,-1 0-1,-1 4 0,2-7 23,1-1 0,-1 1 0,1-1 0,-1 1 0,1-1 0,-1 0 0,1 1 0,-1-1 0,0 0 1,1 1-1,-1-1 0,1 0 0,-1 0 0,0 0 0,1 1 0,-1-1 0,0 0 0,1 0 0,-1 0 0,0 0 0,1 0 0,-1 0 0,-1-1 0,-24-12-874,-7-2-1685,7 3-4934,25 11 6739,0-1 0,0 1-1,0-1 1,0 0-1,0 1 1,0-1 0,0 0-1,1 1 1,-1-1-1,1 0 1,-1 0 0,1 1-1,0-1 1,0 0-1,-1 0 1,1 0 0,1-2-1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28:04.14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2 126 656,'2'-6'1629,"0"-1"-1,1 1 1,0 0-1,0 0 0,0 0 1,0 1-1,1-1 1,0 1-1,8-8 1598,-10 59-614,-2 20-2068,-9 280-31,8-329-477,-1 11-29,0-24 19,-2-13 44,-4-29-89,1-1 1,2 0-1,2 0 1,2-1-1,5-57 1,-3 80-33,1 0 1,1 0-1,0 1 1,2-1-1,0 1 1,13-28-1,-14 34 20,1 0 0,1 0 0,0 0 0,0 1 0,1 0 0,0 0 0,0 1-1,1 0 1,1 0 0,-1 1 0,12-8 0,-19 14 29,0 0 1,1 0-1,-1 1 0,0-1 1,1 0-1,-1 0 0,1 1 0,-1-1 1,1 1-1,-1-1 0,1 1 1,-1 0-1,1-1 0,-1 1 1,1 0-1,0 0 0,-1 0 1,1 0-1,-1 1 0,1-1 1,-1 0-1,1 1 0,-1-1 1,1 1-1,-1-1 0,1 1 0,1 1 1,-1 0 2,0 0 0,-1 0 1,1 0-1,0 1 0,-1-1 1,0 1-1,1-1 0,-1 1 1,0-1-1,0 1 0,0 0 0,-1 0 1,1 5-1,1 9 35,-1 1 1,-1-1-1,-3 32 1,-8 199 225,4-212-1575,-1-31-4056,0-23-4514,6 10 6917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28:04.72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86 306 1372,'63'-39'9001,"-8"-5"-4909,-48 37-3940,-1 0-1,1-1 1,-1 0 0,-1 0-1,1 0 1,-1 0 0,-1-1-1,0 0 1,0 0 0,0 0-1,-1 0 1,3-16 0,-6 22-149,1 0 1,0 0-1,-1-1 1,0 1-1,0 0 1,0-1-1,0 1 1,0-1-1,-1 1 1,1 0-1,-1 0 1,0-1-1,0 1 1,0 0-1,-1 0 1,1 0-1,-1 0 1,1 0-1,-1 0 1,0 1-1,0-1 1,0 0-1,-1 1 1,1 0-1,-1-1 1,1 1-1,-1 0 0,0 0 1,-4-2-1,3 2 7,0 1-1,-1-1 1,1 1-1,0 0 1,-1 0-1,0 1 1,1-1-1,-1 1 1,1 0-1,-1 0 1,1 0-1,-1 1 0,0-1 1,1 1-1,-1 0 1,1 1-1,0-1 1,-1 1-1,1 0 1,-6 3-1,0 2 31,0 0 0,0 0-1,1 0 1,0 1 0,1 1 0,0 0-1,0 0 1,0 0 0,1 1 0,1 0-1,0 0 1,0 1 0,1 0 0,0 0-1,1 0 1,1 0 0,-5 21 0,8-31-14,0 0 0,-1 0 1,1-1-1,0 1 1,0 0-1,0 0 0,0-1 1,0 1-1,0 0 0,0 0 1,0-1-1,0 1 1,0 0-1,0 0 0,1-1 1,-1 1-1,0 0 1,1 0-1,-1-1 0,0 1 1,1 0-1,-1-1 0,1 1 1,-1-1-1,1 1 1,-1-1-1,1 1 0,-1 0 1,1-1-1,0 0 1,-1 1-1,2 0 0,0-1 26,0 0 0,0 1 0,0-1 0,0 0 0,0 0 0,0 0 0,0 0 0,0-1 0,0 1 0,0 0 0,4-2 0,48-23 418,-36 13-453,0-1-1,0 0 1,-1-2 0,-1 0-1,0 0 1,-1-2-1,-1 0 1,14-21-1,-25 32-10,-12 20-13,-15 31 79,21-32 24,0-1 1,1 2 0,0-1 0,1 0-1,1 26 1,0-34-68,0 1 0,1-1 0,-1 0 0,1 1 0,1-1 0,-1 0 0,1 0 0,-1 0 0,1 0 0,1 0 0,-1 0 0,1 0 0,0-1 0,0 1 0,0-1 0,0 0 0,6 5 0,-7-7-86,0-1-1,0 0 1,-1 0 0,1 0 0,0 0 0,0 0-1,0 0 1,1-1 0,-1 1 0,0-1-1,0 1 1,0-1 0,0 0 0,1 0 0,-1 0-1,0 0 1,0 0 0,0-1 0,0 1-1,1 0 1,-1-1 0,3-1 0,0 0-434,-1-1 0,1 0 0,-1 0 0,0 0 0,0 0 0,0-1 0,0 1 0,-1-1 0,6-7 0,-2 1-865,0-1 0,0-1 0,-1 1 0,0-1 0,-1 0-1,0-1 1,3-14 0,-5 9-515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28:05.27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35 428,'0'0'185,"0"0"-1,0-1 1,0 1 0,0-1 0,0 1-1,0 0 1,0-1 0,1 1 0,-1-1-1,0 1 1,0 0 0,0-1-1,0 1 1,0 0 0,1-1 0,-1 1-1,0 0 1,0-1 0,1 1 0,-1 0-1,0-1 1,1 1 0,-1 0-1,0 0 1,0-1 0,1 1 0,-1 0-1,1 0 1,-1 0 0,0-1-1,1 1 1,-1 0 0,0 0 0,1 0-1,-1 0 1,1 0 0,19 4 3541,15 15 1364,-31-15-4778,-1 1-1,1-1 1,-1 1 0,0 0-1,-1 0 1,1 0 0,-1 1 0,0-1-1,0 0 1,0 1 0,-1 0-1,0-1 1,0 1 0,0 0 0,-1-1-1,0 1 1,0 0 0,-1-1-1,0 7 1,0-2-228,-1-1 1,0 1-1,0-1 0,-1 1 0,0-1 1,0 0-1,-1 0 0,0-1 1,-1 1-1,-9 13 0,13-22-89,1 1-1,0-1 1,0 0 0,0 1-1,0-1 1,0 1 0,-1-1-1,1 0 1,0 1 0,0-1-1,-1 0 1,1 0 0,0 1-1,-1-1 1,1 0 0,0 1-1,0-1 1,-1 0-1,1 0 1,-1 0 0,1 0-1,0 1 1,-1-1 0,1 0-1,0 0 1,-1 0 0,1 0-1,-1 0 1,1 0 0,0 0-1,-1 0 1,1 0 0,-1 0-1,1 0 1,0 0 0,-1 0-1,1 0 1,-1 0-1,1 0 1,0-1 0,-1 1-1,1 0 1,0 0 0,-1 0-1,1-1 1,0 1 0,-1 0-1,1 0 1,0-1 0,0 1-1,-1-1 1,-5-29-435,6-38-287,2 45 501,0 0 1,1 1-1,13-45 0,-12 69 226,0 13 90,2 17 243,-13 52 591,8-90-965,1 0 1,0 0-1,0 0 1,0 0 0,1 1-1,0-1 1,6-8-1,8-17-371,-12 15 184,14-29-407,-18 43 603,0 0-1,0 0 1,0 0 0,0 0-1,0 0 1,1 0 0,-1 0 0,1 1-1,-1-1 1,1 1 0,0-1 0,-1 1-1,1 0 1,0-1 0,0 1-1,3-1 1,-2 3 55,0 0-1,-1 0 1,1 1-1,-1-1 1,1 1-1,-1 0 1,0 0-1,0 0 1,0 0-1,0 0 1,0 0-1,0 0 1,-1 1-1,1-1 1,-1 1-1,3 4 1,2 3 140,7 10 323,0 1 0,15 36 0,-18-35-222,1-1 0,21 33 0,-31-54-422,0 1 0,0 0 0,0-1 0,0 1 0,0-1 0,0 0 0,1 1 0,-1-1 0,0 0 0,0 0 0,0 0 0,0 1 0,0-1 0,0 0 0,1-1 0,-1 1 0,0 0 0,0 0 0,0 0 0,0-1 0,0 1 0,0 0 0,0-1 0,0 1 0,0-1 0,0 0 0,0 1 0,0-1 0,0 0 0,0 1 0,0-1 0,1-2 0,33-27-5409,-32 27 4863,33-38-7028,-27 24 5138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28:05.60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0 130 740,'10'25'8383,"-9"-22"-7499,0 0-1,0 1 0,0-1 1,0 0-1,1 0 0,0 0 0,-1 0 1,5 4-1,-5-6-749,0 0-1,1 0 1,-1 0 0,0-1-1,1 1 1,-1 0 0,1-1-1,0 1 1,-1-1-1,1 1 1,-1-1 0,1 0-1,0 1 1,-1-1 0,1 0-1,0 0 1,-1-1 0,1 1-1,0 0 1,-1 0 0,1-1-1,0 1 1,1-1 0,3-1-111,-1 0 1,1-1 0,-1 1 0,1-1-1,-1 0 1,0 0 0,0-1 0,0 1 0,0-1-1,0 0 1,-1-1 0,0 1 0,0-1 0,0 0-1,5-9 1,-7 10-171,0 1-1,0-1 1,0 0-1,-1 0 1,1 0-1,-1 0 1,0 0 0,-1 0-1,1 0 1,-1 0-1,1 0 1,-1 0-1,0 0 1,-1 0-1,1-1 1,-1 1-1,0 0 1,0 0 0,0 0-1,0 1 1,-1-1-1,1 0 1,-1 0-1,-4-5 1,5 8 120,0-1 0,0 1 0,0-1-1,0 1 1,0-1 0,-1 1 0,1 0 0,0 0 0,-1-1 0,1 1 0,-1 0 0,1 0-1,-1 0 1,0 1 0,1-1 0,-1 0 0,0 1 0,0-1 0,0 1 0,1 0-1,-1-1 1,0 1 0,0 0 0,0 0 0,0 0 0,1 0 0,-1 0 0,0 1 0,0-1-1,0 1 1,1-1 0,-1 1 0,0-1 0,0 1 0,1 0 0,-1 0 0,1 0 0,-1 0-1,1 0 1,-1 0 0,1 1 0,0-1 0,-1 0 0,1 1 0,-2 1 0,-2 3 191,-1 1 1,1-1 0,0 1 0,1 0 0,-1 1-1,1-1 1,1 1 0,-5 13 0,4-6 152,1 0 0,1 0 0,0 0 1,1 0-1,0 0 0,2 0 0,0 0 0,0 0 0,1 0 1,1 0-1,1 0 0,0 0 0,1-1 0,10 23 0,-9-26-295,0-1-1,1 1 1,0-1-1,1-1 0,0 1 1,0-1-1,1-1 0,0 1 1,1-2-1,0 1 1,0-1-1,0-1 0,1 0 1,0 0-1,0-1 1,1 0-1,-1-1 0,19 4 1,-15-5-927,1-1 0,-1 0 0,1-1 0,-1-1 1,26-3-1,-21 1-2330,-1-2 0,1 0 0,36-15 0,-29 8-255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28:06.86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37 1232,'0'-2'540,"0"0"-1,0 0 1,0 0 0,0 0-1,0 0 1,0-1 0,1 1-1,-1 1 1,1-1 0,0 0-1,-1 0 1,1 0-1,0 0 1,2-2 0,-3 3-341,1 1 0,-1 0 1,1-1-1,-1 1 0,1 0 1,-1-1-1,1 1 1,0 0-1,-1 0 0,1-1 1,-1 1-1,1 0 0,0 0 1,-1 0-1,1 0 0,0 0 1,-1 0-1,1 0 0,0 0 1,-1 0-1,1 0 0,0 0 1,-1 1-1,1-1 1,-1 0-1,1 0 0,0 1 1,0-1-1,3 3 147,-1-1-1,0 1 1,0-1-1,1 1 1,-1 0 0,-1 0-1,1 1 1,0-1 0,-1 1-1,0-1 1,0 1 0,2 3-1,4 14 113,-2-1 0,0 1 1,-1 0-1,-1 0 0,-1 1 0,-1-1 0,0 25 0,-15 158 1018,8-151-1127,0-5-185,-4 79 105,9-110-252,0 0 1,1 0 0,1 0-1,1-1 1,5 21 0,-8-36-19,1 0 1,-1 0-1,0 0 1,1 0-1,-1 0 1,1 0-1,-1-1 1,1 1-1,-1 0 1,1 0-1,-1 0 1,1-1-1,0 1 1,-1 0-1,1-1 1,0 1-1,0-1 0,-1 1 1,1-1-1,0 1 1,0-1-1,0 1 1,0-1-1,0 0 1,0 0-1,0 1 1,-1-1-1,1 0 1,0 0-1,0 0 1,2 0-1,1-1-42,-1 1-1,1-1 0,-1 0 0,1-1 0,-1 1 0,1-1 0,-1 1 0,6-5 0,4-3-884,0-1-1,-1 0 1,15-15-1,10-24-6095,-10-7-3802,-20 40 7728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26:20.1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603 22 1376,'-3'-2'1241,"0"0"1,0 0-1,0 0 0,0 0 0,0 0 0,0 1 1,-1-1-1,1 1 0,-1 0 0,-3-1 0,-41 0 4652,22 5-5279,-50 14 0,38-8 417,-23 4-655,23-7-322,0 2 0,0 1 0,0 3 0,2 1 0,-45 22 0,53-16-129,14-6-1263,10-3-3713,16-10-2150,15-15 1350,-23 12 4140,5-1-495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28:07.2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61 1552,'4'15'6184,"8"12"-1981,2 4-995,-9-5-1837,-1-1 1,-2 1-1,0 0 0,-4 43 1,0-12-931,5-52-432,4-15-127,12-30-308,-10 22 166,99-230-4253,-105 242 4382,0 1-1,0-1 1,1 0-1,0 1 1,0 0 0,8-8-1,-12 12 134,1 1 0,0-1 0,-1 1 0,1-1 0,0 1 0,0-1 0,-1 1 0,1 0 0,0 0 0,0-1 0,0 1 0,-1 0 0,1 0 0,0 0-1,0 0 1,0 0 0,-1 0 0,1 0 0,0 0 0,0 0 0,0 0 0,1 1 0,0 0 43,-1 0 0,1 0 1,-1 0-1,1 0 0,-1 1 0,1-1 0,-1 1 1,0-1-1,0 1 0,0-1 0,0 1 0,0-1 1,2 5-1,2 11 430,0 0 0,-1 0 0,-1 0 1,-1 1-1,0 0 0,-2-1 0,1 1 0,-4 23 0,2 4 20,0-16-400,0-11-388,1-1 0,0 1 1,1-1-1,1 1 0,1-1 1,9 32-1,-12-48 83,0-1 1,1 1-1,-1-1 1,1 1-1,-1-1 1,0 0-1,1 1 0,-1-1 1,1 0-1,-1 1 1,1-1-1,-1 0 1,1 0-1,0 0 1,-1 1-1,1-1 1,-1 0-1,1 0 1,-1 0-1,1 0 0,0 0 1,-1 0-1,1 0 1,-1 0-1,1 0 1,-1 0-1,1 0 1,0 0-1,-1-1 1,1 1-1,-1 0 1,1 0-1,-1-1 0,1 1 1,-1 0-1,1-1 1,-1 1-1,1 0 1,-1-1-1,0 1 1,1-1-1,-1 1 1,1-1-1,-1 1 1,1-2-1,22-23-5717,-15 14 3609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28:07.7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78 197 304,'32'-22'10760,"-7"-12"-5594,-20 27-4933,-1 0 0,0-1 0,-1 0 1,0 0-1,0 0 0,-1 0 0,0 0 1,0 0-1,-1 0 0,0-1 0,-1 1 1,0-1-1,0-8 0,0 17-210,0-1 0,-1 0 1,1 0-1,0 0 0,0 0 0,0 0 0,-1 1 1,1-1-1,0 0 0,-1 0 0,1 0 0,0 1 0,-1-1 1,1 0-1,-1 1 0,0-1 0,1 0 0,-1 1 0,1-1 1,-1 1-1,0-1 0,0 1 0,1-1 0,-1 1 1,0-1-1,0 1 0,1 0 0,-2-1 0,0 1 1,0 0-1,0 0 0,0 0 1,0 0-1,0 1 1,0-1-1,0 1 0,0-1 1,0 1-1,0 0 1,-3 1-1,-48 35 42,50-35-51,-41 43 2,42-43-14,0 1-1,0-1 0,0 1 1,0 0-1,0 0 0,0 0 1,1 0-1,0 0 0,-1 0 1,1 0-1,0 0 0,1 0 1,-1 1-1,0-1 0,1 0 1,0 4-1,0-6-3,1 0 0,-1 0 0,1 0-1,-1 0 1,1 0 0,-1-1 0,1 1 0,-1 0 0,1 0 0,0-1 0,0 1-1,-1 0 1,1-1 0,0 1 0,0-1 0,0 1 0,0-1 0,0 1 0,0-1-1,0 1 1,-1-1 0,1 0 0,0 0 0,0 0 0,0 1 0,0-1 0,0 0 0,1 0-1,-1 0 1,0 0 0,0-1 0,0 1 0,0 0 0,-1 0 0,1-1 0,0 1-1,0 0 1,0-1 0,0 1 0,0-1 0,0 1 0,0-1 0,1 0 0,47-29 4,-42 26-58,39-37-551,-39 34 423,0 0 0,0 0 0,1 1 0,0 0 0,18-10 0,-25 20 316,0 1 0,0 0 1,-1 0-1,1 0 0,-1 0 1,0 0-1,0 0 0,-2 7 0,-9 73 1507,41-127-8259,6-28-5231,-31 54 9253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28:08.09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27 1180,'18'73'13905,"0"-1"-7163,-18-78-6922,1 1 0,0-1 0,0 0 0,0 0 0,1 1 0,0-1 0,0 1 0,5-11 0,-1 2-430,1 0 1,1 0 0,9-14 0,-10 20 332,-5 5 210,0 0 0,0 0 0,1 0 0,-1 1 0,0-1 0,1 1 0,0-1 0,0 1 0,0 0 0,0 0 0,5-3 1,-7 6 91,0-1 1,0 0 0,-1 1 0,1-1 0,0 1-1,0-1 1,-1 1 0,1 0 0,-1-1 0,1 1-1,-1-1 1,1 1 0,-1 0 0,1 0 0,-1-1-1,1 1 1,-1 0 0,0 0 0,1-1 0,-1 1-1,0 0 1,0 0 0,0 1 0,8 29 856,-6-26-574,8 47 1415,-9-40-1513,1-1 1,1 1-1,0-1 1,0 0-1,1 0 1,0 0-1,7 12 1,-10-22-359,0 0 0,0-1 0,0 1 0,1 0 1,-1-1-1,0 1 0,0-1 0,0 0 0,1 1 0,-1-1 0,0 0 0,1 0 1,-1 0-1,0 0 0,0 0 0,1 0 0,-1 0 0,0 0 0,1-1 0,-1 1 1,0 0-1,0-1 0,0 1 0,1-1 0,-1 1 0,0-1 0,0 0 0,0 1 0,0-1 1,0 0-1,0 0 0,1-1 0,37-29-6093,-38 31 6210,24-26-5603,-14 12 2762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28:08.47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37 460,'5'22'10870,"8"-9"-4294,-11-12-6210,1 0-1,0 0 1,0 0-1,0-1 1,-1 1-1,1-1 1,0 1-1,0-1 1,0 0-1,0 0 1,0 0-1,3-1 1,1 0-368,0 0 1,0-1-1,0 0 1,0 0 0,0-1-1,0 0 1,-1 0-1,1 0 1,10-9-1,-12 7-54,1 1 0,-2-2 0,1 1 0,0-1 0,-1 0 0,4-6 0,-8 11-64,-2 39-1140,2-30 341,1 0 0,0 0 1,1 1-1,0-1 0,0 0 1,0 0-1,5 8 0,5 18-7689,-9-22 5475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28:11.86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434 14 1236,'10'-14'9596,"-28"19"-4821,-39 22-2026,52-24-2333,-130 68 1888,-72 34-1726,186-97-1205,43-23-929,3-1 779,47-30-1262,-66 43 1935,0 0-1,0 0 1,0 1-1,0 0 0,0 0 1,1 0-1,-1 1 1,1 0-1,-1 0 0,1 0 1,6 1-1,-11 1 103,0-1 0,-1 1 0,1 0 0,0-1 0,0 1 0,0 0 0,-1 0 0,1 1 0,0-1 0,-1 0 0,1 0 0,-1 1 0,0-1 0,1 1 0,-1-1 0,0 1 0,0 0 0,0-1 0,0 1 0,0 0 0,0 0 0,-1 0 0,1 0 0,0-1 0,-1 1 0,0 0 0,1 0 0,-1 3 0,2 10 117,-1 1 0,-1 28 0,0-9 333,2-6-27,-2 0 0,-1-1-1,-2 1 1,0-1 0,-2 1-1,-1-1 1,-1 0 0,-2-1-1,-1 0 1,-17 34 0,26-58-396,-1 0 0,0 0 0,0 0 1,0 0-1,0 0 0,0-1 0,-1 1 1,1-1-1,-5 4 0,5-5-290,0 0 0,0 1-1,-1-1 1,1 0 0,0-1-1,0 1 1,-1 0 0,1 0 0,-1-1-1,1 0 1,-4 1 0,2-1-474,0-1 1,0 1-1,0-1 1,0 0-1,0 0 1,0-1-1,0 1 1,1-1-1,-1 1 1,0-1 0,1-1-1,0 1 1,-1 0-1,1-1 1,0 1-1,-3-4 1,-7-7-2352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28:12.19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37 50 3172,'-8'-36'16773,"0"24"-13967,8 12-2912,0-1 1,-1 1 0,1 0-1,0 0 1,0 0 0,-1 0 0,1 0-1,0 0 1,0 0 0,-1 0 0,1 0-1,0 0 1,-1 0 0,1 0 0,0 0-1,0 0 1,-1 0 0,1 0-1,0 0 1,0 0 0,-1 0 0,1 0-1,0 0 1,0 0 0,-1 1 0,1-1-1,0 0 1,0 0 0,0 0 0,-1 0-1,1 1 1,0-1 0,0 0-1,0 0 1,-1 0 0,1 1 0,0-1-1,-11 9-5297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28:12.52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0 284 980,'3'4'509,"0"-1"0,0 0 0,1 1 1,-1-1-1,0 0 0,1-1 0,0 1 0,0 0 0,0-1 0,0 0 1,0 0-1,0 0 0,1-1 0,-1 0 0,0 1 0,6-1 0,-1 0-283,-1 0 0,1-1 0,0 0 0,0 0 0,0-1 0,-1-1 0,1 1 0,9-4 0,-4 0-343,1 0-1,-2-1 1,1 0-1,-1-1 1,0-1-1,0 0 1,-1 0-1,0-2 1,20-19-1,-28 23-31,0 0-1,0-1 1,0 0-1,0 0 1,-1 0-1,-1 0 0,1-1 1,-1 1-1,0-1 1,-1 0-1,1 1 1,-2-1-1,1 0 1,-1 0-1,0 0 0,-1 1 1,-2-13-1,3 16 142,-1 0-1,0 0 0,1 1 0,-2-1 0,1 0 0,0 0 0,-1 1 1,0-1-1,0 1 0,0 0 0,0-1 0,0 1 0,-1 0 1,1 0-1,-1 1 0,0-1 0,0 0 0,0 1 0,0 0 1,0-1-1,0 1 0,-1 1 0,1-1 0,-1 0 0,0 1 1,1 0-1,-1 0 0,0 0 0,0 0 0,0 0 0,0 1 1,1 0-1,-1 0 0,0 0 0,0 0 0,-4 1 0,2 1 164,0-1-1,0 1 0,1 0 1,-1 1-1,0-1 1,1 1-1,-1 0 0,1 1 1,0-1-1,0 1 0,1 0 1,-1 0-1,1 1 1,0-1-1,0 1 0,0 0 1,1 0-1,-1 0 1,1 1-1,0-1 0,-3 11 1,4-11-392,0 0 1,1 0 0,-1 1 0,1-1 0,0 0 0,1 0-1,-1 1 1,1-1 0,0 0 0,1 1 0,-1-1-1,1 0 1,0 1 0,0-1 0,4 9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28:12.85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11 1404,'5'-10'12409,"-4"9"-12091,11 10 4094,9 20-2036,-14-12-1922,-2-1 0,0 1 0,0 0 1,-2 0-1,0 1 0,-1-1 1,0 28-1,-5-4-217,0 1-1,-11 41 1,11-48-663,9-29-379,9-17 82,5-10 116,2-2 55,0 0 1,43-31-1,-59 49 556,0 1-1,0 0 1,0 0 0,0 1 0,1 0 0,0 0-1,-1 1 1,1-1 0,0 1 0,0 1 0,0 0-1,0 0 1,0 0 0,1 0 0,-1 1 0,0 1-1,12 1 1,-16-1 48,0 1-1,1-1 0,-1 1 0,0 0 1,-1 0-1,1 0 0,0 0 0,-1 0 1,1 1-1,-1-1 0,1 1 1,-1-1-1,0 1 0,0 0 0,-1 0 1,1 0-1,0 0 0,-1 0 0,0 1 1,0-1-1,0 0 0,0 1 0,0-1 1,-1 0-1,1 1 0,-1-1 1,0 1-1,-1 4 0,1 11 128,0 0-1,-2 0 1,-6 32-1,4-33-286,-1 0 1,-1 0-1,-13 28 0,-17 15-2953,-3-16-2328,-6-8-3413,24-23 5209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28:14.04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49 346 1632,'2'-87'19174,"10"109"-17867,8 28-1243,-6 5 337,9 70-1,-21-106-380,-1 0 0,0 0 0,-2 0-1,0 0 1,-1 0 0,-1 0-1,-8 29 1,4-23 9,7-19-13,-1 1-1,-1-1 0,0 1 1,1-1-1,-2 0 0,1 1 1,-1-1-1,0 0 0,0-1 1,-1 1-1,-6 8 0,9-14-14,0 0-1,-1 1 0,1-1 1,0 0-1,0 0 0,-1 0 1,1 1-1,0-1 0,-1-1 1,1 1-1,0 0 0,0 0 1,-1 0-1,1-1 0,0 1 1,0-1-1,-1 1 0,1-1 1,0 1-1,0-1 0,0 0 1,0 1-1,0-1 0,0 0 1,0 0-1,0 0 0,0 0 1,0 0-1,1 0 0,-1 0 1,0 0-1,0 0 0,0-2 1,-2-2 3,0 0 1,0 1 0,1-1-1,0 0 1,0-1 0,-2-7-1,-1-32-23,3-1-1,2 1 1,1 0-1,9-52 0,-5 64-17,0 0 0,2 0-1,2 0 1,13-33 0,-16 49 29,2 1 0,0 0 1,1 0-1,1 1 1,0 0-1,1 1 1,1 0-1,0 1 0,19-16 1,-23 22-30,3-4-44,1 1-1,0 0 1,1 1 0,0 0 0,0 1-1,1 0 1,0 2 0,0-1 0,21-5-1,-34 12-37,-1 0 1,0 0-1,0-1 0,1 1 0,-1 0 0,0 0 0,1 0 0,-1 0 0,0 0 0,1 0 0,-1 0 0,0 0 1,1 0-1,-1 0 0,0 0 0,0 0 0,1 1 0,-1-1 0,0 0 0,1 0 0,-1 0 0,0 0 0,0 0 0,1 1 1,-1-1-1,0 0 0,0 0 0,1 0 0,-1 1 0,0-1 0,0 0 0,0 0 0,1 1 0,-1-1 0,0 0 1,0 1-1,0-1 0,0 1 0,-3 15-4328,-15 19-4071,16-32 6615,-3 5-431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28:14.47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70 180 1908,'2'2'559,"0"1"-1,0-1 0,0 0 1,0 0-1,0 1 0,1-1 1,-1-1-1,1 1 0,-1 0 1,1-1-1,0 1 1,-1-1-1,1 0 0,0 1 1,0-2-1,0 1 0,0 0 1,0 0-1,0-1 0,0 0 1,6 0-1,-5 0-381,0-1-1,0 0 1,0 0-1,0 0 1,0-1-1,0 1 1,0-1 0,-1 0-1,1 0 1,-1 0-1,0-1 1,1 1-1,-1-1 1,0 0-1,0 0 1,4-6 0,0 0-168,0-1 1,-1 1 0,0-1 0,-1-1 0,7-16 0,-11 23-24,1 0 0,-1 0 0,0 0 0,0 0 0,0 0 1,-1 0-1,0 0 0,1 0 0,-1 0 0,-1 0 0,1 0 0,-1 0 1,1-1-1,-1 1 0,0 0 0,-1 1 0,1-1 0,-1 0 0,-2-4 1,3 7 8,0 0 0,0 0 0,-1 0 1,1 0-1,0 0 0,-1 0 0,1 0 1,-1 0-1,1 1 0,-1-1 1,0 1-1,1-1 0,-1 1 0,0-1 1,1 1-1,-1 0 0,0 0 0,1 0 1,-1 0-1,0 0 0,1 0 0,-1 1 1,0-1-1,1 0 0,-1 1 1,1-1-1,-1 1 0,0 0 0,1 0 1,-1-1-1,1 1 0,0 0 0,-1 0 1,-1 2-1,-5 2 10,1 0 1,-1 1-1,1 0 1,1 0-1,-8 8 1,0 6 216,0 0 0,2 0 1,0 2-1,2-1 0,0 1 0,-11 36 0,11-23 538,2 1-1,1 0 1,-4 60 0,10-89-687,1 0 0,0 0 1,0 0-1,1 0 1,0 0-1,0 0 1,1 0-1,0 0 0,0 0 1,0-1-1,1 1 1,0-1-1,0 0 1,1 0-1,0 0 0,0 0 1,0-1-1,1 1 1,0-1-1,0 0 1,6 5-1,-4-6-145,-1 0 1,1-1-1,-1 0 1,1 0-1,0 0 1,0-1-1,0 0 1,0 0-1,1-1 0,-1 0 1,0 0-1,1-1 1,-1 0-1,0 0 1,1-1-1,-1 0 1,0 0-1,1-1 0,-1 0 1,9-3-1,-8 1-806,0 0 0,-1-1 0,1 1 0,-1-1 0,0-1-1,-1 0 1,1 0 0,-1 0 0,0 0 0,-1-1 0,1 0 0,-1 0-1,-1-1 1,0 0 0,0 1 0,0-1 0,-1-1 0,3-9-1,2-5-1673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26:20.46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135 0 968,'0'7'7931,"-2"23"-3288,-5 35 868,-20 35-2271,9-36-2206,11-40-849,-53 253 1134,54-238-1574,2-1 0,2 1 0,1 0 0,2 1 0,7 45 0,-8-81-210,1 0 0,0-1-1,0 1 1,0 0-1,0 0 1,0-1 0,1 1-1,0-1 1,0 1 0,0-1-1,0 0 1,4 5-1,-4-6-205,1 0-1,-1-1 0,0 1 0,1-1 1,-1 1-1,1-1 0,0 0 0,-1 0 1,1 0-1,0-1 0,-1 1 1,1-1-1,0 1 0,0-1 0,0 0 1,-1 0-1,1 0 0,3-1 0,8-1-2512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28:14.92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11 207 308,'-2'-4'408,"0"-1"0,1 1 0,-1-1 0,1 1 0,0-1 0,1 1 0,-1-1 0,1 0 0,0 0 0,0 1 0,0-1 0,1 0 0,-1 1 0,1-1 0,0 0 0,1 1 0,-1-1 0,1 1 0,0 0 0,0 0 0,0-1 0,1 1 0,-1 0 0,1 1 0,0-1 0,0 0 0,0 1 0,1 0 0,-1 0 0,9-5 0,2-2 271,0 0 1,1 2-1,0 0 0,1 1 0,-1 0 0,2 1 0,22-5 1,-34 10-650,-1 0 0,0 0 0,1 1 0,-1-1 0,0 1 0,1 0 0,-1 1 0,1-1 0,-1 1 0,0 0 0,0 0 0,1 0 0,-1 0 0,0 1 0,0 0 0,0 0 0,0 0 0,-1 0 0,1 0 1,0 1-1,-1 0 0,0 0 0,0 0 0,1 0 0,-2 0 0,1 0 0,0 1 0,-1 0 0,0-1 0,1 1 0,-1 0 0,-1 0 0,1 0 0,-1 0 0,1 1 0,-1-1 0,-1 0 0,1 0 0,0 1 0,-1-1 0,0 1 0,0-1 0,0 0 1,-1 1-1,1-1 0,-1 0 0,0 1 0,-1-1 0,-1 6 0,-21 41 548,-55 90 1,52-97-88,1 1 0,-28 69-1,53-112-484,1 0 0,-1 0 1,0 0-1,0 0 0,1 0 0,-1-1 0,1 1 0,0 0 0,0 0 0,-1 1 0,1-1 0,1 0 0,-1 0 0,0 0 0,0 0 0,1 0 0,-1 0 0,1-1 0,-1 1 0,1 0 0,0 0 0,0 0 0,2 2 0,-1-2 20,0 0 0,0-1 0,0 1 0,0-1 0,1 0 0,-1 1-1,1-1 1,-1 0 0,1-1 0,-1 1 0,1 0 0,0-1 0,-1 1 0,1-1 0,3 0-1,13 0 200,0-2 0,0 0-1,35-8 1,-48 8-185,33-6 186,7-1-148,-1-3 0,0-1 1,68-29-1,-111 41-158,1-1 1,0 0 0,0 1-1,-1-1 1,1 0 0,-1 0-1,1 0 1,-1-1 0,0 1-1,0-1 1,0 1 0,0-1-1,-1 0 1,3-3 0,7-41-9245,-6 17 852,-2 20 5460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28:15.44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322 272 1792,'5'-2'1372,"1"-1"1,-1 0-1,0 0 0,0 0 0,-1-1 1,1 0-1,7-8 0,-8 7-714,-1 0 0,1 1 1,-1-1-1,0-1 0,-1 1 0,1 0 0,2-8 1,-4 7-600,1 1 1,-1-1 0,0 1 0,0-1 0,-1 0 0,0 1 0,0-1 0,0 0 0,0 1 0,-1-1 0,0 1 0,0-1 0,-1 1 0,0-1 0,0 1 0,0 0 0,0-1 0,-1 1 0,0 1 0,0-1 0,0 0 0,-1 1 0,1-1 0,-1 1 0,0 0 0,0 0 0,-7-4-1,4 3-54,-1 0 0,0 0-1,1 1 1,-1 0-1,-1 1 1,1-1-1,-1 2 1,1-1-1,-1 1 1,0 0-1,0 1 1,1 0 0,-1 1-1,0-1 1,0 2-1,0-1 1,0 1-1,0 1 1,0 0-1,0 0 1,1 0-1,-1 1 1,1 1 0,0-1-1,0 1 1,0 1-1,0-1 1,1 1-1,0 1 1,0-1-1,0 1 1,1 1-1,0-1 1,0 1 0,0 0-1,1 0 1,-8 15-1,7-11 68,0 2-1,0-1 0,2 1 1,-1-1-1,2 1 0,0 0 1,0 1-1,1-1 1,1 0-1,0 1 0,1-1 1,0 1-1,1-1 0,1 0 1,0 1-1,1-1 1,0 0-1,8 19 0,-10-30-19,0 1 1,1 0-1,-1-1 0,1 1 0,0-1 0,0 0 0,0 0 0,0 0 1,0 0-1,0 0 0,1 0 0,-1 0 0,1 0 0,-1-1 0,1 0 1,-1 1-1,1-1 0,0 0 0,4 1 0,-1-1-6,1 0 0,-1-1 0,0 0-1,0 0 1,0 0 0,0-1 0,0 0 0,0 0-1,7-2 1,8-5-14,0 0 1,0-1-1,0-1 0,20-15 0,23-17-71,-36 23-27,1 0 0,0 2 0,35-15 0,-62 32 84,1-1 0,-1 1 0,0 0 0,1 0 0,-1 0 0,0 0 0,1 0-1,-1 0 1,0 0 0,1 1 0,-1-1 0,0 1 0,0 0 0,0 0 0,0 0 0,1 0 0,-1 0 0,0 0 0,0 0-1,-1 1 1,1-1 0,0 1 0,0-1 0,-1 1 0,3 2 0,6 7 343,-1 1-1,15 24 1,-12-18-7,12 19-188,-16-23 49,0-2 1,1 1-1,0-1 1,1 0-1,17 16 1,-25-26-432,1 0 1,0 0 0,0 0 0,0 0 0,0-1 0,0 1 0,1-1-1,-1 0 1,0 0 0,1 0 0,-1 0 0,5 0 0,-4-1-343,-1 0 0,1-1 0,0 1 0,0-1 0,-1 0 0,1 0 0,0 0 0,-1 0 0,1-1 0,-1 1 0,1-1 0,-1 0 0,4-3 0,39-36-10495,-32 23 7436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28:20.4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577 38 188,'1'0'307,"0"-1"0,1 1-1,-1 0 1,0-1 0,0 1 0,0-1 0,0 0 0,0 1-1,0-1 1,0 0 0,0 0 0,0 1 0,0-1-1,0 0 1,0 0 0,-1 0 0,1 0 0,0 0-1,-1 0 1,1 0 0,-1-1 0,1 1 0,-1 0 0,1 0-1,-1 0 1,1-2 0,3-10 6927,-13 16-3409,-18 1-2914,17-2-589,-531 131 1590,524-127-1977,20-3-1409,30-12-2256,-22 3 2517,94-45-6550,4 9 6007,-108 42 1817,0 0 0,-1 0 0,1 0 0,0 1 0,0-1 1,-1 0-1,1 0 0,0 0 0,0 0 0,-1 1 0,1-1 0,0 0 0,-1 1 0,1-1 0,0 1 0,-1-1 0,1 1 0,-1-1 0,1 1 0,-1-1 0,1 1 0,-1-1 0,1 1 0,-1 0 0,1-1 0,-1 1 0,0 0 0,1-1 0,-1 1 0,0 0 0,0-1 1,1 1-1,-1 0 0,0 0 0,0-1 0,0 1 0,0 0 0,0 0 0,0 0 0,2 35 2450,-2-34-2253,-8 153 7148,-11-1-3904,3-19-1961,-8 42-644,18-110-2780,31-87-7039,1-19 152,-18 23 5661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28:20.84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131 264 676,'-1'3'527,"0"-1"-1,1 1 0,-1-1 1,1 1-1,-1-1 1,1 1-1,0-1 1,0 1-1,0-1 0,1 1 1,-1-1-1,0 1 1,1-1-1,0 1 1,0-1-1,-1 1 1,1-1-1,1 0 0,-1 0 1,0 1-1,1-1 1,-1 0-1,1 0 1,-1 0-1,1-1 1,0 1-1,0 0 0,0 0 1,2 1-1,-1-2-125,-1 0-1,1 0 1,0 0-1,0 0 1,0 0-1,-1-1 1,1 1 0,0-1-1,0 0 1,5 0-1,-4 0-301,1-1 0,-1 1-1,1-1 1,-1 0 0,0-1-1,1 1 1,5-4 0,6-3-48,0-1 1,-1 0-1,0-1 1,0-1-1,-1 0 1,-1-1-1,0-1 1,18-22 0,-28 31-90,0 0 1,0 0-1,0 0 1,0-1 0,-1 1-1,0-1 1,0 0-1,0 0 1,-1 1-1,1-1 1,-1 0 0,0-1-1,-1 1 1,1 0-1,-1 0 1,0 0 0,-1 0-1,1 0 1,-1 0-1,0 0 1,0 0 0,0 0-1,-1 0 1,1 0-1,-1 0 1,-1 0 0,1 1-1,-1 0 1,1-1-1,-1 1 1,-1 0-1,1 0 1,0 0 0,-6-4-1,3 3 21,0 0 0,0 1 0,0 0-1,-1 0 1,0 0 0,0 1 0,1 0-1,-2 1 1,1-1 0,0 1 0,0 1-1,-1-1 1,1 1 0,-1 0 0,0 1-1,1 0 1,-1 0 0,1 1 0,-1 0-1,-9 2 1,5 0 44,-1 0 0,1 1-1,-1 0 1,1 1 0,0 0 0,1 1-1,-1 1 1,1-1 0,1 2-1,-20 16 1,24-18-67,0-1 0,1 1-1,0 0 1,1 0 0,-1 1-1,1 0 1,0-1 0,1 1-1,0 1 1,0-1 0,0 0-1,1 1 1,0-1 0,0 1-1,1 0 1,0-1 0,0 13-1,1-20-92,0 1 0,1 0 0,-1-1 0,0 1-1,0-1 1,0 1 0,0 0 0,0-1 0,1 1 0,-1-1 0,0 1 0,0-1-1,1 1 1,-1 0 0,0-1 0,1 1 0,-1-1 0,1 0 0,-1 1-1,0-1 1,1 1 0,-1-1 0,1 0 0,-1 1 0,1-1 0,0 0-1,-1 1 1,1-1 0,0 0 0,25 1-3776,19-14-3355,-31 5 4614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28:21.21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103 43 2120,'8'-22'4031,"4"1"10835,-11 43-13787,-6 92 1505,-26 145-1,5-62-1427,3 88-1078,17-254-1395,6-30 1067,0 0 0,0 0 0,0 0 0,0-1 0,0 1 0,0 0 0,0 0 0,0 0 0,-1 0 0,1 0 0,0-1 0,-1 1 0,1 0 0,-1 0 0,1-1 0,-1 1 0,1 0 0,-1-1 0,1 1 0,-1 0 0,0-1 0,1 1 0,-1-1 0,0 1 0,1-1 0,-1 1 0,0-1 0,0 0 0,-1 1 0,1-3-709,-1 0-1,1 0 0,0 1 0,0-2 0,0 1 0,0 0 0,0 0 0,1 0 0,-1 0 0,1 0 0,-1-5 0,-2-3-1978,-1-4-337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28:21.54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1 133 1536,'40'-29'9426,"7"8"-3692,54-9-2844,-8 3-7634,-41 1-3763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28:21.89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0 185 804,'2'43'10799,"2"1"-4770,14 88-185,-16-120-5302,4 43 584,-3 111 0,-3-100-2214,0-60-661,0-9-772,2-21-2465,20-54-6590,-17 54 8522</inkml:trace>
  <inkml:trace contextRef="#ctx0" brushRef="#br0" timeOffset="1">284 6 940,'5'-6'25237,"6"22"-25370,-10-11-1825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28:23.5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296 28 264,'14'-28'17058,"-34"45"-13413,-30 24-2769,-80 51 0,78-58-676,45-29-183,3-3-21,1-1 1,-1 1 0,1 0-1,0 1 1,0-1 0,0 1-1,0-1 1,0 1 0,1 0 0,-1 0-1,1 0 1,-1 0 0,1 0-1,0 1 1,0-1 0,1 1-1,-1-1 1,0 5 0,8-7 4,-1-1 1,1 1 0,0-1-1,0 0 1,0-1-1,7 0 1,0-2 3,0 2 0,0 0-1,1 0 1,-1 1 0,0 1 0,18 2 0,-26-2-4,0 1 0,0-1 0,0 1 0,0 0 0,0 0 0,-1 0 0,1 0 0,-1 1 0,0 0 0,0 0 0,0 0 0,0 0 0,0 1 0,-1 0 0,1-1 0,-1 1 0,0 0 0,0 1 0,2 5 0,-1-1 10,0 0 0,-1 0 0,0 1 1,-1-1-1,0 1 0,0-1 0,-1 1 0,0 0 0,-1 0 0,0-1 1,-1 1-1,0 0 0,0 0 0,-1-1 0,-1 1 0,1-1 0,-1 0 0,-1 0 1,0 0-1,-9 16 0,-10 12 64,-1-2 1,-2 0 0,-46 47-1,21-24-64,36-35-1922,25-36-4530,30-53-3467,-27 42 7087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28:23.90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279 26 880,'9'-8'3098,"15"-9"9734,-15 22-8145,-3 15-3987,-4-3-300,-1 0-1,0 0 0,-1 0 1,-1 0-1,-5 29 0,-26 87 973,17-78-839,-154 549 1680,127-421-4364,42-182 2008,0 0 0,0-1-1,0 1 1,0 0 0,0-1-1,0 1 1,0 0 0,0-1-1,-1 1 1,1 0 0,0-1-1,0 1 1,-1-1 0,1 1-1,-1-1 1,1 1 0,0 0-1,-1-1 1,1 1 0,-1-1-1,1 0 1,-1 1-1,1-1 1,-1 1 0,1-1-1,-1 0 1,0 1 0,1-1-1,-1 0 1,-1 1 0,-14-14-5330,-8-30-3438,17 24 6002,0-3 113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28:24.25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0 177 1340,'22'-9'10972,"27"5"-5743,-14 1-2850,33-10-1276,-15 4-759,88-26 1,-124 29-1718,-1-1 0,0-1 0,21-12 0,-27 14-435,-1-1 0,-1 0 1,1 0-1,-1-1 0,0 0 0,8-12 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26:20.86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29 129 2268,'-4'0'8440,"4"0"-8286,-8 14 2942,-5 21-1565,11-8-521,1-1-1,3 44 0,-1-61-956,0 0-1,1 0 0,0-1 0,0 1 0,1 0 0,1-1 0,-1 0 0,1 0 0,1 0 0,-1 0 0,9 10 0,-10-16-51,-1 0 0,0 0 0,0 0-1,1-1 1,-1 1 0,1-1-1,0 0 1,-1 0 0,1 0 0,0 0-1,0 0 1,-1 0 0,1-1-1,0 0 1,0 1 0,0-1 0,0 0-1,0 0 1,0 0 0,0-1-1,-1 1 1,1-1 0,0 0 0,0 0-1,0 0 1,-1 0 0,6-2-1,1-2-6,1 0 1,0 0-1,-1-1 0,0 0 0,-1 0 0,10-9 0,-5 1-103,0-1 1,-1-1-1,-1 0 0,0 0 1,-1-1-1,-1 0 0,0-1 0,-2 0 1,0 0-1,-1-1 0,0 1 0,-2-1 1,0-1-1,-1 1 0,-2-1 1,1-27-1,2 6 736,0 36 474,1 26 11,-5 0-553,0 1 0,-1-1-1,-2 0 1,-6 31 0,-1 2-127,5-24-344,3-22-167,0-1 0,0 1 0,1 0-1,0-1 1,0 1 0,1 0 0,0-1 0,1 1 0,-1 0-1,1-1 1,1 1 0,0-1 0,2 8 0,-3-13-158,0-1 0,0 0 0,1 0 0,-1 0-1,0 0 1,0 0 0,1 0 0,-1-1 0,0 1 0,1 0 0,-1-1 0,1 1 0,-1-1 0,1 1 0,-1-1 0,1 0 0,-1 1 0,1-1 0,0 0 0,-1 0 0,1 0 0,-1-1 0,1 1 0,-1 0 0,4-1-1,44-14-5778,-40 12 4438,31-11-3819,-20 6 2833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28:24.59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134 17 1104,'-15'14'2293,"0"2"-1,1 0 1,0 0-1,2 1 1,-16 28 0,22-36-1778,1 0 1,1 1 0,0-1 0,0 1-1,1 0 1,0 0 0,1 1 0,0-1-1,1 0 1,0 1 0,0-1 0,1 1-1,1 10 1,0-18-449,-1 0 1,1 0-1,0 0 0,0 0 1,0 0-1,0-1 0,0 1 0,1 0 1,-1 0-1,1-1 0,0 1 1,0-1-1,0 0 0,0 1 1,0-1-1,0 0 0,0 0 0,1 0 1,4 2-1,-2-2-23,0 0 0,0 0-1,0 0 1,0-1 0,0 0 0,1 0-1,-1-1 1,0 1 0,0-1 0,10-1 0,1-1-64,0-1 1,0-1 0,-1 0 0,1-1 0,-1-1 0,25-12 0,-27 11-188,-1 0 1,0-1 0,0-1 0,-1 0 0,0 0 0,-1-1 0,0-1 0,0 1 0,-1-2 0,0 1 0,-1-1 0,-1 0 0,0-1 0,0 0 0,-1 0 0,-1-1 0,0 1 0,-1-1 0,-1 0 0,0 0 0,1-17 0,0-10 186,-3 35 966,-3 26 138,1-2-703,0 0 0,2 0 0,0 0 0,1 0 0,1 0 0,9 32 0,-9-40-454,1 0 0,-1 0 1,2-1-1,-1 1 0,1-1 0,1 0 0,0 0 0,0-1 0,0 0 1,1 0-1,1 0 0,-1-1 0,11 8 0,-15-13-377,1-1-1,0 1 0,1-1 1,-1 0-1,0 0 1,0 0-1,0 0 0,1-1 1,-1 1-1,0-1 1,1 0-1,-1-1 0,0 1 1,1-1-1,-1 0 1,0 0-1,0 0 0,0 0 1,0-1-1,0 0 1,0 0-1,0 0 1,5-4-1,9-5-1938,-2 0 0,0-2 0,23-22 0,-22 19 385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28:24.9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348 727 1348,'7'-14'1319,"-2"0"-1,0 0 0,0-1 1,4-27-1,-10 1 5219,0 40-6338,0 0 0,0 0 0,1 0 0,-1 0 0,0 0-1,0 0 1,0 1 0,0-1 0,0 0 0,0 1 0,0-1 0,-1 1 0,1-1-1,0 1 1,0-1 0,0 1 0,0 0 0,-1 0 0,1-1 0,0 1-1,0 0 1,0 0 0,-1 0 0,1 0 0,0 1 0,0-1 0,-1 0-1,1 0 1,0 1 0,0-1 0,-1 1 0,-40 13 736,23-2-744,0 0-1,0 2 1,1 0 0,1 1 0,0 0-1,1 2 1,-24 31 0,21-23-42,2 2 0,0 0-1,2 1 1,1 0 0,-10 31 0,17-39-10,0 1 0,-4 32 1,10-50-118,0 1 1,0-1-1,1 1 1,-1 0 0,1-1-1,0 1 1,0 0-1,1-1 1,-1 1-1,1-1 1,-1 1 0,1 0-1,0-1 1,1 1-1,-1-1 1,0 0-1,1 1 1,0-1-1,0 0 1,0 0 0,0 0-1,0 0 1,4 3-1,-2-4 0,0-1 0,0 0-1,0 1 1,0-1-1,0-1 1,0 1 0,1 0-1,-1-1 1,0 0 0,0 0-1,0 0 1,1-1 0,-1 0-1,0 1 1,0-1-1,0 0 1,4-3 0,67-28 150,-42 14-172,-2-1-1,0-1 0,-1-2 0,-2-1 0,0-1 0,-1-1 1,-2-2-1,-1 0 0,0-2 0,-3-1 0,0 0 0,-2-2 1,-1 0-1,-2-1 0,15-40 0,-6 3-369,30-141 1,-7-76-259,-46 271 624,1-13 126,-4 27 23,-3 16-46,-63 185 353,-1 9-494,25-19-1743,22-61-4827,21-94 2181,0-33 4076,0 0 0,1 0 1,-1 0-1,0 1 0,1-1 0,-1 0 1,0 0-1,1 0 0,-1 0 0,1 0 1,0 0-1,-1 0 0,1 0 1,0-1-1,0 1 0,-1 0 0,1 0 1,0 0-1,0-1 0,0 1 1,0-1-1,0 1 0,0 0 0,0-1 1,0 0-1,1 1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28:25.36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0 224 1860,'2'1'1168,"-1"1"-1,0-1 1,0 1-1,0 0 1,0-1 0,0 1-1,0 0 1,-1 0-1,1 0 1,0-1-1,0 5 1,-1-5-983,0 1 1,0-1-1,0 0 0,1 1 1,-1-1-1,1 1 0,-1-1 1,1 0-1,-1 0 1,1 1-1,0-1 0,0 0 1,-1 0-1,1 0 0,0 0 1,0 0-1,0 0 1,0 0-1,1 0 0,-1 0 1,0 0-1,0 0 0,0-1 1,1 1-1,-1 0 0,0-1 1,1 1-1,-1-1 1,0 0-1,1 1 0,1-1 1,13 1-131,0 0-1,0-1 1,0-1 0,0 0 0,0-2 0,-1 0 0,1 0 0,-1-1 0,1-1 0,-1-1 0,-1 0 0,1-1 0,-1 0-1,0-1 1,-1-1 0,0 0 0,0-1 0,-1 0 0,0-1 0,-1-1 0,20-24 0,-29 31-97,1 1 1,-1-1-1,0 1 1,0-1-1,0 0 1,0 0-1,-1 1 0,0-1 1,0 0-1,0 0 1,-1 0-1,1-1 1,-1 1-1,0 0 1,-2-9-1,1 11 35,0 1 0,1 0-1,-1-1 1,0 1 0,-1 0-1,1 0 1,0 0 0,0 0-1,-1 0 1,1 0 0,-1 0 0,0 1-1,0-1 1,1 1 0,-1-1-1,0 1 1,0-1 0,-1 1-1,1 0 1,0 0 0,0 0 0,0 0-1,-1 1 1,1-1 0,0 0-1,-1 1 1,1 0 0,-1-1 0,1 1-1,0 0 1,-1 0 0,1 1-1,-1-1 1,-3 1 0,-8 2 21,-1 1 1,1 0-1,0 1 1,1 0-1,-1 1 0,1 1 1,1 0-1,-1 1 1,1 0-1,0 1 1,1 0-1,0 1 1,0 0-1,1 1 1,-14 20-1,15-20 74,1 0 0,0 0 0,1 1 1,0 0-1,1 0 0,1 1 0,0 0 0,1 0 0,0 0 0,0 1 0,2-1 1,0 1-1,0 0 0,1-1 0,1 1 0,3 26 0,-2-36-52,0 1 0,0-1 0,1 1 0,-1-1 0,1 0 0,0 1 0,0-1 0,1 0 0,-1 0 0,1-1 0,0 1 0,0-1 0,0 1 0,1-1 0,-1 0 0,5 3 0,-1-2 10,0 0-1,1 0 1,-1 0 0,1-1 0,-1-1-1,1 1 1,0-1 0,12 1-1,8 0 6,-1-2-1,0-1 0,1-2 1,36-5-1,-39 3-306,0 0 0,-1-2-1,0 0 1,0-2 0,-1-1 0,0 0 0,43-26 0,-54 27-717,1-2 0,-2 1 1,1-1-1,-1-1 0,16-21 1,-18 20-761,0-1 1,-1 0 0,-1-1-1,0 0 1,-1 0 0,6-18-1,-8 15-467,1 2 121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28:25.7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27 221 308,'1'0'563,"0"0"0,0 0 0,0 1-1,0-1 1,0 0 0,0 1 0,0-1 0,0 0 0,-1 1 0,1-1-1,0 1 1,0 0 0,0-1 0,0 1 0,-1 0 0,1-1 0,0 1-1,-1 0 1,1 0 0,-1-1 0,1 1 0,-1 0 0,1 1 0,10 33 4652,-7 33-2168,-7-43-2246,-2-1 1,0 0-1,-16 41 0,-4 21 95,25-86-896,0 0 0,0 0-1,0 1 1,0-1 0,-1 0-1,1 0 1,0 0-1,0 1 1,0-1 0,0 0-1,0 0 1,0 1 0,0-1-1,0 0 1,0 0-1,0 1 1,0-1 0,0 0-1,0 0 1,0 0 0,0 1-1,0-1 1,0 0-1,0 0 1,0 0 0,1 1-1,-1-1 1,0 0 0,0 0-1,0 0 1,0 1-1,0-1 1,0 0 0,1 0-1,-1 0 1,0 0 0,0 1-1,0-1 1,1 0-1,-1 0 1,0 0 0,0 0-1,0 0 1,1 0 0,-1 0-1,0 0 1,0 0-1,0 0 1,1 0 0,14-7-158,22-22-363,-31 24 372,16-16-435,-1-1 0,24-30-1,-30 33 363,0 1 0,1 0-1,1 2 1,0 0 0,22-15-1,-38 30 237,-1 1 0,1 0 0,-1-1 0,1 1 0,-1 0-1,1-1 1,-1 1 0,1 0 0,-1 0 0,1 0 0,0 0-1,-1-1 1,1 1 0,0 0 0,-1 0 0,1 0 0,-1 0-1,1 0 1,0 0 0,-1 1 0,1-1 0,-1 0 0,1 0-1,0 0 1,-1 0 0,1 1 0,-1-1 0,1 0 0,-1 1-1,2 0 1,8 19 588,-2 32 641,-8-50-1182,3 84 1592,6 64-445,-9-149-1230,0 0 0,0-1 0,0 1-1,0 0 1,1-1 0,-1 1 0,0 0 0,0-1-1,1 1 1,-1 0 0,0-1 0,1 1-1,-1 0 1,1-1 0,-1 1 0,1-1 0,-1 1-1,1-1 1,-1 1 0,1-1 0,-1 1 0,1-1-1,0 0 1,-1 1 0,1-1 0,0 0 0,-1 0-1,1 1 1,0-1 0,0 0 0,1 0 0,28-6-888,26-25-973,-35 16 671,0-2-1,-1 0 1,-1-1 0,-1 0-1,-1-2 1,0 0-1,24-41 1,-8 3-2842,49-114 1,-34 49 417,-24 58 1714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28:26.14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126 104 2420,'18'-72'7923,"-11"40"4581,-33 134-9638,-15 120 0,30-122-2172,4 2-1,11 190 1,7-189-964,4 60-1883,-15-138-334,-1 1 1,-3 26 0,3-50 1923,1 0 0,0-1 0,-1 1-1,1-1 1,-1 1 0,1 0 0,-1-1 0,0 1 0,0-1 0,0 1 0,0-1 0,0 0 0,0 1-1,0-1 1,0 0 0,0 0 0,-1 0 0,1 0 0,0 0 0,-1 0 0,1 0 0,-1 0 0,1-1-1,-1 1 1,-2 1 0,-8-2-3226</inkml:trace>
  <inkml:trace contextRef="#ctx0" brushRef="#br0" timeOffset="1">0 1081 2228,'26'8'12896,"1"-6"-5239,7-4-3499,19-8-4267,-36 6-406,0 1 0,28-2 1,-65-1-12477,-38-7 4782,24 7 4315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28:26.89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507 1 1740,'-9'5'10259,"-10"7"-4792,-118 70-2231,-194 129-2918,321-207-5413,11-12-776,11-17-1245,-1 11 4382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28:27.24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330 0 1484,'2'34'2873,"-2"0"0,0 0 0,-9 52 0,2-48-631,-2 0 0,-22 62 0,7-43-1214,-3 0 1,-3-1 0,-68 97-1,51-77-753,-2 4-3537,56-119-11192,-1 21 11143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28:27.59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28 1436,'0'-7'3556,"2"-9"10755,0 11-12827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28:27.92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153 249 192,'39'-45'7329,"-7"-15"-6191,-29 55-1256,-1 0 0,1-1-1,-2 1 1,1-1 0,0 0 0,-1 0 0,0 0 0,-1 1 0,1-1 0,-1 0 0,0 0-1,-1 0 1,0 0 0,1 0 0,-2 0 0,1 1 0,-1-1 0,0 0 0,-3-6 0,4 10 99,0 1 0,0-1 0,0 1 0,0-1 0,0 1 0,-1-1 0,1 1 0,0 0 1,-1 0-1,1 0 0,-1 0 0,1 0 0,-1 0 0,0 0 0,1 0 0,-1 1 0,0-1 1,1 1-1,-1-1 0,0 1 0,0 0 0,0 0 0,-3-1 0,1 2 73,0 0-1,-1 0 1,1 0-1,0 0 1,0 0-1,0 1 1,0 0-1,0 0 0,-7 5 1,0 1 339,0 1-1,0 0 1,1 0 0,1 1-1,-13 17 1,12-13 248,0 1 0,1 1 0,1 0 0,-6 18 0,11-28-471,1 1 1,0-1-1,0 0 1,1 1-1,0-1 1,0 1-1,0-1 1,1 1-1,0 0 1,0-1-1,1 1 1,0-1-1,0 1 1,2 8-1,-2-14-163,0 0 0,-1 1-1,1-1 1,0 0 0,-1 0 0,1 0 0,0 0 0,0 1-1,0-1 1,0-1 0,0 1 0,0 0 0,0 0-1,0 0 1,1 0 0,-1-1 0,0 1 0,0-1-1,1 1 1,-1-1 0,0 1 0,1-1 0,-1 0 0,0 1-1,3-1 1,0 0-2,0 0 0,1-1 1,-1 0-1,0 1 0,0-1 0,0-1 0,1 1 0,5-3 1,5-4-144,-1 0 0,1-1 0,18-15 1,157-139-5735,-190 162 5882,0 1 0,1 0 0,-1-1 0,0 1-1,1 0 1,-1 0 0,0-1 0,1 1 0,-1 0 0,1 0 0,-1 0 0,0-1 0,1 1 0,-1 0 0,1 0 0,-1 0 0,1 0 0,-1 0 0,1 0-1,-1 0 1,0 0 0,1 0 0,-1 0 0,1 0 0,-1 0 0,1 0 0,-1 1 0,1-1 0,-1 0 0,0 0 0,1 0 0,-1 1 0,1-1 0,-1 0-1,1 1 1,6 18 846,-4 31 1248,-3-45-1810,0 10 383,0-1 1,2 1 0,0-1-1,0 1 1,1-1-1,1 0 1,7 19-1,-9-30-667,-1 0-1,1 0 0,-1 0 1,1 0-1,0-1 0,0 1 1,0-1-1,0 0 0,1 1 0,-1-1 1,1 0-1,-1 0 0,1 0 1,0-1-1,-1 1 0,5 1 1,-4-2-199,1-1 1,-1 1-1,1-1 1,-1 0 0,1 0-1,-1 0 1,1 0-1,-1-1 1,0 1 0,1-1-1,-1 0 1,0 0 0,1 0-1,-1-1 1,0 1-1,0-1 1,0 0 0,4-3-1,8-3-1454,0-2 0,-1 0 0,-1-1 0,0 0 0,14-15 0,-9 6-770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28:28.26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211 0 2512,'-12'7'1948,"0"1"0,0 0 0,1 0 0,0 2 0,1-1 0,-14 16 0,13-11-871,-1 1 1,2 1 0,0 0-1,-10 24 1,9-14-635,1 1-1,2 0 1,0 1 0,2 0-1,1 0 1,-2 39-1,7-60-382,-1-1 0,1 1 1,1 0-1,-1-1 0,1 1 0,0-1 0,1 1 0,0-1 0,0 1 0,0-1 1,5 10-1,-5-14-104,-1 0 1,1 0-1,0 0 1,0 0-1,0 0 1,0 0-1,0 0 1,0-1-1,0 1 1,1-1-1,-1 1 1,1-1-1,-1 0 0,1 0 1,-1 0-1,1-1 1,0 1-1,-1 0 1,1-1-1,0 0 1,-1 0-1,1 0 1,0 0-1,0 0 1,-1 0-1,1-1 1,0 1-1,-1-1 1,6-1-1,2-2-718,-1 0 0,0 0-1,0-1 1,0 0 0,-1-1-1,1 0 1,-1 0 0,-1 0-1,1-1 1,-1 0 0,11-15 0,-3 2-2076,-1 0 1,0-1-1,17-38 1,-18 28 448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26:21.1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198 0 296,'1'6'11521,"3"19"-7026,3 113 1771,-14 2-3749,-32 138-1877,30-217-217,-9 41-665,-5-1-1,-51 144 0,74-245 186,0 1-1,0-1 0,0 1 1,0-1-1,-1 0 0,1 1 1,0-1-1,0 0 0,0 1 1,-1-1-1,1 0 1,0 1-1,0-1 0,-1 0 1,1 1-1,0-1 0,-1 0 1,1 0-1,0 1 0,-1-1 1,1 0-1,-1 0 0,1 0 1,0 0-1,-1 1 0,1-1 1,-1 0-1,1 0 0,0 0 1,-1 0-1,1 0 1,-1 0-1,1 0 0,0 0 1,-1 0-1,1 0 0,-1 0 1,1-1-1,-1 1 0,1 0 1,0 0-1,-1 0 0,1 0 1,0-1-1,-1 1 0,1 0 1,0 0-1,-1-1 0,1 1 1,0 0-1,-1-1 0,1 1 1,0 0-1,0-1 1,-1 1-1,1 0 0,0-1 1,0 1-1,0 0 0,0-1 1,-1 1-1,1-1 0,0 1 1,0-1-1,-13-27-3528,9-1 509,2-1 0,0 0 0,5-39 0,-2 29 716,1 0 213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28:28.58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98 1 1788,'2'1'708,"-1"0"0,-1 1 0,1-1 1,0 1-1,0-1 0,0 1 0,-1-1 0,1 1 0,-1-1 0,1 1 0,-1 0 0,0-1 0,1 4 0,-2 43 3512,0-36-2849,-20 165 4619,-39 81-4148,58-251-1776,0 0-53,-4 14 1,1 0 0,1 1 0,-2 39 0,6-61-20,0 1 0,0-1 0,1 1 0,-1 0 0,0-1 0,0 1 0,0-1 1,1 1-1,-1-1 0,0 1 0,1-1 0,-1 1 0,0-1 0,1 1 0,-1-1 0,1 0 0,-1 1 0,0-1 0,1 1 0,-1-1 0,1 0 0,0 0 0,-1 1 1,1-1-1,-1 0 0,1 0 0,-1 1 0,1-1 0,-1 0 0,1 0 0,0 0 0,-1 0 0,1 0 0,-1 0 0,1 0 0,0 0 0,-1 0 0,1 0 1,-1 0-1,1-1 0,-1 1 0,1 0 0,0 0 0,-1-1 0,1 1 0,-1 0 0,1-1 0,-1 1 0,1 0 0,-1-1 0,0 1 0,1-1 0,33-19-423,-32 19 380,22-17-537,-2 0 0,0-1 0,-1-1 0,-1-2 0,19-24 0,77-126-4071,-107 159 5421,-15 25 744,-10 22 292,12-12-1439,0 0 0,2 0 0,0 1 0,1-1 0,2 0 0,0 1 0,1-1-1,1 0 1,2 0 0,0-1 0,1 1 0,1-1 0,1 0 0,0-1 0,14 23 0,-20-40-596,0 0 0,0 0 1,0 0-1,0 0 1,1-1-1,-1 1 0,1-1 1,0 1-1,4 2 0,-6-4-62,0 0 0,1-1-1,-1 1 1,0-1 0,1 1-1,-1-1 1,1 0 0,-1 1-1,1-1 1,-1 0 0,1 0-1,-1 0 1,0 0 0,1 0-1,-1 0 1,1-1 0,1 0-1,2-1-440,-1 0 0,0-1 0,0 0 0,1 0-1,-2 0 1,1 0 0,0-1 0,-1 1 0,1-1-1,-1 0 1,0 0 0,3-6 0,6-10-3043,-1 0 89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28:29.24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645 6 2052,'-7'-5'11784,"7"5"-11580,-26 5 3464,-25 10-2110,-255 98 814,280-101-1986,7-4-4755,39-26-603,-16 15 4627,0-1 0,0 1 0,1 1-1,-1-1 1,1 1 0,0-1 0,0 2 0,0-1-1,0 0 1,0 1 0,0 0 0,0 0 0,7 0 0,-9 1 418,-1 0 0,1 1 0,-1-1 1,1 1-1,-1-1 0,0 1 1,1 0-1,-1 0 0,0 0 1,0 0-1,0 0 0,1 1 0,-1-1 1,0 1-1,-1-1 0,1 1 1,0 0-1,0 0 0,-1 0 1,1 0-1,-1 0 0,0 0 0,1 0 1,-1 0-1,0 0 0,0 1 1,-1-1-1,1 0 0,1 5 1,2 10 900,-1 1 0,0 0 1,-1 0-1,0 0 1,-2 0-1,0 0 0,-1 1 1,-6 29-1,0-20-162,-1 0-1,0-1 0,-2-1 0,-26 50 1,-4-12-316,-3-1 1,-2-2-1,-63 66 1,96-112-695,10-11-88,-1 0 0,1-1 0,-1 0 0,1 1 0,-1-1 0,0 0 0,0-1 0,-1 1 0,1 0 0,-1-1 0,-3 2 0,6-4 96,1 0 1,0 0-1,-1 0 1,1 0-1,-1 0 1,1-1-1,0 1 1,-1 0-1,1 0 1,0-1-1,-1 1 1,1 0-1,0-1 1,-1 1-1,1 0 1,0-1-1,0 1 1,-1-1-1,1 1 1,0 0-1,0-1 1,0 1-1,0-1 0,-1 1 1,1 0-1,0-1 1,0 1-1,0-1 1,0 1-1,0-1 1,0 1-1,0 0 1,0-1-1,0 1 1,0-1-1,1 1 1,-1-1-1,0 1 1,0 0-1,0-1 1,4-24-5360,-3 23 4846,3-16-2806,1 0 172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28:29.57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 29 3048,'-11'-9'17121,"25"4"-19106,10-1-6658,-17 1 5217,0 1 23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28:29.93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136 291 1524,'19'-23'6144,"20"-7"-4296,-8 6-1352,-14 9-333,0-1 0,-2-1 1,16-20-1,-27 33-204,-1-1 0,0 0 0,0 0 0,0 0 1,-1 0-1,1-1 0,-1 1 0,-1 0 0,1-1 0,-1 0 0,0 1 0,0-1 0,0 0 0,-1 0 1,0 1-1,0-1 0,-2-11 0,2 16 27,-1 0 0,1 0 1,0 0-1,-1 0 0,1 0 0,-1 0 1,1 0-1,-1 0 0,1 1 0,-1-1 0,0 0 1,1 0-1,-1 0 0,0 1 0,0-1 1,1 0-1,-1 1 0,0-1 0,0 0 0,0 1 1,0-1-1,0 1 0,0 0 0,0-1 1,0 1-1,-2-1 0,0 1 34,0 0 0,0 0 0,0 0 1,0 0-1,0 1 0,0-1 0,0 1 0,0 0 0,-4 1 0,-5 3 270,0 1 0,0 0 0,-13 9 0,5-1 464,0 1-1,1 1 1,1 1-1,1 0 1,1 1 0,-16 21-1,23-26-351,0 1 0,0 0 1,2 0-1,-1 1 0,2 0 0,0 0 0,1 0 1,0 1-1,1 0 0,-1 17 0,4-32-387,1 1-1,0-1 1,0 1 0,0-1-1,0 1 1,0-1-1,0 1 1,0-1 0,1 1-1,-1-1 1,0 1-1,1-1 1,-1 1 0,1-1-1,0 0 1,-1 1 0,1-1-1,0 0 1,0 1-1,0-1 1,0 0 0,0 0-1,0 0 1,0 0-1,2 1 1,-1-1-3,1 0 0,-1 0-1,1 0 1,0 0 0,0-1 0,-1 1-1,1-1 1,0 1 0,0-1 0,0 0 0,-1 0-1,6-1 1,5-2-46,0 0 1,1 0-1,-2-1 0,19-9 0,17-11-1176,-1-3 0,-2-2 0,50-42 0,-94 70 1222,0 1-1,0-1 1,0 0-1,0 0 0,0 1 1,0-1-1,0 1 0,0-1 1,0 1-1,0-1 0,1 1 1,-1 0-1,0 0 0,0-1 1,0 1-1,1 0 0,-1 0 1,0 0-1,0 0 0,0 0 1,1 0-1,-1 1 0,0-1 1,0 0-1,2 2 0,-1-1 70,0 0 0,0 1 0,0 0 0,0-1 0,0 1-1,-1 0 1,1 0 0,-1 0 0,1 0 0,-1 0-1,0 0 1,1 3 0,4 9 438,-1 1-1,-1 0 1,4 19-1,-6-25-421,0-1-88,0 0 1,0-1-1,1 1 0,0-1 1,0 0-1,7 11 1,-9-17-216,0 1 0,0 0 0,0-1 0,0 1 0,1-1 0,-1 0 1,0 1-1,1-1 0,-1 0 0,1 0 0,-1 0 0,1 0 0,0 0 0,-1 0 0,1 0 1,0-1-1,0 1 0,-1-1 0,1 1 0,0-1 0,0 0 0,0 1 0,0-1 0,0 0 0,-1 0 1,1 0-1,0-1 0,0 1 0,0 0 0,0-1 0,3-1 0,2-1-889,-1 0-1,1-1 1,-1 0-1,1 0 1,-1-1-1,-1 0 1,8-7-1,3-3-1403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28:30.27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179 0 904,'-19'8'8553,"-1"10"-4474,-10 21 358,30-39-4386,-16 25 1612,1 0-1,1 1 0,-21 56 1,28-64-1329,1 2 1,1-1-1,1 0 1,1 1-1,1 0 1,0 38-1,1-54-339,1-1 0,0 0 1,1 0-1,-1 0 0,0 0 0,1 0 0,0 0 1,0 0-1,0 0 0,0 0 0,0 0 0,0 0 0,1-1 1,-1 1-1,1 0 0,0-1 0,0 1 0,0-1 0,0 0 1,0 1-1,1-1 0,-1 0 0,1-1 0,-1 1 0,1 0 1,0-1-1,4 3 0,-2-3-205,1-1 1,0 1-1,0-1 0,-1 0 1,1 0-1,0-1 1,-1 0-1,1 0 0,-1 0 1,1 0-1,-1-1 0,1 0 1,-1 0-1,9-6 1,10-6-1368,0-1 0,-2-1 0,0-1 0,0-1 0,-2 0 1,0-2-1,-2-1 0,0 0 0,-1-1 0,-1-1 1,-1 0-1,16-36 0,-13 18-748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28:30.61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88 0 1720,'-1'13'13297,"-3"11"-7370,-11 82-2987,-17 141 100,-2 25-2353,34-267-624,-1 2-196,1 0-1,0 1 1,0-1-1,1 1 0,1 6 1,-2-13 85,0 0 0,1 0 0,-1-1 0,0 1 0,1 0 0,-1 0 0,0-1 0,1 1 0,-1 0 0,1-1 0,-1 1 1,1 0-1,-1-1 0,1 1 0,-1-1 0,1 1 0,0-1 0,-1 1 0,1-1 0,0 0 0,1 1 0,-1-1-21,1 0 0,-1 0 0,0 0 0,1 0 1,-1 0-1,0 0 0,1-1 0,-1 1 0,0 0 0,1-1 0,-1 1 0,0-1 0,0 0 0,0 1 0,1-1 0,-1 0 1,1-1-1,10-8-481,0-1-1,-1 0 1,-1-1 0,13-16 0,-16 18 373,1 0-1,0 0 0,0 1 1,1 0-1,0 1 0,0 0 1,18-11-1,-25 18 261,-1 1 0,1 0-1,0 0 1,-1-1 0,1 1 0,0 0 0,0 1 0,-1-1 0,1 0 0,0 0-1,-1 1 1,1-1 0,-1 1 0,1-1 0,0 1 0,-1 0 0,1-1-1,-1 1 1,0 0 0,1 0 0,-1 0 0,0 0 0,1 0 0,-1 1 0,0-1-1,0 0 1,0 1 0,0-1 0,0 0 0,1 3 0,31 54 1974,-27-47-1678,10 22 220,-4-9-137,0-1 1,29 41-1,-37-59-718,-1 0 1,1-1-1,1 1 1,-1-1-1,1 0 1,0 0-1,0 0 1,0-1-1,0 1 1,0-1-1,1-1 1,0 1 0,-1-1-1,1 0 1,0 0-1,0 0 1,11 0-1,-11-2-759,0-1 0,-1 0-1,1-1 1,0 1 0,-1-1-1,1 0 1,-1-1 0,0 1 0,1-1-1,-1 0 1,-1-1 0,1 1 0,0-1-1,-1 0 1,0 0 0,7-8 0,9-8-2844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28:33.57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229 16 2700,'-31'-12'9895,"-6"8"-3762,28 4-5504,0 1-1,0 1 0,0-1 0,0 1 0,0 0 1,-15 7-1,20-8-624,-1 1-1,1 0 1,-1 0 0,1 0-1,0 1 1,0-1 0,0 1-1,0 0 1,0 0 0,0 1-1,1-1 1,0 1 0,0 0-1,0 0 1,0 0 0,0 0 0,1 0-1,0 0 1,0 1 0,0-1-1,0 1 1,1-1 0,-1 1-1,1 0 1,1 0 0,-1 0-1,1 0 1,0 8 0,0-12-13,1 1-1,0 0 1,-1-1 0,1 1 0,0-1 0,0 1-1,0-1 1,0 0 0,1 1 0,-1-1 0,0 0-1,0 0 1,1 0 0,-1 0 0,1 0 0,-1 0-1,1 0 1,-1 0 0,1-1 0,0 1 0,-1-1-1,1 1 1,0-1 0,-1 0 0,1 1 0,0-1-1,0 0 1,3 0 0,59-2-331,-52 1 251,1 0 29,0 0 0,0 1 0,0 0-1,0 1 1,0 0 0,13 4 0,-21-4 60,-1 1 0,0 0 0,-1 0 1,1 0-1,0 0 0,-1 0 0,1 1 1,-1 0-1,1-1 0,-1 1 0,0 0 1,-1 1-1,1-1 0,0 1 0,-1-1 1,0 1-1,0 0 0,0-1 0,0 1 1,0 0-1,-1 1 0,1 4 0,1 2 41,-1 0-1,-1 1 1,1-1-1,-2 0 1,0 1-1,0-1 1,-1 0-1,-1 1 1,0-1-1,0 0 1,-1 0-1,0 0 1,-1 0-1,-1-1 1,1 0-1,-2 1 1,-6 9-1,-1 0 55,-1 0 0,-2 0 0,1-1 0,-2-1 0,-1-1 0,-36 28 0,20-23 152,26-18-200,1 0 0,-1 1 0,1-1-1,0 1 1,1 1 0,-1-1-1,1 1 1,0 1 0,-5 6 0,11-13-73,0 0 0,0 1 0,-1-1 0,1 0 0,0 0 0,0 1 0,0-1 0,-1 0 0,1 0 0,0 1 0,0-1 0,0 0 0,0 0 0,0 1 0,0-1 0,0 0 0,-1 1 0,1-1 0,0 0 0,0 1 0,0-1 0,0 0 0,0 0 0,1 1 0,-1-1 0,0 0 0,0 1 0,0-1 0,0 0 0,0 1 0,0-1 0,0 0 0,0 0 0,1 1 0,-1-1 0,0 0 0,0 0 0,0 1 0,1-1 0,-1 0 0,0 0 0,0 0 0,1 1 0,16-2-1674,18-12-2172,57-43-8470,-65 40 8970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28:34.4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44 576 2160,'-4'4'1653,"-1"0"0,0 0-1,1 0 1,-1 0 0,1 1 0,1 0-1,-7 8 1,10-12-1454,-1 0 0,1 0 1,0-1-1,-1 1 0,1 0 0,0 0 0,-1 0 1,1 0-1,0 0 0,0 0 0,0 0 0,0 0 1,0 0-1,0 0 0,0 0 0,0 0 0,0 0 1,1 0-1,-1 0 0,0 0 0,1 1 0,0-1-133,0 0 0,0 0 0,0 1 1,0-1-1,1 0 0,-1-1 0,0 1 0,1 0 0,-1 0 0,1 0 0,-1-1 0,1 1 0,-1-1 0,1 1 0,-1-1 0,1 0 0,-1 0 0,3 1 0,12 0 43,0 0-1,0-1 0,0-1 0,0-1 1,0 0-1,0-1 0,0 0 0,19-7 1,-13 2-178,0-1 0,-1 0 1,0-2-1,0 0 1,20-15-1,-33 19-132,0 0 0,0 0-1,-1-1 1,1 0 0,-2 0 0,1-1 0,8-14-1,-13 19 89,0 0 0,0 1-1,0-1 1,-1 0 0,1 0-1,-1 0 1,0 0 0,0 0-1,0 0 1,-1 0 0,1 0-1,-1 0 1,0-1 0,0 1-1,-1 0 1,1 0 0,-1 0-1,0 0 1,0 0 0,0 0-1,-1 0 1,-2-6 0,2 8 111,0 0 1,0 0 0,0 0-1,-1 1 1,1-1 0,-1 1-1,1-1 1,-1 1 0,1 0-1,-1 0 1,0 0 0,0 0-1,0 0 1,0 0 0,1 1-1,-1 0 1,0-1 0,0 1-1,0 0 1,0 1 0,0-1 0,0 0-1,0 1 1,0 0 0,-4 1-1,-7 1 325,-1 1 0,1 1 0,-21 10-1,18-5 66,1 0-1,1 0 1,0 1-1,0 1 1,1 1-1,1 0 1,0 1-1,0 0 0,2 1 1,-16 24-1,17-21-102,0 0-1,0 1 0,2 0 0,0 0 1,2 1-1,0 0 0,1 0 0,1 0 1,-2 29-1,5-43-250,1 0 0,0 0 1,0 0-1,0 1 0,1-1 0,0 0 1,0 0-1,1 0 0,0 0 0,0 0 0,0 0 1,1-1-1,-1 1 0,2-1 0,-1 0 0,0 1 1,1-1-1,8 8 0,-5-8-37,-1 0 0,1-1 0,0 0 0,0 0 0,0-1 0,0 0 1,0 0-1,1 0 0,0-1 0,-1 0 0,1-1 0,0 0 0,9 0 0,2 0-292,1-2 0,-1 0-1,0-1 1,-1-1 0,1-1 0,0 0 0,-1-2 0,0 0 0,0-1-1,-1 0 1,29-18 0,-25 9-627,1-2 0,-2-1 0,-1 0 1,0-1-1,-1-1 0,-1-1 0,-1 0 0,-2-2 0,0 1 0,15-35 0,7-31-2395,41-146 0,-74 225 3298,1-5 104,37-137 114,-25 41 15214,-26 134-12789,-9 39-1479,-93 629 4142,109-670-5486,1 1 0,2 0 1,0 0-1,1 0 0,6 33 1,-6-54 123,-1-1 1,1 0-1,-1 1 1,1-1-1,0 0 1,-1 0-1,1 1 1,-1-1-1,1 0 1,0 0-1,-1 0 1,1 0-1,0 0 1,-1 0-1,1 0 1,-1 0-1,1 0 1,0 0-1,-1 0 1,1 0-1,0 0 1,-1 0-1,1 0 1,-1-1 0,1 1-1,0 0 1,-1-1-1,1 1 1,-1 0-1,1-1 1,-1 1-1,1 0 1,-1-1-1,1 1 1,-1-1-1,0 1 1,1-2-1,24-17-1259,-3-2-10,-2-2 0,0 0-1,-1-1 1,-1-1 0,23-46 0,59-145-4377,-89 192 5219,68-202-1807,-37 72 7912,-36 133 1271,-7 37-3846,-9 50-1601,8-57-831,-73 404 3804,63-335-4307,-10 71 119,17-50-3204,5-98 2874,0-1 1,-1 0-1,1 1 0,0-1 1,0 0-1,0 1 0,0-1 1,0 0-1,0 1 0,0-1 1,0 1-1,0-1 0,0 0 1,1 1-1,-1-1 0,0 0 1,0 1-1,0-1 0,0 0 1,0 1-1,1-1 0,-1 0 1,0 1-1,0-1 0,0 0 1,1 0-1,-1 1 1,0-1-1,1 0 0,-1 0 1,0 1-1,1-1 0,-1 0 1,0 0-1,1 0 0,-1 0 1,0 0-1,1 1 0,-1-1 1,1 0-1,15-9-3908,11-23-2167,1-15-1172,-12 17 3777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28:35.11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1 234 2796,'5'-1'10432,"9"0"-3893,35-3-1851,51-9-7776,-64 5 4628,-17 3-1638,0-2 0,-1 0 0,0 0 0,0-2 0,19-12-1,-33 18 31,1 0-1,-1 0 1,0-1-1,0 0 1,0 0-1,0 0 1,-1-1-1,1 1 1,-1-1-1,3-6 1,-5 8 17,0 0 1,1 0 0,-2-1-1,1 1 1,0-1 0,-1 1-1,0 0 1,1-1 0,-1 1-1,-1-1 1,1 1 0,0-1 0,-1 1-1,0-1 1,0 1 0,0 0-1,0 0 1,-2-4 0,2 5 55,-1-1 0,0 1 0,0-1 0,0 1 0,0 0 1,0 0-1,0 0 0,-1 0 0,1 0 0,-1 1 1,1-1-1,-1 1 0,0 0 0,1-1 0,-1 1 0,0 0 1,0 1-1,0-1 0,0 0 0,0 1 0,0 0 0,0-1 1,0 1-1,0 1 0,0-1 0,0 0 0,0 1 1,0-1-1,0 1 0,-4 2 0,-3-1 147,1 1 0,-1 0 0,1 0 1,0 1-1,0 1 0,0 0 0,-16 11 0,11-4 95,2 1 0,-1 1 0,2 0 1,-1 0-1,2 1 0,0 0 0,1 1 0,1 0 0,0 1 1,1 0-1,1 0 0,-7 27 0,8-21-100,1 1 1,1-1-1,1 1 0,1-1 0,2 1 1,0 0-1,1 0 0,1-1 1,8 28-1,-10-46-202,0 0 0,1-1 1,0 0-1,-1 1 0,2-1 0,-1 0 1,0 0-1,1 0 0,0 0 0,-1 0 1,2 0-1,-1-1 0,0 0 0,1 0 1,-1 1-1,1-2 0,0 1 0,0 0 1,0-1-1,1 0 0,-1 0 0,0 0 1,1-1-1,-1 1 0,1-1 0,0 0 1,-1 0-1,1-1 0,0 0 0,7 0 1,-3 0-392,-1-1 1,1 0-1,-1-1 1,1 0 0,-1 0-1,0-1 1,0 0-1,0 0 1,0-1 0,0 0-1,-1 0 1,0-1 0,0 0-1,0 0 1,0-1-1,7-8 1,23-33-4054,43-70-1,-22 30 3147,5 6 4052,-62 80-2470,-1 0 0,1 1 0,-1-1 0,1 0 0,-1 1 0,1-1 1,0 0-1,-1 1 0,1-1 0,0 1 0,-1-1 0,1 1 0,0-1 0,0 1 0,0 0 0,-1-1 0,1 1 0,0 0 0,0 0 0,0 0 0,0 0 0,0 0 0,0 0 0,-1 0 0,1 0 0,0 0 0,1 0 0,0 1 48,-1 0-1,0 0 1,0 0-1,0 0 1,0 0-1,0 0 0,0 0 1,0 0-1,0 0 1,0 1-1,0-1 1,-1 0-1,1 0 0,1 3 1,12 57 3250,-13-55-3321,10 60 1414,-7-28-1005,3-1 0,1 0 1,1-1-1,16 37 0,-25-71-610,1-1-1,-1 0 0,1 0 1,-1 0-1,1 0 1,0 0-1,-1 0 0,1 0 1,0 0-1,0 0 1,0 0-1,0 0 0,0-1 1,0 1-1,0 0 1,0-1-1,0 1 0,0-1 1,0 1-1,1-1 1,-1 1-1,0-1 0,0 0 1,2 1-1,0-1 2,0-1 0,0 1-1,0 0 1,-1-1 0,1 0-1,0 1 1,0-1 0,-1 0-1,1-1 1,4-1 0,7-7-2,0 0-1,0 0 1,12-14-1,-13 13-18,51-49-1096,-3-3 0,105-141 0,-160 197 767,0-1-1,-1 0 0,0 0 0,0-1 0,-1 1 0,5-16 1,-8 23 75,-1-1 1,1 0-1,-1 0 1,0 0-1,0 1 1,0-1-1,0 0 1,0 0-1,-1 0 1,1 1-1,0-1 1,-1 0-1,1 0 1,-1 1-1,0-1 1,-1-2-1,1 2-266,-1 0 1,0 0-1,0 0 0,0 0 1,0 0-1,0 1 1,-1-1-1,1 1 0,0-1 1,-1 1-1,1 0 0,-1 0 1,1 0-1,-4-1 0,-44-6-6612,16 8 3786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28:55.25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107 39 2488,'-6'0'807,"-9"-1"1518,1 0-1,-1-1 1,1-1-1,0 0 1,-15-5-1,37 11-1983,0-1 0,-1 0 0,1 0 0,0-1 0,1 0-1,-1 0 1,0-1 0,11-1 0,77-10-227,-33 2-16,-19 5-148,62-3-1370,-95 7 645,-1 0 1,1 2-1,-1-1 0,0 1 0,0 1 0,0-1 0,0 2 0,9 4 0,-15-6 511,0 1-1,0 0 0,-1 0 0,0 0 0,1 0 1,-1 1-1,0 0 0,-1-1 0,1 1 0,-1 0 1,1 0-1,-1 0 0,0 1 0,-1-1 0,1 0 1,-1 1-1,0-1 0,0 1 0,0-1 0,-1 1 1,1 0-1,-1-1 0,0 1 0,-1 0 0,0 7 1,-2 7 369,0 0 0,0 0 0,-2 0 1,-12 32-1,4-23 1128,9-21-151,1 0 0,-1 1 0,1-1 0,1 1 0,-1-1 0,1 1 0,0 0 0,1 0 1,0 0-1,0 0 0,1 0 0,0 8 0,1-15-987,0 1 0,0 0 0,0-1 1,0 1-1,0-1 0,1 1 0,-1-1 0,0 1 0,1-1 0,-1 0 1,1 0-1,-1 1 0,1-1 0,0 0 0,-1-1 0,1 1 0,0 0 1,0 0-1,-1-1 0,1 1 0,0-1 0,0 0 0,0 1 0,3-1 1,53 3-633,-49-3 341,45-8-4188,-47 6 2991,-1-1 0,1 1 0,-1-1-1,1 0 1,-1-1 0,0 0-1,0 0 1,-1 0 0,10-9 0,-1-3-2057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26:21.52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1 157 180,'14'-17'1259,"1"1"0,1 1 0,0 0 0,1 1 1,0 1-1,2 1 0,-1 0 0,1 1 0,41-16 0,-58 26-1122,0 0 1,1 1-1,-1-1 0,1 0 0,-1 1 0,1 0 1,-1-1-1,1 1 0,-1 0 0,1 0 0,-1 1 1,1-1-1,-1 0 0,1 1 0,-1 0 0,1-1 1,-1 1-1,0 0 0,1 0 0,-1 0 1,0 1-1,0-1 0,3 2 0,-3 0 2,1 0 0,-1 0 0,0 1 0,0-1 0,0 1 0,-1-1 0,1 1 0,-1-1 0,1 1-1,-1 0 1,-1 0 0,1-1 0,0 7 0,0 8 121,-1 0 0,0 1 0,-2-1 0,0 0 0,-5 19-1,-3 0-108,-2-1 0,-2 0 1,-1-1-1,-2 0 0,-1-2 0,-2 0 0,-29 37 0,45-65-260,-1 0 0,1 0 0,-1-1 0,0 0 0,0 1 0,0-2 0,-1 1 0,1-1 0,-12 5 1,16-7-204,-1 0 0,0 0 0,0-1 0,0 1 0,0-1 0,0 0 0,0 0 0,0 0 0,0 0 0,0 0 0,0 0 0,0 0 0,0 0 0,-4-2 0,4 1-169,1 1 0,-1-1 1,1 0-1,-1-1 0,1 1 1,0 0-1,-1 0 0,1 0 1,0-1-1,0 1 0,0-1 1,0 1-1,0-1 0,0 1 1,0-1-1,1 0 0,-1 1 1,0-1-1,0-3 0,-1-3-1863,0 2 70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28:55.71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44 75 1572,'-8'-9'2693,"1"-1"1,1 0-1,0 0 0,0-1 0,-4-13 1,18 23 510,34 13-2523,282 137 295,-199-89-956,-108-53-14,0 1-1,-1 1 1,-1 1-1,1 0 0,19 17 1,-30-22-3,-1 0 1,0 0 0,0 0-1,0 0 1,0 1-1,-1 0 1,0-1 0,0 1-1,0 0 1,-1 1 0,0-1-1,0 0 1,-1 1 0,0-1-1,0 0 1,0 1-1,-1 0 1,0 10 0,-5 19 66,0 0 0,-3 0 0,-1-1 0,-19 50 1,11-35 99,-11 54 0,26-95-244,0-1-1,1 1 1,1-1-1,-1 1 1,1-1-1,2 11 1,9 10-2555,-9-27 2039,-1 0-1,1 0 1,0-1-1,0 1 1,-1 0-1,1-1 1,0 0-1,0 1 1,0-1-1,1 0 1,3 2 0,17-7-10025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29:19.17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245 154 1112,'-6'0'451,"-59"-4"3243,60 3-3219,1 0-1,0-1 1,0 1 0,0-1 0,0 0 0,0 0 0,0 0 0,1-1 0,-1 1 0,1-1 0,-1 0-1,-5-5 1,-21-31 5180,23 29-4521,0 1-1,-1 0 0,1 0 0,-2 0 0,1 1 0,-20-13 0,28 21-1069,0-1 0,0 1 0,-1 0 0,1 0 0,0-1 0,-1 1-1,1 0 1,0 0 0,-1-1 0,1 1 0,0 0 0,-1 0 0,1 0 0,0 0 0,-1 0 0,1 0 0,-1 0 0,1-1 0,0 1-1,-1 0 1,1 0 0,-1 0 0,1 0 0,0 1 0,-1-1 0,1 0 0,0 0 0,-1 0 0,1 0 0,-1 0 0,1 0 0,0 1 0,-1-1-1,1 0 1,0 0 0,-1 1 0,1 16 722,16 26-741,-14-38 177,2 4-188,1-1 1,0 1 0,1-1-1,0 0 1,0 0 0,1-1 0,0 1-1,0-1 1,0-1 0,1 0 0,0 0-1,1 0 1,-1-1 0,1 0-1,0-1 1,0 0 0,10 3 0,23 6 12,0-1 1,69 10-1,-73-15-11,121 20-26,334 78-861,-488-104 802,82 30-1089,-81-29 935,0 1 1,0 0-1,-1 0 0,0 1 1,1-1-1,-1 1 0,0 0 0,-1 1 1,1-1-1,-1 1 0,0 0 1,4 6-1,-7-9 79,-1 0 0,1 0 0,0 1 0,-1-1 0,1 0 0,-1 1 0,1-1 0,-1 1 0,0-1 0,0 0 0,0 1 0,-1-1 0,1 0 0,-1 1 0,1-1 0,-1 0 0,0 1 0,1-1 0,-1 0 0,0 0 0,-1 0 0,1 0 0,0 0 0,-1 0 0,1 0 0,-1 0 0,1 0 0,-1-1 0,0 1 0,0-1 0,-3 3 0,-6 5-535,-1-1 0,0-1 0,-24 12 0,-37 11-263,-2-4-1,-90 20 1,8-2 1981,83-25 292,48-13-49,0 1 0,1 1 0,-45 20 0,70-28-1282,0 0 0,0 0 0,0 0 0,-1 0 1,1 0-1,0 0 0,0 0 0,0 0 0,0 1 0,-1-1 0,1 0 0,0 0 0,0 0 0,0 0 1,0 0-1,0 0 0,-1 0 0,1 1 0,0-1 0,0 0 0,0 0 0,0 0 0,0 0 0,0 0 1,0 1-1,-1-1 0,1 0 0,0 0 0,0 0 0,0 1 0,0-1 0,0 0 0,0 0 0,0 0 1,0 0-1,0 1 0,0-1 0,0 0 0,0 0 0,0 0 0,0 1 0,0-1 0,0 0 0,1 0 1,-1 0-1,0 0 0,0 1 0,0-1 0,0 0 0,0 0 0,0 0 0,0 0 0,0 1 0,1-1 1,-1 0-1,0 0 0,0 0 0,0 0 0,18 7 568,22-2-37,5-7-834,0-2-1,0-2 1,0-2 0,-1-2-1,44-16 1,-80 23-544,0-1 1,-1 1-1,1-2 1,-1 1-1,0-1 1,0-1-1,-1 1 1,9-10-1,-9 8-569,0 0-1,-1 0 0,0 0 0,-1-1 0,0 0 0,0 0 0,0 0 0,2-9 0,-1-1-1435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29:19.50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21 1176,'1'-1'620,"0"-1"1,0 1-1,-1 0 1,1-1-1,1 1 0,-1 0 1,0 0-1,0 0 0,0-1 1,1 1-1,-1 0 0,0 1 1,1-1-1,-1 0 1,1 0-1,-1 1 0,1-1 1,0 0-1,1 0 0,0 1-60,0 0-1,0 0 1,0 0-1,0 0 0,0 1 1,-1-1-1,1 1 1,0-1-1,0 1 1,4 2-1,6 4 201,0 0-1,0 1 1,20 16-1,-12-9 103,2 0-377,-1 0 0,-1 2 0,-1 0 0,24 26 0,-37-34-463,0-1 1,-1 1-1,0 0 1,0 0-1,-1 1 1,0 0-1,-1 0 1,0 0-1,0 0 1,-1 1 0,-1-1-1,0 1 1,1 14-1,-2 16-849,2 20-3485,1-42-1230,1 0-3418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29:22.11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101 1 396,'-5'4'16378,"4"5"-13315,-4 27-2460,-3-9-318,1 1 1,2-1-1,1 1 1,0 32-1,-4 21 81,3-24-104,4 0 0,1 0 0,14 96-1,2 62 805,-20-40 31,5 142-406,15-123 105,-15 315-1,-15-315 178,16 303 0,9-368-260,-6 0 0,-14 159 0,7-269-698,-22 266 519,22-211-330,12 138 0,7-86-204,17 209 0,-32-282 0,-3 0 0,-2 0 0,-2 0 0,-16 70 0,11-89 0,-2 0 0,-21 44 0,-3 8 0,79-159-8811,-36 58 6330,-1 0 0,-1 0 0,0-1 1,-1 1-1,-1-1 0,0 0 0,0-19 1,-3-2-1494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29:23.19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407 0 1136,'3'4'7497,"1"7"-3381,25 61-193,-17-35-3160,-1 1 0,-2 0 0,-2 1 1,3 59-1,-7 162 71,-4-145-377,-4 114 1029,-55 373 1,-3-287 154,-13 80 382,53-222-1115,-82 310 1,69-351-519,-25 182 0,12 141-161,42-382-218,2-31-10,2-1 0,4 84 0,-1-116-81,2 22 237,-2-31-177,0 0-1,0-1 0,0 1 1,0 0-1,0-1 0,0 1 1,0 0-1,1 0 0,-1-1 1,0 1-1,0 0 0,0 0 1,1 0-1,-1-1 0,0 1 1,0 0-1,1 0 0,-1 0 1,0-1-1,0 1 0,1 0 1,-1 0-1,0 0 0,0 0 1,1 0-1,-1 0 0,0 0 0,1 0 1,-1-1-1,0 1 0,0 0 1,1 0-1,-1 0 0,0 1 1,1-1-1,-1 0 0,0 0 1,1 0-1,-1 0 0,0 0 1,0 0-1,1 0 0,-1 0 1,0 1-1,0-1 0,1 0 1,-1 0-1,0 0 0,0 0 1,1 1-1,-1-1 0,0 0 1,0 0-1,0 1 0,0-1 1,1 0-1,-1 0 0,0 1 0,0-1 1,0 0-1,0 1 0,0-1 1,0 0-1,0 0 0,0 1 1,13-19-4906,-1 0 1,-2-1 0,0 0 0,14-39-1,-16 32 1176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29:24.01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58 1 520,'46'276'14731,"-25"5"-9450,-29 283-2818,-8-321-1671,-1 339 1381,38-284-860,5 183 371,-35-288-806,-47 271 0,-9 128-195,64-501-673,5 0 1,3 0 0,29 142 0,-32-222-1257,-2-22-1673,-4-22-2470,-9-85-11936,9 88 13657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29:24.90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308 37 952,'-8'-2'2441,"-24"-9"1203,31 10-3367,0 1 0,0-1 0,0 1 0,0-1-1,0 0 1,0 1 0,0-1 0,0 0 0,0 0 0,1 0-1,-1 1 1,0-1 0,0 0 0,1 0 0,-1 0 0,1-1-1,-1 1 1,1 0 0,-1 0 0,1 0 0,-1 0 0,1 0-1,0-3 1335,6 46 1120,4 31-1148,-4 1-1,-5 144 0,-4-92-860,3 28-253,9 926 2924,56-335-1282,0 40-234,-65-698-1664,-4-1 0,-4 0 0,-3 0-1,-4-1 1,-4-1 0,-4-1-1,-49 123 1,37-124-213,-108 283 0,124-306 0,2 1 0,4 0 0,2 1 0,-5 78 0,15-121 0,0-8 0,0 0 0,0 0 0,1-1 0,1 1 0,-1 0 0,1 0 0,1-1 0,0 1 0,0-1 0,8 18 0,-10-26-13,0-1 1,1 0-1,-1 0 1,0 1-1,0-1 1,1 0-1,-1 0 1,0 1-1,0-1 1,1 0-1,-1 0 1,0 0-1,1 0 0,-1 1 1,0-1-1,1 0 1,-1 0-1,0 0 1,1 0-1,-1 0 1,0 0-1,1 0 1,-1 0-1,0 0 1,1 0-1,-1 0 0,0 0 1,1 0-1,-1 0 1,0-1-1,1 1 1,-1 0-1,0 0 1,1 0-1,-1 0 1,0 0-1,0-1 1,1 1-1,-1 0 0,1-1 1,14-17-1190,9-23-1223,59-167-13996,-42 94 8210,-19 55 4493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29:25.57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1157 1 1452,'-5'50'4588,"-14"26"-1906,-3 16-654,8 192 4606,7-74-3469,-176 1244 2382,119-1021-4130,-136 705 763,63-644-1176,16-63-419,61-159-623,60-271-3,0 0 1,-1 0-1,1-1 1,0 1 0,0 0-1,0-1 1,-1 1-1,1 0 1,0-1 0,-1 1-1,1 0 1,-1-1 0,1 1-1,-1-1 1,1 1-1,-1-1 1,1 1 0,-1-1-1,1 1 1,-1-1 0,1 0-1,-1 1 1,0-1-1,1 0 1,-1 1 0,0-1-1,0 0 1,1 0 0,-1 0-1,0 1 1,-27-8-1668,-24-26-2420,50 32 3786,-167-138-15654,110 90 11746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29:26.57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0 214 1012,'340'0'5659,"170"-29"-3099,-161 7-880,1346-28 5357,3 46-3160,-1100 4-3561,1897-65 131,-2270 53-449,643-20 51,-843 32-29,0 1 0,-1 2 1,1 0-1,0 1 1,-1 2-1,0 0 0,0 2 1,38 17-1,139 50 339,-14-6-278,-165-60-106,-31-14-2662,-38-16-3785,-28-3-812,26 11 3490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29:28.27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49 13 1560,'0'0'279,"0"-1"-1,0 1 1,0-1-1,0 1 0,0-1 1,0 1-1,0-1 1,0 1-1,0-1 1,0 1-1,0-1 1,0 1-1,0-1 1,0 1-1,1-1 1,-1 1-1,0-1 0,0 1 1,1 0-1,-1-1 1,0 1-1,1-1 1,-1 1-1,0 0 1,1-1-1,-1 1 1,1-1-1,11 6 3521,-10-4-3646,0 1-1,0 0 1,-1-1-1,1 1 1,-1 0 0,1 0-1,-1 0 1,0 0 0,0 0-1,0 0 1,0 1-1,1 3 1,-1 19 329,-2-1-1,-1 1 1,0 0 0,-8 29 0,6-32-379,-9 38 1022,-40 114 0,79-239-977,3 2 0,3 2-1,3 1 1,48-65 0,-80 122-155,-1 0 1,1 0 0,0 0 0,0 1 0,0-1 0,0 1 0,0 0 0,1-1 0,-1 2 0,0-1 0,1 0 0,0 1 0,-1-1 0,1 1 0,0 0-1,0 0 1,0 1 0,0-1 0,0 1 0,6 0 0,-8 0 7,1 1-1,-1-1 1,0 1 0,0 0-1,0 0 1,0-1 0,0 1-1,0 1 1,0-1 0,0 0-1,0 0 1,0 1 0,-1-1-1,1 1 1,0-1 0,-1 1-1,1 0 1,-1 0 0,0 0-1,0 0 1,0 0-1,0 0 1,0 0 0,0 0-1,0 0 1,-1 0 0,1 0-1,-1 0 1,1 1 0,-1-1-1,0 0 1,0 0 0,0 1-1,0-1 1,0 0 0,-2 5-1,-8 62 268,-2 0-1,-33 96 1,26-96-148,16-47 176,6-10-3704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26:21.9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298 1 364,'13'2'17097,"-14"19"-11164,-17 38-6922,12-43 2730,-98 285 1552,48-151-1823,-44 193 0,92-303-1473,1-1 0,-3 81-1,10-120-35,0 0 0,0 1-1,0-1 1,-1 0 0,1 0-1,0 0 1,0 1 0,0-1-1,0 0 1,0 0 0,0 0-1,0 1 1,0-1-1,0 0 1,0 0 0,0 0-1,0 1 1,0-1 0,0 0-1,1 0 1,-1 0 0,0 1-1,0-1 1,0 0 0,0 0-1,0 0 1,0 0-1,0 1 1,1-1 0,-1 0-1,0 0 1,0 0 0,0 0-1,0 0 1,0 0 0,1 1-1,-1-1 1,0 0 0,0 0-1,0 0 1,1 0-1,-1 0 1,0 0 0,0 0-1,0 0 1,1 0 0,-1 0-1,10-9-1681,11-22-1807,-19 27 2629,91-134-15976,-75 112 13590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29:29.3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91 224 2320,'34'-18'7323,"1"-6"-4160,-24 17-3050,-1-1 0,0-1 1,-1 0-1,0 0 0,0-1 0,-1 0 0,10-16 0,-17 23-112,1 1 0,-1-1 0,0 0-1,0 0 1,0 1 0,0-1 0,0 0 0,0 0-1,-1 0 1,0 0 0,1 0 0,-1 0 0,0 0-1,0 0 1,-1-1 0,1 1 0,-1 1-1,0-1 1,1 0 0,-1 0 0,-3-5 0,3 6-8,-1 0 1,1 0-1,-1 0 0,0 1 1,1-1-1,-1 0 1,0 1-1,0 0 1,0-1-1,0 1 1,0 0-1,-1 0 1,1 0-1,0 0 0,0 1 1,-1-1-1,1 1 1,0-1-1,-1 1 1,1 0-1,-1 0 1,1 0-1,0 0 0,-1 0 1,1 0-1,0 1 1,-5 1-1,-3 1-10,1 0 0,0 1 0,0 0 0,0 0 0,0 1 0,1 1 1,-1-1-1,2 1 0,-1 1 0,0-1 0,1 1 0,-10 13 0,9-10 157,1 0 0,0 0 0,0 0-1,1 1 1,1 0 0,0 1 0,0-1 0,1 1 0,-5 22 0,9-33-95,-1 0 0,1 0 0,0 0-1,0 0 1,0-1 0,0 1 0,0 0 0,0 0 0,0 0-1,0 0 1,0 0 0,0 0 0,0 0 0,0 0 0,1 0 0,-1 0-1,0 0 1,1-1 0,-1 1 0,1 0 0,-1 0 0,1 0 0,-1-1-1,1 1 1,0 0 0,-1-1 0,1 1 0,0 0 0,-1-1-1,1 1 1,0-1 0,1 1 0,0 0-5,1-1-1,0 1 1,-1-1 0,1 0 0,-1 0-1,1 0 1,-1 0 0,1-1 0,0 1-1,-1-1 1,5-1 0,5-2-11,0-1 1,0 0 0,20-12 0,6-8-30,-2 3-55,-2-1 0,-1-2 0,-1-1 0,33-34 0,-65 60 53,0 0 0,0 0 1,0 0-1,0-1 0,0 1 0,0 0 0,0 0 1,0 0-1,0 0 0,1-1 0,-1 1 1,0 0-1,0 0 0,0 0 0,0 0 1,0 0-1,1-1 0,-1 1 0,0 0 0,0 0 1,0 0-1,1 0 0,-1 0 0,0 0 1,0 0-1,0 0 0,1 0 0,-1 0 1,0 0-1,0 0 0,0 0 0,1 0 1,-1 0-1,0 0 0,0 0 0,0 0 0,1 0 1,-1 0-1,0 0 0,0 0 0,0 0 1,1 0-1,-1 0 0,0 0 0,0 1 1,0-1-1,0 0 0,1 0 0,-1 0 0,0 0 1,0 0-1,0 1 0,0-1 0,0 0 1,0 0-1,1 0 0,-1 0 0,0 1 1,0-1-1,0 0 0,0 0 0,0 0 0,0 1 1,0-1-1,1 24 64,-7 29 609,3-36-203,-5 53 1772,8-66-2166,0 0 0,0 0-1,0 0 1,0 0 0,1 0 0,0 0 0,0 0 0,0 0-1,0 0 1,1 0 0,-1 0 0,1-1 0,4 7 0,-4-8-98,-1-1 1,1 0-1,0 0 1,0 0-1,0 0 1,0-1-1,-1 1 1,1 0-1,0-1 1,0 0-1,0 1 1,0-1-1,0 0 1,0 0-1,0 0 1,1 0-1,-1 0 1,0 0-1,0-1 1,0 1 0,-1-1-1,1 0 1,0 1-1,0-1 1,0 0-1,0 0 1,2-2-1,49-31-2633,-28 11 155,0-2 0,-2-1 1,21-30-1,-16 20 1385,-27 34 1283,0 1 1,-1 0-1,1 0 0,0 0 1,0 0-1,-1 0 0,1-1 1,-1 1-1,1 0 1,-1-1-1,0 1 0,1 0 1,-5-5 3987,-3 20-1516,-39 76 3120,22-53-4898,-41 51 1,49-65-812,32-42-253,-5 4 31,6-9-218,2 0-1,0 1 1,1 1 0,29-25-1,-49 47 389,1-1-1,-1 1 1,0 0-1,1-1 1,-1 1-1,1-1 1,-1 1-1,0 0 1,1-1-1,-1 1 1,1 0-1,-1-1 1,1 1-1,-1 0 1,1 0-1,-1-1 1,1 1 0,-1 0-1,1 0 1,-1 0-1,1 0 1,0 0-1,-1 0 1,1 0-1,-1 0 1,1 0-1,-1 0 1,1 0-1,-1 0 1,1 0-1,-1 0 1,1 1-1,0-1 1,-1 0-1,1 0 1,-1 1-1,0-1 1,1 0-1,0 1 1,-1 24 85,-17 30 408,5-33-195,8-16-233,0 1 0,0 0 0,0 0 0,1 0 0,1 0 0,-1 0 0,1 1 0,-2 9 0,11-17-158,-1-1-1,0 0 0,0 0 0,0-1 0,0 1 1,10-5-1,43-18-1747,-30 13-491,-1 0 0,50-11 1,-87 34 5319,0 0-1341,0 1 1,0 0-1,2 0 1,-10 21-1,20 1-543,-3-34-1221,0 1 0,1-1 0,-1 0 0,0 0 0,1 0 0,-1 0 0,1 0 0,0 0 0,-1 0 0,1 0 0,0 0 0,-1-1 0,1 1 0,0 0 0,0 0 0,1 1 0,11-12-6541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29:30.40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385 125 712,'-4'-12'760,"-1"1"1,-1 0-1,0 0 1,0 1-1,-1 0 1,0 0-1,-13-13 1,17 21-612,0-1 0,0 0 0,0 1 0,0 0 0,-1 0 0,1 0 0,-1 0 0,1 1 0,-1-1 0,0 1 0,1 0 0,-1 0 0,0 0 0,0 0 0,0 1 0,0 0 0,0 0 0,0 0 0,0 0 0,0 0 0,1 1 0,-1 0 0,0-1 1,0 2-1,0-1 0,-4 2 0,-7 5 79,0 0 1,1 0 0,0 2 0,0-1 0,1 2 0,0 0-1,1 0 1,0 2 0,1-1 0,1 1 0,0 1 0,0 0-1,1 0 1,1 1 0,1 0 0,0 0 0,1 1-1,0 0 1,-5 29 0,10-39-222,0 0 1,0 1-1,1-1 1,0 1-1,0-1 0,1 1 1,0-1-1,0 1 0,0-1 1,1 0-1,0 0 0,0 0 1,0 0-1,1 0 1,0 0-1,0 0 0,1-1 1,0 0-1,0 1 0,0-1 1,0-1-1,1 1 0,7 5 1,-5-5-2,0-1-1,0 0 1,0-1 0,1 0 0,0 0-1,0-1 1,-1 1 0,1-2 0,1 1-1,-1-1 1,0 0 0,0-1 0,0 0-1,0 0 1,1-1 0,-1 0 0,0-1-1,8-2 1,13-4-5,-1-1 1,-1-2-1,0-1 0,-1-1 1,0-1-1,0-2 0,24-20 1,-34 25-8,-1-2 0,0 0 0,-1-1-1,-1 0 1,0-1 0,-1-1 0,0 0 0,-1 0 0,-1-1 0,-1 0 0,11-30 0,-19 46 5,0 0-1,-1-1 1,1 1-1,-1-1 0,1 1 1,-1-1-1,0 1 1,1-1-1,-1 1 1,0-1-1,0 0 1,0 1-1,0-1 1,0 1-1,-1-1 1,1 1-1,-1-3 1,0 4 2,1 0 1,-1 0 0,0 0-1,1 0 1,-1 0-1,0 0 1,1 0 0,-1 0-1,0 0 1,1 1 0,-1-1-1,1 0 1,-1 0 0,0 0-1,1 1 1,-1-1 0,0 0-1,1 1 1,-1-1 0,1 1-1,-1-1 1,1 1 0,-1-1-1,1 1 1,-1 0 0,-6 5 71,1 1 1,0-1-1,0 2 1,-8 12-1,4 0 198,1 0-1,1 1 0,1 0 0,1 0 0,0 1 0,2 0 0,0 0 0,2 0 1,0 0-1,2 0 0,0 1 0,4 22 0,-4-42-264,1 0-1,0 0 1,-1 0 0,1 0 0,0 0-1,1 0 1,-1 0 0,0-1-1,1 1 1,0-1 0,-1 1-1,1-1 1,0 1 0,0-1-1,1 0 1,-1 0 0,0 0-1,1 0 1,4 2 0,-3-2-28,0-1 0,1 1 0,-1-1 0,1 0 0,0 0 0,-1-1 0,1 1 0,0-1 0,-1 0 0,1 0 0,7-1 0,8-4-396,0 0 1,0 0 0,0-2 0,28-13 0,-23 9-822,0-1 0,0-1 0,-1 0 0,-1-2 0,0-1 1,-1-1-1,-1-1 0,-1-1 0,0 0 0,32-44 0,-33 30-1000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29:30.8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329 1 752,'-5'0'553,"1"0"0,0 0 0,0 0-1,-1 0 1,1 1 0,0-1 0,-1 1 0,1 0 0,0 0 0,0 1-1,0 0 1,0-1 0,0 1 0,1 0 0,-1 1 0,-5 4-1,-4 1 452,1 2-1,1-1 1,-15 17-1,8-5 27,1 1 0,1 0-1,1 1 1,-13 26 0,22-38-903,1 0-1,0 1 1,1-1 0,0 1 0,1 0-1,1 1 1,0-1 0,0 0 0,1 1-1,0-1 1,2 16 0,0-24-124,-1 0-1,1-1 1,-1 1 0,1-1-1,0 1 1,0-1 0,1 1 0,-1-1-1,1 0 1,-1 1 0,1-1-1,0 0 1,0 0 0,1 0 0,-1 0-1,1-1 1,-1 1 0,1-1-1,0 1 1,0-1 0,4 2 0,-3-2 1,1 0 0,0-1 0,0 1 1,0-1-1,0-1 0,1 1 1,-1-1-1,0 1 0,0-1 0,0-1 1,0 1-1,0-1 0,8-2 0,1-1-55,1 0 0,-1-1 0,0-1 0,-1 0-1,0-1 1,0-1 0,0 0 0,-1 0-1,18-17 1,-14 8-396,-2 0-1,0-2 1,0 1-1,-2-2 1,13-26-1,40-110-1919,-65 155 2369,0 1 1,0-1-1,0 0 1,0 1-1,0-1 1,0 1 0,0-1-1,1 1 1,-1-1-1,0 1 1,0-1-1,0 1 1,1-1-1,-1 1 1,0 0 0,0-1-1,1 1 1,-1-1-1,0 1 1,1 0-1,-1-1 1,1 1-1,-1 0 1,1-1-1,-1 1 1,0 0 0,1-1-1,-1 1 1,1 0-1,-1 0 1,1 0-1,-1 0 1,1-1-1,-1 1 1,1 0-1,0 0 1,-1 0 0,2 0-1,10 21 326,3 39 532,-14-58-785,2 20 246,-1 0 1,-1-1-1,-1 1 1,-1 0-1,-1 0 1,-1 0-1,0-1 0,-2 1 1,0-1-1,-15 34 1,6-20-121,-2-1 0,-1-1 0,-1 0 1,-2-2-1,-35 43 0,15-31 212,-2-1 0,-59 45 0,49-45-148,-57 62 0,89-75-1025,20-21-1133,15-15-1031,67-47-9827,-57 34 9264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29:31.79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118 189 80,'12'-3'811,"1"0"1,-1 0-1,0-2 0,-1 1 1,1-1-1,16-11 1,-24 14-793,1-1 1,-1 0 0,1 0 0,-1-1 0,0 1 0,0-1-1,-1 0 1,1 0 0,-1 0 0,0-1 0,0 1 0,0-1-1,-1 0 1,1 0 0,-1 0 0,0 0 0,2-9 0,-4 11-16,1 1 0,-1 0 0,0-1 0,0 1 1,0 0-1,0-1 0,0 1 0,0 0 0,-1 0 0,1-1 1,-1 1-1,1 0 0,-1 0 0,0 0 0,0-1 1,0 1-1,0 0 0,0 0 0,-1 0 0,1 1 1,-1-1-1,1 0 0,-1 0 0,0 1 0,1-1 0,-1 1 1,0 0-1,0-1 0,0 1 0,0 0 0,0 0 1,-5-1-1,3 1 11,0 0 0,0 0-1,0 1 1,0-1 0,-1 1 0,1 0 0,0 0 0,0 1 0,0-1 0,-1 1-1,1 0 1,0 0 0,0 0 0,0 1 0,0-1 0,1 1 0,-5 2 0,-5 5 34,1 0 0,0 1 0,0 0 0,1 0-1,0 2 1,1-1 0,1 1 0,-1 0 0,2 1 0,0 0 0,0 1 0,2 0 0,-1 0 0,2 0 0,-8 28 0,10-24 237,0 0 0,0 0-1,2 1 1,0-1-1,1 1 1,1-1 0,1 1-1,0-1 1,2 0 0,0 0-1,1 0 1,12 30 0,-6-25-138,0-1 1,1 0-1,1-1 1,22 27-1,-29-40-186,0 0 1,1-1-1,0 0 0,1-1 0,-1 1 0,1-1 0,0-1 0,1 0 1,-1 0-1,1 0 0,0-1 0,0 0 0,0-1 0,13 3 0,-18-6-229,1 1 1,0-1-1,-1 0 0,1-1 0,0 1 0,-1-1 0,1 0 0,0 0 0,4-2 0,23-16-5760,-22 11 3849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29:32.43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165 0 1708,'-1'5'6220,"-5"24"-4038,5 15 552,-14 85-1,-49 127-214,58-236-2479,-1 0 1,0-1 0,-2 0 0,0-1 0,-19 28-1,28-46-40,0 0 0,0 0 0,0 1-1,0-1 1,0 0 0,-1 0 0,1 0-1,0 1 1,0-1 0,0 0-1,0 0 1,0 0 0,0 0 0,0 0-1,-1 1 1,1-1 0,0 0 0,0 0-1,0 0 1,0 0 0,-1 0 0,1 0-1,0 1 1,0-1 0,0 0 0,-1 0-1,1 0 1,0 0 0,0 0-1,0 0 1,-1 0 0,1 0 0,0 0-1,0 0 1,0 0 0,-1 0 0,1 0-1,0 0 1,0 0 0,0 0 0,-1 0-1,1-1 1,0 1 0,0 0 0,0 0-1,0 0 1,-1 0 0,1 0 0,0-1-1,-4-12-69,5-17-99,17-26-769,2 2 1,36-68-1,-50 109 656,9-16-852,32-51-1,-43 74 1058,1-1 1,0 0 0,0 1 0,0 0-1,1 0 1,0 1 0,1 0-1,-1 0 1,1 0 0,0 1 0,0 0-1,0 0 1,9-3 0,-13 6 78,-1 0 1,1 0 0,0 0 0,0 1-1,0-1 1,0 1 0,0 0-1,-1 0 1,1 0 0,0 0 0,0 0-1,0 1 1,0-1 0,0 1-1,-1 0 1,1 0 0,0 0 0,-1 0-1,1 0 1,-1 1 0,5 3-1,-4-3 47,0 2-1,-1-1 0,0 0 0,0 0 1,0 1-1,0-1 0,0 1 0,-1 0 0,1 0 1,-1-1-1,0 1 0,0 0 0,0 7 0,0 12 202,0-1 1,-2 0-1,-1 0 0,-6 29 0,8-48-245,-5 25-32,2-17-151,0 0-1,1 0 1,1 1-1,0-1 1,0 0-1,1 1 1,1-1-1,0 0 1,4 19-1,-5-29-36,1 0 0,-1 0 0,1 0 0,-1-1 0,1 1 0,0 0 0,-1 0 0,1 0-1,0-1 1,0 1 0,0 0 0,0-1 0,-1 1 0,1-1 0,0 1 0,0-1-1,0 0 1,0 1 0,0-1 0,0 0 0,0 1 0,0-1 0,0 0 0,0 0 0,0 0-1,1 0 1,-1 0 0,0 0 0,0 0 0,0-1 0,1 1 0,5 0-1498,4 0-661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29:33.20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266 202 1848,'9'-20'8788,"25"-20"-8506,-13 16-106,-18 19-197,30-47-660,-32 51 617,0-1 1,0 0-1,0 1 0,-1-1 0,1 0 1,0 0-1,-1 0 0,1 1 0,-1-1 1,0 0-1,0 0 0,1 0 0,-1 0 0,0 0 1,-1 0-1,1 0 0,0 0 0,-1 1 1,1-1-1,-1 0 0,1 0 0,-1 0 1,0 1-1,0-1 0,0 0 0,0 1 1,-2-4-1,1 4 38,0 0 1,-1 0-1,1 0 1,0 0 0,-1 0-1,1 1 1,-1-1-1,1 1 1,-1 0-1,1-1 1,-1 1-1,1 0 1,-1 1 0,1-1-1,-1 0 1,1 1-1,-1-1 1,-3 2-1,-53 19 30,43-15-30,-16 9 123,0 2-1,0 0 0,2 2 1,-40 32-1,66-47-44,0-1 1,-1 1-1,1 0 1,1 0-1,-1 0 1,0 1 0,1-1-1,0 1 1,-4 8-1,11-14-50,1 1 0,-1 0 0,0-1 0,0 0 0,1 0 0,-1 0 0,0 0 0,0-1 0,0 0 0,4-2 0,-5 3 1,37-18-105,1-1 1,-2-2-1,65-48 1,-104 69 103,0 1 0,0 0 0,0-1 1,0 1-1,1 0 0,-1-1 0,0 1 0,1 0 1,-1-1-1,0 1 0,0 0 0,1 0 0,-1-1 1,0 1-1,1 0 0,-1 0 0,0 0 0,1 0 1,-1 0-1,1-1 0,-1 1 0,0 0 0,1 0 1,-1 0-1,1 0 0,-1 0 0,0 0 1,1 0-1,-1 0 0,1 0 0,-1 0 0,0 0 1,1 1-1,-1-1 0,0 0 0,1 0 0,-1 0 1,0 0-1,1 1 0,-1-1 0,0 0 0,1 0 1,-1 1-1,0-1 0,1 0 0,-1 1 0,0-1 1,0 0-1,1 1 0,-2 26 408,-14 33 699,-8 21 334,22-73-1389,0-1 1,0 0-1,1 0 1,0 0-1,0 1 1,1-1-1,0 0 1,0 0-1,3 11 1,-3-18-76,-1 1 1,1-1 0,-1 0-1,1 0 1,-1 0 0,1 0-1,0 1 1,-1-1 0,1 0-1,-1 0 1,1 0 0,-1 0-1,1 0 1,0-1 0,-1 1-1,1 0 1,-1 0 0,1 0 0,-1 0-1,1-1 1,-1 1 0,1 0-1,-1 0 1,1-1 0,-1 1-1,1 0 1,-1-1 0,1 1-1,-1-1 1,0 1 0,1-1-1,-1 1 1,1 0 0,-1-1-1,0 1 1,0-1 0,1 0-1,23-25-1169,-19 21 777,3-5-81,0 0 1,-1-1-1,-1 0 0,1 0 0,6-18 1,6-9-216,-29 73 4471,-14 31-1077,11-46-2165,11-17-473,0 0-1,-1-1 0,1 2 0,1-1 0,-1 0 0,0 0 0,1 1 1,-1-1-1,0 5 0,50-46-649,-26 18-160,-2 1-230,1 1 0,1 0 0,37-21 0,-59 38 998,0 1 0,0 0 0,0 0 0,0 0 0,0 0 0,0 0 0,1 0 0,-1 0 0,0 0-1,0 0 1,0-1 0,0 1 0,0 0 0,1 0 0,-1 0 0,0 0 0,0 0 0,0 0 0,0 0 0,0 0 0,1 0 0,-1 0 0,0 0 0,0 0 0,0 0-1,0 0 1,0 0 0,1 0 0,-1 1 0,0-1 0,0 0 0,0 0 0,0 0 0,0 0 0,1 0 0,-1 0 0,0 0 0,0 0 0,0 0 0,0 0-1,0 1 1,0-1 0,0 0 0,0 0 0,0 0 0,1 0 0,-1 0 0,0 1 0,0-1 0,0 0 0,0 0 0,0 0 0,0 0 0,0 0 0,0 1 0,0-1-1,0 0 1,0 0 0,0 0 0,0 0 0,-4 16 472,-9 15 615,-28 50 2101,11-20-2424,25-44-1300,14-14-1721,-7-4 1845,1 0 0,-1 1 1,0-1-1,0 0 0,0 0 0,0 0 1,0-1-1,-1 1 0,1 0 0,0-1 1,0 1-1,2-4 0,2-2-1549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29:33.54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1 113 196,'9'0'10776,"-9"-1"-10587,23-19 1707,17-27-2699,-23 9 910,-18 31 203,-14 24 156,8-6-200,0 0 1,1 0-1,1 1 0,0 0 1,0 0-1,2 1 0,-1-1 1,1 1-1,1 0 0,0 0 0,1 21 1,0-16-139,2 0 1,0 0 0,1 0-1,1-1 1,1 1-1,0 0 1,14 31 0,-18-47-208,1 0 0,1 0 0,-1 0 0,0 0 0,1 0 1,-1 0-1,1 0 0,-1 0 0,1-1 0,0 1 1,-1-1-1,1 1 0,0-1 0,0 0 0,0 0 0,1 1 1,-1-1-1,0-1 0,0 1 0,4 1 0,-2-2-636,0 1 0,1-1 0,-1 0 0,1 0 0,-1 0 0,0 0 0,1-1 0,-1 0 0,7-2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29:37.39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0 137 644,'18'-8'1946,"0"-1"0,0-1 0,27-20 0,2-1 1240,-21 17-589,-17 9-1319,-1 1-1,1-1 0,-1-1 1,10-8-1,-9 14-912,1-1 0,-1 2 1,0-1-1,1 1 0,-1 1 1,10 2-1,-14-1-339,-1 1-1,0-1 1,0 1 0,0 0 0,0 0 0,-1 1-1,0-1 1,0 1 0,0-1 0,0 1 0,3 9-1,8 11 90,-8-16 2,-1 0 0,-1 0-1,0 0 1,0 1 0,-1 0 0,0 0 0,0 0 0,1 14 0,4 91 1632,-4-32-604,33 166 1345,-37-248-2477,0 1-1,0-1 0,0 1 0,0-1 0,0 1 0,0-1 1,1 1-1,-1-1 0,0 1 0,1-1 0,-1 0 0,1 1 1,0-1-1,-1 1 0,1-1 0,0 0 0,1 2 0,13-22-1029,-7 4-1042,-3 5-1564,1 0-1,0 0 0,0 0 0,1 0 1,11-11-1,-8 13 144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29:37.97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32 56 528,'0'-2'357,"5"-16"2951,8-7 13246,-13 25-16443,2 23 780,-2 8-621,-1-1 1,-2 1-1,-1-1 0,-1 1 0,-14 39 0,3-1-142,13-44-66,11-39 155,2-8-210,2-1 0,1 1 0,1 1 1,26-31-1,-6 8-6,-21 25-6,2-2-18,1 0-1,27-29 1,-39 47 19,0-1-1,0 0 1,0 1-1,0-1 1,0 1-1,1 0 1,0 1-1,-1-1 1,1 1-1,0 0 1,0 0-1,0 0 1,1 1-1,-1 0 1,0 0-1,1 0 0,-1 1 1,8 0-1,-11 0 4,1 1 0,-1 0-1,0 0 1,0 0-1,0 0 1,0 0 0,0 0-1,0 0 1,0 1-1,0-1 1,0 1 0,-1-1-1,1 1 1,0 0-1,-1 0 1,0 0 0,1 0-1,-1 0 1,0 0-1,0 0 1,0 0 0,0 0-1,0 0 1,-1 1-1,1-1 1,-1 0 0,1 1-1,-1-1 1,0 0-1,0 1 1,-1 4 0,1 8 24,0 1 1,-2 0 0,-4 21 0,5-34-18,-4 26-95,1-15-441,2 0-1,0 0 0,-1 15 0,4-28 326,-1-1 0,1 0 0,-1 1 0,0-1 0,1 0 0,-1 1 1,1-1-1,-1 0 0,1 0 0,-1 0 0,1 0 0,-1 0 0,1 1 0,-1-1 0,1 0 0,-1 0 0,1 0 1,-1 0-1,1 0 0,-1 0 0,0 0 0,1-1 0,-1 1 0,1 0 0,-1 0 0,1 0 0,-1 0 0,1-1 0,-1 1 1,1 0-1,-1 0 0,0-1 0,1 1 0,0-1 0,17-8-4575,5-4-1550,-10 5 3366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29:38.58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55 217 140,'49'-30'10467,"19"-26"-8338,-64 52-2125,0 0 0,0 1 0,0-1 0,-1 0 0,0-1 1,0 1-1,0-1 0,0 1 0,-1-1 0,1 0 0,-1 0 0,0 0 0,-1 0 1,1 0-1,-1-1 0,0 1 0,0 0 0,-1-1 0,0 1 0,0 0 0,-1-8 1,1 12-3,-1 0 1,0 0-1,0-1 1,1 1 0,-1 0-1,0 0 1,0 0 0,0 0-1,-1 0 1,1 0 0,0 0-1,0 0 1,0 1 0,-1-1-1,1 0 1,0 1-1,-1-1 1,1 1 0,0-1-1,-1 1 1,1 0 0,-1-1-1,1 1 1,-1 0 0,1 0-1,-1 0 1,1 0 0,-1 0-1,1 1 1,0-1 0,-1 0-1,1 1 1,-1-1-1,1 1 1,0-1 0,-3 2-1,-50 23 32,43-18 72,1 1 0,0 1 0,0-1-1,1 1 1,0 1 0,1 0 0,-13 19 0,18-24 69,0 0 0,0 0 1,0 0-1,0 0 0,1 1 0,0 0 1,0-1-1,0 1 0,1 0 0,0 0 0,0 0 1,1 0-1,-1 0 0,1 0 0,1 0 1,-1 0-1,1 0 0,2 10 0,-2-15-137,0 1 1,0 0-1,1-1 0,-1 1 0,0-1 0,1 1 1,-1-1-1,1 1 0,0-1 0,-1 0 0,1 0 1,0 0-1,0 0 0,-1 0 0,1 0 0,0-1 0,0 1 1,0 0-1,0-1 0,0 0 0,0 1 0,0-1 1,0 0-1,0 0 0,1 0 0,-1 0 0,0-1 1,3 0-1,67-15 262,-56 11-246,-1 1-89,1-2 0,-1 0-1,0 0 1,-1-2-1,1 1 1,-1-2 0,-1 0-1,0-1 1,0 0 0,-1-1-1,0 0 1,-1-1-1,14-18 1,-36 49 455,0 0 0,-11 33 1,17-41-267,2 0 0,-1 0 0,1 0 0,1 0 1,0 0-1,0 1 0,1-1 0,1 20 0,0-30-215,1 1 0,-1 0-1,0-1 1,1 1 0,-1 0-1,1 0 1,-1-1 0,1 1 0,0-1-1,-1 1 1,1-1 0,0 1-1,0-1 1,0 1 0,1-1 0,-1 0-1,0 1 1,0-1 0,1 0-1,-1 0 1,0 0 0,1 0-1,-1 0 1,1 0 0,0-1 0,-1 1-1,1 0 1,0-1 0,-1 1-1,1-1 1,0 0 0,0 0 0,-1 1-1,1-1 1,0 0 0,0 0-1,3-1 1,-1 0-752,0 0 0,0 0 0,0 0 0,0 0-1,0-1 1,-1 1 0,1-1 0,0 0 0,-1 0 0,1-1 0,-1 1-1,0-1 1,0 0 0,0 0 0,4-4 0,0-3-1873,2-2 130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26:09.5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9 1744,'-3'-8'12270,"14"9"-7847,-1 4-4832,-2 0-61,0 1 0,0-1 0,1-1 0,0 0 0,16 6-1,21 11-11231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26:22.34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24 187 20,'5'27'9750,"10"-13"-3893,-12-13-5554,0 0 0,0 0 0,0 0 0,1-1 0,-1 1 0,0-1 0,0 0 0,0 0 0,0 0 0,1 0 0,-1-1 0,0 1 0,3-2 0,5-1-303,0 0 1,0-1-1,-1 0 0,1-1 0,-1 0 1,-1-1-1,11-7 0,-14 7-58,1 0 1,-1-1-1,0 1 0,-1-1 0,0-1 0,0 1 1,0 0-1,-1-1 0,3-9 0,-5 12-63,0 1 0,0-1-1,0 0 1,-1 0 0,0 0 0,0 0-1,-1 0 1,1 0 0,-1 0 0,0-1-1,-1 1 1,1 0 0,-1 0-1,0 0 1,0 0 0,-3-8 0,3 11 117,0 1 0,0 0 0,0 0 0,0 0 0,-1 0 0,1 0 0,0 1 0,0-1 0,-1 0 0,1 0 0,0 1 1,-1-1-1,1 1 0,-1-1 0,1 1 0,0 0 0,-1-1 0,1 1 0,-1 0 0,1 0 0,-1 0 0,1 0 0,-1 0 1,1 0-1,-1 1 0,1-1 0,-1 0 0,1 1 0,-1-1 0,1 1 0,0 0 0,-1-1 0,1 1 0,-2 1 0,-49 29 279,52-31-270,-12 10 233,0 0 0,1 1 0,0 0 1,0 0-1,2 1 0,-1 1 1,2 0-1,-1 0 0,2 0 0,0 1 1,1 0-1,0 1 0,1 0 1,0-1-1,2 1 0,-1 1 1,2-1-1,-1 27 0,2-29-58,1 0 0,0-1 0,1 1 0,1 0 0,0 0 0,1-1 0,0 1 0,1-1 0,0 0 0,1 0 0,0 0 0,1 0 0,0-1 0,1 0 0,1-1 0,-1 1 0,2-1 0,-1-1 0,1 0-1,1 0 1,-1 0 0,21 12 0,-20-16-137,1 0-1,0-1 1,1 1-1,-1-2 0,1 0 1,0 0-1,16 0 1,-20-2-90,1 0-1,-1 0 1,1-1 0,-1-1 0,0 0 0,1 0 0,-1 0 0,0-1 0,1 0 0,-1-1-1,9-4 1,-15 6-161,1 0-1,-1 0 0,0-1 0,0 1 0,0 0 1,-1-1-1,1 0 0,0 0 0,-1 1 0,1-1 1,-1 0-1,1 0 0,-1 0 0,0 0 0,0-1 1,2-2-1,-3 2-542,0 0 1,1 1-1,-1-1 0,0 0 1,0 1-1,0-1 1,-1 0-1,1 1 0,-1-1 1,1 0-1,-1 1 1,0-1-1,-2-4 0,-12-5-9325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29:39.15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156 1 736,'-15'48'8992,"-31"52"-6973,36-80-1014,-1 1-708,-1 0-1,-1-1 1,-24 29 0,28-40-507,7-10 8,12-23-152,23-34 64,-10 15 222,-16 28 35,1 1 0,1-1 0,0 1 0,0 1 0,19-20 0,-27 32 33,-1 1 0,0 0-1,0 0 1,0 0 0,0 0 0,1 0-1,-1 0 1,0 0 0,0 0 0,1 0-1,-1 0 1,0 0 0,0 0 0,0 0-1,1 0 1,-1 0 0,0 0 0,0 0-1,1 0 1,-1 0 0,0 0 0,0 0-1,0 0 1,1 0 0,-1 0 0,0 0-1,0 0 1,0 0 0,1 1-1,-1-1 1,0 0 0,0 0 0,0 0-1,0 0 1,0 0 0,1 1 0,-1-1-1,0 0 1,0 0 0,0 0 0,0 1-1,0-1 1,8 16 14,1 20 116,-9-33-98,1-3-19,-1 1-1,0-1 1,0 1 0,0-1 0,0 1 0,0-1-1,0 1 1,0-1 0,1 1 0,-1-1 0,0 1-1,1-1 1,-1 0 0,0 1 0,0-1 0,1 1-1,-1-1 1,1 0 0,-1 1 0,0-1 0,1 0-1,-1 1 1,1-1 0,-1 0 0,1 0-1,-1 1 1,1-1 0,-1 0 0,1 0 0,-1 0-1,2 0 1,17-8 177,23-32-136,-29 27-32,-3 3-26,11-5-1,-20 16 39,-1 0-1,1-1 0,-1 1 0,1 0 0,-1 0 0,1 0 0,-1 0 1,1 0-1,-1 0 0,0 0 0,0 0 0,1 0 0,-1 0 0,0 0 1,0 0-1,0 0 0,0 0 0,0 0 0,0 0 0,0 0 0,-1 0 1,1 0-1,0 0 0,0 0 0,-1 0 0,0 1 0,-1 6 341,0 0 0,0-1 0,-1 1 0,0-1 0,-6 11 0,6-12-235,0 0 0,0 0 0,1 0 0,0 0 0,0 1-1,0-1 1,1 0 0,-1 9 0,2-14-263,1-1-1,-1 1 1,1-1 0,0 1-1,-1-1 1,1 0-1,0 1 1,0-1 0,-1 0-1,1 0 1,0 1 0,0-1-1,0 0 1,-1 0 0,1 0-1,0 0 1,0 0-1,-1 0 1,1 0 0,0 0-1,0 0 1,0 0 0,-1-1-1,1 1 1,0 0 0,0-1-1,-1 1 1,1 0 0,0-1-1,-1 1 1,1-1-1,0 1 1,-1-1 0,2 0-1,29-15-4816,1-2-104,-16 8 2499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29:39.50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1 199 508,'7'5'9000,"-7"-6"-8763,17-2 2853,13-10-1749,-7 0-986,0-1 0,38-32 0,-54 41-396,0-1-1,-1 0 1,0-1 0,0 1-1,-1-1 1,1 0 0,-2 0-1,1-1 1,-1 1-1,0-1 1,0 0 0,3-14-1,-7 22 35,1 0 0,-1-1 0,0 1 0,0 0 0,0-1 0,0 1 0,0 0 0,0 0-1,0-1 1,0 1 0,0 0 0,0-1 0,0 1 0,0 0 0,0 0 0,0-1 0,-1 1-1,1 0 1,0 0 0,0-1 0,0 1 0,0 0 0,0 0 0,-1-1 0,1 1 0,0 0 0,0 0-1,0-1 1,-1 1 0,1 0 0,0 0 0,0 0 0,0 0 0,-1 0 0,1-1 0,0 1 0,-1 0-1,1 0 1,0 0 0,0 0 0,-1 0 0,1 0 0,0 0 0,-1 0 0,-18 4-118,-15 14 57,25-11 161,-1 0 1,2 1 0,-1 0 0,1 1 0,1-1 0,-1 2 0,2-1-1,-1 1 1,-6 14 0,3-5 467,1 0 0,2 0-1,-1 1 1,-5 29 0,10-32-206,1 0 0,0 0 0,1 0-1,1 0 1,1 0 0,0 0 0,7 29 0,-6-36-355,1-1 0,0 1 1,0-1-1,1 0 0,0-1 0,0 1 0,1 0 1,0-1-1,1 0 0,0-1 0,0 1 0,0-1 1,1 0-1,0 0 0,9 5 0,-15-11-200,1 0 0,-1 0 0,1 0 0,-1-1 0,1 1 0,-1-1 0,1 1 0,0-1 0,-1 1 0,1-1 0,-1 0 0,1 0-1,0 1 1,0-1 0,-1-1 0,1 1 0,0 0 0,-1 0 0,1-1 0,0 1 0,-1-1 0,1 1 0,-1-1 0,1 1 0,-1-1 0,1 0 0,1-1 0,0 0-641,-1-1 0,1 1 0,-1 0 0,0-1 0,1 1 0,-1-1 0,0 0-1,-1 0 1,1 0 0,0 0 0,-1 0 0,3-6 0,-1-8-2451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29:41.85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273 63 760,'-31'6'859,"1"-1"0,-1-1 0,0-2-1,-52-2 1,42-1-270,40 2-572,0-1 0,0 0 0,0 0 0,0 1 0,1-1 0,-1 0 0,0 0 0,0 0 0,0 0 0,0 0 0,0 0 0,0-1 0,0 1 0,0 0 1,0 0-1,1-1 0,-1 1 0,0 0 0,0-1 0,0 1 0,1-1 0,-1 1 0,0-1 0,0 1 0,1-1 0,-1 0 0,0 1 0,1-1 0,-2-1 1,3 1 12,0-1 0,-1 1 0,1-1 0,0 1 0,0 0 0,0 0 0,0 0 0,0-1 0,0 1 0,0 0 0,0 0 0,0 0 1,0 0-1,1 1 0,1-2 0,57-30 1131,9 15 1072,-65 16-2235,0 1 0,0-1 0,0 1 0,-1 0 1,1 0-1,0 0 0,0 1 0,4 0 1,17 1-32,-23-2-95,31 1-22,-32-1 87,0 0 0,0 0 0,0 0 0,0 0 0,0 0 0,0 0 0,0 1 0,0-1 0,0 0 0,0 0 0,0 1 0,0-1 0,0 1 0,0-1 0,0 1 0,-1-1 0,1 1 1,0-1-1,0 1 0,0 0 0,-1-1 0,2 2 0,37 7-2128,-38-8 2247,0 0 1,1 0-1,-1 0 1,1 0-1,-1-1 1,0 1-1,1-1 1,-1 1-1,1-1 1,-1 1-1,1-1 1,-1 0-1,1 0 0,0 0 1,-1 0-1,1 0 1,-1 0-1,1 0 1,-1 0-1,1 0 1,-1-1-1,1 1 1,-1-1-1,1 1 1,-1-1-1,3-1 1,2-1-12,-4 3-46,-2 0 17,1 0 29,1 0-1,-1 0 1,0 1-1,0-1 0,0 0 1,1 0-1,-1-1 1,0 1-1,0 0 0,0 0 1,0-1-1,1 1 1,-1 0-1,0-1 0,0 1 1,2-2-1,10-2 1244,-14 4-1294,1-1 0,0 1-1,0 0 1,0 0-1,-1 0 1,1 0 0,0 0-1,0 0 1,0 0 0,-1 0-1,1 0 1,0 0 0,0 0-1,0 0 1,-1 0 0,1 0-1,0 0 1,0 0 0,0 0-1,-1 0 1,1 0 0,0 1-1,0-1 1,0 0 0,-1 0-1,1 0 1,0 0-1,0 0 1,0 0 0,0 1-1,-1-1 1,1 0 0,0 0-1,0 0 1,0 0 0,0 1-1,0-1 1,0 0 0,0 0-1,0 0 1,0 1 0,0-1-1,-1 0 1,1 0 0,0 0-1,0 1 1,0-1-1,0 0 1,0 0 0,0 0-1,0 1 1,1-1 0,-1 0-1,0 0 1,0 0 0,0 1-1,0-1 1,0 0 0,0 0-1,0 0 1,0 1 0,0-1-1,1 0 1,-1 0 0,0 0-1,0 1 1,-32-5-6575,15 6 4315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29:43.40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527 6 940,'-1'-1'522,"-1"1"1,0-1-1,1 0 1,-1 1-1,0-1 0,0 1 1,1-1-1,-1 1 1,0 0-1,0-1 0,0 1 1,0 0-1,1 0 1,-1 1-1,0-1 0,-3 1 1,-38 10 1014,21-5-344,-58 13 601,52-11-1470,0-2 0,-1 0 0,-48 2 0,77-8-300,6-4-21,0 1 0,1 0-1,0 0 1,-1 0-1,9-1 1,-11 2-6,1 1 0,-1 0 0,0 0 0,1 0 0,-1 0 0,0 1 0,1 0 0,-1-1 0,1 2 0,-1-1 0,1 0 0,-1 1 0,0 0 0,1 0 0,-1 1 0,0-1 1,0 1-1,6 2 0,-6-1 2,-1 0 1,0 1 0,1-1-1,-1 1 1,-1-1 0,1 1 0,0 0-1,-1 0 1,0 0 0,0 0-1,0 1 1,0-1 0,-1 0 0,0 1-1,1-1 1,-2 1 0,2 7-1,-1 1 210,0 1 0,-1-1 0,0 1 0,-1 0 0,-1-1 0,0 1 0,-1-1 0,0 0 0,-1 0 0,0 0 0,-1 0-1,-1-1 1,0 0 0,-1 0 0,0 0 0,0-1 0,-1 0 0,-12 12 0,-2-1 180,0-1 0,-2 0 1,0-2-1,-1 0 0,-1-2 0,-54 26 0,62-32-447,15-9-128,1 0 0,-1-1 0,0 1 1,1 0-1,-1-1 0,0 0 0,0 0 0,0 0 0,0 0 0,0 0 0,-5 0 0,15-15-8969,15-9 3270,-18 19 4218,6-6-1046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29:43.7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15 307 576,'4'11'10325,"5"-4"-3865,21-5-1388,38-18-6256,-59 14 2220,27-8-946,-1-2 0,37-17 0,-63 25-84,-1 0 0,1-1 0,-1 0 0,0 0 0,-1-1 0,1 0 0,-1 0-1,0-1 1,-1 0 0,1 0 0,-1 0 0,-1-1 0,9-15 0,-12 20-12,-1-1 0,1 0 0,-1 0 0,0 0 0,0 0 0,0 0 0,-1 0 0,1 0 0,-1 0 0,0 0 0,0 0 0,-1 0 0,1 0 0,-1 0 0,0 0 0,0 0 0,0 0 0,-1 0 0,1 0 0,-1 1 0,0-1 0,0 1 0,0-1 0,0 1 0,-1 0 0,0-1 0,1 1 0,-1 1 0,0-1 0,0 0 0,-7-3 0,3 1-17,-1 0 0,0 1 0,0 0 0,0 0 0,0 1 0,-1 0-1,1 0 1,-1 1 0,0 1 0,1-1 0,-1 1 0,0 1 0,-14 0 0,9 2 21,0 0 0,0 1 0,1 1 0,-1 0 0,1 1 0,0 0 0,-22 13 0,28-14-38,-1 1 0,1-1-1,1 1 1,-1 1 0,1 0-1,0-1 1,0 2-1,1-1 1,-1 1 0,1 0-1,1 0 1,0 0 0,0 0-1,-4 10 1,8-16-79,-1 1 0,1-1 0,0 0 0,-1 0 0,1 1 0,0-1 0,0 0 0,0 0 0,0 1 0,0-1 0,0 0 0,1 0 0,-1 1 0,0-1 0,1 0 0,-1 0 1,0 0-1,1 1 0,0-1 0,-1 0 0,1 0 0,0 0 0,-1 0 0,1 0 0,0 0 0,0 0 0,0 0 0,0 0 0,0-1 0,0 1 0,0 0 0,0-1 0,0 1 0,0 0 0,0-1 0,1 0 0,-1 1 0,0-1 0,0 0 0,1 1 0,-1-1 0,0 0 0,0 0 0,1 0 0,-1 0 0,0 0 0,2-1 0,8 2-1502,1-1 0,-1-1 0,21-3 1,20-7-3313,-23 4 2430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29:44.15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409 20 2360,'0'0'467,"0"-1"0,0 0-1,0 0 1,0 0 0,0 0-1,1 1 1,-1-1 0,0 0 0,0 0-1,0 0 1,1 1 0,-1-1-1,1 0 1,-1 0 0,0 1-1,1-1 1,-1 0 0,1 1 0,-1-1-1,1 0 1,0 1 0,-1-1-1,1 1 1,0-1 0,-1 1 0,1-1-1,0 1 1,1-1 0,8 22 4421,-1 42-3157,-10-38-1498,-1 0 1,-1 0-1,-1-1 0,-1 1 1,-1-1-1,-2 0 0,-12 28 1,14-37-231,-1 0 1,-1 0 0,0-1 0,-1 0-1,-1-1 1,0 0 0,-1 0 0,0-1-1,-1 0 1,0-1 0,-26 17 0,74-55-1896,35-18 1655,-63 41 231,1 0-1,-1 1 0,1 0 0,-1 0 0,1 1 1,15-2-1,-22 4 14,0 0 0,0 0 0,-1 0 0,1 0 0,0 0 0,0 0 1,0 1-1,0-1 0,-1 1 0,1-1 0,0 1 0,0 0 0,-1 0 0,1 0 0,-1 0 1,1 0-1,0 0 0,-1 0 0,0 0 0,1 0 0,-1 1 0,0-1 0,0 1 0,0-1 0,0 1 1,0-1-1,0 1 0,0 0 0,0-1 0,0 1 0,-1 0 0,1 0 0,-1-1 0,0 1 1,1 0-1,-1 0 0,0 0 0,0 0 0,0 2 0,0 12 132,-1 0 0,0-1-1,-2 1 1,1 0 0,-2 0 0,0-1 0,-1 0-1,-1 0 1,-8 17 0,-2 0-246,-1-2 0,-1 0 0,-26 32 0,21-35-1290,0 0 1,-33 27-1,26-29-1888,-1-2 0,-1 0 0,-59 30 1,32-24-465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29:46.40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59 672,'2'-5'1283,"0"-1"-1,0 0 0,0 1 1,1 0-1,0-1 1,0 1-1,5-7 1,-8 12-1124,1-1 1,0 0 0,-1 1 0,1-1-1,0 0 1,0 1 0,-1-1-1,1 1 1,0-1 0,0 1-1,0-1 1,0 1 0,-1 0-1,1-1 1,0 1 0,0 0 0,0 0-1,0 0 1,0 0 0,0 0-1,1 0 1,0 0-45,-1 1 0,1 0 0,-1-1 0,1 1 1,-1 0-1,0 0 0,1 0 0,-1 0 0,0 0 0,0 0 0,0 1 0,0-1 0,0 0 0,0 1 1,0-1-1,0 0 0,1 3 0,4 10 271,0-1 0,-1 1 0,0 0 0,-1 1 0,4 24-1,4 81-101,-8-73-132,2 65 353,-10 148 0,2-239-474,-1-1-1,-10 33 1,4-15-15,70-189 11,-41 93-47,26-64-503,-41 110 446,1 0 0,1 0 0,0 1 0,1-1-1,0 2 1,0-1 0,12-10 0,-18 19 75,-1 1-1,0 0 0,1-1 1,0 1-1,-1 0 1,1 0-1,-1 0 1,1 0-1,0 0 1,0 0-1,0 0 1,0 0-1,0 1 1,-1-1-1,1 1 0,0 0 1,0-1-1,0 1 1,0 0-1,0 0 1,0 0-1,0 0 1,0 1-1,3 0 1,-2 0 2,-1 1 1,1-1-1,-1 1 1,0 0-1,1 0 1,-1 0-1,0 0 1,0 0-1,0 0 1,-1 1-1,1-1 1,0 1 0,-1-1-1,2 5 1,3 7 7,-1 0-1,0 1 1,-1-1 0,-1 1 0,2 16 0,-1 130 717,-5-114 99,10 93 0,-9-140-928,-1 1 0,1-1 0,0 1 0,0-1 0,0 1 0,1-1 0,-1 1 0,0-1-1,0 1 1,0-1 0,0 1 0,0 0 0,1-1 0,-1 0 0,0 1 0,0-1 0,1 1 0,-1-1 0,0 1 0,1-1 0,-1 0 0,1 1 0,-1-1 0,0 1-1,1-1 1,-1 0 0,1 0 0,-1 1 0,1-1 0,-1 0 0,1 0 0,-1 0 0,1 1 0,-1-1 0,1 0 0,-1 0 0,1 0 0,-1 0 0,1 0 0,0 0 0,-1 0-1,1 0 1,-1 0 0,1 0 0,-1 0 0,1-1 0,-1 1 0,1 0 0,-1 0 0,1 0 0,-1-1 0,1 1 0,-1 0 0,0-1 0,1 1 0,-1 0 0,1-1 0,32-30-8609,-23 20 5822,3-2-32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29:47.02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213 294 1432,'8'-8'1596,"0"0"0,-1-1 0,1 0 0,9-17 0,-11 16-1178,-1-1 1,0 0-1,0 0 1,-1 0-1,3-12 1,-6 18-414,0 1 1,1-1-1,-2 0 1,1 1 0,0-1-1,-1 0 1,0 0 0,0 1-1,0-1 1,-1 0 0,0 0-1,0 1 1,0-1-1,0 1 1,-1-1 0,0 1-1,0-1 1,0 1 0,0 0-1,0 0 1,-1 0-1,0 0 1,0 0 0,0 1-1,0-1 1,-1 1 0,1 0-1,-1 0 1,0 0-1,-8-4 1,9 6 8,0-1 0,0 1 0,1 0 0,-1 0 0,0 1 0,0-1-1,-1 1 1,1-1 0,0 1 0,0 0 0,0 0 0,0 0 0,0 1 0,0-1 0,0 1 0,0-1 0,0 1 0,-3 1-1,0 1 45,0 0-1,1 0 0,0 1 0,-1-1 0,1 1 0,0 1 0,1-1 1,-6 7-1,-5 8 339,0 0 1,2 1-1,-16 33 1,29-53-390,-10 17 334,-22 49 756,29-60-980,1-1 1,0 1 0,0 0 0,1 0-1,0-1 1,0 1 0,0 0 0,1 0-1,0 8 1,0-13-82,0 1 1,0-1-1,0 0 0,1 0 0,-1 0 0,1 0 0,-1 0 0,0 0 1,1 1-1,0-1 0,-1 0 0,1-1 0,0 1 0,-1 0 0,1 0 1,0 0-1,0 0 0,0 0 0,0-1 0,0 1 0,0 0 1,0-1-1,0 1 0,0-1 0,0 1 0,0-1 0,2 1 0,0-1 30,1 1 0,0-1 0,0 0 0,0 0 0,-1 0 0,1 0-1,0-1 1,6-1 0,6-3 35,-1 0 0,0-1 1,15-9-1,-10 5-182,-1-1 0,0-1 0,-1-1 0,0-1 0,-1 0 1,0-2-1,-1 0 0,-1 0 0,-1-1 0,0-1 0,-1-1 1,-1 0-1,-1 0 0,10-25 0,0-10-274,-19 59 490,0 0 0,-1-1 0,1 1 0,-1 0-1,0 1 1,0-1 0,0 0 0,-1 7 0,25 199 2785,-24-206-2923,0 0 0,0-1 0,1 1 0,-1-1 0,1 1 0,0-1 0,0 0 0,1 0 0,-1 0 0,1 0 0,0 0-1,0-1 1,0 1 0,1-1 0,-1 0 0,1 0 0,-1 0 0,1 0 0,5 2 0,-6-3-235,0-1 0,0 0 0,0 0 0,0 0 0,0 0 0,0-1 0,0 1 0,0-1 0,0 0 0,0 0 0,0 0 0,0 0 0,4-1 0,-4 0-449,0 0 0,1 0 1,-1 0-1,0-1 0,0 1 0,1-1 1,-1 0-1,-1 0 0,1 0 1,0 0-1,0-1 0,-1 1 1,4-4-1,7-19-4451,-8 11 2631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29:47.61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63 1 136,'-5'57'13771,"-14"46"-8176,-3 10-3762,10-46-1391,7-44-499,7-43-411,8-27-1137,2 1 1,2 0-1,20-45 0,-31 84 1462,0 0 0,0 0 0,1 1 0,-1-1 0,1 1 0,1 0 0,9-11 0,-14 16 164,1 0 0,0 1 0,0-1 0,0 0 1,0 1-1,0-1 0,1 0 0,-1 1 0,0-1 0,0 1 1,0 0-1,0-1 0,0 1 0,1 0 0,-1 0 0,0 0 0,0 0 1,1 0-1,-1 0 0,0 0 0,1 0 0,0 1 74,0 0-1,0 0 0,0 0 1,0 0-1,0 1 0,0-1 1,-1 1-1,1-1 0,0 1 1,-1-1-1,0 1 0,1 0 0,-1 0 1,0 0-1,2 4 0,-2-5 12,2 4 229,0 0 0,0 0 0,-1 0 0,0 0 0,0 1 1,0-1-1,-1 1 0,1-1 0,0 9 0,3-17-5,18-6-277,-23 8-55,1 1 0,0 0 1,0 0-1,-1-1 1,1 1-1,0 0 0,-1 0 1,1 0-1,0 0 1,0 0-1,0 0 0,-1 0 1,1 0-1,0 0 1,0 0-1,-1 1 0,1-1 1,0 0-1,-1 0 1,1 1-1,0-1 0,-1 0 1,1 1-1,0-1 1,-1 1-1,1-1 0,0 1 1,2 8 147,1 0 1,-2-1-1,1 1 1,-1 0-1,-1 0 1,0 0-1,0 0 1,-1 1-1,0-1 0,0 0 1,-2 10-1,0 15 84,3-34-275,-1 0 1,1 1 0,-1-1 0,1 0-1,-1 0 1,0 0 0,1 0-1,-1 0 1,1 0 0,-1 0 0,1 0-1,-1 0 1,1 0 0,-1 0 0,1 0-1,-1 0 1,1 0 0,-1 0-1,1 0 1,-1 0 0,0-1 0,1 1-1,-1 0 1,1 0 0,-1-1 0,0 1-1,1 0 1,-1-1 0,1 1 0,-1 0-1,0-1 1,1 1 0,-1 0-1,0-1 1,0 1 0,1-1 0,15-12-2248,-6 5-51,-1-1 0,0 0 0,0-1 0,-1 0 1,13-21-1,-14 15 45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29:48.00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89 104 1252,'-22'44'9260,"21"-43"-8959,0 0 1,0 1 0,1-1 0,-1 0-1,1 0 1,-1 1 0,1-1 0,-1 1 0,1-1-1,0 0 1,0 1 0,0-1 0,0 1 0,0-1-1,0 1 1,0-1 0,0 0 0,0 1 0,1-1-1,-1 1 1,1-1 0,-1 0 0,1 1 0,-1-1-1,1 0 1,0 0 0,0 1 0,-1-1 0,1 0-1,1 1 1,1-2-252,-1 0 1,0 0-1,0 0 0,0 0 1,0 0-1,0 0 0,0-1 1,0 1-1,0-1 0,0 0 1,0 1-1,0-1 0,0 0 1,-1 0-1,1 0 0,0-1 1,2-1-1,30-24 113,-24 18-234,-1-1 0,0-1 1,15-21-1,-21 28-24,-1 0 0,1 0 0,-1 0 0,0-1 0,0 0 0,0 1-1,0-1 1,-1 0 0,0 1 0,0-1 0,0 0 0,-1 0 0,1 0 0,-2-6 0,1 10 87,0 0 0,0 1 0,0-1-1,0 1 1,0-1 0,0 1 0,-1-1 0,1 0-1,0 1 1,0-1 0,-1 1 0,1-1 0,0 1-1,-1-1 1,1 1 0,0 0 0,-1-1 0,1 1 0,-1-1-1,1 1 1,-1 0 0,1-1 0,-1 1 0,1 0-1,-1 0 1,1-1 0,-1 1 0,1 0 0,-1 0-1,0 0 1,1 0 0,-1 0 0,1 0 0,-2 0-1,-22 8-54,-20 25 57,30-17 298,1 0 1,0 0-1,1 2 1,0-1-1,2 1 0,0 1 1,1 0-1,1 0 0,1 1 1,0 0-1,2 0 1,0 1-1,2-1 0,0 1 1,1 0-1,1 38 1,2-52-264,1 0 0,-1 0 0,1-1 0,0 1 0,1 0 0,-1-1 0,1 1 0,1-1 0,-1 0 1,1 0-1,0-1 0,1 1 0,-1-1 0,1 1 0,0-2 0,0 1 0,1 0 0,-1-1 1,1 0-1,0 0 0,0-1 0,0 0 0,1 0 0,-1 0 0,1-1 0,0 0 0,-1 0 1,1-1-1,0 1 0,0-2 0,0 1 0,0-1 0,0 0 0,0 0 0,0-1 0,0 0 1,0 0-1,0-1 0,0 1 0,-1-2 0,1 1 0,-1-1 0,1 0 0,-1 0 0,0-1 1,0 0-1,0 0 0,-1 0 0,10-9 0,-14 11-463,1-1 0,0 1 0,0-1 0,-1 1 1,1-1-1,-1 1 0,0-1 0,0 0 0,0 0 0,1-4 0,1-4-5569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26:49.32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71 220 160,'-3'-7'1175,"-1"0"0,1 0 0,1 0 0,-1 0 0,1-1 0,0 1 1,1 0-1,0-1 0,0-14 0,2 0 2542,1 1 1,6-26 0,-6 35-2851,-2 10-768,0 1 1,0 0 0,0 0-1,1-1 1,-1 1-1,0 0 1,0 0 0,1 0-1,-1-1 1,1 1-1,-1 0 1,1 0-1,-1 0 1,1 0 0,0 0-1,-1 0 1,1 0-1,0 0 1,0 0 0,0 0-1,0 0 1,0 1-1,0-1 1,0 0-1,0 1 1,0-1 0,0 1-1,0-1 1,0 1-1,0-1 1,0 1 0,3-1-1,-2 2-54,-1-1 1,1 1-1,0 0 0,0-1 0,-1 1 0,1 0 0,-1 0 1,1 0-1,-1 0 0,1 0 0,-1 1 0,1-1 0,-1 0 1,0 1-1,0-1 0,0 1 0,0-1 0,0 1 1,0 0-1,1 2 0,1 5-11,0 0 0,0 0 1,-1 0-1,-1 0 0,1 1 1,-1-1-1,-1 0 0,0 1 0,0-1 1,-1 1-1,-2 12 0,0-7 0,0 0-1,-1 0 1,-1 0-1,0-1 0,-1 0 1,-9 18-1,4-15 2,-1 0 0,0-1 1,-1-1-1,-26 24 0,45-44-299,-4 3 205,0 0 1,0 0-1,0 0 1,0 1-1,0-1 1,0 0-1,1 1 0,-1 0 1,0 0-1,1 0 1,-1 0-1,1 0 0,-1 0 1,1 0-1,0 1 1,-1-1-1,1 1 0,5 0 1,-2 1 46,1-1 0,0 2 0,-1-1 0,1 1 0,0 0 0,-1 0 0,0 1 0,0 0 0,0 0 0,0 0 1,0 1-1,0 0 0,-1 0 0,0 0 0,0 1 0,0-1 0,0 1 0,-1 1 0,1-1 0,-2 1 0,1-1 0,0 1 0,4 12 0,4 8 87,-1 1-1,-1 0 0,-2 1 1,7 35-1,2 37 157,-5-1 0,-4 2-1,-6 152 1,-3-212-204,0-11-31,0-1 1,-8 42-1,9-71-99,0 0 0,0 1-1,0-1 1,0 1 0,-1-1 0,1 1-1,0-1 1,0 0 0,0 1 0,-1-1 0,1 0-1,0 1 1,-1-1 0,1 0 0,0 1 0,-1-1-1,1 0 1,0 0 0,-1 1 0,1-1-1,-1 0 1,1 0 0,0 0 0,-1 1 0,1-1-1,-1 0 1,1 0 0,-1 0 0,1 0-1,0 0 1,-1 0 0,1 0 0,-1 0 0,1 0-1,-1 0 1,1 0 0,-1 0 0,1 0 0,0 0-1,-1-1 1,1 1 0,-1 0 0,1 0-1,0 0 1,-1-1 0,1 1 0,0 0 0,-1-1-1,1 1 1,0 0 0,-1 0 0,1-1 0,0 1-1,-1-1 1,1 1 0,0-1 0,-19-24-8920,15 0 1758,5 11 3662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29:48.90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1 167 2036,'2'-4'964,"0"-1"0,1 0 0,-1 1 0,1-1 0,0 1 0,0 0 0,5-4 0,33-27 2289,48-17-1353,-76 45-1751,0 1 0,0 1 0,0 0 0,1 0-1,0 2 1,0 0 0,0 0 0,24 0 0,-34 3-124,0 0 1,0 0 0,0 1-1,-1-1 1,1 1 0,0 0-1,0 0 1,-1 1 0,1-1 0,-1 1-1,1 0 1,-1 0 0,1 0-1,-1 0 1,3 3 0,-3-1-23,0-1 0,-1 0 1,1 1-1,-1 0 1,0 0-1,0-1 0,-1 1 1,1 0-1,-1 1 1,0-1-1,0 0 1,0 0-1,0 0 0,-1 1 1,1-1-1,-2 8 1,1-5 10,-1 1 1,0 0 0,0-1 0,-1 1 0,0-1 0,0 1 0,-1-1-1,0 0 1,0 0 0,-6 9 0,-7 7 464,-29 35-1,32-43 12,1 0 0,0 1 0,1 0 0,-12 26 0,21-40-443,1-1 0,0 1 0,0 0 1,1 0-1,-1 0 0,0-1 0,1 1 0,-1 0 1,1 0-1,-1 0 0,1 0 0,0 0 0,0 0 0,0 0 1,0 0-1,0 0 0,0 0 0,1 0 0,-1 0 1,1 0-1,-1 0 0,1 0 0,0 0 0,0 0 1,-1 0-1,1 0 0,1-1 0,-1 1 0,0 0 0,0-1 1,3 3-1,0-2-5,0 0 0,0-1-1,0 1 1,0-1 0,0 0 0,0-1 0,1 1 0,-1 0-1,0-1 1,0 0 0,1 0 0,-1-1 0,0 1 0,7-2-1,44-10 243,90-32-1,-10 1-1146,-83 19-8645,-21 7 1751,-17 11 4805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29:49.37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128 137 1036,'-24'-6'6825,"1"-2"0,-39-17 0,61 25-6817,1 0 0,0 0 0,0 0 0,0 0 0,0 0 0,0-1 0,0 1 0,-1 0 0,1 0 0,0 0 0,0 0 0,0 0 0,0-1 0,0 1 0,0 0 0,0 0 0,0 0-1,0 0 1,-1 0 0,1-1 0,0 1 0,0 0 0,0 0 0,0 0 0,0-1 0,0 1 0,0 0 0,0 0 0,0 0 0,0 0 0,1-1 0,-1 1 0,0 0 0,0 0 0,0 0 0,0 0 0,0-1 0,0 1 0,0 0 0,0 0 0,0 0 0,0 0 0,1 0 0,-1-1 0,0 1 0,0 0 0,0 0 0,1 0 0,11-11-5,15-4-319,-3 2-473,1 2 0,1 1 1,38-9-1,-52 15 511,0 2 0,1 0 0,-1 0 0,1 1 0,-1 0 0,1 1 0,0 1 0,-1 0 0,22 5-1,-33-6 275,1 1-1,-1 0 1,1 0-1,-1 0 0,0 0 1,0 0-1,1 0 1,-1 0-1,0 0 0,0 0 1,0 1-1,0-1 0,0 0 1,0 1-1,-1-1 1,1 1-1,0-1 0,-1 1 1,1-1-1,-1 1 1,0-1-1,1 1 0,-1 0 1,0-1-1,0 1 1,0 0-1,0-1 0,0 1 1,-1 1-1,-9 61 27,4-34-16,6-25-1,-1-1-1,1 1 1,0-1-1,0 1 0,1-1 1,-1 1-1,1-1 0,0 0 1,0 1-1,0-1 0,1 0 1,0 0-1,3 6 0,0-2 0,1 0-1,1-1 0,-1 0 1,14 11-1,-7-7 3,-10-7 148,0-1 1,0 1-1,-1 0 1,1 0-1,-1 1 1,0-1-1,-1 0 1,1 1-1,-1-1 1,1 1-1,-1-1 0,-1 1 1,1 0-1,-1-1 1,1 1-1,-2 0 1,1 0-1,0-1 1,-1 1-1,-1 5 1,-2 10 596,0 0 0,-2-1 1,-10 25-1,14-39-676,-67 150 2069,58-134-2112,-2 0-1,0-1 0,-1 0 0,-1-1 0,-19 18 0,29-32-504,1-2 1,-1 1-1,0 0 0,-1-1 0,1 0 1,-1-1-1,1 1 0,-1-1 0,0 0 1,0 0-1,0 0 0,-11 0 0,-5 0-3389,0-1-1,-28-2 0,24 0 908,-12 0-582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29:50.55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59 31 1004,'0'3'9079,"-2"5"-4141,-6 38-739,5-24-3574,0-1 1,1 1-1,2-1 1,0 1-1,4 33 1,-1-38-358,-1 1 0,-1 0 0,-1 0 0,-1 0 0,0 0 0,-1-1 0,-1 1 0,-10 33 0,12-48-248,-1 0 0,0 0 0,0 0-1,0 0 1,0 0 0,0 0 0,-1-1 0,-4 4 0,-1-5 50,12-21-49,5 3-21,0 1-1,1 0 0,1 1 1,0 0-1,1 0 1,18-16-1,8-12 0,196-227-907,-233 269 860,0 0 0,1-1 0,-1 1 0,0 0 0,1-1-1,-1 1 1,1 0 0,-1 0 0,1 0 0,0 0 0,0 1 0,2-2-1,15 6-4115,-15-1 2267,-1-1-1,0 2 1,0-1-1,0 0 0,0 1 1,-1-1-1,0 1 1,4 6-1,-3-4-876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29:50.96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57 109 1840,'6'20'9614,"9"-9"-3828,-11-10-5369,1 0-1,-1 0 1,1 0 0,0-1-1,-1 0 1,1 0 0,-1 0-1,9-1 1,8-3-588,-1-1 0,36-12 0,-41 11-14,0 0 0,0-1 0,14-9 0,-25 14 3,0 0 1,-1 0-1,1-1 1,-1 1-1,0-1 1,0 0-1,0 0 1,0 0-1,-1-1 0,1 1 1,-1-1-1,0 1 1,0-1-1,0 0 1,0 0-1,-1 0 0,2-4 1,-3 7 151,0 0 0,0 0 0,0 0 0,0 1 0,0-1-1,-1 0 1,1 0 0,0 0 0,0 1 0,-1-1 0,1 0 0,-1 0 0,1 1 0,-1-1 0,1 0 0,-1 1 0,1-1 0,-1 0 0,1 1 0,-1-1 0,0 1 0,1-1 0,-1 1-1,0-1 1,1 1 0,-1 0 0,0-1 0,0 1 0,1 0 0,-1 0 0,0-1 0,0 1 0,0 0 0,0 0 0,1 0 0,-1 0 0,0 0 0,0 0 0,0 0 0,0 0-1,1 0 1,-2 1 0,-41 4 27,40-4-48,-15 3 58,1 1-1,0 1 1,0 0-1,1 1 1,0 1-1,0 1 1,1 0-1,0 1 1,-27 23-1,34-26 201,1 0-1,-1 0 0,2 1 1,-1 0-1,1 0 1,0 1-1,0-1 0,1 1 1,1 1-1,-1-1 0,2 1 1,-1-1-1,1 1 1,1 0-1,-1 0 0,2 1 1,0-1-1,-1 17 0,3-22-124,-1 1-1,1-1 0,0 0 0,0 1 1,0-1-1,1 0 0,0 0 0,0 0 1,0 0-1,0 0 0,1 0 1,0-1-1,0 1 0,0-1 0,1 0 1,-1 0-1,7 6 0,-4-6-125,1 0 0,-1 0 0,1 0 0,0-1 0,0 0 0,0 0 0,0-1 0,1 0 0,-1 0 0,1 0 0,9 0 0,-1-1-613,1-1 0,-1 0 0,0-1 0,30-6 0,-29 3-705,-2 0 0,1-1 0,0-1 1,16-8-1,-20 7-57,0 0 1,0-1-1,-1 0 0,20-19 1,-15 12-482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29:51.34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107 124 1308,'0'-2'1023,"0"0"-1,0 0 1,0 0-1,0 0 1,0 0-1,1 1 1,-1-1-1,0 0 1,1 0-1,-1 1 1,1-1-1,1-3 1,20-8 3388,-15 9-4641,34-17 1528,-22 11-1152,0 0-1,1 0 1,0 2-1,0 1 1,28-7-1,-48 14-144,1 0-1,-1 0 1,1 0-1,-1 0 1,1 0-1,-1 0 1,1 0 0,-1 0-1,0 0 1,1 0-1,-1 0 1,1 0-1,-1 1 1,1-1-1,-1 0 1,0 0-1,1 0 1,-1 1 0,1-1-1,-1 0 1,0 0-1,1 1 1,-1-1-1,0 0 1,1 1-1,-1-1 1,0 0-1,0 1 1,1-1-1,-1 0 1,0 1 0,0-1-1,0 1 1,1 0-1,-1 19 18,-13 20 14,0-14-32,0-1 1,-2-1-1,-1 0 0,-1-1 1,-1-1-1,-1 0 1,-1-2-1,0 0 0,-2-1 1,0-1-1,-29 17 1,28-21-47,15-10-135,1 0-1,0 0 1,0 1-1,0 1 1,0-1 0,-9 11-1,22-15-38,0-1 0,0 1 0,0-1 0,0 0 0,-1 0 0,9-2 0,-11 2 155,15-2 63,8 0 359,1 0 1,0 2-1,-1 0 0,53 9 0,-78-9-342,0 0-1,0 0 0,0 0 0,0 1 1,0-1-1,0 0 0,-1 0 0,1 0 1,0 1-1,0-1 0,0 0 0,0 1 1,-1-1-1,1 1 0,0-1 0,0 1 1,-1-1-1,1 1 0,0 0 0,-1-1 0,1 1 1,-1 0-1,1-1 0,-1 1 0,1 0 1,-1 0-1,1-1 0,-1 1 0,0 0 1,1 0-1,-1 0 0,0 0 0,0 0 1,0 0-1,1-1 0,-1 1 0,0 0 1,0 0-1,0 0 0,-1 1 0,-8 14-1379,-5-2-3918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29:51.67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1 135 804,'26'-10'9232,"13"-24"-6187,-26 22-2077,15-22-89,-27 33-863,1-1 0,-1 0 0,0 1 0,0-1 0,0 0 0,0 0 0,0 0 0,0 1 0,0-1 0,-1 0 0,1 0 0,-1 0 1,1 0-1,-1-1 0,0 1 0,0 0 0,0 0 0,-1-4 0,1 6-1,-1-1 0,0 1 0,1-1-1,-1 1 1,0-1 0,0 1 0,0 0 0,0-1 0,1 1 0,-1 0 0,0 0 0,0-1 0,0 1 0,0 0 0,0 0 0,0 0 0,0 0-1,0 0 1,1 0 0,-1 1 0,0-1 0,0 0 0,0 0 0,0 1 0,0-1 0,1 0 0,-1 1 0,0-1 0,0 1 0,0-1 0,1 1 0,-1-1-1,0 1 1,1 0 0,-1-1 0,0 2 0,-27 24 858,23-19-512,1 1 1,-1 0-1,2 0 0,-1 1 1,1-1-1,1 1 0,-1 0 0,2-1 1,-1 1-1,1 0 0,0 0 1,1 0-1,1 11 0,-2-15-387,2 1-1,-1-1 1,1 1-1,-1-1 1,2 1-1,-1-1 1,0 0-1,1 0 1,0 0-1,0 0 1,1 0-1,0 0 1,-1 0-1,1-1 1,1 1-1,-1-1 1,1 0-1,0 0 1,0 0-1,0-1 1,0 0-1,9 6 1,2-7-1504,8-10-11055,-15 3 9876,8-6-798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29:52.37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416 0 1000,'-8'6'918,"-137"84"7326,104-66-7267,-1-3 1,-1-1-1,-63 20 0,77-36-2153,29-4 1111,0-1 0,0 1 1,-1 0-1,1 0 0,0-1 1,0 1-1,0 0 0,0-1 0,0 1 1,0 0-1,0-1 0,-1 1 1,1-1-1,0 1 0,0 0 0,0-1 1,0 1-1,1 0 0,-1-1 1,0 1-1,0 0 0,0-1 1,0 1-1,0 0 0,0-1 0,1 1 1,-1 0-1,0-1 0,0 1 1,0 0-1,1 0 0,-1-1 0,0 1 1,0 0-1,1 0 0,-1-1 1,1 1-1,4-6-406,1 1 1,0 0-1,0 0 0,12-8 1,2 1 134,46-24-237,-62 34 602,0 0 0,1 1-1,-1-1 1,1 1 0,0 0-1,-1 0 1,1 1 0,0-1 0,-1 1-1,1 0 1,0 0 0,7 2-1,-10-1 39,-1-1-1,1 1 1,-1 0-1,1 1 1,-1-1-1,1 0 1,-1 0 0,0 1-1,0-1 1,1 0-1,-1 1 1,0-1-1,0 1 1,0 0-1,-1-1 1,1 1-1,0 0 1,-1 0-1,1-1 1,-1 1-1,1 0 1,-1 0-1,0 0 1,0 2-1,1 50 1892,-1-49-1660,-14 272 9611,-10-2-6375,19-145-3860,5-105-658,0-25 819,0 1 1,0-1 0,0 1-1,0-1 1,0 1-1,0 0 1,0-1-1,0 1 1,0-1 0,0 1-1,0-1 1,1 1-1,-1-1 1,0 1-1,0-1 1,1 1 0,-1-1-1,0 1 1,1-1-1,-1 1 1,0-1-1,1 0 1,-1 1 0,1-1-1,-1 0 1,0 1-1,1-1 1,-1 0-1,1 1 1,-1-1-1,1 0 1,-1 0 0,1 0-1,0 1 1,-1-1-1,1 0 1,-1 0-1,1 0 1,-1 0 0,1 0-1,-1 0 1,1 0-1,0 0 1,-1 0-1,1 0 1,-1-1 0,1 1-1,-1 0 1,1 0-1,-1 0 1,1-1-1,-1 1 1,1 0 0,-1 0-1,1-1 1,-1 1-1,0-1 1,1 1-1,31-22-8204,-31 21 7938,13-11-2786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29:52.71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29 273 2568,'-4'4'1355,"1"1"0,0 0-1,0 0 1,0 1-1,0-1 1,1 1 0,0-1-1,0 1 1,-1 7 0,3-12-1120,0 1 1,0-1-1,0 0 1,0 0-1,0 0 1,0 0-1,0 1 1,1-1-1,-1 0 1,0 0-1,1 0 1,-1 0-1,1 0 1,-1 0-1,1 0 1,-1 0-1,1 0 1,0 0-1,-1 0 1,3 1 0,-2-1-187,1 1 1,0-1 0,0-1 0,0 1 0,0 0 0,0 0 0,0-1 0,0 1-1,1-1 1,-1 0 0,0 0 0,0 1 0,0-1 0,0-1 0,4 1 0,21-3-110,0-1 0,0-1 0,-1-1 0,1-1 0,-1-2 0,-1 0-1,41-22 1,-54 24-274,-1 0-1,0-1 0,0 0 0,-1-1 1,1 0-1,-2 0 0,14-18 0,-18 19-45,0 1-1,0-1 1,-1 1 0,-1-1-1,1 0 1,-1-1-1,0 1 1,-1 0-1,0-1 1,-1 0-1,1 1 1,-1-16 0,-1 20 311,0 1 0,0 0 1,0 0-1,-1-1 1,1 1-1,-1 0 1,0 0-1,0 0 0,0-1 1,0 1-1,-1 0 1,1 0-1,-1 1 1,0-1-1,1 0 0,-1 1 1,-1-1-1,1 1 1,0-1-1,0 1 1,-4-3-1,1 2 163,0 1 0,-1-1 0,1 1-1,0 0 1,-1 1 0,1-1 0,-1 1 0,0 0 0,1 0 0,-1 1-1,-8-1 1,0 2 269,0 0-1,1 0 0,-1 2 0,1-1 1,0 2-1,0 0 0,0 0 0,0 1 1,-21 13-1,28-14-356,2 0 1,-1 0-1,0 1 1,1 0-1,0 0 1,0 0-1,0 1 1,1-1-1,0 1 1,0 0-1,0 0 1,-3 12-1,5-15-279,1 0 0,-1 0 0,0 0 1,1 0-1,0 1 0,0-1 0,0 0 0,0 0 0,1 0 0,-1 0 0,1 0 0,1 5 0,-1-6-202,0 0-1,0 0 0,0 0 1,1 0-1,-1 0 0,0-1 0,1 1 1,-1-1-1,1 1 0,0-1 1,0 1-1,-1-1 0,1 0 0,0 0 1,0 0-1,0 0 0,0 0 0,0 0 1,4 0-1,6 1-2197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29:53.09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327 9 2508,'-2'-1'994,"1"0"0,-1 0 0,1 0 0,-1 1 0,1-1 0,-1 0 0,0 1 0,1-1 0,-1 1 0,0 0 0,0-1 0,-2 1 0,-46 4 2532,28-2-2134,-22 0-1225,1 2 1,0 2-1,-58 14 0,135-31-6997,16-6 2578,-42 14 3984,0 1 0,0 0-1,1 1 1,-1 0 0,0 0-1,1 1 1,9 0 0,-17 0 316,1 1 0,0 0 0,-1-1 0,1 1 0,-1 0 0,1-1 0,-1 1 0,0 0 1,1 0-1,-1 0 0,0 1 0,1-1 0,-1 0 0,0 0 0,0 1 0,0-1 0,0 0 0,0 1 1,-1-1-1,1 1 0,0-1 0,-1 1 0,1 0 0,-1-1 0,1 1 0,-1 0 0,0-1 0,0 1 1,1 0-1,-2 2 0,-1 59 2836,0-49-1973,-37 247 8433,-1 16-9014,39-273-727,1 21-1966,6-12-3388,10-23-2766,-6 3 4452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29:53.43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38 1 56,'-3'35'13420,"-8"18"-6769,-1 11-3735,3 68-578,7-44-3689,2-88 1175,0 1 1,0-1 0,0 0-1,0 1 1,0-1 0,0 1-1,0-1 1,0 1 0,0-1-1,0 1 1,1-1 0,-1 0-1,0 1 1,0-1 0,0 1-1,1-1 1,-1 0 0,0 1-1,0-1 1,1 0 0,-1 1-1,0-1 1,1 0 0,-1 1-1,0-1 1,1 0 0,-1 0-1,1 1 1,-1-1 0,0 0-1,1 0 1,-1 0 0,1 0-1,-1 1 1,1-1 0,-1 0-1,0 0 1,1 0 0,-1 0-1,1 0 1,-1 0 0,1 0-1,-1 0 1,1-1 0,1 1-764,0-1-1,0 1 1,0-1 0,-1 0 0,1 0 0,0 0 0,-1 0 0,1 0 0,0 0 0,-1 0 0,0 0 0,2-2 0,7-7-2749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26:49.90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131 449 1192,'4'-11'2356,"0"1"-1,1 0 1,0 0 0,12-17-1,31-34 2655,-30 40-3508,25-39 1,-33 43-1267,2-2-115,-1-1 0,16-40 0,-25 55-106,0 0 1,-1 0-1,1 0 0,-1 0 0,0 0 0,-1 0 0,1 0 0,-1 0 0,0 0 0,-1 0 0,1 0 1,-1 0-1,0 0 0,0 0 0,0 0 0,-1 0 0,0 1 0,-4-10 0,5 13-5,0-1 0,0 1 1,-1-1-1,1 1 0,0 0 0,-1 0 0,1-1 0,-1 1 0,1 0 0,-1 0 0,0 0 0,1 1 0,-1-1 0,0 0 1,0 0-1,0 1 0,1 0 0,-1-1 0,0 1 0,-3 0 0,0 0-4,-1 0 0,1 0 0,0 1 0,-1 0 0,1 0 0,0 0 1,-6 3-1,-6 3-10,1 0-1,0 1 1,-20 15 0,23-15 45,1 1 0,0 1 0,0 0 0,1 1 0,1 0-1,-1 0 1,2 1 0,0 1 0,0-1 0,1 1 0,1 1 0,0 0-1,1 0 1,0 0 0,2 0 0,-1 1 0,2 0 0,-3 16-1,6-27-21,-1 0-1,1 1 1,0-1-1,0 0 1,1 0-1,-1 1 1,1-1-1,0 0 1,0 0-1,1 0 1,-1 0-1,1 0 1,0 0-1,0 0 1,0 0-1,0-1 1,1 1-1,-1-1 1,1 0-1,0 1 1,0-1-1,0-1 1,0 1-1,1 0 0,-1-1 1,1 1-1,0-1 1,0 0-1,-1-1 1,1 1-1,0 0 1,1-1-1,4 1 1,3 0 2,0 0 1,1-1-1,-1 0 0,1-1 1,-1 0-1,1-1 0,-1 0 1,0-1-1,0-1 0,16-4 1,5-6-23,-2-2 0,0 0 0,0-2 0,-2-1-1,0-2 1,-1-1 0,43-42 0,-70 63 3,-1 0 0,0 0 0,0 0 0,0-1 0,1 1-1,-1 0 1,0 0 0,0 0 0,1 0 0,-1 0 0,0 0 0,0 0 0,0 0-1,1 0 1,-1 0 0,0 0 0,0 0 0,1 0 0,-1 0 0,0 0 0,0 0-1,1 0 1,-1 0 0,0 0 0,0 0 0,1 0 0,-1 0 0,0 0 0,0 0-1,0 1 1,1-1 0,-1 0 0,0 0 0,0 0 0,0 0 0,1 0 0,-1 1 0,0-1-1,0 0 1,0 0 0,0 0 0,0 1 0,1-1 0,6 18 124,3 26 210,-9-37-240,41 179 1389,-7-64-3449,-28-107-649,0-36-12462,-5 8 12257,-2 9 2750,0-10-2862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29:54.57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208 1 2056,'-106'50'8928,"4"-2"-7189,102-47-1737,0-1-1,1 0 1,-1 0-1,0 0 1,0 0-1,0 0 1,0 0-1,0 0 1,0 0-1,0 0 1,0 0 0,0 0-1,0 0 1,0 0-1,0 0 1,0 1-1,0-1 1,0 0-1,0 0 1,0 0-1,0 0 1,0 0-1,0 0 1,0 0-1,0 0 1,0 0-1,0 0 1,0 1-1,0-1 1,0 0 0,0 0-1,0 0 1,0 0-1,0 0 1,0 0-1,0 0 1,0 0-1,0 0 1,0 0-1,0 0 1,0 1-1,0-1 1,0 0-1,-1 0 1,19-1 53,24-4 30,-41 5-76,11-3 0,-1 0 1,0 2-1,0-1 1,1 1 0,14 1-1,-24 0 23,1 1-1,-1-1 0,0 0 0,1 1 0,-1 0 1,0-1-1,0 1 0,1 0 0,-1 0 1,0 0-1,0 0 0,0 1 0,0-1 0,0 1 1,-1-1-1,1 1 0,0-1 0,-1 1 1,1 0-1,-1 0 0,1 0 0,-1 0 0,0 0 1,0 0-1,0 0 0,0 0 0,0 1 1,-1-1-1,1 0 0,-1 1 0,1-1 0,-1 3 1,1 14 695,0-1 0,-1 1 0,-2 0 0,1 0 0,-2-1-1,-1 1 1,-11 33 0,3-17-202,-2-1 0,-1-1 0,-22 35 0,-26 14-1838,80-89-8782,28-14 2659,-30 11 4980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29:55.05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176 34 1056,'2'-3'901,"-1"0"0,1 1-1,0-1 1,0 0 0,0 1-1,0-1 1,0 1 0,0-1 0,1 1-1,-1 0 1,4-2 0,-5 4-694,-1-1 1,1 1 0,-1 0-1,1 0 1,-1 0 0,1 0-1,-1 0 1,0 0 0,1 0-1,-1 0 1,1 0 0,-1 0-1,1 0 1,-1 0-1,1 0 1,-1 0 0,1 0-1,-1 1 1,1-1 0,-1 0-1,0 0 1,1 0 0,-1 1-1,1-1 1,-1 0-1,0 1 1,1 0 0,9 22 2640,-7 11-1783,-1 0 0,-1 1 0,-2-1 0,-10 63 0,1 7 278,7 267 999,9-284-2276,0-10-319,-7 115 0,1-190 133,1-1 1,-1 1-1,-1-1 1,1 0 0,0 1-1,0-1 1,0 1-1,-1-1 1,1 0-1,-1 1 1,1-1 0,-1 0-1,1 1 1,-1-1-1,0 0 1,0 0-1,1 1 1,-1-1-1,0 0 1,0 0 0,0 0-1,0 0 1,-1 0-1,1-1 1,0 1-1,0 0 1,0 0 0,-1-1-1,1 1 1,0-1-1,-1 1 1,1-1-1,-1 1 1,1-1 0,0 0-1,-1 0 1,1 0-1,-1 0 1,1 0-1,-1 0 1,1 0 0,0 0-1,-1-1 1,1 1-1,-1 0 1,-1-2-1,-2 1-557,0-1-1,1 0 1,-1-1-1,1 1 0,-1-1 1,1 0-1,0 0 1,0 0-1,0 0 0,1-1 1,-1 0-1,-3-5 1,-33-62-6011,4-4 3938,14 27 2310,11 24-244,6-3 7045,5 27-6049,0-1 0,0 0 0,0 1 0,1-1 0,-1 0-1,0 0 1,0 1 0,1-1 0,-1 1 0,1-1 0,-1 0-1,0 1 1,1-1 0,-1 1 0,1-1 0,-1 1 0,1-1-1,0 1 1,-1-1 0,1 1 0,-1-1 0,2 1 0,27-5 3808,145-6-503,84-38-3386,-228 42-674,33-9-569,-27-1-5170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29:56.65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0 280,'1'55'6186,"13"79"-1,-1-62-3108,42 130-1,-46-169-2766,0 1 1,-3 0 0,0 0-1,-2 0 1,-2 0-1,-1 1 1,-2-1 0,-8 58-1,11-86-123,6-12-60,18-30-6,29-52-93,-7-1-357,-35 60-28,1 1-1,2 0 0,1 1 0,1 1 1,1 1-1,28-29 0,-46 53 361,0 0 0,0 0 0,0 0-1,1-1 1,-1 1 0,0 0 0,1 1 0,-1-1-1,0 0 1,1 0 0,-1 1 0,1-1 0,-1 0-1,1 1 1,0 0 0,-1-1 0,1 1 0,-1 0-1,1 0 1,0 0 0,-1 0 0,1 0 0,0 0 0,-1 0-1,3 1 1,-2 0 27,0 1-1,0-1 1,-1 1-1,1-1 1,0 1-1,-1-1 1,0 1-1,1 0 1,-1 0-1,0 0 1,0 0-1,0 0 1,0 0-1,0 0 1,1 4-1,2 8 143,-1-1-1,-1 1 1,0 0-1,0 23 1,5 117-1868,-7-153 1384,0 0-1,0 0 1,0 0 0,0 0 0,0 0 0,1 0-1,-1 0 1,0 0 0,0 0 0,1 0 0,-1-1-1,1 1 1,-1 0 0,1 0 0,-1 0 0,1 0-1,-1-1 1,1 1 0,0 0 0,-1-1 0,1 1 0,0 0-1,0-1 1,0 1 0,-1-1 0,1 1 0,0-1-1,0 1 1,0-1 0,0 0 0,0 0 0,0 1-1,0-1 1,0 0 0,0 0 0,0 0 0,0 0-1,0 0 1,0 0 0,0 0 0,0 0 0,-1 0-1,1-1 1,0 1 0,0 0 0,0-1 0,0 1 0,1-1-1,9-3-2465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29:57.67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106 210 1692,'1'-1'536,"9"-19"4458,5-15-1690,-14 33-3115,0-1 0,0 0 0,0 0 0,0 1 1,-1-1-1,1 0 0,-1 0 0,0 0 0,0 0 0,0 0 1,0 0-1,-1 1 0,1-1 0,-1 0 0,0 0 0,1 0 1,-1 1-1,-2-5 0,1 6-108,1 0 1,0 1-1,0-1 1,-1 0-1,1 0 0,-1 1 1,1-1-1,-1 0 1,1 1-1,-1 0 0,1-1 1,-1 1-1,1 0 1,-1 0-1,0 0 0,1 0 1,-1 0-1,1 0 1,-1 0-1,0 0 0,1 1 1,-1-1-1,1 1 1,-1-1-1,1 1 0,0 0 1,-1-1-1,1 1 1,-1 0-1,1 0 0,0 0 1,0 0-1,-2 1 1,-42 36 144,40-32-223,0-1 1,1 1-1,0 1 0,1-1 1,-6 12-1,8-16-4,0-1 1,1 1-1,-1 0 0,1 0 0,-1 0 0,1 0 0,-1-1 0,1 1 0,0 0 0,0 0 0,0 0 0,0 0 0,0 0 1,1 0-1,-1 0 0,0 0 0,1-1 0,0 1 0,-1 0 0,1 0 0,0 0 0,0-1 0,0 1 0,0 0 0,0-1 0,2 3 1,-2-4-2,1 1 0,-1-1 0,0 1 0,0-1 0,0 0 0,1 1 0,-1-1 0,0 0 0,0 0 0,1 0 0,-1 0 0,0 0 0,1 0 0,-1 0 0,0-1 0,0 1 0,0 0 0,1-1 0,-1 1 0,0-1 0,0 1 1,0-1-1,1 0 0,34-20-10,-24 13 13,55-33-196,-45 27-85,1 0-1,0 1 0,27-10 1,-50 23 275,0 0 1,1-1-1,-1 1 1,1 0-1,-1 0 1,0 0-1,1 0 1,-1 0-1,1-1 0,-1 1 1,0 0-1,1 0 1,-1 0-1,1 0 1,-1 0-1,1 0 1,-1 0-1,0 0 1,1 1-1,-1-1 1,1 0-1,-1 0 1,0 0-1,1 0 1,-1 0-1,1 1 0,-1-1 1,0 0-1,1 0 1,-1 1-1,0-1 1,1 0-1,-1 1 1,1 0-1,-2 17-20,-18 32 221,14-37-66,-3 7 152,6-14-120,10-15-96,-2 2-69,-5 6 7,6-7-53,0 1-1,1-1 1,0 1 0,9-7 0,-15 13 9,-1 0 0,1 0 0,0 0 0,-1 0 0,1 0 1,0 0-1,0 1 0,-1-1 0,1 1 0,0-1 0,0 1 0,0 0 0,0-1 0,-1 1 0,1 0 0,0 0 1,0 0-1,0 1 0,0-1 0,0 0 0,0 1 0,-1-1 0,1 1 0,0-1 0,0 1 0,-1 0 0,1 0 0,0 0 1,-1 0-1,3 2 0,-4-3-6,1 0 0,0 0 0,-1 0 0,1 0 0,-1 0 1,1 0-1,-1 0 0,1 0 0,-1 0 0,1 0 0,-1 0 1,1-1-1,-1 1 0,1 0 0,-1 0 0,1-1 0,-1 1 1,1 0-1,-1-1 0,1 1 0,-1 0 0,0-1 0,1 1 1,-1 0-1,0-1 0,1 1 0,-1-1 0,0 1 0,1-1 0,-1 1 1,0-1-1,0 1 0,0-1 0,19-30-3952,0 1 1254,-13 24 2381,0 1 0,0 0 0,0 0 0,0 1 0,1 0 0,10-5 0,-16 8 412,0 1-1,0-1 1,0 1 0,0-1 0,0 1-1,0-1 1,0 1 0,1 0-1,-1 0 1,0-1 0,0 1 0,0 0-1,0 0 1,0 0 0,1 0 0,-1 1-1,0-1 1,0 0 0,0 0 0,0 1-1,0-1 1,0 1 0,0-1 0,0 1-1,0-1 1,0 1 0,0-1 0,0 1-1,0 0 1,0 0 0,0-1 0,0 1-1,-1 0 1,1 0 0,0 0-1,-1 0 1,1 0 0,0 0 0,-1 0-1,0 0 1,1 0 0,-1 0 0,0 0-1,1 1 1,-1-1 0,0 0 0,0 0-1,0 0 1,0 0 0,0 3 0,2 114 7719,-4-85-6468,2 0 0,6 43 0,-6-76-1331,0 1-1,0-1 1,0 0 0,0 1 0,0-1-1,0 0 1,0 0 0,0 1 0,0-1-1,0 0 1,0 1 0,0-1-1,0 0 1,0 0 0,0 1 0,0-1-1,1 0 1,-1 0 0,0 1 0,0-1-1,0 0 1,0 0 0,1 1-1,-1-1 1,0 0 0,0 0 0,0 0-1,1 0 1,-1 1 0,0-1 0,0 0-1,1 0 1,-1 0 0,0 0-1,1 0 1,-1 0 0,0 0 0,0 0-1,1 0 1,-1 1 0,0-1 0,0 0-1,1 0 1,0-1 0,12-12-2363,20-42-2855,-16 25 3373,-8 17 1434,1 0-52,0 0-1,0 0 1,1 0 0,22-17-1,-29 27 697,-1 0 0,1 1-1,0 0 1,1 0-1,-1 0 1,0 0 0,0 1-1,1-1 1,4 0 0,-5 2 336,0-1 0,0 1 0,0 0 1,0 1-1,1-1 0,-1 1 0,0-1 1,0 1-1,0 0 0,0 1 0,5 2 1,28 15 4507,-34-16-4847,1 0-1,-1-1 1,1 1 0,0-1 0,0 0-1,0 0 1,1-1 0,-1 1 0,0-1-1,0 0 1,1 0 0,-1 0 0,1-1-1,-1 0 1,1 1 0,-1-2 0,1 1-1,-1 0 1,1-1 0,-1 0 0,0 0-1,1 0 1,5-3 0,5-3-209,-1 0 1,-1-1-1,1-1 0,23-19 1,-33 25-99,-1 0 1,1-1-1,-1 1 1,0-1-1,0 1 1,0-1 0,0 0-1,0 0 1,-1 0-1,0 0 1,0-1-1,0 1 1,0-1-1,-1 1 1,0-1-1,0 0 1,0 1-1,0-1 1,-1 0-1,0-8 1,0 12 87,-1 1 0,1-1 0,0 0 1,-1 0-1,1 1 0,-1-1 0,1 0 0,-1 1 1,0-1-1,1 1 0,-1-1 0,1 1 0,-1-1 1,0 1-1,1-1 0,-1 1 0,0 0 0,0-1 1,1 1-1,-1 0 0,0-1 0,0 1 1,0 0-1,1 0 0,-1 0 0,0 0 0,0 0 1,0 0-1,0 0 0,1 0 0,-1 0 0,0 0 1,0 1-1,0-1 0,1 0 0,-1 0 0,0 1 1,0-1-1,1 0 0,-1 1 0,0-1 0,-1 2 1,-33 18 42,27-13 76,0 0 0,1 1-1,0 0 1,0 0 0,1 1 0,0 0 0,1 0 0,-1 0 0,2 1 0,-1 0 0,2 0-1,-1 0 1,-3 20 0,5-23-87,1 1 0,0-1 0,0 1 0,1-1 0,0 1 0,0 0 0,1-1 0,0 1 0,0-1 0,0 0 0,1 1 0,1-1 0,-1 0 0,1 0 0,0 0-1,1 0 1,-1-1 0,1 0 0,1 1 0,8 9 0,-10-14-280,0 1 0,0-1 0,0 0 0,1 0 0,-1 0 0,1 0 0,-1 0 0,1-1 0,0 0-1,0 1 1,0-2 0,0 1 0,0 0 0,0-1 0,0 1 0,-1-1 0,1 0 0,0-1 0,0 1 0,0-1 0,8-1 0,2-3-1879,0 1 1,0-2-1,-1 0 1,23-13 0,-7 1-1256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29:58.10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43 388,'1'1'232,"-1"-1"0,1 0 0,0 0 0,0 0 0,-1 0 0,1 0 0,0 0 0,0 0 0,-1 0 0,1-1 0,0 1 0,0 0 0,-1 0 0,1-1 0,0 1 0,-1 0 0,1-1 0,0 1 0,-1 0 0,1-1 0,-1 1 0,1-1 0,-1 1 0,1-1 0,-1 0 0,1 1 0,0-2 0,21-22-1637,-13 14-1548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29:59.07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30 157 2340,'-2'0'836,"1"-1"-1,-1 1 0,0-1 1,0 1-1,1-1 0,-1 0 1,1 0-1,-1 0 0,1 0 1,-1 0-1,1 0 0,-1 0 1,1 0-1,0 0 0,0-1 1,-3-2-1,4 3-597,0 0 1,-1 0-1,1 0 0,0 0 0,0 0 0,0 0 1,0 0-1,0 0 0,0 0 0,0 0 1,0 0-1,1 0 0,-1 0 0,0 0 0,0 0 1,1 0-1,-1 0 0,1 0 0,-1 0 1,1 0-1,0-1 0,4-4-184,1-1-1,0 2 1,0-1 0,0 1 0,0 0-1,11-6 1,-2 0-45,1 2 1,0 0-1,1 0 0,0 2 0,0 0 1,29-7-1,-41 13-10,1 0 0,0 0 0,-1 0 0,1 1 0,0 0 0,0 0 1,-1 0-1,1 1 0,0 0 0,-1 0 0,1 1 0,0-1 0,-1 1 0,0 0 0,1 1 0,-1-1 0,0 1 1,0 0-1,-1 1 0,1-1 0,-1 1 0,1 0 0,-1 0 0,0 0 0,4 5 0,-6-4 12,0-1-1,0 1 0,0-1 0,0 1 1,-1 0-1,0 0 0,0 0 0,0-1 1,0 1-1,-1 0 0,0 0 0,0 0 1,0 0-1,-1 0 0,1 0 0,-1 0 1,-1 0-1,1 0 0,-1 0 0,1-1 1,-1 1-1,-5 6 0,-3 11 282,-2-1 0,-1 0 0,-18 23 1,13-21 42,-6 7 98,-28 48 1,51-77-434,0 0 0,1 1 0,-1-1 0,0 0 0,1 0 0,-1 0 0,1 1 0,-1-1 0,1 0 0,0 1 0,0-1 0,-1 0 0,1 1 0,0-1 0,0 0 0,0 1 0,0-1 0,0 0 0,1 1 1,-1-1-1,0 0 0,1 1 0,-1-1 0,1 0 0,-1 1 0,1-1 0,1 2 0,0-2-10,0 1 1,0 0 0,0-1-1,0 1 1,0-1-1,1 0 1,-1 0-1,1 0 1,-1 0 0,1 0-1,-1-1 1,1 1-1,2 0 1,8 0-403,0 0-1,-1 0 1,1-2 0,21-2 0,-23 1-763,1-1 1,0 0-1,-1-1 1,1-1-1,11-6 0,51-35-9814,-53 32 7976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29:59.54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 92 156,'-13'4'10645,"19"-11"-5347,19-11-2483,16-2-1595,47-18-766,-80 35-457,1 1-1,-1-1 0,1 2 0,-1-1 1,1 1-1,0 1 0,-1 0 0,17 1 1,-25-1 2,1 0 1,-1 0 0,1 0 0,-1 0-1,1 0 1,0 0 0,-1 0 0,1 0-1,-1 1 1,1-1 0,-1 0 0,1 0-1,-1 0 1,1 1 0,-1-1-1,1 0 1,-1 1 0,1-1 0,-1 0-1,0 1 1,1-1 0,-1 1 0,0-1-1,1 0 1,-1 1 0,0-1 0,1 1-1,-1-1 1,0 1 0,0-1 0,1 1-1,-1-1 1,0 1 0,0 0 0,0-1-1,0 2 1,-12 20-5,-30 14-6,8-15-31,26-18-218,0 1 1,1 0-1,0 1 0,0 0 0,0 0 0,-12 12 0,20-16 137,-1-1-1,0 1 1,1-1-1,-1 1 0,1-1 1,-1 1-1,1-1 1,0 0-1,-1 1 1,1-1-1,-1 0 0,1 1 1,0-1-1,-1 0 1,1 0-1,-1 0 0,1 1 1,0-1-1,-1 0 1,1 0-1,0 0 1,-1 0-1,1 0 0,0 0 1,-1 0-1,1 0 1,0-1-1,0 1 0,27 1-366,-27-1 403,4 0 96,0 0 0,0 0 0,0 0 1,0 1-1,-1 0 0,1 0 1,0 1-1,0-1 0,-1 1 0,1 0 1,-1 0-1,0 0 0,7 5 0,-8-4 115,0-1-1,-1 1 0,0 0 0,1 0 1,-1 0-1,0 0 0,0 0 1,-1 0-1,1 1 0,-1-1 0,1 1 1,-1-1-1,0 1 0,0-1 0,-1 1 1,1-1-1,-1 1 0,0 0 0,0 3 1,0 7 565,0-1 0,-1 1 0,0 0 1,-2-1-1,1 0 0,-1 1 1,-10 23-1,9-28-445,-1-1 0,0 0 1,0 0-1,-1-1 0,0 1 0,-1-1 1,1 0-1,-1-1 0,0 0 0,-1 0 1,1 0-1,-11 5 0,-8 1 6,21-10-369,0 0 1,0 0-1,0 1 0,0 0 1,1 0-1,-1 0 0,1 0 1,0 0-1,-1 1 0,-4 6 1,11-15-3360,-1 2 2126,1 0 0,0 1 0,0-1 0,-1 0 0,1 1 0,5-5 0,8-12-6219,-11 9 4220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30:01.3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233 25 960,'2'-1'1112,"0"0"-1,-1 0 1,1 0 0,-1-1-1,1 1 1,-1 0 0,1-1-1,-1 1 1,0-1 0,0 1-1,0-1 1,0 1-1,1-6 4535,-12 22-4442,0 1-1093,1-1 0,-2-1 1,0 0-1,-1 0 0,0-1 1,-1 0-1,0-1 0,-1-1 1,-20 13-1,5-1-89,-21 12-155,62-39 3,0 0 0,0 1 0,0 1 0,0 0 0,1 0-1,-1 2 1,0-1 0,1 1 0,-1 1 0,0 1-1,1-1 1,-1 2 0,0 0 0,0 0 0,-1 1-1,1 1 1,-1-1 0,17 11 0,-22-10 185,1 1 0,-1 0 1,0 0-1,-1 0 0,0 1 0,0-1 1,0 1-1,0 1 0,-1-1 0,-1 1 1,1-1-1,-1 1 0,0 0 0,-1 0 1,0 0-1,0 1 0,-1-1 0,0 0 1,-1 1-1,1-1 0,-2 1 0,1-1 1,-1 1-1,0-1 0,-1 0 1,0 0-1,0 0 0,-1 0 0,0 0 1,0 0-1,-1 0 0,0-1 0,-1 0 1,1 0-1,-1 0 0,0 0 0,-1-1 1,0 0-1,-9 8 0,-26 14-62,-2-1-1,0-2 1,-80 33-1,99-48-871,30-29-9741,13-9 3471,-9 13 3875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30:01.6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 15 1184,'-30'-14'21255,"33"16"-21975,1 0 0,0-1 0,-1 1 1,1-1-1,0 1 0,0-1 0,0 0 1,0 0-1,0-1 0,0 1 0,0-1 1,0 0-1,0 0 0,1-1 0,5 0 1,26 1-6308,-20 2 3859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30:02.40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6 194 1920,'1'1'552,"0"0"0,0 0-1,0 0 1,1 1 0,-1-1 0,0 0-1,1-1 1,-1 1 0,1 0 0,-1 0 0,1-1-1,-1 1 1,1-1 0,0 1 0,-1-1-1,1 1 1,3-1 0,35-5 3204,32-23-1774,-56 21-1829,-1-1 1,1-1 0,27-21 0,-40 27-202,1 0 0,-1 0 1,0 0-1,0 0 0,0-1 1,0 1-1,-1-1 0,0 1 0,1-1 1,-1 0-1,-1 0 0,1 0 0,0-1 1,-1 1-1,0 0 0,0-1 1,0 1-1,-1 0 0,0-1 0,1 1 1,-2-6-1,1 9 22,0-1 0,0 1 1,0 0-1,-1-1 0,1 1 1,0 0-1,-1 0 0,1-1 0,-1 1 1,0 0-1,1 0 0,-1 0 1,0 0-1,0 0 0,1 0 0,-1 0 1,0 0-1,0 0 0,0 0 0,0 0 1,0 0-1,-1 1 0,1-1 1,0 0-1,0 1 0,-2-1 0,-1 0 9,1 0 0,-1 1 0,1 0 0,-1-1-1,1 1 1,-1 1 0,1-1 0,-1 0 0,1 1-1,-4 1 1,-5 1 122,0 1-1,1 1 1,0-1-1,-21 14 1,15-7 450,2 2 1,-1 0 0,-23 26 0,34-33-403,0-1 0,0 1-1,1 0 1,0 0 0,0 0 0,1 0 0,0 1-1,0 0 1,0-1 0,1 1 0,0 0-1,0 0 1,-1 13 0,3-18-131,0 0 0,0 0 0,0 0 0,0 0 0,1 0 0,-1 0 0,1 0-1,-1 0 1,1 0 0,0 0 0,0 0 0,0 0 0,0-1 0,0 1 0,0 0 0,0-1 0,0 1 0,1-1 0,-1 1 0,1-1 0,-1 0 0,3 2 0,0-1-2,-1 0 1,1-1-1,0 1 1,0-1-1,0 0 1,0 0-1,0 0 0,0 0 1,1-1-1,4 0 1,8 0-21,1-2 0,-1 0 0,0-1 1,18-5-1,45-21-461,-66 22 327,0 1-1,0 0 0,0 1 1,1 1-1,0 0 0,0 1 1,0 1-1,0 0 0,16 1 1,30 14-2021,-53-11 1357,0 1 0,1-1 1,-1 0-1,1-1 0,-1 0 0,1 0 0,-1-1 0,1 0 1,0-1-1,-1 1 0,1-2 0,11-2 0,-5-1 286,-9 4 484,0 0 0,0-1 1,0 0-1,0 0 0,0-1 0,-1 1 0,1-1 1,-1 0-1,0-1 0,0 1 0,0-1 0,0 0 1,-1 0-1,7-9 0,-11 13 90,0 0 0,0 0 1,0-1-1,0 1 0,-1 0 0,1 0 1,0 0-1,0-1 0,0 1 0,0 0 1,-1 0-1,1 0 0,0 0 0,0 0 0,-1-1 1,1 1-1,0 0 0,0 0 0,-1 0 1,1 0-1,0 0 0,0 0 0,-1 0 1,1 0-1,0 0 0,0 0 0,-1 0 0,1 0 1,0 0-1,0 0 0,-1 0 0,1 0 1,0 0-1,0 0 0,-1 1 0,1-1 1,0 0-1,0 0 0,0 0 0,-1 0 0,1 0 1,0 1-1,0-1 0,0 0 0,-1 0 1,1 0-1,0 1 0,0-1 0,0 0 1,0 0-1,0 1 0,-17 7 1911,-8 12 2436,-41 42 0,59-54-4096,-1 1 0,1 0 0,1 0 0,0 0 0,0 0 0,1 1 0,0 0 0,1 0 0,-4 12 0,8-21-302,-1 0 1,1 1-1,0-1 1,-1 0-1,1 1 0,0-1 1,0 0-1,0 0 1,0 1-1,0-1 1,0 0-1,1 1 0,-1-1 1,0 0-1,1 0 1,-1 1-1,1-1 0,-1 0 1,1 0-1,-1 0 1,1 0-1,0 0 1,0 0-1,-1 0 0,1 0 1,0 0-1,1 1 1,1 0-1,0-1-1,-1 0 1,1 0 0,0 0 0,0 0 0,0 0-1,0 0 1,0-1 0,0 1 0,0-1 0,4 0-1,7-1-72,-1 0-1,1-1 0,-1 0 1,16-5-1,-19 4-372,0-1-1,0 1 1,-1-2 0,1 0-1,-1 0 1,0 0 0,0-1 0,-1 0-1,0-1 1,0 0 0,0 0 0,-1-1-1,0 0 1,0 0 0,-1-1-1,0 0 1,-1 0 0,0 0 0,0-1-1,6-18 1,5-8-1497,-11 27 1555,0-2-1,-1 1 1,0 0 0,4-18 0,-8 28 439,0 0 0,0 0 0,0 0 0,0 0 0,0 0-1,0 0 1,0 0 0,-1 0 0,1 0 0,0 0 0,0 0 0,0 0 0,0 0 0,0 0 0,0 0 0,0 0 0,-1 0 0,1 0 0,0 0 0,0 0 0,0 0 0,0 0 0,0 0 0,0 0 0,-1 0 0,1 0 0,0 0 0,0 0 0,0 0 0,0 0 0,0 0 0,0 0 0,0 0 0,0 0-1,-1 0 1,1 0 0,0-1 0,0 1 0,0 0 0,0 0 0,0 0 0,0 0 0,0 0 0,0 0 0,0 0 0,0 0 0,0-1 0,0 1 0,0 0 0,0 0 0,0 0 0,0 0 0,0 0 0,0 0 0,0-1 0,0 1 0,0 0 0,0 0 0,0 0 0,0 0 0,0 0 0,0 0 0,0 0-1,0-1 1,-13 14 2356,-10 17 272,14-17-2006,-4 6-157,0 1 0,1 0-1,1 1 1,1 1 0,1-1 0,-12 46 0,20-66-523,1 0 1,0 0-1,0 1 1,0-1 0,0 0-1,0 0 1,0 0-1,0 0 1,0 1-1,1-1 1,-1 0-1,0 0 1,1 0-1,-1 0 1,1 0-1,-1 0 1,1 0-1,-1 0 1,1 0-1,0 0 1,0 0-1,-1 0 1,1 0 0,0 0-1,0-1 1,0 1-1,0 0 1,0-1-1,0 1 1,0 0-1,0-1 1,0 1-1,0-1 1,0 0-1,1 1 1,-1-1-1,0 0 1,0 0-1,0 0 1,0 0 0,1 0-1,-1 0 1,0 0-1,1 0 1,11-1-1,0 0 0,-1-1 0,21-5 0,5-1-107,-21 9-71,0 1 0,0 0-1,0 1 1,0 1 0,-1 1 0,1 0-1,-1 1 1,-1 0 0,26 16-1,-40-22-93,0 1 1,0-1-1,0 1 0,1-1 0,-1 1 0,0-1 0,0 0 0,1 0 0,-1 0 0,0 1 0,0-1 0,1 0 0,-1 0 0,0-1 0,0 1 0,1 0 0,1-1 0,26-19-12456,-26 18 11402,6-5-2152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26:50.26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0 107 1568,'46'-30'12396,"18"-10"-4421,-54 34-7552,0 1 1,0 0-1,0 1 0,1 0 0,0 0 1,0 1-1,19-3 0,-27 6-356,1 1 1,0-1-1,-1 0 0,1 1 1,0 0-1,-1 0 1,1 0-1,-1 0 0,0 1 1,1-1-1,-1 1 0,0 0 1,0 0-1,0 0 1,0 0-1,0 0 0,0 1 1,-1-1-1,1 1 0,-1 0 1,0 0-1,0 0 0,0 0 1,0 0-1,0 0 1,-1 1-1,1-1 0,-1 0 1,2 8-1,2 4 55,-1 0 0,-1 1 1,0-1-1,-1 1 0,0 24 0,-3-22-107,0-1-1,-1 1 0,-1-1 1,0 0-1,-1 0 1,-1 0-1,-1-1 1,0 0-1,-15 27 0,15-33-475,-1 1 0,0-1 0,-1-1-1,0 1 1,0-1 0,-13 9 0,14-12-710,-1 0 1,0-1 0,0 0 0,-1 0 0,1-1 0,-1 0 0,0-1 0,-16 4 0,24-6 803,0-1-1,0 0 1,0 0 0,0 0-1,0 0 1,0 0-1,1 0 1,-1-1 0,0 1-1,0 0 1,0 0 0,0 0-1,0-1 1,1 1-1,-1-1 1,0 1 0,0-1-1,1 1 1,-1-1 0,0 1-1,0-1 1,1 1 0,-1-1-1,0 0 1,-3-5-2765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30:03.85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653 0 644,'-5'6'11380,"-9"-2"-6787,-15-1-2802,24-3-626,-89 7 2433,-49 6-2831,70-6-561,64-7-66,-20 3-618,52-9-1087,-10 4 1137,0-1 33,0 0 1,0 2-1,1-1 0,-1 2 0,24 1 1,-34 0 396,-1-1 0,1 1 1,0 0-1,0-1 1,0 1-1,-1 1 0,1-1 1,0 0-1,-1 1 1,0-1-1,1 1 0,-1 0 1,0 0-1,1 0 1,-1 0-1,0 0 0,-1 0 1,1 1-1,0-1 1,-1 1-1,1-1 0,-1 1 1,0-1-1,0 1 1,0 0-1,0 0 0,0 0 1,0-1-1,-1 1 1,0 0-1,1 0 0,-1 5 1,-1 5 236,0 1 1,0 0-1,-2 0 1,1-1-1,-2 1 1,0-1-1,0 0 1,-2 0-1,1 0 0,-1-1 1,-11 16-1,-14 19 657,-49 58 0,78-103-881,-36 40 495,-82 70 0,6-8-1363,104-97-4022,14-21-629,17-21-3405,-6 21 5406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30:04.19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 0 3288,'-16'8'19410,"28"10"-16496,-8-14-4151,1-1 0,-1 1 1,1-1-1,0 0 0,0 0 0,0 0 0,7 2 0,23-1-8877,-24-2 6659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30:04.62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274 222 872,'42'-50'10578,"-36"41"-9826,0 0 0,-1-1 0,0 1-1,5-19 1,-8 25-740,-1 0 0,0 0 0,0 0 0,0 0 1,-1 0-1,1 0 0,-1 0 0,0 0 0,1 0 0,-1-1 0,-1 1 0,1 0 0,0 0 0,-1 0 0,0 0 1,1 0-1,-1 0 0,0 0 0,-1 0 0,1 0 0,0 1 0,-1-1 0,0 0 0,0 1 0,1-1 0,-2 1 0,1 0 1,0-1-1,0 1 0,-1 0 0,1 0 0,-1 1 0,1-1 0,-1 0 0,0 1 0,0 0 0,0-1 0,0 1 1,0 0-1,-6-1 0,0 1 164,-1 0 1,0 0 0,1 1 0,-1 0-1,0 0 1,1 1 0,-1 0-1,1 1 1,-1 0 0,1 1-1,0 0 1,-1 0 0,2 1-1,-11 6 1,2-2 351,1 2 0,0 0 0,1 1 1,0 1-1,1 0 0,-18 20 0,30-31-505,1 0-1,0 1 1,-1-1-1,1 0 1,0 1 0,0-1-1,0 1 1,0-1-1,0 1 1,0-1-1,0 1 1,0 0 0,1-1-1,-1 1 1,1 0-1,-1 0 1,1 0 0,0-1-1,-1 1 1,1 0-1,0 0 1,0 0-1,1 0 1,-1-1 0,1 4-1,0-3-9,1 0 1,-1-1-1,1 1 0,0-1 0,-1 1 0,1-1 1,0 0-1,0 1 0,0-1 0,0 0 0,0 0 0,0 0 1,0-1-1,0 1 0,0 0 0,1-1 0,2 1 1,9 1-10,1-1 1,-1 0-1,0-1 1,1-1 0,17-2-1,77-20-357,-64 12 10,1 1-1,0 3 1,54-2 0,-94 10 343,1 0 0,-1 0 0,0 0 0,1 1 0,-1 0 0,9 4 1,-11-5-164,0 1 0,0 0 0,0-1 1,0 0-1,0 1 0,0-2 1,0 1-1,0 0 0,0-1 1,0 0-1,1 0 0,-1 0 1,0 0-1,0-1 0,0 0 1,6-1-1,-4 0-272,28-14-2601,-32 16 2890,-1-1-1,0 1 1,1-1 0,-1 0-1,0 0 1,0 0 0,0 0 0,1 0-1,-1 0 1,0 0 0,0 0-1,0 0 1,-1 0 0,1 0-1,0-1 1,0 1 0,-1 0 0,1-1-1,-1 1 1,1-2 0,-30 16 2081,17-4-1081,1 0-1,0 0 0,0 2 1,2-1-1,-1 1 0,1 1 0,-7 12 1,12-19-681,0 0-1,1 1 1,0-1 0,0 1 0,1 0 0,0 0 0,0 0 0,0 0 0,1 0-1,-1 0 1,1 0 0,1 1 0,0-1 0,-1 0 0,2 0 0,-1 1-1,1-1 1,2 9 0,-2-12-163,1-1 1,0 1-1,0 0 0,0-1 0,0 0 0,1 1 1,-1-1-1,1 0 0,-1 0 0,1 0 1,0-1-1,0 1 0,0-1 0,0 1 0,0-1 1,0 0-1,0 0 0,0 0 0,0-1 1,0 1-1,1-1 0,-1 0 0,0 0 0,0 0 1,6 0-1,6-1-160,0 0 0,0-1 1,-1-1-1,19-5 0,-25 6-338,-1 0-1,1-1 1,-1-1-1,0 1 1,0-1-1,0 0 1,0-1-1,-1 1 1,0-1-1,0-1 0,0 1 1,0-1-1,4-6 1,0-4-2108,0 0 1,-1 0 0,-1-1-1,8-25 1,-7 19-142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30:04.96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124 0 40,'-5'4'1902,"0"-1"1,0 1-1,0 0 0,1 0 0,-1 1 1,1-1-1,-7 11 0,6-6-611,-1 0-1,1 1 0,1-1 0,-4 11 1,-1 13-503,-11 66 1,12-51 450,3-22-1069,0 0 0,1 35 0,4-61-191,0 1 0,0-1 0,0 1 0,0-1 0,0 1 0,0-1 0,0 1 0,0-1 0,0 1 0,1-1 0,-1 1 0,0-1 0,0 1 0,1-1 0,-1 1 0,0-1 0,1 1 0,-1-1 0,0 1 0,1-1 0,-1 0 1,0 1-1,1-1 0,-1 0 0,1 1 0,-1-1 0,1 0 0,-1 0 0,1 1 0,-1-1 0,1 0 0,0 0 0,24-2-870,20-17-1572,-2-21-996,-37 33 2950,0 0-1,1 0 1,0 0-1,1 1 1,-1 1 0,1-1-1,0 1 1,17-8 0,-24 13 582,-1 0 0,1 0 0,0 0 0,-1-1 1,1 1-1,-1 0 0,1 0 0,0 0 1,-1 0-1,1 0 0,0 1 0,-1-1 1,1 0-1,-1 0 0,1 0 0,-1 0 1,1 1-1,0-1 0,-1 0 0,1 0 0,-1 1 1,1-1-1,-1 1 0,1-1 0,-1 0 1,0 1-1,1-1 0,-1 1 0,1-1 1,-1 1-1,0-1 0,0 1 0,1 0 1,5 28 2324,-9 31 722,1-44-2807,1 1 0,1 0 0,0 0 0,3 18 0,-2-28-543,1 0 0,-1 0 1,1 0-1,0 0 0,1 0 0,-1-1 1,5 8-1,-5-13-154,-1 0 0,0 0 0,0 0 0,0 0 0,1 0 0,-1-1 0,0 1 0,1 0 0,-1-1 0,1 1 0,-1-1 1,1 1-1,-1-1 0,1 0 0,-1 0 0,1 0 0,-1 0 0,1 0 0,-1 0 0,1 0 0,-1 0 0,3-1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30:05.9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409 3 1032,'-32'-2'9297,"-5"9"-4842,-36 20-1533,56-19-1774,7-4-818,-9 2-129,1 1 1,0 1 0,0 1 0,1 0 0,0 2 0,1 0 0,0 0 0,-14 15 0,29-26-203,1 0 1,0 0-1,0 1 0,-1-1 0,1 0 0,0 1 0,-1-1 1,1 0-1,0 1 0,0-1 0,-1 0 0,1 1 0,0-1 1,0 0-1,0 1 0,0-1 0,-1 0 0,1 1 0,0-1 1,0 1-1,0-1 0,0 1 0,0-1 0,0 0 0,0 1 1,0-1-1,0 1 0,0-1 0,0 0 0,1 1 0,-1-1 1,0 1-1,0-1 0,0 0 0,0 1 0,1-1 0,-1 0 1,0 1-1,0-1 0,1 0 0,-1 1 0,22 5-3,28-6 12,-49 0-9,1 0 2,6-1-13,-1 0 0,0 1 0,1 0 0,-1 1 0,1-1 0,-1 1 1,10 3-1,-16-3 11,1 0 0,0 0 1,-1 0-1,1 0 0,0 0 0,-1 0 1,0 1-1,1-1 0,-1 1 0,0-1 1,0 1-1,1-1 0,-1 1 1,0 0-1,-1-1 0,1 1 0,0 0 1,0 0-1,-1 0 0,1 0 0,-1-1 1,0 1-1,0 0 0,1 0 0,-1 0 1,0 0-1,0 0 0,-1 0 1,1 0-1,0 0 0,-1 0 0,1 0 1,-2 2-1,-2 13 50,0-1 0,-1 0 0,-1 0 0,-1 0 0,0-1 0,-15 23 0,-65 81 675,1-3-676,86-115-205,-1 0 0,0 0 0,1 0 1,-1-1-1,1 1 0,-1 0 0,1 0 1,-1 0-1,1 0 0,0 0 0,0 0 1,-1 0-1,1 0 0,0 0 0,0 0 0,0 0 1,0 0-1,0 2 0,1-3-10,-1 1 1,0-1-1,1 0 1,-1 1-1,1-1 0,-1 0 1,1 1-1,-1-1 0,0 0 1,1 0-1,-1 0 0,1 1 1,-1-1-1,1 0 0,0 0 1,-1 0-1,1 0 0,-1 0 1,1 0-1,-1 0 0,1 0 1,-1 0-1,1 0 0,-1 0 1,1-1-1,45-15-8728,-35 11 6824,9-3-820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30:06.32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16 104 764,'-2'1'432,"1"0"0,0-1 0,0 1 0,0 0 0,1-1 0,-1 1 0,0 0 0,0 0 0,0 0 0,0 0 0,1 0 0,-1 0 0,1 0 0,-1 0 0,0 0 0,1 0 0,0 0 0,-1 0 0,1 0 0,0 1 0,-1-1 0,1 0 0,0 0 0,0 0 0,0 0 0,0 1 0,0-1 0,0 0 0,0 0 0,1 0 0,0 2 0,0-1-114,1 0 0,0 0 0,0-1 0,0 1 0,0-1 0,0 0 0,0 0 0,1 0 0,-1 0 0,0 0-1,1 0 1,-1 0 0,0-1 0,4 1 0,14 2 50,0 0-1,32-1 1,-15-2-279,63-9-1,-89 8-277,1-1 0,-1-1 0,0 0-1,0-1 1,0 0 0,-1 0-1,1-1 1,-1-1 0,16-10-1,-23 13 9,-1 1-1,1 0 1,-1-1-1,0 0 0,0 1 1,0-1-1,0 0 1,0 0-1,0 0 0,-1 0 1,0 0-1,1-1 1,-1 1-1,0 0 1,-1-1-1,1 1 0,-1-1 1,1 1-1,-1 0 1,0-1-1,0 1 0,-1-5 1,1 7 99,-1-1 1,1 0-1,-1 1 1,1-1-1,-1 1 1,0-1-1,0 1 1,0-1-1,0 1 1,0 0-1,0-1 1,0 1-1,0 0 1,0 0-1,0 0 1,-1 0-1,1 0 1,-3-2-1,1 2 92,1 0-1,-1 1 0,1-1 0,-1 0 0,0 1 1,1 0-1,-1 0 0,0 0 0,1 0 0,-1 0 1,0 0-1,1 1 0,-1-1 0,0 1 0,-3 1 1,-7 3 349,0 1 1,1 0 0,0 1 0,0 0 0,0 1-1,1 0 1,0 1 0,0 0 0,1 1 0,-10 12-1,-7 10 854,1 2-1,-22 39 0,37-56-988,1 1 1,1 0 0,1 1 0,-8 27-1,14-42-236,0 1 0,1-1 0,0 1-1,0-1 1,0 1 0,1 0 0,-1-1-1,1 1 1,0 0 0,0-1 0,1 1 0,0 0-1,-1-1 1,1 1 0,1 0 0,-1-1-1,1 0 1,0 1 0,0-1 0,0 0 0,0 0-1,1 0 1,0 0 0,6 6 0,-5-7-257,0-1 0,0 0 1,1 0-1,-1 0 0,1-1 0,-1 0 1,1 0-1,0 0 0,-1 0 1,1-1-1,0 0 0,0 0 1,-1 0-1,1 0 0,0-1 1,9-2-1,3-1-1391,0 0 0,-1-1-1,22-10 1,14-12-3650,-26 9 2622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30:06.65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288 1 444,'-2'0'671,"1"0"0,-1 1 0,1-1 0,-1 0 0,0 1 0,1-1 0,-1 1 0,1 0 0,-1-1 0,1 1 0,-1 0 1,1 0-1,-2 2 0,-19 20 4113,-10 35-1099,26-48-2849,-119 254 4850,108-219-5410,1 0 0,2 2-1,2 0 1,-6 50-1,16-88-303,2 0 0,-1 0 0,1 0 0,0 1 0,1-1 0,0 0 0,1 0 0,0 0 0,4 13-1,-4-18-90,-1-1-1,1 0 0,0 0 0,0 0 0,0-1 0,0 1 0,0 0 0,1-1 0,-1 1 0,1-1 0,0 0 0,-1 0 0,1 0 0,0 0 0,0 0 0,0-1 0,1 1 0,-1-1 0,0 0 0,1 0 0,-1 0 0,0 0 0,1-1 0,-1 1 0,1-1 0,-1 0 0,1 0 0,3-1 0,5 0-777,0-1 0,0 0 0,0 0 0,0-2 0,0 1-1,-1-1 1,0-1 0,14-8 0,-1-1-2199,0-1-1,32-28 0,-26 18 365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30:07.01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220 0 1008,'-66'104'16119,"11"3"-9741,42-76-6079,1 1 1,1 0-1,2 0 1,1 1-1,-4 40 1,9-57-483,-28-40-24244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30:16.29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144 246 168,'-10'-11'8274,"10"10"-7610,-1 0 0,1 0-1,-1 0 1,0 0 0,0 0-1,1 0 1,-1 0 0,0 0-1,0 0 1,0 1 0,0-1-1,0 0 1,0 1 0,0-1-1,0 0 1,0 1 0,-3-1 1335,2 90 2782,1 49-4362,3-7 10,-5 0 0,-25 155 0,25-265-401,0-1 1,-2 0 0,0 0-1,-1 0 1,-13 27 0,19-48-38,-1 1-1,0-1 1,0 1 0,1-1 0,-1 1 0,0-1 0,1 0 0,-1 1 0,1-1 0,-1 0 0,1 1 0,-1-1 0,1 0 0,-1 0 0,1 0 0,0 1 0,0-1 0,-1 0-1,1 0 1,0 0 0,0 0 0,0 0 0,0-1 0,-9-26-495,-1-38-952,2-1 0,3 0 0,8-130 0,-3 171 1139,3-13 189,0 1 0,3-1 1,1 1-1,2 0 0,1 1 0,2 0 1,2 1-1,1 0 0,2 1 0,1 1 0,2 0 1,1 2-1,45-54 0,-39 53 147,-19 21-24,1 1 1,0 0-1,1 1 0,0-1 0,16-11 0,-25 22 15,0-1-1,0 1 0,0-1 1,0 1-1,0-1 1,0 1-1,0 0 1,0 0-1,0-1 1,1 1-1,-1 0 1,0 0-1,0 0 0,0 0 1,0 0-1,0 0 1,0 1-1,0-1 1,1 0-1,-1 0 1,0 1-1,0-1 1,0 1-1,0-1 0,0 1 1,0-1-1,0 1 1,-1 0-1,1-1 1,0 1-1,0 0 1,0 0-1,-1 0 0,1-1 1,0 1-1,-1 0 1,1 0-1,-1 0 1,1 0-1,-1 0 1,1 0-1,-1 0 1,0 1-1,1-1 0,-1 1 1,15 54 586,-15-54-577,8 60 256,-3 0-1,-3 1 0,-2-1 1,-3 1-1,-3-1 0,-2 0 0,-4 0 1,-22 74-1,32-131-259,-28 83 57,27-79-46,-1-1 0,0 1 0,-1-1 0,1 0 0,-2-1-1,1 1 1,-11 10 0,15-17-19,0 0 0,0 0 1,0-1-1,1 1 0,-1 0 0,0-1 0,0 1 0,0-1 0,0 1 1,0-1-1,0 0 0,0 1 0,-1-1 0,1 0 0,0 0 0,0 0 1,0 1-1,0-1 0,0 0 0,0-1 0,0 1 0,0 0 0,-1 0 1,1 0-1,0-1 0,-1 0 0,-1 0-4,1-1-1,0 1 1,0-1 0,-1 1-1,1-1 1,1 0 0,-1 0-1,0 0 1,0 0 0,-2-5-1,1 2-8,1 1-1,-1-1 1,1 1-1,0-1 0,0 0 1,1 0-1,-1 0 1,1 0-1,1 0 1,-1 0-1,0-9 0,2 13 5,-1 0-1,1 1 1,-1-1-1,1 0 1,0 0-1,0 0 1,-1 0-1,1 0 1,0 1-1,0-1 1,0 0-1,0 1 1,0-1-1,0 1 1,0-1-1,0 1 1,0-1-1,0 1 1,0 0-1,0-1 1,0 1-1,0 0 1,0 0-1,0 0 0,0 0 1,0 0-1,1 0 1,-1 0-1,0 0 1,0 0-1,2 1 1,36 7-24,-37-7 24,14 4 24,1 1-1,-1 1 0,0 1 1,0 0-1,-1 1 0,0 1 0,-1 0 1,0 1-1,15 15 0,-20-17-94,1 1 0,-1 0 0,-1 1 0,0 0-1,0 0 1,-1 1 0,-1 0 0,1 0 0,-2 0-1,0 1 1,-1 0 0,4 18 0,-7-25-883,2 6-2350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30:16.64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1380,'3'3'9608,"2"4"-4135,10 15 190,-10-1-4723,-1 1-1,0-1 1,-2 1-1,-1 0 1,-3 42-1,1-35-989,1-1-1,5 42 1,-3-50-454,-6-11-5348,2-9 4908,1 0 0,-1 0 1,0 0-1,1-1 0,-1 1 0,1-1 0,-1 1 0,0-1 0,1 0 0,-1 1 0,1-1 0,-1 0 1,1 0-1,0 0 0,-3-2 0,-3-3-2560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26:50.7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0 122 2356,'6'-15'3580,"1"-2"214,1-1 0,0 1 1,18-26-1,-25 42-3717,-1 0 1,1 0-1,0 1 0,-1-1 1,1 0-1,0 1 1,0-1-1,-1 0 1,1 1-1,0-1 1,0 1-1,0-1 1,0 1-1,0-1 0,0 1 1,0 0-1,0 0 1,0-1-1,-1 1 1,1 0-1,0 0 1,1 0-1,-1 0 1,0 0-1,1 0 1,25 16 793,13 32-15,-26-25-648,-1 1 0,-2 0 1,0 0-1,-2 1 1,0 0-1,-2 1 1,-1 0-1,0 0 0,-3 0 1,2 46-1,-5 6-111,-3 0-1,-19 105 1,12-140-53,9-40-37,0-1 1,1 0-1,-1 1 1,0-1-1,0 0 1,-1 0 0,1 0-1,0 0 1,-1 0-1,0 0 1,1 0-1,-1 0 1,0 0-1,0-1 1,-2 2 0,4-2-10,-1-1-1,1 0 1,-1 0 0,1 0 0,-1 0 0,1 0 0,0 1 0,-1-1 0,1 0 0,-1 0 0,1 0 0,-1 0 0,1 0 0,0 0 0,-1 0 0,1-1 0,-1 1 0,1 0 0,-1 0 0,1 0 0,0 0 0,-1 0 0,1-1 0,-1 1 0,1 0 0,0 0 0,-1-1 0,1 1 0,0 0 0,-1-1 0,1 1-1,0 0 1,-1-1 0,-5-18-161,5-20-333,5 23 313,0 0 1,1 0 0,1 0-1,0 1 1,1 0-1,1 1 1,0-1-1,1 1 1,1 1-1,0 0 1,0 0 0,1 1-1,22-18 1,-5 6 88,1 1 1,2 2-1,0 0 1,1 3-1,36-17 1,-62 33 89,0-1-1,0 1 1,0 0 0,1 1-1,-1-1 1,0 1 0,1 1-1,-1-1 1,12 1 0,-16 1 14,0-1 0,0 0 0,0 1 1,0-1-1,0 1 0,0-1 1,0 1-1,-1 0 0,1 0 0,0 0 1,-1 0-1,1 0 0,0 0 0,-1 0 1,1 1-1,-1-1 0,0 1 1,1-1-1,-1 1 0,0-1 0,0 1 1,0 0-1,0 0 0,0-1 0,0 1 1,-1 0-1,1 0 0,0 0 1,-1 0-1,0 0 0,1 0 0,-1 0 1,0 0-1,0 0 0,0 2 1,-3 28 232,-1-1 0,-1 0 0,-2 0 1,-1-1-1,-1 0 0,-2 0 1,-1-1-1,-19 34 0,22-47-183,0 0 0,-2 0 0,0-1 0,0 0 0,-23 20 0,28-29-505,0-1 0,0 0 0,-1-1 0,0 1 0,-8 3 0,15-8 277,-1 0 0,1 0 0,0 0 0,0 0 1,-1 0-1,1 0 0,0 0 0,0 0 0,-1 0 0,1 0 1,0 0-1,0 0 0,-1 0 0,1 0 0,0-1 0,0 1 0,-1 0 1,1 0-1,0 0 0,0 0 0,0 0 0,-1 0 0,1-1 0,-1 0-839,1 1 840,0 0-1,0 0 0,0-1 0,0 1 0,-1 0 0,1 0 0,0-1 1,0 1-1,0 0 0,0 0 0,0-1 0,0 1 0,0 0 0,0 0 1,0-1-1,0 1 0,0 0 0,0 0 0,0-1 0,1 1 1,-1 0-1,0 0 0,0-1 0,0 1 0,0 0 0,0 0 0,0-1 1,1 1-1,-1 0 0,1-1-336,7-25-5388,-5 16 2222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30:17.17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83 588,'1'0'838,"1"-1"0,-1 1 0,1-1 1,-1 1-1,1-1 0,-1 1 0,1-1 0,-1 0 0,0 1 0,1-1 0,-1 0 1,0 0-1,0 0 0,3-2 0,-3 1-405,1 1 0,0-1 1,-1 1-1,1-1 0,0 1 0,0 0 1,0 0-1,0 0 0,0 0 0,4-1 1,141-35 2977,-111 29-3458,-29 5-85,-1 1 1,0 1-1,0-1 1,1 1-1,-1 0 1,1 0-1,-1 1 0,1 0 1,-1 0-1,1 1 1,-1 0-1,1 0 1,7 2-1,-14-2-58,0-1 0,1 1 0,-1-1 0,0 1-1,0-1 1,0 1 0,0-1 0,0 1 0,0-1-1,1 1 1,-1-1 0,0 1 0,-1-1-1,1 1 1,0-1 0,0 1 0,0-1 0,0 1-1,0-1 1,0 1 0,-1-1 0,1 1 0,0-1-1,0 0 1,-1 1 0,1-1 0,0 1-1,-1-1 1,1 0 0,0 1 0,-1-1 0,1 0-1,-1 1 1,1-1 0,0 0 0,-1 1 0,0-1-1,-21 21-2600,17-17 1574,-6 8 192,1 0 0,0 1 0,1 0 0,0 0 1,-7 16-1,13-21 1400,-1 0 0,1 0 1,1 0-1,-3 15 0,4-19 190,0 1 0,1-1 0,0 1 0,0-1 0,0 1 0,1 0 1,0-1-1,-1 1 0,4 6 0,-4-9-73,1 0 0,0 1 0,0-1 0,0-1 0,1 1 0,-1 0 0,0 0 0,1 0 0,-1-1 0,1 1 0,-1 0 0,1-1 0,0 0 0,0 1 0,-1-1 0,1 0 0,3 1 0,-1 0-70,-1-1 0,1 0 0,0-1 0,-1 1 0,1 0 0,0-1 0,0 0 0,0 0 0,5-1 0,9-2-100,-1-1 0,0-1 0,28-11 0,-13 4-22,-22 9 618,6-2-3692,-15 4 1911,1 0 0,-1 0 0,0 0 0,0 0 0,0 0 1,0 0-1,0 0 0,0 0 0,0-1 0,0 1 0,0 0 0,-1-1 0,1 1 1,0-1-1,-1 1 0,1-1 0,-1 1 0,1-4 0,3-5-1002,-2 4-229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30:19.44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86 60 2256,'-5'-4'1832,"1"0"0,0 0 0,-1 0 0,2-1 0,-1 0 0,0 0 0,1 0 0,0 0 0,0 0-1,-3-9 1,5 37 1117,5 21-3153,7 24 358,28 88-1,-22-99 168,-3 1 1,8 76 0,-20-114-263,-1 0 0,-1 1 0,-1-1 0,-1 0 1,-1 0-1,-1 0 0,0-1 0,-1 1 1,-1-1-1,-16 33 0,17-39-43,-2 0 0,1-1 0,-2 0 0,0 0-1,0 0 1,-1-1 0,0 0 0,-1-1 0,-12 10 0,22-20-23,-1-1 0,0 1 0,0-1 0,0 1 0,1-1 0,-1 0 0,0 0 0,1 1 0,-1-1 0,0 0 0,1 0 1,-1 0-1,1 0 0,-1 1 0,1-1 0,0 0 0,-1 0 0,1 0 0,0 0 0,0 0 0,-1 0 0,1 0 0,0 0 0,0 0 0,0 0 0,0 0 0,0 0 1,1 0-1,-1 0 0,0 0 0,1-2 0,-1 3 1,0-1 0,-1 0 0,1 0 0,0 1 0,0-1 0,0 0 0,0 0 0,0 0 0,1 1 0,-1-1 0,0 0 0,0 0 0,0 1 0,1-1 0,-1 0 0,0 1 0,1-1 0,-1 0 0,0 1 0,1-1 0,-1 0 0,1 1 0,-1-1 0,1 1 0,0-1 0,-1 1 0,1-1 0,-1 1 0,1-1 0,0 1 1,-1 0-1,1-1 0,0 1 0,0 0 0,-1-1 0,1 1 0,0 0 0,0 0 0,-1 0 0,1 0 0,0 0 0,0 0 0,0 0 0,-1 0 0,1 0 0,0 0 0,0 0 0,-1 1 0,1-1 0,0 0 0,0 0 0,-1 1 0,1-1 0,0 1 0,5 3 1,0 0 0,-1 1 1,1-1-1,-1 1 0,0 0 0,-1 1 0,1-1 0,-1 1 1,0 0-1,-1 0 0,1 0 0,-1 0 0,3 10 0,5 14 44,11 52 1,-14-50-20,8 47 98,10 135-1,-17-125 140,-5 49 268,-4-117-431,0-22-142,0 1 1,-1-1-1,1 1 0,0-1 0,-1 1 0,1 0 1,0-1-1,-1 1 0,1-1 0,-1 1 0,1 0 1,-1-1-1,1 1 0,-1 0 0,1-1 0,-1 1 1,1 0-1,-1 0 0,1 0 0,-1-1 1,1 1-1,-1 0 0,1 0 0,-1 0 0,0 0 1,1 0-1,-1 0 0,1 0 0,-1 0 0,1 0 1,-1 0-1,0 1 0,1-1 0,-1 0 0,1 0 1,-1 0-1,1 1 0,-1-1 0,1 0 0,-1 1 1,1-1-1,-1 0 0,1 1 0,0-1 0,-1 1 1,1-1-1,0 0 0,-1 1 0,1-1 0,0 1 1,-1-1-1,1 1 0,0-1 0,0 1 0,-1 0 1,1-1-1,0 1 0,0-1 0,0 1 0,0-1 1,0 1-1,0-1 0,0 1 0,0 0 1,0-1-1,0 1 0,0-1 0,0 1 0,1 0 1,-4-4-861,0 0 0,0 0 0,0 0 0,0 0 0,1-1 1,-1 1-1,1-1 0,0 0 0,-2-6 0,-5-38-9739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30:20.60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 62 1100,'-6'-20'7261,"6"18"-6823,0 0 0,0 0-1,0-1 1,0 1 0,1 0-1,-1 0 1,1 0-1,-1 0 1,1 0 0,0 0-1,0 0 1,0 0 0,0 0-1,0 0 1,0 0 0,1 1-1,-1-1 1,1 0 0,1-1-1,-9 17 7082,1 27-4875,3 27-2751,-7 88 1672,4-106-1069,2 1 1,3 0 0,6 56-1,-2-87-362,1 0-1,1 0 0,0-1 0,2 0 0,0 0 0,1 0 0,20 27 0,-1-5 266,67 74 0,-69-76-217,-27-38-181,-1-1-85,0 0-1,1-1 1,-1 1-1,0 0 1,0-1 0,1 0-1,-1 1 1,0-1 0,1 0-1,-1 0 1,1 0-1,-1 0 1,1 0 0,-1 0-1,1 0 1,0-1 0,-1 1-1,0-2 1,-14-10-1177,10 11 261,1 1 1,-1-2-1,1 1 1,0 0-1,0-1 1,-6-4 0,5 1-1314,0 1 0,0-1 0,1-1 0,0 1 0,0-1 0,-4-8 1,0 3-1377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30:22.32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49 117 620,'-5'-18'3512,"-1"0"0,0 1 1,-1-1-1,-17-28 0,36 107 1885,4 20-4667,-4-28-386,-2 1 1,-3 1-1,-2-1 1,-4 100-1,-5-33-238,27-168 20,-7 9-235,-3-1-1,12-55 0,-17 60-164,1 0-1,2 0 1,1 1 0,18-33 0,-30 64 267,1 1 1,-1 0 0,1-1 0,0 1-1,0 0 1,-1-1 0,1 1-1,0 0 1,0 0 0,0 0 0,0 0-1,0 0 1,1 0 0,-1 0 0,0 0-1,0 0 1,1 1 0,-1-1-1,0 0 1,1 1 0,-1-1 0,1 1-1,2-1 1,-3 2 3,0-1 0,1 1 0,-1-1 0,1 1 0,-1-1 0,0 1 0,0 0 0,1 0 0,-1 0-1,0 0 1,0 0 0,0 0 0,0 0 0,0 0 0,0 0 0,0 1 0,0-1 0,1 2 0,3 7-3,-1 0 1,0 0-1,0 0 1,-1 0-1,3 13 1,6 45 123,-3 0 0,0 79 0,-7-130-1175,4-14-2845,14-21-6287,-6 4 6652,-1 4 352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30:22.99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190 266 1820,'-12'3'16828,"54"-26"-14905,-36 17-1922,-1-1 0,0 0-1,-1-1 1,0 1 0,0-1-1,-1 0 1,0 0 0,0 0-1,0 0 1,-1 0 0,-1-1 0,1 1-1,-2-1 1,1 1 0,-1-1-1,0 0 1,-1 1 0,1-1-1,-2 1 1,1 0 0,-2-1-1,1 1 1,-1 0 0,0 0-1,0 0 1,-6-9 0,8 15-1,-1 1 0,1-1 0,0 1 0,-1 0 0,1-1-1,0 1 1,-1 0 0,0 0 0,1 0 0,-1 0 0,0 0 0,1 0 0,-1 0 0,0 1 0,0-1 0,0 1 0,0-1 0,1 1 0,-1 0 0,0 0-1,0 0 1,-4 0 0,2 1 0,0 0 0,0 0 0,1 0 0,-1 1-1,0-1 1,1 1 0,-1 0 0,1 0 0,0 1-1,-5 3 1,-5 6 2,2 0 0,-1 1 0,2 0 0,-11 16 1,9-10 130,1 0 1,0 1 0,2 0 0,1 0-1,0 1 1,1 0 0,2 0 0,0 1-1,1-1 1,-1 30 0,5-51-129,-1 1-1,1 0 1,0 0-1,0-1 1,0 1-1,1 0 0,-1 0 1,0-1-1,0 1 1,0 0-1,1 0 1,-1-1-1,0 1 1,0 0-1,1-1 1,-1 1-1,1-1 1,-1 1-1,1 0 1,-1-1-1,1 1 1,-1-1-1,1 1 1,-1-1-1,1 1 1,0-1-1,-1 0 1,1 1-1,0-1 1,-1 0-1,2 1 1,26-4 57,23-23-21,-35 15-96,0 0 0,-1-2 0,0 1 0,-1-2 0,-1 0 0,0-1 0,0 0 0,-2-1 0,0 0 0,-1-1 0,0 0 0,-2 0 0,0-1 0,-1-1 0,9-34 0,-15 49 21,0 0 0,-1-1 0,1 1 0,-1-1 0,0 1 0,-1-1 0,-1-7 0,2 11 32,0 1 0,0 0 0,0-1-1,0 1 1,0 0 0,0-1 0,0 1 0,0-1-1,0 1 1,-1 0 0,1 0 0,0-1 0,0 1-1,0 0 1,-1-1 0,1 1 0,0 0 0,-1 0-1,1-1 1,0 1 0,0 0 0,-1 0 0,1 0-1,0-1 1,-1 1 0,1 0 0,0 0 0,-1 0-1,1 0 1,0 0 0,-1 0 0,1 0 0,-1 0-1,-15 16-24,10-4 88,1-1 0,0 1 0,1-1 0,1 1 0,0 0 0,0 1 0,1-1 0,1 0 0,-1 20 0,2-12 91,1 1 1,1 0 0,0-1 0,1 0 0,7 21 0,-10-39-178,1 1 0,0 0 1,0 0-1,-1 0 0,2 0 0,-1-1 1,0 1-1,1-1 0,-1 1 0,1-1 0,0 1 1,-1-1-1,1 0 0,0 0 0,1 0 0,-1 0 1,0 0-1,1 0 0,-1-1 0,1 1 1,-1-1-1,1 1 0,0-1 0,-1 0 0,1 0 1,0 0-1,5 0 0,-2-1-554,0-1-1,1 0 1,-1 0 0,0 0 0,-1-1-1,1 0 1,0 0 0,0 0-1,-1-1 1,1 0 0,-1 0 0,6-4-1,-4 2-263,0 0 1,-1-1-1,1 0 0,-1 0 0,0 0 0,-1 0 0,0-1 1,0 0-1,0 0 0,-1-1 0,0 1 0,4-12 0,-1-2-1107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30:23.57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68 1652,'3'15'9375,"3"9"-4393,-1-4-3716,0 0 0,-1 0 1,1 23-1,-5 152 133,17-300-3557,-5 42 511,-9 46 1165,1 0-1,0 1 0,1 0 1,8-17-1,-11 28 456,0 0-1,0 1 1,1-1 0,-1 1-1,1 0 1,0 0-1,0 0 1,0 0-1,0 1 1,1-1 0,0 1-1,0 0 1,-1 0-1,2 0 1,-1 0-1,0 1 1,1 0 0,6-3-1,-10 5 73,1 0 0,-1 0 0,0 0 0,1 0 0,-1 0 0,1 0 0,-1 0 0,0 0 0,1 1 0,-1-1 0,0 1-1,1-1 1,-1 1 0,0-1 0,1 1 0,-1 0 0,0-1 0,0 1 0,0 0 0,0 0 0,0 0 0,0 0 0,0 0 0,0 0 0,0 0 0,0 1 0,-1-1 0,1 0 0,0 0 0,-1 1-1,1-1 1,-1 0 0,1 1 0,-1 0 0,2 5 523,0 0 1,0 0-1,-1-1 0,0 1 0,-1 11 1,4-16-497,5-9-59,4-7-16,66-113-138,-74 162 914,-6-1 390,-9 47 1,5-47-537,-2 47 0,7-80-731,0 0 0,0 0 0,0 0-1,0 0 1,0 1 0,0-1 0,0 0 0,0 0-1,1 0 1,-1 0 0,0 0 0,1 0 0,-1 0-1,1 0 1,-1 0 0,1 0 0,-1 0-1,1-1 1,0 1 0,-1 0 0,1 0 0,0 0-1,0-1 1,-1 1 0,1 0 0,2 0 0,-1 0-179,0-1 0,0 0 0,0 0 0,0 1 0,-1-1 0,1 0 0,0-1 0,0 1 0,0 0 0,0 0 0,0-1 0,0 0 0,3-1 0,8-3-1508,-1-2 0,1 0-1,13-10 1,-21 13 1268,71-49-7416,-49 35 5437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30:23.92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158 144 1260,'-12'13'6595,"10"-12"-5516,0 1-1,0 0 1,0 0-1,0 0 1,0 1 0,0-1-1,1 0 1,-1 1-1,1-1 1,0 1-1,-2 3 1,40-26-404,2-12-671,-31 27-77,0-1 1,0 0-1,-1 0 0,0-1 0,0 0 0,0 0 1,-1 0-1,0-1 0,0 0 0,-1 0 0,0-1 1,0 0-1,5-14 0,-10 23 64,0-1 1,0 0-1,1 1 1,-1-1-1,0 0 1,0 1-1,0-1 1,0 1-1,0-1 1,0 0-1,0 1 1,0-1-1,0 0 1,0 1-1,0-1 1,0 0 0,0 1-1,0-1 1,-1 0-1,1 1 1,0-1-1,0 1 1,-1-1-1,1 0 1,-1 1-1,1-1 1,0 1-1,-1-1 1,0 0-1,-20 3-80,-26 22 70,44-22 5,-20 12 88,1 2 1,1 0-1,0 1 1,-36 40 0,49-48 1,0 0 1,1 0 0,0 1-1,1-1 1,0 1 0,0 1-1,1-1 1,1 1-1,0 0 1,0 0 0,1 0-1,0 1 1,-2 22 0,5-32-124,0 0 1,1 0 0,-1 1 0,0-1 0,0 0-1,1 0 1,0 0 0,-1 0 0,1 0 0,0 0-1,0 0 1,0 0 0,0 0 0,0 0 0,1 0-1,-1 0 1,0-1 0,1 1 0,-1 0 0,1-1-1,0 0 1,0 1 0,-1-1 0,1 0 0,0 0 0,0 0-1,0 0 1,0 0 0,0 0 0,1-1 0,-1 1-1,0-1 1,0 1 0,0-1 0,0 0 0,1 0-1,-1 0 1,0 0 0,3-1 0,12 0-1048,0-1 0,0 0 0,-1-2 0,19-5 0,-18 4-48,16-4-2071,-2-2-1,47-22 0,-40 16 644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30:24.29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312 893 1760,'-54'-40'8217,"39"28"-6590,0 1-1,0 0 0,-1 0 1,-1 2-1,1 0 1,-26-9-1,39 18-1582,1-1-1,-1 1 1,0 0-1,1 1 1,-1-1 0,1 0-1,-1 1 1,0-1 0,1 1-1,-1 0 1,1 0 0,0 0-1,-1 0 1,1 0-1,0 1 1,-1-1 0,1 1-1,0 0 1,0-1 0,0 1-1,1 0 1,-1 0 0,0 0-1,1 0 1,-1 0-1,-1 4 1,-5 6 97,0 1 0,1-1 1,-6 19-1,8-19-22,1 0 0,0 1-1,1 0 1,0 0 0,0 16 0,2-24-96,1 0 0,-1-1 0,1 1-1,1 0 1,-1-1 0,1 1 0,0-1 0,0 1-1,0 0 1,0-1 0,1 0 0,0 1 0,0-1-1,0 0 1,0 0 0,1 0 0,-1 0 0,6 4 0,-6-6-17,0-1 0,0 0 0,1 0 0,-1 0 0,0 0 0,1 0 1,-1 0-1,1-1 0,-1 1 0,1-1 0,0 0 0,-1 0 0,1 0 0,-1 0 1,1 0-1,-1 0 0,1-1 0,0 1 0,-1-1 0,1 0 0,-1 0 1,0 0-1,4-1 0,56-32 12,-56 30-19,15-10 15,-1-1-1,0-1 1,-2 0 0,1-2-1,-2 0 1,-1-1 0,0-1-1,15-24 1,-12 12-154,-2-1 0,-1 0 1,-2-1-1,20-70 0,-16 19-411,-3-2 0,-5 0 0,0-166-1,-10 236 667,-1-1-1,-5-31 1,6 49-109,0 0 1,0-1-1,0 1 1,0 0-1,0 0 0,0 0 1,0-1-1,0 1 1,0 0-1,0 0 1,0 0-1,0-1 1,0 1-1,0 0 1,0 0-1,-1 0 0,1-1 1,0 1-1,0 0 1,0 0-1,0 0 1,0 0-1,0 0 1,-1-1-1,1 1 1,0 0-1,0 0 0,0 0 1,0 0-1,-1 0 1,1 0-1,0 0 1,0 0-1,0-1 1,-1 1-1,1 0 1,0 0-1,0 0 0,0 0 1,-1 0-1,1 0 1,0 0-1,0 0 1,0 0-1,-1 0 1,1 0-1,0 0 1,0 1-1,0-1 0,-1 0 1,1 0-1,0 0 1,0 0-1,-11 13 123,-5 19-76,-20 87-606,4 1-3404,-7 28-8199,29-111 8649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30:24.62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 1 296,'-13'2'14278,"27"3"-9545,17 11-2575,-24-10-1864,-2 1 0,1 0 0,-1 1 0,0-1 0,0 1 0,-1 0 0,0 0 0,-1 0 0,0 1 0,0-1 0,-1 1 0,3 14 0,-2-4-233,-1 2 0,0-1-1,-2 0 1,-3 32-1,-1-31-60,0 6-7183,27-29-6076,-12-3 9959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30:25.07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207 328 280,'-192'4'21568,"191"-4"-21566,1-1 0,-1 1 0,0 0 0,0-1 0,0 1 0,1-1 0,-1 1 0,0-1 0,1 0 0,-1 1 0,0-1 0,1 1 0,-1-1 0,1 0 0,-1 0 0,1 1 0,-1-1 0,1 0 0,-1 0 0,1 0 0,0 0 0,-1 0 0,1 1 1,0-1-1,0 0 0,0 0 0,0 0 0,0 0 0,0 0 0,0 0 0,0 0 0,0 0 0,0 1 0,0-1 0,1-2 0,7-33 14,2 13-37,2 1-1,1 0 1,0 0-1,2 2 1,24-28-1,-29 36 2,1 1 0,0 1 0,1-1 0,0 2 0,0 0-1,1 0 1,1 1 0,-1 1 0,1 0 0,16-5 0,-27 11 18,-1 0 0,1 0 0,-1 0 1,1 1-1,-1-1 0,1 1 0,0-1 0,0 1 1,-1 0-1,1 0 0,0 0 0,-1 1 0,1-1 1,0 1-1,-1-1 0,1 1 0,-1 0 1,1 0-1,-1 0 0,1 0 0,-1 0 0,0 1 1,1-1-1,-1 1 0,0-1 0,0 1 1,0 0-1,0 0 0,0 0 0,-1 0 0,1 0 1,-1 1-1,1-1 0,-1 0 0,0 1 0,1-1 1,-1 1-1,-1-1 0,1 1 0,0-1 1,-1 1-1,1 5 0,2 12 22,-2 0-1,0-1 1,-1 1 0,-4 33-1,2-36 10,-7 180 985,9-166-603,2-1-1,2 0 0,1 0 1,12 43-1,-16-70-393,0 1 1,0-1-1,0 0 0,0 1 0,1-1 1,-1 0-1,1 0 0,0 0 1,0 0-1,0-1 0,0 1 1,1 0-1,-1-1 0,5 4 0,-5-5-79,1 0 0,0 0-1,0 0 1,0 0-1,0 0 1,0-1 0,0 1-1,0-1 1,1 0-1,-1 0 1,0 0 0,0 0-1,0-1 1,0 1-1,0-1 1,3 0 0,34-11-3677,0-1 0,-1-2 0,-1-1 0,45-27 0,-46 23 488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26:51.31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0 151 2516,'27'-115'15807,"-19"80"-9992,-10 58-5716,1-1 0,1 1 0,1-1 1,1 1-1,1-1 0,1 1 1,1-1-1,14 36 0,-14-43-79,1 0 0,1 0 0,1 0 0,0-1 0,1 0 0,0-1 0,1 0 0,0 0 0,1-1 0,1 0 0,0-1 0,23 16 0,-31-25-13,-1 0 0,1 0 0,-1 0 0,1-1 0,0 1-1,-1-1 1,1 0 0,0 0 0,0-1 0,0 1 0,0-1 0,0 0 0,0 0 0,0 0 0,0 0 0,0-1-1,0 1 1,0-1 0,0 0 0,-1-1 0,1 1 0,0 0 0,-1-1 0,1 0 0,-1 0 0,1 0 0,-1 0-1,0-1 1,0 1 0,0-1 0,0 0 0,0 0 0,-1 0 0,0 0 0,1 0 0,-1-1 0,0 1-1,0-1 1,-1 1 0,1-1 0,-1 0 0,0 1 0,0-1 0,0 0 0,0 0 0,0-7 0,-1 11-7,0 0 1,0 0-1,0 0 1,0 0-1,0 0 1,-1 0 0,1 0-1,0 0 1,0 0-1,0 0 1,0 0-1,0 0 1,0 0-1,0 0 1,0 0-1,0 0 1,-1 0 0,1 0-1,0 0 1,0 0-1,0 0 1,0 0-1,0 0 1,0 0-1,0 0 1,0 0-1,0 0 1,-1 0 0,1 0-1,0 0 1,0 0-1,0 0 1,0 0-1,0 0 1,0 0-1,0 0 1,0-1-1,0 1 1,0 0 0,0 0-1,0 0 1,0 0-1,0 0 1,0 0-1,0 0 1,0 0-1,-1 0 1,1 0-1,0-1 1,0 1 0,0 0-1,0 0 1,0 0-1,0 0 1,0 0-1,0 0 1,1 0-1,-1 0 1,0 0-1,0-1 1,-8 13 2,-4 18-16,8 1 111,2 0-1,1 0 1,1 0 0,2 0-1,1 0 1,13 55 0,3 42 477,-18-110-486,14 239 1080,-16-215-931,-1-1 0,-2 0 0,-1 0 0,-14 48 0,18-88-338,1 0-1,-1 0 1,1 0-1,-1-1 1,0 1-1,0 0 1,1-1-1,-1 1 1,0 0-1,0-1 1,0 1-1,0-1 1,0 1-1,1-1 1,-1 1-1,0-1 1,0 0-1,0 0 1,0 1-1,0-1 1,0 0 0,0 0-1,-1 0 1,1 0-1,0 0 1,0 0-1,0 0 1,0-1-1,0 1 1,0 0-1,0-1 1,0 1-1,1 0 1,-1-1-1,-2 0 1,-52-22-7125,25 10 1571,-20 0-1872,21 7 3862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30:25.59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233 239 1712,'-48'-9'5165,"29"7"-3164,0-1 0,0-1 1,1-1-1,0 0 0,0-1 0,0-1 1,-28-16-1,45 23-1955,0-1 1,1 1 0,-1-1 0,1 1-1,-1-1 1,1 1 0,-1-1 0,1 1-1,-1-1 1,1 1 0,-1-1-1,1 0 1,0 1 0,-1-1 0,1 0-1,0 1 1,0-1 0,-1 0 0,1 1-1,0-1 1,0 0 0,0 1-1,0-1 1,0 0 0,0 0 0,0 1-1,0-1 1,0 0 0,1 0 0,15-20 335,33-11-489,-45 30 169,30-17-59,1 3 1,1 1 0,1 1 0,38-8 0,-60 18-58,2 0 0,-1 1 0,0 1 0,1 1 0,-1 0 0,0 1 0,1 1 0,-1 0 0,1 1 0,-1 1 0,0 1 0,17 6 1,-30-9 28,-1 0 1,1 0 0,-1 0 0,0 0 0,1 0 0,-1 1 0,0 0 0,0-1 0,0 1 0,0 0 0,0 0 0,0 0 0,0 0-1,-1 0 1,1 0 0,-1 0 0,0 1 0,1-1 0,-1 1 0,0-1 0,0 4 0,0-2 11,-1 0 1,0 0-1,0 0 1,0 0-1,0 0 1,-1 0-1,0 0 0,0 0 1,0 0-1,0 0 1,0 0-1,-4 5 1,-4 8 19,-2-1 0,1 0 0,-2 0 0,-22 22-1,33-37-8,1-1 0,-1 1 0,0 0 0,1-1 0,-1 1-1,0 0 1,1-1 0,-1 1 0,1 0 0,-1 0-1,1-1 1,-1 1 0,1 0 0,0 0 0,-1 0 0,1 0-1,0 0 1,0 0 0,0-1 0,0 1 0,0 0-1,0 0 1,0 0 0,0 2 0,0-3-1,1 1-1,0 0 1,0-1 0,-1 1-1,1-1 1,0 1 0,0-1-1,0 0 1,0 1 0,0-1-1,-1 0 1,1 1 0,0-1-1,0 0 1,0 0 0,0 0-1,0 0 1,0 0 0,1 0-1,58-8-100,-51 7 95,10-3-6,0 2 0,1 0 0,-1 1 0,0 1 0,34 4 0,-48-3 16,0 1 0,0-1 0,0 1 0,0-1 0,-1 2 0,1-1-1,0 0 1,-1 1 0,0 0 0,0 0 0,0 0 0,0 1 0,0-1 0,0 1 0,-1 0 0,0 0 0,0 0 0,0 0 0,0 1 0,-1-1 0,1 1-1,-1 0 1,0-1 0,-1 1 0,1 0 0,1 9 0,-1-1 104,-1 1 1,0 0-1,-1 0 0,0 0 0,-1 0 1,0 0-1,-2-1 0,1 1 0,-6 15 0,1-9 260,0 0-1,-1 0 0,-1-1 0,-1 0 0,-16 23 0,19-34-258,-1 0 0,0-1-1,0 0 1,-1-1 0,1 0-1,-2 0 1,1-1 0,-1 0 0,1-1-1,-1 0 1,0 0 0,-13 2-1,5 0-819,1 1-1,-28 14 0,78-42-12206,30-20 3627,-41 27 6600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30:25.95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31 648,'6'-30'17829,"-1"34"-14029,4 11-3548,15 31 623,-3 1 1,-2 1 0,-2 1-1,-2 1 1,13 71 0,-17-49 370,-3 1 0,-3 1 0,-5 90 0,-4-116-1246,-2 0 0,-2-1 0,-2 0 0,-2 0 0,-2-1 0,-2 0 0,-2-2 0,-32 58 0,43-89 0,-3 3 0,15-40 0,11-23-2685,-7 26-1388,1 1 1,1 0-1,0 1 0,17-20 1,10-8-1117,-19 27 1359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30:26.35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153 13 1020,'3'-13'20757,"-1"23"-17733,0 5-4023,-1 1 999,-1 0 1,0 0-1,-1 0 0,-1 0 1,0 0-1,-1-1 0,-1 1 0,0-1 1,-1 0-1,-1 0 0,-14 27 0,13-31-1093,0 0-1,-1-1 1,0 1-1,0-1 1,-13 10-1,17-17-320,1 0 0,-1-1 0,0 0 0,0 1 0,0-2-1,0 1 1,0 0 0,-8 1 0,0 0-1939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30:27.31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36 2092,'0'-1'261,"1"-1"466,1-1 0,-1 1 1,1 0-1,0-1 0,0 1 1,0 0-1,0 0 0,0 0 0,0 1 1,0-1-1,0 0 0,1 1 1,-1-1-1,1 1 0,-1 0 1,1 0-1,-1 0 0,1 0 1,4 0-1,-6 1-446,0 1 0,0 0 0,0-1-1,0 1 1,0 0 0,0 0 0,0 0 0,0 0 0,-1 0 0,1 0 0,0 0 0,-1 0-1,1 0 1,-1 0 0,1 0 0,-1 0 0,1 0 0,-1 0 0,0 1 0,1 1 0,5 27 510,-6-29-637,8 60 1611,-2 94 1,-2-23-355,29 219 1162,-19-256-1844,43 155 1,-47-221-725,1 0-1,1-1 1,1-1-1,2 0 1,0-1-1,2-1 1,1 0-1,1-1 1,1-1-1,1-1 1,46 37 0,-20-24-6,2-2 0,2-2 0,0-3 1,2-1-1,67 23 0,36 11 1,-156-61 0,0 0 0,0 0 0,0 0 0,0 0 0,0 0 0,0 0 0,0 0 0,0 0 0,0 0 0,0-1 0,0 1 0,0 0 0,-1 0 0,1 0 0,0 0 0,0 0 0,0 0 0,0 0 0,0 0 0,0 0 0,0-1 0,0 1 0,0 0 0,0 0 0,0 0 0,1 0 0,-1 0 0,0 0 0,0 0 0,0 0 0,0 0 0,0 0 0,0-1 0,0 1 0,0 0 0,0 0 0,0 0 0,0 0 0,0 0 0,0 0 0,0 0 0,0 0 0,0 0 0,1 0 0,-1 0 0,0 0 0,0 0 0,0 0 0,0 0 0,0 0 0,0 0 0,0 0 0,0 0 0,0 0 0,0 0 0,1 0 0,-1 0 0,0 0 0,0 0 0,0 0 0,0 0 0,0 0 0,0 0 0,0 0 0,0 0 0,0 0 0,1 0 0,-1 0 0,0 0 0,-8-12 0,-16-17 0,19 22 0,-32-32-2899,-27-13-7246,4 3 2952,17 10-857,21 19 4270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30:28.19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2 340 1708,'-2'-5'17664,"9"15"-13984,7 14-5716,-10-16 3633,9 51-998,-1 0-1,3 69 0,-14-117-555,-1-7-9,1 0-1,-1 0 1,0 0-1,0 0 1,0 1 0,-1-1-1,1 0 1,-1 0-1,-2 7 1,2-12-30,-1 0 0,1 1 0,0-1 0,0 0 0,0 0 1,0 0-1,-1 0 0,1 0 0,1 0 0,-1 0 0,0 0 0,0 0 0,0 0 0,0 0 0,1-1 1,-1 1-1,1 0 0,-1 0 0,1-1 0,-1-2 0,-8-28-39,9 23 31,1-1 0,0 1 0,0-1-1,1 1 1,0-1 0,0 1 0,1 0 0,0 0-1,1 0 1,6-11 0,10-15-3,24-34 1,-38 61 5,45-59-935,4 1 0,110-101 0,-133 136-639,-11 7-922,-1 2-1601,2 4-4898,-14 14 6068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30:28.60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128 218 232,'-1'1'503,"0"0"-1,0 0 1,0 0 0,1-1-1,-1 1 1,0 0 0,0 0 0,0 0-1,1 0 1,-1 0 0,1 0-1,-1 1 1,0-1 0,1 0-1,0 0 1,-1 0 0,1 0-1,0 1 1,0-1 0,-1 0-1,1 0 1,0 3 0,2-4-293,-1 0 0,0 1 0,0-1 1,0 0-1,1 0 0,-1 0 0,0 0 0,0 0 0,1 0 1,-1-1-1,0 1 0,0 0 0,0-1 0,0 1 0,1 0 1,-1-1-1,1 0 0,59-31 506,-50 23-719,-1 1 0,0-2 0,0 1 0,-1-2 0,-1 1 0,1-1 1,-2 0-1,0-1 0,0 0 0,-1 0 0,0 0 0,-1-1 0,0 0 0,4-21 0,-9 34 1,0-1 0,0 0-1,1 1 1,-1-1-1,0 0 1,0 0-1,0 1 1,0-1 0,0 0-1,0 0 1,0 1-1,0-1 1,0 0-1,-1 1 1,1-1 0,0 0-1,0 0 1,-1 1-1,1-1 1,0 0-1,-1 1 1,1-1 0,-1 1-1,1-1 1,-1 1-1,1-1 1,-1 0-1,1 1 1,-1 0 0,1-1-1,-1 1 1,0-1-1,1 1 1,-1 0-1,0-1 1,0 1 0,-2 0 1,0 0 0,1 0 1,-1 0-1,0 0 0,1 1 1,-1-1-1,1 1 1,-1 0-1,1 0 0,-5 2 1,-6 3 15,1 1 0,-1 0 0,-10 10 0,3-1 287,2 0 0,0 2-1,2 0 1,-1 1-1,2 1 1,1 0-1,0 1 1,2 1-1,0 0 1,2 0-1,0 1 1,2 1-1,0-1 1,2 2-1,0-1 1,-2 30-1,7-46-169,1 0-1,0 0 0,1 0 0,0 0 1,0 0-1,1-1 0,-1 1 1,2-1-1,-1 1 0,1-1 0,0 0 1,1 1-1,5 6 0,-6-10-108,0 0 0,0 0 0,0-1 0,1 1 0,0-1 0,0 0 0,0 0 0,0-1 0,0 1 1,0-1-1,1 0 0,-1 0 0,1 0 0,0-1 0,-1 1 0,1-1 0,0 0 0,0-1 0,0 1 0,0-1 0,0 0 0,5 0 0,7-2-817,1 0-1,-1-1 1,0 0 0,29-11-1,-30 8-1061,-1-1 1,0 0-1,0-1 0,-1-1 0,0-1 0,0 0 1,-1 0-1,17-18 0,-14 11-637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30:29.01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31 202 728,'-2'0'668,"1"0"0,-1 0 1,1 0-1,-1 0 0,1 0 0,-1 0 0,1 0 0,-1-1 1,1 1-1,-1-1 0,1 1 0,-1-1 0,1 1 0,0-1 0,-1 0 1,1 1-1,0-1 0,-2-1 0,3 1-440,0 0-1,-1 1 1,1-1-1,0 0 0,0 0 1,0 1-1,0-1 1,0 0-1,0 0 1,0 1-1,0-1 1,0 0-1,0 0 1,0 1-1,1-1 1,-1 0-1,0 0 0,0 1 1,1-1-1,-1 0 1,0 1-1,1-1 1,-1 0-1,1 1 1,0-1-1,8-9 162,0 0-1,0 1 1,15-11 0,-4 3-188,-7 5-202,1 0 1,1 0-1,0 2 1,0 0-1,1 1 1,0 0-1,0 1 1,1 1-1,0 1 1,23-6-1,-39 12 2,0-1 0,-1 1-1,1 0 1,0 0 0,0 0 0,0-1-1,0 1 1,0 0 0,0 0-1,0 0 1,0 0 0,0 1 0,-1-1-1,1 0 1,0 0 0,0 1 0,0-1-1,0 0 1,0 1 0,0-1-1,-1 0 1,1 1 0,0 0 0,0-1-1,-1 1 1,1-1 0,0 1-1,-1 0 1,1-1 0,-1 1 0,1 0-1,0 1 1,0 1 4,0 0 0,-1 0 0,1 0 0,-1 0 0,1 0 0,-1 0 0,0 0 0,-1 0 0,1 0 0,-1 4 0,-3 10 43,0-1 0,-10 26 0,7-26-7,0 0-1,-1 0 1,-1-1 0,0 0-1,-1 0 1,-1-1 0,0-1-1,0 1 1,-2-2 0,-14 12-1,21-19-38,1 0-1,0 0 0,0 0 1,0 0-1,0 1 0,1 0 0,0 0 1,0 0-1,1 1 0,0-1 1,-4 9-1,7-12 20,-1-1 0,1 1-1,-1-1 1,1 1 0,0-1 0,0 1 0,0 0-1,0-1 1,1 1 0,-1-1 0,1 1-1,0-1 1,-1 1 0,1-1 0,0 0 0,0 1-1,0-1 1,1 0 0,-1 0 0,1 1 0,-1-1-1,1 0 1,0-1 0,-1 1 0,1 0 0,0 0-1,0-1 1,1 1 0,-1-1 0,0 0 0,0 0-1,1 1 1,-1-2 0,4 2 0,9 4 115,0-1 1,1-1 0,-1 0-1,1-1 1,0-1 0,0 0 0,0-1-1,26-2 1,-17-1-380,0-1 0,0-1 0,0-1 1,44-15-1,-66 18-158,1 1 0,-1-1 0,0 1 1,1-1-1,-1 0 0,0-1 0,0 1 0,0-1 1,0 1-1,-1-1 0,1 0 0,-1 0 1,1 0-1,-1 0 0,0 0 0,0 0 0,0-1 1,-1 1-1,1-1 0,1-5 0,-1-1-1118,-1 0 0,0 0 0,0 0 0,0 0 0,-2 0-1,-1-17 1,0 6-523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30:29.34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1 260 1260,'6'-14'9948,"-3"23"-2682,-1 13-5673,1 2-322,-1-1 1,-2 46 0,-2-48-1013,2 0 1,0 0-1,2 0 0,5 27 1,5-21-141,-11-27-116,-1 1 0,1-1-1,-1 1 1,1-1 0,0 1-1,-1-1 1,1 0 0,0 1-1,-1-1 1,1 0-1,0 1 1,0-1 0,-1 0-1,1 0 1,0 0 0,0 0-1,-1 0 1,1 0-1,0 0 1,0 0 0,-1 0-1,2 0 1,3-2 6,0 0 0,-1-1 1,1 1-1,-1-1 0,0 0 0,0 0 0,0-1 0,5-4 1,7-8 11,0-1 0,-1-1 1,0 0-1,-2-1 0,0 0 0,-2-1 1,17-35-1,-2-13-2036,20-76 0,-25 74-2226,-9 40-511,2 3-4412,-11 22 6183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30:29.68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142 301 280,'-16'1'12956,"11"-11"-6528,5 8-6260,1 0 0,-1 0 0,0 0-1,1 1 1,-1-1 0,1 0 0,0 0-1,-1 1 1,1-1 0,0 0 0,0 1-1,0-1 1,0 0 0,3-2 0,29-25-117,36-44 0,-59 62-121,-1-1-1,0 0 1,-1-1-1,-1 0 1,0 0 0,-1-1-1,8-23 1,-13 36 63,-1 0 0,1 0 1,-1 0-1,1 0 0,-1 0 0,0-1 0,0 1 0,1 0 1,-1 0-1,0 0 0,0 0 0,0 0 0,0-1 0,-1 1 1,1 0-1,0 0 0,0 0 0,-1 0 0,1 0 1,0 0-1,-1 0 0,1 0 0,-1 0 0,1 0 0,-1 0 1,0 0-1,0 0 0,-1-1 0,0 1 4,0 0 0,0 1 0,1-1 0,-1 1 0,0 0 0,0 0 0,0 0 0,0 0 0,0 0 0,0 0 0,0 0 1,0 0-1,0 1 0,-4 1 0,-7 2 10,-1 1 1,1 1 0,-18 11 0,15-7 64,0 1 0,1 1 0,1 0 0,0 1 1,0 0-1,2 2 0,-1-1 0,-14 24 0,20-26 15,0 0-1,0 0 0,1 0 1,1 0-1,0 1 0,1 0 0,0 0 1,1 0-1,0 1 0,1-1 1,1 1-1,0 21 0,1-32-80,0 0 0,0-1-1,0 1 1,1 0 0,-1-1 0,1 1 0,0-1-1,0 1 1,0-1 0,0 1 0,0-1 0,0 1-1,1-1 1,-1 0 0,1 0 0,0 0-1,0 0 1,-1 0 0,1 0 0,0 0 0,4 2-1,-3-3 3,1 1 0,0-1 0,-1 0 0,1 0 0,0-1 0,0 1 0,-1-1 0,1 1 0,0-1 0,0-1 0,0 1 0,-1 0 0,7-2 0,11-4-35,0-1 0,-1 0 0,0-2 0,24-13 1,-37 18-24,32-17-1865,60-43 1,-54 29-3471,-2-2-1,48-52 1,-61 56 2187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30:30.00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142 19 1716,'-54'91'12010,"-4"7"-3833,54-92-7912,0-1 1,1 1-1,0-1 1,0 1 0,0 0-1,0 0 1,1 0-1,-3 12 1,40-39-292,1-7-817,-1-1 1,39-45-1,41-34-1436,-115 107 2281,1 0 0,0 0 0,0 0 0,0 1 0,-1-1 0,1 0 0,0 0 0,0 1 0,0-1 0,0 1 0,0-1 0,0 1 0,0-1 0,1 1 0,-1 0 0,0-1 0,0 1 0,0 0 0,0 0 0,0 0 0,1 0 0,-1 0 0,0 0 0,0 0 0,0 0 0,2 1 1,-2 0 41,-1 0 0,1 0 0,0 0 0,-1 0 1,1 1-1,-1-1 0,1 0 0,-1 1 1,0-1-1,1 0 0,-1 0 0,0 1 1,0-1-1,0 0 0,0 1 0,0-1 1,0 1-1,-1 0 0,-15 68 1771,16-69-1798,-14 46 829,5-13-757,-2-1 0,-1 0 1,-17 33-1,48-98-19660,-8 19 16108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26:53.26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1 145 1020,'5'-10'2755,"20"-37"8543,-19 21 1324,7 25-12559,-1-1-1,1-1 1,-1 0 0,0-1 0,14-6 0,51-13-124,2 13-268,0 5-1,106 5 1,-69 2-818,-116-2 1173,-37 6-3297,2 9-4018,11-7-3447,17-6 7766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30:30.3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12 140,'4'-2'1047,"1"0"816,0 1 0,0-1 0,1 1 0,-1 0 0,1 0 1,-1 0-1,1 1 0,9 0 0,6 12 4343,-2 20-4816,-14-23-1074,-1 1 0,0-1-1,-1 1 1,0 1 0,-1-1 0,0 0-1,0 0 1,-1 17 0,-1-22-441,-1 0 0,0 0 0,0 0 1,0 0-1,0 0 0,-1-1 0,0 1 0,0 0 0,0-1 0,-1 1 0,1-1 1,-1 0-1,0 0 0,-1 0 0,1 0 0,0-1 0,-1 1 0,0-1 1,-7 5-1,5-4-1352,-13 9-904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30:30.85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28 110 1548,'-21'-3'13053,"14"-1"-7161,10 0-4025,35-17-1395,-29 15-457,0 1 0,0 0-1,0 0 1,15-4 0,20-4-10,0 3 0,1 1 0,0 2 0,0 2 0,77 2-1,-118 3-4,0 0 0,0 0 0,0 1 0,0 0 0,0 0 0,0 0 0,0 0 0,0 0 0,0 1 0,0 0 0,0 0 0,-1 0 0,1 0 0,-1 0 0,1 1 0,-1 0 0,0-1 0,0 1 0,0 0 0,3 5-1,-5-4 1,1 0 1,-1 0-1,0 0 0,0 0 0,0 0 0,0 0 0,-1 0 0,1 1 0,-1-1 0,-1 0 0,1 0 0,0 1 0,-1-1 0,0 0 0,0 0 0,0 0 0,0 0 0,-1 0 0,0 0 0,-2 3 0,-10 20 66,-2 0-1,-1-2 0,-2 0 1,0-1-1,-30 28 0,24-26 242,2 1 0,0 1 0,-27 45 1,43-60-73,0 1 1,1 0-1,1 0 1,0 1-1,0-1 1,2 1 0,0 0-1,1 0 1,-1 17-1,3-27-173,0 0 0,0 0 0,0 0 0,1 0 0,0 0 1,0 0-1,0-1 0,1 1 0,-1 0 0,1-1 0,0 1 0,0-1 0,1 1 0,-1-1 0,1 0 0,0 0 0,0-1 0,1 1 0,-1 0 0,1-1 0,-1 0 0,1 0 0,0 0 0,1 0 0,-1-1 0,0 1 0,1-1 0,-1 0 1,1-1-1,0 1 0,9 1 0,-6-1-273,1-1 0,0 0 0,-1-1 0,1 0 0,0 0 0,16-3 0,-9 0-1542,1-2 0,30-11 0,-3-4-6032,59-37 0,-91 50 6270,21-13-1993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30:31.43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493 80 1132,'-24'-14'6018,"-1"1"1,-44-17-1,53 25-4494,-1 0 0,1 1 0,-1 1 0,1 0 0,-31 0 0,39 4-1314,0 0 0,0 0 0,-1 1 0,1 0 0,1 1 0,-1 0 0,0 0 0,-12 8 0,-55 38-189,74-49-46,0 1-1,0-1 1,0 1-1,1-1 1,-1 1-1,0-1 1,0 1-1,1 0 1,-1-1-1,0 1 1,1 0-1,-1 0 1,0-1-1,1 1 1,-1 0-1,1 0 1,0 0-1,-1 0 1,1 0-1,0-1 1,-1 1-1,1 0 1,0 0-1,0 0 1,0 0 0,0 0-1,0 0 1,0 0-1,0 0 1,0 0-1,0 0 1,1 0-1,-1 0 1,0 0-1,0 0 1,1 0-1,-1 0 1,1-1-1,-1 1 1,1 0-1,0 1 1,4 2-73,0 1-1,0-1 1,0 0 0,0 0 0,10 4-1,13 11 132,-14-6-36,-1 0 1,0 2-1,-1-1 0,-1 2 0,0-1 0,-1 2 1,14 31-1,-13-21 9,-1 1 0,-1 1 0,-2-1 0,5 42 0,-10-58-3,-1 1 0,0 0 0,0-1 0,-1 1 0,-1 0 0,0 0 0,-1-1 0,-1 1 0,-4 14 0,3-18 14,0 0 0,0-1 0,-1 1 0,0-1 1,0-1-1,-1 1 0,0-1 0,-1 0 0,0 0 1,0-1-1,0 0 0,-1 0 0,-8 5 0,-12 9 169,-29 17 552,71-44-894,-1-1 0,-1 0 0,1-1-1,-1 0 1,0-1 0,17-20 0,63-81-1720,-45 51 1176,-47 60 699,1-1-1,-1 1 1,0 0 0,0 0 0,0-1 0,1 1 0,-1 0 0,0 0 0,0 0 0,1 0-1,-1-1 1,0 1 0,1 0 0,-1 0 0,0 0 0,0 0 0,1 0 0,-1 0-1,0 0 1,1 0 0,-1 0 0,0 0 0,1 0 0,-1 0 0,0 0 0,0 0-1,1 0 1,-1 0 0,0 0 0,1 0 0,-1 0 0,0 0 0,0 1 0,1-1-1,-1 0 1,0 0 0,1 0 0,-1 0 0,0 1 0,0-1 0,0 0 0,1 0 0,-1 1-1,0-1 1,0 0 0,12 21 91,1 25 315,-10-28-133,-1-1 0,0 1 0,-1 0 0,-1 0 0,-1 0-1,0-1 1,-1 1 0,-1 0 0,-1-1 0,-1 0 0,0 1 0,-1-2 0,-1 1 0,-16 28-1,-8 5 133,-3-2-1,-2-2 0,-48 51 1,34-42-2444,-43 63 1,82-101 2191,1 0-6980,36-39-14516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30:31.95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81 1328,'4'-75'19231,"-3"74"-19110,-1 1 1,0-1-1,1 1 1,-1 0-1,1-1 1,-1 1-1,0 0 1,1-1-1,-1 1 1,1 0-1,-1-1 1,1 1-1,-1 0 1,1 0-1,-1 0 1,1 0 0,-1-1-1,1 1 1,-1 0-1,1 0 1,-1 0-1,1 0 1,-1 0-1,1 0 1,-1 0-1,1 0 1,-1 0-1,1 1 1,-1-1-1,1 0 1,-1 0-1,1 0 1,-1 0 0,1 1-1,-1-1 1,1 0-1,-1 1 1,1-1-1,-1 0 1,0 1-1,1-1 1,27 14 13,-26-12 167,7 4-273,0 2 1,0-1-1,-1 1 0,-1 0 0,1 0 0,-1 1 0,-1 0 0,1 1 0,-1-1 0,-1 1 0,6 14 0,17 26 4,-14-28-27,-1 0 20,33 40-1,-43-58-23,1 0 1,0 0-1,1 0 1,-1 0-1,0 0 0,1-1 1,0 0-1,0 0 0,0 0 1,0 0-1,1-1 0,-1 0 1,1 0-1,8 1 0,-12-3 4,0 0 0,0 0 0,0 0 0,0 0 0,0 0-1,0-1 1,0 1 0,0-1 0,0 1 0,0-1 0,0 0-1,0 0 1,0 0 0,0 0 0,-1 0 0,1 0 0,0-1-1,-1 1 1,1 0 0,-1-1 0,0 1 0,1-1-1,-1 0 1,0 1 0,1-3 0,1 0 9,-1-1 1,0 1-1,0 0 1,-1-1-1,1 1 1,-1-1-1,0 0 1,-1 1-1,1-1 1,-1-5-1,-29 50 536,5 3-102,2 0 0,2 2 0,2 0 0,2 1 0,-13 59 0,7 3 260,-10 134-1,28-158-506,3 0-1,4 1 1,4-1-1,3-1 1,39 150-1,-29-152-195,24 107 5,-38-158-30,-3-1 1,0 1-1,-2 1 1,-3 37 0,2-66-307,-1-1 1,1 1-1,-1 0 0,1 0 1,-1 0-1,0 0 1,0-1-1,0 1 1,0 0-1,0-1 0,0 1 1,0-1-1,0 1 1,-1-1-1,1 0 1,0 1-1,-1-1 1,1 0-1,-1 0 0,0 0 1,1 0-1,-1 0 1,0 0-1,0-1 1,1 1-1,-1-1 1,0 1-1,0-1 0,0 1 1,0-1-1,0 0 1,0 0-1,0 0 1,-3-1-1,-10 1-2913,0-2 0,-1 0 0,-21-6 0,13 3 1781,-23-5-2950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30:33.12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9 310 2132,'-2'-9'2426,"-4"-18"2867,6 26-5002,0 1 0,0-1 0,0 0 0,-1 0 0,1 1 0,0-1 0,0 0 0,0 0 0,1 0 1,-1 1-1,0-1 0,0 0 0,0 0 0,0 1 0,1-1 0,-1 0 0,0 0 0,1 1 0,-1-1 0,1 0 0,-1 1 0,1-1 0,-1 1 0,2-2 0,-1 2-88,0 1 0,0-1 0,0 0 0,0 1 0,0-1 0,0 1-1,0 0 1,-1-1 0,1 1 0,0 0 0,0-1 0,0 1 0,-1 0 0,1 0 0,0 0 0,-1 0 0,1 0 0,-1 0 0,1 0 0,-1 0 0,1 1-1,12 24 1016,8 34-204,-3 0 1,-3 1-1,13 101 1,-17-93-639,49 421 774,-58-468-1152,0-3 3,0-12-2,-1 0 0,-1 0 1,1 0-1,-1-1 0,0 1 0,-2 10 1,2-17-19,-1 0 1,0 0 0,1 0 0,-1 0-1,1 0 1,-1-1 0,1 1-1,-1 0 1,1 0 0,-1 0 0,1-1-1,-1 1 1,1 0 0,-1 0-1,1-1 1,0 1 0,-1 0 0,1-1-1,-1 1 1,1-1 0,0 1 0,-1 0-1,1-1 1,0 1 0,0-1-1,-1 1 1,1-1 0,0 1 0,0-1-1,0 1 1,-1-1 0,1 1-1,0-1 1,0 0 0,-12-22-450,3-6 3,1 0 1,2-1-1,1 0 0,1 0 1,2 0-1,2-57 0,32-183-2510,-20 204 1577,3 1-1,3 1 0,43-107 1,-47 139 1159,2 1 1,0 1 0,2 0-1,2 1 1,0 1-1,2 0 1,1 2 0,51-45-1,-64 63 350,-1 1 0,1 0-1,0 1 1,1 0 0,0 1-1,0 0 1,19-6 0,-28 10-6,1 0 0,0 1 1,-1 0-1,1-1 1,0 1-1,0 0 0,-1 0 1,1 0-1,0 1 1,0-1-1,-1 1 0,1-1 1,0 1-1,-1 0 1,1 0-1,-1 0 0,1 1 1,-1-1-1,0 0 1,1 1-1,-1 0 0,0-1 1,0 1-1,0 0 1,0 0-1,0 0 0,-1 0 1,1 1-1,-1-1 0,1 0 1,-1 1-1,0-1 1,0 1-1,0-1 0,0 1 1,0-1-1,0 1 1,0 4-1,3 12 305,-1 0 1,-1 0-1,0 0 1,-2 0-1,0 0 0,-1 1 1,-7 35-1,3-28-315,-2 0 0,-1-1 0,-1 0 0,-23 47 0,25-62-72,0 1 0,-1-2 0,0 1 0,0-1 1,-1 0-1,0-1 0,-1 0 0,0-1 0,-1 0 1,-16 10-1,22-15-91,0 0 0,-1 0 0,1 0 0,-1-1-1,1 0 1,-1 0 0,0-1 0,0 1 0,0-1 0,1-1 0,-1 1 0,0-1 0,0 0 0,0 0 0,0-1 0,0 1 0,0-1 0,0-1 0,0 1 0,0-1 0,1 0 0,-1 0 0,1-1 0,-1 0 0,-4-3 0,8 5-1,1 0 1,0 0-1,-1 0 1,1 1 0,0-1-1,0 0 1,0 0 0,0-1-1,0 1 1,0 0-1,0 0 1,1 0 0,-1-1-1,0 1 1,0-3 0,1 4 53,0 0 0,0-1 0,0 1 0,0-1 0,1 1 0,-1 0 0,0-1 0,0 1 0,1-1 0,-1 1 0,0 0 0,0-1 1,1 1-1,-1 0 0,0-1 0,1 1 0,-1 0 0,1 0 0,-1-1 0,0 1 0,1 0 0,-1 0 0,1 0 0,-1 0 1,0 0-1,1-1 0,-1 1 0,1 0 0,-1 0 0,2 0 0,3 0 17,1-1 0,0 1 0,0 0 0,0 1 0,0 0 0,6 1 0,28 11 326,-1 1 1,0 2-1,-1 2 0,-1 1 1,49 35-1,-2-3-1665,-35-30-3152,-35-18 1461,0 0-1,1 0 1,21 0-1,-13-1-1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30:33.4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154 219 72,'-19'-10'3909,"1"-1"0,0 0 0,-27-25-1,37 30-2813,0-2 1,1 1-1,0-1 0,1-1 0,-9-13 0,14 22-1065,1-1-1,0 0 1,-1 0-1,1 0 1,0 0-1,0 0 1,-1 0-1,1 1 1,0-1 0,0 0-1,0 0 1,0 0-1,0 0 1,0 0-1,1 0 1,-1 0-1,0 0 1,0 0-1,1 1 1,-1-1 0,0 0-1,1 0 1,-1 0-1,1 1 1,-1-1-1,1 0 1,-1 0-1,2 0 1,28-20 158,37-4-242,-49 20 47,0 0 0,0 1 0,1 2 0,0 0 0,-1 0 0,1 2 0,0 1 0,27 3 0,-37-2 37,-1 0 1,0 0-1,0 0 1,-1 1-1,1 1 1,0-1-1,-1 1 1,0 0-1,0 1 1,0 0-1,-1 0 1,1 0-1,-1 1 1,0 0-1,-1 0 1,1 1-1,-1-1 1,-1 1-1,1 0 1,-1 0-1,4 11 1,-2-2 192,0 0 0,-1 1 0,-1 0 0,-1 0 1,0 1-1,-1-1 0,-1 0 0,-2 30 0,-5 11 571,-16 73 0,12-83-525,2-1 0,-2 68 1,10-105-84,-1-4-324,1 0 0,0 0 0,1 1-1,-1-1 1,1 0 0,0 0 0,3 8 0,-3-13 22,-1 0 1,1 0-1,-1 0 1,1 0-1,-1 0 1,1 0-1,0-1 1,0 1-1,-1 0 0,1-1 1,0 1-1,0 0 1,0-1-1,0 1 1,-1-1-1,1 1 1,0-1-1,0 0 0,2 1 1,-1-1-196,1 1 1,-1-1-1,1 0 0,-1-1 1,1 1-1,-1 0 0,1-1 1,-1 1-1,0-1 1,1 0-1,3-2 0,13-7-2718,-1-1-1,0-1 1,0 0-1,27-27 0,-36 32 1919,20-20-2537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30:33.81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26 115 1880,'-25'-3'14667,"25"3"-14434,0 0 0,0-1 0,0 1 0,0 0 0,0 0 0,0-1 0,0 1 0,-1 0 0,1-1 0,0 1 0,0 0 0,0-1 0,1 1 0,-1 0 1,0 0-1,0-1 0,0 1 0,0 0 0,0-1 0,0 1 0,0 0 0,1-1 0,9-13 4238,7 1-4877,6-1 395,0 2 1,1 1-1,0 1 0,0 1 0,47-11 0,-69 20-211,0-1 0,0 1 0,0 0 0,0-1 0,0 1 0,1 0 0,-1 0 0,0 1 0,0-1 0,0 0 0,0 1 0,0-1 0,0 1 0,1 0 0,-1 0 0,-1 0 0,1 0 0,0 0 0,0 0 0,0 0 0,0 1 0,2 2 0,-2-1-300,0 0-1,0 0 1,-1 0 0,1 1-1,-1-1 1,0 0 0,0 1 0,0-1-1,0 1 1,0-1 0,-1 1 0,0 6-1,0 3-1198,-1 1-1,0 0 0,-1 0 0,-1 0 1,-9 26-1,1-11-14,0 3 251</inkml:trace>
  <inkml:trace contextRef="#ctx0" brushRef="#br0" timeOffset="1">193 407 112,'-10'37'1698,"-10"57"4021,19-88-4929,1 1 0,-1-1 0,1 0 0,0 1 0,1-1 0,-1 0 0,1 0 0,1 1 0,-1-1 0,1 0 0,4 11 0,-4-16-654,-1 1 0,1-1 0,-1 0 0,1 0 0,-1 0 0,1 0 0,0 0 0,-1-1 1,1 1-1,0 0 0,0-1 0,0 1 0,0-1 0,-1 0 0,1 1 0,0-1 0,0 0 0,0 0 0,0 0 0,0-1 0,0 1 0,-1 0 1,1-1-1,0 1 0,0-1 0,0 0 0,1 0 0,52-21-326,27-28-3811,30-40-6995,-80 62 7612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30:34.63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39 11 2040,'-1'-10'15981,"7"24"-12467,-1 1-3750,18 130 2640,-7-35-1197,-6-58-706,-3 0 1,-2 0-1,-2 1 1,-2 0-1,-3 0 0,-13 82 1,13-127-481,0 1 0,-1-1 0,0 0 0,-1 0 0,1 0-1,-7 8 1,9-14-19,0 0 0,0 0 0,0 0 0,-1 0 0,1 0 0,-1 0 0,1 0 0,-1-1 0,0 1-1,0-1 1,0 1 0,0-1 0,0 0 0,0 1 0,0-1 0,0 0 0,0 0 0,-1-1 0,1 1 0,0 0-1,-1-1 1,1 0 0,-1 1 0,1-1 0,0 0 0,-4 0 0,5-1-12,0 0 1,0 1-1,0-1 1,0 0-1,0 0 0,0 0 1,0 0-1,1 0 0,-1 0 1,0 0-1,0 0 1,1 0-1,-1 0 0,1 0 1,-1-1-1,1 1 1,0 0-1,-1 0 0,1-1 1,0 1-1,0 0 1,0 0-1,0-1 0,0 1 1,0 0-1,0 0 1,0-1-1,0 1 0,1 0 1,-1 0-1,0-1 0,1 1 1,-1 0-1,1 0 1,0 0-1,0-1 0,0-1-10,-1 1 0,1-1 0,0 1 0,0-1 0,0 1 0,1 0 0,-1 0 0,1-1 0,-1 1-1,1 0 1,-1 1 0,1-1 0,0 0 0,0 0 0,0 1 0,0-1 0,0 1 0,3-2 0,-2 3 17,0 0 1,1 1 0,-1-1 0,0 1-1,0-1 1,0 1 0,0 0 0,0 1-1,0-1 1,0 0 0,0 1-1,-1-1 1,1 1 0,-1 0 0,1 0-1,-1 0 1,1 0 0,-1 1 0,0-1-1,0 0 1,0 1 0,0 0 0,1 3-1,4 4 40,-1 0 1,-1 1-1,0 0 0,7 21 0,11 52 639,18 140 1,-9 94 1675,-6-40-1302,-24-266-1050,28 297 0,-26-284 0,-3-19 0,0 1 0,0-1 0,0 0 0,-1 0 0,0 1 0,0-1 0,0 0 0,-1 1 0,-2 7 0,1-13 0,-1 0 0,1 0 0,-1 0 0,1 0 0,-1 0 0,1-1 0,-1 0 0,1 1 0,-1-1 0,0 0 0,1 0 0,-4-1 0,-19 4 0,-37 13 0,47-13-1992,15-3 1660,-1 0 0,1 0 0,-1 0 0,1 0 0,-1-1-1,0 1 1,1 0 0,-1 0 0,1-1 0,-1 1 0,1 0 0,-1-1 0,1 1 0,-1 0 0,1-1 0,0 1 0,-1-1 0,1 1 0,-1-1 0,1 1 0,0-1 0,0 1 0,-1-2-1,-3-28-12953,4 27 12678,0-11-3597,0-1 187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30:40.14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1 296,'15'411'2750,"-14"-397"-2695,-1 226 400,5 59-443,-5-297-13,0 1 0,1-1 0,-1 1 0,1-1 0,0 1 0,0-1 0,0 0 0,0 1 0,0-1 0,1 0 0,-1 0 0,1 0 0,-1 0 0,1 0 0,0 0 0,3 2 0,38 21 9,-36-22 0,1 0 0,-2 1 0,1 0 0,0 0 1,11 10-1,-13-8-6,1 0 0,-2 0 0,1 0 0,-1 0 1,0 1-1,0-1 0,-1 1 0,0 0 0,0 0 0,2 8 1,-1 4-55,-1 0-1,2 30 1,-1 1-486,-4-49 449,0 1 1,1-1-1,-1 1 0,0-1 1,1 1-1,-1-1 0,0 0 1,1 1-1,0-1 0,-1 1 1,1-1-1,0 0 0,0 0 0,0 1 1,0-1-1,0 0 0,1 1 1,4 2-541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30:40.59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1 346 1064,'34'-33'1156,"-4"-2"-432,-3 2-304,-4-2-188,-5 4-100,1 0-68,-1 2-48,0 3-72,3 1-180,-1 0-368,1 3-464,0 1-296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26:53.6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 0 648,'-3'4'11013,"6"4"-4608,17 20-2456,-12-18-3990,0-1-1,1 0 0,18 14 0,-6-10 91,0-2 0,1 0 0,0-1 0,0-1 0,1-1 0,1-1 0,-1-1 0,45 5 0,-49-6-89,-16 2 299,-24 16 544,-3-2-567,1 6 155,1 1 1,1 1-1,2 1 0,0 1 1,-18 44-1,29-42 32,9-16-2063,-1-16 1416,0-1-1,0 0 1,0 1 0,0-1 0,1 0-1,-1 1 1,0-1 0,0 0 0,0 1-1,0-1 1,1 0 0,-1 0-1,0 1 1,0-1 0,1 0 0,-1 0-1,0 1 1,0-1 0,1 0 0,-1 0-1,0 1 1,1-1 0,-1 0-1,0 0 1,1 0 0,-1 0 0,0 0-1,1 0 1,-1 0 0,1 0 0,1-1-682,1 0 1,-1-1 0,0 0 0,0 1 0,0-1 0,-1 0 0,1 0 0,0 0-1,-1 0 1,3-4 0,1-1-1387,7-6-1073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30:41.03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1637 6 412,'-12'-2'335,"-1"0"0,1 1 0,-1 0 0,0 2 0,1-1 0,-1 1 0,1 1 1,-1 0-1,1 1 0,0 1 0,-12 4 0,-17 9-229,-69 39 0,73-35 189,-13 9-225,1 3-1,2 2 0,2 2 0,1 2 0,1 2 0,-51 65 0,63-65-79,-42 76-1,20-30 4,-57 67-338,-7-4 0,-211 207-1,221-242 169,93-97 157,0 1 1,1 0-1,1 1 1,-17 36-1,26-49-58,0 0 0,1 0-1,0 0 1,1 0 0,0 0-1,0 0 1,0 1 0,1-1 0,0 0-1,0 1 1,1-1 0,0 0 0,2 9-1,2-1-458,1 1 1,1-1-1,0 0 0,15 24 0,-15-27 336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30:42.37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8 237 16,'14'-32'3780,"-3"10"-1064,-2 0 0,0 0-1,-1-1 1,7-37 0,-15 4 5314,-1 56-7978,0 1 1,0-1-1,0 0 1,1 1-1,-1-1 1,0 1-1,0-1 1,0 1-1,1 0 1,-1-1-1,0 1 1,0 0-1,1-1 1,-1 1-1,1 0 1,-1 0-1,1-1 1,-1 1-1,1 0 1,-1 0 0,1 0-1,0 0 1,-1 0-1,1 0 1,0 0-1,0 1 0,-7 36-253,5-21 283,-16 77-61,4 2-1,4 0 0,5 0 1,3 0-1,5 1 0,16 98 1,-14-162-22,2 0 0,1-1 0,1 1 0,2-2 0,16 33 0,-21-51-2,1 0 1,0 0 0,1 0-1,0-1 1,1 0 0,1-1-1,0 0 1,0-1 0,1 1-1,0-2 1,1 0 0,0 0-1,24 12 1,-27-17-21,1-1 1,0 1-1,0-2 0,0 1 1,0-1-1,1-1 0,12 1 1,-48-23-4618,23 19 3933,0-1-1,1 1 1,0-1 0,-1 0 0,1 1-1,0-1 1,0 0 0,1 0 0,-1 0-1,0 0 1,1 0 0,0 0-1,0 0 1,0 0 0,0 1 0,0-1-1,0 0 1,1 0 0,0 0-1,-1 0 1,1 0 0,0 0 0,2-4-1,-1 3-49,2-12-2061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30:43.49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12 274 1204,'-4'-15'1845,"3"11"-1536,-1-1 0,1 1 0,0-1 0,0 0-1,0 1 1,1-1 0,-1 0 0,1 0 0,0 0 0,1 1 0,-1-1 0,1 0 0,0 0 0,0 1 0,0-1-1,1 1 1,0-1 0,0 1 0,0 0 0,0-1 0,6-6 0,5-5 8,2 0 1,-1 1-1,2 1 1,0 1-1,1 0 0,0 1 1,1 1-1,0 1 1,0 0-1,32-11 1,-69 42-262,-20 12-20,23-21-26,-1 0 0,0-1 0,-22 10 0,39-21-10,0 0-1,0 0 0,-1-1 1,1 1-1,0 0 1,0 0-1,0 0 1,0 0-1,0 0 0,0 0 1,-1 0-1,1 0 1,0 0-1,0 0 0,0 0 1,0 0-1,0 0 1,-1 0-1,1 0 0,0 0 1,0 1-1,0-1 1,0 0-1,0 0 0,-1 0 1,1 0-1,0 0 1,0 0-1,0 0 1,0 0-1,0 0 0,0 0 1,0 1-1,0-1 1,0 0-1,-1 0 0,1 0 1,0 0-1,0 0 1,0 0-1,0 1 0,0-1 1,0 0-1,0 0 1,0 0-1,0 0 1,0 0-1,0 1 0,0-1 1,0 0-1,0 0 1,0 0-1,0 0 0,0 0 1,0 1-1,0-1 1,0 0-1,0 0 0,1 0 1,-1 0-1,0 0 1,0 0-1,0 1 0,0-1 1,0 0-1,0 0 1,0 0-1,1 0 1,22-8-2273,-23 5 1656,0-2 1447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30:45.97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 86 524,'-9'-41'17244,"46"80"-13528,-25-14-3472,-1 1 1,-1 0-1,-1 0 0,-2 1 1,0 0-1,5 51 0,-8-21 15,-1-1 0,-8 77 1,4-118-146,-1 0 0,0 0 0,-1 0 0,-1 0 0,0-1 0,-11 25 0,12-105 208,9-20-334,3 1-1,4 0 1,4 1 0,34-104-1,-40 162-71,24-44-1,-34 70 20,-1-1 0,1 1 0,-1 0 0,1 0 0,-1-1 1,1 1-1,-1 0 0,0 0 0,1 0 0,-1 0 0,1 0 0,-1 0 0,1-1 0,-1 1 1,1 0-1,-1 1 0,1-1 0,-1 0 0,1 0 0,-1 0 0,1 0 0,-1 0 0,1 0 0,-1 1 1,1-1-1,-1 0 0,1 0 0,-1 1 0,0-1 0,1 0 0,-1 1 0,1 0 0,12 8-7223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30:46.93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21 238 1032,'17'2'17886,"-18"-2"-17778,-31 17 2043,32-17-2153,-1 0 1,1 0-1,0 0 1,-1 0 0,1 1-1,0-1 1,0 0-1,-1 0 1,1 0 0,0 1-1,0-1 1,0 0 0,0 0-1,-1 1 1,1-1-1,0 0 1,0 1 0,0-1-1,0 0 1,0 0-1,0 1 1,0-1 0,-1 0-1,1 1 1,0-1-1,0 0 1,0 1 0,0-1-1,0 0 1,1 1-1,-1-1 1,0 0 0,0 1-1,0-1 1,0 0-1,0 0 1,0 1 0,0-1-1,1 0 1,-1 0 0,0 1-1,0-1 1,0 0-1,1 0 1,-1 1 0,0-1-1,0 0 1,1 0-1,-1 0 1,0 1 0,0-1-1,1 0 1,-1 0-1,0 0 1,1 0 0,-1 0-1,0 0 1,0 0-1,1 0 1,-1 0 0,0 1-1,1-1 1,-1 0-1,0-1 1,1 1 0,-1 0-1,1 0 1,11 6-10,-6-3 36,1-1-1,0 0 1,0 0-1,0-1 1,1 1-1,-1-2 1,0 1-1,1-1 1,-1 0 0,0 0-1,0-1 1,1 0-1,-1 0 1,8-3-1,4-1 0,-1-1 0,1-1 0,-1-1 0,18-10 0,-23 12-20,-1-1-1,0-1 1,-1 0 0,1-1 0,-2 0 0,1 0 0,11-15 0,-18 18-3,0 1 1,-1 0-1,0-1 1,0 0-1,0 0 1,-1 0-1,0 0 1,0 0-1,0 0 1,-1-1-1,0 1 1,-1-1-1,1 1 1,-1-1-1,0 1 1,-1 0-1,1-1 0,-3-6 1,3 11 0,0 1 0,0-1-1,-1 0 1,1 1 0,-1-1 0,1 1-1,-1-1 1,0 1 0,1-1 0,-1 1 0,0-1-1,0 1 1,0 0 0,0-1 0,0 1-1,-1 0 1,1 0 0,0 0 0,0 0 0,-1 0-1,1 0 1,-1 0 0,1 1 0,0-1-1,-4-1 1,1 2-8,0-1 0,0 1 0,1 0 0,-1 0 0,0 0 0,0 1 0,0-1 0,0 1 0,0 0 0,-6 3 0,-10 4-28,1 1 0,0 0 0,-21 15 0,36-21 37,-9 6-4,-1 1 1,1 0-1,1 1 1,0 0-1,0 1 1,1 0 0,1 1-1,0 0 1,1 1-1,0 0 1,-13 29-1,13-20 35,2 1 0,0-1 0,1 1 0,1 1 0,1-1 0,2 1 0,0 34 0,2-50 11,0 1 0,1-1 0,0 1 0,1-1 1,0 0-1,0 1 0,1-1 0,0 0 0,1 0 1,0-1-1,0 1 0,1-1 0,0 0 0,12 15 1,-12-17-19,1-1 1,0 0 0,0-1 0,0 1 0,0-1 0,1 0 0,-1-1 0,1 1 0,0-2 0,0 1 0,1-1-1,-1 0 1,0 0 0,1 0 0,-1-1 0,1-1 0,-1 1 0,1-1 0,11-2 0,10-2-391,-1-1 0,0-1-1,0-2 1,-1-1 0,0-1 0,0-1 0,32-20 0,59-41-5497,-11-5-3936,-78 54 6826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30:47.7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125 277 1044,'-63'-3'8314,"58"2"-7618,0 1 1,0-1-1,1 0 1,-1-1-1,0 1 1,0-1-1,1 0 1,-1 0-1,1 0 0,-6-5 1,9 6-610,0-1 0,1 0-1,-1 1 1,1-1 0,-1 1 0,1-1 0,0 0 0,0 1 0,0-1-1,0 1 1,0-1 0,0 0 0,0 1 0,0-1 0,0 0 0,1 1-1,-1-1 1,1 1 0,0-1 0,-1 1 0,1-1 0,1-2 0,21-33-43,-7 19 52,2 1-1,0 1 1,1 1-1,0 0 1,1 2-1,1 0 1,0 1 0,1 1-1,0 2 1,1 0-1,31-8 1,-53 16-78,1 1 1,-1-1-1,0 1 0,1-1 1,-1 1-1,0 0 0,1 0 1,-1-1-1,0 1 0,1 0 1,-1 0-1,0 0 0,1 1 1,-1-1-1,0 0 0,1 0 1,-1 1-1,0-1 0,0 1 1,1-1-1,-1 1 0,0 0 1,0-1-1,0 1 0,0 0 1,0 0-1,0 0 0,1 1 1,-1 0 12,0 0 0,0 0 1,-1 0-1,0 0 0,1 1 0,-1-1 1,0 0-1,0 0 0,0 1 0,0-1 1,0 0-1,-1 0 0,1 0 1,-1 1-1,0 1 0,-4 11 163,-1-1 0,0-1 0,-15 27-1,-45 53 663,-29 46 102,87-124-881,1-1 0,0 1 0,1 0 0,0 0 0,2 1 0,-1 0 1,-3 30-1,8-43-73,-1-1 1,1 0 0,0 1-1,0-1 1,0 1 0,0-1-1,0 1 1,0-1 0,1 1-1,-1-1 1,1 0 0,-1 1 0,1-1-1,0 0 1,0 1 0,0-1-1,1 0 1,-1 0 0,0 0-1,1 0 1,-1 0 0,1 0-1,0 0 1,-1-1 0,1 1-1,0 0 1,0-1 0,0 0 0,0 1-1,1-1 1,-1 0 0,0 0-1,0 0 1,1 0 0,-1-1-1,1 1 1,-1-1 0,1 1-1,-1-1 1,0 0 0,5 0-1,4-1-90,0 0-1,-1 0 0,1-1 1,-1-1-1,1 1 0,-1-2 1,0 1-1,13-8 0,93-53-3900,-61 33-1796,78-34 1,-123 61 5410,-1 1-1,1 0 1,0 0-1,15-1 1,7 7 803,-30-2-171,-1 0 0,1 0 0,0-1 0,-1 1 0,1 0 0,-1 0 0,1 1 0,-1-1 0,1 0 0,-1 0 0,0 1 0,0-1 0,0 1 0,2 2 0,-2-4-8,1 0 0,-1 1-1,1-1 1,-1 0 0,0 0 0,1-1 0,-1 1-1,0 0 1,1 0 0,-1-1 0,0 1-1,1 0 1,-1-1 0,0 0 0,1 1 0,-1-1-1,0 0 1,0 1 0,0-1 0,2-2 0,28-17 373,-23 12-588,1 0-1,-1 0 1,0-1 0,-1 1-1,0-2 1,0 1 0,-1-1-1,0 0 1,-1-1-1,0 1 1,-1-1 0,0 0-1,-1 0 1,0 0 0,0-1-1,-1 1 1,-1-1-1,0 1 1,-1-1 0,0 0-1,0 1 1,-1-1 0,-1 1-1,0-1 1,-1 1 0,0 0-1,0 0 1,-2 0-1,1 0 1,-11-18 0,13 26 28,0 1 0,0-1 0,0 1 0,0-1 0,0 1 0,0 0 0,-1-1 0,1 1 0,-1 1 1,1-1-1,-1 0 0,0 1 0,0-1 0,0 1 0,0 0 0,0 0 0,0 0 0,0 0 0,0 0 1,-6 0-1,4 2 4,0-1-1,0 1 1,0 0 0,0 0 0,0 0 0,1 1 0,-1 0 0,0 0 0,1 0 0,-1 1-1,1-1 1,-5 4 0,-3 4 52,0 0 1,0 1-1,1 1 0,0-1 0,1 2 0,0-1 1,-10 20-1,13-19 25,1 0 0,0 0 0,1 1 0,1-1 0,0 1 0,-3 20 0,6-29-119,1 0-1,-1 0 1,1-1-1,0 1 1,0 0-1,0 0 0,1 0 1,0 0-1,-1-1 1,2 1-1,-1 0 0,1-1 1,-1 1-1,1-1 1,0 1-1,1-1 1,-1 0-1,1 0 0,0 0 1,0 0-1,0-1 1,6 6-1,-6-7-16,1 0 0,-1-1 0,0 0 0,1 1 0,-1-1 0,1-1 0,-1 1 0,1 0 0,-1-1 0,1 0 0,0 0 0,-1 0 0,1 0 0,0 0 0,-1-1 0,1 1 0,-1-1 0,1 0 0,-1-1 0,0 1 0,7-3 0,9-6-1,-1 1-1,27-20 1,-31 19-12,-9 7 2,5-5-5,1 1 0,0 1 0,0 0 0,0 0 0,1 1-1,24-7 1,-35 12 7,1 0-1,0 0 0,0 1 0,-1-1 0,1 1 1,0-1-1,-1 1 0,1 0 0,0 0 0,-1 0 1,1 0-1,-1 0 0,0 0 0,1 0 0,-1 0 0,0 0 1,1 0-1,-1 1 0,0-1 0,0 1 0,0-1 1,0 1-1,0-1 0,-1 1 0,1 0 0,0-1 1,-1 1-1,1 0 0,-1-1 0,0 1 0,1 3 1,1 5 10,0 1 0,0 0 0,0 19 0,-5 24 28,1-37-628,1-1 1,0 1 0,2-1-1,3 25 1,-4-40 405,0-1-1,1 1 0,-1-1 1,0 1-1,1-1 0,-1 0 1,0 1-1,1-1 0,-1 1 1,1-1-1,-1 0 0,0 0 1,1 1-1,-1-1 0,1 0 1,-1 0-1,1 1 0,-1-1 1,1 0-1,-1 0 0,1 0 1,-1 0-1,1 0 0,0 0 1,-1 0-1,1 0 0,-1 0 1,1 0-1,-1 0 0,1 0 1,-1 0-1,1 0 0,-1-1 1,1 1-1,-1 0 1,1 0-1,-1-1 0,1 1 1,-1 0-1,1-1 0,26-13-3338,-21 10 2334,31-15-3213,-15 5 2185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30:48.12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119 30 1764,'-3'-30'21130,"2"48"-20451,-1-4-483,-1 1 0,0-1 0,0 1-1,-2-1 1,1-1 0,-2 1-1,0-1 1,-1 1 0,-11 17-1,-13 26-1121,27-47 160,-8 16-1828,2-13-4702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30:48.45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430 23 996,'1'-19'7115,"-14"15"-3578,-32 23-1489,19-8-439,-169 61 4008,64-21-4152,128-50-1413,-6 2-312,12-2-709,-1-1 876,0 0 0,1 0 1,-1 0-1,0 0 0,0 1 0,0-1 0,0 1 0,1 0 0,-1-1 0,0 1 1,0 0-1,0 0 0,-1 0 0,3 2 0,0 1 83,-1 0 0,0 0 0,0 0-1,0 1 1,0 0 0,-1-1 0,0 1 0,0 0 0,0 0-1,-1 0 1,1 0 0,0 7 0,6 69 449,-7-61-287,0 66 674,-5-1 1,-3-1 0,-26 127-1,-10 97-1383,44-277-2247,5-28-1073,5-16-267,17-34-4988,-15 27 6224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30:48.7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66 361 668,'-6'6'2213,"0"-2"-434,1 1-1,0 0 0,0 0 0,0 0 0,1 0 0,0 1 0,-5 8 1,8-13-1551,1 0 1,0 0-1,-1 0 1,1 0-1,0 0 1,0 1-1,-1-1 1,1 0-1,0 0 1,0 0-1,1 1 1,-1-1-1,0 0 1,0 0-1,0 0 1,1 0-1,-1 1 1,1-1-1,0 1 1,0 0-184,1 0 0,0 0 0,-1 0 0,1 0 0,0 0 0,0 0 0,1 0 1,-1-1-1,0 1 0,0-1 0,5 2 0,-1-1-15,-1 0-1,1-1 1,0 1 0,-1-1-1,1-1 1,0 1 0,0-1-1,0 0 1,-1-1-1,1 1 1,0-1 0,0 0-1,-1-1 1,1 1 0,0-1-1,8-4 1,1 0-53,-1-1 0,0-1-1,-1 0 1,26-20 0,-28 19-279,0-2 0,-1 1 0,0-1 0,-1-1 0,0 0 0,0 0-1,-2-1 1,1 0 0,-2 0 0,0-1 0,0 0 0,-1 0 0,-1 0 0,0-1 0,-1 1 0,-1-1 0,0 0 0,-1 0-1,-1 0 1,0 0 0,-1 0 0,-5-26 0,5 38 274,1-1 0,-1 0 0,-1 1 0,1 0 0,0-1-1,-1 1 1,0 0 0,1-1 0,-1 1 0,0 0 0,-1 1 0,1-1 0,-1 0-1,1 0 1,-1 1 0,0 0 0,0-1 0,0 1 0,0 0 0,0 1 0,0-1 0,-5-1-1,2 2 86,1 0-1,-1 0 0,1 1 1,-1 0-1,1 0 0,-1 0 1,1 1-1,-1-1 0,1 2 1,0-1-1,-1 0 0,1 1 0,0 0 1,-6 3-1,-5 4 191,0-1 1,0 2-1,2 0 0,-1 1 0,1 1 1,1 0-1,0 0 0,0 2 0,2-1 1,-1 1-1,2 1 0,0 0 0,1 1 0,0 0 1,1 0-1,-8 26 0,15-40-298,0 0 0,0 0 1,1 0-1,-1 1 0,0-1 0,1 0 0,-1 0 0,1 1 0,0-1 0,0 0 0,0 1 1,0-1-1,0 0 0,0 1 0,1-1 0,-1 0 0,1 0 0,-1 1 0,1-1 1,0 0-1,0 0 0,0 0 0,0 0 0,1 0 0,-1 0 0,0 0 0,1 0 0,-1-1 1,3 3-1,-1-3-234,0 1 0,1-1-1,-1 0 1,0 0 0,1-1 0,-1 1 0,1 0 0,-1-1 0,0 0 0,1 0 0,-1 0-1,1 0 1,-1-1 0,1 0 0,-1 1 0,0-1 0,1 0 0,-1 0 0,4-2 0,105-47-9150,-81 32 6883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30:49.37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188 43 560,'-2'-13'2300,"-4"-16"10100,-1 29-7054,-3 16-4044,-2 16-655,1 0 0,1 0 1,3 1-1,0 1 0,-3 61 0,3-34 220,-3 25-121,5 1 0,3 0 1,3 0-1,21 137 0,-15-185-770,16 136-1970,-26-140-235,-2-22-47,4-13 2179,1 0 0,-1 0 0,1 0-1,0 0 1,-1 0 0,1 0 0,-1 0 0,1 0 0,0-1 0,-1 1-1,1 0 1,0 0 0,-1 0 0,1-1 0,0 1 0,-1 0 0,1-1-1,0 1 1,0 0 0,-1-1 0,1 1 0,0 0 0,0-1-1,0 1 1,-1 0 0,1-1 0,0 1 0,0 0 0,0-1 0,0 1-1,0-1 1,0 1 0,0 0 0,0-1 0,-33-124-8413,-35-55 6648,63 168 2226,-6-22 4652,11 33-4875,0 0-1,0 1 0,0-1 1,0 0-1,0 0 0,0 1 1,0-1-1,1 0 0,-1 0 1,0 1-1,0-1 0,1 0 1,-1 1-1,0-1 0,1 0 1,-1 1-1,1-1 1,-1 1-1,1-1 0,-1 1 1,1-1-1,-1 1 0,1-1 1,0 1-1,-1-1 0,1 1 1,0 0-1,-1-1 0,1 1 1,0 0-1,-1-1 0,1 1 1,0 0-1,0 0 0,-1 0 1,1 0-1,0 0 1,0 0-1,16-3 96,0 0 0,0-2 0,0 1 0,-1-2 1,27-13-1,69-48-5503,-44 24-1505,-65 41 6460,7-5-611,1 1 0,0 1 0,0-1 0,12-3 0,-22 10 980,-1-1-1,0 0 0,1 1 1,-1-1-1,0 0 0,1 1 1,-1-1-1,0 1 0,0-1 1,1 0-1,-1 1 0,0-1 1,0 1-1,0-1 0,0 1 1,0-1-1,1 0 1,-1 1-1,0-1 0,0 1 1,0-1-1,0 1 0,0-1 1,-1 1-1,1-1 0,0 1 1,0-1-1,0 1 0,0-1 1,0 0-1,-1 1 1,1-1-1,0 1 0,0-1 1,-1 0-1,1 1 0,0-1 1,-1 1-1,-10 25 2450,10-23-1995,-14 35 3762,2 1 1,-9 42-1,-19 165 841,32-180-4461,8-55-761,-8 44 366,-4-28-3089,13-46-8063,10-13 4856,1-4-372,-4 14 3504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26:54.7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53 147 532,'0'-28'4369,"-1"18"-2698,0-1-1,1 1 1,0 0 0,1 0-1,0 0 1,1 0 0,0 0 0,1 0-1,6-17 1,-13 40-1144,0 1 1,1 0-1,1 0 1,1 0-1,-1 19 1,-2 20-100,-13 113 777,9 1 1,14 206-1,-5-361-1135,-1 2-8,0 0 0,1 0-1,1 0 1,1 0 0,0-1 0,0 1 0,9 20-1,-12-39-1663,0 0-1,0 1 0,-1-1 1,0 1-1,0-1 0,0 1 1,0-1-1,-1 1 0,0 0 0,-3-7 1,-26-19-6721,22 23 6246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30:49.70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 20 264,'-1'-20'17856,"3"34"-19232,-2-12 834,1 0-1,-1-1 1,1 1-1,0-1 1,0 1-1,0-1 0,0 0 1,0 1-1,0-1 1,0 0-1,0 1 1,0-1-1,1 0 1,-1 0-1,0 0 1,1 0-1,-1 0 1,1-1-1,-1 1 1,1 0-1,2 0 0,5 3-2413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30:50.05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44 46 748,'3'-4'600,"0"0"0,1 1 0,-1-1 1,1 1-1,0 0 0,0 0 0,0 0 0,0 0 0,0 1 0,0-1 0,1 1 0,0 0 1,-1 1-1,7-2 0,-8 2-88,0 0 0,-1 1 1,1 0-1,0 0 0,0 0 0,0 0 1,-1 0-1,1 1 0,0-1 0,0 1 1,-1 0-1,1 0 0,0 0 0,-1 0 1,1 0-1,-1 0 0,1 1 0,-1-1 1,0 1-1,0 0 0,1-1 1,-1 1-1,0 0 0,-1 0 0,1 1 1,2 3-1,2 3 50,0 0 1,-1 0 0,-1 1-1,1 0 1,-2-1 0,4 12-1,-5-9-376,0 0 0,-1 0-1,0 1 1,-1-1 0,0 0 0,-1 0-1,-1 0 1,-3 17 0,-9 40-89,-26 70-1,31-113-1518,-26 48 0,27-60-270,0-1-1,-1 0 1,-1-1-1,-17 19 1,23-27 112,0 0 0,-1-1 0,1 1 0,-1-1 0,0 0 1,-9 4-1,3-2-2223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30:50.66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340 56 156,'14'-23'10685,"8"-9"-1377,-47 50-6956,-109 57-308,97-57-1720,1 2 1,0 2-1,-59 46 0,94-67-322,1-1-1,-1 1 1,0-1-1,0 1 1,0 0-1,1-1 1,-1 1-1,0 0 1,1 0-1,-1-1 1,0 1-1,1 0 1,-1 0-1,1 0 1,-1 0-1,1 0 0,0-1 1,-1 1-1,1 0 1,0 0-1,0 0 1,0 0-1,0 0 1,0 0-1,0 0 1,0 2-1,1-2-1,-1-1-1,1 1 1,0 0-1,0 0 1,0-1-1,0 1 1,0 0 0,1-1-1,-1 1 1,0-1-1,0 1 1,0-1-1,0 0 1,1 0-1,-1 1 1,0-1-1,0 0 1,2 0-1,70-3-59,-61 2 55,-4 0 3,1 1 0,-1 0 0,0 0-1,0 1 1,1 0 0,-1 0 0,0 1-1,0 0 1,0 0 0,8 4 0,-12-4 1,-1 0 1,0 0 0,0 1 0,0-1 0,0 1 0,0 0 0,-1-1-1,1 1 1,-1 0 0,0 1 0,1-1 0,-1 0 0,-1 1 0,1-1 0,-1 1-1,1-1 1,-1 1 0,0 0 0,0 0 0,0-1 0,-1 1 0,0 0-1,1 5 1,-2 13 53,0-1-1,-1 0 0,-1 1 0,-1-1 1,0-1-1,-2 1 0,-16 37 1,-74 135 277,86-176-327,-8 15 11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30:50.99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1361 11641,'0'0'-4092</inkml:trace>
  <inkml:trace contextRef="#ctx0" brushRef="#br0" timeOffset="1">613 160 3856,'7'-29'3418,"8"-38"1627,-15 63-4792,1-1 0,-1 1 1,1 0-1,-1-1 0,0 1 0,-1 0 1,1-1-1,-1 1 0,0 0 1,0 0-1,-3-8 0,4 11-241,-1 1-1,1 0 1,0-1 0,-1 1-1,1 0 1,0 0 0,0-1-1,-1 1 1,1 0 0,0 0-1,-1 0 1,1-1 0,-1 1-1,1 0 1,0 0 0,-1 0-1,1 0 1,0 0 0,-1 0 0,1 0-1,-1 0 1,1 0 0,0 0-1,-1 0 1,1 0 0,-1 0-1,1 0 1,0 0 0,-1 0-1,1 0 1,-1 1 0,1-1-1,0 0 1,-1 0 0,1 0-1,0 1 1,-1-1 0,1 0-1,0 0 1,0 1 0,-1-1-1,1 0 1,0 1 0,0-1-1,-1 0 1,1 1 0,0-1-1,0 0 1,0 1 0,0-1-1,-1 0 1,1 1 0,0-1-1,0 1 1,0-1 0,0 0-1,0 1 1,-11 24 313,-3 33 533,2-1-1,-7 94 1,12-80-669,-27 290 264,10-87-2463,2-91-5403,19-160 2713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30:51.3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0 101 1892,'14'-12'1864,"4"1"-776,3-1-812,6 2-188,1-3-168,4 1 24,0 2 148,4 0-588,-2-1-4056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30:51.67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131 1 4872,'-37'15'6192,"-11"12"-3795,45-24-2364,-1 0-1,0 1 1,1-1 0,0 1-1,0 0 1,0 0 0,0 0 0,1 0-1,-1 1 1,1-1 0,0 1 0,1-1-1,-1 1 1,1 0 0,0-1 0,0 1-1,-1 6 1,1 0 69,0 0 1,1 0-1,0 0 0,1 0 1,0 1-1,0-1 0,6 18 1,-6-25-111,0-1 1,0 0 0,1 0 0,-1 1 0,1-1-1,0 0 1,0-1 0,0 1 0,0 0-1,1 0 1,-1-1 0,1 1 0,-1-1-1,1 0 1,0 0 0,0 0 0,0 0-1,0-1 1,0 1 0,0-1 0,0 1-1,1-1 1,-1 0 0,1-1 0,-1 1-1,0 0 1,7-1 0,5 1-307,0-2 0,0 0 0,0-1 0,22-5 1,-17 2-903,-1-2 1,1 0 0,-2-1-1,1-1 1,20-13 0,-14 5 492,0-1 0,41-38 1,-1-13 8262,-64 67-6813,-26 46 27,22-37-799,1 0-1,0 1 1,0-1 0,1 1 0,0 0 0,-1 8-1,2-13-622,1 0 0,-1 0 0,0 1 0,1-1 0,0 0 0,-1 0 0,1 0 0,1 0 0,-1 0 0,3 5 0,2 0-3193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30:52.00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470 916 1556,'1'-4'495,"-1"1"0,0-1-1,0 1 1,0-1 0,0 1 0,0 0-1,-1-1 1,0 1 0,0-1 0,1 1-1,-2 0 1,1-1 0,0 1 0,-1 0-1,0 0 1,1 0 0,-1 0-1,0 0 1,-5-4 0,4 4-388,-1 1 0,1 0 0,0 0 1,-1 1-1,0-1 0,1 1 0,-1 0 0,0 0 0,0 0 0,1 0 0,-1 0 1,0 1-1,0 0 0,0 0 0,0 0 0,0 0 0,0 1 0,-4 0 1,-10 3 20,0 1 0,0 1 0,1 0 0,-1 1 0,2 1 0,-1 1 1,1 0-1,0 1 0,1 1 0,-28 25 0,25-20-133,0 2 1,2 0-1,0 1 0,1 1 1,1 0-1,0 1 0,-18 41 1,28-54 8,1 1 0,1-1 0,-1 1 0,1-1 0,-1 11 0,3-18-1,0 0 0,0 0 0,0 0 0,0 0 0,0 0 0,0 0 0,0 0 0,0 0 0,0 0 0,0 0 0,0 0 0,1 1 0,-1-1 0,0 0 0,1 0 0,-1 0 0,1 0 0,-1-1 0,1 1 0,0 0 0,-1 0 0,1 0 0,0 0 0,0-1 0,-1 1 0,1 0 0,0 0-1,0-1 1,0 1 0,0-1 0,0 1 0,0-1 0,0 1 0,0-1 0,0 0 0,0 0 0,0 1 0,0-1 0,0 0 0,0 0 0,0 0 0,0 0 0,1 0 0,-1 0 0,0 0 0,0 0 0,0-1 0,0 1 0,0 0 0,0-1 0,0 1 0,1-1 0,11-4 8,0 0 0,0-1 0,0 0 1,-1 0-1,0-2 0,0 1 0,-1-2 1,0 0-1,17-17 0,-2-1-111,-1-2-1,29-43 0,-18 16-353,-3-2-1,-2-1 0,-3-2 0,33-105 1,-27 50 1686,30-199 1,-58 284-910,4-43 238,-9 69-509,-1-1 1,0 1-1,0 0 0,-1 0 1,1 0-1,-1 0 0,0 0 1,0 0-1,-1 0 0,-3-8 1,5 13-36,-1-1 0,0 0 0,1 0 0,-1 1 0,0-1 0,0 0 0,0 1 1,0-1-1,0 1 0,0-1 0,0 1 0,0 0 0,0-1 0,0 1 0,0 0 0,0 0 0,0-1 0,0 1 1,0 0-1,0 0 0,0 0 0,0 0 0,0 0 0,0 1 0,0-1 0,0 0 0,0 0 0,0 1 0,0-1 1,0 1-1,0-1 0,0 1 0,0-1 0,0 1 0,0-1 0,1 1 0,-1 0 0,0 0 0,0-1 0,1 1 1,-2 1-1,-33 34 340,4 4-473,2 2 1,1 0-1,3 2 1,-35 83-1,46-91-1317,1 1-1,2 0 0,-10 70 1,17-63-2624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30:52.50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73 7 304,'-2'7'8722,"0"-1"-4791,0 6-3078,20-2-752,-10-10-109,-1 0 1,1-1-1,0 0 0,0 0 0,-1-1 0,1 0 0,-1 0 0,0 0 0,1-1 1,-1 0-1,0-1 0,-1 0 0,1 0 0,10-8 0,-77 39 378,45-16-291,-1 1 0,2 0 0,0 1 0,-22 25 0,31-31-74,-1-1-1,1 1 1,1 0-1,-1 1 1,1-1-1,1 1 1,-1-1-1,1 1 0,0 0 1,1 1-1,0-1 1,1 0-1,-2 11 1,3-18-7,0 0 1,0 0 0,0 1 0,0-1 0,1 0-1,-1 1 1,0-1 0,0 0 0,1 0-1,-1 0 1,1 1 0,-1-1 0,1 0 0,0 0-1,-1 0 1,1 0 0,0 0 0,0 0-1,0 0 1,-1 0 0,1 0 0,0 0 0,0-1-1,0 1 1,2 0 0,0 0-28,-1 0 0,1 0 0,0 0 0,0-1 0,0 1 1,0-1-1,-1 0 0,1 0 0,0 0 0,5-1 0,5-1-234,1-1-1,-1 0 1,21-9-1,0-4-38,0-1-1,33-23 0,-4 3 901,-61 36-555,0 0-1,0 1 1,-1-1-1,1 1 1,0 0-1,0 0 0,0-1 1,0 1-1,0 0 1,0 1-1,0-1 1,0 0-1,0 1 1,0-1-1,-1 1 1,1-1-1,0 1 1,0 0-1,0 0 0,-1 0 1,2 1-1,31 8-21,-19-11-78,-1-1-1,0-1 1,0 0-1,0-1 1,0 0 0,-1-1-1,1-1 1,16-10 0,50-17 533,-79 33-448,-1 0-1,0 0 1,0 0-1,1 0 1,-1 0 0,0 0-1,0 0 1,1 0 0,-1 0-1,0 0 1,0 0 0,0 0-1,1 0 1,-1 0-1,0 0 1,0 0 0,1 0-1,-1 0 1,0 1 0,0-1-1,0 0 1,1 0-1,-1 0 1,0 0 0,0 0-1,0 1 1,0-1 0,1 0-1,-1 0 1,0 0 0,0 1-1,0-1 1,0 0-1,0 0 1,0 1 0,0-1-1,0 0 1,0 0 0,1 1-1,-1-1 1,0 0 0,0 0-1,0 1 1,-1-1-1,0 21 519,-12 33-481,9-39-34,3-15-42,-8 61-49,13-31-1746,-4-29 1524,0 0 1,1 0-1,-1 1 0,1-1 1,-1 0-1,1 0 1,0 0-1,0 0 0,-1 0 1,1-1-1,0 1 0,0 0 1,0 0-1,0 0 1,0-1-1,0 1 0,0 0 1,0-1-1,1 1 0,10 3-4999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30:52.92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314 37 1568,'4'-21'5178,"0"5"227,1 31-3084,57 314 7128,-46-259-8538,-3 0 1,-3 1-1,1 103 0,-32 216-267,5-281-490,-4 0 0,-5-1-1,-44 118 1,49-173-131,-27 54 0,36-86 19,-1 0 0,-1-1 0,0-1 1,-2 0-1,-20 22 0,33-39-35,0 0 0,1 0 0,-1-1 0,0 1-1,0 0 1,0-1 0,0 1 0,0-1 0,0 0 0,0 0 0,-1 0 0,1 0-1,0 0 1,-1 0 0,1-1 0,-1 1 0,1-1 0,0 1 0,-1-1 0,1 0-1,-1 0 1,1 0 0,-1-1 0,1 1 0,-1 0 0,1-1 0,-1 0 0,1 1-1,-4-3 1,2 0-287,1 0-1,-1 0 0,1 0 0,0 0 1,0 0-1,0-1 0,0 0 1,0 1-1,1-1 0,0 0 0,0 0 1,0-1-1,0 1 0,1 0 1,-2-8-1,-5-46-10609,8 42 6406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30:53.4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41 0 76,'3'5'15893,"3"3"-10306,10 15-7207,-11-13 3309,-4-6-1680,9 48 1052,-10-49-1130,0 0 0,0-1 0,0 1 0,-1-1 0,1 1 0,-1 0-1,0-1 1,1 1 0,-1-1 0,0 0 0,0 1 0,-1-1-1,1 0 1,0 1 0,-1-1 0,0 0 0,-2 2 0,-24 29-7155,25-27 7135,0 0 1,0 0-1,1 0 0,0 0 1,0 0-1,0 1 0,1-1 1,0 1-1,0-1 1,1 1-1,0 9 0,-9 35-4428,2-28-2173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26:55.11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36 153 960,'-22'1'4422,"8"-6"4663,19 2-8285,0 0-1,0 1 1,0-1 0,1 1 0,-1 1 0,8-3 0,17-6 45,-16 4-716,184-75 1306,-167 71-2358,0 1 0,46-5 0,-51 13-4091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30:53.86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286 1 2768,'1'87'11405,"5"34"-8826,-3-72-2670,3 0 1,2 0-1,18 60 1,22 7 245,-32-82 706,24 72 0,-37-94-685,0 1 0,-1-1-1,-1 1 1,0 0-1,0 0 1,-1-1-1,-1 1 1,0 0 0,-5 23-1,-3-9 22,0 0-1,-2-1 0,-1 0 1,0-1-1,-3 0 0,0-1 1,-18 22-1,-1-4-154,-2-1 0,-70 62 0,26-38-1355,25-27-4053,40-29 1914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5T13:31:46.42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1 1 24575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42:03.59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118 440 1424,'4'-12'7110,"6"-11"8433,0 19-10610,5 7-3658,-13-1-1212,0 0 0,0-1 0,-1 1 1,1 0-1,0 0 0,-1 0 0,1 0 1,-1 0-1,0 0 0,0 1 0,0-1 0,0 0 1,0 1-1,0-1 0,0 0 0,-1 1 1,1-1-1,-1 1 0,0-1 0,0 4 0,1-1 42,-1-1 0,0 1 0,0 0 0,0 0 0,-1 0 0,1-1 0,-1 1 0,-1 0 0,1-1 0,-2 6 0,0-7-142,1 1 0,-1-1 0,1 1 0,-1-1 0,0 0 0,-1 0 0,1 0 0,0 0 0,-1-1 0,1 1-1,-1-1 1,0 0 0,0 0 0,0-1 0,0 1 0,0-1 0,0 1 0,-1-1 0,1-1 0,0 1 0,0-1 0,-1 1 0,1-1 0,0 0 0,-1-1 0,1 1 0,-9-3 0,10 2 10,0 1-1,0-1 1,0-1 0,0 1 0,0 0-1,0-1 1,0 1 0,1-1 0,-1 0 0,0 0-1,1 0 1,-1 0 0,1-1 0,0 1-1,0-1 1,0 1 0,0-1 0,0 0 0,1 1-1,-1-1 1,1 0 0,0 0 0,0 0 0,0 0-1,0 0 1,0-1 0,1 1 0,-1 0-1,1 0 1,0-1 0,0 1 0,0 0 0,0 0-1,1-1 1,-1 1 0,1 0 0,1-5-1,21-62 246,33-67 0,-6 14 95,-39 95-277,-6 18-316,-1-1-1,0 1 1,-1-1 0,0 0 0,0 0 0,0-17 0,-4 23-2106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42:03.9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80 132,'27'-27'15324,"11"4"-7337,13 2-4533,-43 19-3467,1 0-1,-1 0 0,0 1 0,1 0 0,-1 0 0,15 2 0,-4 4-1317,-14 0-3052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42:04.44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186 0 2112,'-27'24'11033,"2"-3"-5995,17-13-4390,0 0 0,0 0 0,1 0 0,0 1 0,-6 11 0,-1 1-477,-23 42 402,36-59-554,-1-1 0,1 0 0,0 1 0,0-1 0,0 0 0,0 1 0,0-1 0,1 1 0,0 0 0,-1-1 0,1 1 0,1-1 0,-1 1 0,0-1 0,1 1 0,2 5 0,-2-7-20,1 0 0,-1-1-1,1 1 1,-1-1 0,1 1 0,0-1 0,0 0-1,0 0 1,0 1 0,0-1 0,0-1 0,0 1-1,0 0 1,1 0 0,-1-1 0,0 1 0,0-1-1,1 0 1,-1 0 0,0 0 0,0 0 0,1 0-1,-1 0 1,5-1 0,56-12-36,-59 12 35,9-2-6,0-1-1,0 0 1,0 0-1,0-2 1,-1 0-1,0 0 1,15-11-1,-27 17 13,0 0 1,1 0-1,-1 0 0,0 0 0,0 0 0,0 0 0,0-1 0,1 1 0,-1 0 0,0 0 0,0 0 0,0 0 0,0 0 0,0 0 0,0-1 0,1 1 0,-1 0 0,0 0 0,0 0 0,0-1 0,0 1 0,0 0 0,0 0 0,0 0 1,0 0-1,0-1 0,0 1 0,0 0 0,0 0 0,0 0 0,0-1 0,0 1 0,0 0 0,0 0 0,0 0 0,0-1 0,0 1 0,0 0 0,0 0 0,0 0 0,-1 0 0,1-1 0,0 1 0,0 0 0,0 0 0,0 0 0,0 0 0,0 0 1,-1 0-1,1-1 0,0 1 0,0 0 0,0 0 0,-1 0 0,-15-3 132,-20 5-75,-34 20-2144,1 5-5909,18-7-614,29-12 5130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42:05.92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608 65 212,'18'-10'8217,"0"0"0,32-25 0,-62 70-4727,-11-10-3146,-1 0 1,-1-2 0,-48 34 0,56-45-628,-1 0 0,-1-2 0,0 0 1,-1-1-1,1-1 0,-2-1 1,-24 6-1,43-12 215,0-1 1,1 0-1,-1 0 0,0 0 1,0 0-1,0 0 1,0 0-1,0 0 0,1-1 1,-1 1-1,0 0 1,0-1-1,0 0 0,1 1 1,-1-1-1,0 0 1,1 0-1,-1 0 0,1 0 1,-1 0-1,1-1 1,-1 1-1,1 0 0,0-1 1,0 1-1,-1 0 1,1-1-1,0 0 0,0 1 1,1-1-1,-1 0 1,0 1-1,1-1 0,-1 0 1,1 0-1,-1 0 1,1 1-1,0-1 0,-1-3 1,-1-10-78,1-1 1,1 1 0,2-30-1,-1 20 111,-6-30 125,4 53-41,1 0 1,-1-1 0,1 1-1,-1 0 1,0 0 0,0 0-1,0-1 1,0 1-1,0 0 1,0 0 0,-1 0-1,1 0 1,-1 1 0,1-1-1,-1 0 1,0 1 0,1-1-1,-1 1 1,0-1 0,-3 0-1,4 1-19,0 1 1,-1 0-1,1 0 0,0 0 0,-1 0 0,1 0 0,0 0 0,-1 0 0,1 0 0,-1 0 1,1 0-1,0 1 0,0-1 0,-1 1 0,1-1 0,0 1 0,0-1 0,-1 1 0,1 0 1,0 0-1,0-1 0,0 1 0,0 0 0,0 0 0,0 0 0,0 0 0,0 0 0,1 0 0,-1 1 1,0-1-1,1 0 0,-1 0 0,0 0 0,1 1 0,-1 1 0,0 0 17,0 0 0,0 0 0,0 0 0,0 0 1,0 1-1,1-1 0,0 0 0,-1 0 0,1 1 0,0-1 0,1 0 0,-1 0 0,2 6 0,0-4-17,0-1-1,1 1 1,-1-1 0,1 1-1,0-1 1,0 0-1,0 0 1,1-1 0,0 1-1,-1-1 1,1 1-1,1-1 1,-1-1 0,6 4-1,3 0-7,1 0 0,0-1 0,22 5-1,30 11-58,-65-21 34,-1 0 1,0 0-1,1 0 1,-1 0-1,0 1 1,1-1 0,-1 0-1,0 0 1,0 0-1,1 1 1,-1-1-1,0 0 1,0 0 0,1 1-1,-1-1 1,0 0-1,0 0 1,0 1-1,0-1 1,1 0 0,-1 1-1,0-1 1,0 0-1,0 1 1,0-1-1,0 0 1,0 1 0,0-1-1,0 0 1,0 1-1,0-1 1,0 0-1,0 1 1,0-1 0,0 0-1,0 1 1,0-1-1,-1 1 1,-11 14-4,-24 11 37,33-25-33,-32 22 196,1 1 0,1 1 1,2 2-1,0 2 0,2 0 0,1 2 0,-28 41 0,42-52-82,1 0 0,1 1-1,1 1 1,1 0-1,1 1 1,1 0 0,1 0-1,1 0 1,1 1-1,1 0 1,1 0 0,1 0-1,3 42 1,1-43-5,1 0 0,2-1 0,0 1 0,2-1 0,17 42 0,-18-51-170,0 0 0,2 0 0,-1-1 1,1 0-1,1 0 0,0-1 0,1 0 1,0 0-1,1-1 0,18 14 0,-24-21-363,1 0 1,-1-1-1,0 1 0,1-1 0,-1 0 0,1-1 0,11 3 0,0-3-2510,1 0 1,-1-1 0,21-2 0,-22 0 802,1 2 0,0 0 0,20 2 0,49 15-543,-1 2 4539,134 23 12577,-185-39-11667,43-1-1,-50-4-2917,-1 0 0,35-9 0,-19 0-45,0-9-3330,-39 18 2871,0 0 0,0 0 0,0 0 0,-1-1 0,1 1-1,-1-1 1,0 0 0,1 0 0,-1 1 0,1-5 0,-2 5-41,0 0 1,0-1-1,0 1 1,0 0-1,-1-1 0,1 1 1,-1-1-1,0 0 1,0 1-1,0-1 1,0 1-1,0-1 0,0 1 1,-1-1-1,0-3 1,-5-10-3198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42:06.7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88 29 2828,'0'-2'1013,"0"1"-1,0-1 1,0 0-1,0 1 0,0-1 1,0 1-1,1-1 1,-1 1-1,1-1 1,-1 0-1,1 1 0,0-1 1,1-2-1,-2 4-727,1 0-1,-1-1 0,0 1 1,1 0-1,-1-1 1,1 1-1,-1 0 0,1 0 1,-1 0-1,1-1 1,-1 1-1,1 0 0,-1 0 1,1 0-1,-1 0 1,1 0-1,-1 0 0,1 0 1,-1 0-1,1 0 1,-1 0-1,1 0 0,0 0 1,-1 0-1,1 0 0,0 1 1,2 0 14,-1 1 1,0-1-1,1 1 1,-1 0-1,0-1 1,0 1-1,0 0 1,0 0-1,0 1 1,0-1-1,-1 0 1,1 1-1,1 3 1,1 4-120,0 0 0,-1 0-1,0 1 1,-1-1 0,0 1 0,-1-1-1,0 1 1,-1 0 0,-1 19 0,-4 13 812,-11 44 0,11-59-881,-66 418-111,70-438-1098,0-1 0,-1 0 0,0 0 0,0 0 1,-1 0-1,-4 9 0,6-16 883,1 1 1,0 0-1,-1-1 1,1 1 0,0-1-1,-1 1 1,1 0-1,-1-1 1,1 1-1,-1-1 1,1 1-1,-1-1 1,0 1-1,1-1 1,-1 0 0,1 1-1,-1-1 1,0 0-1,1 1 1,-1-1-1,0 0 1,0 0-1,1 0 1,-1 0 0,0 0-1,-1 1 1,1-2 8,-1 0 1,1 0 0,0 0-1,-1-1 1,1 1 0,0 0-1,0 0 1,0-1 0,0 1-1,0 0 1,0-1 0,0 1-1,0-1 1,1 0-1,-1 1 1,0-1 0,0-2-1,0-2-1676,-1 0 0,1 0-1,1 0 1,-1-1-1,1-10 1,0 15 1647,0-20-3359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42:07.31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96 30 2168,'0'-1'476,"0"0"-1,1 1 0,-1-1 1,0 0-1,0 1 0,1-1 0,-1 0 1,1 1-1,-1-1 0,2-2 1902,-1 3-1902,-1 0 1,1-1-1,0 1 0,-1-1 1,1 1-1,0 0 0,-1-1 1,1 1-1,0 0 0,-1 0 1,1-1-1,0 1 0,-1 0 1,1 0-1,0 0 0,0 0 1,-1 0-1,1 0 0,0 0 1,0 1-1,7 23 6571,-5-8-7641,0 0 931,-1 0 0,-1 0-1,0 1 1,-1-1 0,-1 0 0,0 1-1,-1-1 1,-1 0 0,-5 16 0,-7 18 175,-33 70 0,20-53-23,26-64-483,1 1 0,-1-1 0,1 0 0,-1 1 0,0-1 0,0 0 0,-1 0 1,1 0-1,0 0 0,-6 4 0,7-7-1,3-6-34,0-1 1,0 1 0,0 0-1,1-1 1,0 1-1,0 1 1,1-1-1,7-9 1,1-3-95,168-236-2796,-123 179 2230,-1 14 467,-52 57 231,1 0-1,-1 0 0,1 1 1,0-1-1,0 1 1,1 0-1,-1 1 0,0-1 1,1 1-1,0 0 0,8-2 1,-12 4 16,0 0 1,0 0-1,0 0 1,1 0-1,-1 0 1,0 1-1,0-1 0,0 0 1,1 1-1,-1 0 1,0 0-1,0-1 1,0 1-1,0 0 1,0 1-1,0-1 1,-1 0-1,1 0 1,0 1-1,2 2 1,-1 0 39,0 0 1,-1 0-1,0 0 1,1 0-1,-1 0 1,-1 0-1,1 1 0,-1-1 1,2 7-1,0 5 151,-1-1-1,-1 1 1,-1-1-1,-2 31 1,-5-6-74,-2 0 1,-1 0 0,-2-1 0,-30 65-1,29-85-863,-7-7-4987,19-12 5286,0 0 0,0 1 0,1-1-1,-1 0 1,0 0 0,0 0-1,0 0 1,0 0 0,0 0-1,0 0 1,0 0 0,0-1-1,0 1 1,0 0 0,0 0-1,0-1 1,1 1 0,-1-1-1,0 1 1,0-1 0,0 1-1,1-1 1,-1 1 0,0-1-1,0 0 1,1 1 0,-1-1-1,1 0 1,-1 1 0,0-1-1,1 0 1,0 0 0,-1 0 0,1 0-1,-1 0 1,1 1 0,0-1-1,0 0 1,-1 0 0,1 0-1,0 0 1,0 0 0,0 0-1,0 0 1,0-2 0,0-7-2959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42:07.82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133 44 2296,'41'-43'21029,"-40"43"-20944,-1 0 0,1 0 0,-1 1 0,1-1 0,0 0 0,-1 1-1,1-1 1,-1 0 0,1 1 0,-1-1 0,1 0 0,-1 1 0,1-1-1,-1 1 1,1-1 0,-1 1 0,1-1 0,-1 1 0,0 0 0,1-1-1,-1 1 1,0-1 0,0 1 0,1 0 0,-1-1 0,0 1 0,0 0-1,0-1 1,0 1 0,0 1 0,7 21 463,-6-8-215,-1 1 0,0-1 0,-1 1 0,-1-1 0,-1 0 0,-8 30 1,-39 89 1060,26-76-939,11-23-318,-1 0 0,-2-2 0,-34 54 1,40-78-34,14-23-77,16-26-109,119-152-1452,-121 170 1402,1 1-1,1 1 0,1 1 1,1 1-1,1 0 0,32-18 1,-52 34 129,0 0 1,0 0-1,0 1 0,0-1 1,1 1-1,-1 0 1,0 0-1,1 0 1,-1 0-1,1 0 1,0 1-1,-1 0 0,1 0 1,-1 0-1,1 0 1,-1 0-1,1 1 1,-1-1-1,1 1 1,4 2-1,-4-1 19,-1 0-1,1 1 1,-1-1-1,0 1 1,0 0-1,0 0 1,0 0 0,-1 0-1,1 1 1,-1-1-1,0 1 1,0 0-1,0-1 1,3 8 0,1 12 163,0-1 0,-1 1 0,-1 0 0,1 42 0,-4-39-297,6 56 616,3-30-3790,-10-52 3123,0 1 0,0-1 0,0 0-1,0 0 1,1 1 0,-1-1 0,0 0 0,0 1 0,0-1 0,0 0 0,0 0 0,0 0 0,0 1 0,1-1 0,-1 0-1,0 0 1,0 1 0,0-1 0,1 0 0,-1 0 0,0 0 0,0 0 0,0 1 0,1-1 0,-1 0 0,0 0 0,0 0-1,1 0 1,-1 0 0,0 0 0,0 0 0,1 0 0,-1 0 0,0 0 0,1 0 0,-1 0 0,0 0 0,0 0 0,1 0-1,-1 0 1,13-10-5094,12-23-2478,-22 28 6244,10-13-1669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42:08.51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0 109 2716,'14'10'11926,"11"22"-5037,-11-12-4524,-9-16-2275,0 0 1,0 0 0,0-1 0,1 1 0,-1-1 0,1-1 0,0 1 0,0-1 0,0 0 0,0 0 0,1 0 0,-1-1 0,0 0 0,0-1 0,1 1 0,-1-1 0,1 0 0,-1-1 0,0 0 0,1 0 0,-1 0-1,0 0 1,0-1 0,0 0 0,9-5 0,-8 5-217,0-1 0,-1 0 0,1 0 0,-1-1 0,1 0 0,-1 0 0,-1 0 0,1-1 0,-1 0 0,1 0 0,-1 0 0,-1-1 0,1 0 0,-1 0 0,0 0 0,0 0 0,-1 0 0,1-1 0,-2 0 0,1 0 0,3-14-1,-6 19 94,1 0-1,-1-1 1,0 1-1,0-1 1,0 1-1,0-1 1,-1 1-1,1-1 1,-1 1-1,1 0 1,-1-1-1,0 1 1,0 0-1,0-1 0,0 1 1,0 0-1,0 0 1,-1 0-1,1 0 1,-1 0-1,0 0 1,-2-2-1,1 2 33,0 0 0,0 1-1,-1-1 1,1 1 0,0 0-1,-1-1 1,0 1 0,1 1-1,-1-1 1,1 1 0,-1-1-1,0 1 1,-5 0 0,0 1 83,-1 0 1,1 0 0,0 1 0,0 0 0,0 1 0,0 0 0,0 0 0,0 1 0,1 0 0,0 1 0,-9 5 0,5 2 50,1 1 1,0-1-1,1 2 0,0 0 1,1 0-1,1 0 0,0 1 1,1 1-1,0-1 0,1 1 1,1 0-1,1 0 0,0 1 1,1-1-1,1 1 0,0 0 1,2 0-1,2 33 0,-2-45-118,0 0 0,1 0-1,0 0 1,0 0-1,1 0 1,-1 0-1,1 0 1,0-1-1,0 1 1,1-1-1,-1 1 1,1-1 0,0 0-1,0 0 1,1 0-1,-1 0 1,1-1-1,0 1 1,0-1-1,0 0 1,0 0 0,9 4-1,-7-4-143,1-1 0,0-1 0,1 1 0,-1-1 0,0 0 0,0 0 0,0-1 0,1 0 0,-1-1 0,0 1 0,0-1-1,1-1 1,-1 1 0,0-1 0,8-4 0,-6 2-554,-1 0 0,0-1-1,0 0 1,0 0 0,-1-1 0,0 0-1,0 0 1,0-1 0,-1 1-1,0-1 1,0-1 0,-1 1 0,0-1-1,4-9 1,6-13-3166,-1 1 0,15-51 0,-24 55 2549,3-9 1293,1 18 3477,-9 16-3235,1 0 0,0 0 0,-1-1 0,1 1 0,0 0-1,0 0 1,-1 0 0,1 0 0,0 0 0,-1 0 0,1 0 0,0 1 0,0-1-1,-1 0 1,1 0 0,0 0 0,-1 1 0,1-1 0,-1 0 0,1 1 0,0-1 0,-1 1-1,1-1 1,-1 0 0,1 1 0,-1-1 0,1 1 0,-1 0 0,1-1 0,-1 1 0,0-1-1,1 1 1,-1 0 0,0-1 0,1 1 0,-1 0 0,0-1 0,0 2 0,17 33 3963,-14-29-3120,7 20 744,-1 1 1,7 36 0,4 10 109,-15-57-1507,-1 0 1,0 0 0,-1 1-1,-1 0 1,0 24-1,-3-45-358,0 0 0,1 0 0,-1 0-1,1 0 1,0 0 0,0-1 0,0 1-1,1-6 1,11-20-124,1 0 1,1 1-1,1 1 0,2 0 1,38-49-1,-39 56-672,2 1 1,35-34-1,1 17-5578,-47 34 4083,-1 0 0,1 1 1,0-1-1,0 1 0,-1 0 0,14-1 0,-9 3-1134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26:14.27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373 813 904,'-20'-40'6789,"19"37"-6537,1 1 0,-1 0-1,1-1 1,-1 1 0,0 0 0,0 0 0,0 0-1,0 0 1,-1 0 0,1 0 0,0 0 0,-1 0-1,0 0 1,1 0 0,-1 1 0,0-1 0,0 1-1,0-1 1,0 1 0,0 0 0,0 0 0,0 0-1,0 0 1,0 0 0,-1 0 0,1 1 0,0-1-1,-1 1 1,1-1 0,0 1 0,-1 0 0,1 0-1,-3 0 1,-7 1-19,1 1 0,0 0-1,0 0 1,0 1 0,0 1 0,0 0 0,1 0-1,-1 1 1,1 1 0,1-1 0,-1 2-1,1-1 1,-10 10 0,0 0-68,1 0 1,1 2-1,0 1 0,1 0 0,-13 21 1,26-35-134,1-1 1,-1 1 0,1 0 0,0 0 0,0 0 0,1 0 0,-1 0 0,1 0-1,0 1 1,1-1 0,-1 0 0,1 1 0,0-1 0,0 0 0,1 1 0,0-1-1,0 0 1,0 1 0,2 5 0,-1-7-7,-1-1 1,1 1-1,0-1 0,0 0 1,0 1-1,0-1 0,0 0 1,1 0-1,0-1 0,-1 1 1,1 0-1,0-1 0,0 0 1,0 0-1,1 0 1,-1 0-1,0 0 0,1-1 1,-1 1-1,1-1 0,0 0 1,-1 0-1,1 0 0,0-1 1,0 1-1,6-1 0,-1 0-13,-1 0 0,-1-1 0,1 0 0,0-1 0,0 0 0,0 0 0,-1-1 0,1 0 0,-1 0-1,0 0 1,0-1 0,12-8 0,-9 3-7,0 1 0,0-2-1,-1 1 1,0-1 0,-1-1-1,0 0 1,7-12 0,0-6 17,-1 0 1,-1-1-1,-1-1 1,-2 0-1,9-48 0,3-23-42,6 1 0,70-173 0,-16 109-5,-27 75 231,-108 193-113,5 2 0,-43 138-1,26-56-65,-27 84 25,85-218 37,7-52-123,-1 1 0,1-1 0,0 1 0,0-1 0,0 1 0,0-1 0,0 1 0,0-1 0,1 1 0,-1 0 0,0-1 1,1 1-1,-1-1 0,1 0 0,0 1 0,-1-1 0,1 1 0,0-1 0,0 0 0,0 0 0,0 1 0,0-1 0,0 0 0,0 0 0,0 0 0,1 0 0,-1 0 0,0 0 0,1-1 0,1 2 0,3-3-577,0 0-1,1-1 0,-1 0 1,0 0-1,0 0 1,0-1-1,0 0 0,0 0 1,0 0-1,-1-1 0,8-6 1,4-1-1574,39-28-5104,-37 25 4696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26:55.61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210 242 1832,'5'-6'7229,"14"-21"-3419,-11 18-2797,0 0 0,0 1 0,1 0 0,18-13 1,26-23-667,-50 41-344,0 0 0,-1 0 0,1 0 0,-1-1 0,1 0 0,-1 1 1,0-1-1,0 0 0,-1 0 0,1 0 0,-1 0 0,1-6 0,-1 8-6,-1 1 1,1-1 0,-1 0-1,0 0 1,0 0 0,0 0-1,0 0 1,-1 0-1,1 1 1,0-1 0,-1 0-1,1 0 1,-1 0 0,0 1-1,1-1 1,-1 0 0,0 1-1,0-1 1,0 0-1,0 1 1,0-1 0,-1 1-1,1 0 1,0-1 0,-3-1-1,1 2-5,-1-1 1,0 1-1,1-1 0,-1 1 0,0 0 0,1 0 1,-1 1-1,0-1 0,0 1 0,0 0 0,-7 0 0,-4 1 7,0 2 0,-1-1 0,1 2 0,0 0 0,-17 7 0,15-3 112,0 0 1,1 1 0,0 1 0,1 0-1,-28 25 1,36-28 5,0-1-1,1 2 1,-1-1-1,2 0 1,-1 1-1,1 0 1,0 1 0,1-1-1,0 1 1,0 0-1,0 0 1,2 0-1,-4 13 1,5-17-56,1 0 0,-1-1 0,1 1 0,0 0 0,0 0 0,0 0-1,1 0 1,0-1 0,0 1 0,0 0 0,0-1 0,1 1 0,0 0 0,0-1 0,0 0 0,0 0 0,1 1 0,-1-1 0,1 0 0,0-1 0,1 1 0,-1-1-1,0 1 1,1-1 0,0 0 0,0 0 0,8 4 0,-5-4-29,0 0 1,1 0-1,-1-1 1,1 0-1,-1-1 0,1 1 1,0-2-1,-1 1 0,1-1 1,0 0-1,0 0 0,-1-1 1,1 0-1,0-1 0,-1 1 1,13-6-1,-8 3-53,0-1 0,0-1 0,0 0-1,-1-1 1,1 0 0,-2-1 0,1 0 0,-1 0-1,0-1 1,-1 0 0,12-17 0,-16 19-49,0 0 1,-1 0-1,0 0 0,-1-1 1,0 1-1,0-1 1,-1 0-1,1 0 0,-2-1 1,1 1-1,-1 0 1,0 0-1,-1-1 1,0 1-1,-1 0 0,1-1 1,-1 1-1,-1 0 1,-2-9-1,-6-4 4,6 34 162,4 37 264,4-28-161,1-1 1,1 0-1,0-1 1,15 31-1,-18-44-279,1 1 0,0-1 0,0 1 0,1-1 0,0-1 0,0 1 0,0-1 0,1 0 0,0 0-1,0 0 1,1-1 0,0 0 0,0 0 0,12 5 0,-17-9-175,0 0 0,0-1 1,1 1-1,-1-1 0,0 0 0,0 0 0,1 0 0,-1 0 1,0 0-1,1 0 0,-1-1 0,0 1 0,1-1 1,-1 1-1,0-1 0,0 0 0,0 0 0,0 0 0,0 0 1,0-1-1,0 1 0,0 0 0,0-1 0,-1 1 1,1-1-1,0 0 0,-1 0 0,1 1 0,-1-1 1,0 0-1,0 0 0,0 0 0,0 0 0,0-1 0,1-2 1,3-6-1244,-1 0 0,0 0 0,-1-1 0,0 1 0,1-18 1,-1 9-547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42:08.94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441 18 1236,'30'-4'7666,"-27"4"-6250,1 0 1,0-1 0,0 1 0,-1-1-1,1 0 1,-1 0 0,1 0-1,0 0 1,-1 0 0,0-1 0,6-3-1,-13 7-987,0 0 0,0 0 0,0-1 0,-1 0 0,1 0-1,0 0 1,-1 0 0,-6 0 0,-15 3-214,-8 8-294,-43 22 0,42-18-1186,36-11 1103,0-1-1,0 1 1,1 0-1,0-1 1,0 1 0,0-1-1,0 0 1,5 6-1,-2 0 90,1 4 174,0 0-1,-2 0 1,1 0 0,-2 1-1,0-1 1,0 1 0,-2 0-1,0 0 1,0 0-1,-2 0 1,0 0 0,0 0-1,-2 0 1,0-1 0,-8 26-1,2-15 238,0-1 1,-2 0-1,-1-1 0,-1 0 0,-1-1 0,-1 0 1,-1-2-1,-21 23 0,25-29-442,-5 3 391,-35 32 1,48-46-639,0 0 1,1 0-1,-1 0 1,0-1-1,-1 0 1,1 0-1,0 0 1,-1 0-1,1 0 1,-1-1-1,1 0 1,-1 0-1,1 0 1,-1-1-1,0 1 1,-8-2-1,11 0-309,0 0-1,0 0 1,-1 0-1,1 0 1,0-1 0,0 1-1,0-1 1,0 0-1,0 1 1,1-1 0,-1 0-1,1 0 1,-1 0-1,1 0 1,-1-1-1,1 1 1,0 0 0,0 0-1,0-1 1,0 1-1,1-1 1,-1 1 0,1-1-1,-1 1 1,1-1-1,0-4 1,-1 1-744,-2-12-2514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42:09.2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21 1756,'19'-14'15775,"0"8"-8030,-4 11-6515,-3 16-5310,-9-18 1202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42:09.6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3 206 2824,'-3'38'9815,"14"-7"-3588,-8-27-5781,0 1-1,1-1 1,-1 0-1,1 0 0,0-1 1,0 1-1,0-1 0,0 0 1,1 0-1,9 5 0,-5-4-413,0 0 1,1-1-1,-1 0 0,1 0 0,0-1 0,0 0 0,0-1 0,0 0 0,0-1 1,0 0-1,0 0 0,12-3 0,-7 0-95,0-1 0,-1 0 0,0-1 0,1 0 0,-2-2 0,1 1 0,-1-2 1,0 0-1,0 0 0,15-14 0,-20 14-216,-1 0 1,1 0 0,-2-1-1,1 0 1,-1 0-1,0-1 1,-1 0-1,0 0 1,-1 0 0,0 0-1,-1-1 1,0 0-1,0 1 1,1-21-1,-3 27 242,-1 1 0,1-1-1,-1 1 1,0-1-1,0 0 1,-1 1-1,1-1 1,-1 0 0,1 1-1,-1-1 1,0 1-1,-1-1 1,1 1-1,-1 0 1,1-1 0,-1 1-1,0 0 1,0 0-1,0 0 1,-1 1-1,1-1 1,-1 0 0,1 1-1,-1-1 1,-5-2-1,4 3 167,1 1 1,-1 0-1,1 0 0,-1 0 0,0 0 0,1 0 1,-1 1-1,0 0 0,0-1 0,1 1 0,-1 1 1,0-1-1,0 1 0,1-1 0,-1 1 0,0 0 1,1 0-1,-1 1 0,1-1 0,-1 1 0,1 0 1,0 0-1,0 0 0,-5 4 0,-5 4 150,1 0 0,0 1 0,1 0 0,0 1-1,1 1 1,-12 17 0,17-23-320,1 0 0,1 0-1,-1 0 1,1 0 0,0 1 0,1-1-1,0 1 1,0-1 0,1 1 0,0 0 0,0 0-1,0 0 1,1 0 0,2 15 0,-1-21-233,-1 1-1,1-1 1,0 1 0,0-1-1,0 0 1,0 0 0,1 1 0,-1-1-1,0 0 1,1 0 0,0 0 0,-1 0-1,1-1 1,0 1 0,0 0 0,0-1-1,0 1 1,0-1 0,0 0 0,1 0-1,-1 0 1,0 0 0,1 0 0,-1 0-1,1 0 1,-1-1 0,1 1 0,-1-1-1,1 0 1,-1 0 0,5 0 0,4 0-1572,0-1 0,0 0 0,0-1 0,-1 0 0,21-7 1,-13 3-445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42:09.9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152 1 636,'23'5'12882,"-11"9"-4840,-11-11-7494,0 0-1,0 1 1,0-1-1,-1 0 1,1 1-1,-1-1 1,0 0-1,0 1 1,0-1-1,-1 1 1,0 3-1,-2 6-112,0 0 0,-1 0-1,-1-1 1,0 0 0,-9 16-1,-20 38 182,3 1 0,-28 89-1,35-90-1170,16-43-4488,37-78-10342,-20 36 12513,2-6-484,1-3 114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42:10.36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12 1516,'16'-10'16744,"-1"9"-8413,0 5-6559,-1 4-4994,3 1-3855</inkml:trace>
  <inkml:trace contextRef="#ctx0" brushRef="#br0" timeOffset="1">103 322 3172,'-41'96'16000,"0"-3"-8862,41-92-7124,0-1 0,-1 1 1,1-1-1,0 1 0,0-1 1,-1 1-1,1-1 0,0 1 1,0-1-1,0 1 0,0-1 1,0 1-1,0-1 0,0 1 1,0-1-1,0 1 0,0-1 1,0 1-1,0-1 0,0 1 1,0-1-1,0 1 0,0-1 1,0 1-1,1-1 0,-1 1 1,0-1-1,1 2 0,13-8-27,30-29-624,-29 22 355,26-20-526,-27 20 600,0 1 0,0 1-1,1 0 1,1 1 0,-1 1 0,2 0 0,-1 1 0,21-6 0,-36 14 241,-1-1 0,1 1 0,0 0-1,0 0 1,0 0 0,0 0 0,0 0 0,0 0 0,0 0-1,0 0 1,-1 0 0,1 0 0,0 1 0,0-1 0,0 0-1,0 1 1,0-1 0,-1 1 0,1-1 0,0 0 0,0 1-1,-1 0 1,1-1 0,0 1 0,-1-1 0,2 2 0,7 27 835,-13 41 390,3-61-1135,-2 24-106,2-15 34,0 0 1,-1-1-1,-2 0 0,-9 32 1,12-44-437,-1-1 0,0 0 0,-1 0 1,1 0-1,-1 0 0,0-1 0,0 1 0,0-1 1,-6 6-1,5-6-349,1-1 0,-1 0 1,0 0-1,1 0 0,-1 0 1,0-1-1,0 1 0,0-1 1,0 0-1,0-1 0,-1 1 1,-5 0-1,-43-3-7486,22 0 4232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42:10.9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289 682 1516,'5'2'19452,"-14"1"-14878,-1 3-4838,-40 35 3053,39-30-2416,0-1 0,-1-1 0,0 0 1,-1 0-1,0-1 0,0-1 0,-1 0 0,1-1 1,-19 6-1,28-11-338,1 0 1,-1 0-1,1-1 1,-1 1-1,0-1 1,1 0-1,-1 0 0,1 0 1,-1-1-1,0 1 1,1-1-1,-1 0 1,1 0-1,-1 0 1,-4-3-1,6 3-22,1 0 0,-1 0 0,1-1 0,0 1 0,-1-1 0,1 1 0,0-1-1,0 0 1,0 0 0,0 1 0,0-1 0,0 0 0,1 0 0,-1 0 0,1 0 0,-1 0 0,1 0 0,0 0 0,-1 0 0,1 0 0,0 0 0,0 0 0,1 0-1,-1 1 1,0-1 0,1 0 0,-1 0 0,1 0 0,0 0 0,0-2 0,16-43-13,3 0 0,41-74 0,-10 24 0,113-271 0,-130 288-3253,-50 111-10379,-17 24 5102,20-34 5732,-9 13-884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42:11.26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85 204,'0'5'818,"0"-1"0,1 1-1,-1 0 1,1 0 0,1-1 0,-1 1 0,1 0 0,-1-1-1,1 0 1,0 1 0,1-1 0,-1 0 0,1 0 0,0 0-1,0 0 1,7 6 0,-7-8-259,0 0 1,0 0-1,0 0 1,0-1-1,1 1 1,-1-1-1,1 0 1,-1 0-1,5 1 1,-1-1-279,0-1 0,0 1 0,0-1 1,-1-1-1,11 0 0,8-4-534,1 0-1,-1-2 1,-1-1-1,1-1 0,38-19 1,-47 19-1537,-1 0 0,0-1 1,-1-1-1,0 0 0,17-17 0,-16 7-1838,-6 0 31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42:12.14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12 104,'13'-8'15059,"0"4"-7570,4 5-5358,8 7-6895,-1-1-589,-23-7 4821,0 1-1,0-1 1,0 0 0,0 0 0,0 1-1,0-1 1,0 0 0,0 1-1,-1-1 1,1 1 0,0 0-1,0-1 1,0 1 0,0 0 0,-1-1-1,1 1 1,0 0 0,0 1-1,0 4-2843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42:11.79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1015 4 852,'7'-4'22594,"-31"29"-18920,10-15-3205,-1-1 0,0 0 0,0 0 0,-1-2 0,0 0 0,-1-1 0,-32 8-1,-129 14 459,118-21-706,51-5-256,0 0-101,-1-1 0,0 0 0,0 0 0,1-1 0,-1 0 1,0-1-1,0 0 0,-9-2 0,18 3 88,1 0 0,0 0 0,0 0 0,0 0 1,0 0-1,0 0 0,-1 0 0,1-1 0,0 1 0,0 0 0,0 0 1,0 0-1,0 0 0,0 0 0,-1 0 0,1 0 0,0-1 0,0 1 1,0 0-1,0 0 0,0 0 0,0 0 0,0 0 0,0-1 0,0 1 1,0 0-1,0 0 0,0 0 0,0 0 0,0-1 0,0 1 0,0 0 1,0 0-1,0 0 0,0 0 0,0-1 0,0 1 0,0 0 0,0 0 1,0 0-1,0 0 0,0-1 0,0 1 0,0 0 0,0 0 0,1 0 1,-1 0-1,0 0 0,0 0 0,0 0 0,0-1 0,0 1 0,0 0 1,1 0-1,13-9-1555,20-2-210,-29 11 1729,-1 1 0,1-1 0,-1 1 0,1-1 0,-1 1 0,0 1 0,1-1 0,-1 1 0,0-1 0,0 1 0,0 0 0,0 1 0,0-1 0,-1 1 0,1-1 0,5 7 0,-3-3 91,-1 1-1,0 0 1,0 0-1,-1 0 1,0 1 0,0-1-1,-1 1 1,4 11 0,-1 4 359,0 1 1,-2-1 0,-1 1 0,-1 0-1,-1 37 1,-3-35-100,-1-1 1,-1 1-1,-1-1 1,-1 1-1,-2-1 1,0-1-1,-2 0 0,-1 0 1,0-1-1,-2 0 1,-1-1-1,0-1 1,-19 21-1,7-12 168,-2-1 0,-1-1-1,-1-2 1,-1 0 0,-1-3 0,-2 0-1,-64 31 1,55-37-2131,30-13 20,-1 0 0,1-2 0,-28 3 0,37-4 1300,0-1 0,0 0 0,0 1 0,-1-1 0,1-1 0,0 1 0,0-1 0,0 0 0,-1 0-1,1 0 1,0 0 0,0-1 0,1 1 0,-1-1 0,0 0 0,0 0 0,1-1 0,0 1 0,-1-1-1,1 0 1,0 1 0,0-2 0,0 1 0,1 0 0,-1 0 0,1-1 0,-4-5 0,0-33-8147,7 16 4437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42:12.4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11 357 1264,'-1'3'772,"-1"0"0,1-1-1,0 1 1,0 0 0,0 0 0,0-1-1,0 1 1,1 0 0,-1 0 0,1 0-1,0 0 1,0 0 0,0 0 0,0 0-1,0 0 1,1 0 0,-1 0 0,1 0-1,0 0 1,0-1 0,2 5-1,1-2-390,-1-1 0,1 0-1,1-1 1,-1 1-1,0-1 1,1 0-1,0 0 1,-1 0 0,1 0-1,10 3 1,5 2-287,1 0 0,0-1-1,0-1 1,0-1 0,1-1 0,-1-1 0,1-1 0,0-1 0,0-1 0,0-1 0,23-3-1,-35 2-97,0 1-1,0-2 0,0 1 0,-1-1 0,1-1 0,-1 0 0,0 0 0,0-1 0,0 0 0,0 0 1,-1-1-1,0-1 0,0 1 0,-1-1 0,1 0 0,-2-1 0,1 0 0,-1 0 0,0 0 1,-1-1-1,0 0 0,0 0 0,-1 0 0,0 0 0,5-19 0,-5 9-70,-1 1 0,-1-1 0,0 0 0,-1 0 0,-1 0 0,-5-34 0,4 44 62,-1 0 0,1 0 0,-1 0 0,-1 1 0,0-1 0,0 1 0,-1-1 0,0 1 0,0 0 0,-1 1 0,0-1 0,0 1 0,-1 0 0,1 0 0,-2 1 0,-9-10 0,12 14 24,1 0-1,-1 0 1,0 0 0,1 0-1,-1 1 1,0-1-1,0 1 1,0 0 0,0 0-1,0 1 1,0-1-1,-1 1 1,1 0 0,0 0-1,0 0 1,0 0 0,-5 2-1,2 0 16,0 0-1,0 1 1,0 0-1,0 0 1,0 1-1,1 0 1,0 0-1,-11 9 1,-3 5 28,2 2 0,0 0-1,1 0 1,-16 27 0,17-24-273,1 1-1,-21 46 0,32-61-250,1 0 1,0 0-1,1 0 0,0 1 0,-1 11 0,3-17-110,0 1 0,0-1 0,0 1 1,0-1-1,1 1 0,0-1 0,0 1 0,0-1 0,1 0 0,-1 0 1,1 1-1,2 3 0,-2-6-20,0 1 0,0-1 0,0 0 0,1 0 1,-1 1-1,1-1 0,-1-1 0,1 1 0,0 0 0,-1-1 1,1 1-1,0-1 0,0 0 0,4 1 0,13 3-2314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26:56.1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53 980,'0'-4'814,"-1"1"0,1 0-1,1 0 1,-1-1 0,0 1-1,1 0 1,0 0 0,0 0 0,0 0-1,0 0 1,0 0 0,0 0 0,3-3-1,-4 5-593,1 1-1,-1-1 1,1 1-1,-1-1 1,1 1-1,0 0 1,-1-1 0,1 1-1,0 0 1,-1-1-1,1 1 1,0 0-1,0 0 1,-1 0-1,1-1 1,0 1-1,0 0 1,-1 0 0,1 0-1,0 0 1,1 1-1,23 12 1589,-17-6-1499,-1 0 1,0 0-1,0 1 0,-1 0 0,0 1 0,0-1 0,-1 1 0,4 10 0,32 82 811,-30-70-741,7 19 28,-2 1 0,-3 0 1,10 74-1,-19-91-335,-2 0 1,-1 0-1,-2 0 1,-1 0-1,-2 0 1,-11 46-1,9-51 179,15-52-66,2-1-410,0 0 0,1 1 0,1 0-1,2 1 1,0 1 0,1 0 0,1 1 0,1 1-1,1 1 1,26-21 0,-34 32 198,-1 0-1,1 1 1,1 0 0,-1 0-1,1 2 1,0-1 0,0 2-1,22-5 1,-31 7 37,1 1 1,0-1-1,-1 1 0,1 0 1,0 0-1,0 0 0,-1 0 1,1 1-1,0-1 0,0 1 1,-1 0-1,1 0 0,-1 1 1,1-1-1,-1 1 0,1-1 1,-1 1-1,0 0 0,0 1 1,0-1-1,0 0 0,0 1 1,-1-1-1,1 1 0,-1 0 1,1 0-1,-1 0 0,0 0 1,0 1-1,-1-1 0,1 0 0,1 6 1,1 3 157,-1 1 0,0 0 0,-1-1 0,0 1 0,-1 1 0,0-1 0,-1 0-1,-1 0 1,0 0 0,-1 0 0,0 0 0,-6 16 0,5-19-146,0 0 0,-1-1 0,-1 1 0,0-1 0,0 0 0,-1 0 0,0 0 0,0-1 0,-1 0 0,0 0-1,0-1 1,-1 0 0,0 0 0,0-1 0,-18 11 0,25-17-176,0 1 1,0 0-1,0-1 1,0 1-1,0-1 0,-1 1 1,1-1-1,0 0 1,0 1-1,0-1 0,-1 0 1,1 0-1,0 0 1,-1 0-1,1 0 0,0 0 1,0 0-1,-1 0 0,1-1 1,0 1-1,0-1 1,0 1-1,-1 0 0,1-1 1,0 0-1,0 1 1,0-1-1,0 0 0,0 1 1,0-1-1,0 0 1,0 0-1,0 0 0,0 0 1,1 0-1,-1 0 1,0 0-1,1 0 0,-1 0 1,1-1-1,-1 1 0,1 0 1,-1 0-1,1 0 1,0-1-1,-1-1 0,-2-9-1921,1-1-1,0 0 0,-1-23 0,2 14-542,-3-3-226,1-3 62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42:12.82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106 0 880,'16'2'20474,"-10"31"-14736,-10 41-3879,-7-6-905,-4-2 0,-3 0 0,-50 124 0,57-161-5808,11-23 1200,9-18 1328,50-77-15297,-45 61 14489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42:13.16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35 2344,'3'-4'5160,"21"-23"13367,-11 24-15643,-12 3-3069,0 1 1,0 0-1,0-1 0,-1 1 0,1 0 0,0-1 0,-1 1 1,1 0-1,-1 0 0,1 0 0,-1-1 0,1 1 1,-1 0-1,1 0 0,-1 0 0,0 0 0,0 0 0,1 1 1,1 4-1355,2 4-3577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42:13.49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127 0 2604,'-27'60'10902,"2"1"-3984,-41 126 716,66-186-7614,-3 7 58,-2 12 227,5-20-303,1 0-1,0 0 1,-1 0-1,1 0 1,-1 0-1,1 0 1,0 0-1,-1 0 0,1-1 1,-1 1-1,1 0 1,-1 0-1,1-1 1,0 1-1,-1 0 1,1-1-1,-1 1 1,0 0-1,1-1 1,-1 1-1,1-1 1,-1 1-1,0-1 0,1 1 1,-1-1-1,0 1 1,1-1-1,-1 1 1,0-2-1,11-9-104,125-124-1582,-114 115 1430,1 1 0,1 1 0,1 1 0,36-18 0,-59 34 268,1-1-1,-1 1 0,0 0 0,1 0 1,0 0-1,-1 0 0,1 0 1,0 1-1,-1-1 0,1 1 0,0 0 1,0 0-1,-1 0 0,1 0 1,0 0-1,0 0 0,-1 1 0,1 0 1,0-1-1,0 1 0,-1 0 1,1 0-1,-1 0 0,1 1 0,-1-1 1,0 0-1,1 1 0,-1 0 1,0-1-1,3 5 0,1 1 113,-1 1-1,-1 0 0,1 0 1,-1 0-1,-1 0 1,1 1-1,-2 0 1,4 10-1,1 22 126,-1 0 0,-1 0-1,-3 1 1,-1-1 0,-8 69-1,6-104-301,1 1 0,-2-1 0,1 0 0,-1 0-1,0 1 1,0-1 0,-5 10 0,4-12-409,0 0 1,0 0 0,0 0-1,0 0 1,-1 0-1,1-1 1,-1 1 0,-7 4-1,3-3-1136,-1-1-1,0 0 1,0 0 0,0-1-1,-1 0 1,1-1-1,-1 0 1,1 0-1,-20 0 1,-5 0-2573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42:13.84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2424 188 2492,'15'-8'22278,"-37"15"-15100,-4 0-7955,-105 8 1282,-1-6-1,-153-9 1,184-2-423,-1187-82-82,911 16 0,359 62 0,-12-4 0,29 10 0,0 0 0,1-1 0,-1 1 0,0 0 0,0 0 0,0 0 0,0 0 0,1 0 0,-1 0 0,0 0 0,0 0 0,0 0 0,1 0 0,-1 1 0,0-1 0,0 0 0,1 0 0,-1 1 0,0-1 0,0 0 0,1 1 0,-1-1 0,0 1 0,1-1 0,-1 1 0,1 0 0,-2 0 0,2-1-69,0-1 0,1 1 0,-1 0 0,0 0 0,0-1 0,0 1 1,0 0-1,0 0 0,0-1 0,0 1 0,0 0 0,0-1 0,0 1 0,0 0 0,-1 0 0,1-1 0,0 1 0,0 0 1,0 0-1,0-1 0,0 1 0,0 0 0,-1 0 0,1 0 0,0-1 0,0 1 0,0 0 0,0 0 0,-1 0 0,1-1 0,0 1 1,0 0-1,-1 0 0,1 0 0,0 0 0,0 0 0,-1 0 0,1 0 0,0-1 0,0 1 0,-1 0 0,1 0 0,0 0 1,0 0-1,-1 0 0,26-20-18455,-21 16 17269,0 0-310,1-2-2819,3-5 1103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42:14.29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716 8 2352,'-3'-7'18894,"-2"8"-18321,-7 5 39,-1-1 0,2 2-1,-1 0 1,1 0-1,0 1 1,1 0 0,-1 1-1,-13 16 1,2-5 71,-57 44 662,-4-3 1,-153 85 0,191-120-1195,33-18-113,-1-2-8,1 1 0,0 0-1,1 0 1,0 2 0,0-1-1,1 1 1,0 1 0,-16 19-1,26-29-27,0 1 0,0-1-1,0 1 1,0-1 0,0 0-1,0 1 1,0-1-1,0 1 1,0-1 0,1 0-1,-1 1 1,0-1 0,0 1-1,0-1 1,1 0 0,-1 1-1,0-1 1,0 0-1,1 1 1,-1-1 0,0 0-1,0 0 1,1 1 0,-1-1-1,0 0 1,1 0 0,-1 0-1,1 1 1,-1-1 0,0 0-1,1 0 1,-1 0-1,0 0 1,1 0 0,-1 0-1,1 0 1,-1 1 0,0-1-1,1 0 1,-1-1 0,1 1-1,-1 0 1,1 0-1,-1 0 1,1 0 0,33 2 134,-14-1-81,-13 2-55,-1 0 0,1 0 0,0 0 0,-1 1 0,0 0 0,0 1 0,0-1 0,0 1 0,-1 0 0,0 1 0,0-1 0,0 1 0,-1 0 0,6 11 0,8 13 0,24 57 0,-34-67 0,254 595-10878,-258-605 9109,0 0 1,-1 1-1,-1-1 1,0 1 0,0-1-1,-1 1 1,-1 12-1,-3 4-2852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42:17.36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1329 59 1336,'1'-20'18602,"1"19"-18148,9 1 5039,2 9-5538,4 14 407,-1 1 0,-2 0 0,0 1 0,12 31 0,-17-37-331,10 20 3,7 15-1,20 62 1,-43-94 13,-16-33 41,-15-33 34,2-6-203,3-1 0,3 0 1,1-2-1,3-1 0,-10-62 1,26 100 40,6 14-38,-5 3 79,0 0 0,-1 0 0,1 0 0,0 0-1,0 0 1,0 1 0,-1-1 0,1 0 0,-1 0 0,1 1-1,-1-1 1,1 0 0,-1 1 0,0-1 0,0 1 0,0-1-1,0 0 1,0 2 0,-1 6 55,0 0 1,-1 0-1,0-1 0,0 1 1,-1-1-1,0 1 0,-1-1 0,0 0 1,0-1-1,0 1 0,-1-1 1,-1 1-1,1-1 0,-1-1 0,0 1 1,0-1-1,-1 0 0,-9 6 1,-11 8 124,-2 0 1,0-2 0,-41 18 0,68-34-172,-1-1 1,1 1-1,-1-1 0,0 0 1,0 0-1,0 0 0,0 0 1,0 0-1,0-1 0,0 1 0,0-1 1,0 0-1,0 0 0,0 0 1,0 0-1,0-1 0,0 1 1,0-1-1,-4-1 0,5 0-22,0 0 0,0 1 0,1-1-1,-1 0 1,0 0 0,1 0 0,-1 0-1,1-1 1,0 1 0,-1 0 0,1-1-1,0 1 1,1-1 0,-1 1 0,0-1-1,1 1 1,-1-1 0,1 1 0,0-1-1,0 0 1,0 1 0,0-5 0,1-20-78,-2 3-42,-12 55 120,8-14 74,-3 7 48,0-1 0,-15 28 0,21-47-95,0 0 0,0 1 0,-1-1 0,0 0 1,0 0-1,0-1 0,0 1 0,-1 0 0,1-1 1,-1 0-1,0 0 0,0 0 0,0 0 0,0-1 0,0 0 1,-1 1-1,-8 2 0,6-5-12,0 0 0,0 0 0,1-1 0,-1 0-1,0 0 1,1 0 0,-1-1 0,1 0 0,-1 0 0,1-1 0,0 0 0,0 0-1,0 0 1,-8-7 0,4 5 27,1-1-1,-1 1 1,0 1 0,-14-4-1,21 7 9,0 0 0,0 1 0,-1-1 0,1 1 0,0 0-1,-1 0 1,1 0 0,0 1 0,0-1 0,-1 1 0,1 0-1,0 0 1,0 0 0,0 0 0,0 0 0,0 1-1,0-1 1,-4 4 0,-9 7 86,0 1 0,1 1-1,1 0 1,0 1 0,-16 23-1,-56 94 1002,27-38-741,-25 18-384,-97 103 0,151-178-1374,-36 57 0,39-54-672,-38 46 1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42:17.69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1 101 84,'20'12'8405,"-16"-9"-6022,0 0 0,0-1 0,0 0 0,1 1 0,-1-2 0,1 1 0,8 2 0,9-8 2156,0-16-7210,-21 18 2296,0 0-1,-1 1 0,1-1 0,-1 0 0,1 0 0,-1 0 0,0 0 0,1 0 1,-1 0-1,0 0 0,0 0 0,-1 0 0,1 0 0,0 0 0,-1 0 1,1 0-1,-1 0 0,1 1 0,-1-1 0,0 0 0,0 0 0,0 0 0,0 1 1,0-1-1,0 1 0,-2-3 0,-2-2-1651,1 0 0,-1 0 1,-1 0-1,1 1 0,-10-8 0,-8-2-2173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42:18.04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266 142 3184,'-12'-23'10495,"13"0"-3853,0 20-6167,1-1 1,0 1-1,0-1 0,0 1 0,0 0 1,1 0-1,-1 0 0,1 0 0,0 0 1,6-4-1,3-2-277,0 1 0,0 1 0,1 0 0,0 0 0,20-5-1,-32 11-164,0 0 0,1 0-1,-1 1 1,1-1-1,-1 1 1,1-1-1,-1 1 1,1-1-1,-1 1 1,1 0 0,-1 0-1,1 0 1,-1 0-1,1 0 1,-1 0-1,1 0 1,-1 0-1,1 1 1,-1-1 0,1 1-1,-1-1 1,1 1-1,-1 0 1,1-1-1,-1 1 1,0 0-1,3 2 1,-4-1 13,1 0 0,-1 0 0,0 1 0,1-1 0,-1 0 1,0 0-1,0 1 0,-1-1 0,1 0 0,0 0 0,-1 0 0,1 1 0,-1-1 0,0 0 0,0 0 1,0 0-1,0 0 0,0 0 0,-3 3 0,-7 13 66,-1 0 0,-1-1 0,0-1 0,-1 0 0,-1-1 0,-23 18 0,-109 73-3421,111-82 1309,26-18 558,1-1 0,-1 0-1,0 0 1,-12 3 0,-22 4-9489,35-10 7240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42:18.3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693 40 3152,'9'-40'24550,"-9"58"-23895,0 11 136,0 1-1,-3-1 0,0 0 0,-14 53 1,13-69-787,0-1 1,-2 0 0,1 0-1,-1 0 1,-1-1-1,0 1 1,-1-2-1,0 1 1,-1-1 0,0 0-1,0-1 1,-1 0-1,-12 9 1,-1-2-838,-1-1 0,-43 19-1,33-19-2597,-56 15-1,28-15-2545,-1-3 1,-70 5 0,64-11 1827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42:18.7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942 28 504,'29'-27'22581,"-28"33"-18563,-6 14-3972,-2 0 501,-1-1 0,-1 1 0,-1-1 0,-1-1 0,0 1-1,-15 16 1,-90 98 495,82-96-791,4-5-691,-1 0 1,-54 40-1,72-62-328,-1-1 1,0-1 0,-1 0-1,-16 6 1,22-11-147,0 0 0,0-1 0,0 1 0,-1-2 0,1 0 0,0 0 0,-1 0 0,-10-2 0,18 1 620,0 0-1,0 0 1,0 0 0,0-1 0,0 1-1,0-1 1,0 0 0,1 1 0,-1-1 0,0 0-1,0 0 1,1 0 0,-1 0 0,0-1 0,1 1-1,-1 0 1,1-1 0,0 1 0,-1-1 0,1 1-1,-2-3 1,2 0 53,-1 1 0,1-1 0,0 0 0,0 1 0,0-1 0,0 0 0,1 0 0,0 0 0,-1 0 0,2-5 0,0-3 152,1-1 0,0 1 1,0 0-1,2 1 0,-1-1 1,7-11-1,1 0 603,1 1 1,0 1 0,25-31-1,-29 42 515,0 0-1,1 1 1,1 0-1,-1 0 1,1 1-1,1 0 1,0 1-1,18-10 1,-28 17-908,0-1-1,-1 0 1,1 1 0,0 0 0,0-1 0,0 1-1,0-1 1,-1 1 0,1 0 0,0 0 0,0-1 0,0 1-1,0 0 1,0 0 0,0 0 0,0 0 0,0 0-1,0 0 1,0 0 0,0 1 0,-1-1 0,1 0-1,0 0 1,0 1 0,0-1 0,0 1 0,0-1-1,-1 1 1,2 0 0,-1 0 0,-1 1-1,1-1 1,-1 1-1,1-1 1,-1 0-1,0 1 1,0-1-1,1 1 1,-1-1-1,0 1 1,0 0-1,-1-1 1,1 1-1,0-1 1,-1 3-1,-1 4 158,-1 1-1,0-1 0,0-1 1,-1 1-1,-5 10 1,-15 11-189,-2 0 0,0-2-1,-2-1 1,-1-1 0,0-2 0,-42 26 0,29-24-2571,-1-2-1,-56 23 0,76-38-1426,1 0-1,-1-1 1,-36 5-1,37-10 487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26:56.51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69 2268,'3'-17'3500,"2"-14"3317,-4 11 989,0 20-7745,-1 0 1,0 0-1,0 0 1,1 0-1,-1 0 1,0-1-1,0 1 1,1 0-1,-1 0 1,0 0 0,1 0-1,-1 0 1,0 0-1,0 0 1,1 0-1,-1 0 1,0 0-1,1 0 1,-1 1 0,0-1-1,0 0 1,1 0-1,-1 0 1,0 0-1,0 0 1,1 0-1,-1 1 1,0-1-1,0 0 1,0 0 0,1 0-1,-1 1 1,0-1-1,0 0 1,0 0-1,1 1 1,-1-1-1,0 0 1,0 0-1,0 1 1,0-1 0,0 0-1,0 0 1,0 1-1,0-1 1,0 0-1,0 1 1,0-1-1,11 14 211,11 28 401,-2 1 1,-2 0 0,-2 1-1,-2 1 1,12 64 0,-14-29-488,-3 1 1,-2 105-1,-8-172-600,1 25-2142,4-21-3268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42:19.1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727 548 684,'3'-9'2467,"-1"6"-1111,-1 0 0,1 0-1,-1-1 1,0 1 0,-1 0-1,1-1 1,0 1 0,-1-1-1,0 1 1,0 0 0,0-1-1,0 1 1,-1-1-1,0-3 1,-23 37 2876,9-8-4090,0 0 1,1 1-1,1 1 1,1 0-1,2 0 1,0 1-1,1 0 1,2 1-1,1 0 1,1 0 0,0 1-1,3 0 1,0-1-1,1 1 1,4 27-1,4-11-140,17 55-1,-13-59 6,11 70-1,-22-103-5,1-1 1,-1 0-1,0 0 0,-1 1 0,1-1 1,-1 0-1,0 0 0,0 1 0,-1-1 1,1 0-1,-1 0 0,0 0 0,-1-1 1,1 1-1,-1 0 0,0-1 0,-4 5 1,1-2 1,0-1 1,-1-1 0,0 1 0,0-1 0,0 0-1,-1 0 1,1-1 0,-1 0 0,-14 4-1,-2 0 79,0-2-1,-1-1 0,0 0 0,0-2 0,-1-1 0,-31-2 0,32-1 142,0-1-1,0-2 0,1 0 1,-38-13-1,49 13-121,1-1 1,-1 0-1,1-1 0,0 0 1,0-1-1,0-1 0,1 1 0,0-2 1,-16-16-1,22 19-101,1 0 0,0 0 0,0-1 0,1 1 0,-1-1 0,2 0 0,-1 0 0,1 0 0,0 0 0,0 0 0,1 0 0,0-1 0,0 1 0,0 0 0,1-1 0,1 1 0,-1 0 0,1-1 0,0 1 0,4-13 0,5-12 0,1 2 0,1-1 0,23-40 0,-21 43 0,90-162-1774,79-82-5193,165-147-3606,-303 370 3033,-28 30 3903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42:20.12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1987 2 1280,'20'-2'11556,"-9"9"-4343,-10-3-6820,0-1 0,0 0 1,-1 0-1,1 0 0,-1 1 1,0-1-1,0 0 0,0 0 1,-1 7-1,-2 6-80,0 0 1,-1 0-1,0 0 0,-1 0 0,-1-1 1,-1 0-1,-8 15 0,-2-1 94,-1-1 0,-30 38 0,14-28-263,-2-1 0,-1-1 0,-2-2 0,-2-2 0,0-2 0,-2-1-1,-2-3 1,0-1 0,-1-2 0,-61 20 0,94-39-144,-1 0 0,1 0-1,-1-2 1,1 0 0,-1 0 0,0-1 0,0-1-1,1 0 1,-25-4 0,34 3-3,0 0 1,-1 0-1,1 0 1,0-1-1,-1 1 0,1-1 1,0 0-1,0 0 1,0-1-1,0 1 0,1-1 1,-1 0-1,1 0 1,0 0-1,-1 0 0,1-1 1,1 1-1,-1-1 0,0 0 1,1 0-1,0 0 1,0 0-1,0 0 0,1 0 1,-1 0-1,1-1 1,0 1-1,0-1 0,0 1 1,1-1-1,-1 1 1,2-8-1,-4-8 220,-4 31-146,-14 21 22,6-20-49,-1 0 1,-1-1 0,0-1-1,0-1 1,-1 0 0,0-1-1,-1-1 1,1-1 0,-27 5 0,14-4 12,0-2 0,0-2 1,-1 0-1,1-3 1,-37-2-1,62 1-19,-1 0 0,1 0 0,0 0 1,0-1-1,0 0 0,0 0 0,0 0 0,0-1 0,-6-4 0,11 6-32,0 0-1,-1 0 1,1 0-1,0 0 1,0 0-1,0 0 1,0 0-1,0-1 1,0 1-1,1 0 1,-1-1-1,0 1 1,0 0-1,1-1 1,-1 1-1,1-1 1,0 1-1,-1-1 1,1 1-1,0-1 1,0 0-1,0 1 1,0-1-1,0 1 1,0-1-1,0 1 1,1-1-1,-1 1 1,1-1 0,-1 1-1,1-1 1,-1 1-1,1 0 1,0-1-1,0 1 1,-1 0-1,1-1 1,0 1-1,0 0 1,0 0-1,1 0 1,0-1-1,0-1-11,0 1 0,-1 0 0,1 0-1,0 0 1,0 0 0,1 0 0,-1 0 0,0 1-1,1-1 1,-1 1 0,1 0 0,-1-1 0,1 1 0,0 0-1,-1 1 1,1-1 0,0 0 0,0 1 0,5-1-1,-6 2 8,-1-1 1,1 1-1,0 0 0,-1-1 0,1 1 0,0 0 0,-1 0 0,1 0 1,-1 1-1,1-1 0,-1 0 0,0 0 0,0 1 0,1-1 0,-1 1 0,0-1 1,0 1-1,0-1 0,0 1 0,-1 0 0,1 0 0,0-1 0,-1 1 1,1 0-1,-1 0 0,0 0 0,0-1 0,1 1 0,-1 0 0,-1 4 1,1 5 77,0 0 0,-1 1 0,0-1 0,-1 0 0,-1 0 0,1 0 1,-2 0-1,0-1 0,0 1 0,-1-1 0,-8 14 0,-2 1 149,-1-2 0,-1 1 0,-26 26 0,-16 9-1752,-3-3 0,-2-2 0,-3-3-1,-119 69 1,135-94-5052,44-23 4655,0-1-1,-1 0 1,1 0 0,-1 0-1,-9 1 1,3-3-2081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42:20.46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0 295 2056,'114'-63'15668,"5"9"-9799,96-51-6410,-211 101-156,1 1-1,0-1 0,-1 1 1,0-1-1,0-1 1,6-6-1,-10 10 440,1 1 0,0-1 0,-1 0 0,1 1 0,-1-1 0,1 0 0,-1 0 0,1 1 0,-1-1 0,0 0 0,1 0 0,-1 0 0,0 1 0,0-1 0,1 0 0,-1 0 0,0 0 0,0 0 0,0 0 0,0 0 0,0 1 0,0-1 0,-1 0 0,1 0 0,0 0 0,0 0 0,0 0 0,-1 1 0,1-1 0,-1 0 0,1 0 0,0 0 0,-1 1 0,0-1 0,1 0 0,-1 1 0,1-1 0,-1 0 0,0 1 0,1-1 0,-1 1 0,0-1 0,0 1 0,1-1 0,-1 1 0,0 0-1,0-1 1,0 1 0,1 0 0,-1 0 0,-2-1 0,-12-1-3358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42:20.79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942 2 12,'2'-1'18035,"4"10"-12912,4 12-3712,1 20-392,-2 1-1,-2 0 1,-2 1 0,-1 80-1,-26 171 771,19-270-1699,-1-1 1,-1 0-1,-1 0 0,-1 0 1,0-1-1,-2 0 1,-23 40-1,22-46-58,-1-1 0,-1 0 0,0-1 0,-1 0 0,0-1 0,-1 0 0,-1-1 0,0-1 0,0 0 0,-25 12 0,6-7-14,0-1 1,-1-1-1,-1-2 0,0-2 0,0-1 0,-46 5 0,54-11-7,-1-1 1,0-1-1,0-1 0,0-2 1,1-1-1,-1-1 0,1-1 1,-46-15-1,67 17-11,-1 0 0,1 0 0,-1 0 0,1-1 0,0 0 0,0 0 0,1 0 0,-1-1 0,1-1 0,0 1 0,0-1 0,1 0 0,-1 0 0,1 0 0,1-1 0,-1 1 0,1-1 0,1 0 0,-1-1 0,1 1 0,0-1 0,1 1 0,0-1 0,0 0 0,0 0 0,1 0 0,0 0 0,1 0 0,0 0 0,0 0 0,2-10 0,6-35-317,2 1-1,2-1 1,3 2 0,1 0 0,3 1-1,2 1 1,3 1 0,37-60-1,-50 92-1016,1 1 0,1 0 0,23-23 0,11 5-5710,-42 30 5253,1 0 0,-1 1 0,1 0 0,0 0 0,0 1 0,11-2 0,-8 2-1715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42:21.10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48 0 1028,'28'33'31569,"-32"-42"-36151,-13 4-7316,-5 5 1847,10 2 8753,-9 2-2646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42:21.92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2874 22 1564,'1'-2'808,"1"0"-1,0 0 1,1 0-1,-1 1 1,0-1-1,0 1 1,1-1 0,-1 1-1,1 0 1,-1 0-1,1 0 1,0 0-1,-1 1 1,1-1-1,0 1 1,-1-1 0,5 1-1,13 11 5312,-3 16-3950,14 62 16,-21-55-1988,29 63-1,-26-76-187,-10-16-2,1 0-1,-1 0 0,0 0 0,0 0 0,-1 1 1,1 0-1,-1-1 0,1 7 0,-35-47-64,13 12 13,-3-2-9,2-1 0,0-1 1,2 0-1,1-2 0,-17-39 0,27 48 76,7 16 19,-1 0 0,0 0 0,0 1 0,-1-1 0,1 0 0,-1 1 0,0-1 0,-3-4 0,-16 49 1386,6-20-1202,-1 1 0,-1-2 0,-1-1 0,0 0 0,-2-1 0,0-1 1,-1 0-1,-1-2 0,-37 20 0,-18 5 821,-129 45 1,118-53-1047,-167 36 0,208-59 0,0-2 0,0-2 0,-1-3 0,0-1 0,-70-9 0,104 6 0,0 0 0,0-2 0,0 1 0,1-2 0,0 1 0,0-2 0,0 0 0,1-1 0,-1 0 0,-10-9 0,14 10 0,2-2 0,-1 1 0,1-1 0,0 0 0,0 0 0,1-1 0,0 0 0,1 0 0,0-1 0,0 1 0,1-1 0,0 0 0,-4-18 0,7 20 0,-1 1 0,0 0 0,-1-1 0,1 1 0,-1 0 0,-1 0 0,-6-10 0,9 17 0,-1 0 0,1 0 0,0 0 0,-1 1 0,1-1 0,0 0 0,-1 1 0,1-1 0,0 1 0,0-1 0,-1 1 0,1-1 0,0 1 0,0 0 0,0 0 0,0 0 0,0 0 0,-2 1 0,-21 21 0,21-20 0,-27 27 0,-71 65 0,87-84 0,0 0 0,0-2 0,0 0 0,-2 0 0,1-2 0,-17 7 0,28-12 0,0-1 0,-1 0 0,1 1 0,-1-2 0,1 1 0,-1 0 0,1-1 0,-1 0 0,1 0 0,-1 0 0,1-1 0,-1 1 0,1-1 0,-1 0 0,1-1 0,0 1 0,-7-4 0,8 3 0,0 0 0,0 0 0,0 0 0,1-1 0,0 0 0,-1 1 0,1-1 0,0 0 0,0 0 0,0 0 0,1 0 0,-1 0 0,1 0 0,-1-1 0,1 1 0,0-1 0,1 1 0,-1-1 0,0 1 0,1-1 0,0 1 0,0-7 0,0 8 0,0 0 0,0 0 0,0-1 0,0 1 0,0 0 0,-1 0 0,1 0 0,-1 0 0,0-1 0,0 1 0,1 0 0,-3-2 0,3 3 0,-1 0 0,0 1 0,1-1 0,-1 1 0,1-1 0,-1 1 0,0-1 0,0 1 0,1-1 0,-1 1 0,0 0 0,0 0 0,1-1 0,-1 1 0,0 0 0,0 0 0,0 0 0,1 0 0,-1-1 0,0 1 0,0 0 0,-1 1 0,-4 0 0,0 1 0,0 0 0,0 1 0,0-1 0,0 1 0,-9 7 0,0-2 0,-671 418-2409,600-359-4929,46-30-197,4 4-3759,27-28 7259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42:22.2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85 3316,'9'-4'10183,"-1"0"-3914,6-2-1945,22-7-3424,105-21-2385,-150 24-7002,-13 1 2796,5 6 2121,-4 2 59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42:22.5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0 157 2928,'3'-5'10219,"7"-5"-5189,28-19-1290,22-8-2393,32-24-4186,-84 51 690,-5 6-975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42:22.92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2328 5 1232,'11'-4'13502,"8"10"-8214,18 14-3462,-33-17-917,18 11-360,0 1 1,-1 2-1,-1 0 1,33 36-1,-47-46-476,0 0 0,0 0 0,-1 0 0,0 1 0,0-1 0,-1 1 1,0 0-1,0 1 0,-1-1 0,0 1 0,-1-1 0,0 1 0,0 0 0,-1 0 0,0 0 0,0 0 0,-2 16 0,-1-15 50,-1-1 0,-1 0-1,0 0 1,0 0 0,-1 0-1,0-1 1,0 0 0,-1 0 0,0 0-1,0-1 1,-1 0 0,0 0-1,0 0 1,-1-1 0,-14 10 0,-12 5 268,-1 0 1,-53 21-1,-2-5 164,-2-3-1,-155 34 0,-202 2 454,275-56-950,-249-11 0,308-11-52,0-5-1,1-4 1,-131-38 0,108 9-6,123 40 0,1 1 0,1-2 0,-1 0 0,1-1 0,1 0 0,-1 0 0,2-2 0,-12-10 0,20 18 0,1 1 0,-1-1 0,1 0 0,-1 1 0,1-1 0,0 0 0,0 0 0,0 0 0,0 0 0,0 0 0,0-1 0,0 1 0,1 0 0,-1 0 0,1 0 0,-1-1 0,1 1 0,0 0 0,0-1 0,0 1 0,0 0 0,1 0 0,-1-1 0,0 1 0,1 0 0,0 0 0,-1-1 0,1 1 0,0 0 0,0 0 0,1 0 0,-1 0 0,0 0 0,0 1 0,1-1 0,-1 0 0,1 0 0,0 1 0,0-1 0,-1 1 0,1 0 0,0-1 0,0 1 0,3-1 0,7-5 0,-1 1 0,1 1 0,0 0 0,0 0 0,1 1 0,20-3 0,-5 3 1,0 2 0,1 1 1,-1 1-1,1 1 0,-1 2 0,0 1 1,49 12-1,193 78-20,-165-54-15,-74-28-354,50 16-4402,-67-24 2817,1 0 1,0-1-1,0-1 1,0 0 0,0-1-1,25-1 1,45-8-6500,-36 4 4457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42:23.27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871 80 340,'17'-16'2837,"7"-15"5442,-23 30-7970,-1 0 1,1 1-1,-1-1 0,1 0 0,-1 0 0,0 0 0,1 0 0,-1 0 0,0 0 0,0 0 1,0 0-1,0 0 0,0 0 0,0 1 0,0-1 0,0 0 0,0 0 0,0 0 1,-1 0-1,1 0 0,0 0 0,-1-2 0,-1 2-138,1 0 0,0 0 0,-1 0 0,1 0 0,-1 1 0,1-1 0,-1 0 0,1 1 0,-1-1 0,1 1 0,-1-1 0,0 1 0,1 0 0,-1-1 0,0 1 0,1 0 0,-1 0 0,-2 1 0,-14 0 220,1 0 1,0 1-1,0 1 1,1 1-1,-26 9 1,-82 39-589,71-28-81,3-2-36,-136 59-4835,-88 53-9445,206-98 11014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26:56.92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0 280 2212,'2'-1'1198,"0"-1"1,1 1-1,-1 0 0,0-1 1,0 1-1,1 0 0,-1 1 0,1-1 1,-1 0-1,6 0 0,54-1 4436,-16 2-4536,-22-4-995,0-2 0,0 0 0,-1-1 0,38-18 0,-49 19-119,-1 0 0,1-1 0,-2 0-1,1-1 1,-1 0 0,0-1 0,-1 0 0,0 0-1,0-1 1,11-15 0,-18 21 9,0 1-1,0-1 0,-1 1 1,1-1-1,-1 1 1,0-1-1,1 0 1,-2 0-1,1 1 1,0-1-1,-1 0 1,0 0-1,0 0 1,0 0-1,0 0 1,-1 0-1,1 0 0,-1 1 1,0-1-1,-3-7 1,3 9 6,0 0 1,0 0-1,-1 0 1,1 1-1,-1-1 1,1 0-1,-1 1 1,0-1-1,0 1 1,0-1-1,1 1 0,-1 0 1,-1 0-1,1 0 1,0 0-1,0 0 1,0 1-1,0-1 1,-1 1-1,1-1 1,0 1-1,0 0 1,-1-1-1,1 1 1,0 1-1,-1-1 1,1 0-1,0 0 0,0 1 1,-1 0-1,1-1 1,0 1-1,0 0 1,0 0-1,-3 2 1,-5 2 60,0 0 1,1 0-1,0 2 1,0-1-1,1 1 0,0 0 1,0 1-1,0 0 1,1 0-1,0 0 1,1 1-1,0 0 1,0 0-1,1 1 0,0 0 1,1 0-1,0 0 1,1 0-1,-3 13 1,1-6 145,2 1 0,0 0 0,1 0 0,1 0 0,1 0 0,0 1 1,1-1-1,1 0 0,1 0 0,9 30 0,-9-38-209,1-2 0,1 1 1,0 0-1,0-1 0,1 0 0,0 0 1,0-1-1,1 1 0,-1-2 0,2 1 1,-1-1-1,1 0 0,0 0 0,0-1 1,1 0-1,-1 0 0,1-1 0,0 0 0,0-1 1,15 4-1,-1-1-1049,0-1-1,45 5 1,40-9-6509,8-15-2821,-75 8 6927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42:28.05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616 352 2940,'11'-15'7276,"8"-10"4324,-1 18-6384,-4 73-1254,-12-57-3932,-1-1 0,0 1 0,0-1 0,-1 1 1,0 0-1,0 0 0,-1-1 0,0 1 1,-1 0-1,-3 11 0,3-16-50,1 0 0,-1 0 0,0 0 0,1-1 0,-2 1 0,1-1 0,0 0 1,-1 1-1,1-1 0,-1 0 0,0 0 0,0-1 0,0 1 0,-1-1 0,1 1 0,0-1 0,-1 0 0,0 0 0,1-1 0,-1 1 0,0-1 0,0 0 0,-8 2 0,3-2-54,0-1-1,-1 0 0,1 0 0,-1-1 0,1 0 0,0 0 0,-1-1 0,1 0 0,0-1 0,0 0 0,1-1 0,-1 0 0,1 0 0,-1 0 0,1-1 0,1-1 0,-1 1 0,1-1 0,0 0 0,0-1 0,0 0 0,-8-12 0,10 12 62,0 1-1,1-1 1,0 0-1,0 0 1,1 0-1,0 0 1,0-1-1,1 0 1,0 1-1,0-1 1,1 0 0,0 0-1,0 0 1,1 0-1,0 0 1,0 0-1,1 0 1,0 0-1,0 1 1,1-1-1,0 0 1,1 0-1,-1 1 1,1 0-1,1-1 1,7-11-1,-6 11 7,0 1-1,1 1 1,0-1-1,0 1 1,0 0-1,1 0 1,0 1-1,0 0 1,0 0-1,0 0 1,10-3-1,-14 7 9,0 0-1,0 0 0,-1 0 0,1 1 0,0-1 0,0 1 0,0-1 0,0 1 1,0 0-1,0 0 0,0 1 0,0-1 0,0 0 0,0 1 0,-1 0 0,1 0 1,0 0-1,0 0 0,-1 0 0,1 0 0,0 1 0,-1-1 0,0 1 0,1 0 0,-1 0 1,0 0-1,0 0 0,0 0 0,0 0 0,0 1 0,0-1 0,-1 0 0,1 1 1,-1 0-1,1-1 0,0 5 0,-1-4 32,0 0 1,0 0-1,-1 0 1,1 0 0,-1 0-1,0 1 1,0-1-1,0 0 1,0 0-1,-1 0 1,1 0-1,-1 0 1,0 0-1,0 0 1,0 0-1,0 0 1,0 0-1,-1 0 1,1 0-1,-1 0 1,0-1-1,0 1 1,0-1-1,-4 5 1,-4 4 116,-1-1 1,0 0 0,0-1-1,-13 8 1,-11 5-83,-1-2 0,-1-2-1,-1-1 1,0-2 0,-1-2 0,-1-1 0,0-2 0,-79 9 0,117-19-53,0 1 1,0-1-1,0 0 1,-1 0-1,1 0 1,0 0-1,0 0 1,0 0-1,-1-1 1,1 1-1,0-1 1,0 0-1,0 1 1,0-1-1,0 0 1,0 0-1,0 0 1,0-1-1,0 1 1,-3-3-1,4 2 23,0 0 0,0 0 0,1 0 0,-1 0-1,0 0 1,1 0 0,-1 0 0,1 0 0,-1 0 0,1 0 0,0 0-1,0 0 1,0 0 0,0 0 0,1-1 0,-1 1 0,1-3-1,4-8 125,-1-1-1,2 2 1,-1-1-1,2 0 1,7-11-1,17-24-160,11-19 0,51-109 0,-91 171-256,1 0 0,-2-1 0,1 1 0,0 0 0,-1 0 0,1-10 0,-2 15 215,0 0-1,0-1 1,0 1-1,0 0 1,0-1-1,0 1 1,0 0-1,0-1 1,0 1-1,-1 0 1,1 0 0,0-1-1,0 1 1,0 0-1,0-1 1,0 1-1,-1 0 1,1 0-1,0-1 1,0 1-1,-1 0 1,1 0 0,0-1-1,0 1 1,-1 0-1,1 0 1,0 0-1,0 0 1,-1-1-1,1 1 1,0 0-1,-1 0 1,1 0 0,0 0-1,-1 0 1,1 0-1,-23 10-1289,17-6-852,-12 9-2229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42:28.39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44 2040,'13'-8'8350,"8"-4"2816,0 1-3838,1 3-3838,4 4-3841,-6 5-477,-5 0-5582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42:28.73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357 31 716,'11'-31'25423,"-18"50"-23201,2-9-1981,0 0 0,0-1 0,-1 0 0,0 0 1,-1 0-1,0-1 0,0 0 0,-1 0 0,0-1 1,0 0-1,-1 0 0,0-1 0,0 0 0,-18 8 1,17-9-375,-1 0 1,0-1-1,0 0 1,0 0-1,-1-1 1,1-1-1,-1 0 0,1-1 1,-1 0-1,0 0 1,1-2-1,-1 1 1,-20-5-1,30 5-17,0 0 0,0-1 0,1 1 0,-1-1 0,0 0 0,1 0 0,-1 1 0,1-1 0,-1 0 0,1 0 0,-1-1 0,1 1 0,0 0 0,-1 0 0,1-1 1,-2-1-1,-4-24-8168,7 24 7054,-1 0 0,1 0 0,-1 0 0,0 0 0,0 0 0,0 0 0,0 0 0,0 0 0,-1 1 0,1-1 0,-3-2 0,-3-3-2348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42:29.06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503 102 2572,'3'-9'17547,"-16"5"-11657,-23 6-6401,31-2 1669,-7 1-986,-15 2-58,0-1 0,1-2 0,-1 0 0,0-2 0,-48-10 1,75 12-116,-1 0 0,1 0 0,-1 0 0,1 0 0,-1 0 0,1 0 1,0 0-1,-1 0 0,1 0 0,-1 0 0,1-1 0,-1 1 0,1 0 0,0 0 1,-1-1-1,1 1 0,0 0 0,-1 0 0,1-1 0,0 1 0,-1 0 1,1-1-1,0 1 0,0 0 0,-1-1 0,1 1 0,0-1 0,0 1 1,0 0-1,0-1 0,-1 1 0,1-1 0,0 1 0,0-1 0,0 1 1,0-1-1,0 1 0,0 0 0,0-1 0,0 1 0,0-1 0,0 1 1,1-1-1,17-17-42,32-8-15,-44 24 53,57-18-43,-60 19 47,1 0 0,0 1-1,-1-1 1,1 1 0,0-1-1,-1 1 1,1 0 0,0 1 0,0-1-1,-1 1 1,1-1 0,0 1-1,-1 0 1,6 3 0,-7-3-7,-1 0 0,0 0-1,0 0 1,1 1 0,-1-1 0,0 0 0,0 1 0,0-1 0,0 1 0,0-1-1,-1 1 1,1 0 0,0-1 0,-1 1 0,1 0 0,-1 0 0,0-1 0,0 1-1,1 0 1,-1 0 0,0-1 0,0 1 0,-1 0 0,1 0 0,0-1 0,0 1 0,-1 0-1,1 0 1,-1-1 0,0 1 0,1-1 0,-1 1 0,-2 2 0,-1 3-210,0 0 1,0 0 0,0-1 0,-1 0-1,0 1 1,-9 6 0,-4 2-1490,-2 0 0,0-1 0,-1-1 0,-31 14 0,-97 35-8238,117-50 8306,-43 17-2151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42:29.3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136 138 768,'5'0'1400,"-1"0"-1,0 1 1,0-1-1,0 1 1,0 0 0,0 0-1,0 0 1,4 3-1,-5-3-541,1 1 0,-1 0 0,0 0 0,-1 0-1,1 0 1,0 1 0,-1-1 0,4 5 0,-2-2-312,-1 1 0,1-1 0,-1 1 1,0 0-1,-1 0 0,0 1 1,0-1-1,0 0 0,-1 1 0,1 8 1,0 0-465,-2 1 0,0-1 1,0 1-1,-2-1 0,0 1 1,0-1-1,-2 0 0,-9 26 1,6-26-38,0 0 0,-1-1 0,-1 0 0,-1 0 1,-19 21-1,26-30-39,-1-1-1,1 0 1,-1 0 0,-1-1 0,1 1 0,0-1 0,-1 0-1,0 0 1,0 0 0,0-1 0,0 0 0,0 0-1,0 0 1,0 0 0,-1-1 0,1 0 0,-1 0 0,1-1-1,-1 1 1,1-1 0,-6-1 0,9 1-4,1 0 1,-1 0-1,1 0 1,0-1 0,-1 1-1,1 0 1,0-1-1,0 0 1,-1 1-1,1-1 1,0 0-1,0 1 1,0-1-1,-1 0 1,1 0-1,0 0 1,0 0-1,0 0 1,1 0-1,-1 0 1,0 0-1,0-1 1,1 1-1,-1 0 1,0 0 0,1-1-1,-1 1 1,1 0-1,0-1 1,-1 1-1,1 0 1,0-1-1,0 1 1,0-1-1,0 1 1,0 0-1,0-1 1,0 1-1,1 0 1,-1-1-1,0 1 1,1 0-1,-1-1 1,1 1-1,-1 0 1,1-1 0,0 1-1,0 0 1,1-2-1,6-10 17,0 0-1,1 1 1,18-19 0,-18 20-13,340-366-135,-303 329-136,-46 48 186,0 0 0,1 0-1,-1 0 1,0 0 0,0 0 0,0 0-1,0 0 1,0 0 0,0 0 0,1-1-1,-1 1 1,0 0 0,0 0-1,0 0 1,0 0 0,0 0 0,0 0-1,0 0 1,0-1 0,0 1 0,0 0-1,0 0 1,0 0 0,1 0 0,-1 0-1,0-1 1,0 1 0,0 0-1,0 0 1,0 0 0,0 0 0,0 0-1,0-1 1,0 1 0,0 0 0,-1 0-1,1 0 1,0 0 0,0 0 0,0 0-1,0-1 1,0 1 0,0 0-1,0 0 1,0 0 0,0 0 0,0 0-1,0 0 1,-1 0 0,1-1 0,0 1-1,0 0 1,0 0 0,0 0 0,0 0-1,0 0 1,-1 0 0,1 0-1,0 0 1,0 0 0,0 0 0,0 0-1,0 0 1,-1 0 0,1 0 0,0 0-1,0 0 1,0 0 0,0 0 0,-21 2-5373,-38 11-4184,46-10 7201,-16 3-1041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42:30.35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1904 718 700,'13'-14'14774,"-11"13"-13905,-2 1-512,1 0 0,-1 0 1,1 0-1,-1 0 0,1 0 1,-1 0-1,1 1 0,-1-1 1,1 0-1,-1 0 1,1 0-1,-1 1 0,1-1 1,2 2 2143,-3-1-2144,0-1 1,1 1-1,-1 0 0,9 18 3562,-3 3-3707,5 20 512,-7-33-685,-1 0 0,-1 0 0,0 1 0,0-1 0,0 1 0,-1 0 0,-1-1 0,0 1 0,-2 19 0,2-28-57,0-1 1,-1 1-1,1-1 0,0 1 1,0-1-1,0 1 0,-1-1 1,1 1-1,0-1 1,-1 1-1,1-1 0,0 1 1,-1-1-1,1 1 0,-1-1 1,1 0-1,-1 1 1,1-1-1,-1 0 0,1 1 1,-1-1-1,1 0 1,-1 0-1,1 0 0,-1 1 1,1-1-1,-1 0 0,0 0 1,1 0-1,-1 0 1,1 0-1,-1 0 0,0 0 1,-24-9-571,-17-24-338,37 27 811,1 0 1,-1 0-1,1-1 1,1 1-1,-1-1 1,1 0-1,0 0 1,1 0-1,0-1 1,0 1-1,0-1 1,1 1-1,0-1 1,1 1-1,-1-1 1,2 1-1,-1-1 1,3-13-1,-1 5-63,2 1 0,-1 0 0,2 0-1,0 0 1,0 1 0,2 0 0,0 0-1,12-18 1,-19 31 187,1 0 0,0-1 0,-1 1 0,1 0 0,0 0 0,0 0 0,0 0 0,-1 0-1,1 0 1,0 0 0,1 1 0,-1-1 0,0 0 0,0 1 0,0-1 0,0 0 0,0 1 0,1-1 0,1 0 0,-2 2 31,-1-1 1,1 0-1,0 1 1,-1-1-1,1 0 1,-1 1-1,1-1 1,0 1-1,-1-1 1,1 0-1,-1 1 1,0 0-1,1-1 1,-1 1-1,1-1 1,-1 1-1,0-1 1,1 1 0,-1 0-1,0-1 1,0 1-1,0 0 1,1-1-1,-1 1 1,0 1-1,1 2 154,-1 1 0,0-1 0,1 1-1,-1-1 1,-1 1 0,1-1 0,-1 0 0,1 1-1,-1-1 1,-1 0 0,-1 5 0,-1-2 33,-1 1 0,-1-1 0,0 0 0,0 0 1,0-1-1,0 0 0,-1 0 0,0 0 0,-1-1 0,1 0 0,-10 4 1,5-2-78,0-2 0,0 1 1,0-2-1,-1 0 1,0 0-1,1-1 1,-15 1-1,24-3-146,1-1 0,-1 0 0,1 0 0,-1 0-1,0 0 1,1 0 0,-1 0 0,1-1 0,-1 1 0,1-1 0,-1 0 0,1 0 0,-1 0 0,1 0 0,-4-2-1,5 1-26,0 1 0,0 0-1,0 0 1,0-1 0,0 1-1,0 0 1,0-1 0,0 1-1,0-1 1,1 0 0,-1 1-1,1-1 1,-1 1 0,1-1-1,0 0 1,-1 1 0,1-4-1,1-5-151,0 0-1,1 0 0,0 0 0,0 1 0,1-1 0,5-10 0,-7 18 147,-4 5 27,0 0-1,1 0 1,-2 0 0,1 0 0,0-1-1,0 0 1,-1 1 0,1-1 0,-1 0 0,0-1-1,0 1 1,-6 1 0,-56 17 433,51-18-380,0-1 0,0 0 0,-1-1 0,1 0 0,0-2-1,0 1 1,0-2 0,1 0 0,-1-1 0,0 0 0,1-1 0,0-1 0,0 0 0,1-1 0,-14-9 0,20 11-17,-1-1 0,1 1 0,0-2 0,0 1 0,0-1 0,1 0 0,0 0 0,1-1 0,0 1 0,0-1 0,0-1 0,1 1 0,0 0 0,1-1 0,0 0 0,0 0 0,1 0 0,0 0 0,1 0 0,0-1 0,0 1 0,1 0 0,0-1 0,1 1 0,2-13 0,3-9-9,2 1 0,1 0 0,21-44-1,48-84 45,-71 145-68,0 0-1,-5 6 0,1 1 0,0 0 0,0 0 0,1 1 0,-1-1 0,1 1 0,0 0 0,7-7 0,-10 18 0,0-1 0,0 1 0,0-1 0,-1 1 0,0-1 0,0 1 0,0 5 0,-15 54 0,-2-1 0,-3 0 0,-3-2 0,-37 73 0,34-77 0,-3 0 0,-2-2 0,-68 92 0,92-139 0,0-2 0,-1 1 0,1-1 0,-2 0 0,1-1 0,-1 0 0,-10 6 0,17-11 0,1 0 0,-1 0 0,0 0 0,0 0 0,0-1 0,0 1 0,0 0 0,0-1 0,0 0 0,0 1 0,0-1 0,0 0 0,-1 0 0,1 0 0,0 0 0,0-1 0,0 1 0,0 0 0,0-1 0,0 1 0,0-1 0,0 0 0,0 0 0,0 0 0,1 0 0,-1 0 0,0 0 0,0 0 0,1-1 0,-1 1 0,1-1 0,-1 1 0,1-1 0,0 1 0,-1-1 0,1 0 0,0 0 0,0 1 0,0-1 0,1 0 0,-1 0 0,0 0 0,0-2 0,0-2 0,0 1 0,0 0 0,0-1 0,0 1 0,1 0 0,0-1 0,0 1 0,1 0 0,0-1 0,0 1 0,0 0 0,0-1 0,1 1 0,0 0 0,3-7 0,-9 41 0,0-20 0,0 1 0,-1-1 0,0 0 0,0-1 0,-1 1 0,0-1 0,-13 13 0,15-17 0,-1 0 0,1-1 0,-1 0 0,0 0 0,0 0 0,0 0 0,0-1 0,-1 0 0,1 0 0,-1 0 0,1-1 0,-1 0 0,0 0 0,1 0 0,-11-1 0,12 1 0,1-1 0,0 0 0,-1-1 0,1 1 0,0-1 0,-1 1 0,1-1 0,0 0 0,0 0 0,0-1 0,-1 1 0,1-1 0,1 1 0,-1-1 0,0 0 0,0 0 0,1 0 0,-1 0 0,1-1 0,-1 1 0,1-1 0,0 0 0,0 1 0,-2-6 0,0 0 0,1 0 0,1 0 0,0 0 0,0 0 0,0 0 0,1-1 0,0 1 0,1-16 0,0 23 0,0 0 0,0 1 0,0-1 0,0 0 0,0 1 0,0-1 0,0 0 0,0 1 0,0-1 0,-1 0 0,1 1 0,0-1 0,0 1 0,0-1 0,-1 0 0,1 1 0,0-1 0,-1 1 0,1-1 0,0 1 0,-1-1 0,1 1 0,-1-1 0,1 1 0,-1-1 0,1 1 0,-1 0 0,1-1 0,-1 1 0,-1-1 0,-20 6 0,-32 32 0,43-29 0,-191 117-4593,69-47 807,-113 59-16566,199-107 16412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42:30.69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1160,'13'13'2259,"0"-1"0,1 0-1,0-1 1,0 0 0,1-1 0,1-1-1,23 11 1,-13-9-714,0-2 1,0-1-1,1-1 0,33 5 0,15-5-1469,-1-3-1,123-8 0,-172 3-2080,1-2-1,42-9 1,-59 10 753,0-1-1,0 0 1,-1-1 0,1 1-1,-1-2 1,0 1 0,0-1 0,0-1-1,-1 1 1,12-12 0,0-7-2767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42:31.02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0 593 2120,'7'-3'3429,"10"-5"6530,-9 2-6243,-3-1-5074,-3-1-5990</inkml:trace>
  <inkml:trace contextRef="#ctx0" brushRef="#br0" timeOffset="1">2391 17 2360,'7'-12'13707,"-8"11"-13278,-15-3 4584,-37 9-5125,41-3 1439,-60 9-796,0 3-1,-106 36 1,-135 67-3323,85-29-3742,-83 25-4636,191-72 7534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42:31.40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192 99 2424,'82'-98'23338,"-82"108"-22770,0 0 0,-1 0 0,-1 0 0,-2 12 1,-16 40-36,-66 183-620,79-228-697,0 0 0,-2-1 0,0-1-1,-21 29 1,23-37-472,0 1 0,0-1 0,0 0 0,-10 6 0,12-10-486,-1 1 0,0-1 0,0 0 0,0 0 0,0-1 0,-12 4 1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42:31.77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1342 8 1424,'18'-8'10640,"-4"10"-3625,-13-1-6662,0-1 0,0 1 1,0 0-1,0 0 0,0 0 0,0 0 1,0 0-1,0 0 0,0 0 1,0 0-1,-1 0 0,1 0 0,-1 0 1,1 1-1,-1-1 0,1 0 0,-1 0 1,1 3-1,-1 0-255,1-1 0,-1 0 0,0 1 0,0-1 0,0 1 0,0-1 0,-1 1-1,1-1 1,-1 0 0,0 1 0,0-1 0,0 0 0,0 0 0,-1 0 0,1 0 0,-1 0 0,-3 5 0,-4-2-145,0 0 1,0 0 0,0 0-1,0-2 1,-1 1-1,0-1 1,0 0-1,0-1 1,0 0-1,-21 2 1,-40 15-161,47-9 272,1 2 0,0 0 0,1 1 0,-32 27 0,-78 80 604,51-44-312,-1-3-350,-262 228 964,104-118-7247,178-146-175,51-32 3729,0-1 0,-1-1 0,-21 6 1,10-6-1046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26:57.71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42 21 224,'-41'-20'23508,"130"30"-22186,-77-10-1588,-7-1-130,0 1-1,1-1 0,-1 1 0,0 1 0,0-1 0,1 1 0,-1 0 1,0 0-1,9 3 0,-46 7-12515,20-7 10102,-3 2 56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42:32.1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401 91 1212,'0'0'230,"1"1"0,-1-1 1,0 0-1,0 0 0,0 1 0,1-1 0,-1 0 1,0 1-1,0-1 0,0 0 0,0 1 0,0-1 1,0 0-1,0 1 0,0-1 0,0 0 0,0 1 1,0-1-1,0 0 0,0 1 0,0-1 0,0 0 1,0 1-1,0-1 0,0 0 0,0 1 0,-1-1 1,-1 2 1840,2-1-1841,-1-1 1,-18 14 3323,-22 5-1008,5-7-1738,-1-2 0,-46 7 0,68-15-830,1 0-1,-1-1 0,0-1 1,0 0-1,0-1 0,1-1 1,-1 0-1,-25-8 0,39 10 20,-1-1-1,1 1 1,0 0-1,0-1 1,-1 1-1,1-1 1,0 0-1,0 0 0,0 1 1,0-1-1,0 0 1,0 0-1,0 0 1,0 0-1,0 0 1,0 0-1,0 0 1,1 0-1,-1 0 1,1 0-1,-1-1 0,0 1 1,1 0-1,0 0 1,-1-1-1,1 1 1,0 0-1,0-2 1,0 0-5,0 0 1,1 0-1,0 0 1,-1 0 0,1 0-1,1 0 1,-1 0-1,0 0 1,1 0-1,-1 1 1,4-5 0,2-3-15,1 1 1,0 0 0,1 1 0,-1 0-1,15-10 1,31-9 116,-51 25-218,1 1 0,-1 0-1,0 0 1,1 0-1,-1 0 1,1 0 0,-1 1-1,1-1 1,0 1-1,-1 0 1,1 0 0,-1 1-1,1-1 1,4 2 0,-7-1-141,0-1 1,-1 1-1,1-1 1,0 1 0,-1 0-1,1-1 1,-1 1 0,1 0-1,-1 0 1,1-1 0,-1 1-1,1 0 1,-1 0 0,0 0-1,1 0 1,-1 0 0,0 0-1,0-1 1,0 1 0,0 0-1,0 0 1,0 0 0,0 0-1,0 0 1,0 0 0,0 0-1,0 0 1,-1 0 0,1-1-1,0 1 1,0 0 0,-1 0-1,1 0 1,-1 0 0,1-1-1,-1 1 1,1 0 0,-1 0-1,0-1 1,1 1-1,-1 0 1,-1 0 0,-11 17-2837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42:34.16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62 840,'36'-37'21019,"-33"37"-20860,0 0 0,0-1 0,0 0 0,0 1 0,0-1-1,0 0 1,0-1 0,-1 1 0,1 0 0,-1-1 0,4-2 0,-6 4-163,-16 3-792,15-3 319,0 0-1,0 0 1,1 0 0,-1 0 0,0 0 0,1 0-1,-1 0 1,0 0 0,1 0 0,-1 0 0,0 0-1,1 0 1,-1 0 0,0-1 0,1 1 0,-1 0-1,0 0 1,1-1 0,-1 1 0,0-1 0,1 1-1,-4-4-2385,-2 0-720,-1 2 26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42:34.96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384 857 440,'27'-2'22090,"-37"9"-19854,2-2-2120,-39 25 368,-66 31 0,99-54-483,0-1 0,-1 0-1,0-1 1,0-1 0,0-1 0,-1 0 0,1 0 0,-1-2 0,-25 0-1,39-1 37,0 0 0,-1 0 0,1 0 0,0-1-1,-1 1 1,1-1 0,0 1 0,0-1 0,-1 0-1,1 0 1,0 0 0,0 0 0,0 0 0,0 0-1,0 0 1,1-1 0,-1 1 0,0-1-1,0 0 1,1 1 0,-1-1 0,1 0 0,0 0-1,-1 0 1,1 0 0,0 0 0,0 0 0,0 0-1,1 0 1,-1-1 0,0 1 0,1 0 0,-1 0-1,1-1 1,0 1 0,0 0 0,0-1 0,0 1-1,0 0 1,1-1 0,0-3 0,3-11 445,1 0 0,0 0 0,1 0 0,14-25 0,-6 10-137,12-46 52,-4-1 1,-3-1-1,12-108 1,10-47 533,-35 208-881,-5 16-46,0 0 1,2 1 0,-1-1-1,1 1 1,1-1 0,0 1-1,9-16 1,-19 50-17370,1-11 11900,-2 3-2380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42:35.29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19 1632,'72'-8'12656,"1"2"-5786,-1 3-4841,1 2-4171,-98 3-15739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42:35.9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1312 454 852,'4'-1'1324,"0"1"1,1 0-1,-1 0 0,0 1 0,0-1 0,0 1 1,0 0-1,0 0 0,0 0 0,0 1 0,6 2 1,-9-2-1118,1-1 1,-1 1 0,0-1 0,0 1 0,0 0-1,0 0 1,0-1 0,0 1 0,-1 0-1,1 0 1,0 0 0,-1 0 0,0 0-1,1 0 1,-1 0 0,0 0 0,0 0 0,0 0-1,0 0 1,0-1 0,-1 1 0,1 0-1,-1 0 1,1 0 0,-2 3 0,-2 8-153,-1 0 0,-1-1 0,0 0 1,0 0-1,-1 0 0,-1-1 0,0 0 0,0 0 1,-1-1-1,0 0 0,-1-1 0,0 0 1,-1 0-1,0-1 0,0-1 0,-1 0 0,1 0 1,-2-1-1,1-1 0,0 0 0,-25 6 0,36-10-57,0-1 1,0 1-1,-1-1 0,1 0 0,0 1 0,0-1 0,0 0 0,-1 0 0,1 0 0,0 0 0,0 0 0,0 0 0,-1 0 0,1 0 0,0-1 0,0 1 0,0 0 0,-1-1 0,1 1 0,0-1 0,0 1 0,0-1 0,0 0 0,0 1 0,0-1 0,0 0 0,0 0 0,0 0 0,1 1 0,-1-1 0,0 0 0,0 0 0,1 0 0,-1 0 0,0 0 0,1-1 0,-1 1 0,1 0 0,0 0 0,-1 0 0,1 0 0,0-1 0,0 1 0,0 0 0,0 0 0,0 0 0,0-1 1,0 1-1,0 0 0,0 0 0,1-2 0,1-9 4,0 0 1,1 0-1,0 0 1,6-12-1,-5 14 9,51-134 115,-29 79-38,28-100 0,5-57 2895,-59 222-2947,0-1 0,0 0 0,0 1-1,0-1 1,1 1 0,-1-1 0,0 1 0,0-1-1,0 1 1,0-1 0,1 0 0,-1 1 0,0-1-1,1 1 1,-1 0 0,0-1 0,1 1 0,-1-1-1,1 1 1,-1-1 0,0 1 0,1 0 0,-1-1 0,1 1-1,-1 0 1,1 0 0,0-1 0,-1 1 0,1 0-1,0 0 1,12 11 532,4 28 143,-16-24-508,-1 0 0,-1 0-1,0 0 1,-1 0 0,-1 0 0,-6 22 0,-38 90 282,29-85-405,-13 51 0,17-25 58,4 1 0,-3 131 1,12-140-96,-2-1 1,-3 1-1,-3 0 1,-25 91 0,18-111-28,-1-1 1,-2 0 0,-1-2 0,-2 0 0,-2-2 0,-1 0 0,-2-2-1,-1 0 1,-1-2 0,-2-2 0,-1-1 0,-2-1 0,0-1 0,-2-3-1,0 0 1,-2-3 0,-44 19 0,56-30-11,-1 0 1,1-2-1,-2-1 1,1-1-1,-1-1 1,1-1-1,-1-2 0,-51-3 1,60 0 9,-1 0 0,1-2 0,0 0 0,0-1 0,0-1 0,0 0 0,1-2 0,0 0 0,0-1 0,1 0 0,0-2 1,1 0-1,-17-16 0,28 23 1,0-1 1,1 1-1,0-1 1,0 0 0,0 0-1,1 0 1,0-1-1,0 1 1,0-1 0,1 0-1,-1 0 1,1 0-1,1 0 1,-1 0 0,1 0-1,0 0 1,1 0-1,-1-1 1,2-6 0,0 1-1,2 0 1,-1 0-1,2 0 0,0 1 1,0 0-1,1-1 1,0 1-1,1 1 1,7-11-1,24-32-56,1 1 0,3 3 0,2 1-1,3 2 1,1 3 0,2 1 0,87-57-1,-111 83-391,1 1 0,0 2-1,1 0 1,0 2 0,43-12 0,-50 19-1368,0 0 0,0 1 0,29 0 0,-32 3-1758,0 1-1,0 1 1,0 0-1,25 8 1,-23-5-71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42:36.25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 32 728,'-4'15'3105,"0"0"-1,1 0 1,0 19 0,2-22-1657,1 1-1,0-1 1,1 1 0,5 22 0,-5-30-1346,0-1 1,0 1-1,0-1 0,1 1 1,-1-1-1,1 0 1,0 0-1,0 0 1,1 0-1,-1 0 1,1 0-1,0-1 0,0 1 1,0-1-1,1 0 1,-1 0-1,1 0 1,-1 0-1,1-1 1,0 0-1,0 1 0,0-1 1,0-1-1,1 1 1,-1 0-1,0-1 1,1 0-1,-1 0 1,1-1-1,-1 1 1,1-1-1,-1 0 0,9 0 1,-7-1-96,0 0 1,0 0-1,-1 0 0,1-1 1,0 0-1,-1 0 0,1 0 1,-1-1-1,0 1 1,0-1-1,0-1 0,0 1 1,-1-1-1,1 0 0,-1 0 1,0 0-1,0 0 1,6-9-1,-8 10-130,0-1-1,0 0 1,0 0 0,0 0-1,0 0 1,-1-1-1,0 1 1,0 0 0,0 0-1,0-1 1,-1 1 0,0-1-1,0 1 1,0-1 0,0 1-1,-1 0 1,1-1 0,-1 1-1,0 0 1,-1-1 0,1 1-1,-1 0 1,0 0 0,0 0-1,-2-4 1,-4-3-1610,0 0 0,0 0-1,-1 1 1,0 0 0,-1 1 0,0 0 0,0 1-1,-18-12 1,5 6-1610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42:36.92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645 66 504,'12'-18'9778,"-9"14"-8449,-1 1 1,0-1-1,0 1 0,-1-1 1,1 0-1,-1 0 1,0 0-1,0 0 1,0 0-1,1-6 875,-5 51-229,-5 8-1142,-2 0 0,-2 0 1,-2-1-1,-40 88 1,9-18 11,23-59-845,-3 0 0,-55 94 0,66-130 0,-1 0 0,-1-1 0,-2 0 0,0-2 0,-1 0 0,-1-1 0,0-1 0,-42 28 0,31-30-1810,26-13 791,0-2 0,0 1 0,0-1-1,0 1 1,0-1 0,-9 0 0,10-1 405,0 0-1,0-1 1,0 1 0,0-1 0,0 0-1,0 0 1,0-1 0,1 1 0,-1-1-1,0 0 1,1 0 0,-1 0 0,1 0-1,0 0 1,0-1 0,-1 0 0,-1-2 0,-32-31-7694,17 14 4409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42:37.25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637 6 1968,'29'-5'11966,"-9"10"-4606,-19-3-7194,0-1 1,0 1 0,0-1 0,0 0 0,-1 1 0,1-1-1,-1 1 1,1-1 0,-1 1 0,0 0 0,1-1-1,-1 1 1,0-1 0,0 1 0,0 0 0,0-1-1,0 1 1,-1-1 0,1 1 0,0 0 0,-1-1-1,1 1 1,-1-1 0,0 1 0,1-1 0,-1 0-1,0 1 1,0-1 0,-2 2 0,-5 12 293,-1-1 0,0 0 0,-1-1 0,-1 0 0,0 0 0,-20 16 0,-87 62 670,60-50-705,12-8-803,-1-2-1,-55 27 1,62-39-3330,-59 20-1,73-32 892,-32 1-12459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42:37.81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1087 19 1144,'10'-19'21946,"-6"26"-21149,0 7-575,-1 0 0,0 0 0,-1-1 0,-1 2 0,0-1 0,-1 0 0,-2 23 0,-2 0-79,-16 62 1,17-90-121,0 1 1,-1-1 0,-1 0-1,1 0 1,-1-1 0,-1 1 0,1-1-1,-2 0 1,1-1 0,-1 1-1,0-1 1,0-1 0,-1 1-1,0-1 1,0 0 0,-1-1-1,1 0 1,-1-1 0,0 1-1,0-2 1,-1 1 0,-12 2 0,2-1-14,0-1 0,-1 0 1,1-2-1,-1 0 1,0-1-1,0-1 1,1-1-1,-1-1 1,-38-9-1,56 11-30,0-1 0,0 0 0,0 0 0,0 0 0,0 0 0,1 0 0,-1 0 0,0-1 0,1 1 0,-1-1 0,1 0 0,-1 1 0,1-1 0,0-1 1,0 1-1,0 0 0,0 0 0,0-1 0,0 1 0,1-1 0,-1 1 0,1-1 0,0 0 0,0 0 0,0 0 0,0 1 0,0-1 0,1 0 0,-1-5 0,1 4-20,0 0 0,1-1-1,0 1 1,0 0 0,0 0 0,1-1 0,-1 1 0,1 0-1,0 1 1,0-1 0,0 0 0,1 0 0,-1 1 0,1-1-1,0 1 1,0 0 0,0 0 0,0 0 0,1 0-1,3-2 1,5-3-49,1 0-1,0 1 1,0 1-1,21-8 1,-31 13 80,0 0 1,0 0-1,0 0 0,1 1 0,-1-1 1,0 1-1,1 0 0,-1 0 0,0 0 1,1 1-1,5 0 0,-8 0 7,1-1 0,-1 1-1,0 0 1,1 0 0,-1 0-1,0 0 1,1 0 0,-1 0 0,0 0-1,0 0 1,0 0 0,0 0-1,0 1 1,0-1 0,-1 0-1,1 1 1,0-1 0,-1 1 0,1-1-1,-1 1 1,1-1 0,-1 1-1,0-1 1,1 1 0,-1-1 0,0 3-1,0 2 22,-1 1 0,1 0 0,-2-1 0,1 1 0,0-1 0,-1 1 0,0-1 0,-1 0 0,0 0 0,0 0 0,0 0 0,0 0 0,-5 5 0,-10 14 391,-29 30 0,46-53-392,-55 56 1012,-3-2 0,-119 88 0,-155 61-3474,327-201 1748,-1-1 1,1 0 0,-1 0-1,0 0 1,1-1-1,-9 1 1,12-2-170,0-1 1,1 0 0,-1 0-1,0 0 1,0 0-1,0-1 1,1 1 0,-1-1-1,0 0 1,0 0-1,-2-1 1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42:38.17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1479 21 2156,'2'-2'630,"14"-17"12586,-28 24-11048,-345 149 4093,-13-28-4630,22-8-1083,131-36-5794,145-53-573,1 0-3295,45-18 5817,2 3 251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26:58.0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46 344,'2'3'1181,"1"0"0,-1 0 0,1-1 1,0 1-1,0-1 0,-1 0 0,2 0 0,-1 0 0,0 0 1,0 0-1,7 2 0,-4-2-133,0-1 0,0 1 0,0-1 1,0-1-1,0 1 0,11-1 0,5-3-249,0 0-1,1-2 1,23-7 0,-4 1-994,-26 8-138,26-6-3688,-28-2-1683,-12-6-3813,-5 9 5973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42:38.52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366 0 960,'7'14'9356,"17"12"-2615,-11-13-4012,-9-7-2419,0 1 0,0-1 0,-1 0 0,1 1 0,-2 0 0,1 0 0,-1 0-1,0 0 1,0 0 0,-1 0 0,0 1 0,0-1 0,-1 0 0,0 1 0,0-1 0,0 1 0,-1-1 0,-3 13 0,-1-2-18,-1 1 0,-1-1-1,0 0 1,-1-1 0,-1 0-1,-12 18 1,13-23-339,0-1-1,-1 0 0,0 0 1,-1-1-1,0-1 1,-1 1-1,0-2 0,0 1 1,0-2-1,-1 1 1,-21 8-1,22-12-826,0 0-1,0 0 1,-1-1-1,1-1 1,-23 2 0,23-3-875,0-2 1,1 1 0,-1-1-1,0-1 1,1 0 0,-20-6 0,6 0-1997,0 0 136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42:38.85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837 2 116,'22'-2'11284,"-9"11"-4149,-11-6-6652,-1-1-1,0 0 0,0 1 1,-1 0-1,1-1 1,-1 1-1,1-1 0,-1 1 1,0 0-1,0-1 0,0 1 1,0 5-1,-3 9 7,0-1 1,-1 1-1,-7 17 0,10-32-236,-3 8-118,-1-1 1,0 1-1,0-1 1,-1 0-1,0 0 1,-1-1 0,0 0-1,0 0 1,-1 0-1,0-1 1,-1 0-1,1-1 1,-1 0-1,0 0 1,-1-1-1,-14 6 1,-18 7-523,-1-3 1,-71 17-1,70-21-401,-20 5-2828,-82 9-1,88-19-3398,-98-4 1,103-4 3440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42:39.19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554 21 676,'27'-21'20097,"-35"28"-16489,2-1-3984,-39 38 1362,1 1 1,3 2-1,-35 54 0,-90 168 1997,134-208-2833,2 1 1,3 2-1,3 1 1,3 1-1,3 0 1,-13 89-1,25-106-72,2-1 1,2 1-1,2 0 0,3-1 0,2 1 0,1-1 0,3 0 0,2-1 0,29 80 0,-31-106-1154,0-1 0,1 0-1,17 24 1,-23-38 651,0 1 0,1-1-1,0-1 1,0 1 0,0-1-1,1 0 1,0 0 0,0 0 0,0-1-1,0 0 1,1 0 0,0-1-1,9 4 1,-14-6-202,0-1 0,0 1 0,0-1 0,1 1-1,-1-1 1,0 0 0,0 0 0,0 0 0,0-1 0,0 1 0,3-1 0,5-7-8040,-4 0 4563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42:41.0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2430 87 2040,'19'-9'7026,"-13"5"-5254,0 1-1,1 0 1,-1 0 0,1 1-1,0 0 1,-1 0 0,12-1-1,-16 3-1685,0 0-1,0 1 0,0-1 0,0 1 0,0-1 1,0 1-1,0 0 0,0 0 0,0 0 1,0 0-1,-1 0 0,1 0 0,0 0 0,-1 0 1,1 1-1,-1-1 0,0 1 0,1-1 1,-1 1-1,0 0 0,0-1 0,0 1 0,0 0 1,0 0-1,0 0 0,0-1 0,-1 1 1,1 0-1,-1 0 0,1 0 0,-1 4 0,52 205 463,-52-210-579,1 0 0,-1-1 0,1 1 1,-1 0-1,0-1 0,1 1 0,-1 0 1,0 0-1,0 0 0,0-1 0,0 1 1,0 0-1,1 0 0,-1 0 0,-1-1 1,1 1-1,0 0 0,0 0 0,0 0 1,0-1-1,0 1 0,-1 0 0,1 0 1,0-1-1,-1 1 0,1 0 0,-1 0 0,1-1 1,-2 2-1,1-2-4,0 0 0,-1 0 1,1-1-1,0 1 0,0 0 0,-1-1 1,1 1-1,0-1 0,0 1 0,-1-1 1,1 0-1,0 1 0,0-1 0,0 0 1,-2-1-1,-4-5-88,-1 0 0,1 0 0,0-1 0,-7-8 0,6 0 132,1-1 1,0 1-1,1-1 1,1 0 0,0-1-1,2 1 1,0-1-1,1 0 1,0 0 0,2 0-1,0 1 1,1-1-1,1 0 1,4-21 0,-88 109 2523,34-38-2360,-2-3-1,-1-3 0,-1-1 1,-2-3-1,0-2 1,-1-3-1,0-2 1,-2-2-1,1-3 1,-104 5-1,112-12-40,0 0-20,1-1 0,0-3 0,-56-7 0,91 6-102,-1 0-1,1-1 0,0-1 0,0 1 0,0-2 1,0 0-1,1 0 0,0-1 0,0-1 0,0 1 1,1-2-1,0 0 0,1 0 0,-1 0 0,2-1 1,-16-20-1,20 23 50,1 0-1,0 0 1,1 0 0,-1 0 0,1-1-1,0 1 1,1 0 0,-1-1 0,1 0 0,1 1-1,-1-11 1,14 54 76,-12-29-129,0 1 0,-1-1 0,0 0 0,-1 0-1,0 1 1,0-1 0,-1 0 0,0 0-1,0 0 1,-1 0 0,0-1 0,0 1-1,-1-1 1,-8 13 0,8-15 1,1-1 0,-1 1 0,0-1 0,0 0 0,-1 0 0,1-1 0,-1 1 0,0-1 0,0 0 0,0 0 0,0 0 0,0-1 0,-1 0 0,1 0 0,-1 0 0,0-1 0,1 0 0,-1 0 0,0 0 0,0-1 0,1 0 0,-9 0 0,8-1 1,1 1 0,-1-1 0,1 0 0,0 0 0,-1 0 0,1-1 0,0 0 0,0 0 0,-1 0 0,2-1 0,-1 0 0,-7-4 0,9 4-5,1 0 0,-1 0 0,1 0 0,0 0 0,-1-1 0,1 1 0,1-1 0,-1 1 0,0-1 0,1 0 0,0 1 0,0-1 0,0 0 0,0 0 0,1 0 0,-1 0 0,1 0 0,1-5 0,-1 9-2,0 0-1,0 0 1,0-1 0,0 1-1,0 0 1,0 0-1,0-1 1,0 1 0,0 0-1,0 0 1,0-1 0,0 1-1,0 0 1,0 0-1,0-1 1,0 1 0,0 0-1,0 0 1,-1 0-1,1-1 1,0 1 0,0 0-1,0 0 1,0 0 0,0-1-1,-1 1 1,1 0-1,0 0 1,0 0 0,0 0-1,0-1 1,-1 1-1,1 0 1,0 0 0,0 0-1,-1 0 1,1 0-1,0 0 1,0 0 0,0 0-1,-1 0 1,1 0 0,0 0-1,0 0 1,-1 0-1,1 0 1,-14 9 58,-17 23 114,27-26-116,-34 32 396,-2-1 0,-74 54 0,-102 51-362,102-70-225,22-9-1391,-5 3-1647,30-25-1726,37-24-3419,-55 21 0,66-31 4160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42:41.41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0 144 280,'21'-1'12674,"1"-2"-5544,5-3-3346,13-3-3133,-3-1 720,26-3-796,71-18-18,-117 26-832,-1 0-1,0-2 1,0 0 0,0 0-1,22-16 1,-38 23 169,1 0 0,-1 0 0,0-1 1,0 1-1,0 0 0,1 0 0,-1 0 0,0 0 1,0 0-1,0 0 0,0 0 0,1-1 1,-1 1-1,0 0 0,0 0 0,0 0 1,0 0-1,0-1 0,1 1 0,-1 0 0,0 0 1,0 0-1,0 0 0,0-1 0,0 1 1,0 0-1,0 0 0,0 0 0,0-1 1,0 1-1,0 0 0,0 0 0,0-1 0,0 1 1,0 0-1,0 0 0,0 0 0,0-1 1,0 1-1,0 0 0,0 0 0,0 0 1,-1 0-1,1-1 0,0 1 0,-13-5-5011,-26 2-3930,33 3 7176,-8-1-1398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42:41.76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66 2248,'1'-6'10601,"11"0"-5949,18-3-3055,-23 7-462,61-14 1,-21 5-4858,-3-4-7456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42:42.22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1354 1 2508,'40'7'10612,"-7"12"-3819,-27-14-6185,-1 1 1,0-1 0,0 1-1,0 0 1,-1 1-1,0-1 1,0 1-1,5 10 1,-5-5-579,0-1-1,0 1 1,-1 0 0,0 0 0,-1 0 0,0 1 0,-1-1-1,-1 0 1,0 1 0,-1-1 0,-2 15 0,2-24-23,0 1 0,-1-1 0,1 0 0,-1 0 0,0-1 1,0 1-1,0 0 0,0 0 0,0-1 0,0 0 0,-1 1 1,1-1-1,-1 0 0,0 0 0,0 0 0,0 0 0,0-1 0,0 1 1,0-1-1,0 0 0,0 0 0,0 0 0,-5 1 0,-11 2 19,-1 0-1,-34 2 0,38-5-25,-181 8 41,-306-26 1,240 2 362,207 13-201,17 2 95,-1-1 1,1-2 0,0-2-1,0-2 1,-39-12 0,77 19-274,-1 0 1,1 0 0,0-1 0,0 1 0,-1 0 0,1-1-1,0 1 1,0-1 0,0 1 0,-1-1 0,1 0-1,0 1 1,0-1 0,0 0 0,0 0 0,0 0 0,1 0-1,-1 1 1,0-1 0,0-1 0,0 1 0,1 0-1,-1 0 1,1 0 0,-1 0 0,1 0 0,-1-1 0,1 1-1,0 0 1,-1 0 0,1-1 0,0 1 0,0 0-1,0 0 1,0-1 0,0 1 0,0 0 0,0 0 0,1-1-1,-1 1 1,0 0 0,1 0 0,-1-1 0,1 0 0,1-1-12,0 0 1,1 1 0,-1-1 0,0 0 0,1 1 0,0 0 0,-1-1 0,1 1 0,0 0 0,0 0 0,0 1 0,0-1 0,1 1 0,-1-1-1,4 0 1,0 1-23,1 0 0,0 1 0,-1 0 0,1 0 0,-1 1 0,1-1 0,0 2-1,-1-1 1,1 1 0,-1 0 0,0 1 0,0 0 0,0 0 0,0 0 0,11 8 0,8 6-770,-2 0 1,36 33 0,-2 6-7122,-33-55-5695,-2-2 9979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42:42.5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1991 12 1452,'-6'-2'1305,"0"0"-1,0 0 1,0 0-1,0 1 0,0 0 1,-8 0-1,-41 4 3919,20 4-3098,-43 14-1,23-6-447,-675 179 2259,594-157-4292,-241 59-5256,-3-14-8021,285-65 9870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42:43.79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1438 5 1044,'2'-4'18384,"1"24"-14663,-1 23-5941,-2-29 3881,-3 7-1501,-1 11-38,-1 0-1,-1 0 1,-11 31-1,14-55-114,0 0 0,0-1 0,-1 1 0,1-1 0,-2 1 0,1-1 0,-1 0 0,0-1 0,-1 1 0,1-1-1,-1 0 1,-1-1 0,1 1 0,-1-1 0,0-1 0,-14 8 0,19-10-7,-1-1 1,0 0-1,0 0 0,0 0 0,0 0 1,0 0-1,0-1 0,0 1 0,-1-1 0,1 0 1,0 0-1,0 0 0,0 0 0,0-1 1,0 1-1,0-1 0,0 0 0,0 0 1,-5-2-1,4 1-10,0-1 1,1 0-1,-1 0 1,1 0-1,0 0 1,0 0-1,0 0 1,0-1-1,1 0 1,-1 1-1,1-1 1,-3-6-1,0-4-9,0 0 0,0 0 0,2 0 1,0-1-1,0 1 0,1-1 0,1-19 0,-6 55 307,-1-1 1,-1 0-1,-18 30 1,22-42-209,-1 0-1,0-1 1,0 1 0,-1-1 0,0-1 0,0 1 0,-1-1 0,0 0 0,0-1 0,0 0 0,-14 6 0,15-7-47,0-1 0,0 0 0,0 0-1,-1-1 1,1 0 0,-1-1 0,0 1 0,1-1 0,-1-1-1,0 1 1,1-2 0,-1 1 0,0-1 0,-14-3 0,19 3-27,1 0 0,0 0 0,0-1 1,0 1-1,0-1 0,0 1 0,0-1 0,0 0 1,0 0-1,1 1 0,-1-1 0,0 0 1,1-1-1,0 1 0,0 0 0,-1 0 0,1-1 1,1 1-1,-1 0 0,0-1 0,0 1 0,1-1 1,0 1-1,-1-1 0,1 1 0,0-1 1,0 0-1,0 1 0,1-4 0,1-9-4,0-1-1,1 1 1,8-22-1,-9 29 7,2-5 11,2-5 16,-1-1 0,-1 0 0,0-1 0,1-24 0,-9 45 17,0 0 0,1-1 0,-1 2 0,1-1 0,-1 0 0,1 1 0,0-1 0,0 1 0,-1 0 0,-4 4 0,7-5-27,-496 341-69,340-215-5584,8 4-7235,114-98 8966,5-2 168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42:44.1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70 2796,'99'2'15977,"37"0"-7469,-103-3-8222,-1-1 0,1-1 1,-1-2-1,36-10 1,-66 14-398,0 1 1,0 0 0,0-1-1,-1 1 1,1-1 0,0 0-1,-1 1 1,1-1 0,0 0 0,-1 0-1,1 0 1,-1 0 0,0-1-1,1 1 1,1-2 0,-3 2-108,0 0 0,0 1 0,0-1 0,-1 1 0,1-1 1,0 1-1,0-1 0,0 0 0,-1 1 0,1-1 0,0 1 0,-1 0 0,1-1 1,-1 1-1,1-1 0,0 1 0,-1-1 0,1 1 0,-1 0 0,1-1 1,-1 1-1,1 0 0,-1 0 0,0-1 0,1 1 0,-1 0 0,1 0 1,-1 0-1,0-1 0,-63-12-11993,37 10 8448,-2-1 173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27:02.2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19 154 328,'4'-17'5177,"8"-39"6023,4 3-4628,-12 26-2775,1 49-2452,20 50-1350,37 129 32,-55-172-13,-2 0 0,-1 1 1,-1-1-1,-1 1 0,-3 32 0,0-46-81,1-6-125,0-1 0,-1 1 0,0-1 0,-1 0 0,0 1 0,0-1 0,-1 0-1,-8 17 1,10-24-169,-1 0 0,1 0-1,-1-1 1,0 1 0,0-1-1,0 1 1,0-1-1,0 0 1,0 0 0,0 1-1,0-1 1,0-1-1,0 1 1,-1 0 0,1-1-1,0 1 1,-1-1-1,1 1 1,0-1 0,-1 0-1,1 0 1,-1 0-1,1-1 1,0 1 0,-1 0-1,1-1 1,0 0 0,-3 0-1,-3-2-1399,0 0 0,1 0 0,-1 0 0,0-1 1,1-1-1,-10-7 0,1-1-1063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42:44.45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1 120 64,'0'0'357,"0"1"1,0 0-1,0 0 1,0-1-1,0 1 1,0 0-1,1-1 1,-1 1-1,0 0 0,0 0 1,1-1-1,-1 1 1,0 0-1,1-1 1,-1 1-1,1-1 0,-1 1 1,1-1-1,-1 1 1,1 0-1,0-1 1,-1 0-1,1 1 1,-1-1-1,2 1 0,24 3 4256,32-14-1389,-49 7-2499,146-39-2040,-124 31-2650,-1-1-1,55-32 1,-57 26 741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42:44.79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315 281 400,'34'-65'14380,"3"4"-7136,-17 29-5026,-1 1 1,25-60 0,-58 123-2363,-2-1 0,0 0 0,-2-1 1,-2-1-1,-23 27 0,-51 48-5122,64-77 369,-47 34 0,-14 2-3102,41-31 4189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42:45.12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1200 8 1004,'4'-2'1091,"1"1"-1,-1 0 1,0 0 0,0 0-1,1 0 1,-1 1-1,1-1 1,-1 1 0,0 0-1,1 1 1,-1-1-1,1 1 1,-1 0 0,0 0-1,0 0 1,5 2-1,-7-1-728,0-1 0,0 0-1,0 1 1,0 0-1,0-1 1,-1 1 0,1 0-1,0 0 1,-1 0-1,1 0 1,1 5 0,-1-3-258,0 1 1,0 0-1,-1 0 1,0 0-1,0 0 0,1 10 1,-2-8-81,0 1 0,0-1-1,-1 0 1,1 1 0,-2-1 0,1 0 0,-1 0 0,0 0-1,-1 0 1,0 0 0,0-1 0,0 1 0,-1-1 0,1 0-1,-2 0 1,1 0 0,-1 0 0,0-1 0,0 0 0,0 0-1,-1 0 1,-8 5 0,4-3-173,0-1 1,0-1-1,-1 1 0,0-2 0,0 0 1,0 0-1,0-1 0,-1 0 0,1-1 1,-1 0-1,0-1 0,1 0 1,-14-1-1,6-2 159,0 1 0,0 1 0,0 1 1,0 1-1,0 0 0,0 2 0,1 0 1,0 1-1,0 0 0,0 2 0,-27 13 0,-20 18 619,1 2 0,2 2 0,-76 70 0,-149 172 284,225-210-1286,-8 10-1600,18-37-3449,35-37 1118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42:45.4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2540 4 1280,'-1'-3'6356,"-11"3"-3278,-17 1-327,-33 11-186,0 2-1,-113 43 1,-114 68-1336,121-49-128,-621 236 1158,366-149-3187,248-91-1741,18-8-3836,0-5-4971,117-46 8134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42:45.80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513 1 1368,'39'17'16642,"-35"-14"-15816,-1-1 1,0 0 0,0 1 0,1 0-1,-2 0 1,1 0 0,3 5 0,-4-5-735,0 0 1,-1 0 0,1 0-1,-1 0 1,0 0 0,0 1-1,0-1 1,-1 0 0,1 1 0,-1-1-1,1 1 1,-1-1 0,-1 1-1,1-1 1,0 0 0,-1 1 0,1-1-1,-1 0 1,0 1 0,0-1-1,-1 0 1,-1 5 0,-5 7-4,0-1 0,-1 1 1,0-2-1,-1 1 0,-1-1 1,0-1-1,0 0 0,-17 13 1,-17 10-985,-53 31 1,51-35-782,-2-1-4856,-1-2 0,-91 36-1,94-46 2775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42:46.27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85 51 940,'7'-38'15183,"-2"25"-7222,-3 29-4883,-7 334-1485,5-333-2443,0 0 0,-2 1 1,0-1-1,-7 26 1,6-36-381,0 1-1,0 0 1,0-1 0,-8 13 0,7-15-195,1 0 0,-1-1 0,0 1 0,0-1 1,0 0-1,-1 0 0,-7 5 0,-5 1-2288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42:47.17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710 513 1840,'4'-8'1518,"0"1"0,0 0 0,0 0 0,1 0 0,0 1 0,0-1 0,1 1 0,9-7 0,-6 5-406,1 1-1,0 0 1,0 0 0,1 1 0,19-8 0,-23 11-905,1 0 0,0 0 0,0 1 0,0 0 0,0 0 0,0 1-1,0 0 1,1 0 0,-1 1 0,0 0 0,0 1 0,1 0 0,-1 0 0,0 1 0,0 0 0,0 0-1,0 1 1,0 0 0,11 6 0,-16-7-185,0 0 0,0 1 0,1-1 0,-2 1 0,1 0 0,0 0 0,-1 0 0,1 0 0,-1 0 0,0 1 0,0-1 0,0 1 0,0-1 0,-1 1 0,0 0 0,2 6 0,-2-3-9,0 0 1,-1-1 0,0 1-1,0 0 1,-1-1 0,1 1 0,-1-1-1,-1 1 1,-2 8 0,-1-1-24,-1 0 0,0-1 0,-1 0 1,0 0-1,-1-1 0,0 0 0,-1 0 1,-16 16-1,8-14-131,0 0-1,-1 0 1,-1-2 0,0 0 0,0-1-1,-24 9 1,34-16 39,1 0 0,-1-1 1,-1 0-1,1-1 0,0 1 0,0-2 1,-1 1-1,1-1 0,-1-1 0,1 0 1,-1 0-1,0-1 0,1 0 0,0-1 0,-1 0 1,-15-5-1,19 3 87,0 1-1,0-1 1,1 0 0,-1 0-1,1-1 1,0 1 0,1-1-1,-1 0 1,1-1 0,0 1 0,0-1-1,0 0 1,1 0 0,0 0-1,0 0 1,0 0 0,1-1-1,0 1 1,1-1 0,-1 0 0,1 1-1,0-1 1,1 0 0,0-7-1,1-19 75,1-1 1,1 1-1,15-58 0,-5 31-34,-8 29 38,54-256 2570,-58 283-2454,-1 0 85,1 0 0,0 0 0,1-1 0,-1 1 0,1 0 0,-1 0 0,1 0 0,1 1 0,-1-1 0,0 0 0,1 1 0,3-4 0,-5 7-236,0 0 0,0 0 0,0 1 0,-1-1 0,1 0 0,0 1 0,0-1 0,0 0 0,0 1 0,-1-1 0,1 1 0,0 0 0,-1-1 0,1 1 0,0-1 0,-1 1 0,1 0 0,-1 0 0,1-1 0,-1 1 0,1 0 0,-1 0 0,1 0 0,-1-1 0,0 1 0,0 0 0,1 0 0,-1 0 0,0 0 0,0 0 0,0 0-1,0 1 1,7 31 178,-3 223 32,6 53 22,0-155-834,-10-139 496,-1 0 1,0 0 0,-1-1-1,-1 1 1,0 0 0,-1-1-1,0 0 1,-9 18-1,11-28 4,0 0 0,-1 0 0,0-1 0,0 1 0,0-1 0,0 1-1,0-1 1,-1 0 0,1 0 0,-1-1 0,0 1 0,0-1-1,0 1 1,0-1 0,-6 2 0,1-2-40,0 1 0,0-1 0,-1-1 0,1 1 0,-1-2 0,1 1 0,-11-2 0,-7-2-134,-1-1 0,1-1 0,1-1 0,-32-12-1,45 14 164,0-1 0,1-1 0,-1 0 0,1 0 0,0-1 0,1-1 0,-1 0 0,2 0 0,-1-1 0,1 0 0,0-1 0,1 0 0,1-1 0,-1 0 0,1 0 0,1-1 0,0 0 0,1 0 0,0-1 0,1 0 0,1 1 0,0-2 0,0 1 0,1 0 0,1-1 0,0 0 0,1-18 0,1-23-260,3 0 0,3 1 0,1-1-1,3 2 1,33-102 0,-38 139 755,0 0-1,2 0 0,0 1 1,0 0-1,2 0 0,0 1 1,0-1-1,1 2 0,12-13 0,-21 25-351,0 0 1,0 0-1,-1 1 0,1-1 0,0 0 0,0 0 0,0 1 0,0-1 0,0 0 0,0 1 0,0-1 0,0 1 0,0-1 0,0 1 0,0 0 0,1 0 0,-1-1 0,0 1 0,0 0 0,0 0 0,0 0 0,1 0 0,-1 0 0,0 0 0,0 0 0,0 1 0,0-1 0,2 1 0,-2 0-4,1 0-1,-1 1 1,0-1-1,1 1 1,-1-1-1,0 1 1,0 0-1,0-1 1,0 1-1,0 0 1,0 0-1,-1 0 0,1-1 1,0 5-1,2 8 87,-1-1 0,-1 1-1,0 19 1,-2 33 41,-3 0-1,-15 81 1,11-109-158,-1-1 0,-1 0 0,-3 0 0,-1-1 0,-22 42-1,29-67-8,-1 1-1,0-2 0,-1 1 0,0-1 0,0-1 0,-1 0 0,-1 0 0,1-1 0,-20 12 1,25-17-10,1-1 0,-1 0 0,1 0 1,-1 0-1,0-1 0,0 0 1,0 0-1,0 0 0,0 0 0,0-1 1,0 1-1,-8-2 0,9 0 0,1 0 0,-1 0-1,1 0 1,-1 0 0,1-1 0,0 0 0,0 1-1,0-1 1,0 0 0,0-1 0,0 1-1,0 0 1,1-1 0,-1 0 0,1 1-1,0-1 1,0 0 0,0 0 0,-3-6-1,0-1 10,1-1-1,0 0 0,1 0 1,0 0-1,0 0 0,1 0 1,1 0-1,0-1 0,0 1 0,2-16 1,3-17 44,11-57 0,-8 63-41,2-14-17,2 0 0,19-55 1,8 22-2934,-37 124-13376,-20-12 8410,6-9 4219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42:47.58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466 545 1404,'-33'16'16512,"10"9"-7088,8 6-5223,9 5-3690,6-26-1080,0 0 0,0 0 0,1 0 0,0 0 0,1 0 0,1 0 0,-1 0 0,6 12 0,11 14 1558,-4-15-1559,-7-11 266,-1 0 0,0 1-1,0-1 1,-1 1-1,8 21 1,-14-30 284,1 0 0,-1 0 1,1 1-1,-1-1 1,0 0-1,0 0 0,0 1 1,0-1-1,0 0 0,0 1 1,-1-1-1,1 0 1,-1 0-1,0 0 0,1 0 1,-1 0-1,0 1 1,0-1-1,0-1 0,-1 1 1,1 0-1,0 0 0,-1 0 1,1-1-1,-1 1 1,0 0-1,1-1 0,-1 0 1,0 1-1,0-1 1,0 0-1,0 0 0,0 0 1,0 0-1,0 0 0,0-1 1,-4 2-1,-14 3 158,-1 0 0,1-1 0,0-1 0,-1-1-1,0-1 1,0-1 0,1 0 0,-1-2 0,0 0 0,1-2-1,0 0 1,0-1 0,0-1 0,0-1 0,1-1 0,0 0-1,-21-14 1,35 18 6,-1 0-1,1-1 1,0 0-1,1 0 1,-1 0-1,1-1 1,0 0-1,1 1 1,-1-1-1,1 0 1,0-1-1,1 1 1,-1-1-1,1 1 1,1-1-1,-1 1 1,1-1-1,0 0 1,1 0-1,0 0 1,0 0-1,0 0 1,3-13-1,2-13 46,2 0-1,2 0 1,20-50-1,-19 55-172,19-54-138,14-35-1721,37-166 0,-79 279 1682,0 0-1,-1 1 1,1-1-1,-1 0 1,0 0-1,0 0 1,-1 0 0,0-4-1,1 7-197,-1 0 0,1-1 0,-1 1-1,1-1 1,-1 1 0,1 0 0,-1 0 0,0-1 0,0 1 0,0 0-1,0 0 1,0 0 0,0 0 0,0 0 0,0 0 0,-2-1 0,0 1-473,0 0 0,0 0 0,0 0 0,0 1 0,-1-1 0,1 1 0,0 0 0,0-1 0,-1 2 0,1-1 0,0 0 0,0 1 0,0-1 0,-1 1 0,1 0 0,0 0 0,0 0 0,-3 2 0,-14 4-2619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42:47.96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1651 0 972,'-1'2'1269,"-1"0"-1,1 0 1,0 0 0,0 0 0,0 0-1,0 1 1,1-1 0,-1 0-1,1 1 1,-1-1 0,1 3-1,4 30 6105,23 37-4267,-12-37-1495,-10-22-1511,-2 0 0,1 0 1,-1 1-1,-1-1 0,-1 1 0,0 0 0,0 0 0,-1-1 1,-1 1-1,-3 16 0,2-21-92,0-1 0,-1 0 0,0 1 0,0-1 0,-1-1-1,1 1 1,-2 0 0,1-1 0,-1 0 0,-1 0 0,1 0 0,-1-1 0,0 0-1,0 0 1,-1 0 0,0-1 0,-9 6 0,-9 2 6,0 0-1,-1-2 1,0-1-1,-1-1 1,-35 8-1,-142 14 60,53-18 483,1-6 0,-1-7 1,-162-21-1,268 15-427,0-2 1,0-1-1,-55-20 0,87 25-108,1-1-1,0 0 0,0-1 0,0 0 0,1 0 0,0-2 0,0 1 0,1-1 0,0-1 0,1 0 0,0 0 0,0-1 0,0 0 0,2-1 0,-1 0 0,-6-12 0,8 11-369,1-1 0,0 1-1,1-1 1,0 0 0,1 0 0,0 0 0,-1-26-1,4 37-262,1 0-1,-1 0 1,1 0-1,0 0 1,0 0-1,0 0 1,0 0-1,0 0 1,1 0-1,-1 0 1,0 0-1,1 1 1,-1-1-1,1 1 1,0-1-1,3-2 0,36-22-7408,-32 20 5786,14-7-1767,-1-1 180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42:48.29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1 101 360,'118'-8'16342,"0"-11"-9305,39-4-7390,-67 8-5607,-2-13-6586,-67 20 8666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27:02.81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1 196 1008,'2'-21'1592,"1"1"-1,1 0 0,9-24 1,-11 38-1406,0 0 0,0 1 0,0-1 0,1 1 0,0-1 1,1 1-1,-1 0 0,1 0 0,0 0 0,0 1 0,0 0 0,0-1 0,1 1 0,0 1 1,7-5-1,-10 6-107,1 1 1,0 0 0,0 0-1,-1 0 1,1 0-1,0 1 1,0-1 0,0 1-1,0 0 1,0 0 0,0 0-1,0 0 1,0 0-1,0 0 1,0 1 0,0 0-1,0-1 1,2 3 0,1-1 61,-1 1-1,-1-1 1,1 1 0,0 1 0,-1-1 0,0 1 0,0 0 0,0 0 0,4 4-1,4 8 341,-1 0-1,0 1 0,-2 1 0,10 22 0,-12-22-148,-1-1 0,-1 1 0,-1 0 0,0 1 0,-2-1 0,0 1 0,-1-1 0,0 1 0,-2-1 0,0 1 0,-1-1 0,-1 1 1,-1-1-1,-1 0 0,-11 30 0,9-30-254,-1 0 1,0 0 0,-2-1-1,0 0 1,0-1 0,-2 0-1,0-1 1,-1 0 0,0-1-1,-2 0 1,1-1 0,-1-1-1,-1 0 1,-30 17 0,15-23-28,21-9-23,16-8 19,-3 9-42,-1 1 1,0 0-1,1-1 0,-1 1 0,1 0 0,0 0 0,-1 0 0,1 1 0,0-1 0,0 1 0,-1-1 1,1 1-1,0 0 0,0 0 0,0 0 0,-1 1 0,1-1 0,0 1 0,3 0 0,55 20 271,-50-17-171,12 6 53,-1 1 0,0 1 1,0 1-1,-1 1 0,-1 1 0,0 1 0,-1 0 1,-1 2-1,0 0 0,-2 1 0,0 0 0,-1 2 1,-1 0-1,-1 0 0,0 1 0,-2 1 0,-1 0 1,10 31-1,-19-32-441,-7-10-5730,-4-14-2301,0-17 1129,7 8 3894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42:48.62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7 1492,'0'-1'341,"1"1"1,-1-1-1,0 1 0,1-1 1,-1 1-1,1 0 0,-1-1 0,1 1 1,-1 0-1,1-1 0,-1 1 1,1 0-1,-1 0 0,1 0 0,-1-1 1,1 1-1,0 0 0,-1 0 1,1 0-1,-1 0 0,1 0 1,-1 0-1,1 0 0,0 0 0,-1 0 1,1 0-1,-1 0 0,1 0 1,0 1-1,-1-1 0,1 0 0,-1 0 1,2 1-1,8 20 4727,-3 35-2295,-7-53-2385,16 307 3514,-17-100-3071,-9-73-6537,10-132 3895,0 10-440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42:48.95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1274 283 856,'1'-5'1212,"0"-1"0,-1 1 1,1 0-1,-1 0 0,0-1 0,-1 1 0,1 0 0,-1 0 1,0 0-1,0-1 0,-1 1 0,0 0 0,-4-9 1,3 10-805,0 0 1,0 0 0,-1 0 0,1 1 0,-1-1 0,0 1 0,0 0 0,-1 0-1,-7-4 1,-29-12 153,-1 3-1,-1 1 1,-1 2-1,1 2 0,-50-5 1,36 5-349,-64-12-38,-241-14 1,340 37-186,0 0 0,1 1 0,-1 1 0,0 1 0,1 2 0,-22 6 0,32-7-331,1 0 1,-1 1 0,1 0-1,0 1 1,-12 8 0,14-7-762,-1 1 0,1-1 1,0 1-1,1 1 0,-13 18 1,-29 51-11734,34-58 9572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42:49.29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1255 1 2044,'16'1'15074,"-15"1"-14516,10 18 5428,1 32-4566,-11-45-178,6 48-105,-1-1 0,-4 98-1,-26 109 1897,19-229-3033,0-1 0,-3 0 0,0 0 0,-2-1 0,-1 0 0,-2-1 0,0 0 0,-35 52 0,32-58 0,-2-2 0,0 0 0,-1-1 0,-1 0 0,-1-2 0,-1-1 0,0 0 0,-1-2 0,-1 0 0,-39 17 0,26-17 0,-2-1 0,1-2 0,-2-2 0,1-1 0,-1-2 0,0-2 0,-78 0 0,82-6 0,0-2 0,0-1 0,0-1 0,1-2 0,0-2 0,1-1 0,0-2 0,0-1 0,-36-20 0,61 28 0,0 0 0,1-1 0,0 0 0,0 0 0,1 0 0,0-1 0,0 0 0,0-1 0,1 0 0,0 0 0,0 0 0,1 0 0,0-1 0,-5-15 0,6 12 0,1 1 0,1 0 0,0-1 0,0 1 0,1-1 0,1 0 0,0 0 0,0 1 0,2-1 0,-1 1 0,1-1 0,5-12 0,15-45 0,3 2 0,2 1 0,4 2 0,3 0 0,2 3 0,3 1 0,66-79 0,-79 107-1862,2 1 0,1 2 0,1 0 0,2 2 0,0 2 0,40-24-1,-41 35-4424,-11 7-2202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42:49.62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113 0 156,'0'15'4225,"2"4"2758,-2-18-6497,0-1 0,0 1 0,0 0 0,0-1 0,0 1 0,0 0 0,0-1-1,0 1 1,0 0 0,0-1 0,6 10 7775,-5-10-7776,0 1 1,-1-1 0,1 0 0,-1 1 0,1-1 0,0 0 0,-1 0 0,2 1 0,-1-2-393,0 1 1,-1 0-1,1-1 1,0 1-1,-1 0 1,1-1-1,0 1 1,-1-1-1,1 1 1,-1-1-1,1 1 1,-1-1-1,1 1 1,-1-1-1,1 1 1,-1-1-1,0 0 1,1 1-1,-1-1 1,0 0-1,1 1 1,-1-1-1,0 0 1,0 0-1,0 0-241,0 1 0,0-1-1,-1 1 1,1-1 0,0 1 0,0 0-1,-1-1 1,1 1 0,-1 0-1,1-1 1,0 1 0,-1 0-1,1 0 1,-1-1 0,1 1-1,0 0 1,-1 0 0,1 0 0,-1 0-1,1-1 1,-1 1 0,1 0-1,-1 0 1,1 0 0,-1 0-1,1 0 1,-1 0 0,1 0-1,-1 0 1,1 1 0,-1-1 0,1 0-1,-1 0 1,1 0 0,0 0-1,-1 1 1,1-1 0,-1 0-1,-58 7-13258,26-5 8188,2 2 1085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42:49.96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750 24 2388,'28'-24'27342,"-27"25"-27230,-1 0-1,1 0 1,-1-1 0,0 1-1,1 0 1,-1 0 0,0 0-1,0 0 1,0-1 0,1 1-1,-1 0 1,0 0 0,0 0-1,0 0 1,0 0 0,0 0-1,-1 0 1,1-1 0,0 1-1,0 0 1,-1 0 0,1 0-1,0 0 1,-1-1 0,1 1-1,-1 1 1,-4 11-110,0-1 0,0 0 0,-1 0-1,0-1 1,-1 0 0,-1 0 0,0 0 0,0-1-1,-1 0 1,0-1 0,-1 1 0,0-2 0,0 0 0,-16 10 0,-12 6-4,-1-2 0,-80 33 0,-172 55-7505,223-94-102,56-15 4713,0 0 0,0-1 0,-22-3 0,14 0-1099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42:50.29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382 54 560,'3'-5'2016,"1"0"1,-1 0-1,1 1 0,0-1 1,1 1-1,-1 0 1,1 1-1,-1-1 0,1 1 1,8-5-1,-11 8-1646,-1-1-1,1 1 1,0-1 0,-1 1-1,1-1 1,-1 1-1,1 0 1,-1 0 0,1 0-1,0 0 1,-1 0 0,1 0-1,0 0 1,-1 1 0,1-1-1,2 2 1,-2-1-290,0 0 0,0 0 0,-1 0 1,1 1-1,0-1 0,-1 1 0,0-1 0,1 1 0,-1 0 1,0 0-1,0-1 0,1 1 0,-2 0 0,1 0 0,0 0 1,1 2-1,4 14 185,1 1 0,-2-1 0,-1 1 0,0 0 0,1 27 0,-4-39-225,-1-1-1,0 1 0,-1 0 1,0-1-1,0 1 0,0-1 1,-1 0-1,0 1 0,0-1 1,-1 0-1,1 0 1,-1 0-1,-1 0 0,1-1 1,-1 1-1,0-1 0,0 0 1,0 0-1,-9 6 0,-6 4-29,0-1-1,-2-1 1,1-1-1,-35 14 1,-95 28-4448,96-36-126,39-14 1471,0-1 1,0 0-1,-1-1 0,1-1 0,-20-1 0,16 0-736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42:50.67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2016 273 2100,'26'-16'9251,"21"-12"2425,-44 26-11070,1 1 0,-1-1 0,0 1 0,0 0 0,0 0 0,1 0 0,-1 0 0,0 1 0,1-1 0,-1 1 0,6 0 0,-7 1-567,0-1-1,-1 1 1,1 0 0,0 0 0,-1 0-1,1 0 1,-1 0 0,1 0 0,-1 0 0,1 0-1,-1 0 1,0 1 0,0-1 0,0 1 0,1-1-1,-1 1 1,-1-1 0,1 1 0,0 0-1,0-1 1,-1 1 0,1 0 0,-1 0 0,1-1-1,-1 1 1,0 0 0,1 0 0,-1 0-1,0 0 1,0-1 0,-1 1 0,1 0 0,0 0-1,-1 0 1,0 2 0,-1 8 229,0 0 0,-2 0 0,-7 20 0,7-22-268,0 0 0,-1-1 0,0 1 0,-1-1 0,0-1 0,0 1 0,-1-1 0,0 0 0,-1-1 0,0 1 0,0-1 0,0-1 0,-1 0 0,0 0 0,0-1 0,0 0 0,-15 6 0,2-4 0,1-1 0,-1-1 0,1-1 0,-1-1 0,0-1 0,-1-1 0,-31-2 0,42 1-9,1-1 0,0 0 0,-1-1-1,1 0 1,0 0 0,0-2 0,1 1 0,-1-1 0,-15-9 0,22 11 1,0-2 0,-1 1 0,1 0 0,1-1 0,-1 0 0,0 0 0,1 0 0,0 0 0,0 0 0,0-1 0,0 0 0,1 1 0,0-1 0,0 0 0,0 0 1,0 0-1,1 0 0,0-1 0,0 1 0,0 0 0,1 0 0,0-10 0,1-17-266,1-1 0,2 1 0,7-33-1,-6 46 191,0 1-1,1-1 1,0 1-1,2 1 0,0-1 1,16-24-1,-21 38 77,0-1 0,1 1 0,-1 0 1,1 0-1,0 1 0,0-1 0,0 1 0,0 0 0,1 0 0,0 0 0,-1 1 0,1 0 0,0 0 0,0 0 1,10-2-1,-13 3 12,1 1 1,0 0-1,-1 0 1,1 0-1,-1 0 1,1 1-1,0-1 1,-1 1-1,1 0 1,-1-1-1,1 1 1,-1 0-1,0 1 1,1-1 0,-1 0-1,0 1 1,0-1-1,0 1 1,0-1-1,0 1 1,0 0-1,0 0 1,-1 0-1,1 0 1,-1 0-1,1 1 1,-1-1-1,0 0 1,0 1-1,0-1 1,0 0-1,0 1 1,0 3-1,2 2 15,-1 0 0,0 0 0,0 0-1,-1 0 1,0 0 0,-1 1-1,0-1 1,0 0 0,0 0-1,-1 1 1,-1-1 0,1 0-1,-1 0 1,0 0 0,-1 0-1,-5 10 1,2-7 41,-1-1 1,0-1-1,0 1 0,-1-1 1,0 0-1,-1-1 0,0 0 1,0 0-1,0-1 0,-14 8 1,-12 3 98,0 0 0,-2-2 0,0-2 0,-1-2 0,-66 14 0,-23-2-159,-1-5 0,0-6 0,-1-5 0,-1-6 0,1-6 0,-230-36 0,317 32 0,-82-26 0,112 30 0,1 0 0,0-1 0,1 0 0,-1-1 0,1 0 0,0-1 0,1 0 0,0 0 0,0-1 0,0-1 0,1 1 0,-9-13 0,16 21-64,1-1-1,-1 1 1,1-1-1,-1 1 1,1-1-1,-1 0 1,1 1-1,0-1 1,-1 1-1,1-1 1,0 0 0,-1 0-1,1 1 1,0-1-1,0 0 1,0 1-1,0-1 1,0 0-1,0 0 1,0 1-1,0-1 1,0 0 0,0 1-1,0-1 1,0 0-1,0 0 1,0 1-1,1-2 1,0 1-93,0 1-1,0 0 1,0 0 0,0 0-1,0 0 1,0 0 0,0 0-1,0 0 1,0 0 0,-1 0 0,1 0-1,0 0 1,0 1 0,0-1-1,0 0 1,0 1 0,0-1-1,0 1 1,-1-1 0,3 2 0,20 10-7356,34 23-8499,-39-21 12122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42:51.00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0 211 2652,'11'5'2281,"0"0"0,0 0 0,0-1 1,1 0-1,14 2 0,-15-4-925,0-1 1,0 0 0,0-1-1,0 0 1,18-3 0,-18 1-900,0 0 1,0-1 0,0-1 0,0 0 0,13-7-1,-12 5-997,-1-1 0,0 0 0,0-1-1,17-16 1,-21 16-973,-1 1 0,0-2-1,0 1 1,-1-1-1,0 1 1,0-2 0,-1 1-1,0 0 1,-1-1 0,0 0-1,0 1 1,1-19-1,1 0-2336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42:51.3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114 117 1504,'18'-35'12114,"3"-7"1943,-9 13-10338,-8 18-3708,-20 19-7166,-60 21-6621,37-15 8829,1-1 968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42:51.67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497 317 1904,'3'-3'1610,"1"0"-1,0 0 0,-1 0 1,1 1-1,1-1 0,-1 1 1,8-3-1,-9 4-850,1 0-1,-1 1 0,0-1 1,1 1-1,-1-1 1,0 1-1,1 0 0,-1 1 1,5 0-1,-2 0-367,0 1-1,0 0 1,-1 1-1,1-1 1,-1 1 0,0 0-1,0 1 1,0-1-1,0 1 1,0 0-1,6 7 1,7 10-607,-1 1-1,-1 1 1,-1 0 0,16 32-1,-30-53 367,10 19-143,0 0 0,-1 0 1,-2 1-1,0 0 0,7 31 1,-14-48-4,0 0 0,-1 0 0,1 0 0,-1 1 0,0-1 0,0 0 0,0 0 0,-1 0 0,0 1 0,0-1 0,0 0 0,-1 0 0,1 0 0,-1 0 0,0-1 0,-1 1 0,1 0 0,-1-1 0,0 0 0,0 0 0,-1 1 0,1-2 0,-1 1 0,0 0 0,1-1 0,-2 0 0,1 0 0,0 0 0,-10 5 0,5-4 1,-1-1 0,0 1 0,0-1 0,0-1 0,0 0 0,-1-1 1,1 1-1,0-2 0,-1 0 0,1 0 0,0-1 0,-1 0 0,1 0 0,0-1 0,-16-6 1,20 6-27,1 0 0,-1 0 1,0 0-1,1-1 1,0 0-1,-1-1 1,1 1-1,1-1 0,-1 0 1,0 0-1,1 0 1,0 0-1,0-1 1,0 0-1,1 0 0,-1 0 1,1 0-1,0-1 1,1 1-1,-1-1 1,1 1-1,0-1 0,1 0 1,-1 0-1,1 0 1,0 0-1,1-11 1,0 4-75,1 0 1,1 0-1,1 1 1,-1-1-1,2 0 1,0 1-1,0 0 1,1-1-1,1 2 1,0-1-1,1 1 1,0 0-1,0 0 1,1 1-1,1 0 1,0 0-1,0 1 1,11-8-1,-19 16 87,0 0 1,0 0-1,0 0 0,0 1 1,0-1-1,0 0 0,0 1 0,0-1 1,0 1-1,0-1 0,0 1 0,0 0 1,1-1-1,-1 1 0,0 0 0,0 0 1,0 0-1,2 0 0,-3 0 5,1 0-1,-1 0 1,1 1-1,-1-1 1,1 1-1,-1-1 1,1 0-1,-1 1 1,0-1-1,1 1 1,-1-1-1,0 1 1,1-1 0,-1 1-1,0-1 1,0 1-1,0-1 1,1 1-1,-1-1 1,0 1-1,0-1 1,0 1-1,0-1 1,0 1-1,0 1 1,0 2-1,0 0 0,0 1 0,-1-1 0,0 0-1,0 0 1,0 0 0,0 1 0,-3 4 0,-6 9 119,-1 0 1,-1 0-1,0-1 0,-1-1 0,-1 0 0,-1-1 1,-22 18-1,14-14 357,-1-1 0,-1-1 1,-1-2-1,-44 20 0,63-31-320,0-1-1,-1-1 1,1 1-1,-1-1 1,0-1 0,0 1-1,0-1 1,1-1-1,-1 1 1,0-1-1,0-1 1,0 0 0,0 0-1,-9-2 1,12 1 4,0 0-1,0-1 1,0 1 0,0-1-1,0 0 1,1 0 0,-1-1 0,1 1-1,0-1 1,0 0 0,0 0-1,0 0 1,1-1 0,0 1 0,0-1-1,0 0 1,0 0 0,1 0 0,0 0-1,-3-10 1,-1-9-117,1 1 1,0-1-1,2 0 0,0-35 1,9-101-14,-4 114-27,28-243 1,-30 289-36,0 0-1,0 0 1,0 0-1,0 0 1,0 0-1,0 1 1,0-1 0,0 0-1,0 0 1,0 0-1,0 0 1,0 0-1,0 1 1,-1-1 0,1 0-1,0 0 1,0 0-1,0 0 1,0 0 0,0 0-1,0 0 1,0 0-1,0 1 1,0-1-1,0 0 1,-1 0 0,1 0-1,0 0 1,0 0-1,0 0 1,0 0-1,0 0 1,0 0 0,-1 0-1,1 0 1,0 0-1,0 0 1,0 0-1,0 0 1,0 0 0,-1 0-1,1 0 1,0 0-1,0 0 1,0 0-1,0 0 1,0 0 0,0 0-1,-1 0 1,1 0-1,0 0 1,0 0-1,0 0 1,0 0 0,0 0-1,0 0 1,0 0-1,-1-1 1,1 1 0,0 0-1,0 0 1,0 0-1,0 0 1,0 0-1,0-1 1,-16 20-5455,-15 24-4423,-3 6 1724,14-20 4194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27:03.14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68,'45'6'11998,"-9"11"-3850,-30-13-7322,-1 0 1,0 1 0,0 0-1,0 0 1,0 0 0,-1 0-1,0 1 1,0 0 0,4 8-1,2 10-953,-1 0-1,-1 1 0,-1 0 0,6 45 0,9 28 428,-19-90 205,4 14-2718,1-7-3571,-3-12 1592,-5-3 4018,0 0-1,1 0 0,-1 0 1,0-1-1,0 1 0,1 0 1,-1 0-1,0 0 0,0 0 1,0 0-1,1 0 1,0-2-1049,9-21-6166,-6 11 3963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42:51.99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593 485 2868,'19'3'18887,"-33"12"-14673,-3 0-4749,-16 4 952,-1-1-1,0-1 0,-2-2 0,1-2 0,-2-1 1,0-2-1,-57 9 0,70-16-103,1 0 0,-31-1 1,48-2-133,-1 0 1,1-1-1,0 1 1,-1-1-1,1-1 1,0 1-1,0-1 1,0 0-1,0 0 1,0-1-1,0 0 1,0 0-1,-8-6 1,13 7-166,-1 0 0,1 0 1,-1-1-1,1 1 0,0 0 0,-1 0 0,1-1 1,0 1-1,1-1 0,-1 1 0,0-1 0,1 1 1,-1-1-1,1 1 0,0-1 0,0 0 0,0 1 0,0-1 1,1-3-1,13-57 158,-7 36-150,43-284-24,-38 216 0,-1 23-1274,-14 75 323,-1-1 0,1 1 0,-1 0 0,1 0 0,0 0 0,0 0 0,0 1-1,-2 3 1,-10 17-2758,2 0-1,0 1 1,2 0-1,-15 51 0,24-71 3292,-12 41-2809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42:52.3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2352,'0'0'71,"-1"20"1689,2-1-1,0 1 0,1-1 0,7 31 0,-8-45-1413,1 0-1,0 0 0,0 0 1,0-1-1,0 1 0,1-1 1,0 0-1,0 0 0,0 1 1,0-2-1,0 1 0,1 0 1,0-1-1,0 0 0,0 0 1,0 0-1,0 0 0,1 0 0,-1-1 1,1 0-1,0 0 0,9 2 1,5 0 235,1 0 0,-1-2 0,1 0 0,37-3 0,83-14 101,-81 7-540,196-29-2963,-1-9-9774,-249 45 12232,50-9-3301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42:57.32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1540,'1'2'367,"0"-1"0,0 1 0,0 0 0,0 0 0,0 0 0,-1 0 0,1 0 0,-1 0-1,0 0 1,1 0 0,-1 1 0,0 3 0,0-3-140,0 0 0,0 0 0,0 0 0,1 1 0,-1-1 0,1 0 1,0 0-1,0 0 0,0 0 0,0 0 0,4 5 0,284 132 4196,142 59-3014,551 149-656,-457-215-796,-77-22-39,250 95 136,-72-58 1192,106-20 3898,-650-121-5052,0-4 1,1-4 0,132-17-1,-113 8 66,505-62 1059,-590 70-1180,2 0 42,0-1 0,1 0 0,-1-2 0,0 0 0,-1-1 0,28-13 0,-45 19-153,0-1 0,0 0 0,0 1 0,0-1 1,0 0-1,0 0 0,0 0 0,-1 0 1,1 0-1,0 0 0,-1 0 0,1 0 0,0 0 1,-1 0-1,1 0 0,-1 0 0,0 0 1,1 0-1,-1 0 0,0-1 0,1 1 0,-1 0 1,0 0-1,0-2 0,-1 0-403,1 0-1,-1-1 1,0 1-1,0 0 1,0 0 0,0 0-1,0 0 1,-1 0-1,-2-3 1,-4-6-2178,0 1 1,-2 0 0,-12-12-1,0 0-1278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50:54.95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44 1 736,'-7'20'888,"0"1"-344,2 2-240,1 1-140,2 5-68,-1-2-44,-1 4-28,1 2-20,1 4-4,0 0-24,2 4-76,0 2-176,0 4-344,-5 1-368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50:55.42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23 171 120,'2'1'1929,"-2"-1"-1876,0 0 1,0 0-1,0 0 1,0 0-1,0 0 1,0 0 0,0 0-1,0 0 1,0 0-1,0 0 1,0 1-1,0-1 1,0 0 0,0 0-1,0 0 1,0 0-1,0 0 1,0 0-1,0 0 1,12-7 1203,25-19-978,-15 10 472,-7 6 513,1 0 0,0 1 0,0 1 0,1 1 0,-1 0 0,2 2-1,-1 0 1,24-4 0,146-39 9107,-169 43-8598,-13 5-995,-12 6 523,-14 8 461,8-8-1762,-1-1 0,1 0 0,-1-1 0,0-1 0,0 0 0,-18 2 0,-5 1 0,-39 8 0,-131 29 0,207-43-63,-1 0 0,0 0 0,1 0 1,-1 0-1,0 0 0,1 0 0,-1 0 0,0 0 0,1 0 0,-1 1 1,0-1-1,1 0 0,-1 1 0,1-1 0,-1 0 0,0 1 0,1-1 1,-1 0-1,1 1 0,-1-1 0,1 1 0,-1-1 0,1 1 0,0-1 1,-1 1-1,1 0 0,-1 0 0,17 6-3936,-10-6 2995,0 0 0,0 0 0,0-1 0,0 1-1,0-2 1,8 0 0,-2-3-1822,0-1 1,-1 0-1,18-11 0,3-2-3061,-23 13 4246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50:55.7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467 0 1160,'35'41'14658,"-6"10"-7333,-23-37-6818,-1 0 0,0 0 0,-1 0 0,0 1 0,-1 0 0,-1 0 0,-1 0 0,0 0 0,-1 22 0,-3-18-264,-1 0 0,0 0 0,-1-1 0,-2 0 0,0 0 0,0 0 0,-2-1 0,-10 17 0,-97 129 536,55-83-694,42-53-195,-71 92-353,77-105-370,1-1-1,-2 0 1,0-1-1,0 0 0,-31 18 1,16-21-2140,26-8 2148,1-1 1,-1 0-1,0-1 1,0 1-1,0 0 1,1-1-1,-1 1 1,0-1-1,0 0 1,1 0-1,-1 0 1,0-1-1,1 1 1,0 0-1,-1-1 1,1 0-1,0 1 1,-1-1-1,1 0 1,0 0-1,-2-3 1,-8-11-3070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50:56.08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 25 1024,'-12'-25'20341,"24"36"-20376,-8-6-329,1-1 0,0 0-1,0 0 1,0 0 0,0-1 0,1 0 0,8 4-1,-3-3-2103,-1-1 0,1 0 0,0-1 0,0 0 0,23 1 0,-16-3-976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50:56.4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0 293 1800,'9'30'10097,"-1"-5"-4647,-7-22-5234,1-1 0,-1 0 0,1 1 0,0-1 0,0 0 0,0 0 0,0 0 0,1 0 0,-1-1 0,0 1 0,1-1 0,-1 1 0,1-1 0,4 2 0,6 2-143,-1-1 0,2-1 1,-1 0-1,0 0 0,1-1 1,-1-1-1,1 0 1,0-1-1,-1-1 0,1 0 1,0 0-1,-1-2 1,0 0-1,1 0 0,-1-1 1,-1-1-1,20-9 0,-23 10-89,-1 0 0,1-1-1,-1 0 1,-1 0-1,1-1 1,-1 0-1,0 0 1,0 0-1,0-1 1,-1 0 0,0-1-1,-1 1 1,0-1-1,0 0 1,0-1-1,-1 1 1,0-1-1,-1 0 1,0 0 0,-1 0-1,1 0 1,-2 0-1,1-1 1,-1 1-1,-1-18 1,-1 19 14,0 1-1,-1 0 1,1 0 0,-2 0-1,1 0 1,-1 0 0,0 0-1,0 1 1,-1-1 0,0 1-1,0 0 1,-1 0 0,1 0-1,-1 1 1,-1 0-1,1 0 1,-1 0 0,1 0-1,-1 1 1,-1 0 0,1 0-1,-1 1 1,-7-3 0,8 3 51,0 0 1,0 1-1,-1 0 0,1 1 1,-1-1-1,0 1 1,1 1-1,-1-1 1,0 1-1,0 0 0,1 1 1,-1-1-1,0 1 1,1 1-1,-1-1 1,1 1-1,-1 0 0,1 1 1,0-1-1,0 1 1,0 1-1,0-1 1,1 1-1,-1 0 0,-6 6 1,0 2-41,1 1-1,0 0 1,1 0 0,0 1 0,1 1-1,0-1 1,2 1 0,0 1 0,0 0-1,1 0 1,1 0 0,1 0 0,1 1-1,0 0 1,1 0 0,0 0 0,2-1-1,0 1 1,0 0 0,2 0 0,0 0-1,9 31 1,-10-46-199,-1-1 0,1 0 1,-1 0-1,1 0 0,-1 0 0,1 0 0,0 0 0,-1 0 0,1-1 1,0 1-1,0 0 0,0 0 0,0 0 0,0-1 0,0 1 1,0 0-1,0-1 0,0 1 0,0-1 0,0 0 0,0 1 0,0-1 1,0 0-1,1 1 0,-1-1 0,0 0 0,0 0 0,0 0 1,0 0-1,1 0 0,-1 0 0,0 0 0,0-1 0,0 1 0,2-1 1,39-17-9471,-29 10 6100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50:56.7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35 11 80,'2'-1'747,"0"-1"1,0 1-1,-1 0 1,1 0-1,0 0 1,0 0-1,0 1 1,1-1-1,-1 0 1,0 1-1,0 0 0,0-1 1,0 1-1,0 0 1,1 0-1,-1 0 1,0 0-1,0 1 1,3-1-1,-4 1-398,0 0 0,1 0 0,-1 0 0,0 0 0,0 0 0,0 0 0,0 0 0,1 0 0,-1 1 0,-1-1 0,1 0 0,0 1 0,0-1 0,0 0 0,-1 1 0,1-1 0,-1 1 0,1-1 0,0 4 0,0 3 51,0 1-1,-1 0 0,1 0 1,-2 0-1,1 0 1,-1 0-1,-3 12 0,-36 111 1568,28-99-2187,2 0 0,0 0 0,3 1-1,1 0 1,-3 49 0,11-68-3123,-2-14 3146,1-1 1,-1 0 0,0 0 0,3 3-2357,-3-3 2357,0 0 0,1 0-1,-1 0 1,0 0 0,1 0-1,-1 0 1,0 0 0,0 0 0,1 0-1,-1 0 1,0 0 0,1 0-1,-1 0 1,0 0 0,0 0-1,1-1 1,-1 1 0,0 0-1,0 0 1,1 0 0,21-26-14555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50:57.11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94 1 3024,'1'6'8807,"-3"5"-3583,-13 30-827,10-31-3024,-68 164 2258,113-213-6160,-25 21 1702,-7 7 498,1 0 1,0 0 0,1 1-1,0 0 1,0 1-1,1 0 1,0 1 0,1 0-1,14-7 1,-25 15 360,0 0 1,-1 0-1,1 0 1,0 0-1,-1 0 1,1 0-1,0 0 1,-1 0 0,1 0-1,0 0 1,-1 1-1,1-1 1,0 0-1,-1 0 1,1 1-1,0-1 1,-1 0-1,1 1 1,-1-1-1,1 1 1,-1-1-1,1 1 1,-1-1-1,1 1 1,-1-1-1,0 1 1,1 0-1,-1-1 1,0 1 0,1-1-1,-1 1 1,0 0-1,0-1 1,0 1-1,1 0 1,-1-1-1,0 1 1,0 0-1,0 0 1,0-1-1,0 1 1,0 0-1,0-1 1,-1 2-1,0 31 1125,-6 6-342,3-26-954,1 1 1,1-1-1,0 1 1,1 0 0,0 0-1,2 0 1,2 25-1,2-27-970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27:03.49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349 140 240,'20'-52'8169,"-15"44"-6366,-1-1 0,-1 1 0,0-1 0,0 0 0,0 0 0,-1-1 0,1-16 0,-4 32-1638,-1 0 0,1 0 0,-1 0 0,0 0 0,-1 0-1,-3 7 1,-2 4 62,-74 184 1677,-154 403 1367,223-557-2742,-10 63 1,13-51-2649,4-26-6318,12-105-4718,-6 48 9498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42:53.38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704 63 612,'71'-60'23680,"-71"60"-23593,0 0 1,0 0-1,0-1 1,0 1 0,0 0-1,1 0 1,-1 0 0,0 0-1,0-1 1,0 1-1,1 0 1,-1 0 0,0 0-1,0 0 1,0 0-1,1 0 1,-1 0 0,0 0-1,0 0 1,1-1 0,-1 1-1,0 0 1,0 0-1,1 0 1,-1 0 0,0 0-1,0 0 1,0 0 0,1 1-1,-1-1 1,0 0-1,0 0 1,1 0 0,-1 0-1,0 0 1,0 0 0,1 0-1,-1 0 1,0 1-1,0-1 1,0 0 0,0 0-1,1 0 1,-1 0-1,0 1 1,0-1 0,0 0-1,0 0 1,1 1 0,2 17 1626,-5 21-708,0-24-875,-2 0 0,0 0 0,-1 0 0,0 0 0,-1-1 0,-1 0 0,0 0 0,-1 0 0,-17 22 0,10-19-110,0-1 1,-1 0 0,-1-1 0,0 0 0,-1-2-1,-23 14 1,6-7-889,0-2 0,-67 24 0,-73 7-6086,136-43 1127,1 0 1,-77-1-1,80-5 2074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42:53.90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1161 23 1584,'-5'-22'22733,"10"38"-22124,17 81 1037,-1-12-1232,10 97 0,-30-174-408,0 0 0,-1 0 0,0 0 0,0 1 0,-1-1 0,0 0 0,0 0 0,-1 0 0,0 0 0,-1 0 1,0 0-1,0-1 0,0 0 0,-5 8 0,3-9 2,0 0 0,0-1 1,0 1-1,-1-1 0,1 0 0,-1-1 0,-1 1 1,1-1-1,0 0 0,-1-1 0,0 1 1,0-2-1,0 1 0,0-1 0,-11 3 1,-13 1 21,-1 0 0,1-2 0,-55-1 0,70-3-34,0-1 1,1 0-1,-1-1 0,1-1 0,0-1 0,0 0 0,0-1 0,0 0 0,-20-11 1,34 15-8,-1 0 0,1 0 1,0 0-1,-1 1 0,1-1 0,0 0 1,0 0-1,0-1 0,-1 1 1,1 0-1,1 0 0,-1 0 1,0-1-1,0 1 0,0-1 1,1 1-1,-1 0 0,1-1 1,-1 1-1,1-1 0,-1 1 1,1-1-1,0 0 0,0 1 1,0-1-1,0-2 0,1 1-32,-1 0 0,1 0 0,1 0 0,-1 0 1,0 0-1,1 0 0,0 1 0,-1-1 0,1 0 0,0 1 0,0 0 0,4-4 0,-1 1-26,0 1 1,0-1-1,1 1 0,-1 0 1,1 1-1,0-1 1,0 1-1,0 0 0,0 1 1,1 0-1,-1 0 0,11-2 1,-16 4 64,0 0 0,0 0 0,-1 0 0,1 0 0,0 0 0,0 0-1,0 1 1,0-1 0,-1 0 0,1 0 0,0 1 0,0-1 0,-1 1 0,1-1 0,0 1 0,0-1 0,-1 1 0,1-1 0,-1 1 0,1 0 0,0-1 0,-1 1 0,1 0 0,-1-1 0,0 1 0,1 0 0,-1 0 0,1 0 0,1 30-38,-17 27 26,-1-19 194,-2-1 0,-2-1 0,-1-1 0,-2 0 0,-1-2 0,-2 0 0,-1-2 0,-2-1-1,-1-2 1,-1 0 0,-2-2 0,0-2 0,-2-1 0,-1-1 0,0-2 0,-52 21 0,51-28-654,-56 13 0,77-23-401,0-1 0,0-1 1,0 0-1,-1-1 0,1-1 0,-21-2 0,7-8-3831,29 9 4245,-1 0-1,1 1 0,-1-1 1,1 0-1,0 0 0,-1-1 1,1 1-1,0 0 1,0 0-1,0-1 0,0 1 1,0 0-1,0-1 0,0 1 1,0-1-1,1 0 0,-1 1 1,0-1-1,1 1 1,-1-1-1,1 0 0,0 1 1,0-1-1,0 0 0,0-1 1,3-13-3141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42:54.2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2090 18 1504,'5'-1'695,"45"-16"18111,-71 25-16824,-681 194 3322,195-65-4570,365-91-1758,-207 96-1,225-77-2201,9-4-3191,-5-10-4583,88-39 7838,0 2 255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42:54.5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590 0 964,'10'6'19048,"10"13"-15078,-18-13-3743,0 0 1,0 0-1,0 0 0,-1 1 0,0-1 1,-1 0-1,1 0 0,-1 1 0,-1-1 1,1 0-1,-1 0 0,0 0 0,0 1 0,-1-1 1,-4 11-1,0 1 4,-2 1-1,0-2 1,-20 33 0,14-31-317,-1-1 0,0 0 0,-2-1 1,0 0-1,-1-1 0,0-2 0,-1 1 1,-1-2-1,0-1 0,-31 14 0,28-15-1181,-1-2 0,0-1-1,0 0 1,-1-2 0,-41 5-1,43-10-2045,1-1-1,0-2 0,0 0 1,-22-5-1,44 7 3305,-26-4-3383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42:54.91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737 15 2120,'1'-1'663,"0"0"1,0 0-1,0 0 0,0 0 1,0 0-1,0 0 0,1 0 0,-1 0 1,0 0-1,1 1 0,-1-1 0,0 0 1,1 1-1,-1-1 0,1 1 1,-1 0-1,1-1 0,-1 1 0,1 0 1,-1 0-1,1 0 0,-1 0 0,1 0 1,-1 0-1,1 1 0,-1-1 1,1 0-1,-1 1 0,1-1 0,1 2 1,-2-1-320,0 0 0,0-1 0,0 1 0,-1 0 0,1 0 0,-1 0 1,1 0-1,0 0 0,-1 0 0,0 0 0,1 0 0,-1 0 0,0 0 1,1 0-1,-1 0 0,0 2 0,-5 27 921,-2-18-1009,0 0 0,0-1 0,-1 1 0,-1-1 1,0-1-1,0 0 0,-1 0 0,0-1 0,0 0 0,-1-1 0,-24 14 1,-13 5-470,-84 33 0,101-47 162,-6 3-322,-142 54-6329,149-60 3235,-1-2 0,0-1 0,0-2 0,-34 2 0,28-5-717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42:55.3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1003 481 716,'39'0'13036,"-10"13"-4951,-26-10-7619,0 0 0,-1 0 0,1 0 0,-1 1 1,1-1-1,-1 1 0,0-1 0,0 1 0,-1 0 0,1 0 0,-1 0 0,0-1 0,2 8 0,-2-2-415,0-1 0,0 1-1,-1 0 1,0-1 0,-1 1-1,0-1 1,0 1 0,-1 0-1,0-1 1,0 0 0,-1 0 0,0 1-1,0-2 1,-7 12 0,3-10-38,0 0 0,0 0 1,-1-1-1,-1 0 0,1 0 1,-1-1-1,0 0 0,-1-1 1,0 0-1,-15 7 0,18-10-103,1 0 1,-1 0-1,1-1 0,-1 0 0,0-1 0,0 1 1,0-1-1,0-1 0,0 1 0,0-1 0,0-1 1,0 1-1,0-1 0,0 0 0,0-1 1,0 1-1,0-1 0,-8-4 0,12 4 41,0 1 0,1-1-1,-1 0 1,1 0 0,-1 0 0,1 0-1,0 0 1,0 0 0,0-1-1,0 1 1,0-1 0,1 1 0,-1-1-1,1 0 1,-1 0 0,1 1-1,0-1 1,0 0 0,1 0 0,-1 0-1,0 0 1,1 0 0,0 0 0,0 0-1,0-1 1,0 1 0,1-5-1,1-7-91,2-1 0,-1 1 0,2 0-1,7-18 1,-1 3-10,4-7 12,-11 29 273,-1-1 0,1 1 1,-2 0-1,1-1 0,-1 0 0,2-16 0,-30 49 847,7 3-475,-2 0-1,-28 27 1,41-46-359,-1 0 0,1-1 1,-1 0-1,-1 0 0,1-1 1,-1 0-1,0 0 0,-1-2 1,1 1-1,-14 3 0,21-7-130,0-1 0,0 1 0,0-1 0,0 0 0,0 0 0,0 0 0,0 0 0,0 0 0,0-1 0,0 1 0,0-1 0,0 0 1,0 0-1,0 0 0,0 0 0,1-1 0,-1 1 0,0-1 0,1 1 0,-1-1 0,1 0 0,-4-4 0,-1-2-3,0-1-1,1 0 1,0 0 0,-9-18 0,6 9-4,8 17-10,0 0-1,0 1 0,-1-1 1,1 0-1,0 1 0,0-1 0,0 1 1,-1-1-1,1 1 0,0 0 0,-1-1 1,1 1-1,0 0 0,-1 0 1,1 0-1,0 0 0,-1 0 0,1 0 1,-1 0-1,1 1 0,0-1 0,0 0 1,-1 1-1,1-1 0,0 1 0,-1-1 1,1 1-1,-2 1 0,-44 22-28,39-20 27,-13 7 148,0-2-1,0-1 1,0 0 0,-1-1-1,-1-2 1,1 0 0,-1-1-1,1-2 1,-1 0 0,0-1 0,0-2-1,-39-4 1,58 4-139,0 0-1,0 0 1,-1 0-1,1-1 1,0 0-1,0 1 1,0-1-1,1-1 1,-1 1-1,0 0 1,1-1-1,0 0 1,-1 0 0,1 0-1,0 0 1,1 0-1,-5-6 1,4 3-2,0-1 1,0 1 0,0-1 0,1 1-1,0-1 1,1 0 0,-1 0-1,1 0 1,0 0 0,1-7 0,1-8-2,0 0 1,2-1 0,0 1 0,2 1 0,13-40 0,-3 21-5,1 0 0,41-68 0,-44 86 0,2 1 0,0 0 0,1 1 0,2 1 0,0 0 0,21-16 0,-39 34-54,1 0 1,0 0-1,0 0 1,-1 1-1,1-1 0,0 0 1,0 0-1,0 1 0,0-1 1,0 1-1,0-1 1,0 1-1,0-1 0,0 1 1,0 0-1,0-1 0,1 1 1,-1 0-1,0 0 1,0 0-1,0 0 0,0 0 1,0 0-1,1 0 0,-1 0 1,0 0-1,0 0 1,1 1-1,-1 1-146,0-1 0,0 0-1,-1 1 1,1-1 0,0 1 0,-1-1 0,0 1 0,1-1-1,-1 1 1,0-1 0,0 1 0,0 0 0,0-1-1,0 1 1,0-1 0,0 1 0,-1 1 0,-1 12-1545,-1-1 0,0 0 0,-7 17 0,-53 98-14714,42-86 12613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42:55.71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53 2964,'14'6'2161,"0"-1"1,1-1-1,0 0 0,0-1 0,26 2 0,82-3 2402,-58-2-2822,9 2-868,124-1-465,-159-3-2123,51-10 1,-29-6-3231,-57 17 4192,0-1 0,0 0-1,0-1 1,0 1-1,0 0 1,-1-1-1,1 0 1,-1 0-1,0 0 1,0 0-1,0-1 1,2-3-1,3-8-2705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42:56.04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1078 389 2636,'-25'1'4182,"1"0"-1,-1 2 0,-28 7 1,19-1-137,-55 22 1,-144 88-2266,53-24-2128,140-77-1353,-1-2 1,-42 11-1,-3-10-5017,-1-13-4010,58-5 6843</inkml:trace>
  <inkml:trace contextRef="#ctx0" brushRef="#br0" timeOffset="1">225 249 1956,'3'3'1457,"-2"1"0,1-1 1,0 1-1,-1 0 0,1-1 0,-1 1 0,0 0 0,0 0 0,-1 0 1,1 0-1,-1 5 0,0-6-1173,-1-1 0,1 1 0,-1-1 0,0 0 0,0 1 0,0-1 0,0 0 0,0 0 0,0 0 0,-1 0 0,1 0 0,-1 0 1,0 0-1,1 0 0,-1 0 0,0-1 0,0 1 0,0-1 0,0 0 0,-3 2 0,-3 2-101,-1-1 0,0 0 0,0 0-1,0-1 1,0 0 0,-1-1 0,1 0 0,-1 0 0,-13 0-1,18-2-170,0 0-1,1 0 0,-1 0 0,0 0 1,0-1-1,1 0 0,-1 0 0,0 0 1,1 0-1,-1-1 0,1 1 1,0-1-1,-1-1 0,1 1 0,0 0 1,0-1-1,0 0 0,1 0 0,-1 0 1,-6-8-1,10 10-13,-1-1 0,0 0 0,0 0 1,1 1-1,-1-1 0,1 0 0,-1 0 0,1 0 1,0 0-1,0 0 0,0 0 0,0 0 0,0 0 1,0 1-1,1-1 0,-1 0 0,0 0 0,1 0 1,0 0-1,-1 0 0,1 1 0,0-1 0,0 0 1,0 1-1,2-3 0,38-45-644,-23 30-44,58-74-7493,3-5-5809,-58 73 10162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50:58.73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2202 338 256,'0'-3'517,"0"0"1,-1 1-1,0-1 1,0 0-1,0 0 1,0 1-1,0-1 1,0 1-1,-1-1 1,1 1-1,-1 0 0,0-1 1,0 1-1,0 0 1,0 0-1,0 0 1,0 1-1,0-1 1,-1 0-1,1 1 1,-4-2-1,-64-29 3085,51 25-2336,-6-2-488,-1 1 1,1 1 0,-2 2 0,-28-3 0,-108-3 399,30 8-159,-1 5 0,1 6 0,-203 39 0,301-38-832,1 2 0,1 1 0,0 2 0,0 1 0,2 1 0,0 2 0,-30 22 0,-3 8 282,2 4 0,-56 58 0,52-42 91,-107 140-1,144-165-286,1 1 0,2 1-1,2 1 1,-34 99 0,39-88-187,2 2 0,3 0 0,3 1 0,2 0 1,3 0-1,3 1 0,2 0 0,3 0 0,15 96 1,-8-110-15,2 0 1,2 0 0,3-2 0,1 0 0,34 66 0,-34-83-31,0-1 1,2 0 0,1-2-1,1 0 1,1-1 0,1-1-1,1-1 1,1-1-1,32 20 1,78 39-43,224 97 0,185 14 0,-437-160 0,1-5 0,2-4 0,209 13 0,-204-30 0,-37 0 0,1-3 0,0-3 0,149-23 0,-201 18 0,0-1 0,-1-1 0,0-1 0,0-2 0,-1 0 0,44-28 0,-53 28 0,-1-1 0,0-1 0,0 0 0,-2-1 0,1 0 0,-2-1 0,0-1 0,-1 0 0,0 0 0,12-29 0,-2-3 0,-3-1 0,-1-1 0,-3 0 0,-2-1 0,9-92 0,-8-57 0,-15-245 0,-14 13 0,14 390 0,-2 0 0,-2 0 0,-2 1 0,-2 0 0,-1 0 0,-22-50 0,-36-122 0,45 132 0,14 51-30,-1 0-1,-1 1 1,-2 1 0,-1 0-1,-1 1 1,-2 0 0,0 2 0,-2 0-1,0 1 1,-39-35 0,27 32-33,-1 2 0,0 2 1,-2 0-1,-1 3 0,0 0 1,-1 3-1,-70-23 0,-56-16-6184,82 24-1531,3-5-3375,48 21 7039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51:00.18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897 252 1680,'-40'-3'3865,"0"1"-1,-57 6 0,65-1-1993,1 2 0,-1 2 0,-45 15 0,58-15-1575,1 2 0,0 0 0,1 1 0,0 1 0,0 0 0,1 1 0,1 1 0,-21 22 1,-11 17 432,-41 59 1,80-99-646,-18 21 198,2 2 0,1 1 0,2 0 0,2 2 0,1 0 0,2 2 0,2-1 0,2 2 0,1 0 0,2 0 0,2 0 0,-3 79 0,-1 112 486,4-150-699,4 0 1,13 149-1,71 184 10,-33-192-34,-37-173-39,2 0 0,2-1-1,3 0 1,1-2 0,2 0 0,35 54 0,-26-57 18,1-1-1,3-2 1,1-1-1,2-2 1,2-2-1,1-1 1,2-2-1,85 51 1,-14-21-42,2-5 0,182 65 0,-238-102 18,0-3 0,2-2-1,101 13 1,-118-25 55,0-2 0,0-2 0,0-2 0,0-1 0,85-20 0,50-24 670,246-100 0,-405 138-716,1-1 0,-2-1 0,1-1 0,-2-1 0,0-1 0,0 0 0,-1-1 0,-1-1 0,0-1 0,-2 0 0,0-1 0,0 0 0,-2-1 0,-1-1 0,0 0 0,-1 0 0,9-29 0,-4 2-2,-1 0 1,-3-1-1,-2-1 1,-3 0 0,-1 0-1,-3-95 1,-4-24-24,7 0 1,8 0 0,40-194-1,-36 262 7,-5-1 0,-4 0-1,-5 0 1,-4-1 0,-19-133-1,13 180-24,-3 0 0,-2 1 0,-22-63 0,22 87-24,-1 1 0,-1 0 0,-1 0 0,-2 2 0,0 0 0,-42-47 0,15 27 8,-2 2 0,-2 3 0,-2 1 0,-2 3 0,-79-44 0,86 57 44,-2 2 0,0 3 1,-2 2-1,0 1 0,0 3 1,-2 2-1,-62-6 0,79 15-2,1 3 1,-1 0-1,1 3 0,-37 6 0,-134 37-167,83-17-106,-229 66-3543,236-55-3200,1 3-7227,86-32 10535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26:15.13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163 421 1688,'5'-1'8462,"6"-1"-4353,20-4-1829,-23 1-2216,0-1-1,0 0 1,0 0 0,0-1 0,-1 0 0,0 0-1,-1-1 1,0 1 0,0-1 0,7-14-1,-9 16-37,-1 0-1,0 0 0,0 0 0,-1-1 0,0 1 0,0-1 1,0 1-1,-1-1 0,0 0 0,-1 0 0,1 1 0,-1-1 1,0 0-1,-1 0 0,0 0 0,-2-8 0,3 13 21,-1 1-1,1-1 1,-1 1-1,1 0 1,-1-1 0,0 1-1,0 0 1,0-1-1,0 1 1,0 0-1,0 0 1,0 0-1,0 0 1,0 0-1,0 0 1,-1 0 0,1 0-1,0 0 1,-1 0-1,1 1 1,-1-1-1,1 1 1,-3-1-1,1 0 7,-1 1 0,1 0 0,-1 0 0,0 0 0,1 0 0,-1 1-1,1-1 1,-1 1 0,1 0 0,-4 1 0,-2 2 21,0 0 0,0 0 0,0 0 0,1 1 0,0 1 0,-14 11-1,2 4 91,1 0-1,2 1 1,0 1-1,1 1 1,1 0-1,2 1 1,0 0-1,2 1 1,-13 41-1,23-63-126,0-1 0,0 1 0,0 0 0,0 0 0,1 0-1,0 0 1,0 0 0,0 0 0,0 0 0,0 0 0,1 0-1,0 0 1,2 7 0,-2-10-30,0 0 0,0 1 1,0-1-1,0 0 0,0 0 0,1 0 0,-1 1 0,0-1 0,1-1 1,-1 1-1,1 0 0,-1 0 0,1 0 0,-1-1 0,1 1 0,0-1 1,-1 1-1,1-1 0,-1 0 0,1 0 0,0 0 0,0 1 0,-1-2 1,1 1-1,0 0 0,-1 0 0,1 0 0,-1-1 0,1 1 0,0-1 1,-1 1-1,1-1 0,2-1 0,21-8 15,-1-1 1,45-28-1,-31 17-31,-22 13 12,-1-1-1,-1-1 1,0 0 0,0-1-1,-1 0 1,-1-1 0,0-1-1,0 1 1,-2-2 0,0 0 0,0 0-1,-2-1 1,0 0 0,0 0-1,-2-1 1,0 0 0,-1 0-1,0-1 1,-2 1 0,3-27-1,1 3-19,19-65 0,-21 87-18,-73 196 322,54-129-204,-22 87 190,33-119-249,0-1 0,2 1 0,0 0 1,1 0-1,0-1 0,5 28 0,-4-40-24,-1 0 0,1-1 0,-1 1-1,1 0 1,0-1 0,0 1 0,0-1-1,1 1 1,-1-1 0,0 1 0,1-1-1,-1 0 1,1 0 0,0 0 0,0 0-1,0 0 1,0 0 0,0-1 0,0 1 0,1 0-1,2 0 1,-2-1-111,1 0 1,-1 0-1,1 0 0,-1-1 1,1 1-1,-1-1 0,1 0 1,0 0-1,-1-1 0,1 1 1,-1-1-1,1 1 0,6-3 1,1-1-785,0-1 0,-1 0 0,1 0 0,-1-1 1,0-1-1,-1 0 0,1 0 0,12-13 1,-12 7-388,0 0 0,-1-1 1,0-1-1,-1 0 1,-1 0-1,-1 0 1,8-25-1,-3 10-557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27:03.82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 0 2388,'-10'1'19428,"31"23"-18520,0 3-554,1-1-1,1-1 1,1-1-1,1-1 1,1-2-1,1 0 1,30 16-1,-22-13-287,0 1 0,-2 1 0,53 54 0,-86-79-78,4 3-291,-1-1 0,0 1 0,0 0 0,0 1 0,0-1-1,-1 0 1,1 1 0,2 9 0,-5-14 131,0 0 0,0 0-1,1 1 1,-1-1 0,0 0 0,0 0-1,0 0 1,0 1 0,4 1-3446,-4-2 3446,1 0 0,-1 0 0,0 0-1,0 0 1,1 0 0,-1 0 0,0 0-1,0 0 1,1 0 0,-1 0 0,0-1-1,0 1 1,1 0 0,-1 0-64,0-1 0,0 1 0,0 0 0,1-1 0,-1 1 1,0 0-1,0-1 0,0 1 0,0-1 0,0 1 0,0 0 0,0-1 1,0 1-1,0-1 0,0 1 0,0 0 0,0-1 0,0 1 0,0-1 1,0 1-1,0 0 0,0-1 0,0 1 0,-1-1 0,1 1 1,0 0-1,0-1 0,0 1 0,-1 0 0,1-1 0,0 1 0,0 0 1,-1 0-1,1-1 0,0 1 0,-1 0 0,1 0 0,0-1 0,-1 1 1,-8-10-3440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51:01.21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226 1 1108,'-18'33'1176,"0"-2"-416,0-1-304,-1-1-176,1 0-104,0-2-40,-1-3-48,3-1-32,0 0-20,0-5-24,0-1-32,5-3-56,0-2-76,-1-5-128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51:01.5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236 0 492,'-52'131'9071,"-18"68"-3623,22-62-3375,31-85-1834,8-22-375,-1-2 0,-19 38 1,66-139-8547,-24 40 6071,16-54 0,-20 53 1151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51:01.86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342 0 424,'-8'4'954,"1"0"0,0 1 0,0 0 0,1 0 0,-1 1 1,1-1-1,0 1 0,-7 10 0,-39 60 1474,37-53-1406,-18 32 840,1 2-1,-23 62 1,-30 128 193,83-235-3574,4-12-134,11-25-1739,18-44-1536,15-58-1011,-35 90 4137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51:02.21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356 1 292,'-62'43'7120,"-22"39"-3272,57-53-2372,19-21-1102,-87 95 3864,82-88-3676,1 1-1,1 1 1,1-1 0,-17 37 0,26-51-554,0-1 1,0 1 0,0 0 0,1 0 0,-1-1 0,1 1-1,-1 0 1,1 0 0,0 0 0,-1-1 0,1 1 0,0 0 0,0 0-1,1 0 1,-1 0 0,0-1 0,0 1 0,1 0 0,-1 0-1,2 2 1,-1-3-73,0 0 1,0 0-1,0-1 0,0 1 0,0 0 0,0-1 0,0 1 0,1-1 1,-1 0-1,0 1 0,0-1 0,0 0 0,1 1 0,-1-1 0,0 0 0,0 0 1,1 0-1,-1 0 0,0 0 0,0-1 0,1 1 0,0-1 0,7-1-684,-1 0-1,1-1 1,-1 0-1,0-1 1,0 0-1,15-10 1,2-6-1587,39-26-2044,-60 44 4223,0-1 1,0 1-1,0 0 1,0 1 0,1-1-1,-1 1 1,0-1 0,1 1-1,-1 1 1,1-1 0,-1 1-1,1 0 1,7 0-1,-9 1 174,-1 0-1,0 0 0,0 0 1,0 0-1,0 1 0,0-1 1,0 1-1,-1-1 0,1 1 1,0-1-1,-1 1 0,1 0 1,-1 0-1,0 0 0,0 0 1,1 0-1,-1 0 0,0 0 1,-1 1-1,1-1 0,0 0 1,-1 0-1,1 1 0,-1-1 1,0 0-1,0 1 0,0-1 1,0 4-1,1 7 165,-2 0 0,1-1 0,-5 25 0,-5 5 222,-2-1 1,-1 1 0,-21 41 0,-64 113 1248,65-134-932,27-51-613,2-6-104,1 1-1,0-1 1,0 1 0,0 0 0,0 0 0,1 1 0,-1 6 0,3-13-53,0 0 0,1 1 0,-1-1 0,0 0 0,1 0 0,-1 0 0,0 0 0,1 0 0,-1 0 0,0 1 0,1-1 0,-1 0 0,1 0 0,-1 0 0,0 0 0,1 0 0,-1-1 0,0 1 0,1 0 0,-1 0 0,1 0 0,-1 0 0,0 0 0,1 0 0,-1-1 0,0 1 0,0 0 0,1 0 0,-1 0 0,0-1 0,1 1 0,-1 0 0,0 0 0,0-1 0,1 1 0,-1 0 0,0-1 0,0 1 0,1-1 0,14-13-1560,-14 12 1175,25-22-3376,-11 11 1720</inkml:trace>
  <inkml:trace contextRef="#ctx0" brushRef="#br0" timeOffset="1">290 863 1412,'-113'165'11486,"97"-137"-10326,1 0 1,1 1-1,1 0 1,-10 39-1,20-58-1170,1 0 0,1 0 0,-1 0 0,1 0 0,1 0 0,0 0 0,2 16 0,-2-26-77,0 0 0,0 1 0,0-1 0,0 0 0,0 1-1,0-1 1,0 0 0,0 0 0,0 1 0,0-1-1,1 0 1,-1 1 0,0-1 0,0 0 0,0 0 0,0 1-1,0-1 1,1 0 0,-1 0 0,0 0 0,0 1 0,0-1-1,1 0 1,-1 0 0,0 0 0,0 1 0,1-1 0,-1 0-1,0 0 1,0 0 0,1 0 0,-1 0 0,0 0 0,1 0-1,-1 0 1,0 0 0,0 0 0,1 0 0,-1 0 0,0 0-1,1 0 1,11-10-2889,5-17-1707,-6 1 505,-7 15 2132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51:02.5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48 0 1116,'1'8'1123,"1"0"-1,-2 0 1,1 0-1,-1 0 1,-2 15 0,-3 3 1627,-13 45 1,-2 10 620,13-15-2783,11-68-1206,0 1 0,0-1 1,0 0-1,0 0 1,0 0-1,-1-1 1,7-4-1,49-64-8859,-48 58 7331</inkml:trace>
  <inkml:trace contextRef="#ctx0" brushRef="#br0" timeOffset="1">215 194 1248,'-1'12'1447,"0"0"0,0 0 0,-1 0 1,-1 0-1,0 0 0,-8 20 0,-38 65 4674,4-8-3321,42-82-2248,-2 2-4804,-6-29-9979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51:08.82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2203 482 180,'12'-8'7220,"9"-9"-2757,-17 11 1076,-14-1-1036,-10-11-3248,0 1-1060,-20-14-34,12 8-50,-2 1 0,-39-23 0,57 39-97,-1 0 0,0 1 0,0 0 0,0 1 0,0 0 1,-1 1-1,0 1 0,0 0 0,-21 0 0,-361 29-41,258-14 66,-51 10 52,165-19-70,1 2 1,0 0-1,0 2 1,0 0-1,-40 23 1,52-23 3,1 1 0,0 0 1,1 1-1,0 0 1,0 1-1,1-1 1,-13 23-1,-12 15 132,-15 8 197,-72 64-1,-15 17 299,83-74-321,3 1 0,3 3 1,-57 109-1,64-104-58,20-41-158,2 1 0,0 1-1,3 0 1,1 1 0,-13 50-1,-107 462 1476,128-520-1499,1 0 0,1 0-1,1 0 1,1 0 0,1 1 0,1-1 0,2 0 0,1 0 0,1 0 0,1-1 0,1 0 0,1 0 0,1 0-1,24 44 1,-2-15-16,2 0-1,3-2 1,2-2 0,2-1-1,50 46 1,-20-24-57,3-4 1,4-3-1,2-3 1,2-3-1,163 84 1,-189-118-3,1-3-1,0-3 1,89 18-1,182 14 44,-233-38-19,164 10 88,-220-22-118,0-1 0,0-2-1,0-2 1,65-17-1,-34 0 14,-2-4-1,0-2 1,-2-3-1,-1-3 0,-1-3 1,-3-3-1,79-65 1,-114 82-19,-1-1 0,-1-1 1,0-1-1,35-56 0,57-127 28,-63 109-26,16-26-16,163-320-63,-217 412 72,-1 0 0,-2-1 1,-1 0-1,-2-1 0,-2 0 0,3-63 0,-7 44 1,-3-1 0,-3 1 1,-18-97-1,12 114-10,-2 0 0,-1 1 1,-2 0-1,-1 1 0,-2 1 0,-1 0 1,-2 2-1,-26-33 0,-37-37-151,-100-94 0,138 150 71,-33-29-154,-4 3-1,-3 3 1,-3 5 0,-2 3 0,-4 5 0,-149-68-1,170 93-536,-34-17-1664,40 10-2268,65 36 4067,-1 1 0,1-1 0,0-1 0,0 1 0,0 0 0,0-1-1,1 1 1,-1-1 0,1 0 0,-3-5 0,4 5-286,-1 1 0,1-1 0,-1 0 0,1 0 0,1 0 0,-1 0 0,0 0 0,1 0 0,0-1 0,0 1 0,1-6 0,3-3-2067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51:10.11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1475 91 172,'-6'3'5437,"-19"14"-3513,-41 27 1729,-71 62 1,-9 6 367,-4-13-2052,-65 47-564,172-113-1188,2 2 0,-68 73-1,26-11 303,5 3 0,3 3-1,-107 200 1,165-264-342,1 2 1,2-1-1,1 2 0,3 0 1,-9 68-1,0 220 1459,13-145-845,3-139-641,2 0 1,1 0-1,3 0 0,2-1 0,2 1 0,2-1 0,1 0 1,3-1-1,2-1 0,1 0 0,3-1 0,41 71 0,-24-58-50,3-2-1,2-1 1,2-2-1,2-2 1,94 77-1,569 458 880,-691-570-970,0-1 0,1-1-1,1 0 1,-1-1 0,2-2 0,-1 1 0,1-2-1,0-1 1,1-1 0,-1 0 0,39 3 0,-12-6-3,0-3 1,0-1 0,0-2 0,58-14 0,-58 9-5,0-2 1,63-24-1,-85 25 4,0-2-1,-1 0 1,0-2-1,-1-1 1,38-31-1,-20 7 1,-1-2 0,-1-1 1,43-63-1,85-153 20,-148 227-25,28-51-43,-3-2-1,39-109 1,47-187-197,0-2 102,-115 344 120,9-21-39,21-84 0,-40 120 5,-1 1 0,-1 0 0,-1-1 0,-1 1 0,-1-1 0,0 0 0,-7-34 0,-2 16-136,-2 1 0,-2 1 1,-1-1-1,-36-67 0,-98-138-507,49 107 472,-188-203-1,239 290 172,-1 2 0,-3 2 0,-2 3 0,-84-53 0,70 55 13,-134-58-1,163 84-13,-1 3-1,-1 1 0,0 1 1,0 3-1,-53-4 1,49 8-571,1-1 1,-64-17-1,17-11-3144,70 22 1362,0 0 1,-24-18 0,-27-20-7602,55 38 6541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51:10.78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631 1 1476,'-3'0'5715,"3"0"-5603,-8 14 1496,-4 15-996,-38 120 2277,21-54-1756,-5-2 0,-52 103 0,-52 41-597,77-139-618,5 2 1,-77 190-1,129-278-282,0 1 0,0 0 0,1 0 0,1 0-1,0 0 1,1 0 0,0 20 0,1-29 166,1-1 0,-1 0 0,1 1 0,0-1 1,0 0-1,0 1 0,0-1 0,0 0 0,1 0 0,0 0 0,-1 0 0,1 0 0,0-1 1,0 1-1,1-1 0,-1 1 0,0-1 0,1 0 0,0 1 0,-1-1 0,1-1 0,0 1 0,0 0 1,0-1-1,0 1 0,0-1 0,1 0 0,-1 0 0,0 0 0,1-1 0,-1 1 0,0-1 0,7 0 1,6 1-675,1-1 0,-1-1 0,1-1 0,31-8 0,-17 3-445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51:11.0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1029 39 524,'27'-39'6167,"-56"75"-1386,5-7-3363,-158 250 5255,-109 148-4657,196-307-1852,-255 344 210,336-444-423,4-7-99,0 1 0,1 0 0,1 1 0,0-1 0,1 2-1,1-1 1,-6 22 0,11-36 106,1-1 0,0 0-1,0 1 1,0-1 0,0 0-1,0 1 1,0-1 0,0 1 0,0-1-1,0 0 1,0 1 0,0-1-1,0 0 1,1 1 0,-1-1-1,0 0 1,0 1 0,0-1-1,0 0 1,0 1 0,1-1 0,-1 0-1,0 0 1,0 1 0,1-1-1,-1 0 1,0 0 0,0 1-1,1-1 1,-1 0 0,0 0 0,1 0-1,-1 0 1,0 1 0,1-1-1,-1 0 1,1 0 0,16-2-1302,17-13-837,6-8 286,-2-1 0,0-3 0,65-60 0,89-111-2315,-122 122 2048,-15 16 563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51:11.4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1210 24 696,'3'-3'552,"0"0"0,0 1-1,1-1 1,-1 1 0,1 0 0,0 0-1,0 0 1,6-2 0,-10 4-467,1 0 1,-1 0 0,0 0-1,1 0 1,-1 0-1,0 0 1,0 0 0,1 0-1,-1 0 1,0 0-1,1 0 1,-1 0 0,0 0-1,0 0 1,1 0-1,-1 0 1,0 0 0,0 0-1,1 0 1,-1 1-1,0-1 1,0 0 0,1 0-1,-1 0 1,0 0-1,0 1 1,0-1 0,1 0-1,-1 0 1,0 0-1,0 1 1,0-1 0,0 0-1,1 0 1,-1 1-1,0-1 1,0 0 0,0 1-1,0-1 1,0 0-1,0 1 1,-9 25 1861,-91 150 4493,-15-5-3558,40-70-2569,-5-3 1,-174 163 0,191-205-249,-106 69 0,129-99-232,0-3 0,-2-1 0,-1-2 0,-56 18 1,95-36-81,-1 0 0,0-1 0,0 0 0,0 0 0,0 0 0,0-1 0,0 0 0,0 0 0,0 0 0,1 0 0,-1-1 0,0 0 0,0 0 0,0 0 0,0-1 0,-6-2 0,7 2-78,2 0 0,-1-1-1,0 1 1,0-1-1,1 1 1,-1-1-1,1 0 1,0 0-1,0 0 1,0 0-1,0-1 1,1 1 0,-1 0-1,1-1 1,0 1-1,0-1 1,0 1-1,0-1 1,1 0-1,0 1 1,-1-1-1,1 0 1,1-4-1,-1-21-2912,7-46 0,2 32 1061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27:04.8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60 95 524,'-4'-7'1604,"-1"0"1,1 0-1,1-1 0,-1 1 1,-2-12-1,0-21 10112,-5 94-9454,3-4-1870,3 0-1,2 1 1,4 66 0,26 153 4,-5-64-336,-10-117-207,-1-13-1999,-9-26-4077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51:11.81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1513 429 1496,'-27'17'2190,"0"2"0,2 1-1,-41 42 1,-61 81 380,58-63-1106,-334 320 847,-33-35-2117,433-363-72,-34 26-1409,27-27-519,20-20-591,112-152-6226,-96 129 6892</inkml:trace>
  <inkml:trace contextRef="#ctx0" brushRef="#br0" timeOffset="1">989 1 1124,'-20'13'2340,"-1"1"0,-21 21 0,-69 78 1728,28-27-1803,-192 166 2055,-141 143-3269,396-375-2150,27-33-1999,31-33-1070,149-147-4907,-148 150 7255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51:12.14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1342 1 1004,'-23'7'1638,"1"2"0,0 1 0,-22 12 0,-109 81 2680,109-70-3306,-248 189 3995,216-157-3782,-113 124 1,163-159-1086,-27 43 0,45-62-309,2 0 0,-1 1-1,1 0 1,1 0 0,0 0 0,1 0 0,-5 25 0,9-37 91,0 0 0,0 1 1,0-1-1,0 0 0,0 1 0,0-1 0,-1 0 1,1 0-1,0 1 0,0-1 0,0 0 0,0 1 0,0-1 1,0 0-1,0 1 0,1-1 0,-1 0 0,0 1 1,0-1-1,0 0 0,0 0 0,0 1 0,0-1 1,0 0-1,1 0 0,-1 1 0,0-1 0,0 0 0,0 0 1,1 1-1,-1-1 0,0 0 0,0 0 0,1 0 1,-1 1-1,0-1 0,0 0 0,1 0 0,-1 0 0,0 0 1,1 0-1,-1 0 0,0 0 0,1 0 0,16-8-2497,16-20-1256,23-40-2432,-35 41 4083</inkml:trace>
  <inkml:trace contextRef="#ctx0" brushRef="#br0" timeOffset="1">702 355 884,'-173'95'9244,"-74"68"-2328,223-146-6448,0 1 0,1 2 0,1 0 0,1 1 0,1 1 1,1 1-1,-16 25 0,24-29-584,0 0 0,2 0 0,0 1 0,1 0 0,1 1 0,1 0 0,1 0 0,1 0 0,1 0 0,-1 31 0,3-11-1598,1-18-1527,-1 0 0,-1 0 0,-6 29-1,4-29-28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51:12.4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1972 0 132,'-54'11'6328,"-63"22"0,-50 32-1347,-153 95-2180,299-149-2390,-563 313 2424,348-192-2209,180-100-530,-67 35 68,-157 117 0,279-184-210,1 0 0,0 0 0,0 1 0,0-1 0,-1 0 0,1 1 0,0-1 0,0 0 0,-1 0 0,1 1 0,0-1 0,0 0-1,-1 0 1,1 0 0,0 1 0,-1-1 0,1 0 0,0 0 0,-1 0 0,1 0 0,0 0 0,-1 0 0,1 0 0,-1 0 0,1 0 0,0 0 0,-1 0 0,1 0-1,0 0 1,-1 0 0,1 0 0,0 0 0,-1 0 0,1 0 0,0 0 0,-1-1 0,1 1 0,0 0 0,-1 0 0,3-18-2228,20-41-3001,-14 38 2444,13-58-6064,-16 49 5986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51:12.83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323 1 1844,'-40'27'5926,"-37"32"0,52-37-3967,1 1 0,-30 38 0,42-47-1739,1 1-1,0 1 0,1-1 0,1 2 1,1-1-1,0 1 0,1 1 0,1-1 1,1 1-1,1 0 0,0 0 0,1 1 1,-1 29-1,7 14-1406,18 104 0,-9-85-5578,-10-36-161,-8-26 3328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51:13.34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 77 2040,'2'-8'1887,"1"0"-1,0 1 1,0 0 0,1-1-1,0 1 1,0 0 0,6-6-1,-9 12-1657,0 0 0,0 0-1,0 0 1,0 0 0,0 1 0,0-1-1,0 0 1,0 0 0,0 1-1,0-1 1,1 1 0,-1-1 0,0 1-1,0-1 1,1 1 0,-1 0-1,0-1 1,1 1 0,1 0 0,-1 1-143,0-1 1,-1 1 0,1 0 0,0 0-1,0-1 1,-1 1 0,1 0 0,-1 1-1,1-1 1,-1 0 0,1 0 0,-1 1 0,0-1-1,0 0 1,1 1 0,-1 0 0,0-1-1,1 3 1,1 2 87,0 1 0,0-1 0,-1 1 0,0 0 0,0 0 0,0 0 1,-1 0-1,0 0 0,0 0 0,-1 10 0,-6 76 910,3-72-873,-37 284 1801,-16 224-393,54-478-1596,-1-16 3,2 0 0,2 1 0,1-1 1,13 66-1,-15-101-36,0 0 0,0 0 0,0 1-1,0-1 1,0 0 0,0 0 0,0 0 0,0 0 0,0 1 0,1-1 0,-1 0 0,0 0 0,0 0 0,0 0 0,0 0 0,0 1 0,0-1 0,1 0-1,-1 0 1,0 0 0,0 0 0,0 0 0,0 0 0,0 0 0,1 0 0,-1 0 0,0 0 0,0 1 0,0-1 0,1 0 0,-1 0 0,0 0 0,0 0-1,0 0 1,0 0 0,1 0 0,-1 0 0,0-1 0,0 1 0,0 0 0,0 0 0,1 0 0,-1 0 0,0 0 0,0 0 0,0 0 0,0 0 0,1 0-1,-1 0 1,0-1 0,0 1 0,0 0 0,0 0 0,0 0 0,0 0 0,0 0 0,1 0 0,-1-1 0,12-15-1362,6-25-1238,1-34-7274,-1 28-1765,-13 38 8311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51:13.9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139 403 732,'37'-11'10075,"4"7"-6643,-29 4-3015,0-1-1,0-1 0,0 0 0,15-5 0,21-10 536,-4 2-481,-1-2 1,73-40-1,-106 52-473,0-2 0,0 0 0,0 0 0,-1 0 0,0-1 0,-1-1 0,0 1 0,0-1 1,-1-1-1,0 0 0,0 0 0,-1 0 0,0 0 0,-1-1 0,7-22 0,-11 30 16,0 0 0,0 0 0,0 0 0,0 0 0,0 0 0,-1-1 1,0 1-1,1 0 0,-1 0 0,0 0 0,-1-1 0,1 1 0,0 0 0,-1 0 0,0 0 0,0 0 0,0 0 0,0 0 0,0 0 0,-1 0 0,1 0 0,-1 0 1,0 1-1,0-1 0,0 1 0,0-1 0,0 1 0,0 0 0,-1 0 0,1 0 0,-1 0 0,0 0 0,1 0 0,-1 1 0,0-1 0,0 1 0,0 0 1,0 0-1,0 0 0,-5-1 0,-4 0 105,-1 1 0,1 0 0,-1 1 0,1 0-1,-1 1 1,1 0 0,-1 1 0,1 0 0,-14 5 0,-2 3-9,0 1 0,0 1 1,2 2-1,-1 0 0,2 2 0,0 1 0,0 1 0,2 1 0,-24 25 1,24-20 18,0 1 0,2 1 1,1 1-1,1 0 1,2 2-1,0 0 1,2 1-1,-11 33 0,22-51-66,0 0 0,1 0 0,1 1 0,0 0-1,0-1 1,2 1 0,-1 0 0,2 0-1,0-1 1,0 1 0,1 0 0,1-1 0,0 1-1,0-1 1,1 0 0,7 12 0,-7-15-42,0-1 1,1 0 0,1 0-1,-1 0 1,1-1 0,1 1-1,-1-1 1,1-1 0,1 0 0,-1 0-1,1 0 1,0-1 0,0 0-1,0 0 1,1-1 0,0 0-1,0-1 1,0 0 0,0 0-1,0-1 1,0 0 0,11 0 0,-6 0-182,0-2 1,1 0-1,-1 0 1,0-2 0,0 0-1,0 0 1,0-1-1,0-1 1,-1 0 0,1-1-1,-1 0 1,20-12-1,-12 3-1734,-1 0 0,0-2 0,-2 0 0,1-1 0,-2-1-1,20-26 1,7-10-4165,-21 24 3212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51:14.35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379 448 1988,'-4'1'1731,"-1"0"0,1 0-1,-1 1 1,1-1 0,0 1-1,-1 0 1,-5 4 0,10-6-1519,-1 0 0,1 1 0,-1-1 0,1 1 0,-1-1 0,1 0 0,-1 1 0,1-1 0,0 1 0,-1-1 0,1 1-1,0 0 1,-1-1 0,1 1 0,0-1 0,0 1 0,0 0 0,-1-1 0,1 1 0,0-1 0,0 1 0,0 0 0,0-1 0,0 2 0,1-1-157,-1 0 0,1 0 0,0 1 0,-1-1 0,1 0 0,0 0 0,0 0 0,0 0 0,0 0 0,0 0 0,0 0 0,0 0 0,0 0 0,0-1 0,0 1 0,2 1 0,3 0-36,0 0 1,-1 0-1,1 0 1,0 0-1,0-1 0,0 0 1,0-1-1,0 1 1,0-1-1,1 0 0,-1 0 1,0-1-1,0 0 1,0 0-1,0 0 0,0-1 1,8-4-1,14-4 86,-1-2 1,33-20-1,-47 25-97,8-5-127,-1-1 1,0-1 0,-1 0-1,-1-2 1,0 0-1,30-37 1,-38 40 43,0 0 0,-1-1 0,-1 0 0,0-1 0,0 0 0,-2 0 0,0 0 0,-1-1 0,0 1 0,-1-2 0,1-16 0,-4 29 72,0 1 0,-1-1 0,0 0 0,0 0 0,0 1 0,0-1 0,-1 0 0,1 1 0,-1-1 0,0 0 0,0 1 0,0-1 0,-1 1 0,1-1 0,-1 1 0,0 0 0,0 0 0,0 0 0,0 0 0,0 0 0,-1 0 0,1 0 0,-1 1 0,0-1 0,0 1 0,0 0 0,0 0 0,-5-3 0,3 4 48,-1-1 0,0 0 0,1 1-1,-1 0 1,0 1 0,0-1 0,1 1-1,-1 0 1,0 1 0,0-1 0,0 1 0,1 0-1,-1 0 1,0 1 0,1 0 0,0 0 0,-10 5-1,2 0 59,1 1 1,-1 1-1,1 0 0,1 1 0,0 0 0,0 0 0,-16 22 0,-58 93 586,75-109-583,-71 126 760,7 3 0,-84 234 0,109-245-899,-33 150-1,49-100-2777,34-158-41,-1-25 2693,1-1 1,-1 0-1,0 0 0,1 0 0,-1 0 1,0 0-1,1 0 0,-1 0 0,1 0 0,-1 0 1,0 0-1,1 0 0,-1 0 0,0 0 1,1 0-1,-1-1 0,0 1 0,1 0 1,-1 0-1,0 0 0,1 0 0,-1-1 1,0 1-1,0 0 0,1 0 0,-1-1 1,0 1-1,0 0 0,1 0 0,-1-1 1,0 1-1,0 0 0,0-1 0,0 1 0,1-1 1,3-4-1218,-1-1 0,1 0 0,-1 0 0,0 0 0,3-10 1,-1-5-1076,-3-1 93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51:14.68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1 323 404,'1'-3'1057,"1"-1"-1,-1 1 0,1 0 1,0-1-1,1 1 1,-1 0-1,0 0 1,1 0-1,4-3 1,33-19 4406,-19 17-4463,1 1 1,32-6-1,-6 2-166,6-6-1657,-1-3-1,56-29 1,-6-6-4874,-4-7-3375,-69 41 6292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51:15.01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596 24 424,'-5'-22'9736,"5"22"-9531,0 0 0,0-1 1,-1 1-1,1 0 0,0 0 0,0 0 0,-1 0 0,1 0 1,0 0-1,0 0 0,-1 0 0,1-1 0,0 1 0,-1 0 0,1 0 1,0 0-1,-1 0 0,1 0 0,0 1 0,0-1 0,-1 0 1,1 0-1,0 0 0,-1 0 0,1 0 0,0 0 0,0 0 1,-1 1-1,1-1 0,0 0 205,-1 1-205,-12 12 4398,-1 5-4285,14-17-387,-47 72 1861,4 1-1,-46 111 1,15-30-782,13-26-517,-56 170 0,25-4-4163,91-291 3399,-14 36-3683,0-18-3758</inkml:trace>
  <inkml:trace contextRef="#ctx0" brushRef="#br0" timeOffset="1">50 1096 2492,'24'-26'12268,"12"7"-7513,45-6-4512,-58 19 692,119-44-3808,13-3-11599,-127 47 11244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51:15.48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1041 69 436,'0'-2'692,"1"0"0,-1 0 0,1 0 0,-1 0 0,0 0 0,0 0 0,0 0 1,0 1-1,0-1 0,-1 0 0,1 0 0,-1 0 0,1 0 0,-1 0 0,1 0 0,-1 0 0,0 1 0,0-1 0,0 0 0,0 1 0,0-1 0,-3-2 1,2 2-236,-1 0 0,0 0 0,-1 0 0,1 0 1,0 0-1,-1 1 0,1-1 0,0 1 0,-1 0 1,0 0-1,-4 0 0,-11-2-307,0 2 0,1 1 1,-34 2-1,45-1 288,-30 2-295,0 2 0,0 2-1,0 1 1,-58 21-1,84-25 274,-4 3-2663,36-11-386,-19 3 2590,1 0-1,0 1 0,-1-1 1,1 1-1,0 0 0,-1 0 1,1 0-1,0 0 0,0 0 1,-1 0-1,1 1 0,0-1 0,-1 1 1,1 0-1,-1 0 0,1 0 1,-1 0-1,1 0 0,-1 1 1,1-1-1,-1 1 0,2 1 1,-1 0 92,-1 1 1,1-1 0,-1 1 0,0 0 0,0-1 0,0 1 0,-1 0 0,1 0 0,-1 0 0,0 0 0,0 0 0,1 8 0,-1 10 425,-1 0 1,0 0-1,-2 0 0,-5 25 1,-2 7 81,-2-1 0,-2 0 0,-2-1 0,-3-1 0,-35 71-1,39-95-515,-2-1-1,0 0 1,-2-1-1,-1-1 0,-1-1 1,-1 0-1,-1-2 1,-1 0-1,-1-2 0,0-1 1,-30 17-1,23-17-89,-53 21-1,74-34-334,0-2 0,-1 1 0,0-1 0,0-1 0,0 0 0,0 0 0,0-2 0,0 1 0,-14-2 0,21 0-327,0 0 0,0 0 0,1 0 0,-1-1-1,0 1 1,1-1 0,-1 0 0,1 0 0,-1-1-1,1 1 1,0 0 0,0-1 0,0 0 0,1 0 0,-1 0-1,0 0 1,1 0 0,0-1 0,0 1 0,-2-5 0,-1-8-2848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27:05.57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26 257 1320,'-3'-4'450,"1"1"-1,-1-1 1,1 0-1,-1 1 1,1-1-1,1 0 1,-1 0 0,0 0-1,1-1 1,0 1-1,0 0 1,0-1-1,1 1 1,-1 0-1,1-1 1,0 1 0,0-1-1,2-7 1,-1 7-147,1 0 1,0 0-1,1 1 1,-1-1-1,1 0 1,0 1 0,0 0-1,0-1 1,1 1-1,-1 1 1,1-1-1,0 0 1,6-4-1,7-2 57,0 0 0,0 1 0,0 0 0,1 1 0,1 2 0,-1-1 0,24-3 0,-31 8-259,32-9 222,1 2 0,0 2 0,1 3 1,82 0-1,-124 5-253,1-1 0,0 1 0,0-1 0,0 1 0,0 0 0,0 1 0,0-1 0,-1 1 0,1 0 0,-1 0 0,1 0 0,-1 0 0,0 0 0,0 1 0,0-1-1,0 1 1,0 0 0,3 5 0,-2-2 51,-2-1-1,1 1 0,0 0 1,-1-1-1,0 1 0,-1 0 1,1 0-1,-1 0 0,0 1 0,0 11 1,-2 5 163,-1 1 1,-1 0 0,-1-1-1,-2 0 1,-8 26 0,0-13-178,-1-1-1,-2 0 1,-1-1 0,-2-1 0,-1-1 0,-1-1-1,-2-1 1,-1-1 0,-43 38 0,60-59-116,-50 38 115,56-44-109,0 0 0,0-1 0,-1 1 0,1-1 0,0 0 0,-1 0 0,1 0 0,-1 0 0,1 0 0,-1 0 0,1-1 0,-1 1 1,0-1-1,1 0 0,-1 0 0,0 0 0,1 0 0,-1 0 0,1 0 0,-1-1 0,0 1 0,-4-2 0,7 2 1,0 0 0,0 0 0,-1 0 0,1 0-1,0 0 1,-1-1 0,1 1 0,0 0 0,0 0 0,-1 0-1,1 0 1,0 0 0,0 0 0,-1 0 0,1 0 0,0-1 0,0 1-1,-1 0 1,1 0 0,0 0 0,0-1 0,0 1 0,0 0-1,-1 0 1,1 0 0,0-1 0,0 1 0,0 0 0,0 0 0,0-1-1,0 1 1,-1 0 0,1 0 0,0-1 0,0 1 0,0 0-1,0-1 1,0 1 0,0 0 0,0 0 0,0-1 0,0 1-1,0 0 1,0 0 0,1-1 0,-1 1 0,0 0 0,0-1 0,0 1-1,0 0 1,0-1 0,20-2-55,25 7 14,2 10 359,-1 1 0,-1 2 1,-1 3-1,0 1 1,-1 2-1,-2 2 1,-1 2-1,0 1 0,39 39 1,-77-66-290,5 6 133,0 0 0,0 0 0,-1 0-1,0 1 1,0 0 0,-1 0 0,8 15-1,-13-23-179,0 1 0,0-1-1,0 0 1,0 1 0,0-1-1,0 0 1,0 0 0,0 1 0,-1-1-1,1 0 1,0 1 0,0-1-1,0 0 1,0 0 0,-1 0-1,1 1 1,0-1 0,0 0-1,0 0 1,-1 1 0,1-1 0,0 0-1,0 0 1,-1 0 0,1 0-1,0 0 1,0 0 0,-1 1-1,1-1 1,0 0 0,-1 0 0,1 0-1,0 0 1,0 0 0,-1 0-1,1 0 1,0 0 0,-1 0-1,1 0 1,0 0 0,-1 0 0,1-1-1,-27-2-2081,-26-15-3693,45 13 4077,1 0-1,0 0 1,0-1 0,0-1-1,1 1 1,0-1-1,-9-14 1,3 1-1920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51:15.83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48 88 2000,'-16'-20'6417,"12"17"-4985,1-1 0,0 0 1,-1 0-1,1 0 0,1-1 0,-1 1 0,1-1 0,0 1 1,-3-10-1,5 13-1419,0 0 0,1 0 0,-1 0 1,1 0-1,-1 1 0,1-1 0,0 0 1,-1 0-1,1 0 0,0 0 0,-1 1 0,1-1 1,0 0-1,0 1 0,0-1 0,0 1 1,0-1-1,0 1 0,-1-1 0,1 1 0,0 0 1,0-1-1,0 1 0,1 0 0,-1 0 1,0 0-1,0 0 0,0 0 0,0 0 1,0 0-1,0 0 0,0 0 0,0 0 0,1 1 1,37 5-9404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51:16.17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2 326 1596,'0'4'667,"-1"0"0,1-1 0,-1 1 0,1 0 0,0 0-1,0-1 1,1 1 0,-1 0 0,1 0 0,0-1 0,0 1 0,0-1 0,0 1 0,1-1-1,-1 1 1,4 4 0,-1-3-132,0 1-1,1-1 0,-1 0 1,1 0-1,0-1 0,0 1 1,1-1-1,9 5 0,-3-2-216,1 0 0,0-2 0,0 0 0,0 0-1,1-1 1,-1-1 0,1 0 0,17 1 0,-20-4-273,0-1 1,1 0 0,-1-1 0,0 0 0,0-1 0,0 0-1,-1-1 1,1 0 0,-1 0 0,0-1 0,0-1-1,0 0 1,-1 0 0,15-13 0,-9 6-50,-1 0 1,-1-1-1,0 0 1,0-1-1,-2 0 0,0-1 1,16-31-1,-18 27-21,-1 1-1,-1-1 0,6-27 1,-11 40 15,-1-1 0,0 0 0,0 0 0,0 1 0,-1-1 0,0 0 1,-1 0-1,0 0 0,0 1 0,-1-1 0,0 0 0,-4-9 1,5 14 8,-1-1 1,0 1-1,0 0 1,0 0 0,0 0-1,-1 0 1,1 0 0,-1 0-1,0 1 1,0-1-1,1 1 1,-2 0 0,1 0-1,0 0 1,0 0 0,-7-2-1,3 2 3,0 0-1,0 1 1,0 0-1,-1 0 0,1 1 1,0-1-1,0 2 1,-10 0-1,-3 2 15,1 2-1,0 0 1,0 0-1,0 2 0,-26 13 1,25-9 15,1 0 1,0 1-1,1 1 0,0 1 1,-25 25-1,35-30-88,0 0-1,0 0 1,1 1-1,0 0 1,1 0-1,0 1 1,0-1-1,1 1 1,0 1 0,1-1-1,-5 23 1,9-32-131,0 0 1,-1-1 0,1 1 0,0 0-1,0 0 1,0 0 0,0-1 0,1 1-1,-1 0 1,0 0 0,1 0 0,-1-1-1,1 1 1,0 0 0,-1-1-1,1 1 1,0 0 0,0-1 0,0 1-1,0-1 1,0 1 0,1-1 0,-1 0-1,0 0 1,1 1 0,-1-1 0,1 0-1,-1 0 1,1 0 0,-1-1 0,1 1-1,0 0 1,-1 0 0,1-1 0,0 1-1,2 0 1,6 0-1473,0 0 0,1 0 0,-1 0 0,0-1 0,12-2 0,5 0-1468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51:16.65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236 14 2072,'-1'-1'962,"-1"-1"1,1 1-1,-1 0 0,0 0 0,1 0 1,-1 0-1,0 0 0,1 0 0,-1 0 1,0 1-1,0-1 0,0 1 0,0-1 1,0 1-1,0 0 0,0 0 0,-3 0 1,-4 11 3615,3 14-4796,-5 23 588,-2-1 1,-2-1-1,-32 69 0,-4 11-299,31-80-299,14-35-480,1 1 1,0 0-1,1 1 1,-4 16-1,8-28 553,0-1-1,0 0 1,-1 1-1,1-1 1,0 1-1,0-1 0,0 0 1,0 1-1,0-1 1,0 0-1,0 1 1,0-1-1,0 0 1,0 1-1,0-1 0,1 1 1,-1-1-1,0 0 1,0 1-1,0-1 1,0 0-1,0 0 1,1 1-1,-1-1 0,0 0 1,0 1-1,1-1 1,-1 0-1,0 0 1,0 1-1,1-1 1,-1 0-1,0 0 0,1 0 1,-1 1-1,1-1 1,14-3-3157,15-16-548,69-81-2342,-7-7 6199,-11 13 3566,-80 92-3295,0 1-1,-1 0 1,1 0-1,0 0 1,1-1 0,-1 1-1,0 0 1,0 0 0,0 0-1,1 0 1,-1 1 0,0-1-1,1 0 1,-1 1-1,1-1 1,-1 0 0,1 1-1,-1 0 1,1-1 0,-1 1-1,3 0 1,-3 0-2,0 1 0,-1-1 1,1 1-1,0 0 0,0-1 0,-1 1 0,1 0 1,0-1-1,-1 1 0,1 0 0,-1 0 0,1 0 1,-1 0-1,1 0 0,-1-1 0,1 1 0,-1 0 1,0 0-1,0 0 0,1 0 0,-1 0 1,0 0-1,0 2 0,-2 35 4573,-9-6-3602,42-65-1223,2 2 0,0 2 0,2 1 0,2 1 0,0 2 0,52-25 1,-88 48-22,1 1 1,0 0 0,0 0 0,0 0 0,0 0 0,0 1 0,1-1-1,-1 0 1,0 1 0,0 0 0,0-1 0,0 1 0,1 0-1,-1 0 1,0 0 0,0 0 0,0 1 0,1-1 0,-1 1 0,0-1-1,0 1 1,0 0 0,0-1 0,0 1 0,2 2 0,-2-1 15,-1 0-1,1 1 1,-1-1 0,0 1 0,0 0 0,0-1 0,-1 1 0,1 0 0,0-1 0,-1 1 0,0 0-1,0-1 1,0 1 0,0 0 0,0 0 0,0 0 0,-1-1 0,1 1 0,-2 4 0,-9 34 345,-2-1 0,-2-1 0,-1-1 0,-22 38 0,12-25 193,-24 68 0,44-102-557,3-12-183,1 0 0,0 0 0,1 0 0,-1 1 0,1-1 0,0 0 1,0 1-1,0 9 0,1-15 45,1 1 0,-1-1 0,0 0 0,1 1 0,-1-1 0,0 0 0,1 0 0,-1 0 0,1 1 0,-1-1 0,0 0 0,1 0 0,-1 0 0,1 0 0,-1 0 0,0 0 0,1 0 0,-1 0 0,1 0 0,-1 0 0,1 0 0,-1 0 0,0 0 0,1 0 0,-1 0 0,1 0 0,-1 0 0,0-1 0,1 1 0,-1 0 0,1 0 0,-1 0 0,0-1 0,1 1 0,-1 0 0,0 0 0,1-1 0,-1 1 0,0 0 0,0-1 0,1 1 0,-1-1 0,22-17-5668,-19 16 4402,29-25-6665,-14 11 4230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51:17.0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1572,'12'7'11877,"6"-3"-5231,7-2-3384,16-3-3310,-2 2 1505,574 78 2447,-297-33-3598,-207-29-304,-58-7-278,0-3-1,1-1 1,67-3 0,-117-3 37,0 0 1,0 0-1,0 0 1,0 0-1,0 0 1,0-1-1,0 1 1,0-1-1,0 0 1,0 1-1,0-1 1,-1 0-1,1 0 1,0 0-1,-1 0 1,1 0-1,0 0 1,-1-1-1,1 1 1,-1-1-1,3-2 1,-3 1-975,0 0 0,0 0 0,-1-1 0,1 1 0,-1 0 0,1-1 0,-1 1 1,0-1-1,0 1 0,-1 0 0,1-1 0,-1-3 0,0-1-2409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51:17.38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257 0 244,'-2'9'17322,"-3"30"-13615,5-8-2880,-1 1-1,-2-1 1,-6 31-1,5-48-782,0 1-1,0-2 1,-1 1-1,-1 0 0,0-1 1,-1 0-1,-1-1 0,-15 21 1,15-23-297,-3 4-72,0 0 0,-1-1 0,-19 16 0,-9-7-5018,36-21 3764,-1 1 1,1-1-1,-1 0 0,0-1 1,0 1-1,0-1 0,-9-1 1,5-1-2199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51:17.83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557 2 1736,'-7'-2'15898,"-8"27"-11369,-13 39-3103,7-3-443,-9 33 63,-4-3 0,-88 166 1,25-108-635,-22 34-80,105-156-278,0 0 1,2 1-1,0 1 1,2 0-1,-6 30 1,14-48-40,1-1 1,-1 1-1,2 0 0,-1 0 0,2-1 1,-1 1-1,1 0 0,1 0 1,0-1-1,1 1 0,0-1 1,0 1-1,1-1 0,7 13 0,-7-16-12,0-1-1,1 1 0,0-1 1,0 0-1,0 0 0,1-1 1,0 1-1,0-1 0,0-1 1,1 1-1,-1-1 0,1 0 0,0-1 1,1 1-1,-1-1 0,0-1 1,1 1-1,0-1 0,-1-1 1,9 2-1,-8-3-192,0 0-1,0 0 1,1 0 0,-1-1-1,0 0 1,0-1 0,0 0-1,-1 0 1,1-1 0,0 0-1,-1 0 1,9-5 0,10-8-2698,-1 0 0,24-22 0,24-16-7313,-50 40 7007,0 0 135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51:18.2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292 580 520,'-1'-1'572,"0"1"0,0-1 0,0 0 0,0 0 0,0 0 0,0 0 1,0 0-1,0 0 0,1 0 0,-1 0 0,0 0 0,1 0 0,-1 0 0,1-1 0,0 1 0,-1 0 0,1 0 0,0-1 0,-1 1 0,1-2 0,1 2-297,-1 0 0,0 0-1,1 0 1,-1 0-1,1 0 1,0 0 0,-1 0-1,1 0 1,0 0-1,-1 0 1,1 0-1,0 1 1,0-1 0,0 0-1,0 1 1,0-1-1,0 0 1,0 1-1,1-1 1,9-3 111,-1 0 1,1 1-1,23-4 0,-11 2 11,-3-1-500,-1-1 1,1-1-1,-2 0 0,1-2 1,-1 0-1,-1-1 0,0 0 1,0-2-1,-1 0 0,-1-1 0,0 0 1,-1-2-1,0 1 0,-2-2 1,0 1-1,0-2 0,-2 0 0,0 0 1,-1-1-1,9-27 0,-12 32-267,-1 0 0,-1-1 0,0 1 0,-1-1 0,0 0 0,0-26 0,-3 38 339,0 0 0,0-1 0,0 1 0,-1 0 1,0-1-1,1 1 0,-1 0 0,0 0 0,-1 0 0,1 0 1,-1 0-1,1 0 0,-1 0 0,0 0 0,0 0 0,0 1 1,0-1-1,-1 1 0,1 0 0,-1-1 0,1 1 1,-1 0-1,0 1 0,0-1 0,1 0 0,-1 1 0,-1-1 1,1 1-1,0 0 0,0 0 0,0 0 0,-1 1 0,1-1 1,0 1-1,-7 0 0,-4 0 107,0 0 1,0 2-1,0 0 0,1 0 0,-1 1 1,1 1-1,-1 0 0,1 1 0,0 0 1,1 1-1,-1 0 0,1 1 1,1 1-1,-1 0 0,-18 17 0,-3 6 720,0 1 0,3 1 0,-41 57 0,18-11 447,3 2 0,4 2 0,-45 114 0,87-188-1190,1 0-1,0 0 1,0 1-1,1-1 1,0 1-1,1-1 0,0 1 1,0 0-1,1 10 1,1-16-46,-1 0 1,1 0-1,0 0 1,0 0-1,0 0 1,1-1-1,-1 1 0,1 0 1,0-1-1,0 1 1,0-1-1,0 0 1,1 0-1,-1 1 0,1-2 1,0 1-1,0 0 1,0 0-1,0-1 1,0 0-1,0 0 1,1 0-1,-1 0 0,7 2 1,9 3-395,0-2 0,0 0 0,1-1-1,0-1 1,-1 0 0,1-2 0,0 0 0,0-2 0,31-4 0,-5-2-4867,-1-3 1,87-29 0,-95 25 2011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51:18.63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126 490 1740,'-4'5'12654,"4"-6"-12459,10 21 4199,21 20-2423,-19-31-1853,1 0-1,-1-1 1,1-1 0,1 0-1,-1-1 1,1 0 0,0-1 0,1 0-1,-1-1 1,1-1 0,0-1-1,0 0 1,0 0 0,0-2 0,0 0-1,0 0 1,17-4 0,-4 0-157,0-1-1,0-1 1,0-1 0,-1-2 0,0-1 0,0-1-1,-1-1 1,28-18 0,-37 18-143,0 0-1,-1 0 0,-1-2 1,-1 0-1,1 0 1,-2-2-1,0 1 1,-1-2-1,-1 0 1,0 0-1,-2-1 1,0 0-1,-1-1 1,0 0-1,-2 0 1,0 0-1,-1-1 1,-1 0-1,-1 0 0,-1 0 1,0-23-1,-2 36 124,-1 0-1,0 0 1,0 0-1,-1 0 1,0 0-1,0 0 0,0 0 1,-1 1-1,0-1 1,0 1-1,-1 0 1,0 0-1,-9-11 1,10 14 104,0 0 1,0 0 0,0 1 0,0-1 0,0 1-1,-1 0 1,1 0 0,-1 0 0,0 0 0,0 0 0,1 1-1,-1 0 1,0 0 0,0 0 0,0 0 0,0 1-1,0-1 1,-1 1 0,1 0 0,0 0 0,0 1-1,0-1 1,0 1 0,0 0 0,-5 1 0,-10 6 236,1 0 1,1 0 0,0 2 0,0 0-1,1 1 1,0 1 0,0 0-1,-19 22 1,-104 127 1250,109-123-1188,-38 48 180,4 2 0,4 2 1,5 3-1,3 3 0,-44 115 0,61-106-610,32-94-296,1 1 0,0-1 0,1 1 1,0-1-1,0 1 0,2-1 0,1 18 0,-2-29 204,0 1 0,0 0 0,0 0 0,0-1 0,0 1 0,0 0-1,1-1 1,-1 1 0,0 0 0,0 0 0,0-1 0,1 1-1,-1-1 1,1 1 0,-1 0 0,0-1 0,1 1 0,-1-1-1,1 1 1,-1-1 0,1 1 0,-1-1 0,1 1 0,0-1-1,-1 1 1,1-1 0,-1 0 0,1 0 0,0 1 0,-1-1-1,1 0 1,0 0 0,0 1 0,-1-1 0,1 0 0,0 0-1,-1 0 1,1 0 0,0 0 0,0 0 0,-1 0 0,1-1-1,0 1 1,-1 0 0,1 0 0,0 0 0,-1-1 0,2 0-1,0 0-613,0 0 0,0 0 0,0-1 0,0 1 0,0-1 0,0 1-1,-1-1 1,1 0 0,-1 0 0,1 0 0,-1 0 0,1 0-1,1-4 1,1-4-2183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51:18.96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0 149 556,'9'5'11514,"4"-2"-4172,23-2-1285,46-6-8893,-53 3 4575,245-28-5583,-236 21 540,55-18-1,-65 16-1,-2-1 0,45-25 0,-36 13 357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51:19.28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710 39 1904,'11'-16'2363,"5"-7"7390,-27 42-3865,-189 286 891,-130 222-4733,262-395-2058,2-5-2228,19-44-5125,32-66 1943</inkml:trace>
  <inkml:trace contextRef="#ctx0" brushRef="#br0" timeOffset="1">20 1119 836,'3'-13'11393,"6"4"-4182,21 0-1284,45 11-8466,-52 0 4206,-22-2-1665,158 4-2184,0-7-9214,-122 2 7634,-3 1 9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27:06.09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1 120 672,'1'-10'15757,"2"-2"-8317,3 1-5545,19-24-5852,-10 21 5802,-9 10-1847,0-1-1,0 1 0,0 1 1,0-1-1,1 1 0,0 0 1,0 1-1,0-1 1,0 1-1,0 1 0,0-1 1,0 1-1,0 1 0,1-1 1,-1 1-1,0 0 1,1 1-1,-1 0 0,0 0 1,10 3-1,-12-2 6,1 0-1,-1 0 1,0 1 0,0 0-1,0 0 1,-1 0-1,1 0 1,-1 1 0,1 0-1,-1 0 1,0 0 0,-1 0-1,1 1 1,-1-1 0,0 1-1,0 0 1,0 0-1,-1 0 1,1 0 0,-1 1-1,-1-1 1,1 1 0,-1-1-1,0 1 1,0-1 0,0 8-1,-1 8 215,-1 0 0,-1 0 0,-1 0 0,-1 0 0,-1-1 0,-1 1-1,-1-1 1,0-1 0,-12 23 0,-18 54 1047,36-95-1254,1 0 1,-1 0-1,1 0 0,0 0 1,-1 0-1,1 1 0,0-1 0,-1 0 1,1 0-1,0 0 0,0 0 0,0 1 1,0-1-1,0 0 0,1 0 0,-1 0 1,0 0-1,0 0 0,1 1 1,-1-1-1,1 0 0,-1 0 0,1 0 1,-1 0-1,1 0 0,0 0 0,0 1 1,1-1-4,-1-1 1,1 1-1,0-1 1,-1 1-1,1-1 1,0 0-1,-1 1 1,1-1-1,0 0 1,0 0-1,-1 0 1,1 0-1,0-1 1,-1 1-1,1 0 1,2-1-1,11-4 18,-1 0-1,1-1 1,14-7-1,-24 10 0,141-73-36,-131 62-1128,-14 12 574,0 0 0,0 1 1,0-1-1,0 0 0,-1 0 0,1 0 0,-1 0 0,1 0 1,-1 0-1,0 0 0,0 0 0,0-2 0,-12-43-13798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51:19.6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64 466 364,'-13'24'10705,"17"-6"-4141,-2-16-6158,0 0 0,1 1 0,-1-1-1,1 0 1,-1-1 0,1 1 0,0 0 0,0-1-1,0 0 1,0 1 0,0-1 0,6 1 0,12 2-208,0 0 1,42 1-1,-62-5-104,44 1-17,-1-2-1,77-12 1,-101 9-78,0 0 1,-1-1-1,1-1 0,-1 0 0,-1-2 0,1 0 0,-1-1 1,24-17-1,-35 21-41,-1 0 1,1 0-1,-1-1 1,0 0-1,0-1 0,-1 1 1,0-1-1,0 0 1,-1-1-1,0 1 1,0-1-1,-1 1 0,1-1 1,-2 0-1,1-1 1,-1 1-1,-1 0 1,1-1-1,-1 1 1,-1-1-1,1 1 0,-2-1 1,1 1-1,-3-11 1,1 7-59,-1 0 0,-1 1 1,0-1-1,-1 1 0,0 0 1,-1 0-1,0 0 0,0 1 1,-1 0-1,-1 0 0,0 0 1,0 1-1,-1 1 0,0-1 1,0 1-1,-13-7 0,5 4 57,-2 0-1,0 2 0,0 0 0,-1 1 1,0 1-1,0 1 0,0 1 1,-1 1-1,0 0 0,-30 0 1,36 3 80,1 1 0,-1 1 1,0 0-1,0 1 0,0 0 1,1 1-1,-1 1 0,1 0 1,0 1-1,0 1 0,1 0 1,-1 1-1,1 0 0,1 1 1,-19 15-1,23-16-23,1 1-1,1 0 1,-1 0-1,1 1 1,0-1 0,1 1-1,0 1 1,1-1 0,0 1-1,0-1 1,-4 20 0,6-20-555,1-1 1,0 1 0,0 0-1,1-1 1,0 1 0,0 0 0,1-1-1,0 1 1,3 8 0,-3-13-75,1-1 0,-1 1 1,1-1-1,0 0 0,0 0 0,0 0 1,1 0-1,-1 0 0,1 0 1,-1 0-1,1-1 0,0 0 0,0 1 1,0-1-1,0 0 0,1 0 1,5 2-1,7 4-1997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51:20.01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215 55 160,'0'-3'896,"1"0"0,-1 0-1,-1 1 1,1-1 0,0 0 0,-1 0 0,1 0-1,-1 0 1,0 1 0,0-1 0,0 0 0,0 1-1,0-1 1,0 1 0,-1-1 0,-2-2 0,3 4-602,0 1 0,1-1 0,-1 1 1,0-1-1,0 1 0,0-1 1,0 1-1,0 0 0,0-1 0,1 1 1,-1 0-1,0 0 0,0 0 1,0 0-1,0 0 0,0 0 0,0 0 1,0 0-1,-1 1 0,-27 14 446,15-4-535,0 0-1,1 2 1,1 0-1,0 0 1,1 1-1,1 0 1,-16 29-1,19-31-175,1 0 0,1 1 0,0-1 0,1 1 0,0 0 0,1 1 0,0-1 0,2 1 0,-1-1 0,2 26 1,0-36-28,0 0 0,0-1 0,1 1 1,0 0-1,0 0 0,0 0 1,0 0-1,0 0 0,0-1 0,1 1 1,-1 0-1,1-1 0,-1 1 1,1-1-1,0 0 0,0 0 1,0 0-1,1 0 0,2 3 0,0-2 1,0-1-1,0 1 0,1-1 0,-1 0 0,0 0 0,1 0 0,-1-1 0,1 0 0,9 1 1,3-2-4,1 0 0,-1-1 1,1 0-1,-1-2 0,24-5 1,-14 0-113,0 0 0,0-1 0,-1-2 0,0-1 0,0-1 0,-2-1 0,0-1 0,0-2 0,-2 0 0,0-2 0,-1 0 1,-1-1-1,-1-2 0,21-27 0,-34 32 195,-20 19 150,-24 20 215,13-1-30,0 1 0,-33 40 0,48-52-365,2 1 1,-1-1-1,1 1 0,1 1 0,0-1 0,1 1 0,0 0 1,1 0-1,-5 20 0,9-30-69,-1 1 1,1 0-1,0-1 0,0 1 1,0 0-1,0 0 0,0-1 1,1 1-1,-1 0 0,1-1 0,0 1 1,0-1-1,0 1 0,0-1 1,0 1-1,0-1 0,1 1 1,-1-1-1,1 0 0,2 3 1,0-1-87,0-1 1,1 0 0,-1 0-1,0 0 1,1-1 0,0 0 0,0 0-1,0 0 1,-1 0 0,7 1-1,13 1-936,1 0-1,-1-2 0,42-1 1,-55-1 442,29 1-1215,0-2-1,1-2 0,-2-2 0,1-1 1,0-2-1,-1-2 0,-1-1 0,55-25 1,-54 15 412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51:20.35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516 585 864,'284'-379'4571,"-141"181"5497,-138 190-6376,-9 9-1312,-22 20-384,-35 36-871,-33 44 1180,-162 224 0,-44 141-649,230-354-1570,54-86-126,-4 3-101,2 0 0,1 2-1,1 0 1,2 0 0,-17 57 0,30-87 5,0 1 0,1-1 0,-1 1 0,1-1-1,0 1 1,-1-1 0,1 1 0,0-1 0,0 1 0,0 0 0,0-1 0,0 1 0,0-1 0,0 1 0,0-1 0,1 1 0,-1-1 0,1 1 0,-1-1 0,1 1-1,0-1 1,-1 0 0,1 1 0,0-1 0,0 0 0,0 1 0,0-1 0,0 0 0,0 0 0,0 0 0,1 0 0,-1 0 0,0 0 0,0 0 0,1-1 0,-1 1 0,1 0-1,-1-1 1,1 1 0,-1-1 0,1 1 0,-1-1 0,1 0 0,-1 0 0,4 1 0,1-2-943,1 1 0,-1-1-1,1 0 1,-1 0 0,1-1 0,-1 0 0,0 0-1,0 0 1,10-6 0,26-19-6639,-24 11 3994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51:20.6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 1 1476,'-1'1'491,"0"0"0,0 0 0,0 0 0,1 0 0,-1 0 0,0 1 0,0-1 0,1 0 0,-1 1 0,0-1 0,1 0 0,-1 1 0,1-1 0,0 1 0,0-1 0,-1 1 0,1-1 0,0 1 0,0 1 0,11 32 4416,-5-25-4166,0-1 0,0 1 0,1-1 0,10 11 0,-1-6-601,0-1 0,1 0 0,0-1 0,1-1 0,1-1 0,-1-1 0,1 0 0,1-1 0,0-1 0,0-1 0,23 4 0,11 0-1505,1-3-1,1-1 1,54-3 0,-54-6-3428,69-11 1,-73 6 1503,-6 2 504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51:21.0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1157 42 540,'0'-2'581,"0"0"0,0 0 1,-1 0-1,1 0 0,-1 0 0,0 0 1,0 1-1,1-1 0,-1 0 0,0 0 0,-1 1 1,1-1-1,0 1 0,0-1 0,-1 1 0,1-1 1,0 1-1,-1 0 0,0 0 0,1 0 0,-1 0 1,0 0-1,-1-1 0,-1 1-67,1 0-1,-1 1 1,0-1 0,1 1-1,-1 0 1,1 0 0,-1 0 0,0 0-1,1 1 1,-1-1 0,-6 3-1,-4 2 91,0 0-1,0 1 0,0 1 1,0 1-1,-13 9 1,-20 18 311,0 2 0,-71 76 0,-71 103 269,56-60-548,41-57-510,-103 122 544,166-183-1220,1 0 0,3 2 0,1 1 0,-21 48-1,43-84-33,0 0-1,0 1 0,1-1 0,0 0 0,0 1 0,-1 7 0,2-13 433,0 1 1,0-1-1,0 1 0,0-1 1,0 1-1,0-1 0,0 1 0,0-1 1,0 0-1,0 1 0,1-1 0,-1 1 1,0-1-1,0 1 0,0-1 1,1 0-1,-1 1 0,0-1 0,0 0 1,1 1-1,-1-1 0,0 0 0,1 1 1,-1-1-1,0 0 0,1 0 1,-1 1-1,1-1 0,-1 0 0,1 0 1,0 0-211,1 0 0,-1 0 0,0 0 1,1-1-1,-1 1 0,0-1 1,1 1-1,-1-1 0,0 1 0,0-1 1,1 0-1,-1 0 0,0 0 1,0 0-1,1-1 0,21-21-6306,-11 7 3385</inkml:trace>
  <inkml:trace contextRef="#ctx0" brushRef="#br0" timeOffset="1">122 710 2620,'-1'-23'3782,"0"17"-2384,0 0 0,0 0 0,1 0 0,0 0 0,0 0 0,1 0 0,0 0 0,0 1 1,0-1-1,0 0 0,5-11 0,-2 16-1200,0 0 0,1 0 1,-1 0-1,0 0 0,0 1 1,0-1-1,1 1 0,-1 0 1,0 1-1,1-1 0,-1 1 1,0-1-1,8 4 0,4-2 37,104 14 36,23 2-3144,-99-15-1946,57-3 0,-23-1-2476,-41 2 3656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51:21.51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151 78 2424,'-4'2'694,"-8"4"1233,0 2 0,0-1 1,1 1-1,0 1 0,0 0 0,1 1 0,-16 18 0,25-27-1775,0 0-1,1 1 0,-1-1 1,0 0-1,0 1 1,1-1-1,-1 1 1,1 0-1,-1-1 1,1 1-1,0-1 1,-1 1-1,1 0 1,0-1-1,0 1 1,0 0-1,0-1 1,1 1-1,-1-1 1,0 1-1,1 0 0,-1-1 1,1 1-1,0 1 1,1 0-55,0-1 0,0 0 0,0 0 0,0 0 0,0 0 0,1 0 0,-1 0 0,0-1 0,1 1 0,0-1 0,-1 0 0,5 2 0,4 1-51,1-1-1,-1 0 1,0-1-1,1 0 1,19 0-1,-11-2-37,0-1-1,-1-1 1,0-1 0,1-1-1,-1-1 1,-1 0-1,21-9 1,-33 12-54,0-1 1,0 1 0,0-1-1,-1 0 1,1-1-1,-1 1 1,0-1-1,0 0 1,0 0-1,-1-1 1,0 1-1,1-1 1,-2 0-1,1 0 1,0-1-1,-1 1 1,0-1 0,0 0-1,-1 1 1,0-1-1,0 0 1,0-1-1,-1 1 1,1 0-1,-1-11 1,-1 14 23,0-1 1,-1 1 0,1 0-1,-1-1 1,0 1 0,0 0-1,0 0 1,-1-1 0,1 1-1,-1 0 1,1 0 0,-1 1-1,0-1 1,0 0 0,0 0-1,-1 1 1,1 0 0,-1-1-1,1 1 1,-1 0 0,0 0 0,0 0-1,0 1 1,0-1 0,0 1-1,0-1 1,0 1 0,-1 0-1,1 0 1,0 1 0,-6-1-1,0-1 32,0 1 1,0 0-1,0 1 0,1 0 0,-1 0 0,0 1 1,0 0-1,0 0 0,0 1 0,1 1 0,-10 3 1,3 2 127,0 1 1,1 0 0,0 1 0,0 1 0,1 0-1,1 1 1,0 0 0,0 1 0,1 0 0,1 1-1,-10 16 1,7-9 75,2 1 1,0 0-1,1 1 0,1 0 0,1 0 1,1 1-1,-4 27 0,9-41-217,1 0 0,0 1 0,1-1 0,0 0 0,1 1-1,0-1 1,1 0 0,0 1 0,0-1 0,1 0 0,0 0 0,1-1-1,0 1 1,1-1 0,0 0 0,0 0 0,1 0 0,0-1 0,1 0-1,-1 0 1,2 0 0,-1-1 0,1 0 0,0-1 0,0 0 0,1 0-1,0 0 1,0-1 0,0-1 0,1 0 0,0 0 0,-1 0 0,1-1 0,19 2-1,-10-1-240,0-1-1,0-1 0,0-1 0,0 0 0,0-2 0,0 0 1,0-1-1,0-1 0,0-1 0,0-1 0,-1 0 0,0-1 1,19-10-1,-20 7 506,0 0 1,-1-2 0,0 1 0,22-21-1,-36 30 974,-3 7-328,-11 17 157,-3 9-469,16-33-590,-1 1 0,0 0 0,0 0 0,0 0 0,0 0 0,0 0 0,0 0 0,0 0 0,0 0 0,0 0 0,0 0 0,0 0 0,0 0 0,0 0-1,0 0 1,0 0 0,1 0 0,-1 0 0,0 0 0,0 0 0,0 0 0,0-1 0,0 1 0,0 0 0,0 0 0,0 0 0,0 0 0,0 0 0,1 1 0,-1-1 0,0 0 0,0 0 0,0 0 0,0 0 0,0 0 0,0 0 0,0 0 0,0 0 0,0 0 0,0 0 0,0 0 0,1 0 0,-1 0 0,0 0 0,0 0 0,0 0 0,0 0 0,0 0 0,0 0 0,0 1-1,0-1 1,0 0 0,0 0 0,0 0 0,17-19 511,-3 5-478,0 0 1,0 1 0,1 0 0,32-20-1,74-34-42,-106 59 13,2-1-88,14-8-354,1 1 0,43-14-1,-60 29-3397,24 10-13461,-26-3 13837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51:21.93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1909 122 688,'2'-4'1146,"0"0"0,-1-1 1,0 1-1,1 0 0,-1 0 0,-1-1 0,1 1 1,-1 0-1,0-1 0,0 1 0,0-1 0,0 1 1,-2-9-1,1 11-749,0 1 0,0-1 0,0 0-1,0 0 1,0 1 0,-1-1 0,1 0 0,0 1 0,-1-1 0,1 1 0,-1 0-1,-2-2 1,-34-12 1177,-5 9-1037,1 0 0,-85 2 0,-86 19-288,207-15-251,-31 4 31,-49 11 0,76-13-55,1 0 0,0 1 0,0 0 0,0 1 0,0 0 0,1 1 0,0-1 0,-1 2 0,2-1 0,-14 12 0,21-16 7,-1 0 0,0 0 0,1-1 0,-1 1 0,1 0 0,0 0 0,-1 0 0,1 0 1,0 0-1,-1 0 0,1 0 0,0 0 0,0 0 0,0 0 0,0 0 0,0 0 0,0 0 0,0 0 0,0 0 1,0 0-1,1 0 0,-1 0 0,0 0 0,1 0 0,-1 0 0,0 0 0,1 0 0,-1 0 0,1 0 1,0 0-1,-1 0 0,1-1 0,0 1 0,-1 0 0,1-1 0,0 1 0,0 0 0,0-1 0,0 1 0,1 0 1,48 30-448,-31-21 341,-13-5 111,0-1 1,0 1-1,0 0 0,-1 0 1,1 1-1,-1 0 0,-1-1 1,1 2-1,-1-1 0,0 1 1,-1-1-1,1 1 0,-1 0 1,2 9-1,-2-5 22,-1 0-1,0 0 1,-1 0-1,0 0 1,-1 0-1,0 1 1,-1-1-1,-4 21 1,-2-5 63,-1 0-1,-1 0 1,-2-1 0,0-1-1,-2 0 1,-31 47 0,4-18 104,-2-2 1,-3-1-1,-2-2 1,-1-3-1,-3-1 0,-2-3 1,-1-3-1,-2-1 1,-2-3-1,-1-3 1,-2-2-1,0-3 1,-129 37-1,155-54-290,-103 25 129,123-32-508,1-1-1,-1 0 1,0-2-1,0 1 1,0-2 0,0 0-1,-16-3 1,27 3-171,0-1 0,0 1 1,0 0-1,0-1 0,1 0 0,-1 0 0,0 0 1,1 0-1,0-1 0,-1 0 0,1 1 0,0-1 1,0 0-1,1 0 0,-1-1 0,1 1 0,-1 0 1,1-1-1,0 0 0,0 1 0,1-1 0,-1 0 1,1 0-1,0 0 0,0 0 0,-1-5 0,2-16-3219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51:22.26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16 1404,'1'-15'13348,"5"33"-12468,5 4-3491,17 11-6897,-22-23 6667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51:22.61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87 134 1324,'-7'6'1153,"0"0"0,0 1 0,0 0 0,1 0 0,0 0 0,1 1 0,-1 0-1,1 0 1,1 1 0,-5 10 0,6-12-682,0-1 0,1 1-1,0-1 1,0 1 0,0 0-1,1 0 1,0 0 0,0 0-1,1 0 1,0 0 0,0 0 0,1 0-1,0 0 1,2 10 0,-1-14-398,0 1 1,0-1 0,0 1 0,1-1 0,-1 0 0,1 0-1,0 0 1,0 0 0,0 0 0,0-1 0,0 1-1,1-1 1,-1 0 0,1 0 0,0 0 0,-1-1 0,1 1-1,0-1 1,0 0 0,6 1 0,10 2 24,1-1 0,36 1 1,-39-3-24,34 2 1,0-3 0,74-9 1,-111 8-96,0-2 0,0 0 1,0 0-1,-1-1 0,0-1 1,0 0-1,0-1 0,0-1 1,-1 0-1,0-1 0,-1 0 0,0-1 1,14-13-1,-22 18-29,1-1-1,-1 0 1,-1 1 0,1-1-1,-1-1 1,0 1-1,0 0 1,0-1 0,-1 0-1,1 1 1,-2-1-1,1 0 1,-1 0 0,1 0-1,-2 0 1,1 0-1,-1-1 1,0 1 0,0 0-1,0 0 1,-1 0-1,0 0 1,-1 0 0,1 0-1,-1 0 1,0 0 0,0 0-1,-1 1 1,-6-11-1,3 6-2,-1 1-1,-1 0 0,1 0 1,-1 1-1,-1 0 1,1 1-1,-1-1 0,-1 2 1,1-1-1,-1 1 1,0 1-1,-1 0 0,1 0 1,-1 1-1,-14-3 1,6 2 42,0 2 1,0 1 0,-1 0 0,1 1-1,0 1 1,0 1 0,-1 1 0,1 0-1,-37 11 1,44-10 26,1 1 1,0 1-1,0-1 1,0 2-1,0-1 0,1 2 1,0-1-1,0 1 0,1 1 1,0 0-1,0 0 0,1 1 1,0 0-1,0 0 1,1 1-1,0 0 0,-5 12 1,10-18-49,0-1 1,0 1-1,1-1 1,0 1-1,0-1 1,0 1 0,0 0-1,0 0 1,1 0-1,0-1 1,-1 1 0,2 0-1,-1 0 1,0 0-1,1 4 1,0-6-217,1 1-1,-1 0 1,0 0 0,1-1 0,-1 1 0,1-1 0,0 1 0,0-1-1,0 0 1,0 0 0,0 0 0,1 0 0,-1 0 0,0 0-1,4 1 1,8 4-1359,-1-1 0,1-1 0,1-1-1,-1 0 1,1-1 0,16 2-1,8 1-1628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51:22.9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681 6 2716,'-1'-1'539,"-1"0"0,1 0 0,-1 1 0,0-1 0,1 1 1,-1-1-1,0 1 0,1 0 0,-1-1 0,0 1 0,0 0 0,0 0 0,1 0 0,-1 0 0,-2 1 0,-27 13 4326,-24 33-691,44-36-3235,-206 209 4373,8 11-4372,177-196-1038,-28 36-1163,26-22-3512,31-41 628,8-7-58,12-11-2542,-13 8 5556,9-6-2336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27:06.5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0 117 812,'3'-2'9797,"2"-4"-4997,15-15-1103,-13 14-3276,0 0 1,1 1-1,0 0 1,1 0-1,-1 0 1,1 1-1,0 1 1,0-1-1,13-3 1,-4 2-438,1 0 0,1 1-1,35-4 1,-54 9-132,1-1 1,0 1-1,0 0 0,0 0 1,0 0-1,0 0 0,0 0 1,0 0-1,0 0 0,-1 0 1,1 1-1,0-1 0,0 1 1,0 0-1,0-1 0,-1 1 0,1 0 1,0 0-1,-1 0 0,1 0 1,-1 1-1,1-1 0,-1 0 1,3 3-1,-4-2-127,1 0 0,-1 1 0,1-1 0,-1 0 0,0 1-1,0-1 1,0 0 0,0 1 0,0-1 0,0 1 0,-1-1 0,1 0 0,-1 1 0,1-1-1,-1 0 1,0 0 0,0 1 0,0-1 0,-3 3 0,-17 33-1279,9-18 1020,1 0 0,1 1 0,-13 38 0,21-53 776,1 0 0,-1 0 0,2 0-1,-1 0 1,1 0 0,0 0-1,0 0 1,1 7 0,0-9 179,0 0 1,0-1-1,0 1 0,1 0 1,-1-1-1,1 1 0,0-1 0,0 1 1,0-1-1,1 0 0,-1 0 1,1 0-1,4 4 0,-5-5-194,0 0 0,0-1 0,1 1-1,-1-1 1,1 0 0,-1 0-1,1 1 1,-1-2 0,1 1 0,0 0-1,0 0 1,-1-1 0,1 0 0,0 1-1,3-1 1,0-1-241,-1 1 0,0-1 0,1 0 0,-1 0 0,0-1 0,0 1 0,9-6 0,-7 4-808,-1 0 0,0-1 0,-1 0 0,1 0-1,9-9 1,-12 10-261,-1 0-1,1 0 0,-1 0 1,0-1-1,1 1 1,-1-1-1,-1 1 0,1-1 1,2-7-1,-1-3-2293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51:23.33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510 4 1208,'-1'-4'8431,"-10"10"-4828,-11 12-248,-54 75 2804,-13 14-3865,-187 199 198,269-299-2486,4-4-6,-1 0 1,1 1-1,0-1 0,0 1 1,1-1-1,-1 1 0,-3 8 1,43-29-540,54-41-738,3 5-1,2 3 1,182-66-1,-278 116 1278,0 0 0,1-1-1,-1 1 1,0 0 0,1 0 0,-1-1-1,0 1 1,1 0 0,-1 0 0,1 0 0,-1-1-1,0 1 1,1 0 0,-1 0 0,1 0-1,-1 0 1,0 0 0,1 0 0,-1 0 0,1 0-1,-1 0 1,1 0 0,-1 0 0,0 0-1,1 0 1,-1 1 0,1-1 0,-1 0 0,0 0-1,1 0 1,-1 1 0,0-1 0,1 0-1,-1 0 1,0 1 0,1-1 0,-1 1 0,-10 15 210,-38 30 467,35-34-457,4-4-71,-2 2 6,0 1 1,0 1 0,1 0 0,-18 26 0,27-36-149,-1 1 1,1-1 0,0 1-1,0 0 1,0-1 0,0 1-1,0 0 1,0 0-1,1 0 1,0 0 0,-1 0-1,1-1 1,0 1 0,0 0-1,1 0 1,-1 0 0,0 0-1,1 0 1,0 0 0,0-1-1,0 1 1,0 0 0,0-1-1,0 1 1,1 0 0,-1-1-1,1 0 1,0 1 0,0-1-1,0 0 1,0 0 0,0 0-1,3 2 1,15 12-446,1-2 0,0 0 0,1-1 0,29 12 0,95 30-11221,-97-38 5703,-19-6 2368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51:24.1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19341 1902 84,'-271'-43'14259,"0"-5"-8061,-154-26-3482,-1223-214-1273,-955-109-509,1227 224-850,777 89-60,-1071-134 7,188 111 671,279 22 4018,964 61-4591,-1136-58 434,874 59 59,-413 18-462,2 46-62,902-40-98,-1211 9 0,750-56 8,7-35-20,215 36-21,-594-34-8169,639 67 2688,-101-17-7201,220 19 9004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27:22.8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 45 924,'53'-17'10971,"-38"11"-9438,-1 1 0,1 0 0,1 1-1,20-3 1,-34 7-1445,1 0 0,0 0 0,0-1 0,-1 2-1,1-1 1,0 0 0,-1 0 0,1 1 0,0 0 0,-1-1 0,1 1 0,0 0 0,-1 0 0,1 1 0,-1-1-1,0 0 1,1 1 0,-1 0 0,0-1 0,0 1 0,0 0 0,0 0 0,0 0 0,-1 0 0,1 0-1,-1 1 1,1-1 0,-1 0 0,2 5 0,-1-2-65,-1 0 0,0 0 0,-1 0 0,1 0 0,-1-1 0,0 1 0,0 0 0,0 0 0,-1 0-1,0 0 1,0 0 0,0-1 0,0 1 0,-4 8 0,-35 66 73,29-60-67,-80 130-700,58-101-2218,-3-5-3663,24-30 2503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27:23.20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120 0 40,'-5'4'18434,"-13"27"-14336,-12 25-5724,21-37 3337,-2 10-1429,0 1 0,2 1-1,1 0 1,2 0 0,1 1 0,1 0 0,2-1 0,1 1 0,1 0 0,2 0-1,1 0 1,14 58 0,-11-69-246,1 0 1,1-1-1,0 0 0,1 0 0,2-1 0,0 0 1,1-1-1,22 27 0,-22-32-195,1-1 1,0 0-1,0-1 0,1 0 1,1-1-1,0-1 0,0 0 1,1-1-1,0-1 0,0 0 1,26 7-1,-36-13-447,0 1 1,1-1-1,-1 0 1,0-1-1,0 1 1,1-1-1,-1 0 1,0-1-1,8-1 1,-11 2-230,0-1-1,1 0 1,-1-1 0,0 1 0,0-1-1,0 1 1,0-1 0,0 0 0,-1 0 0,1 0-1,0 0 1,-1-1 0,1 1 0,-1-1-1,0 0 1,0 1 0,3-7 0,2-3-2619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27:23.63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1 147 1036,'2'-9'1881,"-1"1"-317,0 0 0,1 0 0,0 1 1,0-1-1,1 0 0,4-8 0,-4 13-1322,-1 0 0,0 0-1,1 0 1,-1 0-1,1 1 1,0 0 0,0-1-1,0 1 1,0 0 0,1 0-1,-1 1 1,0-1 0,1 1-1,-1-1 1,1 1 0,6-1-1,39-12 675,-38 9-752,1 1 1,0 0 0,0 1-1,1 1 1,-1 0 0,1 0-1,-1 1 1,1 1-1,-1 0 1,1 0 0,22 5-1,-33-4-145,1 0-1,-1 0 1,0 0-1,0 0 0,1 0 1,-1 0-1,0 1 1,0-1-1,0 1 1,0-1-1,0 1 0,-1 0 1,1 0-1,0 0 1,-1 0-1,1 0 1,-1 0-1,0 0 1,0 1-1,2 3 0,-2-1 8,0 0-1,0-1 1,-1 1-1,0 0 1,1 0-1,-2 0 1,1 0-1,0 0 1,-1 0-1,-1 5 0,-5 10 91,1 0 0,-2 0 0,-18 32 0,24-49-99,-66 102 637,51-81-403,0 1 0,1 0 0,-23 54 0,37-75-214,1-1 1,0 0-1,0 1 0,0-1 1,0 1-1,1-1 0,-1 1 0,1 0 1,0-1-1,0 1 0,0-1 1,1 1-1,-1 0 0,1-1 1,0 1-1,0-1 0,0 0 1,0 1-1,1-1 0,2 5 1,0-4 30,-1 1 1,1-1-1,0 0 1,0-1-1,1 1 1,-1-1-1,1 0 1,-1 0-1,1 0 0,0 0 1,11 3-1,2 0 41,0-1 0,1-1-1,-1-1 1,1 0 0,0-1-1,31-2 1,-36 0-209,0-2 1,0 0-1,0 0 0,0-1 0,0-1 1,-1 0-1,1-1 0,21-11 0,-27 11-835,1-1-1,-1 1 1,0-2 0,-1 1-1,10-11 1,-10 10-1362,-1-1 1,0 0 0,-1-1-1,0 1 1,7-18 0,-5 10-1317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27:23.96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36 98 2348,'-3'-14'10668,"9"-5"-5940,14-12-1653,-17 28-2968,0 0 1,0 0 0,0 0 0,0 1 0,0 0 0,1-1 0,-1 1 0,1 0 0,0 0 0,-1 1 0,1-1 0,0 1-1,0 0 1,0 0 0,0 0 0,0 0 0,0 1 0,8 0 0,-9 0-46,0 1 1,0 0-1,-1 0 0,1 0 1,0 1-1,0-1 1,-1 0-1,1 1 0,-1 0 1,0 0-1,1 0 1,-1 0-1,0 0 0,0 0 1,0 0-1,0 1 0,-1-1 1,1 0-1,-1 1 1,1 0-1,-1-1 0,0 1 1,0 0-1,0 0 0,0 0 1,-1 0-1,1 3 1,1 4 74,-1 0 0,0 1 0,0-1 0,-1 1 0,-1-1 0,0 0 0,0 1 0,-1-1 0,0 0 0,-1 0 0,0 0 0,-1 0 1,0-1-1,-8 14 0,-9 14-786,-3-1 0,-34 42 1,6-10-5995,50-66 5491,-2 2 220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27:24.43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28 3140,'5'-27'14319,"-5"27"-14133,0 0 1,1 0-1,-1 0 1,0 0-1,0 0 1,1 0-1,-1-1 1,0 1-1,1 0 1,-1 0-1,0 0 1,1 0 0,-1 0-1,0 0 1,1 1-1,-1-1 1,0 0-1,1 0 1,-1 0-1,0 0 1,0 0-1,1 0 1,-1 1-1,0-1 1,1 0-1,-1 0 1,0 0-1,0 1 1,1-1-1,-1 0 1,0 0-1,0 0 1,0 1 0,0-1-1,1 0 1,-1 1-1,0-1 1,0 0-1,0 1 1,27 49 3442,-20-34-3233,7 15 75,-1 1-1,-1 0 1,-2 1-1,10 58 1,-9-15-131,2 79 1,-11-133-333,-2 0 0,0 0 1,-1 0-1,-1 0 0,0 0 0,-2 0 0,-1-1 1,-10 30-1,9-44-447,5-13-445,6-18-199,10-3 449,1 1 0,1 0 0,2 1 1,21-22-1,92-85-898,-125 126 1470,1-3 32,1 1 0,1 1 0,-1 0 0,1 0-1,0 1 1,1 0 0,-1 1 0,1 0 0,22-7 0,-28 11 39,-1 1 0,0-1 1,0 1-1,1-1 1,-1 1-1,0 1 1,0-1-1,1 0 0,-1 1 1,0 0-1,0 0 1,0 0-1,0 1 0,0-1 1,0 1-1,0 0 1,-1 0-1,1 0 0,0 1 1,-1-1-1,0 1 1,0 0-1,0 0 0,0 0 1,0 0-1,0 1 1,-1-1-1,0 1 0,1-1 1,2 7-1,3 9 177,-1 0-1,-1 0 1,0 1-1,-2 0 1,0 0-1,-1 0 1,-1 0-1,-1 0 1,-1 1-1,0-1 1,-2 0-1,0 0 1,-2 0-1,0 0 1,-1 0-1,-1-1 1,0 0-1,-2 0 0,-13 25 1,15-35-163,-1-1 0,0 1 1,0-1-1,-1-1 0,0 1 1,0-1-1,-1-1 0,0 0 0,0 0 1,0-1-1,-1 0 0,-14 6 0,15-8-593,0 0 0,0 0 0,0-1 0,0-1 0,0 1 0,-1-1 0,1-1 0,0 0 0,-11-1 0,17 0-188,0 0-1,0 0 1,0 0 0,0 0-1,0-1 1,0 1-1,1-1 1,-1 0 0,0 0-1,1 0 1,-1 0 0,1 0-1,0 0 1,0-1-1,0 1 1,0-1 0,0 0-1,0 1 1,1-1 0,0 0-1,-1 0 1,1 0-1,-1-3 1,-3-12-3127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26:15.4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255 133 592,'48'-109'12041,"-33"85"-5873,-12 28-3177,-5 15-2414,-141 469 3343,7-29-3071,129-428-818,-5 25 31,-6 58 0,17-99-65,0 1 1,1-1-1,0 0 0,1 1 1,1-1-1,0 0 0,1 0 1,10 28-1,-13-42-48,0 0-1,1 0 1,-1-1 0,0 1-1,0 0 1,1 0 0,-1-1-1,0 1 1,1 0 0,-1-1-1,1 1 1,-1 0 0,1-1-1,-1 1 1,1 0 0,-1-1-1,1 1 1,0-1 0,-1 1-1,1-1 1,0 0 0,-1 1-1,1-1 1,0 0 0,0 1-1,-1-1 1,1 0 0,0 0-1,0 0 1,1 1-1,-1-2-130,0 0 0,1 1-1,-1-1 1,0 0 0,0 0-1,0 0 1,1 0-1,-1 0 1,0 0 0,0 0-1,-1 0 1,1 0-1,0 0 1,0-1 0,0-1-1,21-51-6323,-16 24 2075,0-1-1,0-34 1,-3 35 1756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27:24.7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104 13 1048,'3'-2'1195,"0"1"1,1-1-1,-1 0 0,1 1 1,0 0-1,-1 0 0,1 0 1,0 1-1,0-1 0,0 1 1,-1 0-1,6 0 0,-6 0-745,0 1-1,0 0 0,0 0 1,1 0-1,-1 0 0,-1 0 1,1 1-1,0-1 0,0 1 1,0 0-1,-1 0 0,3 2 1,3 4-147,-1 1 1,0 0 0,0 0 0,-1 0 0,-1 1 0,1 0 0,4 14 0,4 10 280,-2 1 0,-1 1 0,11 72 0,-3 113 741,-19-184-1099,-1 0 0,-2 0 0,-1-1 1,-2 1-1,-16 57 0,13-70-508,0 1 0,-1-1-1,-2-1 1,0 0 0,-1-1 0,-2 0-1,0-1 1,-33 35 0,14-31-3231,28-23 2129,-1 1 0,0-1 0,1 0 0,-1 0 0,0-1 0,0 0 0,0 0 0,0-1 0,0 0 0,-1 0 0,-9-2 0,-6-2-2837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27:25.22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94 23 1644,'17'-14'13091,"0"6"-6425,-15 8-6543,0-1-1,-1 2 1,1-1 0,-1 0 0,1 0 0,-1 0 0,1 1 0,-1-1 0,1 0 0,-1 1 0,0 0 0,1-1 0,-1 1 0,0 0 0,1 0 0,-1-1 0,0 1 0,0 0 0,1 0 0,-1 0 0,0 1 0,0-1 0,0 0 0,-1 0 0,1 1 0,0-1 0,0 0 0,0 3 0,4 5-51,0 1 0,-1 0 0,-1 0 0,0 0 0,0 0 0,-1 0 0,0 1 1,0-1-1,-1 1 0,-1 0 0,0-1 0,0 1 0,-1-1 0,-1 1 0,1-1 0,-2 1 0,0-1 0,0 0 0,0 0 0,-7 12 1,2-6-1021,0 0 1,-1 0 0,0-1-1,-22 26 1,20-30-1539,0 1 0,0-1-1,-1-1 1,0 0 0,-18 11 0,13-12-1253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27:26.16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149 34 2632,'1'-7'4161,"0"6"-3694,-1 0-1,1 0 1,-1 1-1,0-1 1,1 0-1,-1 0 0,0 0 1,1 0-1,-1 0 1,0 0-1,0 0 1,0 0-1,0 0 1,0 0-1,0 0 0,0 0 1,0 0-1,-1 0 1,1 1-1,0-1 1,-1 0-1,1 0 1,0 0-1,-3-3 2991,-23 37-1236,11-13-1854,1 0 0,1 2 1,1 0-1,0 0 1,2 1-1,1 0 0,0 1 1,2 0-1,1 0 1,1 1-1,1 0 1,-2 45-1,6-43-262,1-1 0,2 0 1,1 0-1,0 0 0,2 0 0,1-1 0,2 0 0,0 0 1,1-1-1,1-1 0,2 1 0,17 24 0,-15-26-48,2 0 0,0-1-1,2-1 1,31 27-1,-40-38-329,2-1-1,-1 0 1,1 0-1,1-1 1,-1-1-1,1 0 1,0-1-1,1 0 1,-1-1-1,23 4 1,-32-8-205,-1 0 0,1 0 0,0 0 1,0 0-1,0-1 0,0 0 0,-1 1 1,1-1-1,0-1 0,0 1 0,-1 0 0,1-1 1,-1 0-1,0 0 0,1 0 0,-1 0 1,3-3-1,3-3-2435,-1 0-1,0-1 1,0 0 0,9-14 0,-5 5-653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27:26.6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478 32 12,'0'-2'829,"0"0"-1,0 0 1,0 0-1,0 0 1,0 0 0,1 0-1,-1 0 1,1 1-1,-1-1 1,1 0 0,0 0-1,1-2 1,-2 4-574,1 0 0,-1-1 0,0 1 0,1-1 1,-1 1-1,0 0 0,1-1 0,-1 1 0,1 0 0,-1 0 1,1-1-1,-1 1 0,1 0 0,-1 0 0,1 0 0,-1-1 1,1 1-1,-1 0 0,1 0 0,-1 0 0,1 0 0,-1 0 1,1 0-1,-1 0 0,1 0 0,-1 0 0,1 1 0,0-1 1,14 12 3951,-4 13-3484,-9-6-395,0 0 0,-1 0 0,0 1 0,-2-1 0,0 0-1,-2 0 1,0 0 0,-1 0 0,-8 23 0,10-33-390,-1 0 0,0 0-1,-1-1 1,0 0 0,-1 0 0,1 0 0,-2 0 0,1-1 0,-1 1-1,0-1 1,0-1 0,-1 1 0,0-1 0,0-1 0,-1 1 0,1-1-1,-1 0 1,0-1 0,0 0 0,-1 0 0,-10 3 0,16-6-60,-1 0 0,1-1 0,0 1 0,0-1 0,-1 0 0,1 0 0,0 0 0,-1 0 0,1 0 0,0-1 0,-1 0 0,1 1 1,0-1-1,0 0 0,0-1 0,0 1 0,0-1 0,0 1 0,0-1 0,0 0 0,1 0 0,-1 0 0,-3-3 0,-2-5-198,1 0-1,-1 0 0,2-1 1,-1 1-1,-4-14 1,7 15 241,0 0 1,-1 0-1,0 1 0,-1-1 1,1 1-1,-1 0 1,-1 1-1,-9-10 0,13 15 146,1 0-1,0 1 1,-1-1-1,0 0 0,1 1 1,-1-1-1,0 1 1,0 0-1,0 0 0,1 0 1,-1 0-1,0 1 1,0-1-1,-1 1 0,1 0 1,0 0-1,0 0 1,0 0-1,0 0 0,0 1 1,0-1-1,0 1 1,0 0-1,0 0 0,1 0 1,-1 0-1,-3 2 1,0 2 146,0 0 0,0 0 0,1 1 1,0-1-1,0 1 0,0 0 0,1 0 1,0 1-1,-7 13 0,5-8 121,0 1 0,0 0 0,1 1-1,1-1 1,0 1 0,1 0 0,0 0 0,1 0-1,0 23 1,3-29-256,-1-1 0,1 1 0,1 0 0,0 0 0,0-1 0,0 1 0,1-1 0,0 1 0,1-1 0,-1 0 0,1-1 0,1 1 0,-1 0 0,1-1-1,0 0 1,1 0 0,-1-1 0,11 9 0,-2-4-123,0 0 0,1-1-1,0 0 1,0-2 0,22 9-1,-21-11-733,0 0 0,1-1-1,-1-1 1,1 0 0,20 0-1,-19-3-1444,-1 0-1,30-6 1,-29 3-1208,-1-1 0,29-11 0,-19 5-38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27:26.99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46 72 1892,'34'-15'12056,"-3"-5"-6418,-21 13-4501,0 0 1,0 1 0,20-9 0,-29 15-1067,0 0-1,-1 0 1,1-1-1,0 1 1,0 0 0,-1 0-1,1 0 1,0 0-1,-1 0 1,1 0 0,0 0-1,0 0 1,-1 0 0,1 0-1,0 0 1,-1 0-1,1 1 1,0-1 0,-1 0-1,1 0 1,0 1-1,-1-1 1,1 1 0,0-1-1,-1 0 1,1 1 0,-1-1-1,1 1 1,-1-1-1,1 1 1,-1-1 0,1 2-1,7 29 1089,-12 37-55,1-54-991,-1-1-1,0 0 1,-1 0-1,0 0 1,-1-1-1,-1 1 1,-10 15 0,-8 6-512,-32 33 1,17-20-1672,31-38 329,-6 10 750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27:27.33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230 256 624,'16'-31'6512,"-9"17"-4631,0 1 1,0-1-1,-2 0 1,1-1-1,3-21 0,-8 32-1780,-1 0 0,1 0 0,-1-1 0,0 1 0,-1 0 0,1 0-1,-1 0 1,1 0 0,-1 0 0,-1-1 0,1 2 0,-1-1 0,1 0-1,-1 0 1,0 0 0,0 1 0,-1-1 0,1 1 0,-1 0-1,1 0 1,-1 0 0,0 0 0,-1 0 0,1 0 0,-4-2 0,3 2-99,-1 1 0,1-1 0,-1 1 0,1 0 1,-1 0-1,0 1 0,1-1 0,-1 1 0,0 0 1,0 0-1,0 1 0,0-1 0,0 1 0,0 0 1,0 0-1,0 1 0,0 0 0,0 0 0,0 0 1,0 0-1,0 1 0,1 0 0,-1 0 0,1 0 1,-1 0-1,1 1 0,-7 5 0,2-2 3,1 1-1,0 0 1,0 0 0,1 1-1,0 0 1,1 0 0,0 0-1,0 1 1,0 0 0,1 0-1,1 1 1,-5 13 0,4-8 59,2 1 1,0 0 0,1 0-1,1 0 1,0 0 0,1 0-1,1 0 1,0 0 0,1 0-1,1 0 1,0 0 0,1 0-1,12 27 1,-13-36-73,0-1 0,0 1 0,0-1-1,1 0 1,0 0 0,1 0 0,-1-1 0,1 1-1,0-1 1,0 0 0,1-1 0,0 1 0,-1-1-1,2 0 1,-1-1 0,0 1 0,1-1 0,-1 0 0,1-1-1,0 0 1,0 0 0,0 0 0,0-1 0,0 0-1,0 0 1,0-1 0,1 0 0,-1 0 0,0 0 0,0-1-1,0 0 1,12-4 0,-3 0-153,0-1 1,-1-1-1,1 0 0,-1-1 0,-1 0 1,1-1-1,-2-1 0,1 0 0,-1-1 1,20-23-1,-33 34 177,1 0 0,-1-1 0,0 1 0,0 0 0,1 0 0,-1-1 0,0 1-1,0 0 1,1 0 0,-1-1 0,0 1 0,1 0 0,-1 0 0,0 0 0,1 0 0,-1 0 0,0-1 0,1 1 0,-1 0 0,1 0 0,-1 0 0,0 0 0,1 0 0,-1 0 0,0 0 0,1 0 0,-1 0 0,1 0 0,-1 1 0,0-1-1,1 0 1,-1 0 0,0 0 0,1 0 0,-1 0 0,1 1 0,9 14 631,1 20 562,20 176-661,-25-197-1634,-5-14 806,-1 1 0,0-1 0,1 1 0,-1-1-1,1 0 1,0 1 0,-1-1 0,1 0 0,-1 1 0,1-1-1,-1 0 1,1 0 0,0 1 0,-1-1 0,1 0-1,0 0 1,-1 0 0,1 0 0,0 0 0,-1 0 0,1 0-1,1 0 1,0-1-807,1 0-1,-1 0 0,1 0 0,-1 0 1,1 0-1,-1-1 0,0 1 1,1-1-1,-1 1 0,3-4 1,4-3-2293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27:27.65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113 0 2664,'11'15'13181,"-2"5"-5611,-1 30-3872,-8-40-4329,0-1-1,0 0 1,-1 1-1,0-1 0,-4 15 1,-6-1 1959,8-18-1896,0 1-1,-1-1 0,0-1 1,0 1-1,-1 0 1,1-1-1,-1 0 0,-7 5 1,8-7-654,-1 1 1,1-1-1,-1 0 1,0-1-1,1 1 1,-1-1 0,0 0-1,0 0 1,0 0-1,0-1 1,-5 0-1,-6-1-2535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27:28.27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412 30 1880,'5'-4'1926,"-1"0"-1,1 0 1,-1 1-1,1-1 1,0 1-1,7-3 0,-12 6-1749,1 0 0,-1-1-1,1 1 1,-1 0-1,1 0 1,-1 0 0,1 0-1,-1 0 1,1 0-1,-1 0 1,1 0 0,0 0-1,-1 0 1,1 0-1,-1 0 1,1 0 0,-1 1-1,1-1 1,-1 0-1,1 0 1,-1 1 0,1-1-1,-1 0 1,1 1-1,-1-1 1,1 1 0,0 1-93,0-1 0,0 1 0,-1-1 0,1 1 1,-1 0-1,1-1 0,-1 1 0,1 0 1,-1 0-1,0-1 0,0 1 0,0 0 0,0 2 1,0 4-53,0 0 1,-1 1 0,0-1-1,-1 0 1,0 1-1,0-1 1,0 0 0,-1 0-1,0-1 1,-1 1 0,0 0-1,0-1 1,-1 0 0,0 0-1,0-1 1,0 1 0,-1-1-1,0 0 1,0 0 0,0-1-1,-1 0 1,0 0-1,0 0 1,0-1 0,-1 0-1,1-1 1,-10 4 0,13-6-178,1 0 0,0 0 1,-1-1-1,1 1 0,-1-1 1,1 0-1,-1 0 0,0 0 1,1 0-1,-1 0 0,1-1 0,0 0 1,-1 0-1,-5-2 0,6 1 40,1 1 0,0-1 0,0 0-1,0 0 1,1 0 0,-1 0-1,0 0 1,1 0 0,-1-1 0,1 1-1,0-1 1,0 1 0,0-1 0,0 1-1,0-1 1,1 1 0,-1-1-1,1 0 1,-1 0 0,1-3 0,-1-22-336,-1-22 183,2 48 267,0 0 0,-1 0 0,1 0 0,0-1 0,-1 1 0,0 0 0,1 0 0,-1 0 0,0 0 0,0 0 0,0 0 0,-1 0 0,1 1 0,0-1 0,-4-3 0,3 4 59,-2 0 0,1-1 0,0 1 0,0 1 0,0-1 0,0 0 0,0 1 0,-1 0 0,1 0 0,0 0 0,-1 0 0,1 0 0,0 0 0,0 1 0,0 0 0,-1 0 0,1 0 0,0 0 0,0 0 0,-5 3 0,-59 36 1766,62-36-1643,-2 1-17,-1 0 0,2 1 1,-1 0-1,1 0 0,0 0 0,0 1 0,0 0 0,1 0 0,0 0 0,1 0 0,-1 1 1,1 0-1,1 0 0,0 0 0,0 1 0,0-1 0,1 1 0,-2 16 0,4-15-85,0 1-1,1 0 0,0-1 1,1 1-1,0 0 1,0-1-1,1 0 0,1 1 1,0-1-1,0-1 0,0 1 1,2 0-1,-1-1 1,1 0-1,7 8 0,1 1-95,1-2 0,0 0 0,1 0 0,1-2 0,29 21 0,-35-28-792,1-1 0,0 1 1,0-2-1,0 0 0,1 0 1,18 3-1,-28-8 97,0 0 0,0 0 0,1 0 1,-1 0-1,0 0 0,0-1 0,0 0 0,1 0 0,-1 1 1,0-2-1,0 1 0,0 0 0,0-1 0,3-2 0,7-2-3275,-1 3 599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27:29.4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8 152,'7'-8'14108,"-6"8"-13787,18 9 5018,23 22-4295,-36-26 185,10 9-739,0 0 0,-1 1 1,-1 0-1,0 1 0,-2 1 1,1 0-1,-2 1 1,-1 0-1,10 23 0,-3 1 352,-2 1 0,-3 1 0,10 52 0,-17-71-807,103 563 2233,-85-370-2268,-30-163 0,0-79-3139,6 21 2509,-1-1 0,1 1 0,0-1 0,0 0 0,0 1 0,0-1 0,1 0 0,-1 1 0,1-1 0,0 0-1,0-5 1,14-60-14041,-9 53 10739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27:30.04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108 0 2044,'1'7'9530,"1"11"-4991,2 46-1037,-32 162 1187,-47 109-2030,71-317-2700,1-1 0,1 1-1,0 0 1,2 0 0,0 0 0,1 0-1,0 0 1,1 0 0,2 0 0,0-1-1,0 1 1,2-1 0,0 0 0,1-1 0,0 1-1,2-1 1,0-1 0,0 0 0,2 0-1,0-1 1,0 0 0,1-1 0,1 0-1,0-1 1,1 0 0,0-1 0,24 13-1,-34-21-383,0 0 1,1-1-1,-1 1 0,1-1 0,0 0 0,0-1 0,-1 1 0,1-1 1,0 0-1,0 0 0,0 0 0,9-1 0,-10 0-692,1-1 0,0 0 1,-1-1-1,1 1 0,-1-1 0,1 0 0,-1 0 1,0 0-1,0-1 0,0 0 0,0 0 0,0 0 1,4-5-1,4-2-2001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26:15.82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12 194 680,'-12'-2'7068,"20"-2"-2499,22-4-1399,3 2-799,61-18 0,91-47-1680,-171 65-1549,0-2 0,0 0 0,17-14 0,12-13-9182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27:30.37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217 44 1008,'-6'-13'10725,"10"-1"-4042,1-2-885,-4 17-5721,0-1-1,0 1 0,-1 0 0,1 0 1,0 0-1,0 0 0,0 0 0,-1 0 1,1 0-1,0 0 0,-1 0 1,1 0-1,-1 0 0,1 1 0,-1-1 1,0 0-1,0 0 0,1 0 1,-1 1-1,0-1 0,0 0 0,0 0 1,0 2-1,1 34 753,-2-19-603,0 0 1,-2-1-1,0 1 0,-1-1 1,0 0-1,-2 0 0,0 0 1,-16 31-1,10-26-779,-1-1 0,-17 20 0,15-22-2565,-36 33 1,49-50 2199,-1 0 0,1 0 0,-1-1 0,1 1 0,-1-1 0,0 0 0,0 0 0,1 0 0,-1 0 0,0 0 0,0-1 0,0 1 0,0-1 0,0 0 0,0 0 0,0 0-1,-4-1 1,-1 0-2674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27:30.90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33 1760,'14'-27'10654,"-14"26"-10364,1 1 1,-1-1-1,1 1 1,-1-1-1,1 1 1,0 0-1,-1-1 1,1 1-1,-1 0 1,1-1-1,0 1 1,-1 0-1,1 0 1,0 0-1,0-1 1,-1 1-1,1 0 1,0 0-1,0 0 1,-1 0-1,1 0 1,0 0-1,0 1 1,1 0-93,0 0 0,0 0 1,0 1-1,0-1 0,-1 1 1,1 0-1,-1-1 0,1 1 1,-1 0-1,1 0 0,-1 0 1,0 0-1,0 0 0,0 0 1,0 0-1,0 0 0,-1 0 1,1 1-1,-1-1 0,1 0 1,-1 3-1,20 91 810,-5 2-1,-3 0 1,-5 0 0,-8 131 0,1-211-983,1-16-15,-1 1 1,0 0 0,0 0 0,0-1 0,0 1-1,0 0 1,0 0 0,-1-1 0,1 1 0,-1 0-1,0-1 1,0 1 0,0 0 0,0-1 0,-3 5-1,3-9-15,0 0 0,0 0 0,0 0 0,0 0 0,0 0 0,0 0-1,1 0 1,-1 0 0,1 0 0,-1-1 0,1 1 0,0-3 0,2-5-136,0 1 0,1-1 1,0 1-1,1 0 0,0 0 0,0 0 1,1 1-1,0 0 0,12-15 1,-2 5-224,1 0 0,34-29 0,-42 39 289,0 1 1,1 1 0,0 0-1,0 0 1,18-8 0,-26 14 71,1-1 0,-1 1 0,0 0 1,1-1-1,-1 1 0,0 0 0,1 0 1,-1 0-1,0 0 0,1 0 0,-1 0 1,1 0-1,-1 0 0,0 1 1,1-1-1,-1 0 0,0 1 0,0-1 1,1 1-1,-1 0 0,1 0 0,0 1 11,0 0 0,-1 0-1,1 0 1,-1 0-1,0 0 1,0 0-1,0 1 1,0-1-1,0 0 1,0 0-1,-1 1 1,1-1 0,-1 1-1,1-1 1,-1 1-1,0 3 1,0 8 56,0 1 0,-1 0 0,0-1 0,-2 1 0,1-1 1,-2 1-1,0-1 0,-1 0 0,0-1 0,-1 1 0,0-1 0,-1 0 1,-1 0-1,0-1 0,-1 0 0,0-1 0,-1 0 0,0 0 0,0-1 1,-1 0-1,-1-1 0,0 0 0,0-1 0,-14 7 0,6-4-889,10-5 19,-1 0 0,0-1 0,0 0 0,-12 3 1,20-7 274,1-1 1,0 1 0,-1-1 0,1 0 0,0 0 0,-1 0 0,1 0 0,0 0 0,0-1 0,-1 1 0,-2-1 0,4 0-79,-1 0 0,1 1-1,0-1 1,-1 0-1,1 0 1,0 0 0,0 0-1,0 0 1,-1 0 0,1 0-1,0 0 1,1 0 0,-1-1-1,0 1 1,0 0 0,0-1-1,1 1 1,-2-3-1,1-6-2854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27:31.2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259 29 272,'1'-3'1188,"1"1"1,-1 0-1,1-1 0,0 1 0,-1 0 1,1 0-1,0 0 0,0 0 1,4-3-1,-5 4-793,0 1-1,0 0 1,0-1 0,0 1-1,0-1 1,-1 1 0,1 0 0,0 0-1,0 0 1,0-1 0,0 1-1,0 0 1,0 0 0,0 0 0,0 0-1,0 1 1,0-1 0,0 0-1,2 1 1,16 15 3916,-2 14-3609,64 122 2487,-52-102-2345,27 63 0,-48-93-777,-1 1-1,0 0 1,-2 1-1,-1-1 1,0 1-1,-2 0 1,0 0-1,-2 0 1,0 0-1,-1 0 1,-2 0-1,0 0 1,-1 0-1,-1-1 1,-1 0-1,-2 0 1,1 0-1,-2-1 1,-1 0-1,-1-1 1,-16 24-1,-94 128-1477,101-146 228,-1-1 0,-1-2 0,-1 0 0,-41 30 0,56-46 206,-1-1 1,1 0-1,-1-1 0,0 0 0,0 0 0,-11 2 0,10-4-1001,0 0-1,0-1 0,0 0 0,0 0 0,-20-2 0,6-1-1678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27:33.24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63 660,'28'-22'4057,"-18"16"-3877,0 0 0,1 0 0,-1 1 0,23-8 0,-17 8 6921,-27 15-1834,0 6-5164,4-2 407,1-1 0,0 1 0,2 1 1,-1-1-1,2 1 0,0-1 1,-2 31-1,4-29-366,1 0 0,0 0 1,1 0-1,1 0 0,0-1 0,1 1 1,1-1-1,1 1 0,0-1 0,1 0 0,0-1 1,11 18-1,-14-28-125,0 0-1,0 0 1,0-1-1,1 0 1,-1 1 0,1-1-1,0 0 1,0-1 0,0 1-1,0-1 1,0 0-1,0 0 1,1 0 0,-1 0-1,6 1 1,0-1 2,0-1 0,0 0 0,0 0 0,0-1 0,0 0 0,19-3 0,-6-1 0,-1-2 1,1 0-1,-1-1 0,0-1 0,30-17 1,-30 9 40,-10 8 288,-16 31-231,0-3 37,0 0 0,2 0 0,0 1-1,1-1 1,1 1 0,4 26 0,24 127 1392,-17-121-1166,3 24 150,-3 0 0,-3 1-1,-4 117 1,-7-153-383,-1 0-1,-3 1 1,-1-2-1,-2 1 1,-2-1-1,-1-1 1,-3 0-1,-21 39 1,-19 25 169,-52 105-90,101-229-15324,5 16 13716,0 0 0,0 0 0,0 1 1,0-1-1,0 0 0,-1 1 0,-3-5 0,-10-4-2597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27:37.67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26 54 1488,'0'-1'313,"0"1"-1,0-1 1,0 1 0,1-1-1,-1 1 1,0-1-1,1 1 1,-1-1 0,0 1-1,1 0 1,-1-1-1,0 1 1,1-1-1,-1 1 1,1 0 0,-1-1-1,1 1 1,-1 0-1,1 0 1,-1-1 0,1 1-1,-1 0 1,1 0-1,-1 0 1,1-1 0,-1 1-1,1 0 1,-1 0-1,1 0 1,0 0 0,-1 0-1,1 0 1,-1 0-1,2 1 1,13 16 4179,4 29-1982,-12 10-1394,1 83 0,-3-30-775,-2-73-308,-2 1 0,-1 0-1,-1 0 1,-3 0 0,-1-1-1,-1 0 1,-2 0 0,-20 54 0,-19-6 37,60-108-58,0-1 0,2 2-1,23-29 1,2-5 3,28-54-369,-4-2 0,85-213 0,-146 317 341,3-6-1,0 0-1,1 0 1,16-23 0,-20 34 10,0 0 1,0 0-1,1 0 1,-1 1-1,1-1 1,0 1-1,0 0 1,0 0-1,1 1 0,-1-1 1,1 1-1,-1 0 1,1 0-1,0 1 1,0-1-1,6 0 1,0-1 43,1 2 0,-1-1 0,1 1 0,0 1 0,-1 0 1,1 1-1,-1 0 0,19 5 0,-26-5-20,1 1-1,-1 0 1,0-1 0,0 2-1,0-1 1,0 0 0,0 1-1,0 0 1,-1 0 0,1 0-1,-1 0 1,0 1 0,0-1-1,0 1 1,0 0-1,0 0 1,-1 0 0,0 0-1,0 0 1,0 0 0,-1 1-1,1-1 1,-1 1 0,1 5-1,0 1 3,-1-1 0,0 1 0,-1-1 0,0 1 0,0-1 0,-1 1 0,-1-1 0,0 1-1,0-1 1,-1 0 0,0 0 0,-1 0 0,0 0 0,0-1 0,-1 0 0,-1 1 0,1-2 0,-1 1-1,-11 11 1,2-4-3,-1 0 0,-1-1 0,0 0-1,-1-1 1,-1-2 0,0 1 0,-42 18-1,51-28-9,-10 6 29,17-6-49,9-2-46,3 0 52,0 0 0,0 1-1,0 0 1,0 0 0,0 1-1,-1 0 1,16 8 0,54 36 198,-55-31-94,-1 2 0,-1 0 0,0 1 0,-1 1 0,-1 1 0,-2 0 0,0 2 0,-1 0 0,21 40 0,-36-59-410,0 0 0,0 0 0,0-1 1,0 1-1,-1 0 0,0 0 0,0 0 0,0 6 1,0 1-4797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27:38.1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 72 1676,'-11'-26'10549,"11"25"-10241,-1 0 1,1 0 0,0 1 0,1-1-1,-1 0 1,0 0 0,0 0-1,0 0 1,0 0 0,1 0 0,-1 0-1,0 0 1,1 1 0,-1-1 0,1 0-1,-1 0 1,1 0 0,0 0-1,2-1-131,0 0 0,0 0 0,-1 0 0,1 1 0,0 0 0,0-1 0,1 1 0,-1 0 0,0 0 0,0 1-1,0-1 1,1 1 0,4-1 0,35-3-44,76-4-68,-108 8-68,-1 1 0,0 0 1,0 0-1,0 1 0,0 0 0,-1 0 1,1 1-1,0 1 0,9 4 0,-17-7 4,-1 0-1,1 0 1,0 0 0,0 0-1,-1 0 1,1 1 0,-1-1-1,1 1 1,-1-1-1,1 1 1,-1-1 0,0 1-1,0 0 1,0-1 0,0 1-1,0 0 1,0 0-1,0 0 1,-1 0 0,1 0-1,-1 0 1,1 0-1,-1 3 1,0-2 4,0 1 1,-1-1-1,0 1 0,0-1 1,0 0-1,0 0 0,0 1 1,-1-1-1,0 0 0,1 0 1,-1 0-1,-4 4 0,-1 2 32,-1-1 0,0 0-1,0 0 1,-1-1 0,0 0 0,0-1 0,-17 9-1,-11 5 121,35-19-150,0 0-1,0 0 1,0 0-1,0 0 1,1 1 0,-1-1-1,0 1 1,0-1-1,1 1 1,0-1-1,-1 1 1,1 0-1,0 0 1,-1 0-1,0 3 1,4-3-9,0-1 1,0 1 0,1 0 0,-1-1 0,0 1-1,1-1 1,-1 0 0,1 0 0,-1 0 0,1 0-1,0 0 1,-1 0 0,1-1 0,0 1 0,-1-1 0,6 0-1,14 5 17,-19-3 41,1 0-1,-1 1 0,0-1 0,0 1 1,0 0-1,0 0 0,0 0 0,0 0 1,-1 0-1,1 1 0,-1-1 0,0 1 1,0 0-1,-1-1 0,1 1 0,-1 0 1,0 0-1,1 0 0,-2 0 0,1 0 1,0 0-1,-1 1 0,0 5 0,0-2 144,0 0 0,-1 0 0,1 0 0,-1-1 0,-1 1 0,0-1 0,0 1 0,0-1 0,-1 1-1,0-1 1,-7 11 0,4-10-187,0-1 0,0 0 0,-1-1 0,1 1 0,-12 6 0,-6 1-6006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26:29.14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55 43 1740,'9'-13'5281,"-8"12"-4722,1-1 1,-1 0-1,0 1 1,1-1-1,-1 0 1,0 0-1,0 0 1,-1 0-1,1 0 1,0 0-1,-1 0 1,1 0 0,0-4 929,-7 6 3218,6 0-4714,1 0-1,-1 0 0,1 1 0,-1-1 1,1 0-1,-1 0 0,1 0 0,-1 1 1,1-1-1,-1 0 0,1 0 0,-1 1 1,0-1-1,1 0 0,-1 1 0,0-1 1,1 0-1,-1 1 0,0-1 0,1 1 1,-1-1-1,0 0 0,0 1 0,1-1 1,-1 1-1,0-1 0,0 1 0,0 0 1,0-1 33,1 1 867,0-1-861,-1 0 1,0 0 0,0 0 0,0 0-1,1 0 1,-1 0 0,0 0 0,0 0-1,0 0 1,0 0 0,1 0 0,-1 0 0,0 0-1,0 0 1,0 0 0,1 0 0,-1 0-1,0 0 1,0 0 0,0 0 0,0 0-1,1 0 1,-1 0 0,0 0 0,0-1 0,0 1-1,0 0 1,1 0 0,-1 0 0,0 0-1,0 0 1,0-1 0,0 1 0,0 0-1,0 0 1,0 0 0,1 0 0,-1-1 0,0 1-1,0 0 1,0 0 0,0 0 0,0 0-1,0-1 1,0 1 0,0 0 0,0 0-1,0 0 1,0-1 0,0 1 0,0 0 0,0 0-1,0 0 1,0-1 0,0 1 0,-1 0-1,1 0 1,0-1-6,2 2 1350,-1 6-1394,0 1 0,1 0 0,0-1 0,0 1 1,4 9-1,8 33 31,5 40-11,-13-69 0,-1 1 0,0 0 0,1 42 0,-6-42 1,-1 1 0,0-1 1,-10 39-1,10-54 0,-1-1 1,0 1-1,0-1 1,-1 0 0,0 0-1,0 0 1,0 0 0,-1 0-1,0-1 1,0 1-1,0-1 1,-1 0 0,1 0-1,-1-1 1,-1 0-1,1 0 1,-7 4 0,11-7-3,0 0 1,-1 0 0,1-1-1,0 1 1,-1-1 0,1 1-1,-1-1 1,1 1 0,0-1-1,-1 0 1,1 0 0,-1 0-1,1 0 1,-1 0 0,1 0-1,-1 0 1,1 0 0,-1-1 0,1 1-1,0 0 1,-1-1 0,1 1-1,-1-1 1,1 0 0,-2 0-1,1-1 0,0-1 0,-1 1-1,1 0 1,0-1 0,1 1-1,-1-1 1,0 1 0,1-1-1,-1 0 1,1 0-1,-2-4 1,0-4-30,0-1-1,0 0 0,1 0 1,1 0-1,-1-13 1,2 24 6,2 2 0,0 0 18,0 1 0,0-1 0,0 0-1,0 1 1,0-1 0,0 1 0,-1 0 0,1-1 0,-1 1-1,1 0 1,-1 0 0,2 4 0,19 28-20,-11-11 39,-1 0-1,-1 0 1,0 1-1,9 48 1,7 106 79,-18-116-31,23 426 2241,-30-472-2189,0 4 258,-7-40-190,-11-22-1777,3 11-4066,14 28 4574,0 0 0,1 0 1,-1 0-1,1 0 0,0 0 0,0 0 0,0-1 0,0 1 0,0 0 1,2-4-1,3-14-2834,3-1 135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26:30.35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42 112 996,'-20'-13'6757,"20"13"-6659,0-1-1,0 1 1,-1 0 0,1 0 0,0 0 0,0 0 0,-1 0 0,1 0-1,0 0 1,0 0 0,-1 0 0,1 0 0,0 1 0,0-1 0,-1 0 0,1 0-1,0 0 1,0 0 0,-1 0 0,1 0 0,0 1 0,0-1 0,0 0-1,-1 0 1,1 0 0,0 0 0,0 1 0,0-1 0,0 0 0,-1 0 0,1 0-1,0 1 1,0-1 0,0 0 0,0 0 0,0 1 0,0-1 0,0 0 0,0 1-1,4 41 2195,-4-41-2297,1 7 115,1 0 0,0 0-1,1 0 1,0 0 0,0 0 0,1-1 0,-1 1-1,2-1 1,7 11 0,-10-16-88,0 0 1,-1 0-1,1-1 1,0 1-1,0-1 0,0 1 1,0-1-1,0 0 1,0 1-1,1-1 0,-1 0 1,0 0-1,1-1 1,-1 1-1,0-1 1,1 1-1,-1-1 0,1 0 1,-1 1-1,1-1 1,-1 0-1,1-1 0,-1 1 1,1 0-1,-1-1 1,0 0-1,1 1 0,-1-1 1,0 0-1,1 0 1,-1 0-1,0 0 1,0-1-1,0 1 0,3-4 1,8-4 1,-2 0 0,1-1 0,-1 0 0,-1-1 0,0-1 0,0 0 0,12-20 0,-20 29 30,0 0 0,0 0 1,0-1-1,-1 1 1,1 0-1,-1-1 0,0 1 1,0-1-1,0 0 1,0 1-1,0-1 0,-1 0 1,0 1-1,0-1 0,0 0 1,0 0-1,-1 1 1,1-1-1,-1 0 0,0 1 1,0-1-1,0 1 1,0-1-1,-1 1 0,0-1 1,1 1-1,-1 0 1,-1 0-1,1 0 0,0 0 1,-1 0-1,1 0 0,-1 1 1,0-1-1,0 1 1,-4-3-1,5 4 54,0 0-1,0 0 1,0-1 0,0 1-1,0 1 1,-1-1 0,1 0-1,0 0 1,-1 1 0,1-1-1,0 1 1,-1 0 0,1 0-1,-1 0 1,1 0 0,-1 0-1,1 1 1,0-1 0,-4 1-1,2 1-11,-1 0 0,1 0-1,0 0 1,-1 1 0,1 0-1,0-1 1,1 1 0,-1 1-1,-4 3 1,-2 5 12,0 0-1,1 1 0,0-1 1,1 2-1,-7 14 0,4-2-64,1 1 0,1 0-1,1 1 1,1 0 0,2 0-1,0 0 1,2 1 0,2-1-1,1 31 1,0-57-156,0-1-1,0 1 1,0 0-1,0-1 1,0 1 0,1 0-1,-1-1 1,0 1-1,1-1 1,-1 1 0,1 0-1,0-1 1,0 1-1,-1-1 1,1 0 0,0 1-1,0-1 1,0 0-1,0 1 1,1-1 0,-1 0-1,0 0 1,0 0-1,1 0 1,-1 0 0,1 0-1,-1-1 1,1 1-1,-1 0 1,1-1-1,-1 1 1,4 0 0,2-1-1803,1-1 0,-1 0 1,0 0-1,1 0 0,-1-1 1,11-4-1,-18 6 1804,18-5-2860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26:31.2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81 272 1288,'-8'2'11716,"0"13"-8323,-1 14-1740,-1 28-554,3 1 0,2 0 0,4 67 0,-1-13-574,-3 221 268,6-301-958,0-31-115,-1-20-10,-14-216-2792,5 151 1246,5 0-1,10-152 1,-4 213 1753,1 1 0,2-1 0,0 0 0,2 1 0,0 0 0,1 1 0,1-1 0,1 2 0,1-1 0,1 1 0,1 1 0,1 0 0,0 1 0,31-29 0,-28 32 196,0 2 0,0 0 1,25-13-1,-35 22-27,-1 0 0,1 1 0,0 0 0,0 0 0,1 1 0,-1 0 0,0 0 0,1 1 0,-1 0 0,1 0 1,0 0-1,13 2 0,-16 0-25,0 1 0,-1 0 0,1 0 0,0 0 0,-1 0 0,0 1 0,0 0 1,0-1-1,0 2 0,0-1 0,0 0 0,-1 1 0,1 0 0,-1-1 0,0 1 0,-1 1 0,1-1 1,-1 0-1,1 1 0,-1-1 0,0 1 0,-1 0 0,1-1 0,-1 1 0,1 9 0,1 1 11,-1 0-1,-1 0 1,0 0-1,-1-1 1,0 1 0,-2 0-1,-4 22 1,0-11 47,-2 0 0,-1-1 0,-1 0 1,-1-1-1,-1 0 0,-19 29 0,22-40-54,0-1-1,-1 0 1,0 0-1,-1-1 1,0 0-1,0-1 1,-2 0-1,1-1 1,-1 0-1,0-1 1,-1 0 0,-18 7-1,28-14-60,0 0 0,0 0 1,0 0-1,0-1 0,0 1 0,0-1 0,0 0 0,0 0 0,0-1 1,-8-1-1,11 2 0,-1-1 0,0 1-1,1-1 1,-1 1 0,1-1 0,0 1 0,-1-1 0,1 0 0,-1 0 0,1 0-1,0 0 1,0 0 0,0 0 0,-1 0 0,1 0 0,0 0 0,0-1 0,0 1-1,1 0 1,-1-1 0,0 1 0,0-1 0,1 1 0,-1-1 0,1 1 0,0-1 0,-1 1-1,1-1 1,0 1 0,0-3 0,0 3-2,0 1-1,0-1 1,1 0 0,-1 1-1,0-1 1,0 0 0,1 1-1,-1-1 1,1 1 0,-1-1-1,1 1 1,-1-1 0,1 1-1,-1-1 1,1 1 0,-1 0 0,1-1-1,-1 1 1,1 0 0,0-1-1,-1 1 1,1 0 0,0 0-1,-1-1 1,1 1 0,0 0-1,-1 0 1,1 0 0,0 0-1,-1 0 1,1 0 0,0 0-1,0 0 1,-1 0 0,1 1-1,0-1 1,-1 0 0,1 0-1,-1 1 1,2-1 0,32 11 41,-31-10-26,33 16 417,-1 2 1,0 1-1,-1 2 0,-1 1 1,-2 1-1,54 54 1,-70-62-300,0 0 1,-1 0-1,-1 1 1,0 1 0,13 27-1,-19-32-50,-1 0 0,0 0 0,-1 1 0,-1 0 0,0 0 0,-1 0 0,0 0 0,0 29 0,-3-43-86,0 0-1,0 0 0,0 0 0,0 0 0,0 0 0,0 1 0,0-1 0,0 0 0,0 0 0,0 0 0,0 0 0,0 0 0,0 0 0,0 0 0,0 1 0,-1-1 0,1 0 0,0 0 0,0 0 0,0 0 0,0 0 0,0 0 0,0 0 0,0 0 0,-1 0 0,1 0 0,0 0 1,0 0-1,0 1 0,0-1 0,0 0 0,0 0 0,-1 0 0,1 0 0,0 0 0,0 0 0,0 0 0,0 0 0,0-1 0,-1 1 0,1 0 0,0 0 0,0 0 0,0 0 0,0 0 0,0 0 0,0 0 0,-1 0 0,1 0 0,0 0 0,0 0 0,0 0 0,0 0 1,0-1-1,0 1 0,0 0 0,0 0 0,0 0 0,-1 0 0,1 0 0,0 0 0,0-1 0,0 1 0,-14-13-734,-11-18-2285,15 14-528,2-1 1,0 0-1,-7-23 0,10 25 589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26:32.19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 38 876,'1'-1'457,"-1"0"-1,0 0 1,0 1-1,1-1 1,-1 0 0,0 0-1,0 0 1,0 0-1,0 0 1,0 0-1,0 0 1,0 0 0,0 1-1,0-1 1,0 0-1,0 0 1,-1 0-1,1 0 1,0 0 0,0 1-1,-1-1 1,0-1-1,-7-15 13304,3 524-9896,6-531-6175,1 0-1,4-25 1,31-91-16328,-30 114 15303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26:16.31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166 254 256,'0'2'464,"0"-1"-1,0 0 1,0 1 0,0-1 0,0 0-1,0 0 1,1 1 0,-1-1 0,0 0-1,1 1 1,-1-1 0,1 0 0,0 0-1,-1 0 1,1 0 0,0 0 0,0 0-1,-1 0 1,1 0 0,0 0-1,0 0 1,0 0 0,0 0 0,0-1-1,1 1 1,-1 0 0,1 0 0,2 0 78,-1 0 0,1 0 0,0-1 1,-1 1-1,1-1 0,-1 0 1,1 0-1,0 0 0,-1 0 1,5-2-1,3 0-102,0-1 1,0 0-1,-1-1 1,1 0-1,19-11 1,-16 7-393,-1-2-1,1 0 1,-2-1 0,1 0 0,-2-1 0,16-19-1,-23 26-55,-1 0 0,0 0-1,0 0 1,0 0-1,-1-1 1,0 0-1,0 1 1,0-1 0,-1 0-1,0 0 1,0 0-1,0 0 1,-1 1-1,0-1 1,0 0 0,0 0-1,-1 0 1,0 0-1,0 0 1,0 0-1,-4-8 1,4 13 6,0-1-1,0 0 1,0 0-1,0 0 1,0 0-1,-1 1 1,1-1-1,0 1 1,-1-1-1,0 1 1,1-1-1,-1 1 1,0 0-1,0 0 1,1 0-1,-1 0 1,0 0-1,0 0 1,0 1-1,0-1 1,0 0-1,-1 1 1,1 0-1,0-1 1,0 1-1,0 0 1,0 0-1,0 0 1,0 1-1,-1-1 1,1 0-1,0 1 1,0-1-1,0 1 1,0 0-1,0 0 1,-2 1-1,-11 4 31,1 1-1,0 0 0,-23 15 1,34-20-16,-27 20 125,1 2-1,1 0 1,1 2 0,1 1 0,1 2 0,-37 55 0,54-71-40,0 1 1,1-1-1,0 1 1,1 1-1,1-1 1,-6 27-1,10-38-66,1 1 0,-1-1 1,1 1-1,0-1 0,0 1 0,0-1 0,1 1 0,-1-1 0,1 1 1,0-1-1,-1 1 0,2-1 0,-1 0 0,3 6 0,-2-7-10,0 0 0,0 0-1,0 0 1,0 0 0,0 0-1,1 0 1,-1-1 0,1 1-1,-1-1 1,1 0 0,-1 0-1,1 0 1,0 0 0,-1 0-1,1-1 1,0 1 0,0-1-1,0 1 1,0-1 0,-1 0-1,5-1 1,11 0 14,-1-1 0,1-1 0,-1 0 0,0-1 0,0-1 0,0-1 0,25-12 0,-1-2-3,66-45 1,-83 48-50,-1-1 0,0-1 0,29-32 0,-42 40 2,0 0 1,-1-1-1,-1 0 0,0 0 0,-1-1 0,0 0 0,-1 0 0,0-1 0,3-14 1,-9 14 22,-10 19 8,-11 19 36,10-2 49,1 1-1,1 1 0,1 0 1,0 0-1,3 1 0,0-1 0,1 1 1,1 0-1,1 1 0,3 41 1,-1-65-106,0 0 0,0 0 1,0 0-1,0 0 0,1-1 1,-1 1-1,0 0 0,1 0 0,-1 0 1,1-1-1,0 1 0,-1 0 1,1 0-1,0-1 0,0 1 1,0-1-1,0 1 0,1-1 0,-1 1 1,0-1-1,1 0 0,-1 0 1,2 2-1,-1-3-188,-1 0 0,1 0 1,-1 0-1,1 0 0,-1 0 0,1-1 0,-1 1 0,1 0 0,-1-1 1,1 1-1,-1-1 0,1 0 0,-1 1 0,1-1 0,-1 0 1,0 0-1,0 0 0,1 0 0,-1 0 0,2-2 0,4-4-1425,-1 1 0,0-2 0,0 1 0,-1-1 0,0 1 0,0-2 0,7-16 0,-7 7-1524,1-1 55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26:32.6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71 1332,'10'-13'12139,"13"3"-7434,22-2-2173,-45 12-2531,62-12 638,2 2 0,104-3 0,-167 13-741,-1 0 0,0 0 0,0 0-1,1 0 1,-1 0 0,0 0 0,1 0 0,-1 0 0,0 0 0,1 0-1,-1 0 1,0 0 0,0 0 0,1 0 0,-1 0 0,0 0 0,1 0-1,-1 0 1,0 1 0,0-1 0,1 0 0,-1 0 0,0 0 0,0 0-1,1 1 1,-1-1 0,0 0 0,0 0 0,0 1 0,1-1 0,-1 0-1,0 0 1,0 1 0,0-1 0,0 0 0,0 1 0,0-1-1,0 0 1,0 1 0,1-1 0,-1 0 0,0 0 0,0 1 0,0-1-1,0 0 1,-1 1 0,1-1 0,0 1 0,-11 18-4014,-21 15-780,8-11 3831,1 1-1,1 1 0,-31 44 1,43-53 1690,0 0 1,1 0-1,0 1 0,2 0 1,0 1-1,1-1 1,-8 37-1,14-50-185,-1 0-1,1 0 1,-1 0-1,1 0 1,0 0-1,0 0 0,1 0 1,-1 0-1,1 0 1,0 0-1,0 0 1,0-1-1,1 1 1,-1 0-1,1-1 1,0 1-1,3 3 1,-3-5-207,0 0 1,0 0 0,1 0 0,-1-1 0,0 1 0,1-1-1,0 0 1,-1 0 0,1 0 0,0 0 0,0 0-1,-1 0 1,1-1 0,0 1 0,0-1 0,0 0-1,0 0 1,0 0 0,0 0 0,0 0 0,0-1-1,-1 1 1,6-3 0,4 1-249,-1-1 0,0 0 0,0-1 0,0-1 0,0 1 0,-1-2 0,19-12 0,-23 14-773,-1-1 0,0 0 0,0 0 0,0 0 0,6-9 0,-7 7-1085,0 0 0,-1 0 0,1 0 0,-1-1 0,2-9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26:33.73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296 40 116,'-20'-21'7942,"1"3"4931,18 20-12774,0 0 0,0 0 0,0 1 0,0-1 0,0 0 1,1 0-1,-1 1 0,1-1 0,-1 1 0,1-1 1,0 0-1,0 1 0,0-1 0,1 4 0,4 41-180,-3-37 220,23 122 31,-15-89-123,-1 1-1,-3 0 1,-1 0 0,-2 56-1,-3-88-25,-1 1 0,-1 0-1,-1-1 1,1 0 0,-2 0-1,0 0 1,0 0 0,-1 0-1,-1-1 1,0 0-1,0 0 1,-1 0 0,0-1-1,-1 0 1,0 0 0,-1-1-1,0 0 1,0-1 0,-18 12-1,10-8 9,-54 35 17,66-44-47,0 0 0,0-1-1,-1 0 1,1 0 0,0 0-1,-1-1 1,1 1-1,-1-1 1,1-1 0,-1 1-1,0-1 1,-5 0-1,10 0 1,0 0 0,0 0-1,0 0 1,0 0-1,0 0 1,0-1 0,0 1-1,0 0 1,0 0-1,0-1 1,0 1 0,0-1-1,1 1 1,-1-1-1,0 1 1,0-1 0,0 0-1,1 1 1,-1-1-1,0 0 1,1 1 0,-1-1-1,0 0 1,1 0-1,-1 0 1,1 1 0,0-1-1,-1-2 1,1 1-4,0 1-1,0-1 1,0 0 0,1 0-1,-1 1 1,1-1 0,-1 0-1,1 1 1,-1-1 0,1 1-1,0-1 1,0 1 0,0-1-1,2-2 1,2-2-12,1 0 0,0 0 0,0 0 0,0 0 0,12-7 0,-15 11 14,1 0-1,-1 1 1,0-1-1,1 1 1,-1 0-1,1 0 1,0 0-1,-1 0 0,1 1 1,0-1-1,-1 1 1,1 0-1,0 0 1,-1 0-1,1 1 1,0-1-1,-1 1 1,7 1-1,-5 1 14,0-1 0,0 1-1,0 0 1,0 1 0,0-1 0,-1 1 0,0-1-1,1 1 1,-1 1 0,6 8 0,1 3 104,0 2 0,-2-1 0,0 1 0,-1 1 0,10 32 0,8 56 508,-4 1 0,7 112-1,-17-119-282,6 173 579,-28-288-816,-2-13-707,5 8 256,3 9-1149,1 0-1,0 0 1,1-1 0,-3-15-1,5 21 321,0-1 0,1 1-1,0 0 1,-1 0 0,2-1 0,-1 1-1,0 0 1,1 0 0,0 0 0,0 1-1,1-1 1,3-5 0,1-4-1895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26:34.2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 17 252,'-11'-17'14536,"14"31"-6512,5 16-7325,15 198 2887,-3-14-2072,-13-169-1476,2 73-1,-11-119-629,0 0-1,0 0 1,0 0 0,0-1 0,0 1-1,0-1 1,0 0 0,0 1-1,0-1 1,1 0 0,-1 0 0,1 0-1,0 0 1,-3-4 0,4 1-1031,-1-1 0,1 0 1,0 0-1,0 0 0,1 1 0,-1-1 1,1 0-1,1 0 0,2-7 0,0 1-1703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26:34.59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102 109 128,'1'-12'14251,"1"-4"-7348,2-1-4929,-2 11-2478,-1 0 0,1 0 1,1 1-1,-1-1 1,7-10-1,4 4 2027,-12 11-1526,0 0-1,0 1 1,0-1 0,0 0-1,0 1 1,1-1-1,-1 1 1,0 0-1,0-1 1,1 1 0,-1 0-1,0 0 1,1 0-1,-1-1 1,0 2-1,1-1 1,-1 0 0,0 0-1,1 0 1,-1 0-1,0 1 1,0-1 0,1 1-1,1 0 1,-1 1 5,1 0-1,0 0 1,-1 0 0,1 0 0,-1 1 0,0-1 0,0 1 0,0-1 0,3 6 0,0 1 62,0 1-1,-1 0 1,0-1 0,0 2 0,2 11 0,-1 2 191,-1 1 0,-1-1-1,-2 1 1,0 0 0,-2-1 0,-3 30 0,1-39-171,0 0 1,-2 0-1,1-1 1,-2 1-1,0-1 1,0-1 0,-1 1-1,-1-1 1,0 0-1,-1-1 1,-13 15-1,-59 55-143,20-36-3807,53-42 2344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26:35.19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 97 416,'-8'-27'15955,"4"7"-9937,4 18-6050,1 1-1,0-1 1,-1 0-1,1 1 1,0-1-1,0 1 1,0-1 0,0 1-1,1 0 1,-1 0-1,0-1 1,0 1-1,1 0 1,-1 0-1,3-1 1,2-2 8,0 1 0,0-1 0,0 1 0,1 1 0,0-1 0,-1 1 0,1 0 0,0 1 0,0 0 1,0 0-1,0 0 0,11 1 0,-6 1-5,-1 0 1,1 0 0,-1 1 0,0 1 0,0 0 0,0 0-1,11 6 1,-20-8 30,-1 0 0,1 0-1,-1 0 1,1 0 0,-1 1 0,0-1-1,0 0 1,0 1 0,0-1 0,0 1-1,0-1 1,0 1 0,0-1-1,0 1 1,-1 0 0,1-1 0,-1 1-1,1 0 1,-1-1 0,0 1-1,1 0 1,-1 0 0,0 0 0,0-1-1,0 1 1,-1 0 0,1 0 0,0-1-1,-1 1 1,1 0 0,-1 0-1,1-1 1,-1 1 0,-1 2 0,-4 9 104,1 0 1,-2-1-1,-9 14 1,13-20-53,-46 68 484,-34 60 144,75-118-637,1 0 0,0 0 0,1 1-1,1 0 1,0 0 0,-3 30-1,7-45-19,1 0-1,0 1 1,0-1-1,0 0 0,0 1 1,0-1-1,0 0 1,1 1-1,-1-1 0,1 0 1,-1 1-1,1-1 0,0 0 1,0 0-1,0 0 1,0 0-1,1 0 0,-1 0 1,0 0-1,1 0 0,0-1 1,-1 1-1,3 2 1,0-2 30,0 0 0,0 0 0,0 0 0,0-1 0,1 1 0,-1-1 0,0 0 0,0 0 0,1-1 0,-1 1 0,8-1 1,6-1 60,0 0 0,0-2 0,0 0 0,33-10 0,-41 9-197,0 0-1,0 0 0,0-1 0,0 0 1,-1-1-1,0 0 0,0-1 0,14-13 1,2-9-4133,-4-3-5538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26:35.5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0 136 592,'5'-8'16621,"18"-25"-12929,-10 20-3453,1 0 0,1 1 0,23-15 0,-32 23-223,0 0 0,0 1 0,1 0 0,-1 0 0,1 0 0,0 1 0,0 0 0,-1 0 0,1 1 0,0 0 0,1 0 0,10 1 0,-15 0 13,0 1-1,1 0 1,-1 0 0,0 0 0,0 1 0,0-1 0,0 1-1,0 0 1,0 0 0,0 0 0,0 0 0,-1 0 0,1 0 0,-1 1-1,0 0 1,0-1 0,0 1 0,0 0 0,0 0 0,0 0-1,-1 0 1,1 0 0,-1 0 0,0 0 0,0 1 0,0-1 0,0 5-1,2 10 138,0 0 0,-1 1 0,-1 30 0,-1-43-138,-1 17 38,-1 0 1,-1 0-1,-1 0 0,-1-1 0,-1 1 0,-1-1 1,-17 37-1,13-37-720,-1 0 1,-1 0-1,-29 37 1,37-53-416,0-1-1,-1 0 1,1 0-1,-1 0 1,-9 6 0,-18 4-10217,16-11 7764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26:36.71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39 66 1840,'-4'-8'3921,"-8"-23"4518,12 30-8126,-1 0 0,1 0-1,0-1 1,-1 1 0,1 0 0,0 0 0,0 0 0,0 0-1,0-1 1,0 1 0,0 0 0,0 0 0,0 0-1,0 0 1,1 0 0,-1-1 0,0 1 0,1 0-1,-1 0 1,1 0 0,0-1 0,47 12-96,-6-1-198,0 2 0,-1 2 0,76 36 0,-116-49-20,0 1 0,0-1 1,0 1-1,0-1 0,0 1 1,0-1-1,0 1 0,-1-1 1,1 1-1,0 0 0,0-1 1,0 1-1,-1 0 0,1 0 0,-1 0 1,1-1-1,0 1 0,-1 0 1,1 0-1,-1 0 0,0 0 1,1 0-1,-1 0 0,0 0 1,0 0-1,1 2 0,-2-2 8,0 0 0,1 0 0,-1 0-1,0 1 1,0-1 0,1 0-1,-1 0 1,0 0 0,0 0 0,0-1-1,0 1 1,-1 0 0,1 0 0,0-1-1,0 1 1,0 0 0,-3 0 0,-12 5 115,-1-1 1,-26 6 0,24-6-34,-22 4 91,33-8-163,0 0 0,0 0 0,1 1 1,-1 0-1,1 1 0,-1 0 0,1 0 0,0 1 1,-13 8-1,20-11-22,0-1 1,0 1 0,0 0 0,0-1 0,0 1-1,0 0 1,1-1 0,-1 1 0,0 0 0,0-1-1,1 1 1,-1 0 0,0-1 0,1 1-1,-1 0 1,1-1 0,-1 1 0,1-1 0,-1 1-1,1-1 1,-1 1 0,1-1 0,-1 0 0,1 1-1,0-1 1,-1 0 0,1 1 0,-1-1-1,1 0 1,0 0 0,0 1 0,-1-1 0,1 0-1,0 0 1,0 0 0,36 15-11,-31-13 4,3 2-3,8 2-20,-1 1-1,0 1 1,-1 0-1,17 12 1,-27-16 32,-1 0 1,1 0 0,-1 0 0,0 0 0,-1 1 0,1-1 0,-1 1 0,0 0-1,0 0 1,0 0 0,-1 0 0,0 1 0,0-1 0,0 1 0,-1-1-1,2 11 1,-1-3 76,-1 0 0,-1 0-1,0 1 1,-1-1-1,0 0 1,-1 0 0,-1 0-1,0 0 1,-1 0 0,0-1-1,0 1 1,-2-1-1,0 0 1,0 0 0,-1-1-1,-10 14 1,-3-1 378,-1-1-1,-1-1 1,0 0-1,-2-2 1,-47 31 0,7-1-308,191-177-22602,-109 108 19325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26:37.32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118 3 2468,'0'-3'8645,"-6"6"-5071,-12 9-1832,7 2-1347,1 0 1,0 0-1,1 1 1,1 1-1,0-1 0,1 1 1,1 1-1,0-1 1,1 1-1,1 0 1,0 0-1,2 1 1,0-1-1,0 22 0,2-30-360,1 1-1,-1 0 1,2-1 0,-1 1-1,1-1 1,1 0-1,0 0 1,0 1-1,1-2 1,0 1-1,0 0 1,1-1-1,0 0 1,0 0-1,1 0 1,0-1 0,1 0-1,0 0 1,0-1-1,0 1 1,1-1-1,0-1 1,0 0-1,0 0 1,0 0-1,1-1 1,12 4-1,-6-4-15,-1 0-1,1-1 0,0 0 0,0-2 0,1 1 1,23-2-1,-33 0-31,0-1 1,0 1-1,0-1 0,0 0 1,0 0-1,0-1 1,0 0-1,0 0 0,0 0 1,0-1-1,-1 1 1,1-1-1,-1-1 0,0 1 1,0-1-1,0 0 1,-1 0-1,8-9 0,-6-2 20,-15 17-22,-19 20-11,21-13 34,1 1 1,0 0-1,1 1 0,0-1 0,1 1 0,0 0 0,0 1 0,1-1 0,-1 16 0,-9 110 438,12-106-273,-46 719 3330,47-743-3522,0-1-15,0 0-1,0 0 0,-1-1 0,0 1 0,0 0 0,0-1 1,-1 1-1,-3 9 0,5-15-72,-1 0-1,1 0 1,-1 0 0,1 0 0,-1 0 0,1 0-1,-1 1 1,1-1 0,-1 0 0,1-1 0,0 1-1,-1 0 1,1 0 0,-1 0 0,1 0 0,-1 0 0,1 0-1,-1 0 1,1-1 0,0 1 0,-1 0 0,1 0-1,-1-1 1,1 1 0,0 0 0,-1-1 0,1 1-1,0 0 1,-1-1 0,1 1 0,0 0 0,0-1-1,-1 1 1,1-1 0,0 1 0,0-1 0,0 1-1,-1 0 1,1-1 0,0 1 0,0-1 0,0 1-1,0-1 1,0 1 0,0-1 0,0 1 0,0-1 0,-7-28-6439,7 26 5281,-8-34-6626,2 15 4006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26:38.04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91 56 352,'-5'-12'3794,"-15"-31"13731,26 65-17290,-1 0 1,-1 1 0,-1-1 0,0 38-1,-9 94 125,3-110-218,-52 461 183,49-461-420,0-6-1319,-3 60 0,9-98 1270,0 0 0,0 0-1,0 0 1,-1 0 0,1 1-1,0-1 1,0 0 0,0 0-1,0 1 1,0-1 0,0 0 0,0 0-1,0 1 1,0-1 0,0 0-1,0 0 1,0 1 0,0-1-1,0 0 1,0 0 0,0 0-1,0 1 1,0-1 0,0 0-1,0 0 1,0 1 0,0-1 0,0 0-1,1 0 1,-1 0 0,0 1-1,0-1 1,0 0 0,0 0-1,0 0 1,1 1 0,-1-1-1,0 0 1,0 0 0,0 0 0,1 0-1,-1 0 1,0 0 0,0 1-1,1-1 1,-1 0 0,0 0-1,1 0 1,7-14-4289,5-25-30,-10 1 1511,-1 15 1314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26:38.54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1 461 996,'19'-46'1707,"2"0"-1,2 2 0,56-80 1,-63 103-1213,1 0 0,1 1 0,2 0 0,-1 2 0,2 0 0,0 2 0,2 0 0,45-24 0,-66 38-362,1 1 0,0 0-1,0-1 1,-1 1-1,1 1 1,0-1-1,0 0 1,0 1-1,0-1 1,0 1 0,0 0-1,0 0 1,0 0-1,0 0 1,-1 1-1,1-1 1,0 1-1,0 0 1,0 0-1,0 0 1,-1 0 0,5 2-1,-3 0-11,0 0 0,0 1 0,-1 0-1,1-1 1,-1 1 0,1 1 0,-1-1 0,-1 0-1,1 1 1,-1-1 0,4 9 0,2 11 39,-1 0 1,-1 0 0,-1 0-1,2 28 1,-4-32-26,-2-1 1,0 0-1,-1 1 1,-1-1-1,-1 0 1,-1 0-1,-1 0 1,-8 28-1,8-35-39,-1-1 0,-1 0 0,0 0-1,0 0 1,-1 0 0,0-1-1,-1 0 1,0-1 0,-1 0 0,0 0-1,0 0 1,-1-2 0,0 1-1,-13 7 1,-5 2 49,-42 18-1,62-32-146,0 1 0,1-2 0,-1 1 1,-1-1-1,1 0 0,0-1 0,0 0 0,-1 0 0,1-1 0,-1 0 0,-8-1 0,16 1-5,0 0 0,0 0-1,1 0 1,-1-1 0,0 1-1,0 0 1,0 0 0,0 0-1,1-1 1,-1 1 0,0 0-1,0-1 1,1 1 0,-1-1 0,0 1-1,0-1 1,1 1 0,-1-1-1,1 0 1,-1 1 0,1-1-1,-1 0 1,1 1 0,-1-1-1,1 0 1,-1 0 0,1 1-1,0-1 1,-1 0 0,1 0 0,0 0-1,0 1 1,0-1 0,0 0-1,0 0 1,-1 0 0,2 0-1,-1 0 1,0 1 0,0-1-1,0 0 1,0 0 0,0 0-1,1 0 1,-1 1 0,0-1 0,1 0-1,0-1 1,0 0-18,1-1-1,-1 0 1,1 1 0,0-1-1,0 1 1,0 0 0,0 0-1,1 0 1,-1 0 0,1 0-1,-1 0 1,4-2 0,4 0 71,-1 1 0,1 0 0,0 0-1,0 1 1,0 0 0,0 1 0,0 0 0,1 0 0,-1 1 0,0 1 0,0-1 0,1 2 0,-1 0 0,0 0 0,0 0-1,-1 1 1,1 1 0,-1 0 0,1 0 0,-1 1 0,0 0 0,-1 0 0,1 1 0,-1 0 0,8 9 0,4 3 104,-1 1 0,-1 1 1,-1 1-1,-1 0 0,-1 1 0,0 1 1,-2 0-1,16 40 0,-20-29-472,1 3-2096,3-19-3901,6-23-6421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26:16.89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52 79 208,'3'-31'7393,"5"-16"5821,-3 59-9960,12 59-2341,-10 40-22,-5 1 1,-12 116 0,1-54-347,8-160-500,1 14 35,-1 0-1,-1 0 1,-2 0 0,0 0 0,-15 43-1,19-69-60,-1-1-1,1 0 0,-1 1 0,1-1 0,-1 0 1,0 0-1,0 1 0,0-1 0,0 0 1,0 0-1,0 0 0,0 0 0,0 0 1,-2 1-1,3-2-8,-1 0 0,1 0 1,-1 1-1,1-1 0,-1 0 1,1 0-1,-1 0 0,1 0 0,-1 0 1,1 0-1,-1 0 0,1 0 1,-1 0-1,1-1 0,-1 1 0,1 0 1,-1 0-1,1 0 0,0 0 1,-1-1-1,1 1 0,-1 0 0,1-1 1,-1 1-1,1 0 0,0-1 1,-1 1-1,0-2-3,-1 0 1,1 0 0,0 0-1,0 0 1,0 0-1,0 0 1,1 0-1,-1 0 1,0 0 0,1 0-1,0 0 1,-1 0-1,1 0 1,0-1 0,0 1-1,0 0 1,1-3-1,5-27-219,2 0 0,1 0-1,2 1 1,1 0-1,1 1 1,2 0 0,1 1-1,1 1 1,2 1-1,0 0 1,34-35-1,-49 58 197,0 0 0,1 0-1,-1 1 1,1 0-1,0-1 1,0 1-1,0 1 1,0-1-1,0 1 1,1 0-1,-1 0 1,1 0-1,0 1 1,-1 0-1,9-1 1,-10 3 14,1-1 0,-1 0 0,1 1 0,-1 0 0,0 0-1,1 0 1,-1 1 0,0-1 0,0 1 0,0 0 0,0 1 0,0-1 0,-1 0 0,1 1 0,-1 0 0,1 0-1,-1 0 1,0 0 0,0 1 0,3 5 0,0-3 33,-1 1-1,-1 1 1,0-1 0,0 1 0,0 0-1,-1 0 1,0 0 0,0 0-1,-1 0 1,0 1 0,-1-1-1,0 1 1,0 0 0,-1 15-1,-2-12 36,0 0-1,-1 0 1,0 0-1,-1-1 0,0 1 1,0-1-1,-2 0 0,1 0 1,-11 14-1,-11 11 75,-2-3 0,-1 0 0,-2-2 0,-56 44 0,51-43-145,13-11-239,-1-1 0,-46 29 1,70-49 148,1 1 1,0-1-1,0 0 1,0 0 0,0 0-1,0 0 1,0 1 0,-1-1-1,1 0 1,0 0 0,0 0-1,0 0 1,0 0-1,-1 0 1,1 0 0,0 0-1,0 0 1,0 0 0,0 0-1,-1 1 1,1-1 0,0 0-1,0 0 1,0 0-1,-1 0 1,1 0 0,0 0-1,0-1 1,0 1 0,-1 0-1,1 0 1,0 0 0,0 0-1,0 0 1,0 0-1,-1 0 1,1 0 0,0 0-1,0 0 1,0-1 0,0 1-1,-1 0 1,1 0 0,0 0-1,0 0 1,0 0 0,0-1-1,0 1 1,0 0-1,0 0 1,0 0 0,-1 0-1,1-1 1,0 1 0,0 0-1,0-1 1,5-16-5890,15-25-4092,-18 39 9135,9-17-2952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26:38.9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18 138 1456,'-1'-1'376,"0"0"-1,-1-1 1,1 1-1,0 0 1,-1 0 0,1-1-1,0 1 1,0-1-1,0 1 1,0-1 0,1 1-1,-1-1 1,0 1-1,1-1 1,-1 0 0,1 0-1,-1 1 1,1-1-1,0 0 1,0 0 0,0 1-1,0-1 1,0 0-1,0 0 1,0 1 0,1-4-1,1 2-236,-1-1 1,1 1-1,0 0 0,1 0 0,-1 0 1,0 0-1,1 0 0,0 1 1,-1-1-1,1 1 0,0-1 0,4-1 1,6-4-525,1 0 1,0 1 0,1 1-1,-1 0 1,21-5 0,-26 9 252,0 0 0,0 0 1,0 1-1,0 1 0,0-1 0,0 1 1,0 1-1,0 0 0,9 2 0,-15-3 140,-1 1 0,1 0-1,-1 0 1,0 0-1,1 0 1,-1 1 0,0-1-1,0 0 1,0 1-1,0 0 1,0-1 0,0 1-1,-1 0 1,1 0-1,0 0 1,-1 0-1,0 0 1,1 1 0,-1-1-1,0 0 1,0 1-1,0-1 1,-1 1 0,1-1-1,0 1 1,-1-1-1,0 1 1,1-1-1,-1 1 1,0-1 0,0 1-1,-1-1 1,1 1-1,0-1 1,-2 5 0,-5 23 1075,-1 0 0,-2 0 1,-19 42-1,18-46-143,0 0 0,2 1 0,1 0 0,-7 40 0,14-60-803,0 0 0,1 0-1,0 1 1,0-1 0,1 0 0,0 0-1,0 0 1,0 0 0,1 0 0,1 0-1,-1 0 1,1-1 0,0 1-1,6 9 1,-6-12-98,0 0-1,1 0 1,-1-1 0,1 1-1,0-1 1,0 0 0,0 0-1,0-1 1,0 1-1,0-1 1,1 0 0,-1 0-1,1 0 1,0-1 0,0 1-1,-1-1 1,1 0 0,0-1-1,0 1 1,0-1-1,9 0 1,-1-1-312,0-1-1,-1 0 1,1-1-1,-1 0 1,1-1-1,-1 0 1,0-1-1,0 0 1,-1-1-1,0 0 1,15-11-1,-15 8-1257,1-1-1,-2 1 0,19-23 0,-20 21-957,-1-1 0,0 0 0,12-26 1,-11 17-84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26:39.3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 66 896,'-3'-11'14665,"3"10"-14246,15-9 4505,24-3-5220,-36 11 1179,27-6-816,58-8 0,-48 13-2324,-2 2-3437,-60 32-3924,-35 42 6555,5 11 3818,46-74 78,1 1-1,0 0 1,0 0-1,1 0 1,1 1-1,0 0 1,1-1-1,0 1 1,0 0-1,1 0 1,1 0-1,0 0 1,4 23-1,-4-33-749,0-1 0,1 1 0,-1 0 0,0 0 0,1-1 0,0 1-1,-1-1 1,1 1 0,0 0 0,0-1 0,-1 1 0,1-1 0,1 0 0,-1 1 0,0-1-1,0 0 1,0 1 0,1-1 0,-1 0 0,0 0 0,1 0 0,-1 0 0,1-1-1,0 1 1,-1 0 0,1-1 0,-1 1 0,1-1 0,0 1 0,0-1 0,-1 0 0,1 0-1,0 1 1,0-1 0,-1 0 0,1-1 0,1 1 0,0-1-349,-1 1 0,0-1 0,1 0 0,-1 0 0,0 0 0,0 0 0,0 0 0,0-1 0,0 1-1,0-1 1,3-2 0,-4 2-323,1-1 0,0 1 0,0 0-1,-1-1 1,0 1 0,1-1 0,-1 1-1,0-1 1,0 0 0,0 1 0,0-4-1,0-7-2404,-3-1 59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27:07.42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180 38 2392,'0'-1'289,"-1"1"0,0-1 0,1 0 0,-1 1-1,0-1 1,1 0 0,-1 0 0,0 1 0,1-1 0,0 0-1,-1 0 1,1 0 0,-1 0 0,1 0 0,0 0 0,0 0 0,-1 1-1,1-1 1,0 0 0,0 0 0,0 0 0,0 0 0,0 0-1,0 0 1,0 0 0,1 0 0,-1 0 0,0 0 0,0 0-1,1 0 1,-1 0 0,1 0 0,-1 0 0,1 1 0,-1-1 0,1 0-1,-1 0 1,1 1 0,0-1 0,1-1 0,-1 2-124,1-1-1,-1 1 1,1 0 0,0-1 0,-1 1-1,1 0 1,-1 0 0,1 0 0,-1 0 0,1 1-1,0-1 1,-1 0 0,1 1 0,-1-1-1,1 1 1,-1-1 0,1 1 0,-1 0 0,0 0-1,1 0 1,-1 0 0,0 0 0,1 0-1,-1 0 1,2 2 0,5 6 58,-1 0 1,0 1-1,0-1 0,-1 1 0,0 1 1,-1-1-1,0 1 0,-1 0 0,0 0 1,-1 1-1,0-1 0,0 1 0,-1 0 1,-1-1-1,0 1 0,-1 0 1,0 0-1,-2 12 0,-1 1-42,-1-1-1,-1 1 1,-1-1 0,-1 0-1,-1-1 1,-1 0 0,-20 36-1,18-40-131,-2 0 0,-1 0 1,0-1-1,-1-1 0,-1 0 0,0-1 0,-2-1 0,-31 22 0,40-31-19,-13 6-453,21-12 382,0 1 0,1-2 0,-1 1 0,0 0 0,0 0 0,0 0 0,1 0 0,-1 0 0,0-1 0,0 1 1,1 0-1,-1 0 0,0-1 0,0 1 0,1-1 0,-1 1 0,1-1 0,-1 1 0,0-1 0,1 1 0,-1-1 0,1 1 0,-1-1 0,1 0 0,-1 1 0,1-1 0,0 0 0,-1 0 0,1 0 0,-1 1 29,1-1-1,0 1 1,0 0 0,0 0-1,0 0 1,-1 0 0,1 0-1,0-1 1,0 1-1,0 0 1,0 0 0,0 0-1,0 0 1,0-1 0,0 1-1,-1 0 1,1 0-1,0 0 1,0-1 0,0 1-1,0 0 1,0 0 0,0 0-1,0-1 1,0 1-1,0 0 1,0 0 0,0-1-1,0 1 1,1 0 0,-1 0-1,0 0 1,0 0-1,0-1 1,0 1 0,0 0-1,0 0 1,0 0 0,0-1-1,1 1 1,-1 0-1,0 0 1,0 0 0,0 0-1,0 0 1,1-1 0,11 4-209,12 10 119,-6 4 123,-1 2-1,-1 0 1,-1 1 0,0 0-1,-2 1 1,14 28-1,55 141 1061,-73-166-909,19 54 770,-4 2 0,24 140-1,-3 170 1979,-45-377-2870,0-8-36,0 0 1,0-1-1,0 1 0,1 0 1,-1-1-1,1 1 0,0-1 0,1 1 1,-1-1-1,3 6 0,-22-37-7207,-1-8-9527,13 21 14849,-3-4-1652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27:10.2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263 113 88,'-2'-1'545,"0"-1"1,0 1-1,0-1 0,0 0 1,0 0-1,0 0 0,0 0 0,1 0 1,-1 0-1,1 0 0,-1 0 1,1-1-1,0 1 0,0 0 1,0-1-1,0 1 0,1-1 1,-1 1-1,1-1 0,-1 0 1,1 1-1,0-1 0,0 1 0,0-1 1,0 0-1,1-2 0,0 3-87,-1 1 0,0 0-1,0-1 1,0 1 0,0 0 0,0-1-1,0 1 1,0 0 0,0-1-1,-1 1 1,1 0 0,0 0 0,-1-1-1,1 1 1,-1 0 0,1 0-1,-2-2 1,-5-18 1679,4 18-1046,-3 9-662,-7 12-355,12-16 1,-32 55 529,2 0-1,3 2 1,-30 94 0,48-128-466,2-1-32,0-1 1,1 1-1,1 1 1,2-1-1,0 1 1,0 49-1,5-60-61,0 1-1,1-1 1,1 1 0,0-1-1,1 0 1,1 0-1,0 0 1,1-1 0,0 1-1,1-1 1,0-1 0,1 1-1,12 13 1,2 0 93,1 0 0,36 30 0,-47-47-111,-1 0 0,1 0-1,0-2 1,1 1 0,0-2 0,0 1 0,0-2 0,19 6 0,16-7 136,-25-10-206,-23 6 21,0-1 0,1 1 0,-1 0 0,1-1 0,-1 1 0,0 0 0,1-1 0,-1 1 0,0-1 0,1 1 0,-1 0 0,0-1 0,1 1 0,-1-1 0,0 1 0,0-1 0,0 1 0,0-1 0,1 1 0,-1-1 0,0 1 0,0-1 0,0 0 0,0 1 0,0-1 0,0 1 0,0-1 0,-1 1 0,1-1 0,0 1 0,0-1 0,-1 0 0,1 0-317,-1 0 1,0 0-1,0 0 0,0 0 1,0 0-1,0 0 0,0 0 1,0 1-1,0-1 0,0 0 1,0 1-1,0-1 1,0 1-1,-3-2 0,-15-11-6300,17 10 5468,0 0 1,1 0 0,-1 0-1,1-1 1,0 1-1,-1-1 1,2 1-1,-1-1 1,0 1 0,1-1-1,0 0 1,0-6-1,2-8-2523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27:12.1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13 4,'8'-7'7995,"-6"7"-6663,-1-1 0,1 0 1,0 0-1,-1 1 1,1-1-1,0 1 0,-1 0 1,1-1-1,2 1 1,3 3 2545,-2 4-4686,43 70 2846,-12 9-592,-4 2 0,23 101 0,2 39 552,-43-191-1998,-13-88 0,-6-31-2978,32 59-20134,-18 17 19503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27:12.90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91 588,'11'-17'10946,"-10"16"-10726,-1 1 0,0 0 1,0 0-1,0-1 0,0 1 1,0 0-1,1-1 0,-1 1 1,0 0-1,0-1 0,0 1 1,0 0-1,0 0 0,0-1 1,0 1-1,0 0 0,0-1 1,0 1-1,0 0 1,0-1-1,0 1 0,-1 0 1,1-1-1,-2-2 2424,2 3-2423,0 0-1,-1 0 0,1 0 1,0-1-1,-1 1 0,1 0 1,0 0-1,0 0 0,-1 0 1,1 0-1,0 0 0,-1 0 1,1 0-1,0 0 0,-1 0 1,1 0-1,-1 0 93,13-31 972,-10 28-1292,-1 1 0,1-1-1,1 1 1,-1 0 0,0 0-1,0 0 1,1 0 0,-1 1 0,1-1-1,0 1 1,-1-1 0,1 1-1,0 0 1,0 0 0,0 0-1,0 0 1,0 1 0,0-1-1,0 1 1,0 0 0,0 0 0,4 0-1,-4 1 8,0 0 0,1 1 1,-1-1-1,0 1 0,0 0 0,0 0 0,0 0 0,0 0 0,0 0 0,-1 1 0,1-1 1,-1 1-1,0-1 0,0 1 0,1 0 0,-2 0 0,1 0 0,3 7 0,3 9 253,0 1-1,-1 1 1,-1-1 0,-1 1-1,-1 0 1,0 0-1,0 42 1,-3-48-16,-2 1-1,0-1 1,0 0 0,-1 0-1,-1 1 1,-1-1-1,0-1 1,0 1 0,-2-1-1,0 0 1,-14 24 0,-10-6 312,15-29-1257,15-4 539,-1 0 0,1 1 1,-1-1-1,1 0 1,-1 0-1,1 1 0,-1-1 1,1 0-1,-1 0 1,1 0-1,0 0 0,0 0 1,-1 1-1,1-1 1,0 0-1,0 0 0,0 0 1,0 0-1,0 0 1,0-1-1,1-2-1089,0 1-1,0 0 1,1 0-1,-1 0 1,1 1-1,-1-1 1,1 0 0,0 0-1,3-3 1,9-16-6318,-9 10 4163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27:15.41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436 335 348,'14'-46'8949,"-12"37"-8173,-1 0-1,-1 0 1,0 0 0,0 0 0,-3-17-1,0-2-40,3 19-677,-1-1-1,0 0 0,-1 1 1,0-1-1,0 1 1,-1-1-1,0 1 0,-1 0 1,0 0-1,0 1 0,-1-1 1,-11-15-1,11 19 7,-1 0 1,1 0-1,-1 0 1,0 1-1,0 0 0,0 0 1,0 1-1,-1-1 1,0 1-1,1 1 0,-1-1 1,0 1-1,0 1 1,-1-1-1,1 1 0,0 0 1,0 1-1,-1 0 1,1 0-1,0 0 0,-1 1 1,1 0-1,0 0 1,0 1-1,0 0 0,0 1 1,0-1-1,0 1 1,1 0-1,-1 1 0,1 0 1,0 0-1,-8 6 1,-6 5 2,-2 2 96,0 0 0,-34 36 1,51-48-128,1 0 0,-1 0 1,1 0-1,1 1 0,-1 0 1,1-1-1,0 1 1,0 1-1,1-1 0,-1 0 1,1 1-1,1-1 0,0 1 1,-1-1-1,2 1 0,-1 0 1,1 6-1,1-8-31,-1 0 1,1 0-1,0 0 0,0-1 0,1 1 0,-1 0 1,1-1-1,0 1 0,0-1 0,1 0 1,-1 1-1,1-1 0,0 0 0,0-1 1,0 1-1,1 0 0,6 4 0,-4-4 9,1 0 0,-1 0 0,1-1 0,0 0 0,0 0-1,0 0 1,0-1 0,1-1 0,-1 1 0,13 0 0,-3-1 1,0-1-1,1 0 1,-1-2 0,0 0 0,0-1 0,0 0-1,0-2 1,0 0 0,20-9 0,-17 4-15,0-2 1,0 0-1,-2-1 1,1 0 0,-2-2-1,0 0 1,0-1-1,-2-1 1,0 0-1,-1-1 1,16-27-1,-29 45 8,-1 0-1,0-1 0,0 1 0,1 0 0,-1 0 0,0 0 0,0 0 0,1 0 0,-1-1 0,0 1 1,1 0-1,-1 0 0,0 0 0,0 0 0,1 0 0,-1 0 0,0 0 0,1 0 0,-1 0 0,0 0 1,0 0-1,1 0 0,-1 1 0,0-1 0,1 0 0,-1 0 0,0 0 0,0 0 0,1 0 0,-1 0 1,0 1-1,0-1 0,1 0 0,-1 0 0,0 0 0,0 1 0,0-1 0,0 0 0,1 0 0,-1 1 1,0-1-1,0 0 0,0 0 0,0 1 0,0-1 0,0 0 0,0 1 0,1-1 0,-1 0 0,0 0 1,0 1-1,0-1 0,0 0 0,0 1 0,0-1 0,-1 1 0,13 35 723,4 44 558,-15-69-1219,1 1 0,1 0-1,0-1 1,1 1 0,0-1-1,0 0 1,1 0 0,0-1-1,1 1 1,1-1 0,0 0-1,0-1 1,0 0 0,1 0-1,1 0 1,-1-1 0,20 13-1,-30-26-3497,-21-31-7382,17 24 7430,-1 0 65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27:15.86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46 1968,'6'-6'1774,"0"1"0,0 0 0,0 0 0,1 0-1,0 1 1,0 0 0,14-6 0,-19 10-1606,0-1 0,1 1 0,-1 0 0,0 0 0,0 0 0,0 0-1,0 0 1,0 0 0,1 1 0,-1-1 0,0 1 0,0 0 0,0-1 0,0 1 0,0 0 0,0 0 0,0 0-1,-1 0 1,1 1 0,0-1 0,-1 1 0,1-1 0,0 1 0,-1-1 0,0 1 0,1 0 0,-1-1 0,0 1 0,0 0-1,0 0 1,0 0 0,0 0 0,-1 0 0,2 4 0,14 38 672,-2 1 0,-1 1 0,9 74 0,7 25 372,-9-67-164,-4 0 0,6 82 0,-20-133-746,-1 0-1,-1 0 1,-1 0-1,-2 0 1,-1 0-1,-1-1 1,-1 0-1,-1 0 1,-20 47-1,27-72-347,0-1 1,0 1-1,-1 0 0,1 0 0,-1 0 1,1-1-1,0 1 0,-1 0 1,0 0-1,1-1 0,-1 1 0,1-1 1,-1 1-1,0 0 0,1-1 1,-1 1-1,0-1 0,0 1 0,1-1 1,-1 0-1,0 1 0,0-1 1,0 0-1,1 0 0,-1 1 0,0-1 1,-2 0-1,-20-11-2465,-2-2 876,24 13 1275,0 0 0,0-1 0,0 1 0,0-1 1,0 1-1,0-1 0,0 1 0,0-1 1,0 0-1,0 0 0,0 1 0,0-1 1,1 0-1,-1 0 0,0 0 0,1 0 1,-1 0-1,0 0 0,1 0 0,0 0 1,-1 0-1,1 0 0,-1 0 0,1 0 1,0-1-1,0 1 0,0 0 0,0 0 1,0 0-1,0 0 0,0-2 0,1-1-1005,-1 0 0,1 0-1,0 0 1,1 1 0,-1-1-1,1 0 1,0 1 0,3-6-1,5-4-2110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27:17.22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2504,'9'8'19523,"1"-2"-17333,7 3-4283,-5-2 3048,-2-1-824,-1 0 0,0 1-1,-1 0 1,0 0-1,0 1 1,-1 0-1,1 1 1,-2 0 0,1 0-1,-1 0 1,-1 1-1,9 20 1,-12-25-135,0 1 0,-1 0 1,0 0-1,0 0 0,0-1 1,0 1-1,-1 0 0,0 0 0,-1 0 1,1 0-1,-1 0 0,0 0 1,-1 0-1,1 0 0,-1-1 0,0 1 1,-1-1-1,1 1 0,-1-1 1,0 0-1,0 0 0,-1 0 0,1 0 1,-1-1-1,-7 7 0,-42 33-2015,15-23-3416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27:17.72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13 103 476,'8'-19'6118,"-3"11"-3820,-1-1 0,0 0 1,0 0-1,-1-1 0,0 1 1,2-20 892,-4 34-3030,0 0 1,-1 1 0,0 0-1,0-1 1,0 1-1,-1-1 1,1 1-1,-1-1 1,-1 0-1,-2 9 1,-1 6 257,-10 59 338,4 1 0,4 0 0,2 0 1,9 103-1,-2-164-713,1 0 1,1 0-1,1 0 1,1-1-1,0 0 1,1 0-1,1 0 1,1-1 0,0 0-1,1-1 1,1 0-1,24 27 1,-16-25-15,-1-1-1,2 0 1,0-1 0,1-1 0,1-2 0,0 0 0,1-1 0,0-1 0,30 10 0,-29-13 68,2 0 0,-1-1 0,37 4 1,-55-10-277,-1 0 1,1-1-1,-1 0 1,1 0 0,0 0-1,-1-1 1,1 1-1,-1-2 1,0 1 0,1-1-1,-1 0 1,0 0 0,0-1-1,0 0 1,0 0-1,0 0 1,-1-1 0,1 1-1,5-7 1,-10 9-296,0-1 0,0 0 0,0 1 0,0-1 0,-1 0 0,1 1 0,-1-1 0,1 0 0,-1 0 0,1 0 0,-1 0 1,0 1-1,0-1 0,0 0 0,0 0 0,0 0 0,-1 0 0,1 0 0,0 1 0,-1-1 0,-1-3 0,-18-35-11016,11 25 7819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26:17.82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162 222 12,'7'-6'2086,"-2"-1"0,1 1-1,-1-1 1,7-12 0,1-4-1739,-2 0 0,-1-1 0,13-42 0,-23 64-341,1 0 0,-1 1-1,1-1 1,-1 0 0,0 0 0,1 0-1,-1 0 1,0 0 0,-1 0 0,1 0-1,0 1 1,0-1 0,-2-3 0,2 4 18,0 0 1,-1 1-1,1-1 0,-1 0 1,1 1-1,-1-1 1,0 0-1,1 1 1,-1-1-1,0 1 1,1-1-1,-1 1 0,0-1 1,1 1-1,-1-1 1,0 1-1,0 0 1,0-1-1,1 1 0,-1 0 1,-1 0-1,-2 0 54,1 0 0,0 0 0,-1 0-1,1 0 1,0 1 0,-1 0 0,1 0-1,0 0 1,0 0 0,0 0 0,0 1-1,0-1 1,-5 4 0,-4 4 30,0 1 1,1 0 0,0 1-1,0 0 1,1 1-1,1 0 1,0 1-1,0-1 1,1 2 0,-10 22-1,-1 12 1112,-26 90 0,44-135-1137,0 0 1,1 0-1,-1 0 0,0 0 1,1 0-1,-1 0 1,1 0-1,0 0 1,0 0-1,1 1 1,-1-1-1,0 0 1,1 0-1,0 0 1,0 0-1,0 0 1,0 0-1,0-1 0,0 1 1,1 0-1,0 0 1,-1-1-1,4 5 1,-2-6-36,-1 0 1,0 1-1,1-1 1,-1 0 0,1 0-1,-1 0 1,1-1-1,-1 1 1,1 0-1,0-1 1,-1 0 0,1 0-1,0 0 1,-1 0-1,1 0 1,0 0-1,-1 0 1,1-1-1,0 0 1,-1 1 0,1-1-1,-1 0 1,1 0-1,-1-1 1,0 1-1,1 0 1,2-3 0,22-13-29,-1-2 1,0-1 0,-2-1 0,0-1 0,-1-1-1,-1 0 1,-2-2 0,0-1 0,-1-1-1,28-56 1,-46 80-23,3-2-7,-1-1-1,0 0 1,-1-1 0,0 1 0,0 0 0,0-1 0,-1 1 0,0-1-1,1-11 1,-2 17 8,0 1 0,0 0 0,0 0-1,-1 0 1,1 0 0,0 0 0,0 0 0,0 0 0,0 0-1,0 0 1,0 0 0,0-1 0,-1 1 0,1 0-1,0 0 1,0 0 0,0 0 0,0 0 0,0 0 0,0 0-1,-1 0 1,1 0 0,0 0 0,0 0 0,0 0-1,0 0 1,0 0 0,-1 0 0,1 0 0,0 0 0,0 1-1,0-1 1,0 0 0,0 0 0,0 0 0,-1 0-1,1 0 1,0 0 0,0 0 0,0 0 0,0 0 0,0 0-1,0 1 1,0-1 0,0 0 0,0 0 0,0 0-1,-1 0 1,1 0 0,0 0 0,0 1 0,0-1-1,0 0 1,0 0 0,0 0 0,-7 15-36,-2 13 21,4-9 87,1 1 1,1-1-1,1 1 0,0 0 1,2 0-1,0 0 0,1-1 1,1 1-1,1 0 0,1-1 1,1 1-1,10 26 0,-15-45-91,1 0 0,-1 0 0,1 1 0,0-1 0,0 0 1,0 0-1,-1 0 0,1 0 0,0 0 0,0 0 0,1 0 0,-1-1 0,0 1 0,0 0 0,0 0 0,0-1 0,1 1 0,-1-1 0,0 1 0,1-1 0,-1 0 0,0 1 0,3-1 0,0 0-168,-1 0-1,1-1 0,-1 1 0,1-1 1,0 1-1,-1-1 0,0-1 0,1 1 1,3-2-1,6-4-1167,0 0 1,0-2-1,14-11 1,3-3-1114,-1-1 0,-2-1 0,0-2 0,30-40 0,-42 46 1287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27:18.08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7 145 908,'-3'-39'7943,"2"31"-6710,0 0 1,0-1-1,1 1 0,0 0 0,0 0 1,1 0-1,0 0 0,0 0 0,1 0 1,0 0-1,4-8 0,-5 16-1168,0 0 1,-1 0-1,1 0 0,0 1 1,0-1-1,0 0 0,-1 0 0,1 1 1,0-1-1,0 0 0,-1 1 1,1-1-1,0 1 0,-1-1 0,1 1 1,0 0-1,-1-1 0,1 1 1,-1-1-1,1 1 0,-1 0 0,1 0 1,-1-1-1,0 1 0,1 1 1,15 23 390,12 56 923,-5 1 1,19 119 0,-23-102-1007,-10-56-930,-2 1 1,3 57-1,-10-100 318,0 0 1,0 0-1,0 0 0,0 0 0,0 0 1,-1 0-1,1 0 0,0 0 1,0 0-1,-1 0 0,1 0 0,-1-1 1,1 1-1,-1 0 0,1 0 1,-1 0-1,1-1 0,-1 1 0,0 0 1,1 0-1,-1-1 0,0 1 1,0-1-1,0 1 0,1-1 0,-1 1 1,0-1-1,0 1 0,0-1 1,0 0-1,0 1 0,0-1 0,0 0 1,0 0-1,0 0 0,0 0 1,0 0-1,-1 0 0,-39-8-12298,29 4 8734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27:18.4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 47 2116,'3'-4'1488,"1"-1"1,0 1-1,0 0 0,0 0 1,1 0-1,-1 1 0,1-1 0,0 1 1,7-4-1,-10 7-1344,-1-1 1,1 0-1,0 1 1,-1-1-1,1 1 1,0-1-1,0 1 1,-1 0-1,1 0 0,0 0 1,0 0-1,-1 0 1,1 0-1,0 0 1,0 1-1,-1-1 1,1 0-1,0 1 0,-1 0 1,1-1-1,0 1 1,-1 0-1,1 0 1,-1 0-1,1 0 1,-1 0-1,0 0 1,1 0-1,-1 1 0,0-1 1,0 0-1,0 1 1,0-1-1,1 3 1,6 8 10,0 1 1,-2 0 0,1 0 0,-2 0 0,0 1-1,0 0 1,-1 0 0,-1 0 0,-1 0-1,0 1 1,0-1 0,-2 1 0,0-1 0,0 1-1,-1-1 1,-1 1 0,-1-1 0,0 0-1,0 1 1,-2-2 0,0 1 0,0 0 0,-1-1-1,-11 17 1,12-23-882,1 0-1,-1-1 1,-1 0 0,1 0-1,-1-1 1,-11 9 0,13-11-383,1-1 0,-1 0 0,-1 0 1,1 0-1,0-1 0,0 1 0,-1-1 0,1 0 0,0-1 0,-1 1 1,1-1-1,-1 1 0,-6-2 0,-5-1-2668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27:19.30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 13 12,'-1'0'269,"1"-1"0,0 1 0,0 0 0,0-1 0,0 1 1,0 0-1,0-1 0,-1 1 0,1 0 0,0-1 0,0 1 0,0 0 0,4-7 5651,-4 7-5651,1-1 0,-1 1 1,0 0-1,1 0 0,-1 0 0,0 0 0,1 0 0,-1-1 0,1 1 0,-1 0 0,0 0 0,1 0 1,0 0-1,17 17 3976,13 33-2233,-14 9-1127,-3 0 0,-2 0 0,-3 2 0,2 67 0,-4-42-460,-2-37-231,16 258 601,-21-303-770,0 0 0,-1 0 0,1 0 1,-1 0-1,0 0 0,0 0 1,0 0-1,-4 6 0,5-10-22,0 0 0,0 0 0,0 0 0,0 0 0,0 0 0,0 0 0,0 0 0,0 0 0,0 0 1,0 0-1,0 0 0,0 0 0,0-1 0,0 1 0,0 0 0,0 0 0,0 0 0,0 0 0,0 0 0,0 0 0,-1 0 0,1 0 0,0 0 0,0 0 0,0 0 0,0 0 0,0 0 0,0 0 0,0 0 0,0 0 0,0 0 0,0 0 0,0 0 0,-1 0 0,1 0 0,0 0 0,0 0 0,0 0 1,0 0-1,0 0 0,0 0 0,0 0 0,0 0 0,0 0 0,0 0 0,0 0 0,5-25 61,5-5-286,2 0 0,0 1 0,2 1 0,1 0 0,36-49 0,-39 61 99,1 1 1,0 0 0,1 0 0,0 2-1,2-1 1,-1 2 0,1 0 0,1 1-1,0 1 1,28-12 0,-41 20 112,0 0 1,0 1 0,0 0-1,1 0 1,-1 0 0,0 0-1,0 1 1,1 0 0,-1 0-1,0 0 1,1 0 0,-1 1 0,0-1-1,0 1 1,1 0 0,-1 1-1,0-1 1,0 1 0,5 2-1,-4 0 55,1 0 0,-1 0 0,0 1-1,0-1 1,0 1 0,-1 0 0,0 1 0,0-1 0,0 1-1,0 0 1,2 7 0,3 8 278,-1 0-1,-1 0 0,-1 1 1,-1 0-1,0 0 1,1 33-1,-6-48-225,0 1 0,0 0 0,-1 0 0,0-1 0,0 1 0,-1 0 0,0-1-1,0 1 1,-1-1 0,0 0 0,0 0 0,0 0 0,-1 0 0,0-1 0,-1 1 0,0-1 0,1 0 0,-2 0 0,-9 8 0,-7 3-327,0 0-1,-2-2 1,0-1 0,-28 12 0,27-13-699,9-8-1951,17-43-15303,5 24 14764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27:19.72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77 1612,'18'-24'7092,"-14"18"-5295,0 0 0,0 0 0,1 0 0,0 1 1,0 0-1,8-6 0,-12 10-1653,1 0 0,0 0 1,-1 0-1,1 0 0,0 1 0,0-1 1,0 1-1,-1-1 0,1 1 0,0 0 0,0 0 1,0 0-1,0 0 0,0 0 0,0 0 1,-1 0-1,1 1 0,0-1 0,0 1 1,0-1-1,-1 1 0,1 0 0,0 0 1,-1-1-1,1 1 0,0 0 0,-1 1 1,1-1-1,1 2 0,13 10 113,-1 2 0,-1 0-1,0 0 1,-1 1 0,0 1 0,-2 0-1,13 24 1,3 14 533,25 67-1,-39-85-484,-2 0 1,-1 1-1,-2 0 1,-1 1-1,2 67 1,-9-48 116,-3 0 1,-2 0-1,-15 67 1,16-105-558,-6 51-1245,3-90-8925,3-35-5841,6 28 12189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27:20.06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179 46 2044,'10'-8'2246,"29"-19"2301,-37 26-4137,0 0 0,0 0 0,0 0 0,-1 0 0,2 0 0,-1 0-1,0 0 1,0 1 0,0-1 0,0 1 0,0-1 0,0 1 0,1 0 0,-1 0 0,4 0-1,-5 1-245,0 0 0,1 0 0,-1 0 0,0 0 0,0 0 0,0 1 0,0-1 0,0 0 0,0 1 0,-1-1 0,1 0 0,0 1 0,-1-1 0,1 1-1,-1-1 1,1 1 0,-1-1 0,0 1 0,1-1 0,-1 1 0,0-1 0,0 4 0,-1 38 1537,0-38-1382,-1 10-27,-1 0-1,0 0 1,-1 0-1,-1-1 1,0 0 0,-1 0-1,0 0 1,-13 20-1,5-14-460,0 0-1,-1 0 0,-1-1 1,-27 25-1,36-38-675,1-1 0,-1 1 0,-1-2 0,-14 9 0,17-11-353,0 0 1,0 0-1,0-1 0,0 1 0,0-1 0,0-1 1,0 1-1,-1-1 0,-7 0 0,-1-1-2385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27:20.4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37 65 1204,'2'-6'2227,"1"-1"-1,-1 1 1,-1 0-1,1 0 1,-1-1-1,0 1 1,0-1-1,-1-6 1,-23 89 109,12-13-1788,3 0-1,3 0 1,3 0 0,2 1 0,16 115 0,-12-151-503,2-1 0,1 1 1,1-2-1,1 1 0,1-1 0,1-1 1,2 0-1,0 0 0,2-1 1,0-1-1,2-1 0,1 0 1,0-1-1,2-1 0,38 31 1,-54-48-36,-1-1 0,2 1 1,-1-1-1,0 0 1,0 0-1,1 0 1,-1 0-1,1-1 1,-1 0-1,7 1 1,-8-2-278,1 0 1,0 0 0,-1 0 0,1 0 0,-1 0 0,1-1-1,0 0 1,-1 0 0,1 0 0,-1 0 0,6-3 0,-5 2-431,-1-1 0,1 1 1,-1-1-1,0 1 1,0-1-1,0 0 1,0 0-1,0-1 1,4-6-1,-4 5-703,0 0 0,-1 0 1,1-1-1,-1 1 0,0-1 0,-1 1 0,2-12 0,-2-1-2267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27:21.01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29 128 2592,'-2'-1'710,"0"0"-1,1-1 0,-1 1 1,0 0-1,0 0 1,1-1-1,-1 1 0,0-1 1,1 1-1,0-1 0,-1 0 1,1 0-1,0 0 1,0 1-1,0-1 0,0 0 1,0 0-1,0-1 1,0-2-1,1 3-453,0 0 0,0-1 1,0 1-1,1 0 0,-1 0 0,1 0 0,-1 0 1,1 0-1,0 0 0,0 0 0,0 0 0,0 1 1,0-1-1,0 0 0,0 0 0,3-2 0,1-1-265,0 0-1,0 1 0,1 0 0,-1 0 0,1 0 0,0 0 0,0 1 0,0 0 0,1 0 0,-1 1 0,9-2 0,2 0 4,0 1-1,0 1 1,1 1 0,-1 0-1,0 2 1,1-1 0,21 5-1,-34-4 6,0 0 0,0 0 0,0 1 0,0 0 0,-1-1 0,1 2 0,0-1 0,-1 0 0,1 1 0,-1 0 0,0 0 0,0 0 0,0 1 0,-1-1 0,1 1 0,-1 0 0,1 0 0,-1 0 0,-1 0 0,1 0 0,0 1 0,-1 0 0,0-1 0,0 1 0,-1 0 0,1 0 0,-1 0 0,1 6 0,-1 13 178,-1 0 0,-1-1 0,-2 1 0,0-1 0,-1 1 0,-1-1 0,-17 44 0,-10 59 1011,29-112-1040,1 0 1,1 1-1,1-1 1,0 1-1,1-1 0,0 1 1,4 13-1,-4-23-114,0 0 0,1 0 1,-1 0-1,1-1 0,0 1 0,1 0 1,-1-1-1,1 0 0,0 1 0,0-1 0,0-1 1,0 1-1,1 0 0,0-1 0,0 1 1,7 4-1,-5-5 75,1 1 0,0-1 0,-1-1 0,1 0 0,0 1 0,0-2 0,0 1 0,0-1 0,1 0 0,13-1 0,-9 0-329,0-1 1,0-1 0,0 0-1,-1-1 1,1 0 0,16-7-1,-19 7-732,-1-1-1,1-1 0,0 0 1,-1 0-1,0 0 0,-1-1 1,13-12-1,-13 10-1628,-1 0 1,0-1-1,0 0 1,6-12-1,-5 6-783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27:21.34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139 1 716,'-9'0'18797,"16"4"-15556,4 6-3499,-7-3 417,0 0 0,-1 0 0,0 1 0,0-1 0,0 1 0,-1 0 0,0-1 0,-1 1 1,0 0-1,0 0 0,0 0 0,-1 0 0,0 0 0,-1 0 0,0 0 0,0 0 0,-1 0 0,0-1 0,0 1 0,-1 0 0,-4 8 0,-8 18-501,-1 0 0,-2-1-1,-24 32 1,42-63 304,-8 10-736,-24 32-3744,31-42 3485,-1 0-1,0 0 1,0-1-1,-1 1 1,1 0-1,0-1 0,0 0 1,-1 1-1,-4 1 1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27:21.8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250 178 1044,'1'-6'1547,"0"0"-1,0 0 1,0 0-1,0 0 1,5-11-1,-3 12-885,-1-1 0,0 0 0,-1-1 0,1 1 0,-1 0-1,0-7 1,-1 10-374,0-4 55,0 0 0,0-1 0,0 1 1,-1 0-1,-1 0 0,-2-9 0,4 15-326,-1-1 1,1 1-1,-1 0 0,0 0 0,0 0 1,0 0-1,1 0 0,-1 0 1,0 0-1,0 0 0,0 0 0,0 0 1,-1 1-1,1-1 0,0 0 1,0 1-1,0-1 0,-1 1 0,1-1 1,0 1-1,0 0 0,-1-1 1,1 1-1,0 0 0,-1 0 0,1 0 1,0 0-1,-1 0 0,1 0 1,0 0-1,-1 1 0,1-1 0,0 0 1,-1 1-1,1-1 0,0 1 1,0-1-1,0 1 0,-1 0 0,1 0 1,-1 0-1,-15 7 263,1 1-1,0 1 1,1 0 0,0 1-1,0 0 1,1 2-1,0-1 1,1 2 0,-22 29-1,29-35-201,1 0-1,0 1 1,0-1-1,0 1 1,1 1-1,0-1 1,1 1-1,0-1 1,1 1-1,0 0 1,0 0-1,1 0 1,0 0-1,1 0 1,0 0-1,1 0 1,0 0 0,0 0-1,1 0 1,4 10-1,-5-16-24,0 0 0,1 0 0,0 0 0,0 0 0,0 0 0,0 0 1,1-1-1,0 1 0,-1-1 0,1 0 0,0 1 0,1-1 0,-1-1 0,0 1 0,1 0 0,0-1 0,0 0 0,7 4 0,-4-4-13,0 0 0,0-1 0,0 0 1,-1 0-1,1-1 0,0 0 0,0 0 0,0 0 0,0-1 0,13-3 0,8-4-5,-1-1 0,0-1 0,-1-2 0,37-21 0,-31 16-28,-1-2 0,0-1 0,-2-1 0,0-2 0,-2-1 0,32-35 1,-60 60-6,1-1 0,0 0 0,0 0 0,0 0 0,0 0 0,0 0 0,0 0 0,0 0 0,0 1 0,0-1 0,0 0 0,0 0 0,0 0 0,0 0 1,0 0-1,0 0 0,0 0 0,0 1 0,0-1 0,0 0 0,0 0 0,0 0 0,0 0 0,1 0 0,-1 0 0,0 0 0,0 1 0,0-1 0,0 0 1,0 0-1,0 0 0,0 0 0,0 0 0,0 0 0,0 0 0,1 0 0,-1 0 0,0 0 0,0 0 0,0 0 0,0 0 0,0 0 0,0 0 0,0 0 1,1 1-1,-1-1 0,0 0 0,0 0 0,0 0 0,0 0 0,0-1 0,0 1 0,0 0 0,1 0 0,-1 0 0,0 0 0,0 0 0,0 0 0,0 0 1,0 0-1,1 0 0,-3 23 142,-9 54 300,2-13 53,9-61-475,-3 88 476,3-86-503,0 0 0,0 1 1,1-1-1,0 0 0,0 0 0,0 0 0,0 0 0,1 0 0,0 0 1,0-1-1,1 1 0,-1 0 0,1-1 0,6 8 0,-7-10-123,0 0 0,0-1 0,0 0 0,0 1 0,0-1 0,0 0-1,0 0 1,1 0 0,-1 0 0,0 0 0,0-1 0,1 1 0,-1-1 0,1 0-1,-1 1 1,1-1 0,-1 0 0,0 0 0,4-1 0,-1 0-435,0 0-1,-1-1 1,1 0 0,0 0-1,-1 0 1,0 0-1,1-1 1,-1 1 0,4-4-1,5-5-2253,-1 0 0,-1-1 0,0 0-1,17-24 1,-13 14-263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6:27:22.19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103 22 588,'20'-19'10882,"1"16"-4301,-18 4-6195,1 0-1,-1 0 1,0 1-1,0-1 1,0 1-1,-1-1 1,1 1 0,0 0-1,-1 0 1,1 0-1,-1 1 1,5 4-1,2 5-132,0 1-1,0 0 1,-2 0-1,1 1 1,5 15-1,1 11 80,-3 0 0,-1 0 1,-1 1-1,-3 0 0,-1 1 0,-2-1 0,-2 1 0,-2 0 0,-12 82 0,5-84-192,-1-1-1,-3-1 1,-24 58-1,24-70-748,-30 47 0,31-57-711,-1-1-1,0 0 1,-23 21-1,32-34 569,1 0 0,-1 0 0,0 0 0,0 0 0,0-1 0,0 1 1,0-1-1,0 0 0,0 0 0,-1 0 0,1-1 0,0 1 0,-1-1 0,1 1 0,0-1 0,-1 0 0,1 0 0,0-1 0,-1 1 0,1-1 0,-5-1 0,-14-4-2942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3A0A8-4457-1E7D-BEF2-E32064A641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F58922-79E2-2AF8-2A02-F5E6A36561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1EDE0-B975-E5D1-26F5-41ED1870B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C02E7-3BAB-4BBE-AB7B-7260CBBB5EA2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E7F1A9-0AB9-E5D9-5FFA-1EC00DF21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EA1EC4-A18F-5DE6-A1A5-E1CDFDE55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105D6-9DDA-4076-AEC1-48B9FA001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409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ACF2B-83C4-B16D-15FF-F9B8C36B7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2AEA22-8B24-DFCC-8859-A1F24C17F0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DECF3-3BCE-1480-D207-56AE4D422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C02E7-3BAB-4BBE-AB7B-7260CBBB5EA2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7FD46-0E05-5A10-6A1A-B20919986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19B494-E5DC-AE45-3A3C-9DFB802B2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105D6-9DDA-4076-AEC1-48B9FA001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228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F73899-E219-3FE7-E258-5CE0FDCD6F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9D7F61-B253-BD7B-3011-000B8DE639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C9D679-FB49-CB77-5448-DFA29D73D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C02E7-3BAB-4BBE-AB7B-7260CBBB5EA2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B93F6C-9412-B977-7077-7B387E5DF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961AB1-8196-72E5-24B1-071163BD9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105D6-9DDA-4076-AEC1-48B9FA001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888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B007B-2233-0356-9E23-3843088D9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48D62-EADA-7238-C8AE-21C99C278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81730A-3B77-39A5-ACCE-FFF333C20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C02E7-3BAB-4BBE-AB7B-7260CBBB5EA2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A6823B-1631-47AA-4E8F-5101DE59A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D44622-B10D-5DE2-81D0-192833D79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105D6-9DDA-4076-AEC1-48B9FA001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292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CB66F-A7DA-F276-ECD5-5A8D9B8AA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A6CE95-996D-D925-4B12-470AA48527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F5493A-C667-C821-A7D4-FF9F5EB05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C02E7-3BAB-4BBE-AB7B-7260CBBB5EA2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8BEEE-FB21-0AA9-DF0B-EBA2D987E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6ABC1-CE4B-20F7-9932-FBC96B01C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105D6-9DDA-4076-AEC1-48B9FA001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624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2D3DD-FDC0-A173-3409-6F6059A41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D9615-02E8-93F3-C177-5ADA1EAA7E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DA6E9C-1271-EA7E-E63F-95ABB11793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232C53-2FFD-7D3A-5BDA-A1CC382B2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C02E7-3BAB-4BBE-AB7B-7260CBBB5EA2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F96A65-1AD0-CF11-2CE5-FEB2F9554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BF271C-398F-8F92-8B5B-97B36CD02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105D6-9DDA-4076-AEC1-48B9FA001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227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BF8-37B6-C670-3977-3425220C9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BC5CDA-555C-F40B-D3A7-A795C331DF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B513FF-2C75-6B60-48F9-607626A54B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45CAD8-C83A-EFEB-599A-367226CC9B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0229B0-8A1F-477A-9B6A-E34A1FB4AC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7B9188-DBA8-2D22-4360-7941BA28A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C02E7-3BAB-4BBE-AB7B-7260CBBB5EA2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5B77C7-CFBC-EE7E-7C0B-05CBAFCCB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0CFD78-B6D2-8372-ECD8-AB9A63E95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105D6-9DDA-4076-AEC1-48B9FA001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538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E9606-1AAF-E75F-616E-2288014ED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FD663D-DF57-02E1-D28A-384490A42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C02E7-3BAB-4BBE-AB7B-7260CBBB5EA2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2770A6-EDEF-34B7-4CDC-D84DFF8F1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95EC81-9790-2202-06DD-F389B07F3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105D6-9DDA-4076-AEC1-48B9FA001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951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9E4DAD-7971-8FA6-79E6-AF7364901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C02E7-3BAB-4BBE-AB7B-7260CBBB5EA2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CC34D8-9E11-6875-B074-03FD8D9E6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676F60-A424-C631-4722-A7C8B990D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105D6-9DDA-4076-AEC1-48B9FA001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167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726B8-E346-70D3-AF53-18BE8DB58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1AE59-52EB-BB8C-6B70-DE7542FDC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9A05C2-4C46-4EE8-3BED-EDDBBDB499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5B4A48-E31B-2886-1CF8-0F0FCF617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C02E7-3BAB-4BBE-AB7B-7260CBBB5EA2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5AD1E6-064D-6768-891F-009D34F00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E18EC1-F395-A931-EE56-AC2E6C7FA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105D6-9DDA-4076-AEC1-48B9FA001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588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48A7E-E193-2C68-3ED2-AAE436798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EB8796-3675-406F-DDA1-3D6DBFC6E6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0415-5FD5-A546-C90E-1B5E379FF2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8928E4-0015-A1B9-E189-566193D60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C02E7-3BAB-4BBE-AB7B-7260CBBB5EA2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1E98B9-9A62-AF34-9BEF-0D44E8FFE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80935F-F8E5-02CD-CE3A-B090C1942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105D6-9DDA-4076-AEC1-48B9FA001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263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CE8CE8-2D68-F619-392B-B5871FB39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8A2B9B-6DC2-1B56-8191-008AB145D5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DF896F-899F-C2D0-C53C-8D8E1D3A3A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6C02E7-3BAB-4BBE-AB7B-7260CBBB5EA2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55A717-774A-E122-7F0C-E4254E1B5A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180B5-8657-9BF8-881F-A576CD2177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F105D6-9DDA-4076-AEC1-48B9FA001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455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8.xml"/><Relationship Id="rId299" Type="http://schemas.openxmlformats.org/officeDocument/2006/relationships/customXml" Target="../ink/ink149.xml"/><Relationship Id="rId21" Type="http://schemas.openxmlformats.org/officeDocument/2006/relationships/customXml" Target="../ink/ink10.xml"/><Relationship Id="rId63" Type="http://schemas.openxmlformats.org/officeDocument/2006/relationships/customXml" Target="../ink/ink31.xml"/><Relationship Id="rId159" Type="http://schemas.openxmlformats.org/officeDocument/2006/relationships/customXml" Target="../ink/ink79.xml"/><Relationship Id="rId324" Type="http://schemas.openxmlformats.org/officeDocument/2006/relationships/image" Target="../media/image162.png"/><Relationship Id="rId366" Type="http://schemas.openxmlformats.org/officeDocument/2006/relationships/image" Target="../media/image183.png"/><Relationship Id="rId531" Type="http://schemas.openxmlformats.org/officeDocument/2006/relationships/customXml" Target="../ink/ink265.xml"/><Relationship Id="rId573" Type="http://schemas.openxmlformats.org/officeDocument/2006/relationships/customXml" Target="../ink/ink286.xml"/><Relationship Id="rId170" Type="http://schemas.openxmlformats.org/officeDocument/2006/relationships/image" Target="../media/image85.png"/><Relationship Id="rId226" Type="http://schemas.openxmlformats.org/officeDocument/2006/relationships/image" Target="../media/image113.png"/><Relationship Id="rId433" Type="http://schemas.openxmlformats.org/officeDocument/2006/relationships/customXml" Target="../ink/ink216.xml"/><Relationship Id="rId268" Type="http://schemas.openxmlformats.org/officeDocument/2006/relationships/image" Target="../media/image134.png"/><Relationship Id="rId475" Type="http://schemas.openxmlformats.org/officeDocument/2006/relationships/customXml" Target="../ink/ink237.xml"/><Relationship Id="rId32" Type="http://schemas.openxmlformats.org/officeDocument/2006/relationships/image" Target="../media/image16.png"/><Relationship Id="rId74" Type="http://schemas.openxmlformats.org/officeDocument/2006/relationships/image" Target="../media/image37.png"/><Relationship Id="rId128" Type="http://schemas.openxmlformats.org/officeDocument/2006/relationships/image" Target="../media/image64.png"/><Relationship Id="rId335" Type="http://schemas.openxmlformats.org/officeDocument/2006/relationships/customXml" Target="../ink/ink167.xml"/><Relationship Id="rId377" Type="http://schemas.openxmlformats.org/officeDocument/2006/relationships/customXml" Target="../ink/ink188.xml"/><Relationship Id="rId500" Type="http://schemas.openxmlformats.org/officeDocument/2006/relationships/image" Target="../media/image250.png"/><Relationship Id="rId542" Type="http://schemas.openxmlformats.org/officeDocument/2006/relationships/image" Target="../media/image271.png"/><Relationship Id="rId5" Type="http://schemas.openxmlformats.org/officeDocument/2006/relationships/customXml" Target="../ink/ink2.xml"/><Relationship Id="rId181" Type="http://schemas.openxmlformats.org/officeDocument/2006/relationships/customXml" Target="../ink/ink90.xml"/><Relationship Id="rId237" Type="http://schemas.openxmlformats.org/officeDocument/2006/relationships/customXml" Target="../ink/ink118.xml"/><Relationship Id="rId402" Type="http://schemas.openxmlformats.org/officeDocument/2006/relationships/image" Target="../media/image201.png"/><Relationship Id="rId279" Type="http://schemas.openxmlformats.org/officeDocument/2006/relationships/customXml" Target="../ink/ink139.xml"/><Relationship Id="rId444" Type="http://schemas.openxmlformats.org/officeDocument/2006/relationships/image" Target="../media/image222.png"/><Relationship Id="rId486" Type="http://schemas.openxmlformats.org/officeDocument/2006/relationships/image" Target="../media/image243.png"/><Relationship Id="rId43" Type="http://schemas.openxmlformats.org/officeDocument/2006/relationships/customXml" Target="../ink/ink21.xml"/><Relationship Id="rId139" Type="http://schemas.openxmlformats.org/officeDocument/2006/relationships/customXml" Target="../ink/ink69.xml"/><Relationship Id="rId290" Type="http://schemas.openxmlformats.org/officeDocument/2006/relationships/image" Target="../media/image145.png"/><Relationship Id="rId304" Type="http://schemas.openxmlformats.org/officeDocument/2006/relationships/image" Target="../media/image152.png"/><Relationship Id="rId346" Type="http://schemas.openxmlformats.org/officeDocument/2006/relationships/image" Target="../media/image173.png"/><Relationship Id="rId388" Type="http://schemas.openxmlformats.org/officeDocument/2006/relationships/image" Target="../media/image194.png"/><Relationship Id="rId511" Type="http://schemas.openxmlformats.org/officeDocument/2006/relationships/customXml" Target="../ink/ink255.xml"/><Relationship Id="rId553" Type="http://schemas.openxmlformats.org/officeDocument/2006/relationships/customXml" Target="../ink/ink276.xml"/><Relationship Id="rId85" Type="http://schemas.openxmlformats.org/officeDocument/2006/relationships/customXml" Target="../ink/ink42.xml"/><Relationship Id="rId150" Type="http://schemas.openxmlformats.org/officeDocument/2006/relationships/image" Target="../media/image75.png"/><Relationship Id="rId192" Type="http://schemas.openxmlformats.org/officeDocument/2006/relationships/image" Target="../media/image96.png"/><Relationship Id="rId206" Type="http://schemas.openxmlformats.org/officeDocument/2006/relationships/image" Target="../media/image103.png"/><Relationship Id="rId413" Type="http://schemas.openxmlformats.org/officeDocument/2006/relationships/customXml" Target="../ink/ink206.xml"/><Relationship Id="rId248" Type="http://schemas.openxmlformats.org/officeDocument/2006/relationships/image" Target="../media/image124.png"/><Relationship Id="rId455" Type="http://schemas.openxmlformats.org/officeDocument/2006/relationships/customXml" Target="../ink/ink227.xml"/><Relationship Id="rId497" Type="http://schemas.openxmlformats.org/officeDocument/2006/relationships/customXml" Target="../ink/ink248.xml"/><Relationship Id="rId12" Type="http://schemas.openxmlformats.org/officeDocument/2006/relationships/image" Target="../media/image6.png"/><Relationship Id="rId108" Type="http://schemas.openxmlformats.org/officeDocument/2006/relationships/image" Target="../media/image54.png"/><Relationship Id="rId315" Type="http://schemas.openxmlformats.org/officeDocument/2006/relationships/customXml" Target="../ink/ink157.xml"/><Relationship Id="rId357" Type="http://schemas.openxmlformats.org/officeDocument/2006/relationships/customXml" Target="../ink/ink178.xml"/><Relationship Id="rId522" Type="http://schemas.openxmlformats.org/officeDocument/2006/relationships/image" Target="../media/image261.png"/><Relationship Id="rId54" Type="http://schemas.openxmlformats.org/officeDocument/2006/relationships/image" Target="../media/image27.png"/><Relationship Id="rId96" Type="http://schemas.openxmlformats.org/officeDocument/2006/relationships/image" Target="../media/image48.png"/><Relationship Id="rId161" Type="http://schemas.openxmlformats.org/officeDocument/2006/relationships/customXml" Target="../ink/ink80.xml"/><Relationship Id="rId217" Type="http://schemas.openxmlformats.org/officeDocument/2006/relationships/customXml" Target="../ink/ink108.xml"/><Relationship Id="rId399" Type="http://schemas.openxmlformats.org/officeDocument/2006/relationships/customXml" Target="../ink/ink199.xml"/><Relationship Id="rId564" Type="http://schemas.openxmlformats.org/officeDocument/2006/relationships/image" Target="../media/image282.png"/><Relationship Id="rId259" Type="http://schemas.openxmlformats.org/officeDocument/2006/relationships/customXml" Target="../ink/ink129.xml"/><Relationship Id="rId424" Type="http://schemas.openxmlformats.org/officeDocument/2006/relationships/image" Target="../media/image212.png"/><Relationship Id="rId466" Type="http://schemas.openxmlformats.org/officeDocument/2006/relationships/image" Target="../media/image233.png"/><Relationship Id="rId23" Type="http://schemas.openxmlformats.org/officeDocument/2006/relationships/customXml" Target="../ink/ink11.xml"/><Relationship Id="rId119" Type="http://schemas.openxmlformats.org/officeDocument/2006/relationships/customXml" Target="../ink/ink59.xml"/><Relationship Id="rId270" Type="http://schemas.openxmlformats.org/officeDocument/2006/relationships/image" Target="../media/image135.png"/><Relationship Id="rId326" Type="http://schemas.openxmlformats.org/officeDocument/2006/relationships/image" Target="../media/image163.png"/><Relationship Id="rId533" Type="http://schemas.openxmlformats.org/officeDocument/2006/relationships/customXml" Target="../ink/ink266.xml"/><Relationship Id="rId65" Type="http://schemas.openxmlformats.org/officeDocument/2006/relationships/customXml" Target="../ink/ink32.xml"/><Relationship Id="rId130" Type="http://schemas.openxmlformats.org/officeDocument/2006/relationships/image" Target="../media/image65.png"/><Relationship Id="rId368" Type="http://schemas.openxmlformats.org/officeDocument/2006/relationships/image" Target="../media/image184.png"/><Relationship Id="rId575" Type="http://schemas.openxmlformats.org/officeDocument/2006/relationships/customXml" Target="../ink/ink287.xml"/><Relationship Id="rId172" Type="http://schemas.openxmlformats.org/officeDocument/2006/relationships/image" Target="../media/image86.png"/><Relationship Id="rId228" Type="http://schemas.openxmlformats.org/officeDocument/2006/relationships/image" Target="../media/image114.png"/><Relationship Id="rId435" Type="http://schemas.openxmlformats.org/officeDocument/2006/relationships/customXml" Target="../ink/ink217.xml"/><Relationship Id="rId477" Type="http://schemas.openxmlformats.org/officeDocument/2006/relationships/customXml" Target="../ink/ink238.xml"/><Relationship Id="rId281" Type="http://schemas.openxmlformats.org/officeDocument/2006/relationships/customXml" Target="../ink/ink140.xml"/><Relationship Id="rId337" Type="http://schemas.openxmlformats.org/officeDocument/2006/relationships/customXml" Target="../ink/ink168.xml"/><Relationship Id="rId502" Type="http://schemas.openxmlformats.org/officeDocument/2006/relationships/image" Target="../media/image251.png"/><Relationship Id="rId34" Type="http://schemas.openxmlformats.org/officeDocument/2006/relationships/image" Target="../media/image17.png"/><Relationship Id="rId76" Type="http://schemas.openxmlformats.org/officeDocument/2006/relationships/image" Target="../media/image38.png"/><Relationship Id="rId141" Type="http://schemas.openxmlformats.org/officeDocument/2006/relationships/customXml" Target="../ink/ink70.xml"/><Relationship Id="rId379" Type="http://schemas.openxmlformats.org/officeDocument/2006/relationships/customXml" Target="../ink/ink189.xml"/><Relationship Id="rId544" Type="http://schemas.openxmlformats.org/officeDocument/2006/relationships/image" Target="../media/image272.png"/><Relationship Id="rId7" Type="http://schemas.openxmlformats.org/officeDocument/2006/relationships/customXml" Target="../ink/ink3.xml"/><Relationship Id="rId183" Type="http://schemas.openxmlformats.org/officeDocument/2006/relationships/customXml" Target="../ink/ink91.xml"/><Relationship Id="rId239" Type="http://schemas.openxmlformats.org/officeDocument/2006/relationships/customXml" Target="../ink/ink119.xml"/><Relationship Id="rId390" Type="http://schemas.openxmlformats.org/officeDocument/2006/relationships/image" Target="../media/image195.png"/><Relationship Id="rId404" Type="http://schemas.openxmlformats.org/officeDocument/2006/relationships/image" Target="../media/image202.png"/><Relationship Id="rId446" Type="http://schemas.openxmlformats.org/officeDocument/2006/relationships/image" Target="../media/image223.png"/><Relationship Id="rId250" Type="http://schemas.openxmlformats.org/officeDocument/2006/relationships/image" Target="../media/image125.png"/><Relationship Id="rId292" Type="http://schemas.openxmlformats.org/officeDocument/2006/relationships/image" Target="../media/image146.png"/><Relationship Id="rId306" Type="http://schemas.openxmlformats.org/officeDocument/2006/relationships/image" Target="../media/image153.png"/><Relationship Id="rId488" Type="http://schemas.openxmlformats.org/officeDocument/2006/relationships/image" Target="../media/image244.png"/><Relationship Id="rId45" Type="http://schemas.openxmlformats.org/officeDocument/2006/relationships/customXml" Target="../ink/ink22.xml"/><Relationship Id="rId87" Type="http://schemas.openxmlformats.org/officeDocument/2006/relationships/customXml" Target="../ink/ink43.xml"/><Relationship Id="rId110" Type="http://schemas.openxmlformats.org/officeDocument/2006/relationships/image" Target="../media/image55.png"/><Relationship Id="rId348" Type="http://schemas.openxmlformats.org/officeDocument/2006/relationships/image" Target="../media/image174.png"/><Relationship Id="rId513" Type="http://schemas.openxmlformats.org/officeDocument/2006/relationships/customXml" Target="../ink/ink256.xml"/><Relationship Id="rId555" Type="http://schemas.openxmlformats.org/officeDocument/2006/relationships/customXml" Target="../ink/ink277.xml"/><Relationship Id="rId152" Type="http://schemas.openxmlformats.org/officeDocument/2006/relationships/image" Target="../media/image76.png"/><Relationship Id="rId194" Type="http://schemas.openxmlformats.org/officeDocument/2006/relationships/image" Target="../media/image97.png"/><Relationship Id="rId208" Type="http://schemas.openxmlformats.org/officeDocument/2006/relationships/image" Target="../media/image104.png"/><Relationship Id="rId415" Type="http://schemas.openxmlformats.org/officeDocument/2006/relationships/customXml" Target="../ink/ink207.xml"/><Relationship Id="rId457" Type="http://schemas.openxmlformats.org/officeDocument/2006/relationships/customXml" Target="../ink/ink228.xml"/><Relationship Id="rId261" Type="http://schemas.openxmlformats.org/officeDocument/2006/relationships/customXml" Target="../ink/ink130.xml"/><Relationship Id="rId499" Type="http://schemas.openxmlformats.org/officeDocument/2006/relationships/customXml" Target="../ink/ink249.xml"/><Relationship Id="rId14" Type="http://schemas.openxmlformats.org/officeDocument/2006/relationships/image" Target="../media/image7.png"/><Relationship Id="rId56" Type="http://schemas.openxmlformats.org/officeDocument/2006/relationships/image" Target="../media/image28.png"/><Relationship Id="rId317" Type="http://schemas.openxmlformats.org/officeDocument/2006/relationships/customXml" Target="../ink/ink158.xml"/><Relationship Id="rId359" Type="http://schemas.openxmlformats.org/officeDocument/2006/relationships/customXml" Target="../ink/ink179.xml"/><Relationship Id="rId524" Type="http://schemas.openxmlformats.org/officeDocument/2006/relationships/image" Target="../media/image262.png"/><Relationship Id="rId566" Type="http://schemas.openxmlformats.org/officeDocument/2006/relationships/image" Target="../media/image283.png"/><Relationship Id="rId98" Type="http://schemas.openxmlformats.org/officeDocument/2006/relationships/image" Target="../media/image49.png"/><Relationship Id="rId121" Type="http://schemas.openxmlformats.org/officeDocument/2006/relationships/customXml" Target="../ink/ink60.xml"/><Relationship Id="rId163" Type="http://schemas.openxmlformats.org/officeDocument/2006/relationships/customXml" Target="../ink/ink81.xml"/><Relationship Id="rId219" Type="http://schemas.openxmlformats.org/officeDocument/2006/relationships/customXml" Target="../ink/ink109.xml"/><Relationship Id="rId370" Type="http://schemas.openxmlformats.org/officeDocument/2006/relationships/image" Target="../media/image185.png"/><Relationship Id="rId426" Type="http://schemas.openxmlformats.org/officeDocument/2006/relationships/image" Target="../media/image213.png"/><Relationship Id="rId230" Type="http://schemas.openxmlformats.org/officeDocument/2006/relationships/image" Target="../media/image115.png"/><Relationship Id="rId468" Type="http://schemas.openxmlformats.org/officeDocument/2006/relationships/image" Target="../media/image234.png"/><Relationship Id="rId25" Type="http://schemas.openxmlformats.org/officeDocument/2006/relationships/customXml" Target="../ink/ink12.xml"/><Relationship Id="rId67" Type="http://schemas.openxmlformats.org/officeDocument/2006/relationships/customXml" Target="../ink/ink33.xml"/><Relationship Id="rId272" Type="http://schemas.openxmlformats.org/officeDocument/2006/relationships/image" Target="../media/image136.png"/><Relationship Id="rId328" Type="http://schemas.openxmlformats.org/officeDocument/2006/relationships/image" Target="../media/image164.png"/><Relationship Id="rId535" Type="http://schemas.openxmlformats.org/officeDocument/2006/relationships/customXml" Target="../ink/ink267.xml"/><Relationship Id="rId577" Type="http://schemas.openxmlformats.org/officeDocument/2006/relationships/customXml" Target="../ink/ink288.xml"/><Relationship Id="rId132" Type="http://schemas.openxmlformats.org/officeDocument/2006/relationships/image" Target="../media/image66.png"/><Relationship Id="rId174" Type="http://schemas.openxmlformats.org/officeDocument/2006/relationships/image" Target="../media/image87.png"/><Relationship Id="rId381" Type="http://schemas.openxmlformats.org/officeDocument/2006/relationships/customXml" Target="../ink/ink190.xml"/><Relationship Id="rId241" Type="http://schemas.openxmlformats.org/officeDocument/2006/relationships/customXml" Target="../ink/ink120.xml"/><Relationship Id="rId437" Type="http://schemas.openxmlformats.org/officeDocument/2006/relationships/customXml" Target="../ink/ink218.xml"/><Relationship Id="rId479" Type="http://schemas.openxmlformats.org/officeDocument/2006/relationships/customXml" Target="../ink/ink239.xml"/><Relationship Id="rId36" Type="http://schemas.openxmlformats.org/officeDocument/2006/relationships/image" Target="../media/image18.png"/><Relationship Id="rId283" Type="http://schemas.openxmlformats.org/officeDocument/2006/relationships/customXml" Target="../ink/ink141.xml"/><Relationship Id="rId339" Type="http://schemas.openxmlformats.org/officeDocument/2006/relationships/customXml" Target="../ink/ink169.xml"/><Relationship Id="rId490" Type="http://schemas.openxmlformats.org/officeDocument/2006/relationships/image" Target="../media/image245.png"/><Relationship Id="rId504" Type="http://schemas.openxmlformats.org/officeDocument/2006/relationships/image" Target="../media/image252.png"/><Relationship Id="rId546" Type="http://schemas.openxmlformats.org/officeDocument/2006/relationships/image" Target="../media/image273.png"/><Relationship Id="rId78" Type="http://schemas.openxmlformats.org/officeDocument/2006/relationships/image" Target="../media/image39.png"/><Relationship Id="rId101" Type="http://schemas.openxmlformats.org/officeDocument/2006/relationships/customXml" Target="../ink/ink50.xml"/><Relationship Id="rId143" Type="http://schemas.openxmlformats.org/officeDocument/2006/relationships/customXml" Target="../ink/ink71.xml"/><Relationship Id="rId185" Type="http://schemas.openxmlformats.org/officeDocument/2006/relationships/customXml" Target="../ink/ink92.xml"/><Relationship Id="rId350" Type="http://schemas.openxmlformats.org/officeDocument/2006/relationships/image" Target="../media/image175.png"/><Relationship Id="rId406" Type="http://schemas.openxmlformats.org/officeDocument/2006/relationships/image" Target="../media/image203.png"/><Relationship Id="rId9" Type="http://schemas.openxmlformats.org/officeDocument/2006/relationships/customXml" Target="../ink/ink4.xml"/><Relationship Id="rId210" Type="http://schemas.openxmlformats.org/officeDocument/2006/relationships/image" Target="../media/image105.png"/><Relationship Id="rId392" Type="http://schemas.openxmlformats.org/officeDocument/2006/relationships/image" Target="../media/image196.png"/><Relationship Id="rId448" Type="http://schemas.openxmlformats.org/officeDocument/2006/relationships/image" Target="../media/image224.png"/><Relationship Id="rId252" Type="http://schemas.openxmlformats.org/officeDocument/2006/relationships/image" Target="../media/image126.png"/><Relationship Id="rId294" Type="http://schemas.openxmlformats.org/officeDocument/2006/relationships/image" Target="../media/image147.png"/><Relationship Id="rId308" Type="http://schemas.openxmlformats.org/officeDocument/2006/relationships/image" Target="../media/image154.png"/><Relationship Id="rId515" Type="http://schemas.openxmlformats.org/officeDocument/2006/relationships/customXml" Target="../ink/ink257.xml"/><Relationship Id="rId47" Type="http://schemas.openxmlformats.org/officeDocument/2006/relationships/customXml" Target="../ink/ink23.xml"/><Relationship Id="rId68" Type="http://schemas.openxmlformats.org/officeDocument/2006/relationships/image" Target="../media/image34.png"/><Relationship Id="rId89" Type="http://schemas.openxmlformats.org/officeDocument/2006/relationships/customXml" Target="../ink/ink44.xml"/><Relationship Id="rId112" Type="http://schemas.openxmlformats.org/officeDocument/2006/relationships/image" Target="../media/image56.png"/><Relationship Id="rId133" Type="http://schemas.openxmlformats.org/officeDocument/2006/relationships/customXml" Target="../ink/ink66.xml"/><Relationship Id="rId154" Type="http://schemas.openxmlformats.org/officeDocument/2006/relationships/image" Target="../media/image77.png"/><Relationship Id="rId175" Type="http://schemas.openxmlformats.org/officeDocument/2006/relationships/customXml" Target="../ink/ink87.xml"/><Relationship Id="rId340" Type="http://schemas.openxmlformats.org/officeDocument/2006/relationships/image" Target="../media/image170.png"/><Relationship Id="rId361" Type="http://schemas.openxmlformats.org/officeDocument/2006/relationships/customXml" Target="../ink/ink180.xml"/><Relationship Id="rId557" Type="http://schemas.openxmlformats.org/officeDocument/2006/relationships/customXml" Target="../ink/ink278.xml"/><Relationship Id="rId578" Type="http://schemas.openxmlformats.org/officeDocument/2006/relationships/image" Target="../media/image289.png"/><Relationship Id="rId196" Type="http://schemas.openxmlformats.org/officeDocument/2006/relationships/image" Target="../media/image98.png"/><Relationship Id="rId200" Type="http://schemas.openxmlformats.org/officeDocument/2006/relationships/image" Target="../media/image100.png"/><Relationship Id="rId382" Type="http://schemas.openxmlformats.org/officeDocument/2006/relationships/image" Target="../media/image191.png"/><Relationship Id="rId417" Type="http://schemas.openxmlformats.org/officeDocument/2006/relationships/customXml" Target="../ink/ink208.xml"/><Relationship Id="rId438" Type="http://schemas.openxmlformats.org/officeDocument/2006/relationships/image" Target="../media/image219.png"/><Relationship Id="rId459" Type="http://schemas.openxmlformats.org/officeDocument/2006/relationships/customXml" Target="../ink/ink229.xml"/><Relationship Id="rId16" Type="http://schemas.openxmlformats.org/officeDocument/2006/relationships/image" Target="../media/image8.png"/><Relationship Id="rId221" Type="http://schemas.openxmlformats.org/officeDocument/2006/relationships/customXml" Target="../ink/ink110.xml"/><Relationship Id="rId242" Type="http://schemas.openxmlformats.org/officeDocument/2006/relationships/image" Target="../media/image121.png"/><Relationship Id="rId263" Type="http://schemas.openxmlformats.org/officeDocument/2006/relationships/customXml" Target="../ink/ink131.xml"/><Relationship Id="rId284" Type="http://schemas.openxmlformats.org/officeDocument/2006/relationships/image" Target="../media/image142.png"/><Relationship Id="rId319" Type="http://schemas.openxmlformats.org/officeDocument/2006/relationships/customXml" Target="../ink/ink159.xml"/><Relationship Id="rId470" Type="http://schemas.openxmlformats.org/officeDocument/2006/relationships/image" Target="../media/image235.png"/><Relationship Id="rId491" Type="http://schemas.openxmlformats.org/officeDocument/2006/relationships/customXml" Target="../ink/ink245.xml"/><Relationship Id="rId505" Type="http://schemas.openxmlformats.org/officeDocument/2006/relationships/customXml" Target="../ink/ink252.xml"/><Relationship Id="rId526" Type="http://schemas.openxmlformats.org/officeDocument/2006/relationships/image" Target="../media/image263.png"/><Relationship Id="rId37" Type="http://schemas.openxmlformats.org/officeDocument/2006/relationships/customXml" Target="../ink/ink18.xml"/><Relationship Id="rId58" Type="http://schemas.openxmlformats.org/officeDocument/2006/relationships/image" Target="../media/image29.png"/><Relationship Id="rId79" Type="http://schemas.openxmlformats.org/officeDocument/2006/relationships/customXml" Target="../ink/ink39.xml"/><Relationship Id="rId102" Type="http://schemas.openxmlformats.org/officeDocument/2006/relationships/image" Target="../media/image51.png"/><Relationship Id="rId123" Type="http://schemas.openxmlformats.org/officeDocument/2006/relationships/customXml" Target="../ink/ink61.xml"/><Relationship Id="rId144" Type="http://schemas.openxmlformats.org/officeDocument/2006/relationships/image" Target="../media/image72.png"/><Relationship Id="rId330" Type="http://schemas.openxmlformats.org/officeDocument/2006/relationships/image" Target="../media/image165.png"/><Relationship Id="rId547" Type="http://schemas.openxmlformats.org/officeDocument/2006/relationships/customXml" Target="../ink/ink273.xml"/><Relationship Id="rId568" Type="http://schemas.openxmlformats.org/officeDocument/2006/relationships/image" Target="../media/image284.png"/><Relationship Id="rId90" Type="http://schemas.openxmlformats.org/officeDocument/2006/relationships/image" Target="../media/image45.png"/><Relationship Id="rId165" Type="http://schemas.openxmlformats.org/officeDocument/2006/relationships/customXml" Target="../ink/ink82.xml"/><Relationship Id="rId186" Type="http://schemas.openxmlformats.org/officeDocument/2006/relationships/image" Target="../media/image93.png"/><Relationship Id="rId351" Type="http://schemas.openxmlformats.org/officeDocument/2006/relationships/customXml" Target="../ink/ink175.xml"/><Relationship Id="rId372" Type="http://schemas.openxmlformats.org/officeDocument/2006/relationships/image" Target="../media/image186.png"/><Relationship Id="rId393" Type="http://schemas.openxmlformats.org/officeDocument/2006/relationships/customXml" Target="../ink/ink196.xml"/><Relationship Id="rId407" Type="http://schemas.openxmlformats.org/officeDocument/2006/relationships/customXml" Target="../ink/ink203.xml"/><Relationship Id="rId428" Type="http://schemas.openxmlformats.org/officeDocument/2006/relationships/image" Target="../media/image214.png"/><Relationship Id="rId449" Type="http://schemas.openxmlformats.org/officeDocument/2006/relationships/customXml" Target="../ink/ink224.xml"/><Relationship Id="rId211" Type="http://schemas.openxmlformats.org/officeDocument/2006/relationships/customXml" Target="../ink/ink105.xml"/><Relationship Id="rId232" Type="http://schemas.openxmlformats.org/officeDocument/2006/relationships/image" Target="../media/image116.png"/><Relationship Id="rId253" Type="http://schemas.openxmlformats.org/officeDocument/2006/relationships/customXml" Target="../ink/ink126.xml"/><Relationship Id="rId274" Type="http://schemas.openxmlformats.org/officeDocument/2006/relationships/image" Target="../media/image137.png"/><Relationship Id="rId295" Type="http://schemas.openxmlformats.org/officeDocument/2006/relationships/customXml" Target="../ink/ink147.xml"/><Relationship Id="rId309" Type="http://schemas.openxmlformats.org/officeDocument/2006/relationships/customXml" Target="../ink/ink154.xml"/><Relationship Id="rId460" Type="http://schemas.openxmlformats.org/officeDocument/2006/relationships/image" Target="../media/image230.png"/><Relationship Id="rId481" Type="http://schemas.openxmlformats.org/officeDocument/2006/relationships/customXml" Target="../ink/ink240.xml"/><Relationship Id="rId516" Type="http://schemas.openxmlformats.org/officeDocument/2006/relationships/image" Target="../media/image258.png"/><Relationship Id="rId27" Type="http://schemas.openxmlformats.org/officeDocument/2006/relationships/customXml" Target="../ink/ink13.xml"/><Relationship Id="rId48" Type="http://schemas.openxmlformats.org/officeDocument/2006/relationships/image" Target="../media/image24.png"/><Relationship Id="rId69" Type="http://schemas.openxmlformats.org/officeDocument/2006/relationships/customXml" Target="../ink/ink34.xml"/><Relationship Id="rId113" Type="http://schemas.openxmlformats.org/officeDocument/2006/relationships/customXml" Target="../ink/ink56.xml"/><Relationship Id="rId134" Type="http://schemas.openxmlformats.org/officeDocument/2006/relationships/image" Target="../media/image67.png"/><Relationship Id="rId320" Type="http://schemas.openxmlformats.org/officeDocument/2006/relationships/image" Target="../media/image160.png"/><Relationship Id="rId537" Type="http://schemas.openxmlformats.org/officeDocument/2006/relationships/customXml" Target="../ink/ink268.xml"/><Relationship Id="rId558" Type="http://schemas.openxmlformats.org/officeDocument/2006/relationships/image" Target="../media/image279.png"/><Relationship Id="rId579" Type="http://schemas.openxmlformats.org/officeDocument/2006/relationships/customXml" Target="../ink/ink289.xml"/><Relationship Id="rId80" Type="http://schemas.openxmlformats.org/officeDocument/2006/relationships/image" Target="../media/image40.png"/><Relationship Id="rId155" Type="http://schemas.openxmlformats.org/officeDocument/2006/relationships/customXml" Target="../ink/ink77.xml"/><Relationship Id="rId176" Type="http://schemas.openxmlformats.org/officeDocument/2006/relationships/image" Target="../media/image88.png"/><Relationship Id="rId197" Type="http://schemas.openxmlformats.org/officeDocument/2006/relationships/customXml" Target="../ink/ink98.xml"/><Relationship Id="rId341" Type="http://schemas.openxmlformats.org/officeDocument/2006/relationships/customXml" Target="../ink/ink170.xml"/><Relationship Id="rId362" Type="http://schemas.openxmlformats.org/officeDocument/2006/relationships/image" Target="../media/image181.png"/><Relationship Id="rId383" Type="http://schemas.openxmlformats.org/officeDocument/2006/relationships/customXml" Target="../ink/ink191.xml"/><Relationship Id="rId418" Type="http://schemas.openxmlformats.org/officeDocument/2006/relationships/image" Target="../media/image209.png"/><Relationship Id="rId439" Type="http://schemas.openxmlformats.org/officeDocument/2006/relationships/customXml" Target="../ink/ink219.xml"/><Relationship Id="rId201" Type="http://schemas.openxmlformats.org/officeDocument/2006/relationships/customXml" Target="../ink/ink100.xml"/><Relationship Id="rId222" Type="http://schemas.openxmlformats.org/officeDocument/2006/relationships/image" Target="../media/image111.png"/><Relationship Id="rId243" Type="http://schemas.openxmlformats.org/officeDocument/2006/relationships/customXml" Target="../ink/ink121.xml"/><Relationship Id="rId264" Type="http://schemas.openxmlformats.org/officeDocument/2006/relationships/image" Target="../media/image132.png"/><Relationship Id="rId285" Type="http://schemas.openxmlformats.org/officeDocument/2006/relationships/customXml" Target="../ink/ink142.xml"/><Relationship Id="rId450" Type="http://schemas.openxmlformats.org/officeDocument/2006/relationships/image" Target="../media/image225.png"/><Relationship Id="rId471" Type="http://schemas.openxmlformats.org/officeDocument/2006/relationships/customXml" Target="../ink/ink235.xml"/><Relationship Id="rId506" Type="http://schemas.openxmlformats.org/officeDocument/2006/relationships/image" Target="../media/image253.png"/><Relationship Id="rId17" Type="http://schemas.openxmlformats.org/officeDocument/2006/relationships/customXml" Target="../ink/ink8.xml"/><Relationship Id="rId38" Type="http://schemas.openxmlformats.org/officeDocument/2006/relationships/image" Target="../media/image19.png"/><Relationship Id="rId59" Type="http://schemas.openxmlformats.org/officeDocument/2006/relationships/customXml" Target="../ink/ink29.xml"/><Relationship Id="rId103" Type="http://schemas.openxmlformats.org/officeDocument/2006/relationships/customXml" Target="../ink/ink51.xml"/><Relationship Id="rId124" Type="http://schemas.openxmlformats.org/officeDocument/2006/relationships/image" Target="../media/image62.png"/><Relationship Id="rId310" Type="http://schemas.openxmlformats.org/officeDocument/2006/relationships/image" Target="../media/image155.png"/><Relationship Id="rId492" Type="http://schemas.openxmlformats.org/officeDocument/2006/relationships/image" Target="../media/image246.png"/><Relationship Id="rId527" Type="http://schemas.openxmlformats.org/officeDocument/2006/relationships/customXml" Target="../ink/ink263.xml"/><Relationship Id="rId548" Type="http://schemas.openxmlformats.org/officeDocument/2006/relationships/image" Target="../media/image274.png"/><Relationship Id="rId569" Type="http://schemas.openxmlformats.org/officeDocument/2006/relationships/customXml" Target="../ink/ink284.xml"/><Relationship Id="rId70" Type="http://schemas.openxmlformats.org/officeDocument/2006/relationships/image" Target="../media/image35.png"/><Relationship Id="rId91" Type="http://schemas.openxmlformats.org/officeDocument/2006/relationships/customXml" Target="../ink/ink45.xml"/><Relationship Id="rId145" Type="http://schemas.openxmlformats.org/officeDocument/2006/relationships/customXml" Target="../ink/ink72.xml"/><Relationship Id="rId166" Type="http://schemas.openxmlformats.org/officeDocument/2006/relationships/image" Target="../media/image83.png"/><Relationship Id="rId187" Type="http://schemas.openxmlformats.org/officeDocument/2006/relationships/customXml" Target="../ink/ink93.xml"/><Relationship Id="rId331" Type="http://schemas.openxmlformats.org/officeDocument/2006/relationships/customXml" Target="../ink/ink165.xml"/><Relationship Id="rId352" Type="http://schemas.openxmlformats.org/officeDocument/2006/relationships/image" Target="../media/image176.png"/><Relationship Id="rId373" Type="http://schemas.openxmlformats.org/officeDocument/2006/relationships/customXml" Target="../ink/ink186.xml"/><Relationship Id="rId394" Type="http://schemas.openxmlformats.org/officeDocument/2006/relationships/image" Target="../media/image197.png"/><Relationship Id="rId408" Type="http://schemas.openxmlformats.org/officeDocument/2006/relationships/image" Target="../media/image204.png"/><Relationship Id="rId429" Type="http://schemas.openxmlformats.org/officeDocument/2006/relationships/customXml" Target="../ink/ink214.xml"/><Relationship Id="rId580" Type="http://schemas.openxmlformats.org/officeDocument/2006/relationships/image" Target="../media/image290.png"/><Relationship Id="rId1" Type="http://schemas.openxmlformats.org/officeDocument/2006/relationships/slideLayout" Target="../slideLayouts/slideLayout7.xml"/><Relationship Id="rId212" Type="http://schemas.openxmlformats.org/officeDocument/2006/relationships/image" Target="../media/image106.png"/><Relationship Id="rId233" Type="http://schemas.openxmlformats.org/officeDocument/2006/relationships/customXml" Target="../ink/ink116.xml"/><Relationship Id="rId254" Type="http://schemas.openxmlformats.org/officeDocument/2006/relationships/image" Target="../media/image127.png"/><Relationship Id="rId440" Type="http://schemas.openxmlformats.org/officeDocument/2006/relationships/image" Target="../media/image220.png"/><Relationship Id="rId28" Type="http://schemas.openxmlformats.org/officeDocument/2006/relationships/image" Target="../media/image14.png"/><Relationship Id="rId49" Type="http://schemas.openxmlformats.org/officeDocument/2006/relationships/customXml" Target="../ink/ink24.xml"/><Relationship Id="rId114" Type="http://schemas.openxmlformats.org/officeDocument/2006/relationships/image" Target="../media/image57.png"/><Relationship Id="rId275" Type="http://schemas.openxmlformats.org/officeDocument/2006/relationships/customXml" Target="../ink/ink137.xml"/><Relationship Id="rId296" Type="http://schemas.openxmlformats.org/officeDocument/2006/relationships/image" Target="../media/image148.png"/><Relationship Id="rId300" Type="http://schemas.openxmlformats.org/officeDocument/2006/relationships/image" Target="../media/image150.png"/><Relationship Id="rId461" Type="http://schemas.openxmlformats.org/officeDocument/2006/relationships/customXml" Target="../ink/ink230.xml"/><Relationship Id="rId482" Type="http://schemas.openxmlformats.org/officeDocument/2006/relationships/image" Target="../media/image241.png"/><Relationship Id="rId517" Type="http://schemas.openxmlformats.org/officeDocument/2006/relationships/customXml" Target="../ink/ink258.xml"/><Relationship Id="rId538" Type="http://schemas.openxmlformats.org/officeDocument/2006/relationships/image" Target="../media/image269.png"/><Relationship Id="rId559" Type="http://schemas.openxmlformats.org/officeDocument/2006/relationships/customXml" Target="../ink/ink279.xml"/><Relationship Id="rId60" Type="http://schemas.openxmlformats.org/officeDocument/2006/relationships/image" Target="../media/image30.png"/><Relationship Id="rId81" Type="http://schemas.openxmlformats.org/officeDocument/2006/relationships/customXml" Target="../ink/ink40.xml"/><Relationship Id="rId135" Type="http://schemas.openxmlformats.org/officeDocument/2006/relationships/customXml" Target="../ink/ink67.xml"/><Relationship Id="rId156" Type="http://schemas.openxmlformats.org/officeDocument/2006/relationships/image" Target="../media/image78.png"/><Relationship Id="rId177" Type="http://schemas.openxmlformats.org/officeDocument/2006/relationships/customXml" Target="../ink/ink88.xml"/><Relationship Id="rId198" Type="http://schemas.openxmlformats.org/officeDocument/2006/relationships/image" Target="../media/image99.png"/><Relationship Id="rId321" Type="http://schemas.openxmlformats.org/officeDocument/2006/relationships/customXml" Target="../ink/ink160.xml"/><Relationship Id="rId342" Type="http://schemas.openxmlformats.org/officeDocument/2006/relationships/image" Target="../media/image171.png"/><Relationship Id="rId363" Type="http://schemas.openxmlformats.org/officeDocument/2006/relationships/customXml" Target="../ink/ink181.xml"/><Relationship Id="rId384" Type="http://schemas.openxmlformats.org/officeDocument/2006/relationships/image" Target="../media/image192.png"/><Relationship Id="rId419" Type="http://schemas.openxmlformats.org/officeDocument/2006/relationships/customXml" Target="../ink/ink209.xml"/><Relationship Id="rId570" Type="http://schemas.openxmlformats.org/officeDocument/2006/relationships/image" Target="../media/image285.png"/><Relationship Id="rId202" Type="http://schemas.openxmlformats.org/officeDocument/2006/relationships/image" Target="../media/image101.png"/><Relationship Id="rId223" Type="http://schemas.openxmlformats.org/officeDocument/2006/relationships/customXml" Target="../ink/ink111.xml"/><Relationship Id="rId244" Type="http://schemas.openxmlformats.org/officeDocument/2006/relationships/image" Target="../media/image122.png"/><Relationship Id="rId430" Type="http://schemas.openxmlformats.org/officeDocument/2006/relationships/image" Target="../media/image215.png"/><Relationship Id="rId18" Type="http://schemas.openxmlformats.org/officeDocument/2006/relationships/image" Target="../media/image9.png"/><Relationship Id="rId39" Type="http://schemas.openxmlformats.org/officeDocument/2006/relationships/customXml" Target="../ink/ink19.xml"/><Relationship Id="rId265" Type="http://schemas.openxmlformats.org/officeDocument/2006/relationships/customXml" Target="../ink/ink132.xml"/><Relationship Id="rId286" Type="http://schemas.openxmlformats.org/officeDocument/2006/relationships/image" Target="../media/image143.png"/><Relationship Id="rId451" Type="http://schemas.openxmlformats.org/officeDocument/2006/relationships/customXml" Target="../ink/ink225.xml"/><Relationship Id="rId472" Type="http://schemas.openxmlformats.org/officeDocument/2006/relationships/image" Target="../media/image236.png"/><Relationship Id="rId493" Type="http://schemas.openxmlformats.org/officeDocument/2006/relationships/customXml" Target="../ink/ink246.xml"/><Relationship Id="rId507" Type="http://schemas.openxmlformats.org/officeDocument/2006/relationships/customXml" Target="../ink/ink253.xml"/><Relationship Id="rId528" Type="http://schemas.openxmlformats.org/officeDocument/2006/relationships/image" Target="../media/image264.png"/><Relationship Id="rId549" Type="http://schemas.openxmlformats.org/officeDocument/2006/relationships/customXml" Target="../ink/ink274.xml"/><Relationship Id="rId50" Type="http://schemas.openxmlformats.org/officeDocument/2006/relationships/image" Target="../media/image25.png"/><Relationship Id="rId104" Type="http://schemas.openxmlformats.org/officeDocument/2006/relationships/image" Target="../media/image52.png"/><Relationship Id="rId125" Type="http://schemas.openxmlformats.org/officeDocument/2006/relationships/customXml" Target="../ink/ink62.xml"/><Relationship Id="rId146" Type="http://schemas.openxmlformats.org/officeDocument/2006/relationships/image" Target="../media/image73.png"/><Relationship Id="rId167" Type="http://schemas.openxmlformats.org/officeDocument/2006/relationships/customXml" Target="../ink/ink83.xml"/><Relationship Id="rId188" Type="http://schemas.openxmlformats.org/officeDocument/2006/relationships/image" Target="../media/image94.png"/><Relationship Id="rId311" Type="http://schemas.openxmlformats.org/officeDocument/2006/relationships/customXml" Target="../ink/ink155.xml"/><Relationship Id="rId332" Type="http://schemas.openxmlformats.org/officeDocument/2006/relationships/image" Target="../media/image166.png"/><Relationship Id="rId353" Type="http://schemas.openxmlformats.org/officeDocument/2006/relationships/customXml" Target="../ink/ink176.xml"/><Relationship Id="rId374" Type="http://schemas.openxmlformats.org/officeDocument/2006/relationships/image" Target="../media/image187.png"/><Relationship Id="rId395" Type="http://schemas.openxmlformats.org/officeDocument/2006/relationships/customXml" Target="../ink/ink197.xml"/><Relationship Id="rId409" Type="http://schemas.openxmlformats.org/officeDocument/2006/relationships/customXml" Target="../ink/ink204.xml"/><Relationship Id="rId560" Type="http://schemas.openxmlformats.org/officeDocument/2006/relationships/image" Target="../media/image280.png"/><Relationship Id="rId581" Type="http://schemas.openxmlformats.org/officeDocument/2006/relationships/customXml" Target="../ink/ink290.xml"/><Relationship Id="rId71" Type="http://schemas.openxmlformats.org/officeDocument/2006/relationships/customXml" Target="../ink/ink35.xml"/><Relationship Id="rId92" Type="http://schemas.openxmlformats.org/officeDocument/2006/relationships/image" Target="../media/image46.png"/><Relationship Id="rId213" Type="http://schemas.openxmlformats.org/officeDocument/2006/relationships/customXml" Target="../ink/ink106.xml"/><Relationship Id="rId234" Type="http://schemas.openxmlformats.org/officeDocument/2006/relationships/image" Target="../media/image117.png"/><Relationship Id="rId420" Type="http://schemas.openxmlformats.org/officeDocument/2006/relationships/image" Target="../media/image210.png"/><Relationship Id="rId2" Type="http://schemas.openxmlformats.org/officeDocument/2006/relationships/image" Target="../media/image1.png"/><Relationship Id="rId29" Type="http://schemas.openxmlformats.org/officeDocument/2006/relationships/customXml" Target="../ink/ink14.xml"/><Relationship Id="rId255" Type="http://schemas.openxmlformats.org/officeDocument/2006/relationships/customXml" Target="../ink/ink127.xml"/><Relationship Id="rId276" Type="http://schemas.openxmlformats.org/officeDocument/2006/relationships/image" Target="../media/image138.png"/><Relationship Id="rId297" Type="http://schemas.openxmlformats.org/officeDocument/2006/relationships/customXml" Target="../ink/ink148.xml"/><Relationship Id="rId441" Type="http://schemas.openxmlformats.org/officeDocument/2006/relationships/customXml" Target="../ink/ink220.xml"/><Relationship Id="rId462" Type="http://schemas.openxmlformats.org/officeDocument/2006/relationships/image" Target="../media/image231.png"/><Relationship Id="rId483" Type="http://schemas.openxmlformats.org/officeDocument/2006/relationships/customXml" Target="../ink/ink241.xml"/><Relationship Id="rId518" Type="http://schemas.openxmlformats.org/officeDocument/2006/relationships/image" Target="../media/image259.png"/><Relationship Id="rId539" Type="http://schemas.openxmlformats.org/officeDocument/2006/relationships/customXml" Target="../ink/ink269.xml"/><Relationship Id="rId40" Type="http://schemas.openxmlformats.org/officeDocument/2006/relationships/image" Target="../media/image20.png"/><Relationship Id="rId115" Type="http://schemas.openxmlformats.org/officeDocument/2006/relationships/customXml" Target="../ink/ink57.xml"/><Relationship Id="rId136" Type="http://schemas.openxmlformats.org/officeDocument/2006/relationships/image" Target="../media/image68.png"/><Relationship Id="rId157" Type="http://schemas.openxmlformats.org/officeDocument/2006/relationships/customXml" Target="../ink/ink78.xml"/><Relationship Id="rId178" Type="http://schemas.openxmlformats.org/officeDocument/2006/relationships/image" Target="../media/image89.png"/><Relationship Id="rId301" Type="http://schemas.openxmlformats.org/officeDocument/2006/relationships/customXml" Target="../ink/ink150.xml"/><Relationship Id="rId322" Type="http://schemas.openxmlformats.org/officeDocument/2006/relationships/image" Target="../media/image161.png"/><Relationship Id="rId343" Type="http://schemas.openxmlformats.org/officeDocument/2006/relationships/customXml" Target="../ink/ink171.xml"/><Relationship Id="rId364" Type="http://schemas.openxmlformats.org/officeDocument/2006/relationships/image" Target="../media/image182.png"/><Relationship Id="rId550" Type="http://schemas.openxmlformats.org/officeDocument/2006/relationships/image" Target="../media/image275.png"/><Relationship Id="rId61" Type="http://schemas.openxmlformats.org/officeDocument/2006/relationships/customXml" Target="../ink/ink30.xml"/><Relationship Id="rId82" Type="http://schemas.openxmlformats.org/officeDocument/2006/relationships/image" Target="../media/image41.png"/><Relationship Id="rId199" Type="http://schemas.openxmlformats.org/officeDocument/2006/relationships/customXml" Target="../ink/ink99.xml"/><Relationship Id="rId203" Type="http://schemas.openxmlformats.org/officeDocument/2006/relationships/customXml" Target="../ink/ink101.xml"/><Relationship Id="rId385" Type="http://schemas.openxmlformats.org/officeDocument/2006/relationships/customXml" Target="../ink/ink192.xml"/><Relationship Id="rId571" Type="http://schemas.openxmlformats.org/officeDocument/2006/relationships/customXml" Target="../ink/ink285.xml"/><Relationship Id="rId19" Type="http://schemas.openxmlformats.org/officeDocument/2006/relationships/customXml" Target="../ink/ink9.xml"/><Relationship Id="rId224" Type="http://schemas.openxmlformats.org/officeDocument/2006/relationships/image" Target="../media/image112.png"/><Relationship Id="rId245" Type="http://schemas.openxmlformats.org/officeDocument/2006/relationships/customXml" Target="../ink/ink122.xml"/><Relationship Id="rId266" Type="http://schemas.openxmlformats.org/officeDocument/2006/relationships/image" Target="../media/image133.png"/><Relationship Id="rId287" Type="http://schemas.openxmlformats.org/officeDocument/2006/relationships/customXml" Target="../ink/ink143.xml"/><Relationship Id="rId410" Type="http://schemas.openxmlformats.org/officeDocument/2006/relationships/image" Target="../media/image205.png"/><Relationship Id="rId431" Type="http://schemas.openxmlformats.org/officeDocument/2006/relationships/customXml" Target="../ink/ink215.xml"/><Relationship Id="rId452" Type="http://schemas.openxmlformats.org/officeDocument/2006/relationships/image" Target="../media/image226.png"/><Relationship Id="rId473" Type="http://schemas.openxmlformats.org/officeDocument/2006/relationships/customXml" Target="../ink/ink236.xml"/><Relationship Id="rId494" Type="http://schemas.openxmlformats.org/officeDocument/2006/relationships/image" Target="../media/image247.png"/><Relationship Id="rId508" Type="http://schemas.openxmlformats.org/officeDocument/2006/relationships/image" Target="../media/image254.png"/><Relationship Id="rId529" Type="http://schemas.openxmlformats.org/officeDocument/2006/relationships/customXml" Target="../ink/ink264.xml"/><Relationship Id="rId30" Type="http://schemas.openxmlformats.org/officeDocument/2006/relationships/image" Target="../media/image15.png"/><Relationship Id="rId105" Type="http://schemas.openxmlformats.org/officeDocument/2006/relationships/customXml" Target="../ink/ink52.xml"/><Relationship Id="rId126" Type="http://schemas.openxmlformats.org/officeDocument/2006/relationships/image" Target="../media/image63.png"/><Relationship Id="rId147" Type="http://schemas.openxmlformats.org/officeDocument/2006/relationships/customXml" Target="../ink/ink73.xml"/><Relationship Id="rId168" Type="http://schemas.openxmlformats.org/officeDocument/2006/relationships/image" Target="../media/image84.png"/><Relationship Id="rId312" Type="http://schemas.openxmlformats.org/officeDocument/2006/relationships/image" Target="../media/image156.png"/><Relationship Id="rId333" Type="http://schemas.openxmlformats.org/officeDocument/2006/relationships/customXml" Target="../ink/ink166.xml"/><Relationship Id="rId354" Type="http://schemas.openxmlformats.org/officeDocument/2006/relationships/image" Target="../media/image177.png"/><Relationship Id="rId540" Type="http://schemas.openxmlformats.org/officeDocument/2006/relationships/image" Target="../media/image270.png"/><Relationship Id="rId51" Type="http://schemas.openxmlformats.org/officeDocument/2006/relationships/customXml" Target="../ink/ink25.xml"/><Relationship Id="rId72" Type="http://schemas.openxmlformats.org/officeDocument/2006/relationships/image" Target="../media/image36.png"/><Relationship Id="rId93" Type="http://schemas.openxmlformats.org/officeDocument/2006/relationships/customXml" Target="../ink/ink46.xml"/><Relationship Id="rId189" Type="http://schemas.openxmlformats.org/officeDocument/2006/relationships/customXml" Target="../ink/ink94.xml"/><Relationship Id="rId375" Type="http://schemas.openxmlformats.org/officeDocument/2006/relationships/customXml" Target="../ink/ink187.xml"/><Relationship Id="rId396" Type="http://schemas.openxmlformats.org/officeDocument/2006/relationships/image" Target="../media/image198.png"/><Relationship Id="rId561" Type="http://schemas.openxmlformats.org/officeDocument/2006/relationships/customXml" Target="../ink/ink280.xml"/><Relationship Id="rId582" Type="http://schemas.openxmlformats.org/officeDocument/2006/relationships/image" Target="../media/image291.png"/><Relationship Id="rId3" Type="http://schemas.openxmlformats.org/officeDocument/2006/relationships/customXml" Target="../ink/ink1.xml"/><Relationship Id="rId214" Type="http://schemas.openxmlformats.org/officeDocument/2006/relationships/image" Target="../media/image107.png"/><Relationship Id="rId235" Type="http://schemas.openxmlformats.org/officeDocument/2006/relationships/customXml" Target="../ink/ink117.xml"/><Relationship Id="rId256" Type="http://schemas.openxmlformats.org/officeDocument/2006/relationships/image" Target="../media/image128.png"/><Relationship Id="rId277" Type="http://schemas.openxmlformats.org/officeDocument/2006/relationships/customXml" Target="../ink/ink138.xml"/><Relationship Id="rId298" Type="http://schemas.openxmlformats.org/officeDocument/2006/relationships/image" Target="../media/image149.png"/><Relationship Id="rId400" Type="http://schemas.openxmlformats.org/officeDocument/2006/relationships/image" Target="../media/image200.png"/><Relationship Id="rId421" Type="http://schemas.openxmlformats.org/officeDocument/2006/relationships/customXml" Target="../ink/ink210.xml"/><Relationship Id="rId442" Type="http://schemas.openxmlformats.org/officeDocument/2006/relationships/image" Target="../media/image221.png"/><Relationship Id="rId463" Type="http://schemas.openxmlformats.org/officeDocument/2006/relationships/customXml" Target="../ink/ink231.xml"/><Relationship Id="rId484" Type="http://schemas.openxmlformats.org/officeDocument/2006/relationships/image" Target="../media/image242.png"/><Relationship Id="rId519" Type="http://schemas.openxmlformats.org/officeDocument/2006/relationships/customXml" Target="../ink/ink259.xml"/><Relationship Id="rId116" Type="http://schemas.openxmlformats.org/officeDocument/2006/relationships/image" Target="../media/image58.png"/><Relationship Id="rId137" Type="http://schemas.openxmlformats.org/officeDocument/2006/relationships/customXml" Target="../ink/ink68.xml"/><Relationship Id="rId158" Type="http://schemas.openxmlformats.org/officeDocument/2006/relationships/image" Target="../media/image79.png"/><Relationship Id="rId302" Type="http://schemas.openxmlformats.org/officeDocument/2006/relationships/image" Target="../media/image151.png"/><Relationship Id="rId323" Type="http://schemas.openxmlformats.org/officeDocument/2006/relationships/customXml" Target="../ink/ink161.xml"/><Relationship Id="rId344" Type="http://schemas.openxmlformats.org/officeDocument/2006/relationships/image" Target="../media/image172.png"/><Relationship Id="rId530" Type="http://schemas.openxmlformats.org/officeDocument/2006/relationships/image" Target="../media/image265.png"/><Relationship Id="rId20" Type="http://schemas.openxmlformats.org/officeDocument/2006/relationships/image" Target="../media/image10.png"/><Relationship Id="rId41" Type="http://schemas.openxmlformats.org/officeDocument/2006/relationships/customXml" Target="../ink/ink20.xml"/><Relationship Id="rId62" Type="http://schemas.openxmlformats.org/officeDocument/2006/relationships/image" Target="../media/image31.png"/><Relationship Id="rId83" Type="http://schemas.openxmlformats.org/officeDocument/2006/relationships/customXml" Target="../ink/ink41.xml"/><Relationship Id="rId179" Type="http://schemas.openxmlformats.org/officeDocument/2006/relationships/customXml" Target="../ink/ink89.xml"/><Relationship Id="rId365" Type="http://schemas.openxmlformats.org/officeDocument/2006/relationships/customXml" Target="../ink/ink182.xml"/><Relationship Id="rId386" Type="http://schemas.openxmlformats.org/officeDocument/2006/relationships/image" Target="../media/image193.png"/><Relationship Id="rId551" Type="http://schemas.openxmlformats.org/officeDocument/2006/relationships/customXml" Target="../ink/ink275.xml"/><Relationship Id="rId572" Type="http://schemas.openxmlformats.org/officeDocument/2006/relationships/image" Target="../media/image286.png"/><Relationship Id="rId190" Type="http://schemas.openxmlformats.org/officeDocument/2006/relationships/image" Target="../media/image95.png"/><Relationship Id="rId204" Type="http://schemas.openxmlformats.org/officeDocument/2006/relationships/image" Target="../media/image102.png"/><Relationship Id="rId225" Type="http://schemas.openxmlformats.org/officeDocument/2006/relationships/customXml" Target="../ink/ink112.xml"/><Relationship Id="rId246" Type="http://schemas.openxmlformats.org/officeDocument/2006/relationships/image" Target="../media/image123.png"/><Relationship Id="rId267" Type="http://schemas.openxmlformats.org/officeDocument/2006/relationships/customXml" Target="../ink/ink133.xml"/><Relationship Id="rId288" Type="http://schemas.openxmlformats.org/officeDocument/2006/relationships/image" Target="../media/image144.png"/><Relationship Id="rId411" Type="http://schemas.openxmlformats.org/officeDocument/2006/relationships/customXml" Target="../ink/ink205.xml"/><Relationship Id="rId432" Type="http://schemas.openxmlformats.org/officeDocument/2006/relationships/image" Target="../media/image216.png"/><Relationship Id="rId453" Type="http://schemas.openxmlformats.org/officeDocument/2006/relationships/customXml" Target="../ink/ink226.xml"/><Relationship Id="rId474" Type="http://schemas.openxmlformats.org/officeDocument/2006/relationships/image" Target="../media/image237.png"/><Relationship Id="rId509" Type="http://schemas.openxmlformats.org/officeDocument/2006/relationships/customXml" Target="../ink/ink254.xml"/><Relationship Id="rId106" Type="http://schemas.openxmlformats.org/officeDocument/2006/relationships/image" Target="../media/image53.png"/><Relationship Id="rId127" Type="http://schemas.openxmlformats.org/officeDocument/2006/relationships/customXml" Target="../ink/ink63.xml"/><Relationship Id="rId313" Type="http://schemas.openxmlformats.org/officeDocument/2006/relationships/customXml" Target="../ink/ink156.xml"/><Relationship Id="rId495" Type="http://schemas.openxmlformats.org/officeDocument/2006/relationships/customXml" Target="../ink/ink247.xml"/><Relationship Id="rId10" Type="http://schemas.openxmlformats.org/officeDocument/2006/relationships/image" Target="../media/image5.png"/><Relationship Id="rId31" Type="http://schemas.openxmlformats.org/officeDocument/2006/relationships/customXml" Target="../ink/ink15.xml"/><Relationship Id="rId52" Type="http://schemas.openxmlformats.org/officeDocument/2006/relationships/image" Target="../media/image26.png"/><Relationship Id="rId73" Type="http://schemas.openxmlformats.org/officeDocument/2006/relationships/customXml" Target="../ink/ink36.xml"/><Relationship Id="rId94" Type="http://schemas.openxmlformats.org/officeDocument/2006/relationships/image" Target="../media/image47.png"/><Relationship Id="rId148" Type="http://schemas.openxmlformats.org/officeDocument/2006/relationships/image" Target="../media/image74.png"/><Relationship Id="rId169" Type="http://schemas.openxmlformats.org/officeDocument/2006/relationships/customXml" Target="../ink/ink84.xml"/><Relationship Id="rId334" Type="http://schemas.openxmlformats.org/officeDocument/2006/relationships/image" Target="../media/image167.png"/><Relationship Id="rId355" Type="http://schemas.openxmlformats.org/officeDocument/2006/relationships/customXml" Target="../ink/ink177.xml"/><Relationship Id="rId376" Type="http://schemas.openxmlformats.org/officeDocument/2006/relationships/image" Target="../media/image188.png"/><Relationship Id="rId397" Type="http://schemas.openxmlformats.org/officeDocument/2006/relationships/customXml" Target="../ink/ink198.xml"/><Relationship Id="rId520" Type="http://schemas.openxmlformats.org/officeDocument/2006/relationships/image" Target="../media/image260.png"/><Relationship Id="rId541" Type="http://schemas.openxmlformats.org/officeDocument/2006/relationships/customXml" Target="../ink/ink270.xml"/><Relationship Id="rId562" Type="http://schemas.openxmlformats.org/officeDocument/2006/relationships/image" Target="../media/image281.png"/><Relationship Id="rId4" Type="http://schemas.openxmlformats.org/officeDocument/2006/relationships/image" Target="../media/image3.png"/><Relationship Id="rId180" Type="http://schemas.openxmlformats.org/officeDocument/2006/relationships/image" Target="../media/image90.png"/><Relationship Id="rId215" Type="http://schemas.openxmlformats.org/officeDocument/2006/relationships/customXml" Target="../ink/ink107.xml"/><Relationship Id="rId236" Type="http://schemas.openxmlformats.org/officeDocument/2006/relationships/image" Target="../media/image118.png"/><Relationship Id="rId257" Type="http://schemas.openxmlformats.org/officeDocument/2006/relationships/customXml" Target="../ink/ink128.xml"/><Relationship Id="rId278" Type="http://schemas.openxmlformats.org/officeDocument/2006/relationships/image" Target="../media/image139.png"/><Relationship Id="rId401" Type="http://schemas.openxmlformats.org/officeDocument/2006/relationships/customXml" Target="../ink/ink200.xml"/><Relationship Id="rId422" Type="http://schemas.openxmlformats.org/officeDocument/2006/relationships/image" Target="../media/image211.png"/><Relationship Id="rId443" Type="http://schemas.openxmlformats.org/officeDocument/2006/relationships/customXml" Target="../ink/ink221.xml"/><Relationship Id="rId464" Type="http://schemas.openxmlformats.org/officeDocument/2006/relationships/image" Target="../media/image232.png"/><Relationship Id="rId303" Type="http://schemas.openxmlformats.org/officeDocument/2006/relationships/customXml" Target="../ink/ink151.xml"/><Relationship Id="rId485" Type="http://schemas.openxmlformats.org/officeDocument/2006/relationships/customXml" Target="../ink/ink242.xml"/><Relationship Id="rId42" Type="http://schemas.openxmlformats.org/officeDocument/2006/relationships/image" Target="../media/image21.png"/><Relationship Id="rId84" Type="http://schemas.openxmlformats.org/officeDocument/2006/relationships/image" Target="../media/image42.png"/><Relationship Id="rId138" Type="http://schemas.openxmlformats.org/officeDocument/2006/relationships/image" Target="../media/image69.png"/><Relationship Id="rId345" Type="http://schemas.openxmlformats.org/officeDocument/2006/relationships/customXml" Target="../ink/ink172.xml"/><Relationship Id="rId387" Type="http://schemas.openxmlformats.org/officeDocument/2006/relationships/customXml" Target="../ink/ink193.xml"/><Relationship Id="rId510" Type="http://schemas.openxmlformats.org/officeDocument/2006/relationships/image" Target="../media/image255.png"/><Relationship Id="rId552" Type="http://schemas.openxmlformats.org/officeDocument/2006/relationships/image" Target="../media/image276.png"/><Relationship Id="rId191" Type="http://schemas.openxmlformats.org/officeDocument/2006/relationships/customXml" Target="../ink/ink95.xml"/><Relationship Id="rId205" Type="http://schemas.openxmlformats.org/officeDocument/2006/relationships/customXml" Target="../ink/ink102.xml"/><Relationship Id="rId247" Type="http://schemas.openxmlformats.org/officeDocument/2006/relationships/customXml" Target="../ink/ink123.xml"/><Relationship Id="rId412" Type="http://schemas.openxmlformats.org/officeDocument/2006/relationships/image" Target="../media/image206.png"/><Relationship Id="rId107" Type="http://schemas.openxmlformats.org/officeDocument/2006/relationships/customXml" Target="../ink/ink53.xml"/><Relationship Id="rId289" Type="http://schemas.openxmlformats.org/officeDocument/2006/relationships/customXml" Target="../ink/ink144.xml"/><Relationship Id="rId454" Type="http://schemas.openxmlformats.org/officeDocument/2006/relationships/image" Target="../media/image227.png"/><Relationship Id="rId496" Type="http://schemas.openxmlformats.org/officeDocument/2006/relationships/image" Target="../media/image248.png"/><Relationship Id="rId11" Type="http://schemas.openxmlformats.org/officeDocument/2006/relationships/customXml" Target="../ink/ink5.xml"/><Relationship Id="rId53" Type="http://schemas.openxmlformats.org/officeDocument/2006/relationships/customXml" Target="../ink/ink26.xml"/><Relationship Id="rId149" Type="http://schemas.openxmlformats.org/officeDocument/2006/relationships/customXml" Target="../ink/ink74.xml"/><Relationship Id="rId314" Type="http://schemas.openxmlformats.org/officeDocument/2006/relationships/image" Target="../media/image157.png"/><Relationship Id="rId356" Type="http://schemas.openxmlformats.org/officeDocument/2006/relationships/image" Target="../media/image178.png"/><Relationship Id="rId398" Type="http://schemas.openxmlformats.org/officeDocument/2006/relationships/image" Target="../media/image199.png"/><Relationship Id="rId521" Type="http://schemas.openxmlformats.org/officeDocument/2006/relationships/customXml" Target="../ink/ink260.xml"/><Relationship Id="rId563" Type="http://schemas.openxmlformats.org/officeDocument/2006/relationships/customXml" Target="../ink/ink281.xml"/><Relationship Id="rId95" Type="http://schemas.openxmlformats.org/officeDocument/2006/relationships/customXml" Target="../ink/ink47.xml"/><Relationship Id="rId160" Type="http://schemas.openxmlformats.org/officeDocument/2006/relationships/image" Target="../media/image80.png"/><Relationship Id="rId216" Type="http://schemas.openxmlformats.org/officeDocument/2006/relationships/image" Target="../media/image108.png"/><Relationship Id="rId423" Type="http://schemas.openxmlformats.org/officeDocument/2006/relationships/customXml" Target="../ink/ink211.xml"/><Relationship Id="rId258" Type="http://schemas.openxmlformats.org/officeDocument/2006/relationships/image" Target="../media/image129.png"/><Relationship Id="rId465" Type="http://schemas.openxmlformats.org/officeDocument/2006/relationships/customXml" Target="../ink/ink232.xml"/><Relationship Id="rId22" Type="http://schemas.openxmlformats.org/officeDocument/2006/relationships/image" Target="../media/image11.png"/><Relationship Id="rId64" Type="http://schemas.openxmlformats.org/officeDocument/2006/relationships/image" Target="../media/image32.png"/><Relationship Id="rId118" Type="http://schemas.openxmlformats.org/officeDocument/2006/relationships/image" Target="../media/image59.png"/><Relationship Id="rId325" Type="http://schemas.openxmlformats.org/officeDocument/2006/relationships/customXml" Target="../ink/ink162.xml"/><Relationship Id="rId367" Type="http://schemas.openxmlformats.org/officeDocument/2006/relationships/customXml" Target="../ink/ink183.xml"/><Relationship Id="rId532" Type="http://schemas.openxmlformats.org/officeDocument/2006/relationships/image" Target="../media/image266.png"/><Relationship Id="rId574" Type="http://schemas.openxmlformats.org/officeDocument/2006/relationships/image" Target="../media/image287.png"/><Relationship Id="rId171" Type="http://schemas.openxmlformats.org/officeDocument/2006/relationships/customXml" Target="../ink/ink85.xml"/><Relationship Id="rId227" Type="http://schemas.openxmlformats.org/officeDocument/2006/relationships/customXml" Target="../ink/ink113.xml"/><Relationship Id="rId269" Type="http://schemas.openxmlformats.org/officeDocument/2006/relationships/customXml" Target="../ink/ink134.xml"/><Relationship Id="rId434" Type="http://schemas.openxmlformats.org/officeDocument/2006/relationships/image" Target="../media/image217.png"/><Relationship Id="rId476" Type="http://schemas.openxmlformats.org/officeDocument/2006/relationships/image" Target="../media/image238.png"/><Relationship Id="rId33" Type="http://schemas.openxmlformats.org/officeDocument/2006/relationships/customXml" Target="../ink/ink16.xml"/><Relationship Id="rId129" Type="http://schemas.openxmlformats.org/officeDocument/2006/relationships/customXml" Target="../ink/ink64.xml"/><Relationship Id="rId280" Type="http://schemas.openxmlformats.org/officeDocument/2006/relationships/image" Target="../media/image140.png"/><Relationship Id="rId336" Type="http://schemas.openxmlformats.org/officeDocument/2006/relationships/image" Target="../media/image168.png"/><Relationship Id="rId501" Type="http://schemas.openxmlformats.org/officeDocument/2006/relationships/customXml" Target="../ink/ink250.xml"/><Relationship Id="rId543" Type="http://schemas.openxmlformats.org/officeDocument/2006/relationships/customXml" Target="../ink/ink271.xml"/><Relationship Id="rId75" Type="http://schemas.openxmlformats.org/officeDocument/2006/relationships/customXml" Target="../ink/ink37.xml"/><Relationship Id="rId140" Type="http://schemas.openxmlformats.org/officeDocument/2006/relationships/image" Target="../media/image70.png"/><Relationship Id="rId182" Type="http://schemas.openxmlformats.org/officeDocument/2006/relationships/image" Target="../media/image91.png"/><Relationship Id="rId378" Type="http://schemas.openxmlformats.org/officeDocument/2006/relationships/image" Target="../media/image189.png"/><Relationship Id="rId403" Type="http://schemas.openxmlformats.org/officeDocument/2006/relationships/customXml" Target="../ink/ink201.xml"/><Relationship Id="rId6" Type="http://schemas.openxmlformats.org/officeDocument/2006/relationships/image" Target="../media/image2.png"/><Relationship Id="rId238" Type="http://schemas.openxmlformats.org/officeDocument/2006/relationships/image" Target="../media/image119.png"/><Relationship Id="rId445" Type="http://schemas.openxmlformats.org/officeDocument/2006/relationships/customXml" Target="../ink/ink222.xml"/><Relationship Id="rId487" Type="http://schemas.openxmlformats.org/officeDocument/2006/relationships/customXml" Target="../ink/ink243.xml"/><Relationship Id="rId291" Type="http://schemas.openxmlformats.org/officeDocument/2006/relationships/customXml" Target="../ink/ink145.xml"/><Relationship Id="rId305" Type="http://schemas.openxmlformats.org/officeDocument/2006/relationships/customXml" Target="../ink/ink152.xml"/><Relationship Id="rId347" Type="http://schemas.openxmlformats.org/officeDocument/2006/relationships/customXml" Target="../ink/ink173.xml"/><Relationship Id="rId512" Type="http://schemas.openxmlformats.org/officeDocument/2006/relationships/image" Target="../media/image256.png"/><Relationship Id="rId44" Type="http://schemas.openxmlformats.org/officeDocument/2006/relationships/image" Target="../media/image22.png"/><Relationship Id="rId86" Type="http://schemas.openxmlformats.org/officeDocument/2006/relationships/image" Target="../media/image43.png"/><Relationship Id="rId151" Type="http://schemas.openxmlformats.org/officeDocument/2006/relationships/customXml" Target="../ink/ink75.xml"/><Relationship Id="rId389" Type="http://schemas.openxmlformats.org/officeDocument/2006/relationships/customXml" Target="../ink/ink194.xml"/><Relationship Id="rId554" Type="http://schemas.openxmlformats.org/officeDocument/2006/relationships/image" Target="../media/image277.png"/><Relationship Id="rId193" Type="http://schemas.openxmlformats.org/officeDocument/2006/relationships/customXml" Target="../ink/ink96.xml"/><Relationship Id="rId207" Type="http://schemas.openxmlformats.org/officeDocument/2006/relationships/customXml" Target="../ink/ink103.xml"/><Relationship Id="rId249" Type="http://schemas.openxmlformats.org/officeDocument/2006/relationships/customXml" Target="../ink/ink124.xml"/><Relationship Id="rId414" Type="http://schemas.openxmlformats.org/officeDocument/2006/relationships/image" Target="../media/image207.png"/><Relationship Id="rId456" Type="http://schemas.openxmlformats.org/officeDocument/2006/relationships/image" Target="../media/image228.png"/><Relationship Id="rId498" Type="http://schemas.openxmlformats.org/officeDocument/2006/relationships/image" Target="../media/image249.png"/><Relationship Id="rId13" Type="http://schemas.openxmlformats.org/officeDocument/2006/relationships/customXml" Target="../ink/ink6.xml"/><Relationship Id="rId109" Type="http://schemas.openxmlformats.org/officeDocument/2006/relationships/customXml" Target="../ink/ink54.xml"/><Relationship Id="rId260" Type="http://schemas.openxmlformats.org/officeDocument/2006/relationships/image" Target="../media/image130.png"/><Relationship Id="rId316" Type="http://schemas.openxmlformats.org/officeDocument/2006/relationships/image" Target="../media/image158.png"/><Relationship Id="rId523" Type="http://schemas.openxmlformats.org/officeDocument/2006/relationships/customXml" Target="../ink/ink261.xml"/><Relationship Id="rId55" Type="http://schemas.openxmlformats.org/officeDocument/2006/relationships/customXml" Target="../ink/ink27.xml"/><Relationship Id="rId97" Type="http://schemas.openxmlformats.org/officeDocument/2006/relationships/customXml" Target="../ink/ink48.xml"/><Relationship Id="rId120" Type="http://schemas.openxmlformats.org/officeDocument/2006/relationships/image" Target="../media/image60.png"/><Relationship Id="rId358" Type="http://schemas.openxmlformats.org/officeDocument/2006/relationships/image" Target="../media/image179.png"/><Relationship Id="rId565" Type="http://schemas.openxmlformats.org/officeDocument/2006/relationships/customXml" Target="../ink/ink282.xml"/><Relationship Id="rId162" Type="http://schemas.openxmlformats.org/officeDocument/2006/relationships/image" Target="../media/image81.png"/><Relationship Id="rId218" Type="http://schemas.openxmlformats.org/officeDocument/2006/relationships/image" Target="../media/image109.png"/><Relationship Id="rId425" Type="http://schemas.openxmlformats.org/officeDocument/2006/relationships/customXml" Target="../ink/ink212.xml"/><Relationship Id="rId467" Type="http://schemas.openxmlformats.org/officeDocument/2006/relationships/customXml" Target="../ink/ink233.xml"/><Relationship Id="rId271" Type="http://schemas.openxmlformats.org/officeDocument/2006/relationships/customXml" Target="../ink/ink135.xml"/><Relationship Id="rId24" Type="http://schemas.openxmlformats.org/officeDocument/2006/relationships/image" Target="../media/image12.png"/><Relationship Id="rId66" Type="http://schemas.openxmlformats.org/officeDocument/2006/relationships/image" Target="../media/image33.png"/><Relationship Id="rId131" Type="http://schemas.openxmlformats.org/officeDocument/2006/relationships/customXml" Target="../ink/ink65.xml"/><Relationship Id="rId327" Type="http://schemas.openxmlformats.org/officeDocument/2006/relationships/customXml" Target="../ink/ink163.xml"/><Relationship Id="rId369" Type="http://schemas.openxmlformats.org/officeDocument/2006/relationships/customXml" Target="../ink/ink184.xml"/><Relationship Id="rId534" Type="http://schemas.openxmlformats.org/officeDocument/2006/relationships/image" Target="../media/image267.png"/><Relationship Id="rId576" Type="http://schemas.openxmlformats.org/officeDocument/2006/relationships/image" Target="../media/image288.png"/><Relationship Id="rId173" Type="http://schemas.openxmlformats.org/officeDocument/2006/relationships/customXml" Target="../ink/ink86.xml"/><Relationship Id="rId229" Type="http://schemas.openxmlformats.org/officeDocument/2006/relationships/customXml" Target="../ink/ink114.xml"/><Relationship Id="rId380" Type="http://schemas.openxmlformats.org/officeDocument/2006/relationships/image" Target="../media/image190.png"/><Relationship Id="rId436" Type="http://schemas.openxmlformats.org/officeDocument/2006/relationships/image" Target="../media/image218.png"/><Relationship Id="rId240" Type="http://schemas.openxmlformats.org/officeDocument/2006/relationships/image" Target="../media/image120.png"/><Relationship Id="rId478" Type="http://schemas.openxmlformats.org/officeDocument/2006/relationships/image" Target="../media/image239.png"/><Relationship Id="rId35" Type="http://schemas.openxmlformats.org/officeDocument/2006/relationships/customXml" Target="../ink/ink17.xml"/><Relationship Id="rId77" Type="http://schemas.openxmlformats.org/officeDocument/2006/relationships/customXml" Target="../ink/ink38.xml"/><Relationship Id="rId100" Type="http://schemas.openxmlformats.org/officeDocument/2006/relationships/image" Target="../media/image50.png"/><Relationship Id="rId282" Type="http://schemas.openxmlformats.org/officeDocument/2006/relationships/image" Target="../media/image141.png"/><Relationship Id="rId338" Type="http://schemas.openxmlformats.org/officeDocument/2006/relationships/image" Target="../media/image169.png"/><Relationship Id="rId503" Type="http://schemas.openxmlformats.org/officeDocument/2006/relationships/customXml" Target="../ink/ink251.xml"/><Relationship Id="rId545" Type="http://schemas.openxmlformats.org/officeDocument/2006/relationships/customXml" Target="../ink/ink272.xml"/><Relationship Id="rId8" Type="http://schemas.openxmlformats.org/officeDocument/2006/relationships/image" Target="../media/image4.png"/><Relationship Id="rId142" Type="http://schemas.openxmlformats.org/officeDocument/2006/relationships/image" Target="../media/image71.png"/><Relationship Id="rId184" Type="http://schemas.openxmlformats.org/officeDocument/2006/relationships/image" Target="../media/image92.png"/><Relationship Id="rId391" Type="http://schemas.openxmlformats.org/officeDocument/2006/relationships/customXml" Target="../ink/ink195.xml"/><Relationship Id="rId405" Type="http://schemas.openxmlformats.org/officeDocument/2006/relationships/customXml" Target="../ink/ink202.xml"/><Relationship Id="rId447" Type="http://schemas.openxmlformats.org/officeDocument/2006/relationships/customXml" Target="../ink/ink223.xml"/><Relationship Id="rId251" Type="http://schemas.openxmlformats.org/officeDocument/2006/relationships/customXml" Target="../ink/ink125.xml"/><Relationship Id="rId489" Type="http://schemas.openxmlformats.org/officeDocument/2006/relationships/customXml" Target="../ink/ink244.xml"/><Relationship Id="rId46" Type="http://schemas.openxmlformats.org/officeDocument/2006/relationships/image" Target="../media/image23.png"/><Relationship Id="rId293" Type="http://schemas.openxmlformats.org/officeDocument/2006/relationships/customXml" Target="../ink/ink146.xml"/><Relationship Id="rId307" Type="http://schemas.openxmlformats.org/officeDocument/2006/relationships/customXml" Target="../ink/ink153.xml"/><Relationship Id="rId349" Type="http://schemas.openxmlformats.org/officeDocument/2006/relationships/customXml" Target="../ink/ink174.xml"/><Relationship Id="rId514" Type="http://schemas.openxmlformats.org/officeDocument/2006/relationships/image" Target="../media/image257.png"/><Relationship Id="rId556" Type="http://schemas.openxmlformats.org/officeDocument/2006/relationships/image" Target="../media/image278.png"/><Relationship Id="rId88" Type="http://schemas.openxmlformats.org/officeDocument/2006/relationships/image" Target="../media/image44.png"/><Relationship Id="rId111" Type="http://schemas.openxmlformats.org/officeDocument/2006/relationships/customXml" Target="../ink/ink55.xml"/><Relationship Id="rId153" Type="http://schemas.openxmlformats.org/officeDocument/2006/relationships/customXml" Target="../ink/ink76.xml"/><Relationship Id="rId195" Type="http://schemas.openxmlformats.org/officeDocument/2006/relationships/customXml" Target="../ink/ink97.xml"/><Relationship Id="rId209" Type="http://schemas.openxmlformats.org/officeDocument/2006/relationships/customXml" Target="../ink/ink104.xml"/><Relationship Id="rId360" Type="http://schemas.openxmlformats.org/officeDocument/2006/relationships/image" Target="../media/image180.png"/><Relationship Id="rId416" Type="http://schemas.openxmlformats.org/officeDocument/2006/relationships/image" Target="../media/image208.png"/><Relationship Id="rId220" Type="http://schemas.openxmlformats.org/officeDocument/2006/relationships/image" Target="../media/image110.png"/><Relationship Id="rId458" Type="http://schemas.openxmlformats.org/officeDocument/2006/relationships/image" Target="../media/image229.png"/><Relationship Id="rId15" Type="http://schemas.openxmlformats.org/officeDocument/2006/relationships/customXml" Target="../ink/ink7.xml"/><Relationship Id="rId57" Type="http://schemas.openxmlformats.org/officeDocument/2006/relationships/customXml" Target="../ink/ink28.xml"/><Relationship Id="rId262" Type="http://schemas.openxmlformats.org/officeDocument/2006/relationships/image" Target="../media/image131.png"/><Relationship Id="rId318" Type="http://schemas.openxmlformats.org/officeDocument/2006/relationships/image" Target="../media/image159.png"/><Relationship Id="rId525" Type="http://schemas.openxmlformats.org/officeDocument/2006/relationships/customXml" Target="../ink/ink262.xml"/><Relationship Id="rId567" Type="http://schemas.openxmlformats.org/officeDocument/2006/relationships/customXml" Target="../ink/ink283.xml"/><Relationship Id="rId99" Type="http://schemas.openxmlformats.org/officeDocument/2006/relationships/customXml" Target="../ink/ink49.xml"/><Relationship Id="rId122" Type="http://schemas.openxmlformats.org/officeDocument/2006/relationships/image" Target="../media/image61.png"/><Relationship Id="rId164" Type="http://schemas.openxmlformats.org/officeDocument/2006/relationships/image" Target="../media/image82.png"/><Relationship Id="rId371" Type="http://schemas.openxmlformats.org/officeDocument/2006/relationships/customXml" Target="../ink/ink185.xml"/><Relationship Id="rId427" Type="http://schemas.openxmlformats.org/officeDocument/2006/relationships/customXml" Target="../ink/ink213.xml"/><Relationship Id="rId469" Type="http://schemas.openxmlformats.org/officeDocument/2006/relationships/customXml" Target="../ink/ink234.xml"/><Relationship Id="rId26" Type="http://schemas.openxmlformats.org/officeDocument/2006/relationships/image" Target="../media/image13.png"/><Relationship Id="rId231" Type="http://schemas.openxmlformats.org/officeDocument/2006/relationships/customXml" Target="../ink/ink115.xml"/><Relationship Id="rId273" Type="http://schemas.openxmlformats.org/officeDocument/2006/relationships/customXml" Target="../ink/ink136.xml"/><Relationship Id="rId329" Type="http://schemas.openxmlformats.org/officeDocument/2006/relationships/customXml" Target="../ink/ink164.xml"/><Relationship Id="rId480" Type="http://schemas.openxmlformats.org/officeDocument/2006/relationships/image" Target="../media/image240.png"/><Relationship Id="rId536" Type="http://schemas.openxmlformats.org/officeDocument/2006/relationships/image" Target="../media/image268.png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348.xml"/><Relationship Id="rId299" Type="http://schemas.openxmlformats.org/officeDocument/2006/relationships/customXml" Target="../ink/ink439.xml"/><Relationship Id="rId303" Type="http://schemas.openxmlformats.org/officeDocument/2006/relationships/customXml" Target="../ink/ink441.xml"/><Relationship Id="rId21" Type="http://schemas.openxmlformats.org/officeDocument/2006/relationships/customXml" Target="../ink/ink300.xml"/><Relationship Id="rId42" Type="http://schemas.openxmlformats.org/officeDocument/2006/relationships/image" Target="../media/image310.png"/><Relationship Id="rId63" Type="http://schemas.openxmlformats.org/officeDocument/2006/relationships/customXml" Target="../ink/ink321.xml"/><Relationship Id="rId84" Type="http://schemas.openxmlformats.org/officeDocument/2006/relationships/image" Target="../media/image331.png"/><Relationship Id="rId138" Type="http://schemas.openxmlformats.org/officeDocument/2006/relationships/image" Target="../media/image358.png"/><Relationship Id="rId159" Type="http://schemas.openxmlformats.org/officeDocument/2006/relationships/customXml" Target="../ink/ink369.xml"/><Relationship Id="rId170" Type="http://schemas.openxmlformats.org/officeDocument/2006/relationships/image" Target="../media/image374.png"/><Relationship Id="rId191" Type="http://schemas.openxmlformats.org/officeDocument/2006/relationships/customXml" Target="../ink/ink385.xml"/><Relationship Id="rId205" Type="http://schemas.openxmlformats.org/officeDocument/2006/relationships/customXml" Target="../ink/ink392.xml"/><Relationship Id="rId226" Type="http://schemas.openxmlformats.org/officeDocument/2006/relationships/image" Target="../media/image402.png"/><Relationship Id="rId247" Type="http://schemas.openxmlformats.org/officeDocument/2006/relationships/customXml" Target="../ink/ink413.xml"/><Relationship Id="rId107" Type="http://schemas.openxmlformats.org/officeDocument/2006/relationships/customXml" Target="../ink/ink343.xml"/><Relationship Id="rId268" Type="http://schemas.openxmlformats.org/officeDocument/2006/relationships/image" Target="../media/image423.png"/><Relationship Id="rId289" Type="http://schemas.openxmlformats.org/officeDocument/2006/relationships/customXml" Target="../ink/ink434.xml"/><Relationship Id="rId11" Type="http://schemas.openxmlformats.org/officeDocument/2006/relationships/customXml" Target="../ink/ink295.xml"/><Relationship Id="rId32" Type="http://schemas.openxmlformats.org/officeDocument/2006/relationships/image" Target="../media/image305.png"/><Relationship Id="rId53" Type="http://schemas.openxmlformats.org/officeDocument/2006/relationships/customXml" Target="../ink/ink316.xml"/><Relationship Id="rId74" Type="http://schemas.openxmlformats.org/officeDocument/2006/relationships/image" Target="../media/image326.png"/><Relationship Id="rId128" Type="http://schemas.openxmlformats.org/officeDocument/2006/relationships/image" Target="../media/image353.png"/><Relationship Id="rId149" Type="http://schemas.openxmlformats.org/officeDocument/2006/relationships/customXml" Target="../ink/ink364.xml"/><Relationship Id="rId5" Type="http://schemas.openxmlformats.org/officeDocument/2006/relationships/customXml" Target="../ink/ink292.xml"/><Relationship Id="rId95" Type="http://schemas.openxmlformats.org/officeDocument/2006/relationships/customXml" Target="../ink/ink337.xml"/><Relationship Id="rId160" Type="http://schemas.openxmlformats.org/officeDocument/2006/relationships/image" Target="../media/image369.png"/><Relationship Id="rId181" Type="http://schemas.openxmlformats.org/officeDocument/2006/relationships/customXml" Target="../ink/ink380.xml"/><Relationship Id="rId216" Type="http://schemas.openxmlformats.org/officeDocument/2006/relationships/image" Target="../media/image397.png"/><Relationship Id="rId237" Type="http://schemas.openxmlformats.org/officeDocument/2006/relationships/customXml" Target="../ink/ink408.xml"/><Relationship Id="rId258" Type="http://schemas.openxmlformats.org/officeDocument/2006/relationships/image" Target="../media/image418.png"/><Relationship Id="rId279" Type="http://schemas.openxmlformats.org/officeDocument/2006/relationships/customXml" Target="../ink/ink429.xml"/><Relationship Id="rId22" Type="http://schemas.openxmlformats.org/officeDocument/2006/relationships/image" Target="../media/image300.png"/><Relationship Id="rId43" Type="http://schemas.openxmlformats.org/officeDocument/2006/relationships/customXml" Target="../ink/ink311.xml"/><Relationship Id="rId64" Type="http://schemas.openxmlformats.org/officeDocument/2006/relationships/image" Target="../media/image321.png"/><Relationship Id="rId118" Type="http://schemas.openxmlformats.org/officeDocument/2006/relationships/image" Target="../media/image348.png"/><Relationship Id="rId139" Type="http://schemas.openxmlformats.org/officeDocument/2006/relationships/customXml" Target="../ink/ink359.xml"/><Relationship Id="rId290" Type="http://schemas.openxmlformats.org/officeDocument/2006/relationships/image" Target="../media/image434.png"/><Relationship Id="rId304" Type="http://schemas.openxmlformats.org/officeDocument/2006/relationships/image" Target="../media/image441.png"/><Relationship Id="rId85" Type="http://schemas.openxmlformats.org/officeDocument/2006/relationships/customXml" Target="../ink/ink332.xml"/><Relationship Id="rId150" Type="http://schemas.openxmlformats.org/officeDocument/2006/relationships/image" Target="../media/image364.png"/><Relationship Id="rId171" Type="http://schemas.openxmlformats.org/officeDocument/2006/relationships/customXml" Target="../ink/ink375.xml"/><Relationship Id="rId192" Type="http://schemas.openxmlformats.org/officeDocument/2006/relationships/image" Target="../media/image385.png"/><Relationship Id="rId206" Type="http://schemas.openxmlformats.org/officeDocument/2006/relationships/image" Target="../media/image392.png"/><Relationship Id="rId227" Type="http://schemas.openxmlformats.org/officeDocument/2006/relationships/customXml" Target="../ink/ink403.xml"/><Relationship Id="rId248" Type="http://schemas.openxmlformats.org/officeDocument/2006/relationships/image" Target="../media/image413.png"/><Relationship Id="rId269" Type="http://schemas.openxmlformats.org/officeDocument/2006/relationships/customXml" Target="../ink/ink424.xml"/><Relationship Id="rId12" Type="http://schemas.openxmlformats.org/officeDocument/2006/relationships/image" Target="../media/image295.png"/><Relationship Id="rId33" Type="http://schemas.openxmlformats.org/officeDocument/2006/relationships/customXml" Target="../ink/ink306.xml"/><Relationship Id="rId108" Type="http://schemas.openxmlformats.org/officeDocument/2006/relationships/image" Target="../media/image343.png"/><Relationship Id="rId129" Type="http://schemas.openxmlformats.org/officeDocument/2006/relationships/customXml" Target="../ink/ink354.xml"/><Relationship Id="rId280" Type="http://schemas.openxmlformats.org/officeDocument/2006/relationships/image" Target="../media/image429.png"/><Relationship Id="rId54" Type="http://schemas.openxmlformats.org/officeDocument/2006/relationships/image" Target="../media/image316.png"/><Relationship Id="rId75" Type="http://schemas.openxmlformats.org/officeDocument/2006/relationships/customXml" Target="../ink/ink327.xml"/><Relationship Id="rId96" Type="http://schemas.openxmlformats.org/officeDocument/2006/relationships/image" Target="../media/image337.png"/><Relationship Id="rId140" Type="http://schemas.openxmlformats.org/officeDocument/2006/relationships/image" Target="../media/image359.png"/><Relationship Id="rId161" Type="http://schemas.openxmlformats.org/officeDocument/2006/relationships/customXml" Target="../ink/ink370.xml"/><Relationship Id="rId182" Type="http://schemas.openxmlformats.org/officeDocument/2006/relationships/image" Target="../media/image380.png"/><Relationship Id="rId217" Type="http://schemas.openxmlformats.org/officeDocument/2006/relationships/customXml" Target="../ink/ink398.xml"/><Relationship Id="rId6" Type="http://schemas.openxmlformats.org/officeDocument/2006/relationships/image" Target="../media/image292.png"/><Relationship Id="rId238" Type="http://schemas.openxmlformats.org/officeDocument/2006/relationships/image" Target="../media/image408.png"/><Relationship Id="rId259" Type="http://schemas.openxmlformats.org/officeDocument/2006/relationships/customXml" Target="../ink/ink419.xml"/><Relationship Id="rId23" Type="http://schemas.openxmlformats.org/officeDocument/2006/relationships/customXml" Target="../ink/ink301.xml"/><Relationship Id="rId119" Type="http://schemas.openxmlformats.org/officeDocument/2006/relationships/customXml" Target="../ink/ink349.xml"/><Relationship Id="rId270" Type="http://schemas.openxmlformats.org/officeDocument/2006/relationships/image" Target="../media/image424.png"/><Relationship Id="rId291" Type="http://schemas.openxmlformats.org/officeDocument/2006/relationships/customXml" Target="../ink/ink435.xml"/><Relationship Id="rId44" Type="http://schemas.openxmlformats.org/officeDocument/2006/relationships/image" Target="../media/image311.png"/><Relationship Id="rId65" Type="http://schemas.openxmlformats.org/officeDocument/2006/relationships/customXml" Target="../ink/ink322.xml"/><Relationship Id="rId86" Type="http://schemas.openxmlformats.org/officeDocument/2006/relationships/image" Target="../media/image332.png"/><Relationship Id="rId130" Type="http://schemas.openxmlformats.org/officeDocument/2006/relationships/image" Target="../media/image354.png"/><Relationship Id="rId151" Type="http://schemas.openxmlformats.org/officeDocument/2006/relationships/customXml" Target="../ink/ink365.xml"/><Relationship Id="rId172" Type="http://schemas.openxmlformats.org/officeDocument/2006/relationships/image" Target="../media/image375.png"/><Relationship Id="rId193" Type="http://schemas.openxmlformats.org/officeDocument/2006/relationships/customXml" Target="../ink/ink386.xml"/><Relationship Id="rId207" Type="http://schemas.openxmlformats.org/officeDocument/2006/relationships/customXml" Target="../ink/ink393.xml"/><Relationship Id="rId228" Type="http://schemas.openxmlformats.org/officeDocument/2006/relationships/image" Target="../media/image403.png"/><Relationship Id="rId249" Type="http://schemas.openxmlformats.org/officeDocument/2006/relationships/customXml" Target="../ink/ink414.xml"/><Relationship Id="rId13" Type="http://schemas.openxmlformats.org/officeDocument/2006/relationships/customXml" Target="../ink/ink296.xml"/><Relationship Id="rId109" Type="http://schemas.openxmlformats.org/officeDocument/2006/relationships/customXml" Target="../ink/ink344.xml"/><Relationship Id="rId260" Type="http://schemas.openxmlformats.org/officeDocument/2006/relationships/image" Target="../media/image419.png"/><Relationship Id="rId281" Type="http://schemas.openxmlformats.org/officeDocument/2006/relationships/customXml" Target="../ink/ink430.xml"/><Relationship Id="rId34" Type="http://schemas.openxmlformats.org/officeDocument/2006/relationships/image" Target="../media/image306.png"/><Relationship Id="rId55" Type="http://schemas.openxmlformats.org/officeDocument/2006/relationships/customXml" Target="../ink/ink317.xml"/><Relationship Id="rId76" Type="http://schemas.openxmlformats.org/officeDocument/2006/relationships/image" Target="../media/image327.png"/><Relationship Id="rId97" Type="http://schemas.openxmlformats.org/officeDocument/2006/relationships/customXml" Target="../ink/ink338.xml"/><Relationship Id="rId120" Type="http://schemas.openxmlformats.org/officeDocument/2006/relationships/image" Target="../media/image349.png"/><Relationship Id="rId141" Type="http://schemas.openxmlformats.org/officeDocument/2006/relationships/customXml" Target="../ink/ink360.xml"/><Relationship Id="rId7" Type="http://schemas.openxmlformats.org/officeDocument/2006/relationships/customXml" Target="../ink/ink293.xml"/><Relationship Id="rId162" Type="http://schemas.openxmlformats.org/officeDocument/2006/relationships/image" Target="../media/image370.png"/><Relationship Id="rId183" Type="http://schemas.openxmlformats.org/officeDocument/2006/relationships/customXml" Target="../ink/ink381.xml"/><Relationship Id="rId218" Type="http://schemas.openxmlformats.org/officeDocument/2006/relationships/image" Target="../media/image398.png"/><Relationship Id="rId239" Type="http://schemas.openxmlformats.org/officeDocument/2006/relationships/customXml" Target="../ink/ink409.xml"/><Relationship Id="rId2" Type="http://schemas.openxmlformats.org/officeDocument/2006/relationships/image" Target="../media/image1.png"/><Relationship Id="rId29" Type="http://schemas.openxmlformats.org/officeDocument/2006/relationships/customXml" Target="../ink/ink304.xml"/><Relationship Id="rId250" Type="http://schemas.openxmlformats.org/officeDocument/2006/relationships/image" Target="../media/image414.png"/><Relationship Id="rId255" Type="http://schemas.openxmlformats.org/officeDocument/2006/relationships/customXml" Target="../ink/ink417.xml"/><Relationship Id="rId271" Type="http://schemas.openxmlformats.org/officeDocument/2006/relationships/customXml" Target="../ink/ink425.xml"/><Relationship Id="rId276" Type="http://schemas.openxmlformats.org/officeDocument/2006/relationships/image" Target="../media/image427.png"/><Relationship Id="rId292" Type="http://schemas.openxmlformats.org/officeDocument/2006/relationships/image" Target="../media/image435.png"/><Relationship Id="rId297" Type="http://schemas.openxmlformats.org/officeDocument/2006/relationships/customXml" Target="../ink/ink438.xml"/><Relationship Id="rId24" Type="http://schemas.openxmlformats.org/officeDocument/2006/relationships/image" Target="../media/image301.png"/><Relationship Id="rId40" Type="http://schemas.openxmlformats.org/officeDocument/2006/relationships/image" Target="../media/image309.png"/><Relationship Id="rId45" Type="http://schemas.openxmlformats.org/officeDocument/2006/relationships/customXml" Target="../ink/ink312.xml"/><Relationship Id="rId66" Type="http://schemas.openxmlformats.org/officeDocument/2006/relationships/image" Target="../media/image322.png"/><Relationship Id="rId87" Type="http://schemas.openxmlformats.org/officeDocument/2006/relationships/customXml" Target="../ink/ink333.xml"/><Relationship Id="rId110" Type="http://schemas.openxmlformats.org/officeDocument/2006/relationships/image" Target="../media/image344.png"/><Relationship Id="rId115" Type="http://schemas.openxmlformats.org/officeDocument/2006/relationships/customXml" Target="../ink/ink347.xml"/><Relationship Id="rId131" Type="http://schemas.openxmlformats.org/officeDocument/2006/relationships/customXml" Target="../ink/ink355.xml"/><Relationship Id="rId136" Type="http://schemas.openxmlformats.org/officeDocument/2006/relationships/image" Target="../media/image357.png"/><Relationship Id="rId157" Type="http://schemas.openxmlformats.org/officeDocument/2006/relationships/customXml" Target="../ink/ink368.xml"/><Relationship Id="rId178" Type="http://schemas.openxmlformats.org/officeDocument/2006/relationships/image" Target="../media/image378.png"/><Relationship Id="rId301" Type="http://schemas.openxmlformats.org/officeDocument/2006/relationships/customXml" Target="../ink/ink440.xml"/><Relationship Id="rId61" Type="http://schemas.openxmlformats.org/officeDocument/2006/relationships/customXml" Target="../ink/ink320.xml"/><Relationship Id="rId82" Type="http://schemas.openxmlformats.org/officeDocument/2006/relationships/image" Target="../media/image330.png"/><Relationship Id="rId152" Type="http://schemas.openxmlformats.org/officeDocument/2006/relationships/image" Target="../media/image365.png"/><Relationship Id="rId173" Type="http://schemas.openxmlformats.org/officeDocument/2006/relationships/customXml" Target="../ink/ink376.xml"/><Relationship Id="rId194" Type="http://schemas.openxmlformats.org/officeDocument/2006/relationships/image" Target="../media/image386.png"/><Relationship Id="rId199" Type="http://schemas.openxmlformats.org/officeDocument/2006/relationships/customXml" Target="../ink/ink389.xml"/><Relationship Id="rId203" Type="http://schemas.openxmlformats.org/officeDocument/2006/relationships/customXml" Target="../ink/ink391.xml"/><Relationship Id="rId208" Type="http://schemas.openxmlformats.org/officeDocument/2006/relationships/image" Target="../media/image393.png"/><Relationship Id="rId229" Type="http://schemas.openxmlformats.org/officeDocument/2006/relationships/customXml" Target="../ink/ink404.xml"/><Relationship Id="rId19" Type="http://schemas.openxmlformats.org/officeDocument/2006/relationships/customXml" Target="../ink/ink299.xml"/><Relationship Id="rId224" Type="http://schemas.openxmlformats.org/officeDocument/2006/relationships/image" Target="../media/image401.png"/><Relationship Id="rId240" Type="http://schemas.openxmlformats.org/officeDocument/2006/relationships/image" Target="../media/image409.png"/><Relationship Id="rId245" Type="http://schemas.openxmlformats.org/officeDocument/2006/relationships/customXml" Target="../ink/ink412.xml"/><Relationship Id="rId261" Type="http://schemas.openxmlformats.org/officeDocument/2006/relationships/customXml" Target="../ink/ink420.xml"/><Relationship Id="rId266" Type="http://schemas.openxmlformats.org/officeDocument/2006/relationships/image" Target="../media/image422.png"/><Relationship Id="rId287" Type="http://schemas.openxmlformats.org/officeDocument/2006/relationships/customXml" Target="../ink/ink433.xml"/><Relationship Id="rId14" Type="http://schemas.openxmlformats.org/officeDocument/2006/relationships/image" Target="../media/image296.png"/><Relationship Id="rId30" Type="http://schemas.openxmlformats.org/officeDocument/2006/relationships/image" Target="../media/image304.png"/><Relationship Id="rId35" Type="http://schemas.openxmlformats.org/officeDocument/2006/relationships/customXml" Target="../ink/ink307.xml"/><Relationship Id="rId56" Type="http://schemas.openxmlformats.org/officeDocument/2006/relationships/image" Target="../media/image317.png"/><Relationship Id="rId77" Type="http://schemas.openxmlformats.org/officeDocument/2006/relationships/customXml" Target="../ink/ink328.xml"/><Relationship Id="rId100" Type="http://schemas.openxmlformats.org/officeDocument/2006/relationships/image" Target="../media/image339.png"/><Relationship Id="rId105" Type="http://schemas.openxmlformats.org/officeDocument/2006/relationships/customXml" Target="../ink/ink342.xml"/><Relationship Id="rId126" Type="http://schemas.openxmlformats.org/officeDocument/2006/relationships/image" Target="../media/image352.png"/><Relationship Id="rId147" Type="http://schemas.openxmlformats.org/officeDocument/2006/relationships/customXml" Target="../ink/ink363.xml"/><Relationship Id="rId168" Type="http://schemas.openxmlformats.org/officeDocument/2006/relationships/image" Target="../media/image373.png"/><Relationship Id="rId282" Type="http://schemas.openxmlformats.org/officeDocument/2006/relationships/image" Target="../media/image430.png"/><Relationship Id="rId8" Type="http://schemas.openxmlformats.org/officeDocument/2006/relationships/image" Target="../media/image293.png"/><Relationship Id="rId51" Type="http://schemas.openxmlformats.org/officeDocument/2006/relationships/customXml" Target="../ink/ink315.xml"/><Relationship Id="rId72" Type="http://schemas.openxmlformats.org/officeDocument/2006/relationships/image" Target="../media/image325.png"/><Relationship Id="rId93" Type="http://schemas.openxmlformats.org/officeDocument/2006/relationships/customXml" Target="../ink/ink336.xml"/><Relationship Id="rId98" Type="http://schemas.openxmlformats.org/officeDocument/2006/relationships/image" Target="../media/image338.png"/><Relationship Id="rId121" Type="http://schemas.openxmlformats.org/officeDocument/2006/relationships/customXml" Target="../ink/ink350.xml"/><Relationship Id="rId142" Type="http://schemas.openxmlformats.org/officeDocument/2006/relationships/image" Target="../media/image360.png"/><Relationship Id="rId163" Type="http://schemas.openxmlformats.org/officeDocument/2006/relationships/customXml" Target="../ink/ink371.xml"/><Relationship Id="rId184" Type="http://schemas.openxmlformats.org/officeDocument/2006/relationships/image" Target="../media/image381.png"/><Relationship Id="rId189" Type="http://schemas.openxmlformats.org/officeDocument/2006/relationships/customXml" Target="../ink/ink384.xml"/><Relationship Id="rId219" Type="http://schemas.openxmlformats.org/officeDocument/2006/relationships/customXml" Target="../ink/ink399.xml"/><Relationship Id="rId3" Type="http://schemas.openxmlformats.org/officeDocument/2006/relationships/customXml" Target="../ink/ink291.xml"/><Relationship Id="rId214" Type="http://schemas.openxmlformats.org/officeDocument/2006/relationships/image" Target="../media/image396.png"/><Relationship Id="rId230" Type="http://schemas.openxmlformats.org/officeDocument/2006/relationships/image" Target="../media/image404.png"/><Relationship Id="rId235" Type="http://schemas.openxmlformats.org/officeDocument/2006/relationships/customXml" Target="../ink/ink407.xml"/><Relationship Id="rId251" Type="http://schemas.openxmlformats.org/officeDocument/2006/relationships/customXml" Target="../ink/ink415.xml"/><Relationship Id="rId256" Type="http://schemas.openxmlformats.org/officeDocument/2006/relationships/image" Target="../media/image417.png"/><Relationship Id="rId277" Type="http://schemas.openxmlformats.org/officeDocument/2006/relationships/customXml" Target="../ink/ink428.xml"/><Relationship Id="rId298" Type="http://schemas.openxmlformats.org/officeDocument/2006/relationships/image" Target="../media/image438.png"/><Relationship Id="rId25" Type="http://schemas.openxmlformats.org/officeDocument/2006/relationships/customXml" Target="../ink/ink302.xml"/><Relationship Id="rId46" Type="http://schemas.openxmlformats.org/officeDocument/2006/relationships/image" Target="../media/image312.png"/><Relationship Id="rId67" Type="http://schemas.openxmlformats.org/officeDocument/2006/relationships/customXml" Target="../ink/ink323.xml"/><Relationship Id="rId116" Type="http://schemas.openxmlformats.org/officeDocument/2006/relationships/image" Target="../media/image347.png"/><Relationship Id="rId137" Type="http://schemas.openxmlformats.org/officeDocument/2006/relationships/customXml" Target="../ink/ink358.xml"/><Relationship Id="rId158" Type="http://schemas.openxmlformats.org/officeDocument/2006/relationships/image" Target="../media/image368.png"/><Relationship Id="rId272" Type="http://schemas.openxmlformats.org/officeDocument/2006/relationships/image" Target="../media/image425.png"/><Relationship Id="rId293" Type="http://schemas.openxmlformats.org/officeDocument/2006/relationships/customXml" Target="../ink/ink436.xml"/><Relationship Id="rId302" Type="http://schemas.openxmlformats.org/officeDocument/2006/relationships/image" Target="../media/image440.png"/><Relationship Id="rId20" Type="http://schemas.openxmlformats.org/officeDocument/2006/relationships/image" Target="../media/image299.png"/><Relationship Id="rId41" Type="http://schemas.openxmlformats.org/officeDocument/2006/relationships/customXml" Target="../ink/ink310.xml"/><Relationship Id="rId62" Type="http://schemas.openxmlformats.org/officeDocument/2006/relationships/image" Target="../media/image320.png"/><Relationship Id="rId83" Type="http://schemas.openxmlformats.org/officeDocument/2006/relationships/customXml" Target="../ink/ink331.xml"/><Relationship Id="rId88" Type="http://schemas.openxmlformats.org/officeDocument/2006/relationships/image" Target="../media/image333.png"/><Relationship Id="rId111" Type="http://schemas.openxmlformats.org/officeDocument/2006/relationships/customXml" Target="../ink/ink345.xml"/><Relationship Id="rId132" Type="http://schemas.openxmlformats.org/officeDocument/2006/relationships/image" Target="../media/image355.png"/><Relationship Id="rId153" Type="http://schemas.openxmlformats.org/officeDocument/2006/relationships/customXml" Target="../ink/ink366.xml"/><Relationship Id="rId174" Type="http://schemas.openxmlformats.org/officeDocument/2006/relationships/image" Target="../media/image376.png"/><Relationship Id="rId179" Type="http://schemas.openxmlformats.org/officeDocument/2006/relationships/customXml" Target="../ink/ink379.xml"/><Relationship Id="rId195" Type="http://schemas.openxmlformats.org/officeDocument/2006/relationships/customXml" Target="../ink/ink387.xml"/><Relationship Id="rId209" Type="http://schemas.openxmlformats.org/officeDocument/2006/relationships/customXml" Target="../ink/ink394.xml"/><Relationship Id="rId190" Type="http://schemas.openxmlformats.org/officeDocument/2006/relationships/image" Target="../media/image384.png"/><Relationship Id="rId204" Type="http://schemas.openxmlformats.org/officeDocument/2006/relationships/image" Target="../media/image391.png"/><Relationship Id="rId220" Type="http://schemas.openxmlformats.org/officeDocument/2006/relationships/image" Target="../media/image399.png"/><Relationship Id="rId225" Type="http://schemas.openxmlformats.org/officeDocument/2006/relationships/customXml" Target="../ink/ink402.xml"/><Relationship Id="rId241" Type="http://schemas.openxmlformats.org/officeDocument/2006/relationships/customXml" Target="../ink/ink410.xml"/><Relationship Id="rId246" Type="http://schemas.openxmlformats.org/officeDocument/2006/relationships/image" Target="../media/image412.png"/><Relationship Id="rId267" Type="http://schemas.openxmlformats.org/officeDocument/2006/relationships/customXml" Target="../ink/ink423.xml"/><Relationship Id="rId288" Type="http://schemas.openxmlformats.org/officeDocument/2006/relationships/image" Target="../media/image433.png"/><Relationship Id="rId15" Type="http://schemas.openxmlformats.org/officeDocument/2006/relationships/customXml" Target="../ink/ink297.xml"/><Relationship Id="rId36" Type="http://schemas.openxmlformats.org/officeDocument/2006/relationships/image" Target="../media/image307.png"/><Relationship Id="rId57" Type="http://schemas.openxmlformats.org/officeDocument/2006/relationships/customXml" Target="../ink/ink318.xml"/><Relationship Id="rId106" Type="http://schemas.openxmlformats.org/officeDocument/2006/relationships/image" Target="../media/image342.png"/><Relationship Id="rId127" Type="http://schemas.openxmlformats.org/officeDocument/2006/relationships/customXml" Target="../ink/ink353.xml"/><Relationship Id="rId262" Type="http://schemas.openxmlformats.org/officeDocument/2006/relationships/image" Target="../media/image420.png"/><Relationship Id="rId283" Type="http://schemas.openxmlformats.org/officeDocument/2006/relationships/customXml" Target="../ink/ink431.xml"/><Relationship Id="rId10" Type="http://schemas.openxmlformats.org/officeDocument/2006/relationships/image" Target="../media/image294.png"/><Relationship Id="rId31" Type="http://schemas.openxmlformats.org/officeDocument/2006/relationships/customXml" Target="../ink/ink305.xml"/><Relationship Id="rId52" Type="http://schemas.openxmlformats.org/officeDocument/2006/relationships/image" Target="../media/image315.png"/><Relationship Id="rId73" Type="http://schemas.openxmlformats.org/officeDocument/2006/relationships/customXml" Target="../ink/ink326.xml"/><Relationship Id="rId78" Type="http://schemas.openxmlformats.org/officeDocument/2006/relationships/image" Target="../media/image328.png"/><Relationship Id="rId94" Type="http://schemas.openxmlformats.org/officeDocument/2006/relationships/image" Target="../media/image336.png"/><Relationship Id="rId99" Type="http://schemas.openxmlformats.org/officeDocument/2006/relationships/customXml" Target="../ink/ink339.xml"/><Relationship Id="rId101" Type="http://schemas.openxmlformats.org/officeDocument/2006/relationships/customXml" Target="../ink/ink340.xml"/><Relationship Id="rId122" Type="http://schemas.openxmlformats.org/officeDocument/2006/relationships/image" Target="../media/image350.png"/><Relationship Id="rId143" Type="http://schemas.openxmlformats.org/officeDocument/2006/relationships/customXml" Target="../ink/ink361.xml"/><Relationship Id="rId148" Type="http://schemas.openxmlformats.org/officeDocument/2006/relationships/image" Target="../media/image363.png"/><Relationship Id="rId164" Type="http://schemas.openxmlformats.org/officeDocument/2006/relationships/image" Target="../media/image371.png"/><Relationship Id="rId169" Type="http://schemas.openxmlformats.org/officeDocument/2006/relationships/customXml" Target="../ink/ink374.xml"/><Relationship Id="rId185" Type="http://schemas.openxmlformats.org/officeDocument/2006/relationships/customXml" Target="../ink/ink382.xml"/><Relationship Id="rId4" Type="http://schemas.openxmlformats.org/officeDocument/2006/relationships/image" Target="../media/image3.png"/><Relationship Id="rId9" Type="http://schemas.openxmlformats.org/officeDocument/2006/relationships/customXml" Target="../ink/ink294.xml"/><Relationship Id="rId180" Type="http://schemas.openxmlformats.org/officeDocument/2006/relationships/image" Target="../media/image379.png"/><Relationship Id="rId210" Type="http://schemas.openxmlformats.org/officeDocument/2006/relationships/image" Target="../media/image394.png"/><Relationship Id="rId215" Type="http://schemas.openxmlformats.org/officeDocument/2006/relationships/customXml" Target="../ink/ink397.xml"/><Relationship Id="rId236" Type="http://schemas.openxmlformats.org/officeDocument/2006/relationships/image" Target="../media/image407.png"/><Relationship Id="rId257" Type="http://schemas.openxmlformats.org/officeDocument/2006/relationships/customXml" Target="../ink/ink418.xml"/><Relationship Id="rId278" Type="http://schemas.openxmlformats.org/officeDocument/2006/relationships/image" Target="../media/image428.png"/><Relationship Id="rId26" Type="http://schemas.openxmlformats.org/officeDocument/2006/relationships/image" Target="../media/image302.png"/><Relationship Id="rId231" Type="http://schemas.openxmlformats.org/officeDocument/2006/relationships/customXml" Target="../ink/ink405.xml"/><Relationship Id="rId252" Type="http://schemas.openxmlformats.org/officeDocument/2006/relationships/image" Target="../media/image415.png"/><Relationship Id="rId273" Type="http://schemas.openxmlformats.org/officeDocument/2006/relationships/customXml" Target="../ink/ink426.xml"/><Relationship Id="rId294" Type="http://schemas.openxmlformats.org/officeDocument/2006/relationships/image" Target="../media/image436.png"/><Relationship Id="rId47" Type="http://schemas.openxmlformats.org/officeDocument/2006/relationships/customXml" Target="../ink/ink313.xml"/><Relationship Id="rId68" Type="http://schemas.openxmlformats.org/officeDocument/2006/relationships/image" Target="../media/image323.png"/><Relationship Id="rId89" Type="http://schemas.openxmlformats.org/officeDocument/2006/relationships/customXml" Target="../ink/ink334.xml"/><Relationship Id="rId112" Type="http://schemas.openxmlformats.org/officeDocument/2006/relationships/image" Target="../media/image345.png"/><Relationship Id="rId133" Type="http://schemas.openxmlformats.org/officeDocument/2006/relationships/customXml" Target="../ink/ink356.xml"/><Relationship Id="rId154" Type="http://schemas.openxmlformats.org/officeDocument/2006/relationships/image" Target="../media/image366.png"/><Relationship Id="rId175" Type="http://schemas.openxmlformats.org/officeDocument/2006/relationships/customXml" Target="../ink/ink377.xml"/><Relationship Id="rId196" Type="http://schemas.openxmlformats.org/officeDocument/2006/relationships/image" Target="../media/image387.png"/><Relationship Id="rId200" Type="http://schemas.openxmlformats.org/officeDocument/2006/relationships/image" Target="../media/image389.png"/><Relationship Id="rId16" Type="http://schemas.openxmlformats.org/officeDocument/2006/relationships/image" Target="../media/image297.png"/><Relationship Id="rId221" Type="http://schemas.openxmlformats.org/officeDocument/2006/relationships/customXml" Target="../ink/ink400.xml"/><Relationship Id="rId242" Type="http://schemas.openxmlformats.org/officeDocument/2006/relationships/image" Target="../media/image410.png"/><Relationship Id="rId263" Type="http://schemas.openxmlformats.org/officeDocument/2006/relationships/customXml" Target="../ink/ink421.xml"/><Relationship Id="rId284" Type="http://schemas.openxmlformats.org/officeDocument/2006/relationships/image" Target="../media/image431.png"/><Relationship Id="rId37" Type="http://schemas.openxmlformats.org/officeDocument/2006/relationships/customXml" Target="../ink/ink308.xml"/><Relationship Id="rId58" Type="http://schemas.openxmlformats.org/officeDocument/2006/relationships/image" Target="../media/image318.png"/><Relationship Id="rId79" Type="http://schemas.openxmlformats.org/officeDocument/2006/relationships/customXml" Target="../ink/ink329.xml"/><Relationship Id="rId102" Type="http://schemas.openxmlformats.org/officeDocument/2006/relationships/image" Target="../media/image340.png"/><Relationship Id="rId123" Type="http://schemas.openxmlformats.org/officeDocument/2006/relationships/customXml" Target="../ink/ink351.xml"/><Relationship Id="rId144" Type="http://schemas.openxmlformats.org/officeDocument/2006/relationships/image" Target="../media/image361.png"/><Relationship Id="rId90" Type="http://schemas.openxmlformats.org/officeDocument/2006/relationships/image" Target="../media/image334.png"/><Relationship Id="rId165" Type="http://schemas.openxmlformats.org/officeDocument/2006/relationships/customXml" Target="../ink/ink372.xml"/><Relationship Id="rId186" Type="http://schemas.openxmlformats.org/officeDocument/2006/relationships/image" Target="../media/image382.png"/><Relationship Id="rId211" Type="http://schemas.openxmlformats.org/officeDocument/2006/relationships/customXml" Target="../ink/ink395.xml"/><Relationship Id="rId232" Type="http://schemas.openxmlformats.org/officeDocument/2006/relationships/image" Target="../media/image405.png"/><Relationship Id="rId253" Type="http://schemas.openxmlformats.org/officeDocument/2006/relationships/customXml" Target="../ink/ink416.xml"/><Relationship Id="rId274" Type="http://schemas.openxmlformats.org/officeDocument/2006/relationships/image" Target="../media/image426.png"/><Relationship Id="rId295" Type="http://schemas.openxmlformats.org/officeDocument/2006/relationships/customXml" Target="../ink/ink437.xml"/><Relationship Id="rId27" Type="http://schemas.openxmlformats.org/officeDocument/2006/relationships/customXml" Target="../ink/ink303.xml"/><Relationship Id="rId48" Type="http://schemas.openxmlformats.org/officeDocument/2006/relationships/image" Target="../media/image313.png"/><Relationship Id="rId69" Type="http://schemas.openxmlformats.org/officeDocument/2006/relationships/customXml" Target="../ink/ink324.xml"/><Relationship Id="rId113" Type="http://schemas.openxmlformats.org/officeDocument/2006/relationships/customXml" Target="../ink/ink346.xml"/><Relationship Id="rId134" Type="http://schemas.openxmlformats.org/officeDocument/2006/relationships/image" Target="../media/image356.png"/><Relationship Id="rId80" Type="http://schemas.openxmlformats.org/officeDocument/2006/relationships/image" Target="../media/image329.png"/><Relationship Id="rId155" Type="http://schemas.openxmlformats.org/officeDocument/2006/relationships/customXml" Target="../ink/ink367.xml"/><Relationship Id="rId176" Type="http://schemas.openxmlformats.org/officeDocument/2006/relationships/image" Target="../media/image377.png"/><Relationship Id="rId197" Type="http://schemas.openxmlformats.org/officeDocument/2006/relationships/customXml" Target="../ink/ink388.xml"/><Relationship Id="rId201" Type="http://schemas.openxmlformats.org/officeDocument/2006/relationships/customXml" Target="../ink/ink390.xml"/><Relationship Id="rId222" Type="http://schemas.openxmlformats.org/officeDocument/2006/relationships/image" Target="../media/image400.png"/><Relationship Id="rId243" Type="http://schemas.openxmlformats.org/officeDocument/2006/relationships/customXml" Target="../ink/ink411.xml"/><Relationship Id="rId264" Type="http://schemas.openxmlformats.org/officeDocument/2006/relationships/image" Target="../media/image421.png"/><Relationship Id="rId285" Type="http://schemas.openxmlformats.org/officeDocument/2006/relationships/customXml" Target="../ink/ink432.xml"/><Relationship Id="rId17" Type="http://schemas.openxmlformats.org/officeDocument/2006/relationships/customXml" Target="../ink/ink298.xml"/><Relationship Id="rId38" Type="http://schemas.openxmlformats.org/officeDocument/2006/relationships/image" Target="../media/image308.png"/><Relationship Id="rId59" Type="http://schemas.openxmlformats.org/officeDocument/2006/relationships/customXml" Target="../ink/ink319.xml"/><Relationship Id="rId103" Type="http://schemas.openxmlformats.org/officeDocument/2006/relationships/customXml" Target="../ink/ink341.xml"/><Relationship Id="rId124" Type="http://schemas.openxmlformats.org/officeDocument/2006/relationships/image" Target="../media/image351.png"/><Relationship Id="rId70" Type="http://schemas.openxmlformats.org/officeDocument/2006/relationships/image" Target="../media/image324.png"/><Relationship Id="rId91" Type="http://schemas.openxmlformats.org/officeDocument/2006/relationships/customXml" Target="../ink/ink335.xml"/><Relationship Id="rId145" Type="http://schemas.openxmlformats.org/officeDocument/2006/relationships/customXml" Target="../ink/ink362.xml"/><Relationship Id="rId166" Type="http://schemas.openxmlformats.org/officeDocument/2006/relationships/image" Target="../media/image372.png"/><Relationship Id="rId187" Type="http://schemas.openxmlformats.org/officeDocument/2006/relationships/customXml" Target="../ink/ink383.xml"/><Relationship Id="rId1" Type="http://schemas.openxmlformats.org/officeDocument/2006/relationships/slideLayout" Target="../slideLayouts/slideLayout7.xml"/><Relationship Id="rId212" Type="http://schemas.openxmlformats.org/officeDocument/2006/relationships/image" Target="../media/image395.png"/><Relationship Id="rId233" Type="http://schemas.openxmlformats.org/officeDocument/2006/relationships/customXml" Target="../ink/ink406.xml"/><Relationship Id="rId254" Type="http://schemas.openxmlformats.org/officeDocument/2006/relationships/image" Target="../media/image416.png"/><Relationship Id="rId28" Type="http://schemas.openxmlformats.org/officeDocument/2006/relationships/image" Target="../media/image303.png"/><Relationship Id="rId49" Type="http://schemas.openxmlformats.org/officeDocument/2006/relationships/customXml" Target="../ink/ink314.xml"/><Relationship Id="rId114" Type="http://schemas.openxmlformats.org/officeDocument/2006/relationships/image" Target="../media/image346.png"/><Relationship Id="rId275" Type="http://schemas.openxmlformats.org/officeDocument/2006/relationships/customXml" Target="../ink/ink427.xml"/><Relationship Id="rId296" Type="http://schemas.openxmlformats.org/officeDocument/2006/relationships/image" Target="../media/image437.png"/><Relationship Id="rId300" Type="http://schemas.openxmlformats.org/officeDocument/2006/relationships/image" Target="../media/image439.png"/><Relationship Id="rId60" Type="http://schemas.openxmlformats.org/officeDocument/2006/relationships/image" Target="../media/image319.png"/><Relationship Id="rId81" Type="http://schemas.openxmlformats.org/officeDocument/2006/relationships/customXml" Target="../ink/ink330.xml"/><Relationship Id="rId135" Type="http://schemas.openxmlformats.org/officeDocument/2006/relationships/customXml" Target="../ink/ink357.xml"/><Relationship Id="rId156" Type="http://schemas.openxmlformats.org/officeDocument/2006/relationships/image" Target="../media/image367.png"/><Relationship Id="rId177" Type="http://schemas.openxmlformats.org/officeDocument/2006/relationships/customXml" Target="../ink/ink378.xml"/><Relationship Id="rId198" Type="http://schemas.openxmlformats.org/officeDocument/2006/relationships/image" Target="../media/image388.png"/><Relationship Id="rId202" Type="http://schemas.openxmlformats.org/officeDocument/2006/relationships/image" Target="../media/image390.png"/><Relationship Id="rId223" Type="http://schemas.openxmlformats.org/officeDocument/2006/relationships/customXml" Target="../ink/ink401.xml"/><Relationship Id="rId244" Type="http://schemas.openxmlformats.org/officeDocument/2006/relationships/image" Target="../media/image411.png"/><Relationship Id="rId18" Type="http://schemas.openxmlformats.org/officeDocument/2006/relationships/image" Target="../media/image298.png"/><Relationship Id="rId39" Type="http://schemas.openxmlformats.org/officeDocument/2006/relationships/customXml" Target="../ink/ink309.xml"/><Relationship Id="rId265" Type="http://schemas.openxmlformats.org/officeDocument/2006/relationships/customXml" Target="../ink/ink422.xml"/><Relationship Id="rId286" Type="http://schemas.openxmlformats.org/officeDocument/2006/relationships/image" Target="../media/image432.png"/><Relationship Id="rId50" Type="http://schemas.openxmlformats.org/officeDocument/2006/relationships/image" Target="../media/image314.png"/><Relationship Id="rId104" Type="http://schemas.openxmlformats.org/officeDocument/2006/relationships/image" Target="../media/image341.png"/><Relationship Id="rId125" Type="http://schemas.openxmlformats.org/officeDocument/2006/relationships/customXml" Target="../ink/ink352.xml"/><Relationship Id="rId146" Type="http://schemas.openxmlformats.org/officeDocument/2006/relationships/image" Target="../media/image362.png"/><Relationship Id="rId167" Type="http://schemas.openxmlformats.org/officeDocument/2006/relationships/customXml" Target="../ink/ink373.xml"/><Relationship Id="rId188" Type="http://schemas.openxmlformats.org/officeDocument/2006/relationships/image" Target="../media/image383.png"/><Relationship Id="rId71" Type="http://schemas.openxmlformats.org/officeDocument/2006/relationships/customXml" Target="../ink/ink325.xml"/><Relationship Id="rId92" Type="http://schemas.openxmlformats.org/officeDocument/2006/relationships/image" Target="../media/image335.png"/><Relationship Id="rId213" Type="http://schemas.openxmlformats.org/officeDocument/2006/relationships/customXml" Target="../ink/ink396.xml"/><Relationship Id="rId234" Type="http://schemas.openxmlformats.org/officeDocument/2006/relationships/image" Target="../media/image40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2EE20D2-985D-7C99-DBEF-465A3C0C7878}"/>
              </a:ext>
            </a:extLst>
          </p:cNvPr>
          <p:cNvGrpSpPr/>
          <p:nvPr/>
        </p:nvGrpSpPr>
        <p:grpSpPr>
          <a:xfrm>
            <a:off x="-593798" y="10682"/>
            <a:ext cx="12871961" cy="6858000"/>
            <a:chOff x="-679961" y="0"/>
            <a:chExt cx="12871961" cy="6858000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366E41CF-79E4-05C1-6DA8-4F3CE72FB3B4}"/>
                </a:ext>
              </a:extLst>
            </p:cNvPr>
            <p:cNvGrpSpPr/>
            <p:nvPr/>
          </p:nvGrpSpPr>
          <p:grpSpPr>
            <a:xfrm>
              <a:off x="-109057" y="0"/>
              <a:ext cx="12301057" cy="6858000"/>
              <a:chOff x="-109057" y="0"/>
              <a:chExt cx="12301057" cy="6858000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EE0846E-C00B-6E82-FE45-35912FFB77DC}"/>
                  </a:ext>
                </a:extLst>
              </p:cNvPr>
              <p:cNvSpPr/>
              <p:nvPr/>
            </p:nvSpPr>
            <p:spPr>
              <a:xfrm>
                <a:off x="-109057" y="0"/>
                <a:ext cx="12301057" cy="68580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78E0184-F871-C8F1-DA69-BB424F33FACF}"/>
                  </a:ext>
                </a:extLst>
              </p:cNvPr>
              <p:cNvSpPr/>
              <p:nvPr/>
            </p:nvSpPr>
            <p:spPr>
              <a:xfrm>
                <a:off x="0" y="123737"/>
                <a:ext cx="12113703" cy="6610525"/>
              </a:xfrm>
              <a:prstGeom prst="rect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05C31E41-A8E5-12B5-48DB-4714AF85C292}"/>
                </a:ext>
              </a:extLst>
            </p:cNvPr>
            <p:cNvGrpSpPr/>
            <p:nvPr/>
          </p:nvGrpSpPr>
          <p:grpSpPr>
            <a:xfrm>
              <a:off x="0" y="145015"/>
              <a:ext cx="12098322" cy="6567967"/>
              <a:chOff x="0" y="155807"/>
              <a:chExt cx="12098322" cy="6567967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57168616-EC44-B353-5CCC-88965D2B7117}"/>
                  </a:ext>
                </a:extLst>
              </p:cNvPr>
              <p:cNvGrpSpPr/>
              <p:nvPr/>
            </p:nvGrpSpPr>
            <p:grpSpPr>
              <a:xfrm>
                <a:off x="0" y="5143500"/>
                <a:ext cx="12098322" cy="1580274"/>
                <a:chOff x="0" y="5143500"/>
                <a:chExt cx="12098322" cy="1580274"/>
              </a:xfrm>
            </p:grpSpPr>
            <p:sp>
              <p:nvSpPr>
                <p:cNvPr id="8" name="Right Triangle 7">
                  <a:extLst>
                    <a:ext uri="{FF2B5EF4-FFF2-40B4-BE49-F238E27FC236}">
                      <a16:creationId xmlns:a16="http://schemas.microsoft.com/office/drawing/2014/main" id="{4C92798D-2CC7-FC86-A32A-B7E781D7C2EF}"/>
                    </a:ext>
                  </a:extLst>
                </p:cNvPr>
                <p:cNvSpPr/>
                <p:nvPr/>
              </p:nvSpPr>
              <p:spPr>
                <a:xfrm>
                  <a:off x="0" y="5283402"/>
                  <a:ext cx="1879134" cy="1417740"/>
                </a:xfrm>
                <a:prstGeom prst="rtTriangl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a-IR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پایتون 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python</a:t>
                  </a:r>
                </a:p>
              </p:txBody>
            </p:sp>
            <p:sp>
              <p:nvSpPr>
                <p:cNvPr id="9" name="Right Triangle 8">
                  <a:extLst>
                    <a:ext uri="{FF2B5EF4-FFF2-40B4-BE49-F238E27FC236}">
                      <a16:creationId xmlns:a16="http://schemas.microsoft.com/office/drawing/2014/main" id="{AC8C71EB-37CF-0E28-ED53-9C6F8AE5BE78}"/>
                    </a:ext>
                  </a:extLst>
                </p:cNvPr>
                <p:cNvSpPr/>
                <p:nvPr/>
              </p:nvSpPr>
              <p:spPr>
                <a:xfrm rot="16200000">
                  <a:off x="10599315" y="5224767"/>
                  <a:ext cx="1580274" cy="1417740"/>
                </a:xfrm>
                <a:prstGeom prst="rtTriangl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b" anchorCtr="0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a-IR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مهندس بیننده</a:t>
                  </a:r>
                  <a:endParaRPr kumimoji="0" lang="en-US" sz="1800" b="0" i="0" u="none" strike="noStrike" kern="1200" cap="none" spc="0" normalizeH="0" baseline="0" noProof="0" dirty="0">
                    <a:ln w="12700">
                      <a:solidFill>
                        <a:prstClr val="black"/>
                      </a:solidFill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A43D92B7-F962-47CC-CB5D-E53D142964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155807"/>
                <a:ext cx="323850" cy="323850"/>
              </a:xfrm>
              <a:prstGeom prst="rect">
                <a:avLst/>
              </a:prstGeom>
            </p:spPr>
          </p:pic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D7BC513C-0535-84B5-9BF6-5CF5C585793B}"/>
                </a:ext>
              </a:extLst>
            </p:cNvPr>
            <p:cNvGrpSpPr/>
            <p:nvPr/>
          </p:nvGrpSpPr>
          <p:grpSpPr>
            <a:xfrm>
              <a:off x="0" y="123737"/>
              <a:ext cx="12098322" cy="6567967"/>
              <a:chOff x="0" y="166295"/>
              <a:chExt cx="12098322" cy="6567967"/>
            </a:xfrm>
          </p:grpSpPr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6F5AB359-50E2-CADC-0D78-1D9307574811}"/>
                  </a:ext>
                </a:extLst>
              </p:cNvPr>
              <p:cNvGrpSpPr/>
              <p:nvPr/>
            </p:nvGrpSpPr>
            <p:grpSpPr>
              <a:xfrm>
                <a:off x="0" y="5153988"/>
                <a:ext cx="12098322" cy="1580274"/>
                <a:chOff x="0" y="5143500"/>
                <a:chExt cx="12098322" cy="1580274"/>
              </a:xfrm>
            </p:grpSpPr>
            <p:sp>
              <p:nvSpPr>
                <p:cNvPr id="37" name="Right Triangle 36">
                  <a:extLst>
                    <a:ext uri="{FF2B5EF4-FFF2-40B4-BE49-F238E27FC236}">
                      <a16:creationId xmlns:a16="http://schemas.microsoft.com/office/drawing/2014/main" id="{D8712E3B-EAEA-0C0E-48E0-2B5F31827F64}"/>
                    </a:ext>
                  </a:extLst>
                </p:cNvPr>
                <p:cNvSpPr/>
                <p:nvPr/>
              </p:nvSpPr>
              <p:spPr>
                <a:xfrm>
                  <a:off x="0" y="5283402"/>
                  <a:ext cx="1879134" cy="1417740"/>
                </a:xfrm>
                <a:prstGeom prst="rtTriangl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a-IR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پایتون 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python</a:t>
                  </a:r>
                </a:p>
              </p:txBody>
            </p:sp>
            <p:sp>
              <p:nvSpPr>
                <p:cNvPr id="38" name="Right Triangle 37">
                  <a:extLst>
                    <a:ext uri="{FF2B5EF4-FFF2-40B4-BE49-F238E27FC236}">
                      <a16:creationId xmlns:a16="http://schemas.microsoft.com/office/drawing/2014/main" id="{DC3A3081-7C47-F5CB-05A9-1BAA75BA04CF}"/>
                    </a:ext>
                  </a:extLst>
                </p:cNvPr>
                <p:cNvSpPr/>
                <p:nvPr/>
              </p:nvSpPr>
              <p:spPr>
                <a:xfrm rot="16200000">
                  <a:off x="10599315" y="5224767"/>
                  <a:ext cx="1580274" cy="1417740"/>
                </a:xfrm>
                <a:prstGeom prst="rtTriangl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b" anchorCtr="0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a-IR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مهندس بیننده</a:t>
                  </a:r>
                  <a:endParaRPr kumimoji="0" lang="en-US" sz="1800" b="0" i="0" u="none" strike="noStrike" kern="1200" cap="none" spc="0" normalizeH="0" baseline="0" noProof="0" dirty="0">
                    <a:ln w="12700">
                      <a:solidFill>
                        <a:prstClr val="black"/>
                      </a:solidFill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DD781606-D67D-F3E8-CB12-2F70C9CF63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166295"/>
                <a:ext cx="323850" cy="323850"/>
              </a:xfrm>
              <a:prstGeom prst="rect">
                <a:avLst/>
              </a:prstGeom>
            </p:spPr>
          </p:pic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34D26853-DBE5-DEF2-A29E-CE339B6C9B1A}"/>
                    </a:ext>
                  </a:extLst>
                </p14:cNvPr>
                <p14:cNvContentPartPr/>
                <p14:nvPr/>
              </p14:nvContentPartPr>
              <p14:xfrm>
                <a:off x="-679961" y="3581838"/>
                <a:ext cx="36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4D26853-DBE5-DEF2-A29E-CE339B6C9B1A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-688601" y="357319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D4CA90C-07A9-EAD6-B9B1-9DEB90D6EE45}"/>
                  </a:ext>
                </a:extLst>
              </p14:cNvPr>
              <p14:cNvContentPartPr/>
              <p14:nvPr/>
            </p14:nvContentPartPr>
            <p14:xfrm>
              <a:off x="11427377" y="409097"/>
              <a:ext cx="48960" cy="223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D4CA90C-07A9-EAD6-B9B1-9DEB90D6EE4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418737" y="400457"/>
                <a:ext cx="66600" cy="39960"/>
              </a:xfrm>
              <a:prstGeom prst="rect">
                <a:avLst/>
              </a:prstGeom>
            </p:spPr>
          </p:pic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ABB3A4E9-492D-CF9A-5216-BA048D26131D}"/>
              </a:ext>
            </a:extLst>
          </p:cNvPr>
          <p:cNvGrpSpPr/>
          <p:nvPr/>
        </p:nvGrpSpPr>
        <p:grpSpPr>
          <a:xfrm>
            <a:off x="424337" y="735977"/>
            <a:ext cx="2162520" cy="552600"/>
            <a:chOff x="424337" y="735977"/>
            <a:chExt cx="2162520" cy="552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1274245-023C-AD32-3C06-03EA6A6DA48B}"/>
                    </a:ext>
                  </a:extLst>
                </p14:cNvPr>
                <p14:cNvContentPartPr/>
                <p14:nvPr/>
              </p14:nvContentPartPr>
              <p14:xfrm>
                <a:off x="424337" y="896537"/>
                <a:ext cx="234360" cy="3920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1274245-023C-AD32-3C06-03EA6A6DA48B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15697" y="887537"/>
                  <a:ext cx="252000" cy="40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7FDB933E-C1BA-2EAC-EACC-FA4D1F152E5E}"/>
                    </a:ext>
                  </a:extLst>
                </p14:cNvPr>
                <p14:cNvContentPartPr/>
                <p14:nvPr/>
              </p14:nvContentPartPr>
              <p14:xfrm>
                <a:off x="648617" y="1023617"/>
                <a:ext cx="222840" cy="2098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7FDB933E-C1BA-2EAC-EACC-FA4D1F152E5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39977" y="1014977"/>
                  <a:ext cx="24048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77751C66-651A-D07E-FAA2-1F53ACF80697}"/>
                    </a:ext>
                  </a:extLst>
                </p14:cNvPr>
                <p14:cNvContentPartPr/>
                <p14:nvPr/>
              </p14:nvContentPartPr>
              <p14:xfrm>
                <a:off x="928337" y="735977"/>
                <a:ext cx="115560" cy="4870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77751C66-651A-D07E-FAA2-1F53ACF80697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19697" y="726977"/>
                  <a:ext cx="133200" cy="50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30BB531E-5405-2C3F-EDC2-B563F78AF697}"/>
                    </a:ext>
                  </a:extLst>
                </p14:cNvPr>
                <p14:cNvContentPartPr/>
                <p14:nvPr/>
              </p14:nvContentPartPr>
              <p14:xfrm>
                <a:off x="938417" y="961337"/>
                <a:ext cx="168120" cy="702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30BB531E-5405-2C3F-EDC2-B563F78AF697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29417" y="952337"/>
                  <a:ext cx="18576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46FC37F-E752-BE4B-F832-F145744D5802}"/>
                    </a:ext>
                  </a:extLst>
                </p14:cNvPr>
                <p14:cNvContentPartPr/>
                <p14:nvPr/>
              </p14:nvContentPartPr>
              <p14:xfrm>
                <a:off x="1026257" y="1002737"/>
                <a:ext cx="216720" cy="1774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46FC37F-E752-BE4B-F832-F145744D5802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017617" y="993737"/>
                  <a:ext cx="23436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7B1F6F9-1BE1-1EEB-D12D-570700F05F1F}"/>
                    </a:ext>
                  </a:extLst>
                </p14:cNvPr>
                <p14:cNvContentPartPr/>
                <p14:nvPr/>
              </p14:nvContentPartPr>
              <p14:xfrm>
                <a:off x="1317497" y="791057"/>
                <a:ext cx="151920" cy="4035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7B1F6F9-1BE1-1EEB-D12D-570700F05F1F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308497" y="782417"/>
                  <a:ext cx="169560" cy="42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1465A2C8-518D-9CFC-A7D1-EBF74A5A5213}"/>
                    </a:ext>
                  </a:extLst>
                </p14:cNvPr>
                <p14:cNvContentPartPr/>
                <p14:nvPr/>
              </p14:nvContentPartPr>
              <p14:xfrm>
                <a:off x="1545017" y="944777"/>
                <a:ext cx="253080" cy="1573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1465A2C8-518D-9CFC-A7D1-EBF74A5A5213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536017" y="936137"/>
                  <a:ext cx="27072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72A0118-87A2-50DA-9D45-38BBCA0AC316}"/>
                    </a:ext>
                  </a:extLst>
                </p14:cNvPr>
                <p14:cNvContentPartPr/>
                <p14:nvPr/>
              </p14:nvContentPartPr>
              <p14:xfrm>
                <a:off x="1762457" y="953057"/>
                <a:ext cx="83160" cy="2480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72A0118-87A2-50DA-9D45-38BBCA0AC316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753817" y="944057"/>
                  <a:ext cx="10080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3204044-A2FF-7C34-25E1-46494DF0783A}"/>
                    </a:ext>
                  </a:extLst>
                </p14:cNvPr>
                <p14:cNvContentPartPr/>
                <p14:nvPr/>
              </p14:nvContentPartPr>
              <p14:xfrm>
                <a:off x="1921937" y="933617"/>
                <a:ext cx="174600" cy="1947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3204044-A2FF-7C34-25E1-46494DF0783A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912937" y="924617"/>
                  <a:ext cx="19224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54807F80-E797-09A0-836F-1DCB13FAB36A}"/>
                    </a:ext>
                  </a:extLst>
                </p14:cNvPr>
                <p14:cNvContentPartPr/>
                <p14:nvPr/>
              </p14:nvContentPartPr>
              <p14:xfrm>
                <a:off x="2174297" y="997697"/>
                <a:ext cx="355680" cy="1040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54807F80-E797-09A0-836F-1DCB13FAB36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165657" y="989057"/>
                  <a:ext cx="37332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9313A28-B4CC-BC02-2F9C-084AACA27984}"/>
                    </a:ext>
                  </a:extLst>
                </p14:cNvPr>
                <p14:cNvContentPartPr/>
                <p14:nvPr/>
              </p14:nvContentPartPr>
              <p14:xfrm>
                <a:off x="2481377" y="963137"/>
                <a:ext cx="105480" cy="1929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9313A28-B4CC-BC02-2F9C-084AACA27984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472377" y="954137"/>
                  <a:ext cx="123120" cy="210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279AF11-CD32-F221-6DDA-FAA90BBE3E83}"/>
              </a:ext>
            </a:extLst>
          </p:cNvPr>
          <p:cNvGrpSpPr/>
          <p:nvPr/>
        </p:nvGrpSpPr>
        <p:grpSpPr>
          <a:xfrm>
            <a:off x="2828777" y="667577"/>
            <a:ext cx="833760" cy="602280"/>
            <a:chOff x="2828777" y="667577"/>
            <a:chExt cx="833760" cy="602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F46049C2-332E-DCF9-0B72-E440D0D54A40}"/>
                    </a:ext>
                  </a:extLst>
                </p14:cNvPr>
                <p14:cNvContentPartPr/>
                <p14:nvPr/>
              </p14:nvContentPartPr>
              <p14:xfrm>
                <a:off x="2828777" y="722657"/>
                <a:ext cx="217440" cy="604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F46049C2-332E-DCF9-0B72-E440D0D54A40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819777" y="714017"/>
                  <a:ext cx="23508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3CC120EB-B351-0540-4237-DB25A25B4CFE}"/>
                    </a:ext>
                  </a:extLst>
                </p14:cNvPr>
                <p14:cNvContentPartPr/>
                <p14:nvPr/>
              </p14:nvContentPartPr>
              <p14:xfrm>
                <a:off x="2853257" y="778817"/>
                <a:ext cx="48600" cy="3294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3CC120EB-B351-0540-4237-DB25A25B4CFE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844617" y="769817"/>
                  <a:ext cx="66240" cy="34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E411EB32-06A5-26B2-0691-55B58E2D6B25}"/>
                    </a:ext>
                  </a:extLst>
                </p14:cNvPr>
                <p14:cNvContentPartPr/>
                <p14:nvPr/>
              </p14:nvContentPartPr>
              <p14:xfrm>
                <a:off x="2977817" y="862697"/>
                <a:ext cx="170280" cy="1551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E411EB32-06A5-26B2-0691-55B58E2D6B25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969177" y="854057"/>
                  <a:ext cx="18792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771B04B6-124F-B2ED-043E-2ADE13200397}"/>
                    </a:ext>
                  </a:extLst>
                </p14:cNvPr>
                <p14:cNvContentPartPr/>
                <p14:nvPr/>
              </p14:nvContentPartPr>
              <p14:xfrm>
                <a:off x="3161417" y="872057"/>
                <a:ext cx="75960" cy="3978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771B04B6-124F-B2ED-043E-2ADE13200397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152417" y="863057"/>
                  <a:ext cx="93600" cy="41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3ED523BB-35BB-4FA6-D465-240B0E06D02B}"/>
                    </a:ext>
                  </a:extLst>
                </p14:cNvPr>
                <p14:cNvContentPartPr/>
                <p14:nvPr/>
              </p14:nvContentPartPr>
              <p14:xfrm>
                <a:off x="3301457" y="773417"/>
                <a:ext cx="106560" cy="2023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3ED523BB-35BB-4FA6-D465-240B0E06D02B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292817" y="764417"/>
                  <a:ext cx="12420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FA8DA30D-10E8-90DC-8B90-5CAB023CFCDF}"/>
                    </a:ext>
                  </a:extLst>
                </p14:cNvPr>
                <p14:cNvContentPartPr/>
                <p14:nvPr/>
              </p14:nvContentPartPr>
              <p14:xfrm>
                <a:off x="3393617" y="667577"/>
                <a:ext cx="112320" cy="3960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FA8DA30D-10E8-90DC-8B90-5CAB023CFCDF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384617" y="658937"/>
                  <a:ext cx="129960" cy="41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D71C7D3E-FB3D-E40B-661B-C35DA5424A51}"/>
                    </a:ext>
                  </a:extLst>
                </p14:cNvPr>
                <p14:cNvContentPartPr/>
                <p14:nvPr/>
              </p14:nvContentPartPr>
              <p14:xfrm>
                <a:off x="3523577" y="829217"/>
                <a:ext cx="138960" cy="2239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D71C7D3E-FB3D-E40B-661B-C35DA5424A51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514937" y="820577"/>
                  <a:ext cx="156600" cy="241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F4E88FB5-D556-7691-62F0-7BB0ABBB3518}"/>
              </a:ext>
            </a:extLst>
          </p:cNvPr>
          <p:cNvGrpSpPr/>
          <p:nvPr/>
        </p:nvGrpSpPr>
        <p:grpSpPr>
          <a:xfrm>
            <a:off x="8909177" y="694937"/>
            <a:ext cx="1267560" cy="513720"/>
            <a:chOff x="8909177" y="694937"/>
            <a:chExt cx="1267560" cy="513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A1BE3E2E-D826-E254-A513-64B96C0B86DF}"/>
                    </a:ext>
                  </a:extLst>
                </p14:cNvPr>
                <p14:cNvContentPartPr/>
                <p14:nvPr/>
              </p14:nvContentPartPr>
              <p14:xfrm>
                <a:off x="8909177" y="722657"/>
                <a:ext cx="102960" cy="48600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A1BE3E2E-D826-E254-A513-64B96C0B86DF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8900177" y="713657"/>
                  <a:ext cx="120600" cy="50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933AC5EE-FC6F-45F4-EF36-BEC91591B8C7}"/>
                    </a:ext>
                  </a:extLst>
                </p14:cNvPr>
                <p14:cNvContentPartPr/>
                <p14:nvPr/>
              </p14:nvContentPartPr>
              <p14:xfrm>
                <a:off x="9152537" y="885377"/>
                <a:ext cx="229320" cy="2232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933AC5EE-FC6F-45F4-EF36-BEC91591B8C7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9143537" y="876737"/>
                  <a:ext cx="24696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291450AC-7C4F-FA33-5A2C-E8D888172EAF}"/>
                    </a:ext>
                  </a:extLst>
                </p14:cNvPr>
                <p14:cNvContentPartPr/>
                <p14:nvPr/>
              </p14:nvContentPartPr>
              <p14:xfrm>
                <a:off x="9433337" y="1000937"/>
                <a:ext cx="113760" cy="1814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291450AC-7C4F-FA33-5A2C-E8D888172EAF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9424337" y="991937"/>
                  <a:ext cx="13140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C71F3C19-C5B7-BAF1-0A3F-68E60351F0C3}"/>
                    </a:ext>
                  </a:extLst>
                </p14:cNvPr>
                <p14:cNvContentPartPr/>
                <p14:nvPr/>
              </p14:nvContentPartPr>
              <p14:xfrm>
                <a:off x="9655457" y="788897"/>
                <a:ext cx="226080" cy="3135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C71F3C19-C5B7-BAF1-0A3F-68E60351F0C3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9646457" y="780257"/>
                  <a:ext cx="243720" cy="3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2B21026E-E1BE-D8FE-0EF0-C4C14305B04B}"/>
                    </a:ext>
                  </a:extLst>
                </p14:cNvPr>
                <p14:cNvContentPartPr/>
                <p14:nvPr/>
              </p14:nvContentPartPr>
              <p14:xfrm>
                <a:off x="10041377" y="694937"/>
                <a:ext cx="135360" cy="48060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2B21026E-E1BE-D8FE-0EF0-C4C14305B04B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0032377" y="686297"/>
                  <a:ext cx="153000" cy="498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A6BA6F11-1D48-252E-99FF-C525E9F6CCB3}"/>
              </a:ext>
            </a:extLst>
          </p:cNvPr>
          <p:cNvGrpSpPr/>
          <p:nvPr/>
        </p:nvGrpSpPr>
        <p:grpSpPr>
          <a:xfrm>
            <a:off x="350897" y="1860617"/>
            <a:ext cx="352440" cy="183960"/>
            <a:chOff x="350897" y="1860617"/>
            <a:chExt cx="352440" cy="183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79B00DB1-D622-E2C0-4020-59949C07B795}"/>
                    </a:ext>
                  </a:extLst>
                </p14:cNvPr>
                <p14:cNvContentPartPr/>
                <p14:nvPr/>
              </p14:nvContentPartPr>
              <p14:xfrm>
                <a:off x="350897" y="1905617"/>
                <a:ext cx="238320" cy="5220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79B00DB1-D622-E2C0-4020-59949C07B795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42257" y="1896977"/>
                  <a:ext cx="25596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71CF995F-8117-2A7D-64F0-3665C9D69311}"/>
                    </a:ext>
                  </a:extLst>
                </p14:cNvPr>
                <p14:cNvContentPartPr/>
                <p14:nvPr/>
              </p14:nvContentPartPr>
              <p14:xfrm>
                <a:off x="579137" y="1860617"/>
                <a:ext cx="124200" cy="18396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71CF995F-8117-2A7D-64F0-3665C9D69311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570497" y="1851617"/>
                  <a:ext cx="141840" cy="201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9370E118-3007-00A0-0EE6-F6786408D594}"/>
              </a:ext>
            </a:extLst>
          </p:cNvPr>
          <p:cNvGrpSpPr/>
          <p:nvPr/>
        </p:nvGrpSpPr>
        <p:grpSpPr>
          <a:xfrm>
            <a:off x="993857" y="1517537"/>
            <a:ext cx="1114200" cy="416520"/>
            <a:chOff x="993857" y="1517537"/>
            <a:chExt cx="1114200" cy="416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C1359097-37D7-C164-F6A3-9AB6383E9CF0}"/>
                    </a:ext>
                  </a:extLst>
                </p14:cNvPr>
                <p14:cNvContentPartPr/>
                <p14:nvPr/>
              </p14:nvContentPartPr>
              <p14:xfrm>
                <a:off x="1076657" y="1554617"/>
                <a:ext cx="24840" cy="36180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C1359097-37D7-C164-F6A3-9AB6383E9CF0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068017" y="1545977"/>
                  <a:ext cx="42480" cy="37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63AC56E4-A479-0802-498D-E6AAC862A93C}"/>
                    </a:ext>
                  </a:extLst>
                </p14:cNvPr>
                <p14:cNvContentPartPr/>
                <p14:nvPr/>
              </p14:nvContentPartPr>
              <p14:xfrm>
                <a:off x="993857" y="1823537"/>
                <a:ext cx="162720" cy="5544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63AC56E4-A479-0802-498D-E6AAC862A93C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984857" y="1814537"/>
                  <a:ext cx="18036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CD221B27-60AC-3ED2-9723-3023293C82BD}"/>
                    </a:ext>
                  </a:extLst>
                </p14:cNvPr>
                <p14:cNvContentPartPr/>
                <p14:nvPr/>
              </p14:nvContentPartPr>
              <p14:xfrm>
                <a:off x="1124537" y="1800137"/>
                <a:ext cx="211680" cy="13392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CD221B27-60AC-3ED2-9723-3023293C82BD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115897" y="1791497"/>
                  <a:ext cx="22932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6578246E-E209-7D9C-3DDD-2FECF5E03A4A}"/>
                    </a:ext>
                  </a:extLst>
                </p14:cNvPr>
                <p14:cNvContentPartPr/>
                <p14:nvPr/>
              </p14:nvContentPartPr>
              <p14:xfrm>
                <a:off x="1333337" y="1598177"/>
                <a:ext cx="237240" cy="31680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6578246E-E209-7D9C-3DDD-2FECF5E03A4A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324337" y="1589177"/>
                  <a:ext cx="25488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EA7DEF95-58E9-977E-ACFC-3EDE322D6FDB}"/>
                    </a:ext>
                  </a:extLst>
                </p14:cNvPr>
                <p14:cNvContentPartPr/>
                <p14:nvPr/>
              </p14:nvContentPartPr>
              <p14:xfrm>
                <a:off x="1596857" y="1517537"/>
                <a:ext cx="63720" cy="27576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EA7DEF95-58E9-977E-ACFC-3EDE322D6FDB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587857" y="1508537"/>
                  <a:ext cx="81360" cy="29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B5897E07-5621-DEE2-AC7F-611990915C3C}"/>
                    </a:ext>
                  </a:extLst>
                </p14:cNvPr>
                <p14:cNvContentPartPr/>
                <p14:nvPr/>
              </p14:nvContentPartPr>
              <p14:xfrm>
                <a:off x="1694777" y="1667297"/>
                <a:ext cx="272880" cy="20628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B5897E07-5621-DEE2-AC7F-611990915C3C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685777" y="1658297"/>
                  <a:ext cx="29052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56BC08FD-EF77-3A06-7143-CC99B812092B}"/>
                    </a:ext>
                  </a:extLst>
                </p14:cNvPr>
                <p14:cNvContentPartPr/>
                <p14:nvPr/>
              </p14:nvContentPartPr>
              <p14:xfrm>
                <a:off x="2002217" y="1786457"/>
                <a:ext cx="58680" cy="1368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56BC08FD-EF77-3A06-7143-CC99B812092B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1993577" y="1777817"/>
                  <a:ext cx="7632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E3018579-9CAC-17C5-9173-B45154A450B2}"/>
                    </a:ext>
                  </a:extLst>
                </p14:cNvPr>
                <p14:cNvContentPartPr/>
                <p14:nvPr/>
              </p14:nvContentPartPr>
              <p14:xfrm>
                <a:off x="1991777" y="1855217"/>
                <a:ext cx="116280" cy="2988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E3018579-9CAC-17C5-9173-B45154A450B2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982777" y="1846577"/>
                  <a:ext cx="133920" cy="47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9395BA95-362D-A7C5-D8B5-0C601031FB95}"/>
              </a:ext>
            </a:extLst>
          </p:cNvPr>
          <p:cNvGrpSpPr/>
          <p:nvPr/>
        </p:nvGrpSpPr>
        <p:grpSpPr>
          <a:xfrm>
            <a:off x="2416217" y="1533377"/>
            <a:ext cx="385560" cy="441720"/>
            <a:chOff x="2416217" y="1533377"/>
            <a:chExt cx="385560" cy="441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B0F9DE2D-1B62-6861-A3C4-064FB8698D3C}"/>
                    </a:ext>
                  </a:extLst>
                </p14:cNvPr>
                <p14:cNvContentPartPr/>
                <p14:nvPr/>
              </p14:nvContentPartPr>
              <p14:xfrm>
                <a:off x="2416217" y="1718057"/>
                <a:ext cx="60480" cy="23184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B0F9DE2D-1B62-6861-A3C4-064FB8698D3C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2407577" y="1709417"/>
                  <a:ext cx="7812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6064C980-5C92-BC2E-7084-71D9610F2F59}"/>
                    </a:ext>
                  </a:extLst>
                </p14:cNvPr>
                <p14:cNvContentPartPr/>
                <p14:nvPr/>
              </p14:nvContentPartPr>
              <p14:xfrm>
                <a:off x="2448257" y="1533377"/>
                <a:ext cx="170640" cy="40464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6064C980-5C92-BC2E-7084-71D9610F2F59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2439617" y="1524737"/>
                  <a:ext cx="188280" cy="42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F7D3734C-B450-A9E7-F072-2B9BFB463CEF}"/>
                    </a:ext>
                  </a:extLst>
                </p14:cNvPr>
                <p14:cNvContentPartPr/>
                <p14:nvPr/>
              </p14:nvContentPartPr>
              <p14:xfrm>
                <a:off x="2714297" y="1832537"/>
                <a:ext cx="87480" cy="14256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F7D3734C-B450-A9E7-F072-2B9BFB463CEF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2705297" y="1823537"/>
                  <a:ext cx="105120" cy="160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DA57C281-E656-E818-8F90-6A5DE8890489}"/>
              </a:ext>
            </a:extLst>
          </p:cNvPr>
          <p:cNvGrpSpPr/>
          <p:nvPr/>
        </p:nvGrpSpPr>
        <p:grpSpPr>
          <a:xfrm>
            <a:off x="3009857" y="1569017"/>
            <a:ext cx="1049400" cy="421200"/>
            <a:chOff x="3009857" y="1569017"/>
            <a:chExt cx="1049400" cy="421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A8821833-C33E-159E-4956-F14EDC5A20F1}"/>
                    </a:ext>
                  </a:extLst>
                </p14:cNvPr>
                <p14:cNvContentPartPr/>
                <p14:nvPr/>
              </p14:nvContentPartPr>
              <p14:xfrm>
                <a:off x="3009857" y="1569017"/>
                <a:ext cx="142560" cy="40356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A8821833-C33E-159E-4956-F14EDC5A20F1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3000857" y="1560017"/>
                  <a:ext cx="160200" cy="42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7EF50B9F-8A80-7BBD-3ABE-E5808C383B87}"/>
                    </a:ext>
                  </a:extLst>
                </p14:cNvPr>
                <p14:cNvContentPartPr/>
                <p14:nvPr/>
              </p14:nvContentPartPr>
              <p14:xfrm>
                <a:off x="3018497" y="1753337"/>
                <a:ext cx="171000" cy="15732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7EF50B9F-8A80-7BBD-3ABE-E5808C383B87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3009497" y="1744337"/>
                  <a:ext cx="18864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A3D7774D-7ED1-BDB2-9DB5-1006A543864B}"/>
                    </a:ext>
                  </a:extLst>
                </p14:cNvPr>
                <p14:cNvContentPartPr/>
                <p14:nvPr/>
              </p14:nvContentPartPr>
              <p14:xfrm>
                <a:off x="3289937" y="1621577"/>
                <a:ext cx="27720" cy="36504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A3D7774D-7ED1-BDB2-9DB5-1006A543864B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3281297" y="1612577"/>
                  <a:ext cx="45360" cy="38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312662AE-EE8F-11FC-BCC9-EFCF732F38E0}"/>
                    </a:ext>
                  </a:extLst>
                </p14:cNvPr>
                <p14:cNvContentPartPr/>
                <p14:nvPr/>
              </p14:nvContentPartPr>
              <p14:xfrm>
                <a:off x="3284177" y="1603937"/>
                <a:ext cx="289800" cy="37440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312662AE-EE8F-11FC-BCC9-EFCF732F38E0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3275537" y="1594937"/>
                  <a:ext cx="307440" cy="39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22FF8BBA-C819-122B-0AB7-49785D3D16C2}"/>
                    </a:ext>
                  </a:extLst>
                </p14:cNvPr>
                <p14:cNvContentPartPr/>
                <p14:nvPr/>
              </p14:nvContentPartPr>
              <p14:xfrm>
                <a:off x="3629057" y="1814537"/>
                <a:ext cx="174240" cy="17568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22FF8BBA-C819-122B-0AB7-49785D3D16C2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3620417" y="1805537"/>
                  <a:ext cx="19188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3E04DECE-7DDA-1ABE-0B43-DE37FB017FB8}"/>
                    </a:ext>
                  </a:extLst>
                </p14:cNvPr>
                <p14:cNvContentPartPr/>
                <p14:nvPr/>
              </p14:nvContentPartPr>
              <p14:xfrm>
                <a:off x="3918857" y="1776377"/>
                <a:ext cx="140400" cy="12708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3E04DECE-7DDA-1ABE-0B43-DE37FB017FB8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3909857" y="1767737"/>
                  <a:ext cx="158040" cy="144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DA2A291D-3FD9-C858-8990-9625BB736291}"/>
              </a:ext>
            </a:extLst>
          </p:cNvPr>
          <p:cNvGrpSpPr/>
          <p:nvPr/>
        </p:nvGrpSpPr>
        <p:grpSpPr>
          <a:xfrm>
            <a:off x="9062177" y="1477577"/>
            <a:ext cx="1516320" cy="443160"/>
            <a:chOff x="9062177" y="1477577"/>
            <a:chExt cx="1516320" cy="443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16D97AD2-0D50-45CF-69F4-5BE790162769}"/>
                    </a:ext>
                  </a:extLst>
                </p14:cNvPr>
                <p14:cNvContentPartPr/>
                <p14:nvPr/>
              </p14:nvContentPartPr>
              <p14:xfrm>
                <a:off x="9062177" y="1739297"/>
                <a:ext cx="84240" cy="17064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16D97AD2-0D50-45CF-69F4-5BE790162769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9053177" y="1730297"/>
                  <a:ext cx="10188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421B05A5-4922-02A9-8D7E-1D98EBF3B319}"/>
                    </a:ext>
                  </a:extLst>
                </p14:cNvPr>
                <p14:cNvContentPartPr/>
                <p14:nvPr/>
              </p14:nvContentPartPr>
              <p14:xfrm>
                <a:off x="9285017" y="1535537"/>
                <a:ext cx="164880" cy="32688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421B05A5-4922-02A9-8D7E-1D98EBF3B319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9276377" y="1526537"/>
                  <a:ext cx="182520" cy="34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7DE9B4B0-9A41-9A0D-5057-32AC6A2355EF}"/>
                    </a:ext>
                  </a:extLst>
                </p14:cNvPr>
                <p14:cNvContentPartPr/>
                <p14:nvPr/>
              </p14:nvContentPartPr>
              <p14:xfrm>
                <a:off x="9507137" y="1601777"/>
                <a:ext cx="219960" cy="22428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7DE9B4B0-9A41-9A0D-5057-32AC6A2355EF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9498497" y="1593137"/>
                  <a:ext cx="23760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3FDD72AA-0E5E-D94C-A41B-CBC31D7FF90C}"/>
                    </a:ext>
                  </a:extLst>
                </p14:cNvPr>
                <p14:cNvContentPartPr/>
                <p14:nvPr/>
              </p14:nvContentPartPr>
              <p14:xfrm>
                <a:off x="9747977" y="1701857"/>
                <a:ext cx="69840" cy="16236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3FDD72AA-0E5E-D94C-A41B-CBC31D7FF90C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9738977" y="1693217"/>
                  <a:ext cx="8748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23D97784-D388-A6A6-B28A-8773DAC2175C}"/>
                    </a:ext>
                  </a:extLst>
                </p14:cNvPr>
                <p14:cNvContentPartPr/>
                <p14:nvPr/>
              </p14:nvContentPartPr>
              <p14:xfrm>
                <a:off x="9908897" y="1524737"/>
                <a:ext cx="229320" cy="34236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23D97784-D388-A6A6-B28A-8773DAC2175C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9899897" y="1515737"/>
                  <a:ext cx="246960" cy="36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F7909566-F566-B291-C57B-A17B8D23C92E}"/>
                    </a:ext>
                  </a:extLst>
                </p14:cNvPr>
                <p14:cNvContentPartPr/>
                <p14:nvPr/>
              </p14:nvContentPartPr>
              <p14:xfrm>
                <a:off x="10232897" y="1477577"/>
                <a:ext cx="118800" cy="39564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F7909566-F566-B291-C57B-A17B8D23C92E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10224257" y="1468937"/>
                  <a:ext cx="136440" cy="41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0C58FD92-5DA8-0FDC-AA23-8E0CA1CE3F0B}"/>
                    </a:ext>
                  </a:extLst>
                </p14:cNvPr>
                <p14:cNvContentPartPr/>
                <p14:nvPr/>
              </p14:nvContentPartPr>
              <p14:xfrm>
                <a:off x="10507937" y="1762697"/>
                <a:ext cx="70560" cy="15804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0C58FD92-5DA8-0FDC-AA23-8E0CA1CE3F0B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10498937" y="1753697"/>
                  <a:ext cx="88200" cy="175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74B6CB1E-79C4-D716-8790-19D954B29322}"/>
              </a:ext>
            </a:extLst>
          </p:cNvPr>
          <p:cNvGrpSpPr/>
          <p:nvPr/>
        </p:nvGrpSpPr>
        <p:grpSpPr>
          <a:xfrm>
            <a:off x="10868297" y="1318097"/>
            <a:ext cx="1376640" cy="693000"/>
            <a:chOff x="10868297" y="1318097"/>
            <a:chExt cx="1376640" cy="693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D4104C7B-7BFB-4168-62CD-AAFA5D364EE4}"/>
                    </a:ext>
                  </a:extLst>
                </p14:cNvPr>
                <p14:cNvContentPartPr/>
                <p14:nvPr/>
              </p14:nvContentPartPr>
              <p14:xfrm>
                <a:off x="10868297" y="1527977"/>
                <a:ext cx="185400" cy="33660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D4104C7B-7BFB-4168-62CD-AAFA5D364EE4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10859657" y="1519337"/>
                  <a:ext cx="203040" cy="35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5C9537D1-E225-CD55-E819-4B287350E9EF}"/>
                    </a:ext>
                  </a:extLst>
                </p14:cNvPr>
                <p14:cNvContentPartPr/>
                <p14:nvPr/>
              </p14:nvContentPartPr>
              <p14:xfrm>
                <a:off x="10962977" y="1586297"/>
                <a:ext cx="190800" cy="23976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5C9537D1-E225-CD55-E819-4B287350E9EF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10953977" y="1577297"/>
                  <a:ext cx="20844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0DB64803-DBBC-2CE4-0F60-5F1921C86C57}"/>
                    </a:ext>
                  </a:extLst>
                </p14:cNvPr>
                <p14:cNvContentPartPr/>
                <p14:nvPr/>
              </p14:nvContentPartPr>
              <p14:xfrm>
                <a:off x="11234417" y="1744337"/>
                <a:ext cx="72720" cy="14508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0DB64803-DBBC-2CE4-0F60-5F1921C86C57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11225417" y="1735697"/>
                  <a:ext cx="9036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AE8637F0-36E1-FD32-F714-67B0636BC72B}"/>
                    </a:ext>
                  </a:extLst>
                </p14:cNvPr>
                <p14:cNvContentPartPr/>
                <p14:nvPr/>
              </p14:nvContentPartPr>
              <p14:xfrm>
                <a:off x="11352497" y="1577657"/>
                <a:ext cx="194040" cy="23688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AE8637F0-36E1-FD32-F714-67B0636BC72B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11343857" y="1568657"/>
                  <a:ext cx="21168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0E246399-E3EC-E63C-AFF7-3746573AA9C2}"/>
                    </a:ext>
                  </a:extLst>
                </p14:cNvPr>
                <p14:cNvContentPartPr/>
                <p14:nvPr/>
              </p14:nvContentPartPr>
              <p14:xfrm>
                <a:off x="11607017" y="1742177"/>
                <a:ext cx="51120" cy="8748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0E246399-E3EC-E63C-AFF7-3746573AA9C2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11598377" y="1733177"/>
                  <a:ext cx="6876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9F825343-A2F0-6AF0-EAA7-4592BC3670A9}"/>
                    </a:ext>
                  </a:extLst>
                </p14:cNvPr>
                <p14:cNvContentPartPr/>
                <p14:nvPr/>
              </p14:nvContentPartPr>
              <p14:xfrm>
                <a:off x="11711417" y="1562537"/>
                <a:ext cx="170280" cy="20808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9F825343-A2F0-6AF0-EAA7-4592BC3670A9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11702417" y="1553897"/>
                  <a:ext cx="18792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E9F6576D-7170-87F6-8814-918ECE4E12C5}"/>
                    </a:ext>
                  </a:extLst>
                </p14:cNvPr>
                <p14:cNvContentPartPr/>
                <p14:nvPr/>
              </p14:nvContentPartPr>
              <p14:xfrm>
                <a:off x="11492897" y="1491977"/>
                <a:ext cx="150840" cy="48312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E9F6576D-7170-87F6-8814-918ECE4E12C5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11483897" y="1482977"/>
                  <a:ext cx="168480" cy="50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E6306E76-B72C-ADB6-6118-5BD52DCC4950}"/>
                    </a:ext>
                  </a:extLst>
                </p14:cNvPr>
                <p14:cNvContentPartPr/>
                <p14:nvPr/>
              </p14:nvContentPartPr>
              <p14:xfrm>
                <a:off x="11731217" y="1494857"/>
                <a:ext cx="127080" cy="40608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E6306E76-B72C-ADB6-6118-5BD52DCC4950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11722577" y="1485857"/>
                  <a:ext cx="144720" cy="42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A7D97A59-9A9A-5A0B-C239-7050F93B52B7}"/>
                    </a:ext>
                  </a:extLst>
                </p14:cNvPr>
                <p14:cNvContentPartPr/>
                <p14:nvPr/>
              </p14:nvContentPartPr>
              <p14:xfrm>
                <a:off x="11830217" y="1764137"/>
                <a:ext cx="84240" cy="15228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A7D97A59-9A9A-5A0B-C239-7050F93B52B7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11821217" y="1755497"/>
                  <a:ext cx="10188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C4859D36-5C5B-EB11-54AA-73DE96259422}"/>
                    </a:ext>
                  </a:extLst>
                </p14:cNvPr>
                <p14:cNvContentPartPr/>
                <p14:nvPr/>
              </p14:nvContentPartPr>
              <p14:xfrm>
                <a:off x="11959457" y="1573337"/>
                <a:ext cx="122040" cy="31212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C4859D36-5C5B-EB11-54AA-73DE96259422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11950457" y="1564337"/>
                  <a:ext cx="139680" cy="32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CDC7B239-63A3-2426-F72F-35598DCB71DF}"/>
                    </a:ext>
                  </a:extLst>
                </p14:cNvPr>
                <p14:cNvContentPartPr/>
                <p14:nvPr/>
              </p14:nvContentPartPr>
              <p14:xfrm>
                <a:off x="12004457" y="1572617"/>
                <a:ext cx="195480" cy="43560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CDC7B239-63A3-2426-F72F-35598DCB71DF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11995817" y="1563617"/>
                  <a:ext cx="213120" cy="45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1B4C8170-9D13-26B0-D553-AEABDCAF1573}"/>
                    </a:ext>
                  </a:extLst>
                </p14:cNvPr>
                <p14:cNvContentPartPr/>
                <p14:nvPr/>
              </p14:nvContentPartPr>
              <p14:xfrm>
                <a:off x="12056297" y="1318097"/>
                <a:ext cx="188640" cy="69300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1B4C8170-9D13-26B0-D553-AEABDCAF1573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12047657" y="1309097"/>
                  <a:ext cx="206280" cy="710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1CAA9EA3-33E1-D8DC-3E8E-A908F3D62111}"/>
              </a:ext>
            </a:extLst>
          </p:cNvPr>
          <p:cNvGrpSpPr/>
          <p:nvPr/>
        </p:nvGrpSpPr>
        <p:grpSpPr>
          <a:xfrm>
            <a:off x="10799897" y="810497"/>
            <a:ext cx="488520" cy="392760"/>
            <a:chOff x="10799897" y="810497"/>
            <a:chExt cx="488520" cy="392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1731C698-3E3D-7FF5-84B8-03E045549E2C}"/>
                    </a:ext>
                  </a:extLst>
                </p14:cNvPr>
                <p14:cNvContentPartPr/>
                <p14:nvPr/>
              </p14:nvContentPartPr>
              <p14:xfrm>
                <a:off x="10799897" y="810497"/>
                <a:ext cx="299880" cy="31644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1731C698-3E3D-7FF5-84B8-03E045549E2C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10791257" y="801497"/>
                  <a:ext cx="317520" cy="33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085B4DB3-AEC8-2450-CF27-1919F1BD68D1}"/>
                    </a:ext>
                  </a:extLst>
                </p14:cNvPr>
                <p14:cNvContentPartPr/>
                <p14:nvPr/>
              </p14:nvContentPartPr>
              <p14:xfrm>
                <a:off x="11160977" y="1022537"/>
                <a:ext cx="127440" cy="18072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085B4DB3-AEC8-2450-CF27-1919F1BD68D1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11151977" y="1013537"/>
                  <a:ext cx="145080" cy="198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C474ABF0-9F60-998A-43AE-E6639790B17D}"/>
              </a:ext>
            </a:extLst>
          </p:cNvPr>
          <p:cNvGrpSpPr/>
          <p:nvPr/>
        </p:nvGrpSpPr>
        <p:grpSpPr>
          <a:xfrm>
            <a:off x="4266977" y="598817"/>
            <a:ext cx="4514400" cy="1590840"/>
            <a:chOff x="4266977" y="598817"/>
            <a:chExt cx="4514400" cy="1590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EF4CFBBB-B6A4-3D71-7BF9-7F564409B5DC}"/>
                    </a:ext>
                  </a:extLst>
                </p14:cNvPr>
                <p14:cNvContentPartPr/>
                <p14:nvPr/>
              </p14:nvContentPartPr>
              <p14:xfrm>
                <a:off x="4391177" y="598817"/>
                <a:ext cx="60480" cy="5148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EF4CFBBB-B6A4-3D71-7BF9-7F564409B5DC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4382177" y="589817"/>
                  <a:ext cx="78120" cy="53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8E198B84-EFFA-FAFB-4943-DFE6B7A3DC67}"/>
                    </a:ext>
                  </a:extLst>
                </p14:cNvPr>
                <p14:cNvContentPartPr/>
                <p14:nvPr/>
              </p14:nvContentPartPr>
              <p14:xfrm>
                <a:off x="4306217" y="718697"/>
                <a:ext cx="92520" cy="1706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8E198B84-EFFA-FAFB-4943-DFE6B7A3DC67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4297577" y="710057"/>
                  <a:ext cx="11016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5A6D0252-2765-F4BC-2C0C-322DA21A0E0F}"/>
                    </a:ext>
                  </a:extLst>
                </p14:cNvPr>
                <p14:cNvContentPartPr/>
                <p14:nvPr/>
              </p14:nvContentPartPr>
              <p14:xfrm>
                <a:off x="4758737" y="690617"/>
                <a:ext cx="218520" cy="3942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5A6D0252-2765-F4BC-2C0C-322DA21A0E0F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4750097" y="681617"/>
                  <a:ext cx="236160" cy="41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017E77A-4804-34EE-9A59-A2854D5CB623}"/>
                    </a:ext>
                  </a:extLst>
                </p14:cNvPr>
                <p14:cNvContentPartPr/>
                <p14:nvPr/>
              </p14:nvContentPartPr>
              <p14:xfrm>
                <a:off x="5080577" y="970337"/>
                <a:ext cx="19440" cy="1825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017E77A-4804-34EE-9A59-A2854D5CB623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5071577" y="961337"/>
                  <a:ext cx="3708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0AE0A75B-D3DC-BBA5-9AD8-BA8D7F7F0635}"/>
                    </a:ext>
                  </a:extLst>
                </p14:cNvPr>
                <p14:cNvContentPartPr/>
                <p14:nvPr/>
              </p14:nvContentPartPr>
              <p14:xfrm>
                <a:off x="5259857" y="880697"/>
                <a:ext cx="142560" cy="1684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0AE0A75B-D3DC-BBA5-9AD8-BA8D7F7F0635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5251217" y="872057"/>
                  <a:ext cx="16020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AD49CA9B-209A-1639-EBEB-95EA29DCA4F3}"/>
                    </a:ext>
                  </a:extLst>
                </p14:cNvPr>
                <p14:cNvContentPartPr/>
                <p14:nvPr/>
              </p14:nvContentPartPr>
              <p14:xfrm>
                <a:off x="5701577" y="671177"/>
                <a:ext cx="130680" cy="6163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AD49CA9B-209A-1639-EBEB-95EA29DCA4F3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5692937" y="662537"/>
                  <a:ext cx="148320" cy="63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E32EEC95-9C97-F6A7-12D2-736D48AEE748}"/>
                    </a:ext>
                  </a:extLst>
                </p14:cNvPr>
                <p14:cNvContentPartPr/>
                <p14:nvPr/>
              </p14:nvContentPartPr>
              <p14:xfrm>
                <a:off x="5939897" y="840737"/>
                <a:ext cx="25560" cy="2340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E32EEC95-9C97-F6A7-12D2-736D48AEE748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5930897" y="831737"/>
                  <a:ext cx="4320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CEF69999-C80A-4CCF-236F-F8C4C92906C2}"/>
                    </a:ext>
                  </a:extLst>
                </p14:cNvPr>
                <p14:cNvContentPartPr/>
                <p14:nvPr/>
              </p14:nvContentPartPr>
              <p14:xfrm>
                <a:off x="6070937" y="989777"/>
                <a:ext cx="87120" cy="2217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CEF69999-C80A-4CCF-236F-F8C4C92906C2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6061937" y="980777"/>
                  <a:ext cx="10476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1E3B142D-C846-4454-02C3-F1DAA001980C}"/>
                    </a:ext>
                  </a:extLst>
                </p14:cNvPr>
                <p14:cNvContentPartPr/>
                <p14:nvPr/>
              </p14:nvContentPartPr>
              <p14:xfrm>
                <a:off x="6226457" y="883217"/>
                <a:ext cx="131040" cy="20628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1E3B142D-C846-4454-02C3-F1DAA001980C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6217817" y="874217"/>
                  <a:ext cx="14868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575AF915-DA95-AFF9-A080-500526D85431}"/>
                    </a:ext>
                  </a:extLst>
                </p14:cNvPr>
                <p14:cNvContentPartPr/>
                <p14:nvPr/>
              </p14:nvContentPartPr>
              <p14:xfrm>
                <a:off x="6384857" y="989057"/>
                <a:ext cx="100800" cy="2084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575AF915-DA95-AFF9-A080-500526D85431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6375857" y="980417"/>
                  <a:ext cx="11844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F4B2BBA0-72F7-A891-8DDD-0C5E80361E81}"/>
                    </a:ext>
                  </a:extLst>
                </p14:cNvPr>
                <p14:cNvContentPartPr/>
                <p14:nvPr/>
              </p14:nvContentPartPr>
              <p14:xfrm>
                <a:off x="6643337" y="833537"/>
                <a:ext cx="119880" cy="2948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F4B2BBA0-72F7-A891-8DDD-0C5E80361E81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6634697" y="824897"/>
                  <a:ext cx="137520" cy="31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BFCB6CEF-FF18-ECCD-F3E8-19FAEB4F2836}"/>
                    </a:ext>
                  </a:extLst>
                </p14:cNvPr>
                <p14:cNvContentPartPr/>
                <p14:nvPr/>
              </p14:nvContentPartPr>
              <p14:xfrm>
                <a:off x="6952217" y="692777"/>
                <a:ext cx="144360" cy="56700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BFCB6CEF-FF18-ECCD-F3E8-19FAEB4F2836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6943217" y="683777"/>
                  <a:ext cx="162000" cy="58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57611A42-D17B-EAD7-4CE3-439D4E2307BB}"/>
                    </a:ext>
                  </a:extLst>
                </p14:cNvPr>
                <p14:cNvContentPartPr/>
                <p14:nvPr/>
              </p14:nvContentPartPr>
              <p14:xfrm>
                <a:off x="8009177" y="824537"/>
                <a:ext cx="33120" cy="3751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57611A42-D17B-EAD7-4CE3-439D4E2307BB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8000537" y="815897"/>
                  <a:ext cx="50760" cy="39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1EC11AD3-87D0-13CD-4878-D0940F56352E}"/>
                    </a:ext>
                  </a:extLst>
                </p14:cNvPr>
                <p14:cNvContentPartPr/>
                <p14:nvPr/>
              </p14:nvContentPartPr>
              <p14:xfrm>
                <a:off x="8048417" y="752897"/>
                <a:ext cx="232560" cy="33912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1EC11AD3-87D0-13CD-4878-D0940F56352E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8039777" y="744257"/>
                  <a:ext cx="250200" cy="35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8BDA9223-B9AB-41E8-844A-99FEB98476A1}"/>
                    </a:ext>
                  </a:extLst>
                </p14:cNvPr>
                <p14:cNvContentPartPr/>
                <p14:nvPr/>
              </p14:nvContentPartPr>
              <p14:xfrm>
                <a:off x="8349737" y="972137"/>
                <a:ext cx="208440" cy="20772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8BDA9223-B9AB-41E8-844A-99FEB98476A1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8341097" y="963137"/>
                  <a:ext cx="22608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416C1921-0566-2FE5-1C61-AF00515F4807}"/>
                    </a:ext>
                  </a:extLst>
                </p14:cNvPr>
                <p14:cNvContentPartPr/>
                <p14:nvPr/>
              </p14:nvContentPartPr>
              <p14:xfrm>
                <a:off x="8689937" y="942257"/>
                <a:ext cx="91440" cy="1479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416C1921-0566-2FE5-1C61-AF00515F4807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8681297" y="933617"/>
                  <a:ext cx="10908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F6112548-B091-0465-E435-45838C65FF2E}"/>
                    </a:ext>
                  </a:extLst>
                </p14:cNvPr>
                <p14:cNvContentPartPr/>
                <p14:nvPr/>
              </p14:nvContentPartPr>
              <p14:xfrm>
                <a:off x="4266977" y="1517537"/>
                <a:ext cx="146520" cy="67212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F6112548-B091-0465-E435-45838C65FF2E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4257977" y="1508537"/>
                  <a:ext cx="164160" cy="68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6C6D88B2-703E-5728-588E-D849ED940184}"/>
                    </a:ext>
                  </a:extLst>
                </p14:cNvPr>
                <p14:cNvContentPartPr/>
                <p14:nvPr/>
              </p14:nvContentPartPr>
              <p14:xfrm>
                <a:off x="4532657" y="1620857"/>
                <a:ext cx="140400" cy="35460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6C6D88B2-703E-5728-588E-D849ED940184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4523657" y="1612217"/>
                  <a:ext cx="158040" cy="37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CD384FF3-C4DB-E7A5-CD4C-B93572368756}"/>
                    </a:ext>
                  </a:extLst>
                </p14:cNvPr>
                <p14:cNvContentPartPr/>
                <p14:nvPr/>
              </p14:nvContentPartPr>
              <p14:xfrm>
                <a:off x="4661897" y="1667297"/>
                <a:ext cx="113040" cy="25776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CD384FF3-C4DB-E7A5-CD4C-B93572368756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4652897" y="1658657"/>
                  <a:ext cx="13068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47ECAA62-BCAA-A517-3A92-00BCFE8B98EB}"/>
                    </a:ext>
                  </a:extLst>
                </p14:cNvPr>
                <p14:cNvContentPartPr/>
                <p14:nvPr/>
              </p14:nvContentPartPr>
              <p14:xfrm>
                <a:off x="4948817" y="1819217"/>
                <a:ext cx="65160" cy="17748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47ECAA62-BCAA-A517-3A92-00BCFE8B98EB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4940177" y="1810577"/>
                  <a:ext cx="8280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A29021AF-C794-2300-24FC-84415C97E82E}"/>
                    </a:ext>
                  </a:extLst>
                </p14:cNvPr>
                <p14:cNvContentPartPr/>
                <p14:nvPr/>
              </p14:nvContentPartPr>
              <p14:xfrm>
                <a:off x="5136737" y="1723817"/>
                <a:ext cx="253440" cy="16452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A29021AF-C794-2300-24FC-84415C97E82E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5127737" y="1715177"/>
                  <a:ext cx="27108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107D3AFD-3711-F7E4-6921-B7A30A094719}"/>
                    </a:ext>
                  </a:extLst>
                </p14:cNvPr>
                <p14:cNvContentPartPr/>
                <p14:nvPr/>
              </p14:nvContentPartPr>
              <p14:xfrm>
                <a:off x="5434457" y="1602137"/>
                <a:ext cx="101520" cy="39060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107D3AFD-3711-F7E4-6921-B7A30A094719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5425457" y="1593497"/>
                  <a:ext cx="119160" cy="40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C9EAA600-ABF8-A10F-329B-F46AF7298F29}"/>
                    </a:ext>
                  </a:extLst>
                </p14:cNvPr>
                <p14:cNvContentPartPr/>
                <p14:nvPr/>
              </p14:nvContentPartPr>
              <p14:xfrm>
                <a:off x="5780777" y="1875377"/>
                <a:ext cx="58320" cy="13356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C9EAA600-ABF8-A10F-329B-F46AF7298F29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5771777" y="1866377"/>
                  <a:ext cx="7596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41F6B071-E4EE-5604-1A0B-2EB8FBE7AE27}"/>
                    </a:ext>
                  </a:extLst>
                </p14:cNvPr>
                <p14:cNvContentPartPr/>
                <p14:nvPr/>
              </p14:nvContentPartPr>
              <p14:xfrm>
                <a:off x="6056177" y="1538417"/>
                <a:ext cx="228960" cy="37368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41F6B071-E4EE-5604-1A0B-2EB8FBE7AE27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6047177" y="1529777"/>
                  <a:ext cx="246600" cy="39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651D0006-9E0C-2B37-53F3-433292CF4AB9}"/>
                    </a:ext>
                  </a:extLst>
                </p14:cNvPr>
                <p14:cNvContentPartPr/>
                <p14:nvPr/>
              </p14:nvContentPartPr>
              <p14:xfrm>
                <a:off x="6309257" y="1556777"/>
                <a:ext cx="66600" cy="25704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651D0006-9E0C-2B37-53F3-433292CF4AB9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6300617" y="1548137"/>
                  <a:ext cx="8424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AB73D80D-03CC-F4E8-838A-350597A48FEF}"/>
                    </a:ext>
                  </a:extLst>
                </p14:cNvPr>
                <p14:cNvContentPartPr/>
                <p14:nvPr/>
              </p14:nvContentPartPr>
              <p14:xfrm>
                <a:off x="6530297" y="1712657"/>
                <a:ext cx="65520" cy="16380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AB73D80D-03CC-F4E8-838A-350597A48FEF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6521657" y="1704017"/>
                  <a:ext cx="8316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E8AAE85B-C95D-7EB1-F416-74F2EC4418E6}"/>
                    </a:ext>
                  </a:extLst>
                </p14:cNvPr>
                <p14:cNvContentPartPr/>
                <p14:nvPr/>
              </p14:nvContentPartPr>
              <p14:xfrm>
                <a:off x="6668177" y="1502057"/>
                <a:ext cx="232920" cy="36900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E8AAE85B-C95D-7EB1-F416-74F2EC4418E6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6659177" y="1493057"/>
                  <a:ext cx="250560" cy="38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34E33DDD-96D1-3E6A-2AC6-B6C43D91ED75}"/>
                    </a:ext>
                  </a:extLst>
                </p14:cNvPr>
                <p14:cNvContentPartPr/>
                <p14:nvPr/>
              </p14:nvContentPartPr>
              <p14:xfrm>
                <a:off x="7033217" y="1552457"/>
                <a:ext cx="133200" cy="36900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34E33DDD-96D1-3E6A-2AC6-B6C43D91ED75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7024217" y="1543817"/>
                  <a:ext cx="150840" cy="38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AEE50D1E-682E-4436-B304-5AFFA79CD9BD}"/>
                    </a:ext>
                  </a:extLst>
                </p14:cNvPr>
                <p14:cNvContentPartPr/>
                <p14:nvPr/>
              </p14:nvContentPartPr>
              <p14:xfrm>
                <a:off x="7383497" y="1773137"/>
                <a:ext cx="101160" cy="14472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AEE50D1E-682E-4436-B304-5AFFA79CD9BD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7374857" y="1764497"/>
                  <a:ext cx="11880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C7740ED7-06DF-E468-98F5-17EA908797F1}"/>
                    </a:ext>
                  </a:extLst>
                </p14:cNvPr>
                <p14:cNvContentPartPr/>
                <p14:nvPr/>
              </p14:nvContentPartPr>
              <p14:xfrm>
                <a:off x="7666817" y="1516817"/>
                <a:ext cx="149760" cy="36540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C7740ED7-06DF-E468-98F5-17EA908797F1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7658177" y="1508177"/>
                  <a:ext cx="167400" cy="38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D48C9B02-A255-2B5F-A3BF-81C4465203A9}"/>
                    </a:ext>
                  </a:extLst>
                </p14:cNvPr>
                <p14:cNvContentPartPr/>
                <p14:nvPr/>
              </p14:nvContentPartPr>
              <p14:xfrm>
                <a:off x="7818377" y="1584497"/>
                <a:ext cx="233640" cy="25056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D48C9B02-A255-2B5F-A3BF-81C4465203A9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7809737" y="1575497"/>
                  <a:ext cx="25128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20227B8B-EB61-9675-1604-6544FF0C28C0}"/>
                    </a:ext>
                  </a:extLst>
                </p14:cNvPr>
                <p14:cNvContentPartPr/>
                <p14:nvPr/>
              </p14:nvContentPartPr>
              <p14:xfrm>
                <a:off x="8071097" y="1699697"/>
                <a:ext cx="63360" cy="15660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20227B8B-EB61-9675-1604-6544FF0C28C0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8062097" y="1691057"/>
                  <a:ext cx="8100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47FA5255-9500-C8A3-A444-63222224511D}"/>
                    </a:ext>
                  </a:extLst>
                </p14:cNvPr>
                <p14:cNvContentPartPr/>
                <p14:nvPr/>
              </p14:nvContentPartPr>
              <p14:xfrm>
                <a:off x="8245697" y="1562537"/>
                <a:ext cx="274680" cy="19116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47FA5255-9500-C8A3-A444-63222224511D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8236697" y="1553897"/>
                  <a:ext cx="29232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851B5FCB-90E4-FCA5-A08F-C1C624BC7D64}"/>
                    </a:ext>
                  </a:extLst>
                </p14:cNvPr>
                <p14:cNvContentPartPr/>
                <p14:nvPr/>
              </p14:nvContentPartPr>
              <p14:xfrm>
                <a:off x="8626217" y="1467137"/>
                <a:ext cx="108000" cy="37008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851B5FCB-90E4-FCA5-A08F-C1C624BC7D64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8617217" y="1458137"/>
                  <a:ext cx="125640" cy="38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2C3561A5-3582-4077-80CC-B95EE4E4A09D}"/>
                    </a:ext>
                  </a:extLst>
                </p14:cNvPr>
                <p14:cNvContentPartPr/>
                <p14:nvPr/>
              </p14:nvContentPartPr>
              <p14:xfrm>
                <a:off x="4900577" y="1153937"/>
                <a:ext cx="330120" cy="48168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2C3561A5-3582-4077-80CC-B95EE4E4A09D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4891937" y="1145297"/>
                  <a:ext cx="347760" cy="49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345E7A46-7AA3-DA01-C7CB-EBDD66A77CE6}"/>
                    </a:ext>
                  </a:extLst>
                </p14:cNvPr>
                <p14:cNvContentPartPr/>
                <p14:nvPr/>
              </p14:nvContentPartPr>
              <p14:xfrm>
                <a:off x="5671337" y="1212617"/>
                <a:ext cx="2138040" cy="27000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345E7A46-7AA3-DA01-C7CB-EBDD66A77CE6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5662337" y="1203617"/>
                  <a:ext cx="2155680" cy="287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05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80323310-EA2E-7139-4B26-326BA315B476}"/>
                  </a:ext>
                </a:extLst>
              </p14:cNvPr>
              <p14:cNvContentPartPr/>
              <p14:nvPr/>
            </p14:nvContentPartPr>
            <p14:xfrm>
              <a:off x="456377" y="2350577"/>
              <a:ext cx="10847880" cy="341640"/>
            </p14:xfrm>
          </p:contentPart>
        </mc:Choice>
        <mc:Fallback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80323310-EA2E-7139-4B26-326BA315B476}"/>
                  </a:ext>
                </a:extLst>
              </p:cNvPr>
              <p:cNvPicPr/>
              <p:nvPr/>
            </p:nvPicPr>
            <p:blipFill>
              <a:blip r:embed="rId206"/>
              <a:stretch>
                <a:fillRect/>
              </a:stretch>
            </p:blipFill>
            <p:spPr>
              <a:xfrm>
                <a:off x="447377" y="2341937"/>
                <a:ext cx="10865520" cy="359280"/>
              </a:xfrm>
              <a:prstGeom prst="rect">
                <a:avLst/>
              </a:prstGeom>
            </p:spPr>
          </p:pic>
        </mc:Fallback>
      </mc:AlternateContent>
      <p:grpSp>
        <p:nvGrpSpPr>
          <p:cNvPr id="363" name="Group 362">
            <a:extLst>
              <a:ext uri="{FF2B5EF4-FFF2-40B4-BE49-F238E27FC236}">
                <a16:creationId xmlns:a16="http://schemas.microsoft.com/office/drawing/2014/main" id="{E25C5A42-4BF3-8052-674A-82354ED4D957}"/>
              </a:ext>
            </a:extLst>
          </p:cNvPr>
          <p:cNvGrpSpPr/>
          <p:nvPr/>
        </p:nvGrpSpPr>
        <p:grpSpPr>
          <a:xfrm>
            <a:off x="248657" y="2542097"/>
            <a:ext cx="11982960" cy="4087080"/>
            <a:chOff x="248657" y="2542097"/>
            <a:chExt cx="11982960" cy="4087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FF19B2F2-ED14-FC0E-2792-3E0612C37E11}"/>
                    </a:ext>
                  </a:extLst>
                </p14:cNvPr>
                <p14:cNvContentPartPr/>
                <p14:nvPr/>
              </p14:nvContentPartPr>
              <p14:xfrm>
                <a:off x="3415577" y="3474857"/>
                <a:ext cx="80640" cy="509760"/>
              </p14:xfrm>
            </p:contentPart>
          </mc:Choice>
          <mc:Fallback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FF19B2F2-ED14-FC0E-2792-3E0612C37E11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3406577" y="3465857"/>
                  <a:ext cx="98280" cy="52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654A7892-6F17-67EF-E406-60EED614D730}"/>
                    </a:ext>
                  </a:extLst>
                </p14:cNvPr>
                <p14:cNvContentPartPr/>
                <p14:nvPr/>
              </p14:nvContentPartPr>
              <p14:xfrm>
                <a:off x="3327737" y="3604457"/>
                <a:ext cx="352800" cy="348480"/>
              </p14:xfrm>
            </p:contentPart>
          </mc:Choice>
          <mc:Fallback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654A7892-6F17-67EF-E406-60EED614D730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3319097" y="3595817"/>
                  <a:ext cx="370440" cy="36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3366D46E-9606-4DC6-E205-66D59E8BF4E7}"/>
                    </a:ext>
                  </a:extLst>
                </p14:cNvPr>
                <p14:cNvContentPartPr/>
                <p14:nvPr/>
              </p14:nvContentPartPr>
              <p14:xfrm>
                <a:off x="1329377" y="2670617"/>
                <a:ext cx="224280" cy="195012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3366D46E-9606-4DC6-E205-66D59E8BF4E7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1320737" y="2661977"/>
                  <a:ext cx="241920" cy="19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0DA82EB6-E677-E90F-C0BC-B77760FFDA51}"/>
                    </a:ext>
                  </a:extLst>
                </p14:cNvPr>
                <p14:cNvContentPartPr/>
                <p14:nvPr/>
              </p14:nvContentPartPr>
              <p14:xfrm>
                <a:off x="486617" y="2969417"/>
                <a:ext cx="2207520" cy="20880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0DA82EB6-E677-E90F-C0BC-B77760FFDA51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477977" y="2960417"/>
                  <a:ext cx="222516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4A3BFC84-15EA-014D-738E-4065512D489D}"/>
                    </a:ext>
                  </a:extLst>
                </p14:cNvPr>
                <p14:cNvContentPartPr/>
                <p14:nvPr/>
              </p14:nvContentPartPr>
              <p14:xfrm>
                <a:off x="429377" y="2862497"/>
                <a:ext cx="97920" cy="22464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4A3BFC84-15EA-014D-738E-4065512D489D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420737" y="2853857"/>
                  <a:ext cx="11556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7915DDD6-3E8D-9020-F055-5E48D88D09F1}"/>
                    </a:ext>
                  </a:extLst>
                </p14:cNvPr>
                <p14:cNvContentPartPr/>
                <p14:nvPr/>
              </p14:nvContentPartPr>
              <p14:xfrm>
                <a:off x="536657" y="2875817"/>
                <a:ext cx="266400" cy="12132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7915DDD6-3E8D-9020-F055-5E48D88D09F1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527657" y="2867177"/>
                  <a:ext cx="28404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9EA6645F-EAC7-3C94-2FC4-3581C5424F54}"/>
                    </a:ext>
                  </a:extLst>
                </p14:cNvPr>
                <p14:cNvContentPartPr/>
                <p14:nvPr/>
              </p14:nvContentPartPr>
              <p14:xfrm>
                <a:off x="787937" y="2857457"/>
                <a:ext cx="177120" cy="14148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9EA6645F-EAC7-3C94-2FC4-3581C5424F54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778937" y="2848457"/>
                  <a:ext cx="19476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18DB5232-F739-C2FA-DEC4-313D5F330E82}"/>
                    </a:ext>
                  </a:extLst>
                </p14:cNvPr>
                <p14:cNvContentPartPr/>
                <p14:nvPr/>
              </p14:nvContentPartPr>
              <p14:xfrm>
                <a:off x="988457" y="2814977"/>
                <a:ext cx="190800" cy="16992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18DB5232-F739-C2FA-DEC4-313D5F330E82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979817" y="2806337"/>
                  <a:ext cx="20844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3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F9D255A0-79F8-26CC-0070-854C55911AAA}"/>
                    </a:ext>
                  </a:extLst>
                </p14:cNvPr>
                <p14:cNvContentPartPr/>
                <p14:nvPr/>
              </p14:nvContentPartPr>
              <p14:xfrm>
                <a:off x="1906817" y="2682857"/>
                <a:ext cx="317520" cy="20052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F9D255A0-79F8-26CC-0070-854C55911AAA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1897817" y="2673857"/>
                  <a:ext cx="33516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5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54EE9209-5B80-03A0-C340-EA2853609385}"/>
                    </a:ext>
                  </a:extLst>
                </p14:cNvPr>
                <p14:cNvContentPartPr/>
                <p14:nvPr/>
              </p14:nvContentPartPr>
              <p14:xfrm>
                <a:off x="2183657" y="2622017"/>
                <a:ext cx="158400" cy="35892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54EE9209-5B80-03A0-C340-EA2853609385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2175017" y="2613017"/>
                  <a:ext cx="176040" cy="37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B1EEA9A0-002C-5B37-97C5-D6994708EA6D}"/>
                    </a:ext>
                  </a:extLst>
                </p14:cNvPr>
                <p14:cNvContentPartPr/>
                <p14:nvPr/>
              </p14:nvContentPartPr>
              <p14:xfrm>
                <a:off x="2404697" y="2593217"/>
                <a:ext cx="216000" cy="17352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B1EEA9A0-002C-5B37-97C5-D6994708EA6D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2396057" y="2584217"/>
                  <a:ext cx="23364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9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663CAAEE-C2A1-E2DB-1044-DC625F62E810}"/>
                    </a:ext>
                  </a:extLst>
                </p14:cNvPr>
                <p14:cNvContentPartPr/>
                <p14:nvPr/>
              </p14:nvContentPartPr>
              <p14:xfrm>
                <a:off x="321377" y="3479177"/>
                <a:ext cx="176400" cy="28764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663CAAEE-C2A1-E2DB-1044-DC625F62E810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312377" y="3470537"/>
                  <a:ext cx="19404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1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1FF57866-77F9-DF99-EFC3-01F4206DA337}"/>
                    </a:ext>
                  </a:extLst>
                </p14:cNvPr>
                <p14:cNvContentPartPr/>
                <p14:nvPr/>
              </p14:nvContentPartPr>
              <p14:xfrm>
                <a:off x="516497" y="3635417"/>
                <a:ext cx="376920" cy="15840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1FF57866-77F9-DF99-EFC3-01F4206DA337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507857" y="3626417"/>
                  <a:ext cx="39456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3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66E2AE33-AAC2-6432-0882-5F0C69E89FC4}"/>
                    </a:ext>
                  </a:extLst>
                </p14:cNvPr>
                <p14:cNvContentPartPr/>
                <p14:nvPr/>
              </p14:nvContentPartPr>
              <p14:xfrm>
                <a:off x="920417" y="3561257"/>
                <a:ext cx="84960" cy="15192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66E2AE33-AAC2-6432-0882-5F0C69E89FC4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911417" y="3552257"/>
                  <a:ext cx="10260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5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03721E19-1382-7B6B-3E2B-A9FC17419766}"/>
                    </a:ext>
                  </a:extLst>
                </p14:cNvPr>
                <p14:cNvContentPartPr/>
                <p14:nvPr/>
              </p14:nvContentPartPr>
              <p14:xfrm>
                <a:off x="1007177" y="3377657"/>
                <a:ext cx="164880" cy="33300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03721E19-1382-7B6B-3E2B-A9FC17419766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998537" y="3368657"/>
                  <a:ext cx="18252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7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83B116EF-5B5C-BCE0-7B34-D7E2703B07C0}"/>
                    </a:ext>
                  </a:extLst>
                </p14:cNvPr>
                <p14:cNvContentPartPr/>
                <p14:nvPr/>
              </p14:nvContentPartPr>
              <p14:xfrm>
                <a:off x="1794497" y="3272177"/>
                <a:ext cx="338760" cy="22536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83B116EF-5B5C-BCE0-7B34-D7E2703B07C0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1785497" y="3263177"/>
                  <a:ext cx="35640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9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56421F4F-9302-0E19-475C-E7EC11139DF3}"/>
                    </a:ext>
                  </a:extLst>
                </p14:cNvPr>
                <p14:cNvContentPartPr/>
                <p14:nvPr/>
              </p14:nvContentPartPr>
              <p14:xfrm>
                <a:off x="2143697" y="3269657"/>
                <a:ext cx="268920" cy="361800"/>
              </p14:xfrm>
            </p:contentPart>
          </mc:Choice>
          <mc:Fallback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56421F4F-9302-0E19-475C-E7EC11139DF3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2134697" y="3260657"/>
                  <a:ext cx="286560" cy="37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1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2C3A839A-E4BF-CC82-F946-EE541DF819C5}"/>
                    </a:ext>
                  </a:extLst>
                </p14:cNvPr>
                <p14:cNvContentPartPr/>
                <p14:nvPr/>
              </p14:nvContentPartPr>
              <p14:xfrm>
                <a:off x="248657" y="4370897"/>
                <a:ext cx="79920" cy="322200"/>
              </p14:xfrm>
            </p:contentPart>
          </mc:Choice>
          <mc:Fallback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2C3A839A-E4BF-CC82-F946-EE541DF819C5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240017" y="4361897"/>
                  <a:ext cx="97560" cy="33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3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99D3ABEA-5888-757A-81B2-96B581416820}"/>
                    </a:ext>
                  </a:extLst>
                </p14:cNvPr>
                <p14:cNvContentPartPr/>
                <p14:nvPr/>
              </p14:nvContentPartPr>
              <p14:xfrm>
                <a:off x="371417" y="4381337"/>
                <a:ext cx="203760" cy="21060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99D3ABEA-5888-757A-81B2-96B581416820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362777" y="4372337"/>
                  <a:ext cx="22140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5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27611FA1-2393-0A9E-455C-3D51FDAEFB4D}"/>
                    </a:ext>
                  </a:extLst>
                </p14:cNvPr>
                <p14:cNvContentPartPr/>
                <p14:nvPr/>
              </p14:nvContentPartPr>
              <p14:xfrm>
                <a:off x="535577" y="4349297"/>
                <a:ext cx="189360" cy="254520"/>
              </p14:xfrm>
            </p:contentPart>
          </mc:Choice>
          <mc:Fallback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27611FA1-2393-0A9E-455C-3D51FDAEFB4D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526577" y="4340657"/>
                  <a:ext cx="20700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7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5749C749-DBB9-8FD2-1083-8C98BF9B9A2C}"/>
                    </a:ext>
                  </a:extLst>
                </p14:cNvPr>
                <p14:cNvContentPartPr/>
                <p14:nvPr/>
              </p14:nvContentPartPr>
              <p14:xfrm>
                <a:off x="672737" y="4314017"/>
                <a:ext cx="123120" cy="211680"/>
              </p14:xfrm>
            </p:contentPart>
          </mc:Choice>
          <mc:Fallback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5749C749-DBB9-8FD2-1083-8C98BF9B9A2C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663737" y="4305017"/>
                  <a:ext cx="14076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9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C759A37A-D5A8-A024-23D7-52AF2D21E4BF}"/>
                    </a:ext>
                  </a:extLst>
                </p14:cNvPr>
                <p14:cNvContentPartPr/>
                <p14:nvPr/>
              </p14:nvContentPartPr>
              <p14:xfrm>
                <a:off x="826817" y="4347137"/>
                <a:ext cx="348120" cy="15804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C759A37A-D5A8-A024-23D7-52AF2D21E4BF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818177" y="4338137"/>
                  <a:ext cx="36576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1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337370DB-9709-D2E2-26C8-B4ABBFF222CF}"/>
                    </a:ext>
                  </a:extLst>
                </p14:cNvPr>
                <p14:cNvContentPartPr/>
                <p14:nvPr/>
              </p14:nvContentPartPr>
              <p14:xfrm>
                <a:off x="1847777" y="4018457"/>
                <a:ext cx="274320" cy="152640"/>
              </p14:xfrm>
            </p:contentPart>
          </mc:Choice>
          <mc:Fallback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337370DB-9709-D2E2-26C8-B4ABBFF222CF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1838777" y="4009817"/>
                  <a:ext cx="29196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3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9EAD5C55-E6A8-C152-360D-9935D3093D20}"/>
                    </a:ext>
                  </a:extLst>
                </p14:cNvPr>
                <p14:cNvContentPartPr/>
                <p14:nvPr/>
              </p14:nvContentPartPr>
              <p14:xfrm>
                <a:off x="2132897" y="3878777"/>
                <a:ext cx="373320" cy="51984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9EAD5C55-E6A8-C152-360D-9935D3093D20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2123897" y="3869777"/>
                  <a:ext cx="390960" cy="53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5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3033BEEB-62D2-3ACE-AB11-260E67FEAEAD}"/>
                    </a:ext>
                  </a:extLst>
                </p14:cNvPr>
                <p14:cNvContentPartPr/>
                <p14:nvPr/>
              </p14:nvContentPartPr>
              <p14:xfrm>
                <a:off x="458177" y="4006577"/>
                <a:ext cx="10440" cy="7920"/>
              </p14:xfrm>
            </p:contentPart>
          </mc:Choice>
          <mc:Fallback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3033BEEB-62D2-3ACE-AB11-260E67FEAEAD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449177" y="3997577"/>
                  <a:ext cx="2808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7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56CB179B-6C39-F5DD-536A-BF77CE018117}"/>
                    </a:ext>
                  </a:extLst>
                </p14:cNvPr>
                <p14:cNvContentPartPr/>
                <p14:nvPr/>
              </p14:nvContentPartPr>
              <p14:xfrm>
                <a:off x="373577" y="3573137"/>
                <a:ext cx="2295720" cy="457560"/>
              </p14:xfrm>
            </p:contentPart>
          </mc:Choice>
          <mc:Fallback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56CB179B-6C39-F5DD-536A-BF77CE018117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364577" y="3564137"/>
                  <a:ext cx="2313360" cy="47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9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1F14D16D-7E5B-B4EC-C769-D3F61CBF5F75}"/>
                    </a:ext>
                  </a:extLst>
                </p14:cNvPr>
                <p14:cNvContentPartPr/>
                <p14:nvPr/>
              </p14:nvContentPartPr>
              <p14:xfrm>
                <a:off x="1165577" y="4680497"/>
                <a:ext cx="537480" cy="174960"/>
              </p14:xfrm>
            </p:contentPart>
          </mc:Choice>
          <mc:Fallback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1F14D16D-7E5B-B4EC-C769-D3F61CBF5F75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1156577" y="4671497"/>
                  <a:ext cx="55512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1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12367A68-4149-9CB7-7E1E-E98E0BC39D05}"/>
                    </a:ext>
                  </a:extLst>
                </p14:cNvPr>
                <p14:cNvContentPartPr/>
                <p14:nvPr/>
              </p14:nvContentPartPr>
              <p14:xfrm>
                <a:off x="2721497" y="3357857"/>
                <a:ext cx="1147680" cy="1035000"/>
              </p14:xfrm>
            </p:contentPart>
          </mc:Choice>
          <mc:Fallback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12367A68-4149-9CB7-7E1E-E98E0BC39D05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2712497" y="3349217"/>
                  <a:ext cx="1165320" cy="10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3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E04C8EA6-7DEE-5459-BF2A-D61DDB3E0979}"/>
                    </a:ext>
                  </a:extLst>
                </p14:cNvPr>
                <p14:cNvContentPartPr/>
                <p14:nvPr/>
              </p14:nvContentPartPr>
              <p14:xfrm>
                <a:off x="3087617" y="4397537"/>
                <a:ext cx="1078200" cy="55440"/>
              </p14:xfrm>
            </p:contentPart>
          </mc:Choice>
          <mc:Fallback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E04C8EA6-7DEE-5459-BF2A-D61DDB3E0979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3078977" y="4388537"/>
                  <a:ext cx="109584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5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BF7DE5E4-AC61-2FA7-B2F7-8F35D2E93F6F}"/>
                    </a:ext>
                  </a:extLst>
                </p14:cNvPr>
                <p14:cNvContentPartPr/>
                <p14:nvPr/>
              </p14:nvContentPartPr>
              <p14:xfrm>
                <a:off x="4810577" y="2627777"/>
                <a:ext cx="353160" cy="183600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BF7DE5E4-AC61-2FA7-B2F7-8F35D2E93F6F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4801937" y="2618777"/>
                  <a:ext cx="370800" cy="18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7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64BC3EDD-EF1E-17BB-1FB6-C7AD9AC84EF9}"/>
                    </a:ext>
                  </a:extLst>
                </p14:cNvPr>
                <p14:cNvContentPartPr/>
                <p14:nvPr/>
              </p14:nvContentPartPr>
              <p14:xfrm>
                <a:off x="4126217" y="2791937"/>
                <a:ext cx="2584080" cy="24048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64BC3EDD-EF1E-17BB-1FB6-C7AD9AC84EF9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4117217" y="2783297"/>
                  <a:ext cx="260172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9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A75E9931-7091-DAD5-CC50-4E3E979CB1B4}"/>
                    </a:ext>
                  </a:extLst>
                </p14:cNvPr>
                <p14:cNvContentPartPr/>
                <p14:nvPr/>
              </p14:nvContentPartPr>
              <p14:xfrm>
                <a:off x="5976617" y="2550737"/>
                <a:ext cx="201960" cy="198504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A75E9931-7091-DAD5-CC50-4E3E979CB1B4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5967617" y="2541737"/>
                  <a:ext cx="219600" cy="20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1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4424CC79-BAA9-C25F-CEED-4F75E4131DA0}"/>
                    </a:ext>
                  </a:extLst>
                </p14:cNvPr>
                <p14:cNvContentPartPr/>
                <p14:nvPr/>
              </p14:nvContentPartPr>
              <p14:xfrm>
                <a:off x="4318097" y="2720297"/>
                <a:ext cx="72000" cy="20448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4424CC79-BAA9-C25F-CEED-4F75E4131DA0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4309457" y="2711297"/>
                  <a:ext cx="8964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3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7D90792D-738D-3E9C-451D-D4B392524114}"/>
                    </a:ext>
                  </a:extLst>
                </p14:cNvPr>
                <p14:cNvContentPartPr/>
                <p14:nvPr/>
              </p14:nvContentPartPr>
              <p14:xfrm>
                <a:off x="4415297" y="2740457"/>
                <a:ext cx="144720" cy="11052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7D90792D-738D-3E9C-451D-D4B392524114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4406657" y="2731817"/>
                  <a:ext cx="16236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5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E3047B0B-EF3E-3A32-B2CA-54E8C1279E7D}"/>
                    </a:ext>
                  </a:extLst>
                </p14:cNvPr>
                <p14:cNvContentPartPr/>
                <p14:nvPr/>
              </p14:nvContentPartPr>
              <p14:xfrm>
                <a:off x="4570457" y="2732177"/>
                <a:ext cx="152640" cy="10152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E3047B0B-EF3E-3A32-B2CA-54E8C1279E7D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4561457" y="2723537"/>
                  <a:ext cx="17028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7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BEBC2629-5701-719C-A369-B071FED2CE67}"/>
                    </a:ext>
                  </a:extLst>
                </p14:cNvPr>
                <p14:cNvContentPartPr/>
                <p14:nvPr/>
              </p14:nvContentPartPr>
              <p14:xfrm>
                <a:off x="4766297" y="2713817"/>
                <a:ext cx="182160" cy="18000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BEBC2629-5701-719C-A369-B071FED2CE67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4757297" y="2705177"/>
                  <a:ext cx="19980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9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E30A64B8-08F6-553F-1ADD-1700AC1CB4DB}"/>
                    </a:ext>
                  </a:extLst>
                </p14:cNvPr>
                <p14:cNvContentPartPr/>
                <p14:nvPr/>
              </p14:nvContentPartPr>
              <p14:xfrm>
                <a:off x="5306657" y="2542097"/>
                <a:ext cx="100800" cy="29196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E30A64B8-08F6-553F-1ADD-1700AC1CB4DB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5298017" y="2533457"/>
                  <a:ext cx="118440" cy="30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1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3E112D43-CFA9-1441-A49B-A2A16B2B8A1E}"/>
                    </a:ext>
                  </a:extLst>
                </p14:cNvPr>
                <p14:cNvContentPartPr/>
                <p14:nvPr/>
              </p14:nvContentPartPr>
              <p14:xfrm>
                <a:off x="5443457" y="2671697"/>
                <a:ext cx="124560" cy="15804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3E112D43-CFA9-1441-A49B-A2A16B2B8A1E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5434457" y="2663057"/>
                  <a:ext cx="14220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3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5B2B9855-A5E3-483F-1A06-5F11752D1496}"/>
                    </a:ext>
                  </a:extLst>
                </p14:cNvPr>
                <p14:cNvContentPartPr/>
                <p14:nvPr/>
              </p14:nvContentPartPr>
              <p14:xfrm>
                <a:off x="5579177" y="2720657"/>
                <a:ext cx="95760" cy="7092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5B2B9855-A5E3-483F-1A06-5F11752D1496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5570537" y="2712017"/>
                  <a:ext cx="11340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5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84C32424-DAC0-B7B2-3749-74D19C1F638A}"/>
                    </a:ext>
                  </a:extLst>
                </p14:cNvPr>
                <p14:cNvContentPartPr/>
                <p14:nvPr/>
              </p14:nvContentPartPr>
              <p14:xfrm>
                <a:off x="5701937" y="2687177"/>
                <a:ext cx="113040" cy="7704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84C32424-DAC0-B7B2-3749-74D19C1F638A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5692937" y="2678177"/>
                  <a:ext cx="13068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7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CF9A4350-2797-430D-33C1-FD490A0AA535}"/>
                    </a:ext>
                  </a:extLst>
                </p14:cNvPr>
                <p14:cNvContentPartPr/>
                <p14:nvPr/>
              </p14:nvContentPartPr>
              <p14:xfrm>
                <a:off x="5852417" y="2653697"/>
                <a:ext cx="73440" cy="5652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CF9A4350-2797-430D-33C1-FD490A0AA535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5843417" y="2644697"/>
                  <a:ext cx="9108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9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65912529-1E91-97FC-035F-A2E84C973434}"/>
                    </a:ext>
                  </a:extLst>
                </p14:cNvPr>
                <p14:cNvContentPartPr/>
                <p14:nvPr/>
              </p14:nvContentPartPr>
              <p14:xfrm>
                <a:off x="6232577" y="2615537"/>
                <a:ext cx="159840" cy="23724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65912529-1E91-97FC-035F-A2E84C973434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6223937" y="2606537"/>
                  <a:ext cx="17748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1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671AE540-43C2-756C-925D-A0A9CC496E1E}"/>
                    </a:ext>
                  </a:extLst>
                </p14:cNvPr>
                <p14:cNvContentPartPr/>
                <p14:nvPr/>
              </p14:nvContentPartPr>
              <p14:xfrm>
                <a:off x="6285137" y="2553617"/>
                <a:ext cx="13320" cy="1800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671AE540-43C2-756C-925D-A0A9CC496E1E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6276497" y="2544977"/>
                  <a:ext cx="3096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3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EFDC8A40-0E0C-08C2-AC91-D10D1A73942C}"/>
                    </a:ext>
                  </a:extLst>
                </p14:cNvPr>
                <p14:cNvContentPartPr/>
                <p14:nvPr/>
              </p14:nvContentPartPr>
              <p14:xfrm>
                <a:off x="6356777" y="2611577"/>
                <a:ext cx="124560" cy="11808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EFDC8A40-0E0C-08C2-AC91-D10D1A73942C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6347777" y="2602937"/>
                  <a:ext cx="14220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5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726D13CF-8C59-23CB-4DE9-02509660D8F9}"/>
                    </a:ext>
                  </a:extLst>
                </p14:cNvPr>
                <p14:cNvContentPartPr/>
                <p14:nvPr/>
              </p14:nvContentPartPr>
              <p14:xfrm>
                <a:off x="6563417" y="2543177"/>
                <a:ext cx="138240" cy="24840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726D13CF-8C59-23CB-4DE9-02509660D8F9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6554417" y="2534177"/>
                  <a:ext cx="15588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7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EAC86AE5-DD3A-7AB9-0746-766778AA3250}"/>
                    </a:ext>
                  </a:extLst>
                </p14:cNvPr>
                <p14:cNvContentPartPr/>
                <p14:nvPr/>
              </p14:nvContentPartPr>
              <p14:xfrm>
                <a:off x="4196777" y="3240857"/>
                <a:ext cx="124920" cy="28836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EAC86AE5-DD3A-7AB9-0746-766778AA3250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4188137" y="3231857"/>
                  <a:ext cx="14256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9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87204BD8-2B83-4A15-7841-12F6AA9787F0}"/>
                    </a:ext>
                  </a:extLst>
                </p14:cNvPr>
                <p14:cNvContentPartPr/>
                <p14:nvPr/>
              </p14:nvContentPartPr>
              <p14:xfrm>
                <a:off x="4299377" y="3293417"/>
                <a:ext cx="122400" cy="22068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87204BD8-2B83-4A15-7841-12F6AA9787F0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4290737" y="3284777"/>
                  <a:ext cx="14004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1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F459C0C0-1B8A-6FB4-F381-95C768D92D8B}"/>
                    </a:ext>
                  </a:extLst>
                </p14:cNvPr>
                <p14:cNvContentPartPr/>
                <p14:nvPr/>
              </p14:nvContentPartPr>
              <p14:xfrm>
                <a:off x="4430057" y="3278297"/>
                <a:ext cx="219600" cy="21672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F459C0C0-1B8A-6FB4-F381-95C768D92D8B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4421417" y="3269297"/>
                  <a:ext cx="23724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3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FF4B41EC-F3E6-5583-07B0-16FBA16B1645}"/>
                    </a:ext>
                  </a:extLst>
                </p14:cNvPr>
                <p14:cNvContentPartPr/>
                <p14:nvPr/>
              </p14:nvContentPartPr>
              <p14:xfrm>
                <a:off x="4629857" y="3297737"/>
                <a:ext cx="303480" cy="16812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FF4B41EC-F3E6-5583-07B0-16FBA16B1645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4621217" y="3288737"/>
                  <a:ext cx="32112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5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DF149106-BC63-7854-1F33-20073A1101ED}"/>
                    </a:ext>
                  </a:extLst>
                </p14:cNvPr>
                <p14:cNvContentPartPr/>
                <p14:nvPr/>
              </p14:nvContentPartPr>
              <p14:xfrm>
                <a:off x="5277857" y="3168137"/>
                <a:ext cx="217800" cy="28440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DF149106-BC63-7854-1F33-20073A1101ED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5268857" y="3159497"/>
                  <a:ext cx="23544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7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A2467EA1-49E2-5F02-2E2A-05DE8CCE5AA5}"/>
                    </a:ext>
                  </a:extLst>
                </p14:cNvPr>
                <p14:cNvContentPartPr/>
                <p14:nvPr/>
              </p14:nvContentPartPr>
              <p14:xfrm>
                <a:off x="5377577" y="3299897"/>
                <a:ext cx="146880" cy="12276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A2467EA1-49E2-5F02-2E2A-05DE8CCE5AA5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5368577" y="3291257"/>
                  <a:ext cx="16452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9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EAAA5B22-D77F-3ACF-3BBD-0C66CE15EF69}"/>
                    </a:ext>
                  </a:extLst>
                </p14:cNvPr>
                <p14:cNvContentPartPr/>
                <p14:nvPr/>
              </p14:nvContentPartPr>
              <p14:xfrm>
                <a:off x="5570897" y="3100457"/>
                <a:ext cx="44640" cy="33480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EAAA5B22-D77F-3ACF-3BBD-0C66CE15EF69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5562257" y="3091457"/>
                  <a:ext cx="62280" cy="35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1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4652815C-15D3-7C0B-1757-5AB8FF8BC8EF}"/>
                    </a:ext>
                  </a:extLst>
                </p14:cNvPr>
                <p14:cNvContentPartPr/>
                <p14:nvPr/>
              </p14:nvContentPartPr>
              <p14:xfrm>
                <a:off x="5574137" y="3234017"/>
                <a:ext cx="120600" cy="4788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4652815C-15D3-7C0B-1757-5AB8FF8BC8EF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5565497" y="3225017"/>
                  <a:ext cx="13824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3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48CBE70F-FDFE-74F3-2568-4ACB10485B65}"/>
                    </a:ext>
                  </a:extLst>
                </p14:cNvPr>
                <p14:cNvContentPartPr/>
                <p14:nvPr/>
              </p14:nvContentPartPr>
              <p14:xfrm>
                <a:off x="5723177" y="3164897"/>
                <a:ext cx="108720" cy="25560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48CBE70F-FDFE-74F3-2568-4ACB10485B65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5714177" y="3155897"/>
                  <a:ext cx="12636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5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61B93441-8605-2783-0C12-707F40F8F1DD}"/>
                    </a:ext>
                  </a:extLst>
                </p14:cNvPr>
                <p14:cNvContentPartPr/>
                <p14:nvPr/>
              </p14:nvContentPartPr>
              <p14:xfrm>
                <a:off x="6550817" y="3128897"/>
                <a:ext cx="111960" cy="28512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61B93441-8605-2783-0C12-707F40F8F1DD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6542177" y="3119897"/>
                  <a:ext cx="129600" cy="30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7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4180D44F-D83F-CA18-7FB0-2F2D5985A67A}"/>
                    </a:ext>
                  </a:extLst>
                </p14:cNvPr>
                <p14:cNvContentPartPr/>
                <p14:nvPr/>
              </p14:nvContentPartPr>
              <p14:xfrm>
                <a:off x="6708137" y="2991017"/>
                <a:ext cx="119520" cy="41364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4180D44F-D83F-CA18-7FB0-2F2D5985A67A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6699137" y="2982377"/>
                  <a:ext cx="137160" cy="43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9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671B633F-1A15-39C8-72F4-1A2E957E3E82}"/>
                    </a:ext>
                  </a:extLst>
                </p14:cNvPr>
                <p14:cNvContentPartPr/>
                <p14:nvPr/>
              </p14:nvContentPartPr>
              <p14:xfrm>
                <a:off x="6694097" y="3198737"/>
                <a:ext cx="188280" cy="6408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671B633F-1A15-39C8-72F4-1A2E957E3E82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6685097" y="3189737"/>
                  <a:ext cx="20592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1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8D7D72EC-A054-C33B-F168-D8C82D141B2C}"/>
                    </a:ext>
                  </a:extLst>
                </p14:cNvPr>
                <p14:cNvContentPartPr/>
                <p14:nvPr/>
              </p14:nvContentPartPr>
              <p14:xfrm>
                <a:off x="6831977" y="3196577"/>
                <a:ext cx="264240" cy="12852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8D7D72EC-A054-C33B-F168-D8C82D141B2C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6822977" y="3187937"/>
                  <a:ext cx="28188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3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ECFDC613-F412-A1E3-D28D-BA8DA2F28A20}"/>
                    </a:ext>
                  </a:extLst>
                </p14:cNvPr>
                <p14:cNvContentPartPr/>
                <p14:nvPr/>
              </p14:nvContentPartPr>
              <p14:xfrm>
                <a:off x="7037897" y="2928377"/>
                <a:ext cx="259200" cy="40320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ECFDC613-F412-A1E3-D28D-BA8DA2F28A20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7028897" y="2919737"/>
                  <a:ext cx="276840" cy="42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5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F7D2AB99-FCAB-B73B-7A74-29DEB1441867}"/>
                    </a:ext>
                  </a:extLst>
                </p14:cNvPr>
                <p14:cNvContentPartPr/>
                <p14:nvPr/>
              </p14:nvContentPartPr>
              <p14:xfrm>
                <a:off x="7278377" y="3124937"/>
                <a:ext cx="262080" cy="17424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F7D2AB99-FCAB-B73B-7A74-29DEB1441867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7269377" y="3115937"/>
                  <a:ext cx="27972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7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E02BAE51-7D5E-4619-EA3D-C77E86BD10CA}"/>
                    </a:ext>
                  </a:extLst>
                </p14:cNvPr>
                <p14:cNvContentPartPr/>
                <p14:nvPr/>
              </p14:nvContentPartPr>
              <p14:xfrm>
                <a:off x="7544417" y="3087497"/>
                <a:ext cx="282240" cy="23148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E02BAE51-7D5E-4619-EA3D-C77E86BD10CA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7535777" y="3078857"/>
                  <a:ext cx="29988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9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A5CD0C7E-0BC8-6B1E-B6C3-40291A833AA3}"/>
                    </a:ext>
                  </a:extLst>
                </p14:cNvPr>
                <p14:cNvContentPartPr/>
                <p14:nvPr/>
              </p14:nvContentPartPr>
              <p14:xfrm>
                <a:off x="7856897" y="2836217"/>
                <a:ext cx="79200" cy="43992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A5CD0C7E-0BC8-6B1E-B6C3-40291A833AA3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7847897" y="2827217"/>
                  <a:ext cx="96840" cy="45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1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7CCFCE2B-2968-B81E-6D3E-CABC914CD7DF}"/>
                    </a:ext>
                  </a:extLst>
                </p14:cNvPr>
                <p14:cNvContentPartPr/>
                <p14:nvPr/>
              </p14:nvContentPartPr>
              <p14:xfrm>
                <a:off x="4156097" y="3802817"/>
                <a:ext cx="182520" cy="11376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7CCFCE2B-2968-B81E-6D3E-CABC914CD7DF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4147457" y="3794177"/>
                  <a:ext cx="20016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3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5A8851D5-7D48-A484-511F-388784675468}"/>
                    </a:ext>
                  </a:extLst>
                </p14:cNvPr>
                <p14:cNvContentPartPr/>
                <p14:nvPr/>
              </p14:nvContentPartPr>
              <p14:xfrm>
                <a:off x="4187777" y="3902177"/>
                <a:ext cx="119880" cy="30384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5A8851D5-7D48-A484-511F-388784675468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4179137" y="3893177"/>
                  <a:ext cx="137520" cy="32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5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A3F7AB96-C2B4-ABAE-B7D9-43A4318EA558}"/>
                    </a:ext>
                  </a:extLst>
                </p14:cNvPr>
                <p14:cNvContentPartPr/>
                <p14:nvPr/>
              </p14:nvContentPartPr>
              <p14:xfrm>
                <a:off x="4340777" y="3762497"/>
                <a:ext cx="2160" cy="1044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A3F7AB96-C2B4-ABAE-B7D9-43A4318EA558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4332137" y="3753497"/>
                  <a:ext cx="1980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7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F64911AD-4E1F-B07A-BF70-3D930067A7D9}"/>
                    </a:ext>
                  </a:extLst>
                </p14:cNvPr>
                <p14:cNvContentPartPr/>
                <p14:nvPr/>
              </p14:nvContentPartPr>
              <p14:xfrm>
                <a:off x="4377137" y="3906857"/>
                <a:ext cx="223200" cy="12312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F64911AD-4E1F-B07A-BF70-3D930067A7D9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4368497" y="3897857"/>
                  <a:ext cx="24084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9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F87BB60D-F30B-12F8-74B2-4DB853FD0034}"/>
                    </a:ext>
                  </a:extLst>
                </p14:cNvPr>
                <p14:cNvContentPartPr/>
                <p14:nvPr/>
              </p14:nvContentPartPr>
              <p14:xfrm>
                <a:off x="4583417" y="3886697"/>
                <a:ext cx="105840" cy="18864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F87BB60D-F30B-12F8-74B2-4DB853FD0034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4574417" y="3877697"/>
                  <a:ext cx="12348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1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48F7F9B2-F296-EDAF-FFFF-33CB0147E66A}"/>
                    </a:ext>
                  </a:extLst>
                </p14:cNvPr>
                <p14:cNvContentPartPr/>
                <p14:nvPr/>
              </p14:nvContentPartPr>
              <p14:xfrm>
                <a:off x="4693937" y="3776897"/>
                <a:ext cx="178920" cy="27648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48F7F9B2-F296-EDAF-FFFF-33CB0147E66A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4684937" y="3768257"/>
                  <a:ext cx="19656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3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03FFB4C1-7E0A-C4DB-47C1-3AC55A481E51}"/>
                    </a:ext>
                  </a:extLst>
                </p14:cNvPr>
                <p14:cNvContentPartPr/>
                <p14:nvPr/>
              </p14:nvContentPartPr>
              <p14:xfrm>
                <a:off x="5197217" y="3882377"/>
                <a:ext cx="232560" cy="32436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03FFB4C1-7E0A-C4DB-47C1-3AC55A481E51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5188217" y="3873737"/>
                  <a:ext cx="25020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5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BD49E150-2E32-48E3-9138-F128550FF3E7}"/>
                    </a:ext>
                  </a:extLst>
                </p14:cNvPr>
                <p14:cNvContentPartPr/>
                <p14:nvPr/>
              </p14:nvContentPartPr>
              <p14:xfrm>
                <a:off x="5339777" y="3874817"/>
                <a:ext cx="19080" cy="1080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BD49E150-2E32-48E3-9138-F128550FF3E7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5331137" y="3865817"/>
                  <a:ext cx="3672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7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09F03799-A7CF-8B80-C8BF-90F8879DF230}"/>
                    </a:ext>
                  </a:extLst>
                </p14:cNvPr>
                <p14:cNvContentPartPr/>
                <p14:nvPr/>
              </p14:nvContentPartPr>
              <p14:xfrm>
                <a:off x="5408537" y="3876977"/>
                <a:ext cx="217800" cy="14868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09F03799-A7CF-8B80-C8BF-90F8879DF230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5399897" y="3868337"/>
                  <a:ext cx="23544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9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4C9F13FF-D806-1110-A7C1-C2BC58DCE1CB}"/>
                    </a:ext>
                  </a:extLst>
                </p14:cNvPr>
                <p14:cNvContentPartPr/>
                <p14:nvPr/>
              </p14:nvContentPartPr>
              <p14:xfrm>
                <a:off x="5616257" y="3928097"/>
                <a:ext cx="153360" cy="17064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4C9F13FF-D806-1110-A7C1-C2BC58DCE1CB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5607257" y="3919097"/>
                  <a:ext cx="17100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1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8B1A4D8E-4066-1636-31DC-4A768D5B760E}"/>
                    </a:ext>
                  </a:extLst>
                </p14:cNvPr>
                <p14:cNvContentPartPr/>
                <p14:nvPr/>
              </p14:nvContentPartPr>
              <p14:xfrm>
                <a:off x="5772137" y="3772577"/>
                <a:ext cx="207000" cy="31104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8B1A4D8E-4066-1636-31DC-4A768D5B760E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5763497" y="3763577"/>
                  <a:ext cx="224640" cy="32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3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14F45FC3-9FD3-99B4-02BA-CA4709BDBDBE}"/>
                    </a:ext>
                  </a:extLst>
                </p14:cNvPr>
                <p14:cNvContentPartPr/>
                <p14:nvPr/>
              </p14:nvContentPartPr>
              <p14:xfrm>
                <a:off x="6531017" y="3925577"/>
                <a:ext cx="108720" cy="25020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14F45FC3-9FD3-99B4-02BA-CA4709BDBDBE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6522017" y="3916577"/>
                  <a:ext cx="12636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5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DFBC471B-CB77-6C31-58CF-86BE6490BF5A}"/>
                    </a:ext>
                  </a:extLst>
                </p14:cNvPr>
                <p14:cNvContentPartPr/>
                <p14:nvPr/>
              </p14:nvContentPartPr>
              <p14:xfrm>
                <a:off x="6747377" y="3798497"/>
                <a:ext cx="394200" cy="33984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DFBC471B-CB77-6C31-58CF-86BE6490BF5A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6738737" y="3789497"/>
                  <a:ext cx="411840" cy="35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7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1603E88C-A216-F236-7A40-827F407E16EF}"/>
                    </a:ext>
                  </a:extLst>
                </p14:cNvPr>
                <p14:cNvContentPartPr/>
                <p14:nvPr/>
              </p14:nvContentPartPr>
              <p14:xfrm>
                <a:off x="7222217" y="3821897"/>
                <a:ext cx="415080" cy="22356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1603E88C-A216-F236-7A40-827F407E16EF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7213577" y="3812897"/>
                  <a:ext cx="43272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9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4BC22BFE-1CC4-2C54-1503-80FFF4E5576E}"/>
                    </a:ext>
                  </a:extLst>
                </p14:cNvPr>
                <p14:cNvContentPartPr/>
                <p14:nvPr/>
              </p14:nvContentPartPr>
              <p14:xfrm>
                <a:off x="7787777" y="3520217"/>
                <a:ext cx="258840" cy="153360"/>
              </p14:xfrm>
            </p:contentPart>
          </mc:Choice>
          <mc:Fallback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4BC22BFE-1CC4-2C54-1503-80FFF4E5576E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7778777" y="3511577"/>
                  <a:ext cx="27648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1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B68B2B22-45B0-7375-7A1E-EDFECC13B8B4}"/>
                    </a:ext>
                  </a:extLst>
                </p14:cNvPr>
                <p14:cNvContentPartPr/>
                <p14:nvPr/>
              </p14:nvContentPartPr>
              <p14:xfrm>
                <a:off x="7949777" y="3482057"/>
                <a:ext cx="239040" cy="330120"/>
              </p14:xfrm>
            </p:contentPart>
          </mc:Choice>
          <mc:Fallback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B68B2B22-45B0-7375-7A1E-EDFECC13B8B4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7941137" y="3473057"/>
                  <a:ext cx="256680" cy="34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3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0F143851-59A0-EC08-E3F8-00BDC2F1718D}"/>
                    </a:ext>
                  </a:extLst>
                </p14:cNvPr>
                <p14:cNvContentPartPr/>
                <p14:nvPr/>
              </p14:nvContentPartPr>
              <p14:xfrm>
                <a:off x="7151657" y="4597697"/>
                <a:ext cx="435240" cy="291960"/>
              </p14:xfrm>
            </p:contentPart>
          </mc:Choice>
          <mc:Fallback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0F143851-59A0-EC08-E3F8-00BDC2F1718D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7143017" y="4588697"/>
                  <a:ext cx="452880" cy="30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5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4D9B7915-9F49-A2A1-5E04-474F004B1A7E}"/>
                    </a:ext>
                  </a:extLst>
                </p14:cNvPr>
                <p14:cNvContentPartPr/>
                <p14:nvPr/>
              </p14:nvContentPartPr>
              <p14:xfrm>
                <a:off x="7517057" y="4687697"/>
                <a:ext cx="131040" cy="167760"/>
              </p14:xfrm>
            </p:contentPart>
          </mc:Choice>
          <mc:Fallback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4D9B7915-9F49-A2A1-5E04-474F004B1A7E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7508057" y="4678697"/>
                  <a:ext cx="14868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7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5E560A4D-3606-BDC6-0261-B34FB7277AEF}"/>
                    </a:ext>
                  </a:extLst>
                </p14:cNvPr>
                <p14:cNvContentPartPr/>
                <p14:nvPr/>
              </p14:nvContentPartPr>
              <p14:xfrm>
                <a:off x="9085217" y="3088217"/>
                <a:ext cx="43920" cy="1760400"/>
              </p14:xfrm>
            </p:contentPart>
          </mc:Choice>
          <mc:Fallback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5E560A4D-3606-BDC6-0261-B34FB7277AEF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9076577" y="3079577"/>
                  <a:ext cx="61560" cy="177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9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652A9583-7397-4FDE-7DF7-F6F63354A28E}"/>
                    </a:ext>
                  </a:extLst>
                </p14:cNvPr>
                <p14:cNvContentPartPr/>
                <p14:nvPr/>
              </p14:nvContentPartPr>
              <p14:xfrm>
                <a:off x="9593897" y="3158777"/>
                <a:ext cx="178560" cy="1487880"/>
              </p14:xfrm>
            </p:contentPart>
          </mc:Choice>
          <mc:Fallback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652A9583-7397-4FDE-7DF7-F6F63354A28E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9585257" y="3149777"/>
                  <a:ext cx="196200" cy="150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1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2E16F3F2-A5C5-1E4A-9F2D-4A1C4CD373FC}"/>
                    </a:ext>
                  </a:extLst>
                </p14:cNvPr>
                <p14:cNvContentPartPr/>
                <p14:nvPr/>
              </p14:nvContentPartPr>
              <p14:xfrm>
                <a:off x="10380137" y="3075617"/>
                <a:ext cx="47520" cy="1617120"/>
              </p14:xfrm>
            </p:contentPart>
          </mc:Choice>
          <mc:Fallback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2E16F3F2-A5C5-1E4A-9F2D-4A1C4CD373FC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10371137" y="3066977"/>
                  <a:ext cx="65160" cy="163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3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DE6356E2-D5AA-E2F0-2FB1-5AFF937FED0F}"/>
                    </a:ext>
                  </a:extLst>
                </p14:cNvPr>
                <p14:cNvContentPartPr/>
                <p14:nvPr/>
              </p14:nvContentPartPr>
              <p14:xfrm>
                <a:off x="10966577" y="2978777"/>
                <a:ext cx="147960" cy="1826280"/>
              </p14:xfrm>
            </p:contentPart>
          </mc:Choice>
          <mc:Fallback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DE6356E2-D5AA-E2F0-2FB1-5AFF937FED0F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10957577" y="2969777"/>
                  <a:ext cx="165600" cy="18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5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5A945573-E561-28C8-2BFB-AD3B2E9B9C4E}"/>
                    </a:ext>
                  </a:extLst>
                </p14:cNvPr>
                <p14:cNvContentPartPr/>
                <p14:nvPr/>
              </p14:nvContentPartPr>
              <p14:xfrm>
                <a:off x="11363657" y="2934857"/>
                <a:ext cx="416880" cy="1782360"/>
              </p14:xfrm>
            </p:contentPart>
          </mc:Choice>
          <mc:Fallback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5A945573-E561-28C8-2BFB-AD3B2E9B9C4E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11354657" y="2926217"/>
                  <a:ext cx="434520" cy="180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7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9B9B0CF5-8044-CD3C-E4AD-88A185B571CB}"/>
                    </a:ext>
                  </a:extLst>
                </p14:cNvPr>
                <p14:cNvContentPartPr/>
                <p14:nvPr/>
              </p14:nvContentPartPr>
              <p14:xfrm>
                <a:off x="8831057" y="3303857"/>
                <a:ext cx="3400560" cy="77400"/>
              </p14:xfrm>
            </p:contentPart>
          </mc:Choice>
          <mc:Fallback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9B9B0CF5-8044-CD3C-E4AD-88A185B571CB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8822057" y="3294857"/>
                  <a:ext cx="341820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9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3B60F910-8F61-3266-DE28-7DB879549BCD}"/>
                    </a:ext>
                  </a:extLst>
                </p14:cNvPr>
                <p14:cNvContentPartPr/>
                <p14:nvPr/>
              </p14:nvContentPartPr>
              <p14:xfrm>
                <a:off x="8334617" y="3048257"/>
                <a:ext cx="118800" cy="181440"/>
              </p14:xfrm>
            </p:contentPart>
          </mc:Choice>
          <mc:Fallback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3B60F910-8F61-3266-DE28-7DB879549BCD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8325977" y="3039257"/>
                  <a:ext cx="13644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1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2546B184-ED5E-C461-5EFB-217DCBB1FACD}"/>
                    </a:ext>
                  </a:extLst>
                </p14:cNvPr>
                <p14:cNvContentPartPr/>
                <p14:nvPr/>
              </p14:nvContentPartPr>
              <p14:xfrm>
                <a:off x="8523617" y="3108737"/>
                <a:ext cx="295920" cy="127080"/>
              </p14:xfrm>
            </p:contentPart>
          </mc:Choice>
          <mc:Fallback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2546B184-ED5E-C461-5EFB-217DCBB1FACD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8514977" y="3100097"/>
                  <a:ext cx="31356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3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FAAF5763-9EF3-9892-E74C-CEF1D7756528}"/>
                    </a:ext>
                  </a:extLst>
                </p14:cNvPr>
                <p14:cNvContentPartPr/>
                <p14:nvPr/>
              </p14:nvContentPartPr>
              <p14:xfrm>
                <a:off x="9118697" y="3131057"/>
                <a:ext cx="372240" cy="187200"/>
              </p14:xfrm>
            </p:contentPart>
          </mc:Choice>
          <mc:Fallback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FAAF5763-9EF3-9892-E74C-CEF1D7756528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9110057" y="3122417"/>
                  <a:ext cx="38988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5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B51E124D-DFBC-7758-23DE-807B4ECFA7A5}"/>
                    </a:ext>
                  </a:extLst>
                </p14:cNvPr>
                <p14:cNvContentPartPr/>
                <p14:nvPr/>
              </p14:nvContentPartPr>
              <p14:xfrm>
                <a:off x="9397337" y="3093977"/>
                <a:ext cx="195840" cy="363600"/>
              </p14:xfrm>
            </p:contentPart>
          </mc:Choice>
          <mc:Fallback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B51E124D-DFBC-7758-23DE-807B4ECFA7A5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9388697" y="3085337"/>
                  <a:ext cx="213480" cy="38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7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0AED91DA-5778-39F2-9469-A7769BEEC73A}"/>
                    </a:ext>
                  </a:extLst>
                </p14:cNvPr>
                <p14:cNvContentPartPr/>
                <p14:nvPr/>
              </p14:nvContentPartPr>
              <p14:xfrm>
                <a:off x="9626297" y="3036017"/>
                <a:ext cx="123480" cy="260640"/>
              </p14:xfrm>
            </p:contentPart>
          </mc:Choice>
          <mc:Fallback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0AED91DA-5778-39F2-9469-A7769BEEC73A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9617297" y="3027017"/>
                  <a:ext cx="14112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9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5B1C4256-D7D9-38D5-1D18-52CCA4B25FCE}"/>
                    </a:ext>
                  </a:extLst>
                </p14:cNvPr>
                <p14:cNvContentPartPr/>
                <p14:nvPr/>
              </p14:nvContentPartPr>
              <p14:xfrm>
                <a:off x="9981257" y="3005417"/>
                <a:ext cx="135360" cy="219240"/>
              </p14:xfrm>
            </p:contentPart>
          </mc:Choice>
          <mc:Fallback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5B1C4256-D7D9-38D5-1D18-52CCA4B25FCE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9972257" y="2996417"/>
                  <a:ext cx="15300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1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B58DBC1B-ABB7-C0A9-A372-78F40B254B08}"/>
                    </a:ext>
                  </a:extLst>
                </p14:cNvPr>
                <p14:cNvContentPartPr/>
                <p14:nvPr/>
              </p14:nvContentPartPr>
              <p14:xfrm>
                <a:off x="10093937" y="3092177"/>
                <a:ext cx="182520" cy="130320"/>
              </p14:xfrm>
            </p:contentPart>
          </mc:Choice>
          <mc:Fallback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B58DBC1B-ABB7-C0A9-A372-78F40B254B08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10085297" y="3083177"/>
                  <a:ext cx="20016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3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DA1268C2-225B-C91A-A308-891203823B1A}"/>
                    </a:ext>
                  </a:extLst>
                </p14:cNvPr>
                <p14:cNvContentPartPr/>
                <p14:nvPr/>
              </p14:nvContentPartPr>
              <p14:xfrm>
                <a:off x="10298777" y="3140417"/>
                <a:ext cx="52200" cy="141480"/>
              </p14:xfrm>
            </p:contentPart>
          </mc:Choice>
          <mc:Fallback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DA1268C2-225B-C91A-A308-891203823B1A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10290137" y="3131417"/>
                  <a:ext cx="6984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5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32E95D0F-E4E4-DB01-20D5-75DB8BD4508D}"/>
                    </a:ext>
                  </a:extLst>
                </p14:cNvPr>
                <p14:cNvContentPartPr/>
                <p14:nvPr/>
              </p14:nvContentPartPr>
              <p14:xfrm>
                <a:off x="10395257" y="2886617"/>
                <a:ext cx="192240" cy="239760"/>
              </p14:xfrm>
            </p:contentPart>
          </mc:Choice>
          <mc:Fallback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32E95D0F-E4E4-DB01-20D5-75DB8BD4508D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10386257" y="2877617"/>
                  <a:ext cx="20988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7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3D82E044-0BFA-A97B-A50C-F7ACDF3E31D3}"/>
                    </a:ext>
                  </a:extLst>
                </p14:cNvPr>
                <p14:cNvContentPartPr/>
                <p14:nvPr/>
              </p14:nvContentPartPr>
              <p14:xfrm>
                <a:off x="10601897" y="3003977"/>
                <a:ext cx="145440" cy="126360"/>
              </p14:xfrm>
            </p:contentPart>
          </mc:Choice>
          <mc:Fallback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3D82E044-0BFA-A97B-A50C-F7ACDF3E31D3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10593257" y="2995337"/>
                  <a:ext cx="16308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9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A11A20EA-500F-5B6C-1F9A-B6940AB15FFB}"/>
                    </a:ext>
                  </a:extLst>
                </p14:cNvPr>
                <p14:cNvContentPartPr/>
                <p14:nvPr/>
              </p14:nvContentPartPr>
              <p14:xfrm>
                <a:off x="10805657" y="2947457"/>
                <a:ext cx="147600" cy="126000"/>
              </p14:xfrm>
            </p:contentPart>
          </mc:Choice>
          <mc:Fallback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A11A20EA-500F-5B6C-1F9A-B6940AB15FFB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10796657" y="2938457"/>
                  <a:ext cx="16524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1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6B25A4B7-2536-1996-334E-7F7264D56810}"/>
                    </a:ext>
                  </a:extLst>
                </p14:cNvPr>
                <p14:cNvContentPartPr/>
                <p14:nvPr/>
              </p14:nvContentPartPr>
              <p14:xfrm>
                <a:off x="10984217" y="2840177"/>
                <a:ext cx="124560" cy="104040"/>
              </p14:xfrm>
            </p:contentPart>
          </mc:Choice>
          <mc:Fallback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6B25A4B7-2536-1996-334E-7F7264D56810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10975577" y="2831537"/>
                  <a:ext cx="14220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3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E0F866B3-89E9-8603-F824-22856AB08379}"/>
                    </a:ext>
                  </a:extLst>
                </p14:cNvPr>
                <p14:cNvContentPartPr/>
                <p14:nvPr/>
              </p14:nvContentPartPr>
              <p14:xfrm>
                <a:off x="11185817" y="2789417"/>
                <a:ext cx="84240" cy="201240"/>
              </p14:xfrm>
            </p:contentPart>
          </mc:Choice>
          <mc:Fallback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E0F866B3-89E9-8603-F824-22856AB08379}"/>
                    </a:ext>
                  </a:extLst>
                </p:cNvPr>
                <p:cNvPicPr/>
                <p:nvPr/>
              </p:nvPicPr>
              <p:blipFill>
                <a:blip r:embed="rId404"/>
                <a:stretch>
                  <a:fillRect/>
                </a:stretch>
              </p:blipFill>
              <p:spPr>
                <a:xfrm>
                  <a:off x="11177177" y="2780777"/>
                  <a:ext cx="10188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5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F3BE01A5-4C16-C451-D750-8181F7C0FDEA}"/>
                    </a:ext>
                  </a:extLst>
                </p14:cNvPr>
                <p14:cNvContentPartPr/>
                <p14:nvPr/>
              </p14:nvContentPartPr>
              <p14:xfrm>
                <a:off x="11258177" y="3016217"/>
                <a:ext cx="141120" cy="29160"/>
              </p14:xfrm>
            </p:contentPart>
          </mc:Choice>
          <mc:Fallback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F3BE01A5-4C16-C451-D750-8181F7C0FDEA}"/>
                    </a:ext>
                  </a:extLst>
                </p:cNvPr>
                <p:cNvPicPr/>
                <p:nvPr/>
              </p:nvPicPr>
              <p:blipFill>
                <a:blip r:embed="rId406"/>
                <a:stretch>
                  <a:fillRect/>
                </a:stretch>
              </p:blipFill>
              <p:spPr>
                <a:xfrm>
                  <a:off x="11249177" y="3007577"/>
                  <a:ext cx="15876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7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B028421C-EE62-6C9F-7738-07484111E865}"/>
                    </a:ext>
                  </a:extLst>
                </p14:cNvPr>
                <p14:cNvContentPartPr/>
                <p14:nvPr/>
              </p14:nvContentPartPr>
              <p14:xfrm>
                <a:off x="11202737" y="3041777"/>
                <a:ext cx="190080" cy="206280"/>
              </p14:xfrm>
            </p:contentPart>
          </mc:Choice>
          <mc:Fallback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B028421C-EE62-6C9F-7738-07484111E865}"/>
                    </a:ext>
                  </a:extLst>
                </p:cNvPr>
                <p:cNvPicPr/>
                <p:nvPr/>
              </p:nvPicPr>
              <p:blipFill>
                <a:blip r:embed="rId408"/>
                <a:stretch>
                  <a:fillRect/>
                </a:stretch>
              </p:blipFill>
              <p:spPr>
                <a:xfrm>
                  <a:off x="11193737" y="3032777"/>
                  <a:ext cx="20772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9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F8AAC80B-23DC-6EDD-B176-9FD00F24CC7A}"/>
                    </a:ext>
                  </a:extLst>
                </p14:cNvPr>
                <p14:cNvContentPartPr/>
                <p14:nvPr/>
              </p14:nvContentPartPr>
              <p14:xfrm>
                <a:off x="11338457" y="3080297"/>
                <a:ext cx="143280" cy="117720"/>
              </p14:xfrm>
            </p:contentPart>
          </mc:Choice>
          <mc:Fallback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F8AAC80B-23DC-6EDD-B176-9FD00F24CC7A}"/>
                    </a:ext>
                  </a:extLst>
                </p:cNvPr>
                <p:cNvPicPr/>
                <p:nvPr/>
              </p:nvPicPr>
              <p:blipFill>
                <a:blip r:embed="rId410"/>
                <a:stretch>
                  <a:fillRect/>
                </a:stretch>
              </p:blipFill>
              <p:spPr>
                <a:xfrm>
                  <a:off x="11329457" y="3071657"/>
                  <a:ext cx="16092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1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235E526E-C812-08DB-A6B9-FE0D5A8E6FD8}"/>
                    </a:ext>
                  </a:extLst>
                </p14:cNvPr>
                <p14:cNvContentPartPr/>
                <p14:nvPr/>
              </p14:nvContentPartPr>
              <p14:xfrm>
                <a:off x="11461577" y="2946377"/>
                <a:ext cx="173160" cy="368280"/>
              </p14:xfrm>
            </p:contentPart>
          </mc:Choice>
          <mc:Fallback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235E526E-C812-08DB-A6B9-FE0D5A8E6FD8}"/>
                    </a:ext>
                  </a:extLst>
                </p:cNvPr>
                <p:cNvPicPr/>
                <p:nvPr/>
              </p:nvPicPr>
              <p:blipFill>
                <a:blip r:embed="rId412"/>
                <a:stretch>
                  <a:fillRect/>
                </a:stretch>
              </p:blipFill>
              <p:spPr>
                <a:xfrm>
                  <a:off x="11452577" y="2937377"/>
                  <a:ext cx="190800" cy="38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3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69B14D7B-761F-87B8-BB84-4ED4126E6EB6}"/>
                    </a:ext>
                  </a:extLst>
                </p14:cNvPr>
                <p14:cNvContentPartPr/>
                <p14:nvPr/>
              </p14:nvContentPartPr>
              <p14:xfrm>
                <a:off x="8338937" y="3541817"/>
                <a:ext cx="174960" cy="307800"/>
              </p14:xfrm>
            </p:contentPart>
          </mc:Choice>
          <mc:Fallback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69B14D7B-761F-87B8-BB84-4ED4126E6EB6}"/>
                    </a:ext>
                  </a:extLst>
                </p:cNvPr>
                <p:cNvPicPr/>
                <p:nvPr/>
              </p:nvPicPr>
              <p:blipFill>
                <a:blip r:embed="rId414"/>
                <a:stretch>
                  <a:fillRect/>
                </a:stretch>
              </p:blipFill>
              <p:spPr>
                <a:xfrm>
                  <a:off x="8329937" y="3533177"/>
                  <a:ext cx="192600" cy="3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5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8E2819C8-508B-EA31-AE42-8A2C13F1499F}"/>
                    </a:ext>
                  </a:extLst>
                </p14:cNvPr>
                <p14:cNvContentPartPr/>
                <p14:nvPr/>
              </p14:nvContentPartPr>
              <p14:xfrm>
                <a:off x="8534777" y="3690497"/>
                <a:ext cx="217440" cy="126360"/>
              </p14:xfrm>
            </p:contentPart>
          </mc:Choice>
          <mc:Fallback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8E2819C8-508B-EA31-AE42-8A2C13F1499F}"/>
                    </a:ext>
                  </a:extLst>
                </p:cNvPr>
                <p:cNvPicPr/>
                <p:nvPr/>
              </p:nvPicPr>
              <p:blipFill>
                <a:blip r:embed="rId416"/>
                <a:stretch>
                  <a:fillRect/>
                </a:stretch>
              </p:blipFill>
              <p:spPr>
                <a:xfrm>
                  <a:off x="8526137" y="3681497"/>
                  <a:ext cx="23508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7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54211B10-C3A6-9859-D0D4-B5AEAAF1B400}"/>
                    </a:ext>
                  </a:extLst>
                </p14:cNvPr>
                <p14:cNvContentPartPr/>
                <p14:nvPr/>
              </p14:nvContentPartPr>
              <p14:xfrm>
                <a:off x="8733497" y="3697697"/>
                <a:ext cx="127440" cy="131040"/>
              </p14:xfrm>
            </p:contentPart>
          </mc:Choice>
          <mc:Fallback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54211B10-C3A6-9859-D0D4-B5AEAAF1B400}"/>
                    </a:ext>
                  </a:extLst>
                </p:cNvPr>
                <p:cNvPicPr/>
                <p:nvPr/>
              </p:nvPicPr>
              <p:blipFill>
                <a:blip r:embed="rId418"/>
                <a:stretch>
                  <a:fillRect/>
                </a:stretch>
              </p:blipFill>
              <p:spPr>
                <a:xfrm>
                  <a:off x="8724497" y="3689057"/>
                  <a:ext cx="14508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9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41B8C4C0-EC11-3E31-4D0D-4111506CCA22}"/>
                    </a:ext>
                  </a:extLst>
                </p14:cNvPr>
                <p14:cNvContentPartPr/>
                <p14:nvPr/>
              </p14:nvContentPartPr>
              <p14:xfrm>
                <a:off x="8841137" y="3691577"/>
                <a:ext cx="106920" cy="196200"/>
              </p14:xfrm>
            </p:contentPart>
          </mc:Choice>
          <mc:Fallback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41B8C4C0-EC11-3E31-4D0D-4111506CCA22}"/>
                    </a:ext>
                  </a:extLst>
                </p:cNvPr>
                <p:cNvPicPr/>
                <p:nvPr/>
              </p:nvPicPr>
              <p:blipFill>
                <a:blip r:embed="rId420"/>
                <a:stretch>
                  <a:fillRect/>
                </a:stretch>
              </p:blipFill>
              <p:spPr>
                <a:xfrm>
                  <a:off x="8832137" y="3682937"/>
                  <a:ext cx="12456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1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95F2093F-9331-671A-CCF1-142F3204E35B}"/>
                    </a:ext>
                  </a:extLst>
                </p14:cNvPr>
                <p14:cNvContentPartPr/>
                <p14:nvPr/>
              </p14:nvContentPartPr>
              <p14:xfrm>
                <a:off x="9160817" y="3622097"/>
                <a:ext cx="265320" cy="160560"/>
              </p14:xfrm>
            </p:contentPart>
          </mc:Choice>
          <mc:Fallback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95F2093F-9331-671A-CCF1-142F3204E35B}"/>
                    </a:ext>
                  </a:extLst>
                </p:cNvPr>
                <p:cNvPicPr/>
                <p:nvPr/>
              </p:nvPicPr>
              <p:blipFill>
                <a:blip r:embed="rId422"/>
                <a:stretch>
                  <a:fillRect/>
                </a:stretch>
              </p:blipFill>
              <p:spPr>
                <a:xfrm>
                  <a:off x="9152177" y="3613457"/>
                  <a:ext cx="28296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3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94366FA4-6505-ECEA-C11B-A9302BB15BA5}"/>
                    </a:ext>
                  </a:extLst>
                </p14:cNvPr>
                <p14:cNvContentPartPr/>
                <p14:nvPr/>
              </p14:nvContentPartPr>
              <p14:xfrm>
                <a:off x="9425057" y="3613097"/>
                <a:ext cx="160200" cy="291240"/>
              </p14:xfrm>
            </p:contentPart>
          </mc:Choice>
          <mc:Fallback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94366FA4-6505-ECEA-C11B-A9302BB15BA5}"/>
                    </a:ext>
                  </a:extLst>
                </p:cNvPr>
                <p:cNvPicPr/>
                <p:nvPr/>
              </p:nvPicPr>
              <p:blipFill>
                <a:blip r:embed="rId424"/>
                <a:stretch>
                  <a:fillRect/>
                </a:stretch>
              </p:blipFill>
              <p:spPr>
                <a:xfrm>
                  <a:off x="9416057" y="3604097"/>
                  <a:ext cx="177840" cy="30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5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CDA40D4C-53DA-673F-B663-4E6F0D1062A2}"/>
                    </a:ext>
                  </a:extLst>
                </p14:cNvPr>
                <p14:cNvContentPartPr/>
                <p14:nvPr/>
              </p14:nvContentPartPr>
              <p14:xfrm>
                <a:off x="9854897" y="3555137"/>
                <a:ext cx="158760" cy="170640"/>
              </p14:xfrm>
            </p:contentPart>
          </mc:Choice>
          <mc:Fallback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CDA40D4C-53DA-673F-B663-4E6F0D1062A2}"/>
                    </a:ext>
                  </a:extLst>
                </p:cNvPr>
                <p:cNvPicPr/>
                <p:nvPr/>
              </p:nvPicPr>
              <p:blipFill>
                <a:blip r:embed="rId426"/>
                <a:stretch>
                  <a:fillRect/>
                </a:stretch>
              </p:blipFill>
              <p:spPr>
                <a:xfrm>
                  <a:off x="9845897" y="3546497"/>
                  <a:ext cx="17640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7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B44041E1-686A-C269-1799-F7B9E3AFD121}"/>
                    </a:ext>
                  </a:extLst>
                </p14:cNvPr>
                <p14:cNvContentPartPr/>
                <p14:nvPr/>
              </p14:nvContentPartPr>
              <p14:xfrm>
                <a:off x="10017617" y="3583217"/>
                <a:ext cx="158040" cy="151560"/>
              </p14:xfrm>
            </p:contentPart>
          </mc:Choice>
          <mc:Fallback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B44041E1-686A-C269-1799-F7B9E3AFD121}"/>
                    </a:ext>
                  </a:extLst>
                </p:cNvPr>
                <p:cNvPicPr/>
                <p:nvPr/>
              </p:nvPicPr>
              <p:blipFill>
                <a:blip r:embed="rId428"/>
                <a:stretch>
                  <a:fillRect/>
                </a:stretch>
              </p:blipFill>
              <p:spPr>
                <a:xfrm>
                  <a:off x="10008617" y="3574577"/>
                  <a:ext cx="17568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9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155EBA47-3C88-C156-C101-24E29FF09966}"/>
                    </a:ext>
                  </a:extLst>
                </p14:cNvPr>
                <p14:cNvContentPartPr/>
                <p14:nvPr/>
              </p14:nvContentPartPr>
              <p14:xfrm>
                <a:off x="10155137" y="3612737"/>
                <a:ext cx="122760" cy="166680"/>
              </p14:xfrm>
            </p:contentPart>
          </mc:Choice>
          <mc:Fallback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155EBA47-3C88-C156-C101-24E29FF09966}"/>
                    </a:ext>
                  </a:extLst>
                </p:cNvPr>
                <p:cNvPicPr/>
                <p:nvPr/>
              </p:nvPicPr>
              <p:blipFill>
                <a:blip r:embed="rId430"/>
                <a:stretch>
                  <a:fillRect/>
                </a:stretch>
              </p:blipFill>
              <p:spPr>
                <a:xfrm>
                  <a:off x="10146137" y="3603737"/>
                  <a:ext cx="14040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1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D914B014-06C5-F36A-B430-08DF324944D7}"/>
                    </a:ext>
                  </a:extLst>
                </p14:cNvPr>
                <p14:cNvContentPartPr/>
                <p14:nvPr/>
              </p14:nvContentPartPr>
              <p14:xfrm>
                <a:off x="10259177" y="3756737"/>
                <a:ext cx="54720" cy="101160"/>
              </p14:xfrm>
            </p:contentPart>
          </mc:Choice>
          <mc:Fallback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D914B014-06C5-F36A-B430-08DF324944D7}"/>
                    </a:ext>
                  </a:extLst>
                </p:cNvPr>
                <p:cNvPicPr/>
                <p:nvPr/>
              </p:nvPicPr>
              <p:blipFill>
                <a:blip r:embed="rId432"/>
                <a:stretch>
                  <a:fillRect/>
                </a:stretch>
              </p:blipFill>
              <p:spPr>
                <a:xfrm>
                  <a:off x="10250537" y="3747737"/>
                  <a:ext cx="7236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3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D9675BD8-9CC3-0AFF-479E-B9E415FC7A80}"/>
                    </a:ext>
                  </a:extLst>
                </p14:cNvPr>
                <p14:cNvContentPartPr/>
                <p14:nvPr/>
              </p14:nvContentPartPr>
              <p14:xfrm>
                <a:off x="10491377" y="3561617"/>
                <a:ext cx="150120" cy="332280"/>
              </p14:xfrm>
            </p:contentPart>
          </mc:Choice>
          <mc:Fallback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D9675BD8-9CC3-0AFF-479E-B9E415FC7A80}"/>
                    </a:ext>
                  </a:extLst>
                </p:cNvPr>
                <p:cNvPicPr/>
                <p:nvPr/>
              </p:nvPicPr>
              <p:blipFill>
                <a:blip r:embed="rId434"/>
                <a:stretch>
                  <a:fillRect/>
                </a:stretch>
              </p:blipFill>
              <p:spPr>
                <a:xfrm>
                  <a:off x="10482377" y="3552617"/>
                  <a:ext cx="167760" cy="34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5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93B70FA5-12A3-93E5-6940-9FC63FB26DFC}"/>
                    </a:ext>
                  </a:extLst>
                </p14:cNvPr>
                <p14:cNvContentPartPr/>
                <p14:nvPr/>
              </p14:nvContentPartPr>
              <p14:xfrm>
                <a:off x="10652297" y="3676097"/>
                <a:ext cx="156600" cy="131760"/>
              </p14:xfrm>
            </p:contentPart>
          </mc:Choice>
          <mc:Fallback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93B70FA5-12A3-93E5-6940-9FC63FB26DFC}"/>
                    </a:ext>
                  </a:extLst>
                </p:cNvPr>
                <p:cNvPicPr/>
                <p:nvPr/>
              </p:nvPicPr>
              <p:blipFill>
                <a:blip r:embed="rId436"/>
                <a:stretch>
                  <a:fillRect/>
                </a:stretch>
              </p:blipFill>
              <p:spPr>
                <a:xfrm>
                  <a:off x="10643657" y="3667097"/>
                  <a:ext cx="17424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7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96B087FD-2A03-F4AB-ADE7-13D62A7E9027}"/>
                    </a:ext>
                  </a:extLst>
                </p14:cNvPr>
                <p14:cNvContentPartPr/>
                <p14:nvPr/>
              </p14:nvContentPartPr>
              <p14:xfrm>
                <a:off x="10809977" y="3581417"/>
                <a:ext cx="117720" cy="252000"/>
              </p14:xfrm>
            </p:contentPart>
          </mc:Choice>
          <mc:Fallback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96B087FD-2A03-F4AB-ADE7-13D62A7E9027}"/>
                    </a:ext>
                  </a:extLst>
                </p:cNvPr>
                <p:cNvPicPr/>
                <p:nvPr/>
              </p:nvPicPr>
              <p:blipFill>
                <a:blip r:embed="rId438"/>
                <a:stretch>
                  <a:fillRect/>
                </a:stretch>
              </p:blipFill>
              <p:spPr>
                <a:xfrm>
                  <a:off x="10800977" y="3572777"/>
                  <a:ext cx="13536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9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5F6E17A0-F831-97F4-D2F8-92F7597CBDCC}"/>
                    </a:ext>
                  </a:extLst>
                </p14:cNvPr>
                <p14:cNvContentPartPr/>
                <p14:nvPr/>
              </p14:nvContentPartPr>
              <p14:xfrm>
                <a:off x="10913297" y="3750257"/>
                <a:ext cx="16920" cy="138600"/>
              </p14:xfrm>
            </p:contentPart>
          </mc:Choice>
          <mc:Fallback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5F6E17A0-F831-97F4-D2F8-92F7597CBDCC}"/>
                    </a:ext>
                  </a:extLst>
                </p:cNvPr>
                <p:cNvPicPr/>
                <p:nvPr/>
              </p:nvPicPr>
              <p:blipFill>
                <a:blip r:embed="rId440"/>
                <a:stretch>
                  <a:fillRect/>
                </a:stretch>
              </p:blipFill>
              <p:spPr>
                <a:xfrm>
                  <a:off x="10904657" y="3741617"/>
                  <a:ext cx="3456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1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C4B72B01-3D36-36E2-3BB1-CB10CD3C0E97}"/>
                    </a:ext>
                  </a:extLst>
                </p14:cNvPr>
                <p14:cNvContentPartPr/>
                <p14:nvPr/>
              </p14:nvContentPartPr>
              <p14:xfrm>
                <a:off x="11203457" y="3555497"/>
                <a:ext cx="74880" cy="206640"/>
              </p14:xfrm>
            </p:contentPart>
          </mc:Choice>
          <mc:Fallback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C4B72B01-3D36-36E2-3BB1-CB10CD3C0E97}"/>
                    </a:ext>
                  </a:extLst>
                </p:cNvPr>
                <p:cNvPicPr/>
                <p:nvPr/>
              </p:nvPicPr>
              <p:blipFill>
                <a:blip r:embed="rId442"/>
                <a:stretch>
                  <a:fillRect/>
                </a:stretch>
              </p:blipFill>
              <p:spPr>
                <a:xfrm>
                  <a:off x="11194457" y="3546857"/>
                  <a:ext cx="9252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3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36B80C6D-F62A-EC0E-38CE-53A3A8E5F4D3}"/>
                    </a:ext>
                  </a:extLst>
                </p14:cNvPr>
                <p14:cNvContentPartPr/>
                <p14:nvPr/>
              </p14:nvContentPartPr>
              <p14:xfrm>
                <a:off x="11415497" y="3381257"/>
                <a:ext cx="216360" cy="407160"/>
              </p14:xfrm>
            </p:contentPart>
          </mc:Choice>
          <mc:Fallback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36B80C6D-F62A-EC0E-38CE-53A3A8E5F4D3}"/>
                    </a:ext>
                  </a:extLst>
                </p:cNvPr>
                <p:cNvPicPr/>
                <p:nvPr/>
              </p:nvPicPr>
              <p:blipFill>
                <a:blip r:embed="rId444"/>
                <a:stretch>
                  <a:fillRect/>
                </a:stretch>
              </p:blipFill>
              <p:spPr>
                <a:xfrm>
                  <a:off x="11406857" y="3372617"/>
                  <a:ext cx="234000" cy="42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5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0AD4FF24-065D-B4F6-4D96-1056491657C0}"/>
                    </a:ext>
                  </a:extLst>
                </p14:cNvPr>
                <p14:cNvContentPartPr/>
                <p14:nvPr/>
              </p14:nvContentPartPr>
              <p14:xfrm>
                <a:off x="8214737" y="3988937"/>
                <a:ext cx="187920" cy="300240"/>
              </p14:xfrm>
            </p:contentPart>
          </mc:Choice>
          <mc:Fallback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0AD4FF24-065D-B4F6-4D96-1056491657C0}"/>
                    </a:ext>
                  </a:extLst>
                </p:cNvPr>
                <p:cNvPicPr/>
                <p:nvPr/>
              </p:nvPicPr>
              <p:blipFill>
                <a:blip r:embed="rId446"/>
                <a:stretch>
                  <a:fillRect/>
                </a:stretch>
              </p:blipFill>
              <p:spPr>
                <a:xfrm>
                  <a:off x="8205737" y="3979937"/>
                  <a:ext cx="20556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7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9C9A065C-F056-045B-1E08-D62CC3FD2CDE}"/>
                    </a:ext>
                  </a:extLst>
                </p14:cNvPr>
                <p14:cNvContentPartPr/>
                <p14:nvPr/>
              </p14:nvContentPartPr>
              <p14:xfrm>
                <a:off x="8458097" y="4122857"/>
                <a:ext cx="418680" cy="127440"/>
              </p14:xfrm>
            </p:contentPart>
          </mc:Choice>
          <mc:Fallback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9C9A065C-F056-045B-1E08-D62CC3FD2CDE}"/>
                    </a:ext>
                  </a:extLst>
                </p:cNvPr>
                <p:cNvPicPr/>
                <p:nvPr/>
              </p:nvPicPr>
              <p:blipFill>
                <a:blip r:embed="rId448"/>
                <a:stretch>
                  <a:fillRect/>
                </a:stretch>
              </p:blipFill>
              <p:spPr>
                <a:xfrm>
                  <a:off x="8449097" y="4114217"/>
                  <a:ext cx="43632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9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D3A0208F-9C59-36D3-05F6-B29FA43E38D0}"/>
                    </a:ext>
                  </a:extLst>
                </p14:cNvPr>
                <p14:cNvContentPartPr/>
                <p14:nvPr/>
              </p14:nvContentPartPr>
              <p14:xfrm>
                <a:off x="9098177" y="3990377"/>
                <a:ext cx="18360" cy="15840"/>
              </p14:xfrm>
            </p:contentPart>
          </mc:Choice>
          <mc:Fallback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D3A0208F-9C59-36D3-05F6-B29FA43E38D0}"/>
                    </a:ext>
                  </a:extLst>
                </p:cNvPr>
                <p:cNvPicPr/>
                <p:nvPr/>
              </p:nvPicPr>
              <p:blipFill>
                <a:blip r:embed="rId450"/>
                <a:stretch>
                  <a:fillRect/>
                </a:stretch>
              </p:blipFill>
              <p:spPr>
                <a:xfrm>
                  <a:off x="9089537" y="3981737"/>
                  <a:ext cx="3600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1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20400F28-6967-0099-8473-D8CE79166217}"/>
                    </a:ext>
                  </a:extLst>
                </p14:cNvPr>
                <p14:cNvContentPartPr/>
                <p14:nvPr/>
              </p14:nvContentPartPr>
              <p14:xfrm>
                <a:off x="9252257" y="3985697"/>
                <a:ext cx="170640" cy="168120"/>
              </p14:xfrm>
            </p:contentPart>
          </mc:Choice>
          <mc:Fallback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20400F28-6967-0099-8473-D8CE79166217}"/>
                    </a:ext>
                  </a:extLst>
                </p:cNvPr>
                <p:cNvPicPr/>
                <p:nvPr/>
              </p:nvPicPr>
              <p:blipFill>
                <a:blip r:embed="rId452"/>
                <a:stretch>
                  <a:fillRect/>
                </a:stretch>
              </p:blipFill>
              <p:spPr>
                <a:xfrm>
                  <a:off x="9243617" y="3977057"/>
                  <a:ext cx="18828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3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4F12A546-F07C-03F8-8751-0A28C1D7F085}"/>
                    </a:ext>
                  </a:extLst>
                </p14:cNvPr>
                <p14:cNvContentPartPr/>
                <p14:nvPr/>
              </p14:nvContentPartPr>
              <p14:xfrm>
                <a:off x="9461777" y="4036457"/>
                <a:ext cx="96480" cy="185040"/>
              </p14:xfrm>
            </p:contentPart>
          </mc:Choice>
          <mc:Fallback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4F12A546-F07C-03F8-8751-0A28C1D7F085}"/>
                    </a:ext>
                  </a:extLst>
                </p:cNvPr>
                <p:cNvPicPr/>
                <p:nvPr/>
              </p:nvPicPr>
              <p:blipFill>
                <a:blip r:embed="rId454"/>
                <a:stretch>
                  <a:fillRect/>
                </a:stretch>
              </p:blipFill>
              <p:spPr>
                <a:xfrm>
                  <a:off x="9452777" y="4027817"/>
                  <a:ext cx="11412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5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FB3CE860-A6F0-FB80-F723-FE8ABD385461}"/>
                    </a:ext>
                  </a:extLst>
                </p14:cNvPr>
                <p14:cNvContentPartPr/>
                <p14:nvPr/>
              </p14:nvContentPartPr>
              <p14:xfrm>
                <a:off x="9736097" y="4012697"/>
                <a:ext cx="124560" cy="250200"/>
              </p14:xfrm>
            </p:contentPart>
          </mc:Choice>
          <mc:Fallback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FB3CE860-A6F0-FB80-F723-FE8ABD385461}"/>
                    </a:ext>
                  </a:extLst>
                </p:cNvPr>
                <p:cNvPicPr/>
                <p:nvPr/>
              </p:nvPicPr>
              <p:blipFill>
                <a:blip r:embed="rId456"/>
                <a:stretch>
                  <a:fillRect/>
                </a:stretch>
              </p:blipFill>
              <p:spPr>
                <a:xfrm>
                  <a:off x="9727097" y="4004057"/>
                  <a:ext cx="14220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7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207691C5-7142-D78C-482B-502F3404A0A7}"/>
                    </a:ext>
                  </a:extLst>
                </p14:cNvPr>
                <p14:cNvContentPartPr/>
                <p14:nvPr/>
              </p14:nvContentPartPr>
              <p14:xfrm>
                <a:off x="9868217" y="3991817"/>
                <a:ext cx="44280" cy="5400"/>
              </p14:xfrm>
            </p:contentPart>
          </mc:Choice>
          <mc:Fallback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207691C5-7142-D78C-482B-502F3404A0A7}"/>
                    </a:ext>
                  </a:extLst>
                </p:cNvPr>
                <p:cNvPicPr/>
                <p:nvPr/>
              </p:nvPicPr>
              <p:blipFill>
                <a:blip r:embed="rId458"/>
                <a:stretch>
                  <a:fillRect/>
                </a:stretch>
              </p:blipFill>
              <p:spPr>
                <a:xfrm>
                  <a:off x="9859577" y="3983177"/>
                  <a:ext cx="6192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9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F07C371D-516D-D133-1684-CB6462AEA416}"/>
                    </a:ext>
                  </a:extLst>
                </p14:cNvPr>
                <p14:cNvContentPartPr/>
                <p14:nvPr/>
              </p14:nvContentPartPr>
              <p14:xfrm>
                <a:off x="9936617" y="4107377"/>
                <a:ext cx="402840" cy="153360"/>
              </p14:xfrm>
            </p:contentPart>
          </mc:Choice>
          <mc:Fallback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F07C371D-516D-D133-1684-CB6462AEA416}"/>
                    </a:ext>
                  </a:extLst>
                </p:cNvPr>
                <p:cNvPicPr/>
                <p:nvPr/>
              </p:nvPicPr>
              <p:blipFill>
                <a:blip r:embed="rId460"/>
                <a:stretch>
                  <a:fillRect/>
                </a:stretch>
              </p:blipFill>
              <p:spPr>
                <a:xfrm>
                  <a:off x="9927977" y="4098377"/>
                  <a:ext cx="42048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1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739B0E7D-9A0B-34DF-6BDE-7EABCED10571}"/>
                    </a:ext>
                  </a:extLst>
                </p14:cNvPr>
                <p14:cNvContentPartPr/>
                <p14:nvPr/>
              </p14:nvContentPartPr>
              <p14:xfrm>
                <a:off x="10494977" y="4185137"/>
                <a:ext cx="235080" cy="249120"/>
              </p14:xfrm>
            </p:contentPart>
          </mc:Choice>
          <mc:Fallback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739B0E7D-9A0B-34DF-6BDE-7EABCED10571}"/>
                    </a:ext>
                  </a:extLst>
                </p:cNvPr>
                <p:cNvPicPr/>
                <p:nvPr/>
              </p:nvPicPr>
              <p:blipFill>
                <a:blip r:embed="rId462"/>
                <a:stretch>
                  <a:fillRect/>
                </a:stretch>
              </p:blipFill>
              <p:spPr>
                <a:xfrm>
                  <a:off x="10486337" y="4176137"/>
                  <a:ext cx="25272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3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6A990CD6-9893-E707-4BE6-F32FB6FB39B1}"/>
                    </a:ext>
                  </a:extLst>
                </p14:cNvPr>
                <p14:cNvContentPartPr/>
                <p14:nvPr/>
              </p14:nvContentPartPr>
              <p14:xfrm>
                <a:off x="10703417" y="4214657"/>
                <a:ext cx="37440" cy="21960"/>
              </p14:xfrm>
            </p:contentPart>
          </mc:Choice>
          <mc:Fallback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6A990CD6-9893-E707-4BE6-F32FB6FB39B1}"/>
                    </a:ext>
                  </a:extLst>
                </p:cNvPr>
                <p:cNvPicPr/>
                <p:nvPr/>
              </p:nvPicPr>
              <p:blipFill>
                <a:blip r:embed="rId464"/>
                <a:stretch>
                  <a:fillRect/>
                </a:stretch>
              </p:blipFill>
              <p:spPr>
                <a:xfrm>
                  <a:off x="10694777" y="4205657"/>
                  <a:ext cx="5508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5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D86CE859-ED21-B811-E2E0-198FA51AB410}"/>
                    </a:ext>
                  </a:extLst>
                </p14:cNvPr>
                <p14:cNvContentPartPr/>
                <p14:nvPr/>
              </p14:nvContentPartPr>
              <p14:xfrm>
                <a:off x="10676057" y="4257137"/>
                <a:ext cx="311040" cy="136440"/>
              </p14:xfrm>
            </p:contentPart>
          </mc:Choice>
          <mc:Fallback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D86CE859-ED21-B811-E2E0-198FA51AB410}"/>
                    </a:ext>
                  </a:extLst>
                </p:cNvPr>
                <p:cNvPicPr/>
                <p:nvPr/>
              </p:nvPicPr>
              <p:blipFill>
                <a:blip r:embed="rId466"/>
                <a:stretch>
                  <a:fillRect/>
                </a:stretch>
              </p:blipFill>
              <p:spPr>
                <a:xfrm>
                  <a:off x="10667057" y="4248497"/>
                  <a:ext cx="32868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7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4557D0E8-FE1E-B959-5062-4804914A5BC8}"/>
                    </a:ext>
                  </a:extLst>
                </p14:cNvPr>
                <p14:cNvContentPartPr/>
                <p14:nvPr/>
              </p14:nvContentPartPr>
              <p14:xfrm>
                <a:off x="10955417" y="4213217"/>
                <a:ext cx="101880" cy="199440"/>
              </p14:xfrm>
            </p:contentPart>
          </mc:Choice>
          <mc:Fallback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4557D0E8-FE1E-B959-5062-4804914A5BC8}"/>
                    </a:ext>
                  </a:extLst>
                </p:cNvPr>
                <p:cNvPicPr/>
                <p:nvPr/>
              </p:nvPicPr>
              <p:blipFill>
                <a:blip r:embed="rId468"/>
                <a:stretch>
                  <a:fillRect/>
                </a:stretch>
              </p:blipFill>
              <p:spPr>
                <a:xfrm>
                  <a:off x="10946777" y="4204217"/>
                  <a:ext cx="11952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9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2CE99A94-643F-81E6-82AD-7B3AF0A9AF83}"/>
                    </a:ext>
                  </a:extLst>
                </p14:cNvPr>
                <p14:cNvContentPartPr/>
                <p14:nvPr/>
              </p14:nvContentPartPr>
              <p14:xfrm>
                <a:off x="11178617" y="4171457"/>
                <a:ext cx="147240" cy="223560"/>
              </p14:xfrm>
            </p:contentPart>
          </mc:Choice>
          <mc:Fallback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2CE99A94-643F-81E6-82AD-7B3AF0A9AF83}"/>
                    </a:ext>
                  </a:extLst>
                </p:cNvPr>
                <p:cNvPicPr/>
                <p:nvPr/>
              </p:nvPicPr>
              <p:blipFill>
                <a:blip r:embed="rId470"/>
                <a:stretch>
                  <a:fillRect/>
                </a:stretch>
              </p:blipFill>
              <p:spPr>
                <a:xfrm>
                  <a:off x="11169977" y="4162817"/>
                  <a:ext cx="16488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1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A7E98657-461A-27FD-254F-5BD19C13F123}"/>
                    </a:ext>
                  </a:extLst>
                </p14:cNvPr>
                <p14:cNvContentPartPr/>
                <p14:nvPr/>
              </p14:nvContentPartPr>
              <p14:xfrm>
                <a:off x="11289857" y="4268297"/>
                <a:ext cx="151560" cy="177480"/>
              </p14:xfrm>
            </p:contentPart>
          </mc:Choice>
          <mc:Fallback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A7E98657-461A-27FD-254F-5BD19C13F123}"/>
                    </a:ext>
                  </a:extLst>
                </p:cNvPr>
                <p:cNvPicPr/>
                <p:nvPr/>
              </p:nvPicPr>
              <p:blipFill>
                <a:blip r:embed="rId472"/>
                <a:stretch>
                  <a:fillRect/>
                </a:stretch>
              </p:blipFill>
              <p:spPr>
                <a:xfrm>
                  <a:off x="11280857" y="4259657"/>
                  <a:ext cx="16920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3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F0EB392B-34CB-ED3A-B609-7C611B198DC5}"/>
                    </a:ext>
                  </a:extLst>
                </p14:cNvPr>
                <p14:cNvContentPartPr/>
                <p14:nvPr/>
              </p14:nvContentPartPr>
              <p14:xfrm>
                <a:off x="11492897" y="4091537"/>
                <a:ext cx="126360" cy="288360"/>
              </p14:xfrm>
            </p:contentPart>
          </mc:Choice>
          <mc:Fallback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F0EB392B-34CB-ED3A-B609-7C611B198DC5}"/>
                    </a:ext>
                  </a:extLst>
                </p:cNvPr>
                <p:cNvPicPr/>
                <p:nvPr/>
              </p:nvPicPr>
              <p:blipFill>
                <a:blip r:embed="rId474"/>
                <a:stretch>
                  <a:fillRect/>
                </a:stretch>
              </p:blipFill>
              <p:spPr>
                <a:xfrm>
                  <a:off x="11483897" y="4082897"/>
                  <a:ext cx="14400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5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8251BDC4-F654-C978-DC25-E4F5124E5A3B}"/>
                    </a:ext>
                  </a:extLst>
                </p14:cNvPr>
                <p14:cNvContentPartPr/>
                <p14:nvPr/>
              </p14:nvContentPartPr>
              <p14:xfrm>
                <a:off x="11614577" y="4261457"/>
                <a:ext cx="79200" cy="165960"/>
              </p14:xfrm>
            </p:contentPart>
          </mc:Choice>
          <mc:Fallback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8251BDC4-F654-C978-DC25-E4F5124E5A3B}"/>
                    </a:ext>
                  </a:extLst>
                </p:cNvPr>
                <p:cNvPicPr/>
                <p:nvPr/>
              </p:nvPicPr>
              <p:blipFill>
                <a:blip r:embed="rId476"/>
                <a:stretch>
                  <a:fillRect/>
                </a:stretch>
              </p:blipFill>
              <p:spPr>
                <a:xfrm>
                  <a:off x="11605577" y="4252457"/>
                  <a:ext cx="9684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7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2BD0E53C-7840-5A84-8864-E94A87E789A3}"/>
                    </a:ext>
                  </a:extLst>
                </p14:cNvPr>
                <p14:cNvContentPartPr/>
                <p14:nvPr/>
              </p14:nvContentPartPr>
              <p14:xfrm>
                <a:off x="849137" y="5153177"/>
                <a:ext cx="186120" cy="411840"/>
              </p14:xfrm>
            </p:contentPart>
          </mc:Choice>
          <mc:Fallback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2BD0E53C-7840-5A84-8864-E94A87E789A3}"/>
                    </a:ext>
                  </a:extLst>
                </p:cNvPr>
                <p:cNvPicPr/>
                <p:nvPr/>
              </p:nvPicPr>
              <p:blipFill>
                <a:blip r:embed="rId478"/>
                <a:stretch>
                  <a:fillRect/>
                </a:stretch>
              </p:blipFill>
              <p:spPr>
                <a:xfrm>
                  <a:off x="840497" y="5144177"/>
                  <a:ext cx="203760" cy="42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9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0F6C44C4-6E43-33B8-224E-11B79F871BC0}"/>
                    </a:ext>
                  </a:extLst>
                </p14:cNvPr>
                <p14:cNvContentPartPr/>
                <p14:nvPr/>
              </p14:nvContentPartPr>
              <p14:xfrm>
                <a:off x="1179617" y="5439377"/>
                <a:ext cx="15840" cy="129960"/>
              </p14:xfrm>
            </p:contentPart>
          </mc:Choice>
          <mc:Fallback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0F6C44C4-6E43-33B8-224E-11B79F871BC0}"/>
                    </a:ext>
                  </a:extLst>
                </p:cNvPr>
                <p:cNvPicPr/>
                <p:nvPr/>
              </p:nvPicPr>
              <p:blipFill>
                <a:blip r:embed="rId480"/>
                <a:stretch>
                  <a:fillRect/>
                </a:stretch>
              </p:blipFill>
              <p:spPr>
                <a:xfrm>
                  <a:off x="1170617" y="5430737"/>
                  <a:ext cx="3348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1">
              <p14:nvContentPartPr>
                <p14:cNvPr id="304" name="Ink 303">
                  <a:extLst>
                    <a:ext uri="{FF2B5EF4-FFF2-40B4-BE49-F238E27FC236}">
                      <a16:creationId xmlns:a16="http://schemas.microsoft.com/office/drawing/2014/main" id="{D7C41AEB-70AA-479C-22F6-98D6670128EA}"/>
                    </a:ext>
                  </a:extLst>
                </p14:cNvPr>
                <p14:cNvContentPartPr/>
                <p14:nvPr/>
              </p14:nvContentPartPr>
              <p14:xfrm>
                <a:off x="1335857" y="5423177"/>
                <a:ext cx="168120" cy="102600"/>
              </p14:xfrm>
            </p:contentPart>
          </mc:Choice>
          <mc:Fallback>
            <p:pic>
              <p:nvPicPr>
                <p:cNvPr id="304" name="Ink 303">
                  <a:extLst>
                    <a:ext uri="{FF2B5EF4-FFF2-40B4-BE49-F238E27FC236}">
                      <a16:creationId xmlns:a16="http://schemas.microsoft.com/office/drawing/2014/main" id="{D7C41AEB-70AA-479C-22F6-98D6670128EA}"/>
                    </a:ext>
                  </a:extLst>
                </p:cNvPr>
                <p:cNvPicPr/>
                <p:nvPr/>
              </p:nvPicPr>
              <p:blipFill>
                <a:blip r:embed="rId482"/>
                <a:stretch>
                  <a:fillRect/>
                </a:stretch>
              </p:blipFill>
              <p:spPr>
                <a:xfrm>
                  <a:off x="1327217" y="5414177"/>
                  <a:ext cx="18576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3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B4CD3A45-E0C0-DB6A-0A36-8F9708F582E0}"/>
                    </a:ext>
                  </a:extLst>
                </p14:cNvPr>
                <p14:cNvContentPartPr/>
                <p14:nvPr/>
              </p14:nvContentPartPr>
              <p14:xfrm>
                <a:off x="1660577" y="5139497"/>
                <a:ext cx="69120" cy="593640"/>
              </p14:xfrm>
            </p:contentPart>
          </mc:Choice>
          <mc:Fallback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B4CD3A45-E0C0-DB6A-0A36-8F9708F582E0}"/>
                    </a:ext>
                  </a:extLst>
                </p:cNvPr>
                <p:cNvPicPr/>
                <p:nvPr/>
              </p:nvPicPr>
              <p:blipFill>
                <a:blip r:embed="rId484"/>
                <a:stretch>
                  <a:fillRect/>
                </a:stretch>
              </p:blipFill>
              <p:spPr>
                <a:xfrm>
                  <a:off x="1651577" y="5130497"/>
                  <a:ext cx="86760" cy="61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5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278EB4DB-E8A6-782A-3BCA-12BB0CDA8191}"/>
                    </a:ext>
                  </a:extLst>
                </p14:cNvPr>
                <p14:cNvContentPartPr/>
                <p14:nvPr/>
              </p14:nvContentPartPr>
              <p14:xfrm>
                <a:off x="1967297" y="5241017"/>
                <a:ext cx="83160" cy="330120"/>
              </p14:xfrm>
            </p:contentPart>
          </mc:Choice>
          <mc:Fallback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278EB4DB-E8A6-782A-3BCA-12BB0CDA8191}"/>
                    </a:ext>
                  </a:extLst>
                </p:cNvPr>
                <p:cNvPicPr/>
                <p:nvPr/>
              </p:nvPicPr>
              <p:blipFill>
                <a:blip r:embed="rId486"/>
                <a:stretch>
                  <a:fillRect/>
                </a:stretch>
              </p:blipFill>
              <p:spPr>
                <a:xfrm>
                  <a:off x="1958657" y="5232377"/>
                  <a:ext cx="100800" cy="34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7">
              <p14:nvContentPartPr>
                <p14:cNvPr id="309" name="Ink 308">
                  <a:extLst>
                    <a:ext uri="{FF2B5EF4-FFF2-40B4-BE49-F238E27FC236}">
                      <a16:creationId xmlns:a16="http://schemas.microsoft.com/office/drawing/2014/main" id="{C51963D5-32DF-3EA7-8DA4-CF7BD857522B}"/>
                    </a:ext>
                  </a:extLst>
                </p14:cNvPr>
                <p14:cNvContentPartPr/>
                <p14:nvPr/>
              </p14:nvContentPartPr>
              <p14:xfrm>
                <a:off x="2125697" y="5284217"/>
                <a:ext cx="132840" cy="228240"/>
              </p14:xfrm>
            </p:contentPart>
          </mc:Choice>
          <mc:Fallback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C51963D5-32DF-3EA7-8DA4-CF7BD857522B}"/>
                    </a:ext>
                  </a:extLst>
                </p:cNvPr>
                <p:cNvPicPr/>
                <p:nvPr/>
              </p:nvPicPr>
              <p:blipFill>
                <a:blip r:embed="rId488"/>
                <a:stretch>
                  <a:fillRect/>
                </a:stretch>
              </p:blipFill>
              <p:spPr>
                <a:xfrm>
                  <a:off x="2117057" y="5275217"/>
                  <a:ext cx="15048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9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B45F2427-7C37-528C-7B02-AD59D9B69107}"/>
                    </a:ext>
                  </a:extLst>
                </p14:cNvPr>
                <p14:cNvContentPartPr/>
                <p14:nvPr/>
              </p14:nvContentPartPr>
              <p14:xfrm>
                <a:off x="2301017" y="5379977"/>
                <a:ext cx="169200" cy="135360"/>
              </p14:xfrm>
            </p:contentPart>
          </mc:Choice>
          <mc:Fallback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B45F2427-7C37-528C-7B02-AD59D9B69107}"/>
                    </a:ext>
                  </a:extLst>
                </p:cNvPr>
                <p:cNvPicPr/>
                <p:nvPr/>
              </p:nvPicPr>
              <p:blipFill>
                <a:blip r:embed="rId490"/>
                <a:stretch>
                  <a:fillRect/>
                </a:stretch>
              </p:blipFill>
              <p:spPr>
                <a:xfrm>
                  <a:off x="2292017" y="5371337"/>
                  <a:ext cx="18684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1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033E6334-4CF3-8127-0192-4BCE551F99AA}"/>
                    </a:ext>
                  </a:extLst>
                </p14:cNvPr>
                <p14:cNvContentPartPr/>
                <p14:nvPr/>
              </p14:nvContentPartPr>
              <p14:xfrm>
                <a:off x="2478857" y="5350097"/>
                <a:ext cx="181440" cy="146160"/>
              </p14:xfrm>
            </p:contentPart>
          </mc:Choice>
          <mc:Fallback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033E6334-4CF3-8127-0192-4BCE551F99AA}"/>
                    </a:ext>
                  </a:extLst>
                </p:cNvPr>
                <p:cNvPicPr/>
                <p:nvPr/>
              </p:nvPicPr>
              <p:blipFill>
                <a:blip r:embed="rId492"/>
                <a:stretch>
                  <a:fillRect/>
                </a:stretch>
              </p:blipFill>
              <p:spPr>
                <a:xfrm>
                  <a:off x="2469857" y="5341097"/>
                  <a:ext cx="19908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3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50D83D52-7406-0738-C611-49C1ABD1DB8F}"/>
                    </a:ext>
                  </a:extLst>
                </p14:cNvPr>
                <p14:cNvContentPartPr/>
                <p14:nvPr/>
              </p14:nvContentPartPr>
              <p14:xfrm>
                <a:off x="2695217" y="5330657"/>
                <a:ext cx="129600" cy="132840"/>
              </p14:xfrm>
            </p:contentPart>
          </mc:Choice>
          <mc:Fallback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50D83D52-7406-0738-C611-49C1ABD1DB8F}"/>
                    </a:ext>
                  </a:extLst>
                </p:cNvPr>
                <p:cNvPicPr/>
                <p:nvPr/>
              </p:nvPicPr>
              <p:blipFill>
                <a:blip r:embed="rId494"/>
                <a:stretch>
                  <a:fillRect/>
                </a:stretch>
              </p:blipFill>
              <p:spPr>
                <a:xfrm>
                  <a:off x="2686217" y="5321657"/>
                  <a:ext cx="14724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5">
              <p14:nvContentPartPr>
                <p14:cNvPr id="313" name="Ink 312">
                  <a:extLst>
                    <a:ext uri="{FF2B5EF4-FFF2-40B4-BE49-F238E27FC236}">
                      <a16:creationId xmlns:a16="http://schemas.microsoft.com/office/drawing/2014/main" id="{BC8D47F5-6239-A4CB-6C97-BEBF4D131CA7}"/>
                    </a:ext>
                  </a:extLst>
                </p14:cNvPr>
                <p14:cNvContentPartPr/>
                <p14:nvPr/>
              </p14:nvContentPartPr>
              <p14:xfrm>
                <a:off x="2862977" y="5047697"/>
                <a:ext cx="176400" cy="383040"/>
              </p14:xfrm>
            </p:contentPart>
          </mc:Choice>
          <mc:Fallback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BC8D47F5-6239-A4CB-6C97-BEBF4D131CA7}"/>
                    </a:ext>
                  </a:extLst>
                </p:cNvPr>
                <p:cNvPicPr/>
                <p:nvPr/>
              </p:nvPicPr>
              <p:blipFill>
                <a:blip r:embed="rId496"/>
                <a:stretch>
                  <a:fillRect/>
                </a:stretch>
              </p:blipFill>
              <p:spPr>
                <a:xfrm>
                  <a:off x="2853977" y="5038697"/>
                  <a:ext cx="194040" cy="40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7">
              <p14:nvContentPartPr>
                <p14:cNvPr id="314" name="Ink 313">
                  <a:extLst>
                    <a:ext uri="{FF2B5EF4-FFF2-40B4-BE49-F238E27FC236}">
                      <a16:creationId xmlns:a16="http://schemas.microsoft.com/office/drawing/2014/main" id="{5514A569-FF5F-2BC9-939E-50B472047A1F}"/>
                    </a:ext>
                  </a:extLst>
                </p14:cNvPr>
                <p14:cNvContentPartPr/>
                <p14:nvPr/>
              </p14:nvContentPartPr>
              <p14:xfrm>
                <a:off x="3121817" y="5348297"/>
                <a:ext cx="47880" cy="115200"/>
              </p14:xfrm>
            </p:contentPart>
          </mc:Choice>
          <mc:Fallback>
            <p:pic>
              <p:nvPicPr>
                <p:cNvPr id="314" name="Ink 313">
                  <a:extLst>
                    <a:ext uri="{FF2B5EF4-FFF2-40B4-BE49-F238E27FC236}">
                      <a16:creationId xmlns:a16="http://schemas.microsoft.com/office/drawing/2014/main" id="{5514A569-FF5F-2BC9-939E-50B472047A1F}"/>
                    </a:ext>
                  </a:extLst>
                </p:cNvPr>
                <p:cNvPicPr/>
                <p:nvPr/>
              </p:nvPicPr>
              <p:blipFill>
                <a:blip r:embed="rId498"/>
                <a:stretch>
                  <a:fillRect/>
                </a:stretch>
              </p:blipFill>
              <p:spPr>
                <a:xfrm>
                  <a:off x="3112817" y="5339657"/>
                  <a:ext cx="6552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9">
              <p14:nvContentPartPr>
                <p14:cNvPr id="315" name="Ink 314">
                  <a:extLst>
                    <a:ext uri="{FF2B5EF4-FFF2-40B4-BE49-F238E27FC236}">
                      <a16:creationId xmlns:a16="http://schemas.microsoft.com/office/drawing/2014/main" id="{E299451C-08B1-17A1-EAA6-291B12F01429}"/>
                    </a:ext>
                  </a:extLst>
                </p14:cNvPr>
                <p14:cNvContentPartPr/>
                <p14:nvPr/>
              </p14:nvContentPartPr>
              <p14:xfrm>
                <a:off x="3242777" y="5142377"/>
                <a:ext cx="263160" cy="235800"/>
              </p14:xfrm>
            </p:contentPart>
          </mc:Choice>
          <mc:Fallback>
            <p:pic>
              <p:nvPicPr>
                <p:cNvPr id="315" name="Ink 314">
                  <a:extLst>
                    <a:ext uri="{FF2B5EF4-FFF2-40B4-BE49-F238E27FC236}">
                      <a16:creationId xmlns:a16="http://schemas.microsoft.com/office/drawing/2014/main" id="{E299451C-08B1-17A1-EAA6-291B12F01429}"/>
                    </a:ext>
                  </a:extLst>
                </p:cNvPr>
                <p:cNvPicPr/>
                <p:nvPr/>
              </p:nvPicPr>
              <p:blipFill>
                <a:blip r:embed="rId500"/>
                <a:stretch>
                  <a:fillRect/>
                </a:stretch>
              </p:blipFill>
              <p:spPr>
                <a:xfrm>
                  <a:off x="3234137" y="5133377"/>
                  <a:ext cx="28080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1">
              <p14:nvContentPartPr>
                <p14:cNvPr id="316" name="Ink 315">
                  <a:extLst>
                    <a:ext uri="{FF2B5EF4-FFF2-40B4-BE49-F238E27FC236}">
                      <a16:creationId xmlns:a16="http://schemas.microsoft.com/office/drawing/2014/main" id="{7534CD49-FF11-36B4-FCC8-A3A7392E4A69}"/>
                    </a:ext>
                  </a:extLst>
                </p14:cNvPr>
                <p14:cNvContentPartPr/>
                <p14:nvPr/>
              </p14:nvContentPartPr>
              <p14:xfrm>
                <a:off x="3443297" y="5121137"/>
                <a:ext cx="288000" cy="267120"/>
              </p14:xfrm>
            </p:contentPart>
          </mc:Choice>
          <mc:Fallback>
            <p:pic>
              <p:nvPicPr>
                <p:cNvPr id="316" name="Ink 315">
                  <a:extLst>
                    <a:ext uri="{FF2B5EF4-FFF2-40B4-BE49-F238E27FC236}">
                      <a16:creationId xmlns:a16="http://schemas.microsoft.com/office/drawing/2014/main" id="{7534CD49-FF11-36B4-FCC8-A3A7392E4A69}"/>
                    </a:ext>
                  </a:extLst>
                </p:cNvPr>
                <p:cNvPicPr/>
                <p:nvPr/>
              </p:nvPicPr>
              <p:blipFill>
                <a:blip r:embed="rId502"/>
                <a:stretch>
                  <a:fillRect/>
                </a:stretch>
              </p:blipFill>
              <p:spPr>
                <a:xfrm>
                  <a:off x="3434657" y="5112137"/>
                  <a:ext cx="30564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3">
              <p14:nvContentPartPr>
                <p14:cNvPr id="317" name="Ink 316">
                  <a:extLst>
                    <a:ext uri="{FF2B5EF4-FFF2-40B4-BE49-F238E27FC236}">
                      <a16:creationId xmlns:a16="http://schemas.microsoft.com/office/drawing/2014/main" id="{A7086BF0-F1D0-1B94-8757-B0DC8123D720}"/>
                    </a:ext>
                  </a:extLst>
                </p14:cNvPr>
                <p14:cNvContentPartPr/>
                <p14:nvPr/>
              </p14:nvContentPartPr>
              <p14:xfrm>
                <a:off x="3824897" y="5021777"/>
                <a:ext cx="61200" cy="456480"/>
              </p14:xfrm>
            </p:contentPart>
          </mc:Choice>
          <mc:Fallback>
            <p:pic>
              <p:nvPicPr>
                <p:cNvPr id="317" name="Ink 316">
                  <a:extLst>
                    <a:ext uri="{FF2B5EF4-FFF2-40B4-BE49-F238E27FC236}">
                      <a16:creationId xmlns:a16="http://schemas.microsoft.com/office/drawing/2014/main" id="{A7086BF0-F1D0-1B94-8757-B0DC8123D720}"/>
                    </a:ext>
                  </a:extLst>
                </p:cNvPr>
                <p:cNvPicPr/>
                <p:nvPr/>
              </p:nvPicPr>
              <p:blipFill>
                <a:blip r:embed="rId504"/>
                <a:stretch>
                  <a:fillRect/>
                </a:stretch>
              </p:blipFill>
              <p:spPr>
                <a:xfrm>
                  <a:off x="3816257" y="5013137"/>
                  <a:ext cx="78840" cy="47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5">
              <p14:nvContentPartPr>
                <p14:cNvPr id="318" name="Ink 317">
                  <a:extLst>
                    <a:ext uri="{FF2B5EF4-FFF2-40B4-BE49-F238E27FC236}">
                      <a16:creationId xmlns:a16="http://schemas.microsoft.com/office/drawing/2014/main" id="{3482C05B-F97F-0E31-0683-C173B5B5E9A2}"/>
                    </a:ext>
                  </a:extLst>
                </p14:cNvPr>
                <p14:cNvContentPartPr/>
                <p14:nvPr/>
              </p14:nvContentPartPr>
              <p14:xfrm>
                <a:off x="4201097" y="5265497"/>
                <a:ext cx="58320" cy="120960"/>
              </p14:xfrm>
            </p:contentPart>
          </mc:Choice>
          <mc:Fallback>
            <p:pic>
              <p:nvPicPr>
                <p:cNvPr id="318" name="Ink 317">
                  <a:extLst>
                    <a:ext uri="{FF2B5EF4-FFF2-40B4-BE49-F238E27FC236}">
                      <a16:creationId xmlns:a16="http://schemas.microsoft.com/office/drawing/2014/main" id="{3482C05B-F97F-0E31-0683-C173B5B5E9A2}"/>
                    </a:ext>
                  </a:extLst>
                </p:cNvPr>
                <p:cNvPicPr/>
                <p:nvPr/>
              </p:nvPicPr>
              <p:blipFill>
                <a:blip r:embed="rId506"/>
                <a:stretch>
                  <a:fillRect/>
                </a:stretch>
              </p:blipFill>
              <p:spPr>
                <a:xfrm>
                  <a:off x="4192097" y="5256497"/>
                  <a:ext cx="7596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7">
              <p14:nvContentPartPr>
                <p14:cNvPr id="320" name="Ink 319">
                  <a:extLst>
                    <a:ext uri="{FF2B5EF4-FFF2-40B4-BE49-F238E27FC236}">
                      <a16:creationId xmlns:a16="http://schemas.microsoft.com/office/drawing/2014/main" id="{4B2B70EB-F419-FF1F-E02C-8DA30E26C40F}"/>
                    </a:ext>
                  </a:extLst>
                </p14:cNvPr>
                <p14:cNvContentPartPr/>
                <p14:nvPr/>
              </p14:nvContentPartPr>
              <p14:xfrm>
                <a:off x="4413137" y="4879577"/>
                <a:ext cx="345240" cy="614880"/>
              </p14:xfrm>
            </p:contentPart>
          </mc:Choice>
          <mc:Fallback>
            <p:pic>
              <p:nvPicPr>
                <p:cNvPr id="320" name="Ink 319">
                  <a:extLst>
                    <a:ext uri="{FF2B5EF4-FFF2-40B4-BE49-F238E27FC236}">
                      <a16:creationId xmlns:a16="http://schemas.microsoft.com/office/drawing/2014/main" id="{4B2B70EB-F419-FF1F-E02C-8DA30E26C40F}"/>
                    </a:ext>
                  </a:extLst>
                </p:cNvPr>
                <p:cNvPicPr/>
                <p:nvPr/>
              </p:nvPicPr>
              <p:blipFill>
                <a:blip r:embed="rId508"/>
                <a:stretch>
                  <a:fillRect/>
                </a:stretch>
              </p:blipFill>
              <p:spPr>
                <a:xfrm>
                  <a:off x="4404497" y="4870937"/>
                  <a:ext cx="362880" cy="63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9">
              <p14:nvContentPartPr>
                <p14:cNvPr id="321" name="Ink 320">
                  <a:extLst>
                    <a:ext uri="{FF2B5EF4-FFF2-40B4-BE49-F238E27FC236}">
                      <a16:creationId xmlns:a16="http://schemas.microsoft.com/office/drawing/2014/main" id="{B3EFA657-432A-E43D-CDA5-C7CA5241429D}"/>
                    </a:ext>
                  </a:extLst>
                </p14:cNvPr>
                <p14:cNvContentPartPr/>
                <p14:nvPr/>
              </p14:nvContentPartPr>
              <p14:xfrm>
                <a:off x="4701497" y="5049857"/>
                <a:ext cx="182880" cy="245520"/>
              </p14:xfrm>
            </p:contentPart>
          </mc:Choice>
          <mc:Fallback>
            <p:pic>
              <p:nvPicPr>
                <p:cNvPr id="321" name="Ink 320">
                  <a:extLst>
                    <a:ext uri="{FF2B5EF4-FFF2-40B4-BE49-F238E27FC236}">
                      <a16:creationId xmlns:a16="http://schemas.microsoft.com/office/drawing/2014/main" id="{B3EFA657-432A-E43D-CDA5-C7CA5241429D}"/>
                    </a:ext>
                  </a:extLst>
                </p:cNvPr>
                <p:cNvPicPr/>
                <p:nvPr/>
              </p:nvPicPr>
              <p:blipFill>
                <a:blip r:embed="rId510"/>
                <a:stretch>
                  <a:fillRect/>
                </a:stretch>
              </p:blipFill>
              <p:spPr>
                <a:xfrm>
                  <a:off x="4692497" y="5041217"/>
                  <a:ext cx="20052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1">
              <p14:nvContentPartPr>
                <p14:cNvPr id="322" name="Ink 321">
                  <a:extLst>
                    <a:ext uri="{FF2B5EF4-FFF2-40B4-BE49-F238E27FC236}">
                      <a16:creationId xmlns:a16="http://schemas.microsoft.com/office/drawing/2014/main" id="{37C67927-F914-6823-76C9-9A40617DA15C}"/>
                    </a:ext>
                  </a:extLst>
                </p14:cNvPr>
                <p14:cNvContentPartPr/>
                <p14:nvPr/>
              </p14:nvContentPartPr>
              <p14:xfrm>
                <a:off x="4878977" y="5072177"/>
                <a:ext cx="147600" cy="213840"/>
              </p14:xfrm>
            </p:contentPart>
          </mc:Choice>
          <mc:Fallback>
            <p:pic>
              <p:nvPicPr>
                <p:cNvPr id="322" name="Ink 321">
                  <a:extLst>
                    <a:ext uri="{FF2B5EF4-FFF2-40B4-BE49-F238E27FC236}">
                      <a16:creationId xmlns:a16="http://schemas.microsoft.com/office/drawing/2014/main" id="{37C67927-F914-6823-76C9-9A40617DA15C}"/>
                    </a:ext>
                  </a:extLst>
                </p:cNvPr>
                <p:cNvPicPr/>
                <p:nvPr/>
              </p:nvPicPr>
              <p:blipFill>
                <a:blip r:embed="rId512"/>
                <a:stretch>
                  <a:fillRect/>
                </a:stretch>
              </p:blipFill>
              <p:spPr>
                <a:xfrm>
                  <a:off x="4869977" y="5063537"/>
                  <a:ext cx="16524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3">
              <p14:nvContentPartPr>
                <p14:cNvPr id="323" name="Ink 322">
                  <a:extLst>
                    <a:ext uri="{FF2B5EF4-FFF2-40B4-BE49-F238E27FC236}">
                      <a16:creationId xmlns:a16="http://schemas.microsoft.com/office/drawing/2014/main" id="{1C8657DC-0C5A-343C-88A5-C488AABAEA1A}"/>
                    </a:ext>
                  </a:extLst>
                </p14:cNvPr>
                <p14:cNvContentPartPr/>
                <p14:nvPr/>
              </p14:nvContentPartPr>
              <p14:xfrm>
                <a:off x="5016137" y="5131577"/>
                <a:ext cx="194040" cy="169920"/>
              </p14:xfrm>
            </p:contentPart>
          </mc:Choice>
          <mc:Fallback>
            <p:pic>
              <p:nvPicPr>
                <p:cNvPr id="323" name="Ink 322">
                  <a:extLst>
                    <a:ext uri="{FF2B5EF4-FFF2-40B4-BE49-F238E27FC236}">
                      <a16:creationId xmlns:a16="http://schemas.microsoft.com/office/drawing/2014/main" id="{1C8657DC-0C5A-343C-88A5-C488AABAEA1A}"/>
                    </a:ext>
                  </a:extLst>
                </p:cNvPr>
                <p:cNvPicPr/>
                <p:nvPr/>
              </p:nvPicPr>
              <p:blipFill>
                <a:blip r:embed="rId514"/>
                <a:stretch>
                  <a:fillRect/>
                </a:stretch>
              </p:blipFill>
              <p:spPr>
                <a:xfrm>
                  <a:off x="5007497" y="5122577"/>
                  <a:ext cx="21168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5">
              <p14:nvContentPartPr>
                <p14:cNvPr id="324" name="Ink 323">
                  <a:extLst>
                    <a:ext uri="{FF2B5EF4-FFF2-40B4-BE49-F238E27FC236}">
                      <a16:creationId xmlns:a16="http://schemas.microsoft.com/office/drawing/2014/main" id="{51336539-BDB7-DEF3-BB25-21B50EE98203}"/>
                    </a:ext>
                  </a:extLst>
                </p14:cNvPr>
                <p14:cNvContentPartPr/>
                <p14:nvPr/>
              </p14:nvContentPartPr>
              <p14:xfrm>
                <a:off x="5208737" y="5064617"/>
                <a:ext cx="124560" cy="200520"/>
              </p14:xfrm>
            </p:contentPart>
          </mc:Choice>
          <mc:Fallback>
            <p:pic>
              <p:nvPicPr>
                <p:cNvPr id="324" name="Ink 323">
                  <a:extLst>
                    <a:ext uri="{FF2B5EF4-FFF2-40B4-BE49-F238E27FC236}">
                      <a16:creationId xmlns:a16="http://schemas.microsoft.com/office/drawing/2014/main" id="{51336539-BDB7-DEF3-BB25-21B50EE98203}"/>
                    </a:ext>
                  </a:extLst>
                </p:cNvPr>
                <p:cNvPicPr/>
                <p:nvPr/>
              </p:nvPicPr>
              <p:blipFill>
                <a:blip r:embed="rId516"/>
                <a:stretch>
                  <a:fillRect/>
                </a:stretch>
              </p:blipFill>
              <p:spPr>
                <a:xfrm>
                  <a:off x="5200097" y="5055977"/>
                  <a:ext cx="14220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7">
              <p14:nvContentPartPr>
                <p14:cNvPr id="325" name="Ink 324">
                  <a:extLst>
                    <a:ext uri="{FF2B5EF4-FFF2-40B4-BE49-F238E27FC236}">
                      <a16:creationId xmlns:a16="http://schemas.microsoft.com/office/drawing/2014/main" id="{745A136C-DB88-6AF4-FDAF-5C422C1999E1}"/>
                    </a:ext>
                  </a:extLst>
                </p14:cNvPr>
                <p14:cNvContentPartPr/>
                <p14:nvPr/>
              </p14:nvContentPartPr>
              <p14:xfrm>
                <a:off x="5366057" y="5095217"/>
                <a:ext cx="204120" cy="152640"/>
              </p14:xfrm>
            </p:contentPart>
          </mc:Choice>
          <mc:Fallback>
            <p:pic>
              <p:nvPicPr>
                <p:cNvPr id="325" name="Ink 324">
                  <a:extLst>
                    <a:ext uri="{FF2B5EF4-FFF2-40B4-BE49-F238E27FC236}">
                      <a16:creationId xmlns:a16="http://schemas.microsoft.com/office/drawing/2014/main" id="{745A136C-DB88-6AF4-FDAF-5C422C1999E1}"/>
                    </a:ext>
                  </a:extLst>
                </p:cNvPr>
                <p:cNvPicPr/>
                <p:nvPr/>
              </p:nvPicPr>
              <p:blipFill>
                <a:blip r:embed="rId518"/>
                <a:stretch>
                  <a:fillRect/>
                </a:stretch>
              </p:blipFill>
              <p:spPr>
                <a:xfrm>
                  <a:off x="5357417" y="5086577"/>
                  <a:ext cx="22176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9">
              <p14:nvContentPartPr>
                <p14:cNvPr id="326" name="Ink 325">
                  <a:extLst>
                    <a:ext uri="{FF2B5EF4-FFF2-40B4-BE49-F238E27FC236}">
                      <a16:creationId xmlns:a16="http://schemas.microsoft.com/office/drawing/2014/main" id="{EDD38BD8-77B2-F6CD-131E-118ACAE6F737}"/>
                    </a:ext>
                  </a:extLst>
                </p14:cNvPr>
                <p14:cNvContentPartPr/>
                <p14:nvPr/>
              </p14:nvContentPartPr>
              <p14:xfrm>
                <a:off x="5598977" y="5103857"/>
                <a:ext cx="119160" cy="111960"/>
              </p14:xfrm>
            </p:contentPart>
          </mc:Choice>
          <mc:Fallback>
            <p:pic>
              <p:nvPicPr>
                <p:cNvPr id="326" name="Ink 325">
                  <a:extLst>
                    <a:ext uri="{FF2B5EF4-FFF2-40B4-BE49-F238E27FC236}">
                      <a16:creationId xmlns:a16="http://schemas.microsoft.com/office/drawing/2014/main" id="{EDD38BD8-77B2-F6CD-131E-118ACAE6F737}"/>
                    </a:ext>
                  </a:extLst>
                </p:cNvPr>
                <p:cNvPicPr/>
                <p:nvPr/>
              </p:nvPicPr>
              <p:blipFill>
                <a:blip r:embed="rId520"/>
                <a:stretch>
                  <a:fillRect/>
                </a:stretch>
              </p:blipFill>
              <p:spPr>
                <a:xfrm>
                  <a:off x="5589977" y="5095217"/>
                  <a:ext cx="13680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1">
              <p14:nvContentPartPr>
                <p14:cNvPr id="327" name="Ink 326">
                  <a:extLst>
                    <a:ext uri="{FF2B5EF4-FFF2-40B4-BE49-F238E27FC236}">
                      <a16:creationId xmlns:a16="http://schemas.microsoft.com/office/drawing/2014/main" id="{6CCDEBB8-1204-D7FC-BF2C-42ABE09EB108}"/>
                    </a:ext>
                  </a:extLst>
                </p14:cNvPr>
                <p14:cNvContentPartPr/>
                <p14:nvPr/>
              </p14:nvContentPartPr>
              <p14:xfrm>
                <a:off x="5812817" y="5136257"/>
                <a:ext cx="46800" cy="93240"/>
              </p14:xfrm>
            </p:contentPart>
          </mc:Choice>
          <mc:Fallback>
            <p:pic>
              <p:nvPicPr>
                <p:cNvPr id="327" name="Ink 326">
                  <a:extLst>
                    <a:ext uri="{FF2B5EF4-FFF2-40B4-BE49-F238E27FC236}">
                      <a16:creationId xmlns:a16="http://schemas.microsoft.com/office/drawing/2014/main" id="{6CCDEBB8-1204-D7FC-BF2C-42ABE09EB108}"/>
                    </a:ext>
                  </a:extLst>
                </p:cNvPr>
                <p:cNvPicPr/>
                <p:nvPr/>
              </p:nvPicPr>
              <p:blipFill>
                <a:blip r:embed="rId522"/>
                <a:stretch>
                  <a:fillRect/>
                </a:stretch>
              </p:blipFill>
              <p:spPr>
                <a:xfrm>
                  <a:off x="5804177" y="5127617"/>
                  <a:ext cx="6444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3">
              <p14:nvContentPartPr>
                <p14:cNvPr id="328" name="Ink 327">
                  <a:extLst>
                    <a:ext uri="{FF2B5EF4-FFF2-40B4-BE49-F238E27FC236}">
                      <a16:creationId xmlns:a16="http://schemas.microsoft.com/office/drawing/2014/main" id="{9BAF643C-1D28-8ABC-008E-EF4F6AF51E89}"/>
                    </a:ext>
                  </a:extLst>
                </p14:cNvPr>
                <p14:cNvContentPartPr/>
                <p14:nvPr/>
              </p14:nvContentPartPr>
              <p14:xfrm>
                <a:off x="6052217" y="4895057"/>
                <a:ext cx="239040" cy="269640"/>
              </p14:xfrm>
            </p:contentPart>
          </mc:Choice>
          <mc:Fallback>
            <p:pic>
              <p:nvPicPr>
                <p:cNvPr id="328" name="Ink 327">
                  <a:extLst>
                    <a:ext uri="{FF2B5EF4-FFF2-40B4-BE49-F238E27FC236}">
                      <a16:creationId xmlns:a16="http://schemas.microsoft.com/office/drawing/2014/main" id="{9BAF643C-1D28-8ABC-008E-EF4F6AF51E89}"/>
                    </a:ext>
                  </a:extLst>
                </p:cNvPr>
                <p:cNvPicPr/>
                <p:nvPr/>
              </p:nvPicPr>
              <p:blipFill>
                <a:blip r:embed="rId524"/>
                <a:stretch>
                  <a:fillRect/>
                </a:stretch>
              </p:blipFill>
              <p:spPr>
                <a:xfrm>
                  <a:off x="6043217" y="4886417"/>
                  <a:ext cx="25668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5">
              <p14:nvContentPartPr>
                <p14:cNvPr id="329" name="Ink 328">
                  <a:extLst>
                    <a:ext uri="{FF2B5EF4-FFF2-40B4-BE49-F238E27FC236}">
                      <a16:creationId xmlns:a16="http://schemas.microsoft.com/office/drawing/2014/main" id="{BEC5933C-C0FA-30C0-AEDA-62E1DF485644}"/>
                    </a:ext>
                  </a:extLst>
                </p14:cNvPr>
                <p14:cNvContentPartPr/>
                <p14:nvPr/>
              </p14:nvContentPartPr>
              <p14:xfrm>
                <a:off x="6267497" y="4924937"/>
                <a:ext cx="177480" cy="486360"/>
              </p14:xfrm>
            </p:contentPart>
          </mc:Choice>
          <mc:Fallback>
            <p:pic>
              <p:nvPicPr>
                <p:cNvPr id="329" name="Ink 328">
                  <a:extLst>
                    <a:ext uri="{FF2B5EF4-FFF2-40B4-BE49-F238E27FC236}">
                      <a16:creationId xmlns:a16="http://schemas.microsoft.com/office/drawing/2014/main" id="{BEC5933C-C0FA-30C0-AEDA-62E1DF485644}"/>
                    </a:ext>
                  </a:extLst>
                </p:cNvPr>
                <p:cNvPicPr/>
                <p:nvPr/>
              </p:nvPicPr>
              <p:blipFill>
                <a:blip r:embed="rId526"/>
                <a:stretch>
                  <a:fillRect/>
                </a:stretch>
              </p:blipFill>
              <p:spPr>
                <a:xfrm>
                  <a:off x="6258857" y="4915937"/>
                  <a:ext cx="195120" cy="50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7">
              <p14:nvContentPartPr>
                <p14:cNvPr id="330" name="Ink 329">
                  <a:extLst>
                    <a:ext uri="{FF2B5EF4-FFF2-40B4-BE49-F238E27FC236}">
                      <a16:creationId xmlns:a16="http://schemas.microsoft.com/office/drawing/2014/main" id="{A541036D-C545-6B36-2DE5-23D240F89C72}"/>
                    </a:ext>
                  </a:extLst>
                </p14:cNvPr>
                <p14:cNvContentPartPr/>
                <p14:nvPr/>
              </p14:nvContentPartPr>
              <p14:xfrm>
                <a:off x="6433097" y="4796417"/>
                <a:ext cx="140400" cy="765360"/>
              </p14:xfrm>
            </p:contentPart>
          </mc:Choice>
          <mc:Fallback>
            <p:pic>
              <p:nvPicPr>
                <p:cNvPr id="330" name="Ink 329">
                  <a:extLst>
                    <a:ext uri="{FF2B5EF4-FFF2-40B4-BE49-F238E27FC236}">
                      <a16:creationId xmlns:a16="http://schemas.microsoft.com/office/drawing/2014/main" id="{A541036D-C545-6B36-2DE5-23D240F89C72}"/>
                    </a:ext>
                  </a:extLst>
                </p:cNvPr>
                <p:cNvPicPr/>
                <p:nvPr/>
              </p:nvPicPr>
              <p:blipFill>
                <a:blip r:embed="rId528"/>
                <a:stretch>
                  <a:fillRect/>
                </a:stretch>
              </p:blipFill>
              <p:spPr>
                <a:xfrm>
                  <a:off x="6424457" y="4787417"/>
                  <a:ext cx="158040" cy="78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9">
              <p14:nvContentPartPr>
                <p14:cNvPr id="331" name="Ink 330">
                  <a:extLst>
                    <a:ext uri="{FF2B5EF4-FFF2-40B4-BE49-F238E27FC236}">
                      <a16:creationId xmlns:a16="http://schemas.microsoft.com/office/drawing/2014/main" id="{C38871AA-34B3-B66F-A81A-1E0910EE1E72}"/>
                    </a:ext>
                  </a:extLst>
                </p14:cNvPr>
                <p14:cNvContentPartPr/>
                <p14:nvPr/>
              </p14:nvContentPartPr>
              <p14:xfrm>
                <a:off x="2463377" y="6074417"/>
                <a:ext cx="327600" cy="468000"/>
              </p14:xfrm>
            </p:contentPart>
          </mc:Choice>
          <mc:Fallback>
            <p:pic>
              <p:nvPicPr>
                <p:cNvPr id="331" name="Ink 330">
                  <a:extLst>
                    <a:ext uri="{FF2B5EF4-FFF2-40B4-BE49-F238E27FC236}">
                      <a16:creationId xmlns:a16="http://schemas.microsoft.com/office/drawing/2014/main" id="{C38871AA-34B3-B66F-A81A-1E0910EE1E72}"/>
                    </a:ext>
                  </a:extLst>
                </p:cNvPr>
                <p:cNvPicPr/>
                <p:nvPr/>
              </p:nvPicPr>
              <p:blipFill>
                <a:blip r:embed="rId530"/>
                <a:stretch>
                  <a:fillRect/>
                </a:stretch>
              </p:blipFill>
              <p:spPr>
                <a:xfrm>
                  <a:off x="2454377" y="6065417"/>
                  <a:ext cx="345240" cy="48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1">
              <p14:nvContentPartPr>
                <p14:cNvPr id="332" name="Ink 331">
                  <a:extLst>
                    <a:ext uri="{FF2B5EF4-FFF2-40B4-BE49-F238E27FC236}">
                      <a16:creationId xmlns:a16="http://schemas.microsoft.com/office/drawing/2014/main" id="{2F8F6375-6B62-85D0-1709-60D24A2A4A73}"/>
                    </a:ext>
                  </a:extLst>
                </p14:cNvPr>
                <p14:cNvContentPartPr/>
                <p14:nvPr/>
              </p14:nvContentPartPr>
              <p14:xfrm>
                <a:off x="2889257" y="6260537"/>
                <a:ext cx="226800" cy="282240"/>
              </p14:xfrm>
            </p:contentPart>
          </mc:Choice>
          <mc:Fallback>
            <p:pic>
              <p:nvPicPr>
                <p:cNvPr id="332" name="Ink 331">
                  <a:extLst>
                    <a:ext uri="{FF2B5EF4-FFF2-40B4-BE49-F238E27FC236}">
                      <a16:creationId xmlns:a16="http://schemas.microsoft.com/office/drawing/2014/main" id="{2F8F6375-6B62-85D0-1709-60D24A2A4A73}"/>
                    </a:ext>
                  </a:extLst>
                </p:cNvPr>
                <p:cNvPicPr/>
                <p:nvPr/>
              </p:nvPicPr>
              <p:blipFill>
                <a:blip r:embed="rId532"/>
                <a:stretch>
                  <a:fillRect/>
                </a:stretch>
              </p:blipFill>
              <p:spPr>
                <a:xfrm>
                  <a:off x="2880257" y="6251537"/>
                  <a:ext cx="24444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3">
              <p14:nvContentPartPr>
                <p14:cNvPr id="333" name="Ink 332">
                  <a:extLst>
                    <a:ext uri="{FF2B5EF4-FFF2-40B4-BE49-F238E27FC236}">
                      <a16:creationId xmlns:a16="http://schemas.microsoft.com/office/drawing/2014/main" id="{0DF60A7F-2196-737C-A300-6B5011E8854D}"/>
                    </a:ext>
                  </a:extLst>
                </p14:cNvPr>
                <p14:cNvContentPartPr/>
                <p14:nvPr/>
              </p14:nvContentPartPr>
              <p14:xfrm>
                <a:off x="3269417" y="6345497"/>
                <a:ext cx="182160" cy="229320"/>
              </p14:xfrm>
            </p:contentPart>
          </mc:Choice>
          <mc:Fallback>
            <p:pic>
              <p:nvPicPr>
                <p:cNvPr id="333" name="Ink 332">
                  <a:extLst>
                    <a:ext uri="{FF2B5EF4-FFF2-40B4-BE49-F238E27FC236}">
                      <a16:creationId xmlns:a16="http://schemas.microsoft.com/office/drawing/2014/main" id="{0DF60A7F-2196-737C-A300-6B5011E8854D}"/>
                    </a:ext>
                  </a:extLst>
                </p:cNvPr>
                <p:cNvPicPr/>
                <p:nvPr/>
              </p:nvPicPr>
              <p:blipFill>
                <a:blip r:embed="rId534"/>
                <a:stretch>
                  <a:fillRect/>
                </a:stretch>
              </p:blipFill>
              <p:spPr>
                <a:xfrm>
                  <a:off x="3260417" y="6336497"/>
                  <a:ext cx="19980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5">
              <p14:nvContentPartPr>
                <p14:cNvPr id="334" name="Ink 333">
                  <a:extLst>
                    <a:ext uri="{FF2B5EF4-FFF2-40B4-BE49-F238E27FC236}">
                      <a16:creationId xmlns:a16="http://schemas.microsoft.com/office/drawing/2014/main" id="{CEDDBD8C-2A6A-3EFC-FE42-2E13274DFDFA}"/>
                    </a:ext>
                  </a:extLst>
                </p14:cNvPr>
                <p14:cNvContentPartPr/>
                <p14:nvPr/>
              </p14:nvContentPartPr>
              <p14:xfrm>
                <a:off x="3629057" y="5832497"/>
                <a:ext cx="108000" cy="796680"/>
              </p14:xfrm>
            </p:contentPart>
          </mc:Choice>
          <mc:Fallback>
            <p:pic>
              <p:nvPicPr>
                <p:cNvPr id="334" name="Ink 333">
                  <a:extLst>
                    <a:ext uri="{FF2B5EF4-FFF2-40B4-BE49-F238E27FC236}">
                      <a16:creationId xmlns:a16="http://schemas.microsoft.com/office/drawing/2014/main" id="{CEDDBD8C-2A6A-3EFC-FE42-2E13274DFDFA}"/>
                    </a:ext>
                  </a:extLst>
                </p:cNvPr>
                <p:cNvPicPr/>
                <p:nvPr/>
              </p:nvPicPr>
              <p:blipFill>
                <a:blip r:embed="rId536"/>
                <a:stretch>
                  <a:fillRect/>
                </a:stretch>
              </p:blipFill>
              <p:spPr>
                <a:xfrm>
                  <a:off x="3620417" y="5823857"/>
                  <a:ext cx="125640" cy="81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7">
              <p14:nvContentPartPr>
                <p14:cNvPr id="337" name="Ink 336">
                  <a:extLst>
                    <a:ext uri="{FF2B5EF4-FFF2-40B4-BE49-F238E27FC236}">
                      <a16:creationId xmlns:a16="http://schemas.microsoft.com/office/drawing/2014/main" id="{E645A942-8D52-0B2E-1BCD-363FE41096AC}"/>
                    </a:ext>
                  </a:extLst>
                </p14:cNvPr>
                <p14:cNvContentPartPr/>
                <p14:nvPr/>
              </p14:nvContentPartPr>
              <p14:xfrm>
                <a:off x="3603497" y="5970377"/>
                <a:ext cx="79200" cy="470520"/>
              </p14:xfrm>
            </p:contentPart>
          </mc:Choice>
          <mc:Fallback>
            <p:pic>
              <p:nvPicPr>
                <p:cNvPr id="337" name="Ink 336">
                  <a:extLst>
                    <a:ext uri="{FF2B5EF4-FFF2-40B4-BE49-F238E27FC236}">
                      <a16:creationId xmlns:a16="http://schemas.microsoft.com/office/drawing/2014/main" id="{E645A942-8D52-0B2E-1BCD-363FE41096AC}"/>
                    </a:ext>
                  </a:extLst>
                </p:cNvPr>
                <p:cNvPicPr/>
                <p:nvPr/>
              </p:nvPicPr>
              <p:blipFill>
                <a:blip r:embed="rId538"/>
                <a:stretch>
                  <a:fillRect/>
                </a:stretch>
              </p:blipFill>
              <p:spPr>
                <a:xfrm>
                  <a:off x="3594857" y="5961737"/>
                  <a:ext cx="96840" cy="48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9">
              <p14:nvContentPartPr>
                <p14:cNvPr id="338" name="Ink 337">
                  <a:extLst>
                    <a:ext uri="{FF2B5EF4-FFF2-40B4-BE49-F238E27FC236}">
                      <a16:creationId xmlns:a16="http://schemas.microsoft.com/office/drawing/2014/main" id="{E52AAB03-3993-27A9-4D7C-BA47E0F5DD43}"/>
                    </a:ext>
                  </a:extLst>
                </p14:cNvPr>
                <p14:cNvContentPartPr/>
                <p14:nvPr/>
              </p14:nvContentPartPr>
              <p14:xfrm>
                <a:off x="4502777" y="5549177"/>
                <a:ext cx="97560" cy="124920"/>
              </p14:xfrm>
            </p:contentPart>
          </mc:Choice>
          <mc:Fallback>
            <p:pic>
              <p:nvPicPr>
                <p:cNvPr id="338" name="Ink 337">
                  <a:extLst>
                    <a:ext uri="{FF2B5EF4-FFF2-40B4-BE49-F238E27FC236}">
                      <a16:creationId xmlns:a16="http://schemas.microsoft.com/office/drawing/2014/main" id="{E52AAB03-3993-27A9-4D7C-BA47E0F5DD43}"/>
                    </a:ext>
                  </a:extLst>
                </p:cNvPr>
                <p:cNvPicPr/>
                <p:nvPr/>
              </p:nvPicPr>
              <p:blipFill>
                <a:blip r:embed="rId540"/>
                <a:stretch>
                  <a:fillRect/>
                </a:stretch>
              </p:blipFill>
              <p:spPr>
                <a:xfrm>
                  <a:off x="4494137" y="5540177"/>
                  <a:ext cx="11520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1">
              <p14:nvContentPartPr>
                <p14:cNvPr id="339" name="Ink 338">
                  <a:extLst>
                    <a:ext uri="{FF2B5EF4-FFF2-40B4-BE49-F238E27FC236}">
                      <a16:creationId xmlns:a16="http://schemas.microsoft.com/office/drawing/2014/main" id="{E1AF2C38-DE67-AB25-6144-2CE1A53A5825}"/>
                    </a:ext>
                  </a:extLst>
                </p14:cNvPr>
                <p14:cNvContentPartPr/>
                <p14:nvPr/>
              </p14:nvContentPartPr>
              <p14:xfrm>
                <a:off x="4003457" y="5436857"/>
                <a:ext cx="589320" cy="651600"/>
              </p14:xfrm>
            </p:contentPart>
          </mc:Choice>
          <mc:Fallback>
            <p:pic>
              <p:nvPicPr>
                <p:cNvPr id="339" name="Ink 338">
                  <a:extLst>
                    <a:ext uri="{FF2B5EF4-FFF2-40B4-BE49-F238E27FC236}">
                      <a16:creationId xmlns:a16="http://schemas.microsoft.com/office/drawing/2014/main" id="{E1AF2C38-DE67-AB25-6144-2CE1A53A5825}"/>
                    </a:ext>
                  </a:extLst>
                </p:cNvPr>
                <p:cNvPicPr/>
                <p:nvPr/>
              </p:nvPicPr>
              <p:blipFill>
                <a:blip r:embed="rId542"/>
                <a:stretch>
                  <a:fillRect/>
                </a:stretch>
              </p:blipFill>
              <p:spPr>
                <a:xfrm>
                  <a:off x="3994817" y="5427857"/>
                  <a:ext cx="606960" cy="66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3">
              <p14:nvContentPartPr>
                <p14:cNvPr id="341" name="Ink 340">
                  <a:extLst>
                    <a:ext uri="{FF2B5EF4-FFF2-40B4-BE49-F238E27FC236}">
                      <a16:creationId xmlns:a16="http://schemas.microsoft.com/office/drawing/2014/main" id="{CDF80A52-38DE-F4DA-CE66-E9AAB09B2774}"/>
                    </a:ext>
                  </a:extLst>
                </p14:cNvPr>
                <p14:cNvContentPartPr/>
                <p14:nvPr/>
              </p14:nvContentPartPr>
              <p14:xfrm>
                <a:off x="3972857" y="6080897"/>
                <a:ext cx="122400" cy="453600"/>
              </p14:xfrm>
            </p:contentPart>
          </mc:Choice>
          <mc:Fallback>
            <p:pic>
              <p:nvPicPr>
                <p:cNvPr id="341" name="Ink 340">
                  <a:extLst>
                    <a:ext uri="{FF2B5EF4-FFF2-40B4-BE49-F238E27FC236}">
                      <a16:creationId xmlns:a16="http://schemas.microsoft.com/office/drawing/2014/main" id="{CDF80A52-38DE-F4DA-CE66-E9AAB09B2774}"/>
                    </a:ext>
                  </a:extLst>
                </p:cNvPr>
                <p:cNvPicPr/>
                <p:nvPr/>
              </p:nvPicPr>
              <p:blipFill>
                <a:blip r:embed="rId544"/>
                <a:stretch>
                  <a:fillRect/>
                </a:stretch>
              </p:blipFill>
              <p:spPr>
                <a:xfrm>
                  <a:off x="3963857" y="6071897"/>
                  <a:ext cx="140040" cy="47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5">
              <p14:nvContentPartPr>
                <p14:cNvPr id="342" name="Ink 341">
                  <a:extLst>
                    <a:ext uri="{FF2B5EF4-FFF2-40B4-BE49-F238E27FC236}">
                      <a16:creationId xmlns:a16="http://schemas.microsoft.com/office/drawing/2014/main" id="{48C0DF58-15BC-1D70-2AB1-11CF016868C4}"/>
                    </a:ext>
                  </a:extLst>
                </p14:cNvPr>
                <p14:cNvContentPartPr/>
                <p14:nvPr/>
              </p14:nvContentPartPr>
              <p14:xfrm>
                <a:off x="4184537" y="6149657"/>
                <a:ext cx="84960" cy="99000"/>
              </p14:xfrm>
            </p:contentPart>
          </mc:Choice>
          <mc:Fallback>
            <p:pic>
              <p:nvPicPr>
                <p:cNvPr id="342" name="Ink 341">
                  <a:extLst>
                    <a:ext uri="{FF2B5EF4-FFF2-40B4-BE49-F238E27FC236}">
                      <a16:creationId xmlns:a16="http://schemas.microsoft.com/office/drawing/2014/main" id="{48C0DF58-15BC-1D70-2AB1-11CF016868C4}"/>
                    </a:ext>
                  </a:extLst>
                </p:cNvPr>
                <p:cNvPicPr/>
                <p:nvPr/>
              </p:nvPicPr>
              <p:blipFill>
                <a:blip r:embed="rId546"/>
                <a:stretch>
                  <a:fillRect/>
                </a:stretch>
              </p:blipFill>
              <p:spPr>
                <a:xfrm>
                  <a:off x="4175537" y="6140657"/>
                  <a:ext cx="10260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7">
              <p14:nvContentPartPr>
                <p14:cNvPr id="344" name="Ink 343">
                  <a:extLst>
                    <a:ext uri="{FF2B5EF4-FFF2-40B4-BE49-F238E27FC236}">
                      <a16:creationId xmlns:a16="http://schemas.microsoft.com/office/drawing/2014/main" id="{CAD57FA3-352D-0414-67E4-566A083B4FC0}"/>
                    </a:ext>
                  </a:extLst>
                </p14:cNvPr>
                <p14:cNvContentPartPr/>
                <p14:nvPr/>
              </p14:nvContentPartPr>
              <p14:xfrm>
                <a:off x="4227377" y="6120137"/>
                <a:ext cx="88200" cy="249840"/>
              </p14:xfrm>
            </p:contentPart>
          </mc:Choice>
          <mc:Fallback>
            <p:pic>
              <p:nvPicPr>
                <p:cNvPr id="344" name="Ink 343">
                  <a:extLst>
                    <a:ext uri="{FF2B5EF4-FFF2-40B4-BE49-F238E27FC236}">
                      <a16:creationId xmlns:a16="http://schemas.microsoft.com/office/drawing/2014/main" id="{CAD57FA3-352D-0414-67E4-566A083B4FC0}"/>
                    </a:ext>
                  </a:extLst>
                </p:cNvPr>
                <p:cNvPicPr/>
                <p:nvPr/>
              </p:nvPicPr>
              <p:blipFill>
                <a:blip r:embed="rId548"/>
                <a:stretch>
                  <a:fillRect/>
                </a:stretch>
              </p:blipFill>
              <p:spPr>
                <a:xfrm>
                  <a:off x="4218377" y="6111137"/>
                  <a:ext cx="10584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9">
              <p14:nvContentPartPr>
                <p14:cNvPr id="345" name="Ink 344">
                  <a:extLst>
                    <a:ext uri="{FF2B5EF4-FFF2-40B4-BE49-F238E27FC236}">
                      <a16:creationId xmlns:a16="http://schemas.microsoft.com/office/drawing/2014/main" id="{FE171120-DA9F-CE6C-0DAA-A2CFE3F2A72C}"/>
                    </a:ext>
                  </a:extLst>
                </p14:cNvPr>
                <p14:cNvContentPartPr/>
                <p14:nvPr/>
              </p14:nvContentPartPr>
              <p14:xfrm>
                <a:off x="4415657" y="6103937"/>
                <a:ext cx="258840" cy="239040"/>
              </p14:xfrm>
            </p:contentPart>
          </mc:Choice>
          <mc:Fallback>
            <p:pic>
              <p:nvPicPr>
                <p:cNvPr id="345" name="Ink 344">
                  <a:extLst>
                    <a:ext uri="{FF2B5EF4-FFF2-40B4-BE49-F238E27FC236}">
                      <a16:creationId xmlns:a16="http://schemas.microsoft.com/office/drawing/2014/main" id="{FE171120-DA9F-CE6C-0DAA-A2CFE3F2A72C}"/>
                    </a:ext>
                  </a:extLst>
                </p:cNvPr>
                <p:cNvPicPr/>
                <p:nvPr/>
              </p:nvPicPr>
              <p:blipFill>
                <a:blip r:embed="rId550"/>
                <a:stretch>
                  <a:fillRect/>
                </a:stretch>
              </p:blipFill>
              <p:spPr>
                <a:xfrm>
                  <a:off x="4406657" y="6094937"/>
                  <a:ext cx="27648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1">
              <p14:nvContentPartPr>
                <p14:cNvPr id="346" name="Ink 345">
                  <a:extLst>
                    <a:ext uri="{FF2B5EF4-FFF2-40B4-BE49-F238E27FC236}">
                      <a16:creationId xmlns:a16="http://schemas.microsoft.com/office/drawing/2014/main" id="{3B32D862-8C81-C6E4-620E-CFBC0932E8D3}"/>
                    </a:ext>
                  </a:extLst>
                </p14:cNvPr>
                <p14:cNvContentPartPr/>
                <p14:nvPr/>
              </p14:nvContentPartPr>
              <p14:xfrm>
                <a:off x="4646417" y="6101777"/>
                <a:ext cx="365400" cy="213840"/>
              </p14:xfrm>
            </p:contentPart>
          </mc:Choice>
          <mc:Fallback>
            <p:pic>
              <p:nvPicPr>
                <p:cNvPr id="346" name="Ink 345">
                  <a:extLst>
                    <a:ext uri="{FF2B5EF4-FFF2-40B4-BE49-F238E27FC236}">
                      <a16:creationId xmlns:a16="http://schemas.microsoft.com/office/drawing/2014/main" id="{3B32D862-8C81-C6E4-620E-CFBC0932E8D3}"/>
                    </a:ext>
                  </a:extLst>
                </p:cNvPr>
                <p:cNvPicPr/>
                <p:nvPr/>
              </p:nvPicPr>
              <p:blipFill>
                <a:blip r:embed="rId552"/>
                <a:stretch>
                  <a:fillRect/>
                </a:stretch>
              </p:blipFill>
              <p:spPr>
                <a:xfrm>
                  <a:off x="4637777" y="6092777"/>
                  <a:ext cx="38304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3">
              <p14:nvContentPartPr>
                <p14:cNvPr id="347" name="Ink 346">
                  <a:extLst>
                    <a:ext uri="{FF2B5EF4-FFF2-40B4-BE49-F238E27FC236}">
                      <a16:creationId xmlns:a16="http://schemas.microsoft.com/office/drawing/2014/main" id="{CC1AA401-87D1-F041-9DC9-655A9DA5A7EB}"/>
                    </a:ext>
                  </a:extLst>
                </p14:cNvPr>
                <p14:cNvContentPartPr/>
                <p14:nvPr/>
              </p14:nvContentPartPr>
              <p14:xfrm>
                <a:off x="5157977" y="6163337"/>
                <a:ext cx="42840" cy="101160"/>
              </p14:xfrm>
            </p:contentPart>
          </mc:Choice>
          <mc:Fallback>
            <p:pic>
              <p:nvPicPr>
                <p:cNvPr id="347" name="Ink 346">
                  <a:extLst>
                    <a:ext uri="{FF2B5EF4-FFF2-40B4-BE49-F238E27FC236}">
                      <a16:creationId xmlns:a16="http://schemas.microsoft.com/office/drawing/2014/main" id="{CC1AA401-87D1-F041-9DC9-655A9DA5A7EB}"/>
                    </a:ext>
                  </a:extLst>
                </p:cNvPr>
                <p:cNvPicPr/>
                <p:nvPr/>
              </p:nvPicPr>
              <p:blipFill>
                <a:blip r:embed="rId554"/>
                <a:stretch>
                  <a:fillRect/>
                </a:stretch>
              </p:blipFill>
              <p:spPr>
                <a:xfrm>
                  <a:off x="5149337" y="6154337"/>
                  <a:ext cx="6048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5">
              <p14:nvContentPartPr>
                <p14:cNvPr id="348" name="Ink 347">
                  <a:extLst>
                    <a:ext uri="{FF2B5EF4-FFF2-40B4-BE49-F238E27FC236}">
                      <a16:creationId xmlns:a16="http://schemas.microsoft.com/office/drawing/2014/main" id="{585022CD-CAF4-3815-3D54-BA5CF80C8189}"/>
                    </a:ext>
                  </a:extLst>
                </p14:cNvPr>
                <p14:cNvContentPartPr/>
                <p14:nvPr/>
              </p14:nvContentPartPr>
              <p14:xfrm>
                <a:off x="5364617" y="5946617"/>
                <a:ext cx="155520" cy="412200"/>
              </p14:xfrm>
            </p:contentPart>
          </mc:Choice>
          <mc:Fallback>
            <p:pic>
              <p:nvPicPr>
                <p:cNvPr id="348" name="Ink 347">
                  <a:extLst>
                    <a:ext uri="{FF2B5EF4-FFF2-40B4-BE49-F238E27FC236}">
                      <a16:creationId xmlns:a16="http://schemas.microsoft.com/office/drawing/2014/main" id="{585022CD-CAF4-3815-3D54-BA5CF80C8189}"/>
                    </a:ext>
                  </a:extLst>
                </p:cNvPr>
                <p:cNvPicPr/>
                <p:nvPr/>
              </p:nvPicPr>
              <p:blipFill>
                <a:blip r:embed="rId556"/>
                <a:stretch>
                  <a:fillRect/>
                </a:stretch>
              </p:blipFill>
              <p:spPr>
                <a:xfrm>
                  <a:off x="5355617" y="5937617"/>
                  <a:ext cx="173160" cy="42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7">
              <p14:nvContentPartPr>
                <p14:cNvPr id="349" name="Ink 348">
                  <a:extLst>
                    <a:ext uri="{FF2B5EF4-FFF2-40B4-BE49-F238E27FC236}">
                      <a16:creationId xmlns:a16="http://schemas.microsoft.com/office/drawing/2014/main" id="{C154EF53-550F-283A-F77E-F9235F61D521}"/>
                    </a:ext>
                  </a:extLst>
                </p14:cNvPr>
                <p14:cNvContentPartPr/>
                <p14:nvPr/>
              </p14:nvContentPartPr>
              <p14:xfrm>
                <a:off x="5506097" y="6105737"/>
                <a:ext cx="133200" cy="169920"/>
              </p14:xfrm>
            </p:contentPart>
          </mc:Choice>
          <mc:Fallback>
            <p:pic>
              <p:nvPicPr>
                <p:cNvPr id="349" name="Ink 348">
                  <a:extLst>
                    <a:ext uri="{FF2B5EF4-FFF2-40B4-BE49-F238E27FC236}">
                      <a16:creationId xmlns:a16="http://schemas.microsoft.com/office/drawing/2014/main" id="{C154EF53-550F-283A-F77E-F9235F61D521}"/>
                    </a:ext>
                  </a:extLst>
                </p:cNvPr>
                <p:cNvPicPr/>
                <p:nvPr/>
              </p:nvPicPr>
              <p:blipFill>
                <a:blip r:embed="rId558"/>
                <a:stretch>
                  <a:fillRect/>
                </a:stretch>
              </p:blipFill>
              <p:spPr>
                <a:xfrm>
                  <a:off x="5497457" y="6097097"/>
                  <a:ext cx="15084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9">
              <p14:nvContentPartPr>
                <p14:cNvPr id="350" name="Ink 349">
                  <a:extLst>
                    <a:ext uri="{FF2B5EF4-FFF2-40B4-BE49-F238E27FC236}">
                      <a16:creationId xmlns:a16="http://schemas.microsoft.com/office/drawing/2014/main" id="{B0F805B2-42DC-1CBB-8AB0-54D69569B259}"/>
                    </a:ext>
                  </a:extLst>
                </p14:cNvPr>
                <p14:cNvContentPartPr/>
                <p14:nvPr/>
              </p14:nvContentPartPr>
              <p14:xfrm>
                <a:off x="5787257" y="5849777"/>
                <a:ext cx="144000" cy="437040"/>
              </p14:xfrm>
            </p:contentPart>
          </mc:Choice>
          <mc:Fallback>
            <p:pic>
              <p:nvPicPr>
                <p:cNvPr id="350" name="Ink 349">
                  <a:extLst>
                    <a:ext uri="{FF2B5EF4-FFF2-40B4-BE49-F238E27FC236}">
                      <a16:creationId xmlns:a16="http://schemas.microsoft.com/office/drawing/2014/main" id="{B0F805B2-42DC-1CBB-8AB0-54D69569B259}"/>
                    </a:ext>
                  </a:extLst>
                </p:cNvPr>
                <p:cNvPicPr/>
                <p:nvPr/>
              </p:nvPicPr>
              <p:blipFill>
                <a:blip r:embed="rId560"/>
                <a:stretch>
                  <a:fillRect/>
                </a:stretch>
              </p:blipFill>
              <p:spPr>
                <a:xfrm>
                  <a:off x="5778617" y="5841137"/>
                  <a:ext cx="161640" cy="45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1">
              <p14:nvContentPartPr>
                <p14:cNvPr id="351" name="Ink 350">
                  <a:extLst>
                    <a:ext uri="{FF2B5EF4-FFF2-40B4-BE49-F238E27FC236}">
                      <a16:creationId xmlns:a16="http://schemas.microsoft.com/office/drawing/2014/main" id="{D1A367AC-F6EA-D9A5-0F2F-E79FF47E67D2}"/>
                    </a:ext>
                  </a:extLst>
                </p14:cNvPr>
                <p14:cNvContentPartPr/>
                <p14:nvPr/>
              </p14:nvContentPartPr>
              <p14:xfrm>
                <a:off x="5989937" y="6024017"/>
                <a:ext cx="14040" cy="16200"/>
              </p14:xfrm>
            </p:contentPart>
          </mc:Choice>
          <mc:Fallback>
            <p:pic>
              <p:nvPicPr>
                <p:cNvPr id="351" name="Ink 350">
                  <a:extLst>
                    <a:ext uri="{FF2B5EF4-FFF2-40B4-BE49-F238E27FC236}">
                      <a16:creationId xmlns:a16="http://schemas.microsoft.com/office/drawing/2014/main" id="{D1A367AC-F6EA-D9A5-0F2F-E79FF47E67D2}"/>
                    </a:ext>
                  </a:extLst>
                </p:cNvPr>
                <p:cNvPicPr/>
                <p:nvPr/>
              </p:nvPicPr>
              <p:blipFill>
                <a:blip r:embed="rId562"/>
                <a:stretch>
                  <a:fillRect/>
                </a:stretch>
              </p:blipFill>
              <p:spPr>
                <a:xfrm>
                  <a:off x="5981297" y="6015017"/>
                  <a:ext cx="3168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3">
              <p14:nvContentPartPr>
                <p14:cNvPr id="352" name="Ink 351">
                  <a:extLst>
                    <a:ext uri="{FF2B5EF4-FFF2-40B4-BE49-F238E27FC236}">
                      <a16:creationId xmlns:a16="http://schemas.microsoft.com/office/drawing/2014/main" id="{9ED76956-FAAB-7F3B-23DA-982857E271D2}"/>
                    </a:ext>
                  </a:extLst>
                </p14:cNvPr>
                <p14:cNvContentPartPr/>
                <p14:nvPr/>
              </p14:nvContentPartPr>
              <p14:xfrm>
                <a:off x="6245537" y="6153257"/>
                <a:ext cx="79560" cy="237240"/>
              </p14:xfrm>
            </p:contentPart>
          </mc:Choice>
          <mc:Fallback>
            <p:pic>
              <p:nvPicPr>
                <p:cNvPr id="352" name="Ink 351">
                  <a:extLst>
                    <a:ext uri="{FF2B5EF4-FFF2-40B4-BE49-F238E27FC236}">
                      <a16:creationId xmlns:a16="http://schemas.microsoft.com/office/drawing/2014/main" id="{9ED76956-FAAB-7F3B-23DA-982857E271D2}"/>
                    </a:ext>
                  </a:extLst>
                </p:cNvPr>
                <p:cNvPicPr/>
                <p:nvPr/>
              </p:nvPicPr>
              <p:blipFill>
                <a:blip r:embed="rId564"/>
                <a:stretch>
                  <a:fillRect/>
                </a:stretch>
              </p:blipFill>
              <p:spPr>
                <a:xfrm>
                  <a:off x="6236897" y="6144617"/>
                  <a:ext cx="9720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5">
              <p14:nvContentPartPr>
                <p14:cNvPr id="353" name="Ink 352">
                  <a:extLst>
                    <a:ext uri="{FF2B5EF4-FFF2-40B4-BE49-F238E27FC236}">
                      <a16:creationId xmlns:a16="http://schemas.microsoft.com/office/drawing/2014/main" id="{A021B5F3-A2F2-84EC-12BC-8B726C8C4EDB}"/>
                    </a:ext>
                  </a:extLst>
                </p14:cNvPr>
                <p14:cNvContentPartPr/>
                <p14:nvPr/>
              </p14:nvContentPartPr>
              <p14:xfrm>
                <a:off x="6503657" y="5943737"/>
                <a:ext cx="135720" cy="286200"/>
              </p14:xfrm>
            </p:contentPart>
          </mc:Choice>
          <mc:Fallback>
            <p:pic>
              <p:nvPicPr>
                <p:cNvPr id="353" name="Ink 352">
                  <a:extLst>
                    <a:ext uri="{FF2B5EF4-FFF2-40B4-BE49-F238E27FC236}">
                      <a16:creationId xmlns:a16="http://schemas.microsoft.com/office/drawing/2014/main" id="{A021B5F3-A2F2-84EC-12BC-8B726C8C4EDB}"/>
                    </a:ext>
                  </a:extLst>
                </p:cNvPr>
                <p:cNvPicPr/>
                <p:nvPr/>
              </p:nvPicPr>
              <p:blipFill>
                <a:blip r:embed="rId566"/>
                <a:stretch>
                  <a:fillRect/>
                </a:stretch>
              </p:blipFill>
              <p:spPr>
                <a:xfrm>
                  <a:off x="6495017" y="5934737"/>
                  <a:ext cx="153360" cy="30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7">
              <p14:nvContentPartPr>
                <p14:cNvPr id="354" name="Ink 353">
                  <a:extLst>
                    <a:ext uri="{FF2B5EF4-FFF2-40B4-BE49-F238E27FC236}">
                      <a16:creationId xmlns:a16="http://schemas.microsoft.com/office/drawing/2014/main" id="{A26B83B8-9751-2E2D-F876-5036FB62B4A0}"/>
                    </a:ext>
                  </a:extLst>
                </p14:cNvPr>
                <p14:cNvContentPartPr/>
                <p14:nvPr/>
              </p14:nvContentPartPr>
              <p14:xfrm>
                <a:off x="6468737" y="5836817"/>
                <a:ext cx="229680" cy="489960"/>
              </p14:xfrm>
            </p:contentPart>
          </mc:Choice>
          <mc:Fallback>
            <p:pic>
              <p:nvPicPr>
                <p:cNvPr id="354" name="Ink 353">
                  <a:extLst>
                    <a:ext uri="{FF2B5EF4-FFF2-40B4-BE49-F238E27FC236}">
                      <a16:creationId xmlns:a16="http://schemas.microsoft.com/office/drawing/2014/main" id="{A26B83B8-9751-2E2D-F876-5036FB62B4A0}"/>
                    </a:ext>
                  </a:extLst>
                </p:cNvPr>
                <p:cNvPicPr/>
                <p:nvPr/>
              </p:nvPicPr>
              <p:blipFill>
                <a:blip r:embed="rId568"/>
                <a:stretch>
                  <a:fillRect/>
                </a:stretch>
              </p:blipFill>
              <p:spPr>
                <a:xfrm>
                  <a:off x="6459737" y="5828177"/>
                  <a:ext cx="247320" cy="50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9">
              <p14:nvContentPartPr>
                <p14:cNvPr id="355" name="Ink 354">
                  <a:extLst>
                    <a:ext uri="{FF2B5EF4-FFF2-40B4-BE49-F238E27FC236}">
                      <a16:creationId xmlns:a16="http://schemas.microsoft.com/office/drawing/2014/main" id="{EE9E5D3B-EAC6-9002-AD4F-B4CEC6E64C77}"/>
                    </a:ext>
                  </a:extLst>
                </p14:cNvPr>
                <p14:cNvContentPartPr/>
                <p14:nvPr/>
              </p14:nvContentPartPr>
              <p14:xfrm>
                <a:off x="6664577" y="6123017"/>
                <a:ext cx="87480" cy="36720"/>
              </p14:xfrm>
            </p:contentPart>
          </mc:Choice>
          <mc:Fallback>
            <p:pic>
              <p:nvPicPr>
                <p:cNvPr id="355" name="Ink 354">
                  <a:extLst>
                    <a:ext uri="{FF2B5EF4-FFF2-40B4-BE49-F238E27FC236}">
                      <a16:creationId xmlns:a16="http://schemas.microsoft.com/office/drawing/2014/main" id="{EE9E5D3B-EAC6-9002-AD4F-B4CEC6E64C77}"/>
                    </a:ext>
                  </a:extLst>
                </p:cNvPr>
                <p:cNvPicPr/>
                <p:nvPr/>
              </p:nvPicPr>
              <p:blipFill>
                <a:blip r:embed="rId570"/>
                <a:stretch>
                  <a:fillRect/>
                </a:stretch>
              </p:blipFill>
              <p:spPr>
                <a:xfrm>
                  <a:off x="6655577" y="6114017"/>
                  <a:ext cx="10512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1">
              <p14:nvContentPartPr>
                <p14:cNvPr id="356" name="Ink 355">
                  <a:extLst>
                    <a:ext uri="{FF2B5EF4-FFF2-40B4-BE49-F238E27FC236}">
                      <a16:creationId xmlns:a16="http://schemas.microsoft.com/office/drawing/2014/main" id="{97B505A5-C65D-2E17-93E0-41AB3BCFF957}"/>
                    </a:ext>
                  </a:extLst>
                </p14:cNvPr>
                <p14:cNvContentPartPr/>
                <p14:nvPr/>
              </p14:nvContentPartPr>
              <p14:xfrm>
                <a:off x="6837017" y="6100697"/>
                <a:ext cx="180720" cy="104760"/>
              </p14:xfrm>
            </p:contentPart>
          </mc:Choice>
          <mc:Fallback>
            <p:pic>
              <p:nvPicPr>
                <p:cNvPr id="356" name="Ink 355">
                  <a:extLst>
                    <a:ext uri="{FF2B5EF4-FFF2-40B4-BE49-F238E27FC236}">
                      <a16:creationId xmlns:a16="http://schemas.microsoft.com/office/drawing/2014/main" id="{97B505A5-C65D-2E17-93E0-41AB3BCFF957}"/>
                    </a:ext>
                  </a:extLst>
                </p:cNvPr>
                <p:cNvPicPr/>
                <p:nvPr/>
              </p:nvPicPr>
              <p:blipFill>
                <a:blip r:embed="rId572"/>
                <a:stretch>
                  <a:fillRect/>
                </a:stretch>
              </p:blipFill>
              <p:spPr>
                <a:xfrm>
                  <a:off x="6828377" y="6092057"/>
                  <a:ext cx="19836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3">
              <p14:nvContentPartPr>
                <p14:cNvPr id="357" name="Ink 356">
                  <a:extLst>
                    <a:ext uri="{FF2B5EF4-FFF2-40B4-BE49-F238E27FC236}">
                      <a16:creationId xmlns:a16="http://schemas.microsoft.com/office/drawing/2014/main" id="{FBA9D684-D6B8-2BCF-C174-78B0FA3D9505}"/>
                    </a:ext>
                  </a:extLst>
                </p14:cNvPr>
                <p14:cNvContentPartPr/>
                <p14:nvPr/>
              </p14:nvContentPartPr>
              <p14:xfrm>
                <a:off x="7019537" y="5761577"/>
                <a:ext cx="210960" cy="442080"/>
              </p14:xfrm>
            </p:contentPart>
          </mc:Choice>
          <mc:Fallback>
            <p:pic>
              <p:nvPicPr>
                <p:cNvPr id="357" name="Ink 356">
                  <a:extLst>
                    <a:ext uri="{FF2B5EF4-FFF2-40B4-BE49-F238E27FC236}">
                      <a16:creationId xmlns:a16="http://schemas.microsoft.com/office/drawing/2014/main" id="{FBA9D684-D6B8-2BCF-C174-78B0FA3D9505}"/>
                    </a:ext>
                  </a:extLst>
                </p:cNvPr>
                <p:cNvPicPr/>
                <p:nvPr/>
              </p:nvPicPr>
              <p:blipFill>
                <a:blip r:embed="rId574"/>
                <a:stretch>
                  <a:fillRect/>
                </a:stretch>
              </p:blipFill>
              <p:spPr>
                <a:xfrm>
                  <a:off x="7010897" y="5752577"/>
                  <a:ext cx="228600" cy="45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5">
              <p14:nvContentPartPr>
                <p14:cNvPr id="358" name="Ink 357">
                  <a:extLst>
                    <a:ext uri="{FF2B5EF4-FFF2-40B4-BE49-F238E27FC236}">
                      <a16:creationId xmlns:a16="http://schemas.microsoft.com/office/drawing/2014/main" id="{E4EE6CF5-A184-DFF8-D4C7-E59C6F15C2D2}"/>
                    </a:ext>
                  </a:extLst>
                </p14:cNvPr>
                <p14:cNvContentPartPr/>
                <p14:nvPr/>
              </p14:nvContentPartPr>
              <p14:xfrm>
                <a:off x="7256417" y="6035537"/>
                <a:ext cx="227880" cy="100800"/>
              </p14:xfrm>
            </p:contentPart>
          </mc:Choice>
          <mc:Fallback>
            <p:pic>
              <p:nvPicPr>
                <p:cNvPr id="358" name="Ink 357">
                  <a:extLst>
                    <a:ext uri="{FF2B5EF4-FFF2-40B4-BE49-F238E27FC236}">
                      <a16:creationId xmlns:a16="http://schemas.microsoft.com/office/drawing/2014/main" id="{E4EE6CF5-A184-DFF8-D4C7-E59C6F15C2D2}"/>
                    </a:ext>
                  </a:extLst>
                </p:cNvPr>
                <p:cNvPicPr/>
                <p:nvPr/>
              </p:nvPicPr>
              <p:blipFill>
                <a:blip r:embed="rId576"/>
                <a:stretch>
                  <a:fillRect/>
                </a:stretch>
              </p:blipFill>
              <p:spPr>
                <a:xfrm>
                  <a:off x="7247417" y="6026897"/>
                  <a:ext cx="24552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7">
              <p14:nvContentPartPr>
                <p14:cNvPr id="359" name="Ink 358">
                  <a:extLst>
                    <a:ext uri="{FF2B5EF4-FFF2-40B4-BE49-F238E27FC236}">
                      <a16:creationId xmlns:a16="http://schemas.microsoft.com/office/drawing/2014/main" id="{4765D30D-178B-2AF8-C5E3-578DE700A957}"/>
                    </a:ext>
                  </a:extLst>
                </p14:cNvPr>
                <p14:cNvContentPartPr/>
                <p14:nvPr/>
              </p14:nvContentPartPr>
              <p14:xfrm>
                <a:off x="7572857" y="5778857"/>
                <a:ext cx="158040" cy="718560"/>
              </p14:xfrm>
            </p:contentPart>
          </mc:Choice>
          <mc:Fallback>
            <p:pic>
              <p:nvPicPr>
                <p:cNvPr id="359" name="Ink 358">
                  <a:extLst>
                    <a:ext uri="{FF2B5EF4-FFF2-40B4-BE49-F238E27FC236}">
                      <a16:creationId xmlns:a16="http://schemas.microsoft.com/office/drawing/2014/main" id="{4765D30D-178B-2AF8-C5E3-578DE700A957}"/>
                    </a:ext>
                  </a:extLst>
                </p:cNvPr>
                <p:cNvPicPr/>
                <p:nvPr/>
              </p:nvPicPr>
              <p:blipFill>
                <a:blip r:embed="rId578"/>
                <a:stretch>
                  <a:fillRect/>
                </a:stretch>
              </p:blipFill>
              <p:spPr>
                <a:xfrm>
                  <a:off x="7563857" y="5769857"/>
                  <a:ext cx="175680" cy="73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9">
              <p14:nvContentPartPr>
                <p14:cNvPr id="360" name="Ink 359">
                  <a:extLst>
                    <a:ext uri="{FF2B5EF4-FFF2-40B4-BE49-F238E27FC236}">
                      <a16:creationId xmlns:a16="http://schemas.microsoft.com/office/drawing/2014/main" id="{CC4E8E2E-1CE6-4E8D-3990-8C914F8F03E6}"/>
                    </a:ext>
                  </a:extLst>
                </p14:cNvPr>
                <p14:cNvContentPartPr/>
                <p14:nvPr/>
              </p14:nvContentPartPr>
              <p14:xfrm>
                <a:off x="8027177" y="6057857"/>
                <a:ext cx="29880" cy="122400"/>
              </p14:xfrm>
            </p:contentPart>
          </mc:Choice>
          <mc:Fallback>
            <p:pic>
              <p:nvPicPr>
                <p:cNvPr id="360" name="Ink 359">
                  <a:extLst>
                    <a:ext uri="{FF2B5EF4-FFF2-40B4-BE49-F238E27FC236}">
                      <a16:creationId xmlns:a16="http://schemas.microsoft.com/office/drawing/2014/main" id="{CC4E8E2E-1CE6-4E8D-3990-8C914F8F03E6}"/>
                    </a:ext>
                  </a:extLst>
                </p:cNvPr>
                <p:cNvPicPr/>
                <p:nvPr/>
              </p:nvPicPr>
              <p:blipFill>
                <a:blip r:embed="rId580"/>
                <a:stretch>
                  <a:fillRect/>
                </a:stretch>
              </p:blipFill>
              <p:spPr>
                <a:xfrm>
                  <a:off x="8018177" y="6048857"/>
                  <a:ext cx="4752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1">
              <p14:nvContentPartPr>
                <p14:cNvPr id="361" name="Ink 360">
                  <a:extLst>
                    <a:ext uri="{FF2B5EF4-FFF2-40B4-BE49-F238E27FC236}">
                      <a16:creationId xmlns:a16="http://schemas.microsoft.com/office/drawing/2014/main" id="{9EF0669C-7160-D243-CBA2-80BA57924FA5}"/>
                    </a:ext>
                  </a:extLst>
                </p14:cNvPr>
                <p14:cNvContentPartPr/>
                <p14:nvPr/>
              </p14:nvContentPartPr>
              <p14:xfrm>
                <a:off x="8273057" y="5802257"/>
                <a:ext cx="162360" cy="502560"/>
              </p14:xfrm>
            </p:contentPart>
          </mc:Choice>
          <mc:Fallback>
            <p:pic>
              <p:nvPicPr>
                <p:cNvPr id="361" name="Ink 360">
                  <a:extLst>
                    <a:ext uri="{FF2B5EF4-FFF2-40B4-BE49-F238E27FC236}">
                      <a16:creationId xmlns:a16="http://schemas.microsoft.com/office/drawing/2014/main" id="{9EF0669C-7160-D243-CBA2-80BA57924FA5}"/>
                    </a:ext>
                  </a:extLst>
                </p:cNvPr>
                <p:cNvPicPr/>
                <p:nvPr/>
              </p:nvPicPr>
              <p:blipFill>
                <a:blip r:embed="rId582"/>
                <a:stretch>
                  <a:fillRect/>
                </a:stretch>
              </p:blipFill>
              <p:spPr>
                <a:xfrm>
                  <a:off x="8264417" y="5793617"/>
                  <a:ext cx="180000" cy="520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654252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2EE20D2-985D-7C99-DBEF-465A3C0C7878}"/>
              </a:ext>
            </a:extLst>
          </p:cNvPr>
          <p:cNvGrpSpPr/>
          <p:nvPr/>
        </p:nvGrpSpPr>
        <p:grpSpPr>
          <a:xfrm>
            <a:off x="-593798" y="10682"/>
            <a:ext cx="12871961" cy="6858000"/>
            <a:chOff x="-679961" y="0"/>
            <a:chExt cx="12871961" cy="6858000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366E41CF-79E4-05C1-6DA8-4F3CE72FB3B4}"/>
                </a:ext>
              </a:extLst>
            </p:cNvPr>
            <p:cNvGrpSpPr/>
            <p:nvPr/>
          </p:nvGrpSpPr>
          <p:grpSpPr>
            <a:xfrm>
              <a:off x="-109057" y="0"/>
              <a:ext cx="12301057" cy="6858000"/>
              <a:chOff x="-109057" y="0"/>
              <a:chExt cx="12301057" cy="6858000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EE0846E-C00B-6E82-FE45-35912FFB77DC}"/>
                  </a:ext>
                </a:extLst>
              </p:cNvPr>
              <p:cNvSpPr/>
              <p:nvPr/>
            </p:nvSpPr>
            <p:spPr>
              <a:xfrm>
                <a:off x="-109057" y="0"/>
                <a:ext cx="12301057" cy="68580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78E0184-F871-C8F1-DA69-BB424F33FACF}"/>
                  </a:ext>
                </a:extLst>
              </p:cNvPr>
              <p:cNvSpPr/>
              <p:nvPr/>
            </p:nvSpPr>
            <p:spPr>
              <a:xfrm>
                <a:off x="0" y="123737"/>
                <a:ext cx="12113703" cy="6610525"/>
              </a:xfrm>
              <a:prstGeom prst="rect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05C31E41-A8E5-12B5-48DB-4714AF85C292}"/>
                </a:ext>
              </a:extLst>
            </p:cNvPr>
            <p:cNvGrpSpPr/>
            <p:nvPr/>
          </p:nvGrpSpPr>
          <p:grpSpPr>
            <a:xfrm>
              <a:off x="0" y="145015"/>
              <a:ext cx="12098322" cy="6567967"/>
              <a:chOff x="0" y="155807"/>
              <a:chExt cx="12098322" cy="6567967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57168616-EC44-B353-5CCC-88965D2B7117}"/>
                  </a:ext>
                </a:extLst>
              </p:cNvPr>
              <p:cNvGrpSpPr/>
              <p:nvPr/>
            </p:nvGrpSpPr>
            <p:grpSpPr>
              <a:xfrm>
                <a:off x="0" y="5143500"/>
                <a:ext cx="12098322" cy="1580274"/>
                <a:chOff x="0" y="5143500"/>
                <a:chExt cx="12098322" cy="1580274"/>
              </a:xfrm>
            </p:grpSpPr>
            <p:sp>
              <p:nvSpPr>
                <p:cNvPr id="8" name="Right Triangle 7">
                  <a:extLst>
                    <a:ext uri="{FF2B5EF4-FFF2-40B4-BE49-F238E27FC236}">
                      <a16:creationId xmlns:a16="http://schemas.microsoft.com/office/drawing/2014/main" id="{4C92798D-2CC7-FC86-A32A-B7E781D7C2EF}"/>
                    </a:ext>
                  </a:extLst>
                </p:cNvPr>
                <p:cNvSpPr/>
                <p:nvPr/>
              </p:nvSpPr>
              <p:spPr>
                <a:xfrm>
                  <a:off x="0" y="5283402"/>
                  <a:ext cx="1879134" cy="1417740"/>
                </a:xfrm>
                <a:prstGeom prst="rtTriangl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a-IR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پایتون 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python</a:t>
                  </a:r>
                </a:p>
              </p:txBody>
            </p:sp>
            <p:sp>
              <p:nvSpPr>
                <p:cNvPr id="9" name="Right Triangle 8">
                  <a:extLst>
                    <a:ext uri="{FF2B5EF4-FFF2-40B4-BE49-F238E27FC236}">
                      <a16:creationId xmlns:a16="http://schemas.microsoft.com/office/drawing/2014/main" id="{AC8C71EB-37CF-0E28-ED53-9C6F8AE5BE78}"/>
                    </a:ext>
                  </a:extLst>
                </p:cNvPr>
                <p:cNvSpPr/>
                <p:nvPr/>
              </p:nvSpPr>
              <p:spPr>
                <a:xfrm rot="16200000">
                  <a:off x="10599315" y="5224767"/>
                  <a:ext cx="1580274" cy="1417740"/>
                </a:xfrm>
                <a:prstGeom prst="rtTriangl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b" anchorCtr="0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a-IR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مهندس بیننده</a:t>
                  </a:r>
                  <a:endParaRPr kumimoji="0" lang="en-US" sz="1800" b="0" i="0" u="none" strike="noStrike" kern="1200" cap="none" spc="0" normalizeH="0" baseline="0" noProof="0" dirty="0">
                    <a:ln w="12700">
                      <a:solidFill>
                        <a:prstClr val="black"/>
                      </a:solidFill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A43D92B7-F962-47CC-CB5D-E53D142964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155807"/>
                <a:ext cx="323850" cy="323850"/>
              </a:xfrm>
              <a:prstGeom prst="rect">
                <a:avLst/>
              </a:prstGeom>
            </p:spPr>
          </p:pic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D7BC513C-0535-84B5-9BF6-5CF5C585793B}"/>
                </a:ext>
              </a:extLst>
            </p:cNvPr>
            <p:cNvGrpSpPr/>
            <p:nvPr/>
          </p:nvGrpSpPr>
          <p:grpSpPr>
            <a:xfrm>
              <a:off x="0" y="123737"/>
              <a:ext cx="12098322" cy="6567967"/>
              <a:chOff x="0" y="166295"/>
              <a:chExt cx="12098322" cy="6567967"/>
            </a:xfrm>
          </p:grpSpPr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6F5AB359-50E2-CADC-0D78-1D9307574811}"/>
                  </a:ext>
                </a:extLst>
              </p:cNvPr>
              <p:cNvGrpSpPr/>
              <p:nvPr/>
            </p:nvGrpSpPr>
            <p:grpSpPr>
              <a:xfrm>
                <a:off x="0" y="5153988"/>
                <a:ext cx="12098322" cy="1580274"/>
                <a:chOff x="0" y="5143500"/>
                <a:chExt cx="12098322" cy="1580274"/>
              </a:xfrm>
            </p:grpSpPr>
            <p:sp>
              <p:nvSpPr>
                <p:cNvPr id="37" name="Right Triangle 36">
                  <a:extLst>
                    <a:ext uri="{FF2B5EF4-FFF2-40B4-BE49-F238E27FC236}">
                      <a16:creationId xmlns:a16="http://schemas.microsoft.com/office/drawing/2014/main" id="{D8712E3B-EAEA-0C0E-48E0-2B5F31827F64}"/>
                    </a:ext>
                  </a:extLst>
                </p:cNvPr>
                <p:cNvSpPr/>
                <p:nvPr/>
              </p:nvSpPr>
              <p:spPr>
                <a:xfrm>
                  <a:off x="0" y="5283402"/>
                  <a:ext cx="1879134" cy="1417740"/>
                </a:xfrm>
                <a:prstGeom prst="rtTriangl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a-IR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پایتون 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python</a:t>
                  </a:r>
                </a:p>
              </p:txBody>
            </p:sp>
            <p:sp>
              <p:nvSpPr>
                <p:cNvPr id="38" name="Right Triangle 37">
                  <a:extLst>
                    <a:ext uri="{FF2B5EF4-FFF2-40B4-BE49-F238E27FC236}">
                      <a16:creationId xmlns:a16="http://schemas.microsoft.com/office/drawing/2014/main" id="{DC3A3081-7C47-F5CB-05A9-1BAA75BA04CF}"/>
                    </a:ext>
                  </a:extLst>
                </p:cNvPr>
                <p:cNvSpPr/>
                <p:nvPr/>
              </p:nvSpPr>
              <p:spPr>
                <a:xfrm rot="16200000">
                  <a:off x="10599315" y="5224767"/>
                  <a:ext cx="1580274" cy="1417740"/>
                </a:xfrm>
                <a:prstGeom prst="rtTriangl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b" anchorCtr="0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a-IR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مهندس بیننده</a:t>
                  </a:r>
                  <a:endParaRPr kumimoji="0" lang="en-US" sz="1800" b="0" i="0" u="none" strike="noStrike" kern="1200" cap="none" spc="0" normalizeH="0" baseline="0" noProof="0" dirty="0">
                    <a:ln w="12700">
                      <a:solidFill>
                        <a:prstClr val="black"/>
                      </a:solidFill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DD781606-D67D-F3E8-CB12-2F70C9CF63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166295"/>
                <a:ext cx="323850" cy="323850"/>
              </a:xfrm>
              <a:prstGeom prst="rect">
                <a:avLst/>
              </a:prstGeom>
            </p:spPr>
          </p:pic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34D26853-DBE5-DEF2-A29E-CE339B6C9B1A}"/>
                    </a:ext>
                  </a:extLst>
                </p14:cNvPr>
                <p14:cNvContentPartPr/>
                <p14:nvPr/>
              </p14:nvContentPartPr>
              <p14:xfrm>
                <a:off x="-679961" y="3581838"/>
                <a:ext cx="36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4D26853-DBE5-DEF2-A29E-CE339B6C9B1A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-688601" y="357319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DD88FBE4-2995-3E20-FD16-A6B7016E0AB8}"/>
              </a:ext>
            </a:extLst>
          </p:cNvPr>
          <p:cNvGrpSpPr/>
          <p:nvPr/>
        </p:nvGrpSpPr>
        <p:grpSpPr>
          <a:xfrm>
            <a:off x="512177" y="544817"/>
            <a:ext cx="11488680" cy="1817280"/>
            <a:chOff x="512177" y="544817"/>
            <a:chExt cx="11488680" cy="1817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D01AD370-DE06-4BDA-7EA5-8A212C8D691E}"/>
                    </a:ext>
                  </a:extLst>
                </p14:cNvPr>
                <p14:cNvContentPartPr/>
                <p14:nvPr/>
              </p14:nvContentPartPr>
              <p14:xfrm>
                <a:off x="11000417" y="784937"/>
                <a:ext cx="65160" cy="2012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D01AD370-DE06-4BDA-7EA5-8A212C8D691E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0991777" y="776297"/>
                  <a:ext cx="8280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A259AA47-B52A-7EC0-220F-D5DF85B21BAC}"/>
                    </a:ext>
                  </a:extLst>
                </p14:cNvPr>
                <p14:cNvContentPartPr/>
                <p14:nvPr/>
              </p14:nvContentPartPr>
              <p14:xfrm>
                <a:off x="11119937" y="715817"/>
                <a:ext cx="77040" cy="291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A259AA47-B52A-7EC0-220F-D5DF85B21BAC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1111297" y="706817"/>
                  <a:ext cx="9468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A572BAD1-B595-448A-0C46-5B9FA6C59F05}"/>
                    </a:ext>
                  </a:extLst>
                </p14:cNvPr>
                <p14:cNvContentPartPr/>
                <p14:nvPr/>
              </p14:nvContentPartPr>
              <p14:xfrm>
                <a:off x="11050817" y="834977"/>
                <a:ext cx="96480" cy="1004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A572BAD1-B595-448A-0C46-5B9FA6C59F05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1042177" y="825977"/>
                  <a:ext cx="11412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17E19C2-B79D-EC96-C269-D053ACA94597}"/>
                    </a:ext>
                  </a:extLst>
                </p14:cNvPr>
                <p14:cNvContentPartPr/>
                <p14:nvPr/>
              </p14:nvContentPartPr>
              <p14:xfrm>
                <a:off x="10720337" y="882857"/>
                <a:ext cx="405720" cy="4597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17E19C2-B79D-EC96-C269-D053ACA94597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711337" y="874217"/>
                  <a:ext cx="423360" cy="47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D9694A7-956F-F24B-E5D3-CE5CAB9A3976}"/>
                    </a:ext>
                  </a:extLst>
                </p14:cNvPr>
                <p14:cNvContentPartPr/>
                <p14:nvPr/>
              </p14:nvContentPartPr>
              <p14:xfrm>
                <a:off x="9000257" y="806177"/>
                <a:ext cx="56880" cy="2991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D9694A7-956F-F24B-E5D3-CE5CAB9A3976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991617" y="797537"/>
                  <a:ext cx="74520" cy="31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3D0BD12B-4C7F-58FD-39EA-96FAE2C26B86}"/>
                    </a:ext>
                  </a:extLst>
                </p14:cNvPr>
                <p14:cNvContentPartPr/>
                <p14:nvPr/>
              </p14:nvContentPartPr>
              <p14:xfrm>
                <a:off x="9044177" y="882137"/>
                <a:ext cx="173160" cy="1839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3D0BD12B-4C7F-58FD-39EA-96FAE2C26B86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9035177" y="873497"/>
                  <a:ext cx="19080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DA67E4D1-8E76-36D6-0395-1532EAF08726}"/>
                    </a:ext>
                  </a:extLst>
                </p14:cNvPr>
                <p14:cNvContentPartPr/>
                <p14:nvPr/>
              </p14:nvContentPartPr>
              <p14:xfrm>
                <a:off x="9238217" y="888977"/>
                <a:ext cx="204480" cy="2044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DA67E4D1-8E76-36D6-0395-1532EAF08726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229217" y="880337"/>
                  <a:ext cx="22212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A421201-51CF-54B1-F952-58621686F66A}"/>
                    </a:ext>
                  </a:extLst>
                </p14:cNvPr>
                <p14:cNvContentPartPr/>
                <p14:nvPr/>
              </p14:nvContentPartPr>
              <p14:xfrm>
                <a:off x="9522257" y="910577"/>
                <a:ext cx="306360" cy="1839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A421201-51CF-54B1-F952-58621686F66A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9513257" y="901577"/>
                  <a:ext cx="32400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B436CC0-DAA3-21F7-6C7E-4F78BD749A7D}"/>
                    </a:ext>
                  </a:extLst>
                </p14:cNvPr>
                <p14:cNvContentPartPr/>
                <p14:nvPr/>
              </p14:nvContentPartPr>
              <p14:xfrm>
                <a:off x="9914657" y="920297"/>
                <a:ext cx="186840" cy="2620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B436CC0-DAA3-21F7-6C7E-4F78BD749A7D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9905657" y="911297"/>
                  <a:ext cx="20448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E5576425-3B3B-71E6-0181-60E388D29371}"/>
                    </a:ext>
                  </a:extLst>
                </p14:cNvPr>
                <p14:cNvContentPartPr/>
                <p14:nvPr/>
              </p14:nvContentPartPr>
              <p14:xfrm>
                <a:off x="10061177" y="817337"/>
                <a:ext cx="24840" cy="111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E5576425-3B3B-71E6-0181-60E388D29371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0052177" y="808697"/>
                  <a:ext cx="4248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6A6DF79-45E5-AA1C-0BF0-9A140AC98564}"/>
                    </a:ext>
                  </a:extLst>
                </p14:cNvPr>
                <p14:cNvContentPartPr/>
                <p14:nvPr/>
              </p14:nvContentPartPr>
              <p14:xfrm>
                <a:off x="10095377" y="917057"/>
                <a:ext cx="162360" cy="1238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06A6DF79-45E5-AA1C-0BF0-9A140AC98564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0086377" y="908057"/>
                  <a:ext cx="18000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68CE4A49-D30F-2FFF-7719-C2EE65B5A131}"/>
                    </a:ext>
                  </a:extLst>
                </p14:cNvPr>
                <p14:cNvContentPartPr/>
                <p14:nvPr/>
              </p14:nvContentPartPr>
              <p14:xfrm>
                <a:off x="10277177" y="942977"/>
                <a:ext cx="69480" cy="1922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68CE4A49-D30F-2FFF-7719-C2EE65B5A13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0268177" y="934337"/>
                  <a:ext cx="8712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2222E62E-91AE-08E9-79D8-7E096902B589}"/>
                    </a:ext>
                  </a:extLst>
                </p14:cNvPr>
                <p14:cNvContentPartPr/>
                <p14:nvPr/>
              </p14:nvContentPartPr>
              <p14:xfrm>
                <a:off x="10424057" y="873137"/>
                <a:ext cx="117360" cy="2426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2222E62E-91AE-08E9-79D8-7E096902B589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0415057" y="864497"/>
                  <a:ext cx="13500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90F720FE-1B3E-1199-1C78-FB88CF4A9EC0}"/>
                    </a:ext>
                  </a:extLst>
                </p14:cNvPr>
                <p14:cNvContentPartPr/>
                <p14:nvPr/>
              </p14:nvContentPartPr>
              <p14:xfrm>
                <a:off x="8702537" y="576137"/>
                <a:ext cx="127080" cy="2973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90F720FE-1B3E-1199-1C78-FB88CF4A9EC0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8693537" y="567137"/>
                  <a:ext cx="14472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2A8DFC2B-08BD-D075-D13B-4F3BCE379908}"/>
                    </a:ext>
                  </a:extLst>
                </p14:cNvPr>
                <p14:cNvContentPartPr/>
                <p14:nvPr/>
              </p14:nvContentPartPr>
              <p14:xfrm>
                <a:off x="8575817" y="1174097"/>
                <a:ext cx="159120" cy="662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2A8DFC2B-08BD-D075-D13B-4F3BCE379908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8567177" y="1165097"/>
                  <a:ext cx="17676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15F055B3-B959-1A84-9063-B32BFF0A5384}"/>
                    </a:ext>
                  </a:extLst>
                </p14:cNvPr>
                <p14:cNvContentPartPr/>
                <p14:nvPr/>
              </p14:nvContentPartPr>
              <p14:xfrm>
                <a:off x="7399337" y="684137"/>
                <a:ext cx="39960" cy="118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15F055B3-B959-1A84-9063-B32BFF0A5384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390337" y="675137"/>
                  <a:ext cx="5760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C6D411C6-E17B-F86A-098D-8A703B90B3D7}"/>
                    </a:ext>
                  </a:extLst>
                </p14:cNvPr>
                <p14:cNvContentPartPr/>
                <p14:nvPr/>
              </p14:nvContentPartPr>
              <p14:xfrm>
                <a:off x="7084337" y="874577"/>
                <a:ext cx="368280" cy="3679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C6D411C6-E17B-F86A-098D-8A703B90B3D7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7075697" y="865577"/>
                  <a:ext cx="385920" cy="38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ECFB159E-8D9D-EC70-A29D-B84D9FBEB461}"/>
                    </a:ext>
                  </a:extLst>
                </p14:cNvPr>
                <p14:cNvContentPartPr/>
                <p14:nvPr/>
              </p14:nvContentPartPr>
              <p14:xfrm>
                <a:off x="7328777" y="1006337"/>
                <a:ext cx="200880" cy="1832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ECFB159E-8D9D-EC70-A29D-B84D9FBEB461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320137" y="997697"/>
                  <a:ext cx="21852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04B989DA-E28E-7705-8BAC-85D1DB799B71}"/>
                    </a:ext>
                  </a:extLst>
                </p14:cNvPr>
                <p14:cNvContentPartPr/>
                <p14:nvPr/>
              </p14:nvContentPartPr>
              <p14:xfrm>
                <a:off x="7645217" y="962417"/>
                <a:ext cx="46080" cy="1926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04B989DA-E28E-7705-8BAC-85D1DB799B71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7636577" y="953417"/>
                  <a:ext cx="6372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42184B4C-EA2A-81EB-8BF7-37EC41DAFECE}"/>
                    </a:ext>
                  </a:extLst>
                </p14:cNvPr>
                <p14:cNvContentPartPr/>
                <p14:nvPr/>
              </p14:nvContentPartPr>
              <p14:xfrm>
                <a:off x="7819817" y="882497"/>
                <a:ext cx="20520" cy="126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42184B4C-EA2A-81EB-8BF7-37EC41DAFECE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7810817" y="873857"/>
                  <a:ext cx="3816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15882160-3898-437F-BF77-701E9BDF6C1D}"/>
                    </a:ext>
                  </a:extLst>
                </p14:cNvPr>
                <p14:cNvContentPartPr/>
                <p14:nvPr/>
              </p14:nvContentPartPr>
              <p14:xfrm>
                <a:off x="7786337" y="1029017"/>
                <a:ext cx="165240" cy="2217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15882160-3898-437F-BF77-701E9BDF6C1D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777697" y="1020017"/>
                  <a:ext cx="18288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A4A2F91-B96D-9025-B7A1-A3AAEF75FF6A}"/>
                    </a:ext>
                  </a:extLst>
                </p14:cNvPr>
                <p14:cNvContentPartPr/>
                <p14:nvPr/>
              </p14:nvContentPartPr>
              <p14:xfrm>
                <a:off x="6205217" y="1017857"/>
                <a:ext cx="878040" cy="784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A4A2F91-B96D-9025-B7A1-A3AAEF75FF6A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6196577" y="1008857"/>
                  <a:ext cx="89568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12359C3A-2774-1CB9-3ECF-880F67EADFDA}"/>
                    </a:ext>
                  </a:extLst>
                </p14:cNvPr>
                <p14:cNvContentPartPr/>
                <p14:nvPr/>
              </p14:nvContentPartPr>
              <p14:xfrm>
                <a:off x="6062297" y="827057"/>
                <a:ext cx="257760" cy="5284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12359C3A-2774-1CB9-3ECF-880F67EADFDA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6053297" y="818417"/>
                  <a:ext cx="275400" cy="54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8F24ABEF-2985-C919-BA54-79DC4518500A}"/>
                    </a:ext>
                  </a:extLst>
                </p14:cNvPr>
                <p14:cNvContentPartPr/>
                <p14:nvPr/>
              </p14:nvContentPartPr>
              <p14:xfrm>
                <a:off x="5110097" y="943337"/>
                <a:ext cx="556560" cy="44928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8F24ABEF-2985-C919-BA54-79DC4518500A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5101457" y="934697"/>
                  <a:ext cx="574200" cy="46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CA03CDD9-C19C-9DDC-B2CD-AAD120C7012A}"/>
                    </a:ext>
                  </a:extLst>
                </p14:cNvPr>
                <p14:cNvContentPartPr/>
                <p14:nvPr/>
              </p14:nvContentPartPr>
              <p14:xfrm>
                <a:off x="5341217" y="1368137"/>
                <a:ext cx="40680" cy="478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CA03CDD9-C19C-9DDC-B2CD-AAD120C7012A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5332577" y="1359137"/>
                  <a:ext cx="5832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505C5F86-2BF5-EF4D-0E52-779193E26C8E}"/>
                    </a:ext>
                  </a:extLst>
                </p14:cNvPr>
                <p14:cNvContentPartPr/>
                <p14:nvPr/>
              </p14:nvContentPartPr>
              <p14:xfrm>
                <a:off x="5026217" y="1117937"/>
                <a:ext cx="153360" cy="1303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505C5F86-2BF5-EF4D-0E52-779193E26C8E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5017577" y="1109297"/>
                  <a:ext cx="17100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E129096-F375-BCBF-4135-8EDC3536615C}"/>
                    </a:ext>
                  </a:extLst>
                </p14:cNvPr>
                <p14:cNvContentPartPr/>
                <p14:nvPr/>
              </p14:nvContentPartPr>
              <p14:xfrm>
                <a:off x="4815617" y="1077617"/>
                <a:ext cx="253080" cy="1940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E129096-F375-BCBF-4135-8EDC3536615C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4806617" y="1068617"/>
                  <a:ext cx="27072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7EC01068-4191-A54A-032E-C99528BDD8F7}"/>
                    </a:ext>
                  </a:extLst>
                </p14:cNvPr>
                <p14:cNvContentPartPr/>
                <p14:nvPr/>
              </p14:nvContentPartPr>
              <p14:xfrm>
                <a:off x="4484777" y="1084097"/>
                <a:ext cx="349920" cy="21600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7EC01068-4191-A54A-032E-C99528BDD8F7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4476137" y="1075457"/>
                  <a:ext cx="36756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F8DA2205-F9F0-0067-503B-E1E1082B3C36}"/>
                    </a:ext>
                  </a:extLst>
                </p14:cNvPr>
                <p14:cNvContentPartPr/>
                <p14:nvPr/>
              </p14:nvContentPartPr>
              <p14:xfrm>
                <a:off x="4300457" y="876377"/>
                <a:ext cx="283680" cy="5083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F8DA2205-F9F0-0067-503B-E1E1082B3C36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4291457" y="867737"/>
                  <a:ext cx="301320" cy="52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2B17A6DD-164D-4424-F294-88FC3E736AFF}"/>
                    </a:ext>
                  </a:extLst>
                </p14:cNvPr>
                <p14:cNvContentPartPr/>
                <p14:nvPr/>
              </p14:nvContentPartPr>
              <p14:xfrm>
                <a:off x="3384617" y="757217"/>
                <a:ext cx="727920" cy="46260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2B17A6DD-164D-4424-F294-88FC3E736AFF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3375977" y="748217"/>
                  <a:ext cx="745560" cy="48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2E6AD66F-B284-2B69-B297-3BE72F264A3F}"/>
                    </a:ext>
                  </a:extLst>
                </p14:cNvPr>
                <p14:cNvContentPartPr/>
                <p14:nvPr/>
              </p14:nvContentPartPr>
              <p14:xfrm>
                <a:off x="3627617" y="720137"/>
                <a:ext cx="177120" cy="1062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2E6AD66F-B284-2B69-B297-3BE72F264A3F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3618617" y="711497"/>
                  <a:ext cx="19476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E51FA1C8-833D-6289-4FFF-60FDAFD22D7F}"/>
                    </a:ext>
                  </a:extLst>
                </p14:cNvPr>
                <p14:cNvContentPartPr/>
                <p14:nvPr/>
              </p14:nvContentPartPr>
              <p14:xfrm>
                <a:off x="3063137" y="812297"/>
                <a:ext cx="358560" cy="3927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E51FA1C8-833D-6289-4FFF-60FDAFD22D7F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3054497" y="803657"/>
                  <a:ext cx="376200" cy="41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B77FFB3D-A3D4-F209-335C-989041267BD2}"/>
                    </a:ext>
                  </a:extLst>
                </p14:cNvPr>
                <p14:cNvContentPartPr/>
                <p14:nvPr/>
              </p14:nvContentPartPr>
              <p14:xfrm>
                <a:off x="3230897" y="962417"/>
                <a:ext cx="27360" cy="1224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B77FFB3D-A3D4-F209-335C-989041267BD2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3221897" y="953417"/>
                  <a:ext cx="4500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39A77588-64EF-B38E-C4E1-B53267F1852C}"/>
                    </a:ext>
                  </a:extLst>
                </p14:cNvPr>
                <p14:cNvContentPartPr/>
                <p14:nvPr/>
              </p14:nvContentPartPr>
              <p14:xfrm>
                <a:off x="1790897" y="874577"/>
                <a:ext cx="1107720" cy="34704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39A77588-64EF-B38E-C4E1-B53267F1852C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782257" y="865937"/>
                  <a:ext cx="1125360" cy="36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426F322C-4342-5A52-0066-AEFA0D12B7FE}"/>
                    </a:ext>
                  </a:extLst>
                </p14:cNvPr>
                <p14:cNvContentPartPr/>
                <p14:nvPr/>
              </p14:nvContentPartPr>
              <p14:xfrm>
                <a:off x="2414777" y="763697"/>
                <a:ext cx="75240" cy="3060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426F322C-4342-5A52-0066-AEFA0D12B7FE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2405777" y="755057"/>
                  <a:ext cx="9288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06DA6F3E-38E6-8DCC-CB60-D643C9749149}"/>
                    </a:ext>
                  </a:extLst>
                </p14:cNvPr>
                <p14:cNvContentPartPr/>
                <p14:nvPr/>
              </p14:nvContentPartPr>
              <p14:xfrm>
                <a:off x="2156297" y="760817"/>
                <a:ext cx="77040" cy="5652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06DA6F3E-38E6-8DCC-CB60-D643C9749149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2147297" y="752177"/>
                  <a:ext cx="9468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D1F39090-EABD-CECD-33A9-080055862990}"/>
                    </a:ext>
                  </a:extLst>
                </p14:cNvPr>
                <p14:cNvContentPartPr/>
                <p14:nvPr/>
              </p14:nvContentPartPr>
              <p14:xfrm>
                <a:off x="1031297" y="801497"/>
                <a:ext cx="935280" cy="2721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D1F39090-EABD-CECD-33A9-080055862990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1022297" y="792857"/>
                  <a:ext cx="95292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0FB76C8F-FAF9-85F5-D903-FEB64A9347D6}"/>
                    </a:ext>
                  </a:extLst>
                </p14:cNvPr>
                <p14:cNvContentPartPr/>
                <p14:nvPr/>
              </p14:nvContentPartPr>
              <p14:xfrm>
                <a:off x="1982777" y="544817"/>
                <a:ext cx="330120" cy="13500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0FB76C8F-FAF9-85F5-D903-FEB64A9347D6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1973777" y="535817"/>
                  <a:ext cx="34776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08355DA1-51DE-76F9-6930-09A43F858DB1}"/>
                    </a:ext>
                  </a:extLst>
                </p14:cNvPr>
                <p14:cNvContentPartPr/>
                <p14:nvPr/>
              </p14:nvContentPartPr>
              <p14:xfrm>
                <a:off x="11438897" y="1982657"/>
                <a:ext cx="246240" cy="19656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08355DA1-51DE-76F9-6930-09A43F858DB1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11429897" y="1974017"/>
                  <a:ext cx="26388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AAD5B9BA-3289-8BF4-EF8F-310EA971DFAB}"/>
                    </a:ext>
                  </a:extLst>
                </p14:cNvPr>
                <p14:cNvContentPartPr/>
                <p14:nvPr/>
              </p14:nvContentPartPr>
              <p14:xfrm>
                <a:off x="11757857" y="1945577"/>
                <a:ext cx="50040" cy="1620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AAD5B9BA-3289-8BF4-EF8F-310EA971DFAB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1748857" y="1936937"/>
                  <a:ext cx="6768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43680B75-8225-822A-4581-21A9721375F8}"/>
                    </a:ext>
                  </a:extLst>
                </p14:cNvPr>
                <p14:cNvContentPartPr/>
                <p14:nvPr/>
              </p14:nvContentPartPr>
              <p14:xfrm>
                <a:off x="11868017" y="1730297"/>
                <a:ext cx="132840" cy="6444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43680B75-8225-822A-4581-21A9721375F8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1859017" y="1721297"/>
                  <a:ext cx="15048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77BD662C-D7D6-BA2F-A6CF-11F082113780}"/>
                    </a:ext>
                  </a:extLst>
                </p14:cNvPr>
                <p14:cNvContentPartPr/>
                <p14:nvPr/>
              </p14:nvContentPartPr>
              <p14:xfrm>
                <a:off x="11547977" y="1689257"/>
                <a:ext cx="182520" cy="10944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77BD662C-D7D6-BA2F-A6CF-11F082113780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1538977" y="1680257"/>
                  <a:ext cx="20016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ED768321-88D3-1066-173A-71F95854C544}"/>
                    </a:ext>
                  </a:extLst>
                </p14:cNvPr>
                <p14:cNvContentPartPr/>
                <p14:nvPr/>
              </p14:nvContentPartPr>
              <p14:xfrm>
                <a:off x="11093297" y="1900577"/>
                <a:ext cx="168480" cy="20376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ED768321-88D3-1066-173A-71F95854C544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11084657" y="1891937"/>
                  <a:ext cx="18612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2DE6F9D9-A1A9-1EA2-CE28-FE5E8CBEA0EB}"/>
                    </a:ext>
                  </a:extLst>
                </p14:cNvPr>
                <p14:cNvContentPartPr/>
                <p14:nvPr/>
              </p14:nvContentPartPr>
              <p14:xfrm>
                <a:off x="10377977" y="1648937"/>
                <a:ext cx="710280" cy="40320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2DE6F9D9-A1A9-1EA2-CE28-FE5E8CBEA0EB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10368977" y="1639937"/>
                  <a:ext cx="727920" cy="42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C3165277-4EC8-3F9C-747B-F353A9DF48D9}"/>
                    </a:ext>
                  </a:extLst>
                </p14:cNvPr>
                <p14:cNvContentPartPr/>
                <p14:nvPr/>
              </p14:nvContentPartPr>
              <p14:xfrm>
                <a:off x="10349897" y="2293697"/>
                <a:ext cx="320400" cy="5688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C3165277-4EC8-3F9C-747B-F353A9DF48D9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10340897" y="2285057"/>
                  <a:ext cx="33804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DA2B4052-21F4-7353-83D6-AD850950A6BA}"/>
                    </a:ext>
                  </a:extLst>
                </p14:cNvPr>
                <p14:cNvContentPartPr/>
                <p14:nvPr/>
              </p14:nvContentPartPr>
              <p14:xfrm>
                <a:off x="10568777" y="1593857"/>
                <a:ext cx="863280" cy="21384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DA2B4052-21F4-7353-83D6-AD850950A6BA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0559777" y="1584857"/>
                  <a:ext cx="88092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CE6EF697-48A1-67DC-28DD-2F1A0E35F30F}"/>
                    </a:ext>
                  </a:extLst>
                </p14:cNvPr>
                <p14:cNvContentPartPr/>
                <p14:nvPr/>
              </p14:nvContentPartPr>
              <p14:xfrm>
                <a:off x="10215977" y="1838297"/>
                <a:ext cx="99000" cy="19620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CE6EF697-48A1-67DC-28DD-2F1A0E35F30F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0207337" y="1829657"/>
                  <a:ext cx="11664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5DE4BF85-EC00-345F-F5A9-B3E64DC15877}"/>
                    </a:ext>
                  </a:extLst>
                </p14:cNvPr>
                <p14:cNvContentPartPr/>
                <p14:nvPr/>
              </p14:nvContentPartPr>
              <p14:xfrm>
                <a:off x="9699017" y="1809857"/>
                <a:ext cx="500760" cy="38808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5DE4BF85-EC00-345F-F5A9-B3E64DC15877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9690017" y="1800857"/>
                  <a:ext cx="518400" cy="40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E28E3EE4-027D-0652-5485-54BB0F11BF86}"/>
                    </a:ext>
                  </a:extLst>
                </p14:cNvPr>
                <p14:cNvContentPartPr/>
                <p14:nvPr/>
              </p14:nvContentPartPr>
              <p14:xfrm>
                <a:off x="10386617" y="1473977"/>
                <a:ext cx="145440" cy="6516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E28E3EE4-027D-0652-5485-54BB0F11BF86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10377977" y="1464977"/>
                  <a:ext cx="16308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3A37818B-9219-D146-9C99-94581B76A2CC}"/>
                    </a:ext>
                  </a:extLst>
                </p14:cNvPr>
                <p14:cNvContentPartPr/>
                <p14:nvPr/>
              </p14:nvContentPartPr>
              <p14:xfrm>
                <a:off x="9803417" y="1788617"/>
                <a:ext cx="26640" cy="2268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3A37818B-9219-D146-9C99-94581B76A2CC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9794777" y="1779977"/>
                  <a:ext cx="4428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D4FE8EAF-227F-BD28-99AF-23443073E7C2}"/>
                    </a:ext>
                  </a:extLst>
                </p14:cNvPr>
                <p14:cNvContentPartPr/>
                <p14:nvPr/>
              </p14:nvContentPartPr>
              <p14:xfrm>
                <a:off x="9718097" y="1487657"/>
                <a:ext cx="147960" cy="35928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D4FE8EAF-227F-BD28-99AF-23443073E7C2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9709457" y="1478657"/>
                  <a:ext cx="165600" cy="37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BEDCBDEF-AE97-45BD-0B3D-8BF297F5D63A}"/>
                    </a:ext>
                  </a:extLst>
                </p14:cNvPr>
                <p14:cNvContentPartPr/>
                <p14:nvPr/>
              </p14:nvContentPartPr>
              <p14:xfrm>
                <a:off x="9907097" y="1541297"/>
                <a:ext cx="104760" cy="720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BEDCBDEF-AE97-45BD-0B3D-8BF297F5D63A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9898457" y="1532657"/>
                  <a:ext cx="12240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CD45220E-C646-47AD-6382-8F0368DDBCE2}"/>
                    </a:ext>
                  </a:extLst>
                </p14:cNvPr>
                <p14:cNvContentPartPr/>
                <p14:nvPr/>
              </p14:nvContentPartPr>
              <p14:xfrm>
                <a:off x="9122297" y="1520417"/>
                <a:ext cx="497160" cy="64296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CD45220E-C646-47AD-6382-8F0368DDBCE2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9113297" y="1511777"/>
                  <a:ext cx="514800" cy="66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EE4CCB5B-062D-B565-3F32-F7AB8CB6C017}"/>
                    </a:ext>
                  </a:extLst>
                </p14:cNvPr>
                <p14:cNvContentPartPr/>
                <p14:nvPr/>
              </p14:nvContentPartPr>
              <p14:xfrm>
                <a:off x="9380417" y="2258777"/>
                <a:ext cx="87840" cy="10332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EE4CCB5B-062D-B565-3F32-F7AB8CB6C017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9371417" y="2250137"/>
                  <a:ext cx="10548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7633011E-477B-A2AD-2548-A64A5E3C6210}"/>
                    </a:ext>
                  </a:extLst>
                </p14:cNvPr>
                <p14:cNvContentPartPr/>
                <p14:nvPr/>
              </p14:nvContentPartPr>
              <p14:xfrm>
                <a:off x="8949497" y="1675577"/>
                <a:ext cx="243000" cy="36072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7633011E-477B-A2AD-2548-A64A5E3C6210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8940497" y="1666577"/>
                  <a:ext cx="260640" cy="37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EEA8A921-2245-9684-EFB4-8A53E2042211}"/>
                    </a:ext>
                  </a:extLst>
                </p14:cNvPr>
                <p14:cNvContentPartPr/>
                <p14:nvPr/>
              </p14:nvContentPartPr>
              <p14:xfrm>
                <a:off x="8687417" y="1851977"/>
                <a:ext cx="249840" cy="17676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EEA8A921-2245-9684-EFB4-8A53E2042211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8678777" y="1843337"/>
                  <a:ext cx="26748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04329383-CFEE-9766-7694-C2AD5DA81E84}"/>
                    </a:ext>
                  </a:extLst>
                </p14:cNvPr>
                <p14:cNvContentPartPr/>
                <p14:nvPr/>
              </p14:nvContentPartPr>
              <p14:xfrm>
                <a:off x="8347577" y="1785017"/>
                <a:ext cx="401760" cy="34056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04329383-CFEE-9766-7694-C2AD5DA81E84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8338937" y="1776017"/>
                  <a:ext cx="419400" cy="35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04FFC2F2-E2B4-52D7-73C1-B830EF433F58}"/>
                    </a:ext>
                  </a:extLst>
                </p14:cNvPr>
                <p14:cNvContentPartPr/>
                <p14:nvPr/>
              </p14:nvContentPartPr>
              <p14:xfrm>
                <a:off x="8660777" y="1506737"/>
                <a:ext cx="539280" cy="20484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04FFC2F2-E2B4-52D7-73C1-B830EF433F58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8651777" y="1497737"/>
                  <a:ext cx="55692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9FE953C9-E3EE-0E3A-5D86-4F3EE090EE07}"/>
                    </a:ext>
                  </a:extLst>
                </p14:cNvPr>
                <p14:cNvContentPartPr/>
                <p14:nvPr/>
              </p14:nvContentPartPr>
              <p14:xfrm>
                <a:off x="8310137" y="1845857"/>
                <a:ext cx="159840" cy="17460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9FE953C9-E3EE-0E3A-5D86-4F3EE090EE07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8301137" y="1836857"/>
                  <a:ext cx="17748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C9AB8230-5824-B924-3361-D6834AF4CB41}"/>
                    </a:ext>
                  </a:extLst>
                </p14:cNvPr>
                <p14:cNvContentPartPr/>
                <p14:nvPr/>
              </p14:nvContentPartPr>
              <p14:xfrm>
                <a:off x="8001617" y="1887257"/>
                <a:ext cx="316800" cy="14256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C9AB8230-5824-B924-3361-D6834AF4CB41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7992617" y="1878257"/>
                  <a:ext cx="33444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87337576-A7C9-189E-9A3F-7ECF843CBD95}"/>
                    </a:ext>
                  </a:extLst>
                </p14:cNvPr>
                <p14:cNvContentPartPr/>
                <p14:nvPr/>
              </p14:nvContentPartPr>
              <p14:xfrm>
                <a:off x="7901177" y="1651817"/>
                <a:ext cx="209520" cy="64836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87337576-A7C9-189E-9A3F-7ECF843CBD95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7892177" y="1642817"/>
                  <a:ext cx="227160" cy="66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139E22F5-23BA-33AD-5A4A-8BA18B050DF2}"/>
                    </a:ext>
                  </a:extLst>
                </p14:cNvPr>
                <p14:cNvContentPartPr/>
                <p14:nvPr/>
              </p14:nvContentPartPr>
              <p14:xfrm>
                <a:off x="6573857" y="1898417"/>
                <a:ext cx="940320" cy="31284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139E22F5-23BA-33AD-5A4A-8BA18B050DF2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6565217" y="1889417"/>
                  <a:ext cx="957960" cy="33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F4DD9DAA-724F-EB84-39EB-CAF621238E48}"/>
                    </a:ext>
                  </a:extLst>
                </p14:cNvPr>
                <p14:cNvContentPartPr/>
                <p14:nvPr/>
              </p14:nvContentPartPr>
              <p14:xfrm>
                <a:off x="7154897" y="1820657"/>
                <a:ext cx="168480" cy="5220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F4DD9DAA-724F-EB84-39EB-CAF621238E48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7145897" y="1811657"/>
                  <a:ext cx="18612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B7389423-C796-16ED-B46E-0ABE1818E146}"/>
                    </a:ext>
                  </a:extLst>
                </p14:cNvPr>
                <p14:cNvContentPartPr/>
                <p14:nvPr/>
              </p14:nvContentPartPr>
              <p14:xfrm>
                <a:off x="6989297" y="1781417"/>
                <a:ext cx="75600" cy="2376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B7389423-C796-16ED-B46E-0ABE1818E146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6980657" y="1772777"/>
                  <a:ext cx="9324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BB499356-EE76-FDA5-3B30-668A4D3B5C94}"/>
                    </a:ext>
                  </a:extLst>
                </p14:cNvPr>
                <p14:cNvContentPartPr/>
                <p14:nvPr/>
              </p14:nvContentPartPr>
              <p14:xfrm>
                <a:off x="6246977" y="1867817"/>
                <a:ext cx="538920" cy="12672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BB499356-EE76-FDA5-3B30-668A4D3B5C94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6238337" y="1859177"/>
                  <a:ext cx="55656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FF37481D-B4C0-3E64-1F2B-0BE1FC39DBFB}"/>
                    </a:ext>
                  </a:extLst>
                </p14:cNvPr>
                <p14:cNvContentPartPr/>
                <p14:nvPr/>
              </p14:nvContentPartPr>
              <p14:xfrm>
                <a:off x="6736937" y="1594217"/>
                <a:ext cx="717120" cy="17028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FF37481D-B4C0-3E64-1F2B-0BE1FC39DBFB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6727937" y="1585577"/>
                  <a:ext cx="73476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E6D09E2E-71A3-D3A0-75E1-2B0E09D1FC66}"/>
                    </a:ext>
                  </a:extLst>
                </p14:cNvPr>
                <p14:cNvContentPartPr/>
                <p14:nvPr/>
              </p14:nvContentPartPr>
              <p14:xfrm>
                <a:off x="5510777" y="1833617"/>
                <a:ext cx="520200" cy="28872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E6D09E2E-71A3-D3A0-75E1-2B0E09D1FC66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5502137" y="1824977"/>
                  <a:ext cx="537840" cy="30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CD151F51-02BE-DB0B-B23F-54AA2472175C}"/>
                    </a:ext>
                  </a:extLst>
                </p14:cNvPr>
                <p14:cNvContentPartPr/>
                <p14:nvPr/>
              </p14:nvContentPartPr>
              <p14:xfrm>
                <a:off x="5876897" y="2172377"/>
                <a:ext cx="166320" cy="2664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CD151F51-02BE-DB0B-B23F-54AA2472175C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5868257" y="2163377"/>
                  <a:ext cx="18396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672CF056-848C-4AA1-093A-88EADC2489F0}"/>
                    </a:ext>
                  </a:extLst>
                </p14:cNvPr>
                <p14:cNvContentPartPr/>
                <p14:nvPr/>
              </p14:nvContentPartPr>
              <p14:xfrm>
                <a:off x="5663777" y="2236097"/>
                <a:ext cx="155880" cy="5076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672CF056-848C-4AA1-093A-88EADC2489F0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5655137" y="2227097"/>
                  <a:ext cx="17352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798164F6-2D8C-4F36-E6AD-24CEE21AE9B0}"/>
                    </a:ext>
                  </a:extLst>
                </p14:cNvPr>
                <p14:cNvContentPartPr/>
                <p14:nvPr/>
              </p14:nvContentPartPr>
              <p14:xfrm>
                <a:off x="5534897" y="1788617"/>
                <a:ext cx="169200" cy="17892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798164F6-2D8C-4F36-E6AD-24CEE21AE9B0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5525897" y="1779977"/>
                  <a:ext cx="18684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9880041A-27E0-4873-48F2-CA3AAE152E62}"/>
                    </a:ext>
                  </a:extLst>
                </p14:cNvPr>
                <p14:cNvContentPartPr/>
                <p14:nvPr/>
              </p14:nvContentPartPr>
              <p14:xfrm>
                <a:off x="5017217" y="1890497"/>
                <a:ext cx="472680" cy="38016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9880041A-27E0-4873-48F2-CA3AAE152E62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5008577" y="1881497"/>
                  <a:ext cx="490320" cy="39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F3254D5E-3982-4451-3733-36A5F68141E2}"/>
                    </a:ext>
                  </a:extLst>
                </p14:cNvPr>
                <p14:cNvContentPartPr/>
                <p14:nvPr/>
              </p14:nvContentPartPr>
              <p14:xfrm>
                <a:off x="5254817" y="1554257"/>
                <a:ext cx="914400" cy="34884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F3254D5E-3982-4451-3733-36A5F68141E2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5246177" y="1545617"/>
                  <a:ext cx="932040" cy="36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7761D1FF-6698-6818-C59B-651500892691}"/>
                    </a:ext>
                  </a:extLst>
                </p14:cNvPr>
                <p14:cNvContentPartPr/>
                <p14:nvPr/>
              </p14:nvContentPartPr>
              <p14:xfrm>
                <a:off x="5000657" y="1895177"/>
                <a:ext cx="213480" cy="19080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7761D1FF-6698-6818-C59B-651500892691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4992017" y="1886537"/>
                  <a:ext cx="23112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49CB0735-25FF-2DB0-6A3E-8C6AC06EB378}"/>
                    </a:ext>
                  </a:extLst>
                </p14:cNvPr>
                <p14:cNvContentPartPr/>
                <p14:nvPr/>
              </p14:nvContentPartPr>
              <p14:xfrm>
                <a:off x="4669097" y="1803017"/>
                <a:ext cx="35640" cy="20844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49CB0735-25FF-2DB0-6A3E-8C6AC06EB378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4660457" y="1794017"/>
                  <a:ext cx="5328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94578983-A93E-1148-FED7-59551628654A}"/>
                    </a:ext>
                  </a:extLst>
                </p14:cNvPr>
                <p14:cNvContentPartPr/>
                <p14:nvPr/>
              </p14:nvContentPartPr>
              <p14:xfrm>
                <a:off x="4207937" y="1720577"/>
                <a:ext cx="380880" cy="35496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94578983-A93E-1148-FED7-59551628654A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4198937" y="1711937"/>
                  <a:ext cx="398520" cy="37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A7BB30ED-A5AF-940F-C392-A61C1BEBACE4}"/>
                    </a:ext>
                  </a:extLst>
                </p14:cNvPr>
                <p14:cNvContentPartPr/>
                <p14:nvPr/>
              </p14:nvContentPartPr>
              <p14:xfrm>
                <a:off x="3967457" y="1707617"/>
                <a:ext cx="177120" cy="35460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A7BB30ED-A5AF-940F-C392-A61C1BEBACE4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3958817" y="1698617"/>
                  <a:ext cx="194760" cy="37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E9B5A9A9-A434-521D-E306-568D2F354E80}"/>
                    </a:ext>
                  </a:extLst>
                </p14:cNvPr>
                <p14:cNvContentPartPr/>
                <p14:nvPr/>
              </p14:nvContentPartPr>
              <p14:xfrm>
                <a:off x="3283457" y="1765937"/>
                <a:ext cx="614520" cy="21384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E9B5A9A9-A434-521D-E306-568D2F354E80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3274817" y="1756937"/>
                  <a:ext cx="63216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08824EEF-DEA0-6E7A-367D-B33A871B60FA}"/>
                    </a:ext>
                  </a:extLst>
                </p14:cNvPr>
                <p14:cNvContentPartPr/>
                <p14:nvPr/>
              </p14:nvContentPartPr>
              <p14:xfrm>
                <a:off x="3536897" y="1729577"/>
                <a:ext cx="213480" cy="3672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08824EEF-DEA0-6E7A-367D-B33A871B60FA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3528257" y="1720577"/>
                  <a:ext cx="23112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19A33AF2-634B-E5DF-B229-D85F7FC6A58D}"/>
                    </a:ext>
                  </a:extLst>
                </p14:cNvPr>
                <p14:cNvContentPartPr/>
                <p14:nvPr/>
              </p14:nvContentPartPr>
              <p14:xfrm>
                <a:off x="2996177" y="1603577"/>
                <a:ext cx="19080" cy="27360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19A33AF2-634B-E5DF-B229-D85F7FC6A58D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2987537" y="1594937"/>
                  <a:ext cx="36720" cy="29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BCE1C7D0-64BD-08DB-CE32-61AC9749D5EA}"/>
                    </a:ext>
                  </a:extLst>
                </p14:cNvPr>
                <p14:cNvContentPartPr/>
                <p14:nvPr/>
              </p14:nvContentPartPr>
              <p14:xfrm>
                <a:off x="2877737" y="1440497"/>
                <a:ext cx="459720" cy="10188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BCE1C7D0-64BD-08DB-CE32-61AC9749D5EA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2869097" y="1431857"/>
                  <a:ext cx="47736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D5BC51A6-1802-A01F-5602-7961CB524BBD}"/>
                    </a:ext>
                  </a:extLst>
                </p14:cNvPr>
                <p14:cNvContentPartPr/>
                <p14:nvPr/>
              </p14:nvContentPartPr>
              <p14:xfrm>
                <a:off x="2427017" y="1603577"/>
                <a:ext cx="471960" cy="44100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D5BC51A6-1802-A01F-5602-7961CB524BBD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2418377" y="1594937"/>
                  <a:ext cx="489600" cy="45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9B3B1ECD-32A6-5A99-5ED7-BF34BF4E1D84}"/>
                    </a:ext>
                  </a:extLst>
                </p14:cNvPr>
                <p14:cNvContentPartPr/>
                <p14:nvPr/>
              </p14:nvContentPartPr>
              <p14:xfrm>
                <a:off x="2635817" y="1757657"/>
                <a:ext cx="50760" cy="1944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9B3B1ECD-32A6-5A99-5ED7-BF34BF4E1D84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2627177" y="1748657"/>
                  <a:ext cx="6840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3808B736-95BA-EF11-DD42-8A108F59FD65}"/>
                    </a:ext>
                  </a:extLst>
                </p14:cNvPr>
                <p14:cNvContentPartPr/>
                <p14:nvPr/>
              </p14:nvContentPartPr>
              <p14:xfrm>
                <a:off x="2044337" y="1818857"/>
                <a:ext cx="281520" cy="15084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3808B736-95BA-EF11-DD42-8A108F59FD65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2035697" y="1809857"/>
                  <a:ext cx="29916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1C92C7D0-90C1-1A3A-211B-A23D44F49772}"/>
                    </a:ext>
                  </a:extLst>
                </p14:cNvPr>
                <p14:cNvContentPartPr/>
                <p14:nvPr/>
              </p14:nvContentPartPr>
              <p14:xfrm>
                <a:off x="1965497" y="1755497"/>
                <a:ext cx="188280" cy="16668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1C92C7D0-90C1-1A3A-211B-A23D44F49772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1956497" y="1746857"/>
                  <a:ext cx="20592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EF5B2C59-6A92-3635-CD95-F1E28497974E}"/>
                    </a:ext>
                  </a:extLst>
                </p14:cNvPr>
                <p14:cNvContentPartPr/>
                <p14:nvPr/>
              </p14:nvContentPartPr>
              <p14:xfrm>
                <a:off x="1230017" y="1737137"/>
                <a:ext cx="779400" cy="18396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EF5B2C59-6A92-3635-CD95-F1E28497974E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1221377" y="1728497"/>
                  <a:ext cx="79704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CCE94DDB-51D6-496A-FF6B-13D7AC028A2D}"/>
                    </a:ext>
                  </a:extLst>
                </p14:cNvPr>
                <p14:cNvContentPartPr/>
                <p14:nvPr/>
              </p14:nvContentPartPr>
              <p14:xfrm>
                <a:off x="1461137" y="2049257"/>
                <a:ext cx="138600" cy="8784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CCE94DDB-51D6-496A-FF6B-13D7AC028A2D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1452137" y="2040617"/>
                  <a:ext cx="15624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6D546F38-2208-43B2-47D8-13C32C5258C6}"/>
                    </a:ext>
                  </a:extLst>
                </p14:cNvPr>
                <p14:cNvContentPartPr/>
                <p14:nvPr/>
              </p14:nvContentPartPr>
              <p14:xfrm>
                <a:off x="1689017" y="1518617"/>
                <a:ext cx="61200" cy="4248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6D546F38-2208-43B2-47D8-13C32C5258C6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1680017" y="1509617"/>
                  <a:ext cx="7884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9DAB3A22-81B9-58EC-556A-B722AA3690B9}"/>
                    </a:ext>
                  </a:extLst>
                </p14:cNvPr>
                <p14:cNvContentPartPr/>
                <p14:nvPr/>
              </p14:nvContentPartPr>
              <p14:xfrm>
                <a:off x="1001777" y="1427537"/>
                <a:ext cx="291240" cy="28800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9DAB3A22-81B9-58EC-556A-B722AA3690B9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993137" y="1418897"/>
                  <a:ext cx="30888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6055D5A9-C8BE-7A8A-E14F-BF62B5267DA9}"/>
                    </a:ext>
                  </a:extLst>
                </p14:cNvPr>
                <p14:cNvContentPartPr/>
                <p14:nvPr/>
              </p14:nvContentPartPr>
              <p14:xfrm>
                <a:off x="615857" y="1574417"/>
                <a:ext cx="220680" cy="23400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6055D5A9-C8BE-7A8A-E14F-BF62B5267DA9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607217" y="1565417"/>
                  <a:ext cx="23832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3754C0C0-0518-9A67-4B42-57C58C86D4B0}"/>
                    </a:ext>
                  </a:extLst>
                </p14:cNvPr>
                <p14:cNvContentPartPr/>
                <p14:nvPr/>
              </p14:nvContentPartPr>
              <p14:xfrm>
                <a:off x="512177" y="2074457"/>
                <a:ext cx="361080" cy="8136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3754C0C0-0518-9A67-4B42-57C58C86D4B0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503177" y="2065817"/>
                  <a:ext cx="37872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DEF0A400-E546-33F3-87BC-7B96CF963EC4}"/>
                    </a:ext>
                  </a:extLst>
                </p14:cNvPr>
                <p14:cNvContentPartPr/>
                <p14:nvPr/>
              </p14:nvContentPartPr>
              <p14:xfrm>
                <a:off x="9430817" y="1190297"/>
                <a:ext cx="2200680" cy="53856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DEF0A400-E546-33F3-87BC-7B96CF963EC4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9421817" y="1181657"/>
                  <a:ext cx="2218320" cy="556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87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CDF340E0-CE58-39C0-32BB-FD2E1B216BED}"/>
                  </a:ext>
                </a:extLst>
              </p14:cNvPr>
              <p14:cNvContentPartPr/>
              <p14:nvPr/>
            </p14:nvContentPartPr>
            <p14:xfrm>
              <a:off x="467897" y="2465417"/>
              <a:ext cx="15840" cy="166320"/>
            </p14:xfrm>
          </p:contentPart>
        </mc:Choice>
        <mc:Fallback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CDF340E0-CE58-39C0-32BB-FD2E1B216BED}"/>
                  </a:ext>
                </a:extLst>
              </p:cNvPr>
              <p:cNvPicPr/>
              <p:nvPr/>
            </p:nvPicPr>
            <p:blipFill>
              <a:blip r:embed="rId188"/>
              <a:stretch>
                <a:fillRect/>
              </a:stretch>
            </p:blipFill>
            <p:spPr>
              <a:xfrm>
                <a:off x="458897" y="2456777"/>
                <a:ext cx="33480" cy="183960"/>
              </a:xfrm>
              <a:prstGeom prst="rect">
                <a:avLst/>
              </a:prstGeom>
            </p:spPr>
          </p:pic>
        </mc:Fallback>
      </mc:AlternateContent>
      <p:grpSp>
        <p:nvGrpSpPr>
          <p:cNvPr id="136" name="Group 135">
            <a:extLst>
              <a:ext uri="{FF2B5EF4-FFF2-40B4-BE49-F238E27FC236}">
                <a16:creationId xmlns:a16="http://schemas.microsoft.com/office/drawing/2014/main" id="{963B9203-3D12-9B7D-E501-AB1B69DA63D4}"/>
              </a:ext>
            </a:extLst>
          </p:cNvPr>
          <p:cNvGrpSpPr/>
          <p:nvPr/>
        </p:nvGrpSpPr>
        <p:grpSpPr>
          <a:xfrm>
            <a:off x="286817" y="2797337"/>
            <a:ext cx="672480" cy="502560"/>
            <a:chOff x="286817" y="2797337"/>
            <a:chExt cx="672480" cy="502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A1A15A0B-23BE-026E-E7C3-67AB6D82FAA7}"/>
                    </a:ext>
                  </a:extLst>
                </p14:cNvPr>
                <p14:cNvContentPartPr/>
                <p14:nvPr/>
              </p14:nvContentPartPr>
              <p14:xfrm>
                <a:off x="377537" y="2938817"/>
                <a:ext cx="172440" cy="6264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A1A15A0B-23BE-026E-E7C3-67AB6D82FAA7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368537" y="2930177"/>
                  <a:ext cx="19008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694248C3-47B8-4926-C35C-FAEBFC4BC561}"/>
                    </a:ext>
                  </a:extLst>
                </p14:cNvPr>
                <p14:cNvContentPartPr/>
                <p14:nvPr/>
              </p14:nvContentPartPr>
              <p14:xfrm>
                <a:off x="286817" y="2964017"/>
                <a:ext cx="202680" cy="33588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694248C3-47B8-4926-C35C-FAEBFC4BC561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277817" y="2955017"/>
                  <a:ext cx="220320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E4881581-066F-26FF-D627-D5EA13B1A8C8}"/>
                    </a:ext>
                  </a:extLst>
                </p14:cNvPr>
                <p14:cNvContentPartPr/>
                <p14:nvPr/>
              </p14:nvContentPartPr>
              <p14:xfrm>
                <a:off x="488417" y="2797337"/>
                <a:ext cx="60480" cy="2268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E4881581-066F-26FF-D627-D5EA13B1A8C8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479417" y="2788337"/>
                  <a:ext cx="7812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F93AD07A-E023-5D8B-4FF8-9C63B6ED70ED}"/>
                    </a:ext>
                  </a:extLst>
                </p14:cNvPr>
                <p14:cNvContentPartPr/>
                <p14:nvPr/>
              </p14:nvContentPartPr>
              <p14:xfrm>
                <a:off x="579857" y="3027377"/>
                <a:ext cx="159840" cy="16236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F93AD07A-E023-5D8B-4FF8-9C63B6ED70ED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570857" y="3018737"/>
                  <a:ext cx="17748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0E7B758D-A24B-BD3B-4F04-4C9AF89AC7A3}"/>
                    </a:ext>
                  </a:extLst>
                </p14:cNvPr>
                <p14:cNvContentPartPr/>
                <p14:nvPr/>
              </p14:nvContentPartPr>
              <p14:xfrm>
                <a:off x="823937" y="3036377"/>
                <a:ext cx="36360" cy="18504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0E7B758D-A24B-BD3B-4F04-4C9AF89AC7A3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815297" y="3027377"/>
                  <a:ext cx="5400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EF2519AB-8303-676D-FF96-670094A7995A}"/>
                    </a:ext>
                  </a:extLst>
                </p14:cNvPr>
                <p14:cNvContentPartPr/>
                <p14:nvPr/>
              </p14:nvContentPartPr>
              <p14:xfrm>
                <a:off x="890897" y="3127457"/>
                <a:ext cx="68400" cy="11664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EF2519AB-8303-676D-FF96-670094A7995A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881897" y="3118817"/>
                  <a:ext cx="86040" cy="134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E57D120A-5C14-E78B-E3E6-1B9B1C9D2232}"/>
              </a:ext>
            </a:extLst>
          </p:cNvPr>
          <p:cNvGrpSpPr/>
          <p:nvPr/>
        </p:nvGrpSpPr>
        <p:grpSpPr>
          <a:xfrm>
            <a:off x="1545377" y="2626697"/>
            <a:ext cx="10384560" cy="3592080"/>
            <a:chOff x="1545377" y="2626697"/>
            <a:chExt cx="10384560" cy="3592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40B52504-7EC2-2DC4-2335-2D0BE9A335C4}"/>
                    </a:ext>
                  </a:extLst>
                </p14:cNvPr>
                <p14:cNvContentPartPr/>
                <p14:nvPr/>
              </p14:nvContentPartPr>
              <p14:xfrm>
                <a:off x="11394977" y="3180737"/>
                <a:ext cx="284040" cy="17748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40B52504-7EC2-2DC4-2335-2D0BE9A335C4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11385977" y="3171737"/>
                  <a:ext cx="30168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B440F9B8-1F1E-E965-A7FE-078F3B5E08CF}"/>
                    </a:ext>
                  </a:extLst>
                </p14:cNvPr>
                <p14:cNvContentPartPr/>
                <p14:nvPr/>
              </p14:nvContentPartPr>
              <p14:xfrm>
                <a:off x="10935257" y="3106937"/>
                <a:ext cx="445680" cy="40500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B440F9B8-1F1E-E965-A7FE-078F3B5E08CF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10926617" y="3098297"/>
                  <a:ext cx="463320" cy="42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3E0A6E01-1B73-BFC2-0FD1-5FC6AB7AA985}"/>
                    </a:ext>
                  </a:extLst>
                </p14:cNvPr>
                <p14:cNvContentPartPr/>
                <p14:nvPr/>
              </p14:nvContentPartPr>
              <p14:xfrm>
                <a:off x="11157737" y="2908577"/>
                <a:ext cx="772200" cy="26604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3E0A6E01-1B73-BFC2-0FD1-5FC6AB7AA985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11149097" y="2899577"/>
                  <a:ext cx="78984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7943D5B0-1C7E-E327-6918-D4F28F800CFD}"/>
                    </a:ext>
                  </a:extLst>
                </p14:cNvPr>
                <p14:cNvContentPartPr/>
                <p14:nvPr/>
              </p14:nvContentPartPr>
              <p14:xfrm>
                <a:off x="10854257" y="3222497"/>
                <a:ext cx="227160" cy="17244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7943D5B0-1C7E-E327-6918-D4F28F800CFD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10845257" y="3213497"/>
                  <a:ext cx="24480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B914DBA0-EE00-A79E-8F7D-6E02F7E57A6F}"/>
                    </a:ext>
                  </a:extLst>
                </p14:cNvPr>
                <p14:cNvContentPartPr/>
                <p14:nvPr/>
              </p14:nvContentPartPr>
              <p14:xfrm>
                <a:off x="10622057" y="3231857"/>
                <a:ext cx="284400" cy="14904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B914DBA0-EE00-A79E-8F7D-6E02F7E57A6F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10613417" y="3223217"/>
                  <a:ext cx="30204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68D64C0E-45FE-2A44-3710-C834AB9A63A2}"/>
                    </a:ext>
                  </a:extLst>
                </p14:cNvPr>
                <p14:cNvContentPartPr/>
                <p14:nvPr/>
              </p14:nvContentPartPr>
              <p14:xfrm>
                <a:off x="10248017" y="3016937"/>
                <a:ext cx="397440" cy="28620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68D64C0E-45FE-2A44-3710-C834AB9A63A2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10239377" y="3008297"/>
                  <a:ext cx="415080" cy="30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B9FFB7FC-FA30-3E67-A619-1F3249AD180F}"/>
                    </a:ext>
                  </a:extLst>
                </p14:cNvPr>
                <p14:cNvContentPartPr/>
                <p14:nvPr/>
              </p14:nvContentPartPr>
              <p14:xfrm>
                <a:off x="10082417" y="3494297"/>
                <a:ext cx="295920" cy="3096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B9FFB7FC-FA30-3E67-A619-1F3249AD180F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10073777" y="3485297"/>
                  <a:ext cx="31356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3DBB21E1-60EE-0C9F-BCB5-08176E552DB2}"/>
                    </a:ext>
                  </a:extLst>
                </p14:cNvPr>
                <p14:cNvContentPartPr/>
                <p14:nvPr/>
              </p14:nvContentPartPr>
              <p14:xfrm>
                <a:off x="9819617" y="3080297"/>
                <a:ext cx="388080" cy="26676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3DBB21E1-60EE-0C9F-BCB5-08176E552DB2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9810977" y="3071297"/>
                  <a:ext cx="40572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ECF5D17D-B341-45CC-04BD-2D3656F01A38}"/>
                    </a:ext>
                  </a:extLst>
                </p14:cNvPr>
                <p14:cNvContentPartPr/>
                <p14:nvPr/>
              </p14:nvContentPartPr>
              <p14:xfrm>
                <a:off x="1545377" y="2656577"/>
                <a:ext cx="1131120" cy="110592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ECF5D17D-B341-45CC-04BD-2D3656F01A38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1536377" y="2647937"/>
                  <a:ext cx="1148760" cy="11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5326551D-4E3E-91F9-5E90-9287EBB9503F}"/>
                    </a:ext>
                  </a:extLst>
                </p14:cNvPr>
                <p14:cNvContentPartPr/>
                <p14:nvPr/>
              </p14:nvContentPartPr>
              <p14:xfrm>
                <a:off x="2385617" y="2626697"/>
                <a:ext cx="1075320" cy="127620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5326551D-4E3E-91F9-5E90-9287EBB9503F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2376977" y="2618057"/>
                  <a:ext cx="1092960" cy="129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A8AF93FA-16DC-AEE5-F899-F8E07A806863}"/>
                    </a:ext>
                  </a:extLst>
                </p14:cNvPr>
                <p14:cNvContentPartPr/>
                <p14:nvPr/>
              </p14:nvContentPartPr>
              <p14:xfrm>
                <a:off x="2469857" y="3075617"/>
                <a:ext cx="81720" cy="11448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A8AF93FA-16DC-AEE5-F899-F8E07A806863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2460857" y="3066977"/>
                  <a:ext cx="9936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3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5BA49116-32C9-6ECB-5619-15F8F3C51576}"/>
                    </a:ext>
                  </a:extLst>
                </p14:cNvPr>
                <p14:cNvContentPartPr/>
                <p14:nvPr/>
              </p14:nvContentPartPr>
              <p14:xfrm>
                <a:off x="2507657" y="2951417"/>
                <a:ext cx="84960" cy="23184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5BA49116-32C9-6ECB-5619-15F8F3C51576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2499017" y="2942417"/>
                  <a:ext cx="10260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5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1106B885-90DA-D855-891D-D6E5ECA6FE7B}"/>
                    </a:ext>
                  </a:extLst>
                </p14:cNvPr>
                <p14:cNvContentPartPr/>
                <p14:nvPr/>
              </p14:nvContentPartPr>
              <p14:xfrm>
                <a:off x="2457977" y="2912177"/>
                <a:ext cx="123120" cy="23220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1106B885-90DA-D855-891D-D6E5ECA6FE7B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2449337" y="2903177"/>
                  <a:ext cx="14076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A29F6C2D-A5B2-2B8F-5376-03CB73ACA1FA}"/>
                    </a:ext>
                  </a:extLst>
                </p14:cNvPr>
                <p14:cNvContentPartPr/>
                <p14:nvPr/>
              </p14:nvContentPartPr>
              <p14:xfrm>
                <a:off x="2416577" y="2904617"/>
                <a:ext cx="128520" cy="47304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A29F6C2D-A5B2-2B8F-5376-03CB73ACA1FA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2407577" y="2895977"/>
                  <a:ext cx="146160" cy="49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9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37422A3E-AD8C-0344-6926-3AE1443B3C81}"/>
                    </a:ext>
                  </a:extLst>
                </p14:cNvPr>
                <p14:cNvContentPartPr/>
                <p14:nvPr/>
              </p14:nvContentPartPr>
              <p14:xfrm>
                <a:off x="2478137" y="3343817"/>
                <a:ext cx="77760" cy="18000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37422A3E-AD8C-0344-6926-3AE1443B3C81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2469137" y="3334817"/>
                  <a:ext cx="9540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1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1D106D54-BF37-A79F-BD33-01509849DD01}"/>
                    </a:ext>
                  </a:extLst>
                </p14:cNvPr>
                <p14:cNvContentPartPr/>
                <p14:nvPr/>
              </p14:nvContentPartPr>
              <p14:xfrm>
                <a:off x="4984457" y="3095777"/>
                <a:ext cx="1260360" cy="126072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1D106D54-BF37-A79F-BD33-01509849DD01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4975817" y="3086777"/>
                  <a:ext cx="1278000" cy="127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3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F562A157-E6ED-8BC9-2B27-D51C3163C0AB}"/>
                    </a:ext>
                  </a:extLst>
                </p14:cNvPr>
                <p14:cNvContentPartPr/>
                <p14:nvPr/>
              </p14:nvContentPartPr>
              <p14:xfrm>
                <a:off x="5771777" y="3040337"/>
                <a:ext cx="1108080" cy="142164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F562A157-E6ED-8BC9-2B27-D51C3163C0AB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5763137" y="3031337"/>
                  <a:ext cx="1125720" cy="143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5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C034D23C-5B0E-97E2-89B9-B3A15DEDAE82}"/>
                    </a:ext>
                  </a:extLst>
                </p14:cNvPr>
                <p14:cNvContentPartPr/>
                <p14:nvPr/>
              </p14:nvContentPartPr>
              <p14:xfrm>
                <a:off x="5721737" y="3333377"/>
                <a:ext cx="227520" cy="54000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C034D23C-5B0E-97E2-89B9-B3A15DEDAE82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5712737" y="3324737"/>
                  <a:ext cx="245160" cy="55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7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0A31D2EB-18CC-2A36-D951-831320D8A1D5}"/>
                    </a:ext>
                  </a:extLst>
                </p14:cNvPr>
                <p14:cNvContentPartPr/>
                <p14:nvPr/>
              </p14:nvContentPartPr>
              <p14:xfrm>
                <a:off x="5728217" y="3599417"/>
                <a:ext cx="380520" cy="54900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0A31D2EB-18CC-2A36-D951-831320D8A1D5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5719217" y="3590417"/>
                  <a:ext cx="398160" cy="56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9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1D7E45B3-327F-0715-B651-CF39A7B43773}"/>
                    </a:ext>
                  </a:extLst>
                </p14:cNvPr>
                <p14:cNvContentPartPr/>
                <p14:nvPr/>
              </p14:nvContentPartPr>
              <p14:xfrm>
                <a:off x="5608697" y="3861857"/>
                <a:ext cx="452880" cy="41724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1D7E45B3-327F-0715-B651-CF39A7B43773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5599697" y="3853217"/>
                  <a:ext cx="470520" cy="43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1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5E3A6249-932E-3F05-4A77-52B5A5F7553B}"/>
                    </a:ext>
                  </a:extLst>
                </p14:cNvPr>
                <p14:cNvContentPartPr/>
                <p14:nvPr/>
              </p14:nvContentPartPr>
              <p14:xfrm>
                <a:off x="5352377" y="3438497"/>
                <a:ext cx="544680" cy="56412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5E3A6249-932E-3F05-4A77-52B5A5F7553B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5343737" y="3429857"/>
                  <a:ext cx="562320" cy="58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3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A603468F-B516-0019-962B-377BC1BACB32}"/>
                    </a:ext>
                  </a:extLst>
                </p14:cNvPr>
                <p14:cNvContentPartPr/>
                <p14:nvPr/>
              </p14:nvContentPartPr>
              <p14:xfrm>
                <a:off x="5141417" y="3360737"/>
                <a:ext cx="483480" cy="44676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A603468F-B516-0019-962B-377BC1BACB32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5132777" y="3352097"/>
                  <a:ext cx="501120" cy="46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5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5CFB615D-BDE0-B65C-587C-64F1327148C7}"/>
                    </a:ext>
                  </a:extLst>
                </p14:cNvPr>
                <p14:cNvContentPartPr/>
                <p14:nvPr/>
              </p14:nvContentPartPr>
              <p14:xfrm>
                <a:off x="4654697" y="4148057"/>
                <a:ext cx="709920" cy="36864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5CFB615D-BDE0-B65C-587C-64F1327148C7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4646057" y="4139057"/>
                  <a:ext cx="727560" cy="38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7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561A49D4-99C1-77C6-F12C-8EE00A7F13D2}"/>
                    </a:ext>
                  </a:extLst>
                </p14:cNvPr>
                <p14:cNvContentPartPr/>
                <p14:nvPr/>
              </p14:nvContentPartPr>
              <p14:xfrm>
                <a:off x="4623737" y="4312217"/>
                <a:ext cx="116280" cy="29952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561A49D4-99C1-77C6-F12C-8EE00A7F13D2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4615097" y="4303577"/>
                  <a:ext cx="13392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9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91D31F89-ACB6-6195-878D-757E687CB715}"/>
                    </a:ext>
                  </a:extLst>
                </p14:cNvPr>
                <p14:cNvContentPartPr/>
                <p14:nvPr/>
              </p14:nvContentPartPr>
              <p14:xfrm>
                <a:off x="3060977" y="4775177"/>
                <a:ext cx="40320" cy="48744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91D31F89-ACB6-6195-878D-757E687CB715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3051977" y="4766177"/>
                  <a:ext cx="57960" cy="50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1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DE179C32-F260-A360-35BE-679B51D98BF5}"/>
                    </a:ext>
                  </a:extLst>
                </p14:cNvPr>
                <p14:cNvContentPartPr/>
                <p14:nvPr/>
              </p14:nvContentPartPr>
              <p14:xfrm>
                <a:off x="3153137" y="4983617"/>
                <a:ext cx="245520" cy="29520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DE179C32-F260-A360-35BE-679B51D98BF5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3144137" y="4974977"/>
                  <a:ext cx="26316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3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AE3D11FB-C41F-1F0E-7AA8-AC12790F6E8C}"/>
                    </a:ext>
                  </a:extLst>
                </p14:cNvPr>
                <p14:cNvContentPartPr/>
                <p14:nvPr/>
              </p14:nvContentPartPr>
              <p14:xfrm>
                <a:off x="3426017" y="4765097"/>
                <a:ext cx="303120" cy="55764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AE3D11FB-C41F-1F0E-7AA8-AC12790F6E8C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3417377" y="4756097"/>
                  <a:ext cx="320760" cy="57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5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06F9FDE3-4C07-4E35-F6D6-9A2FD9C61DCE}"/>
                    </a:ext>
                  </a:extLst>
                </p14:cNvPr>
                <p14:cNvContentPartPr/>
                <p14:nvPr/>
              </p14:nvContentPartPr>
              <p14:xfrm>
                <a:off x="3462017" y="5084777"/>
                <a:ext cx="237240" cy="11664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06F9FDE3-4C07-4E35-F6D6-9A2FD9C61DCE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3453377" y="5075777"/>
                  <a:ext cx="25488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7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251C1B70-C6FC-6E72-A690-9B40262C6E54}"/>
                    </a:ext>
                  </a:extLst>
                </p14:cNvPr>
                <p14:cNvContentPartPr/>
                <p14:nvPr/>
              </p14:nvContentPartPr>
              <p14:xfrm>
                <a:off x="3704297" y="4775537"/>
                <a:ext cx="214560" cy="47196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251C1B70-C6FC-6E72-A690-9B40262C6E54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3695657" y="4766537"/>
                  <a:ext cx="232200" cy="48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9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E24756C3-F300-9279-48ED-51137538190E}"/>
                    </a:ext>
                  </a:extLst>
                </p14:cNvPr>
                <p14:cNvContentPartPr/>
                <p14:nvPr/>
              </p14:nvContentPartPr>
              <p14:xfrm>
                <a:off x="3984377" y="4989737"/>
                <a:ext cx="375480" cy="36684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E24756C3-F300-9279-48ED-51137538190E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3975737" y="4981097"/>
                  <a:ext cx="393120" cy="38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1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842A8D83-A061-07D5-D24B-7387D592A7EE}"/>
                    </a:ext>
                  </a:extLst>
                </p14:cNvPr>
                <p14:cNvContentPartPr/>
                <p14:nvPr/>
              </p14:nvContentPartPr>
              <p14:xfrm>
                <a:off x="4229177" y="4910897"/>
                <a:ext cx="25200" cy="3204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842A8D83-A061-07D5-D24B-7387D592A7EE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4220537" y="4902257"/>
                  <a:ext cx="4284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3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CB5B9CE3-617B-E3C9-6343-81F26C8A9CE7}"/>
                    </a:ext>
                  </a:extLst>
                </p14:cNvPr>
                <p14:cNvContentPartPr/>
                <p14:nvPr/>
              </p14:nvContentPartPr>
              <p14:xfrm>
                <a:off x="4331057" y="5056337"/>
                <a:ext cx="192960" cy="17460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CB5B9CE3-617B-E3C9-6343-81F26C8A9CE7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4322057" y="5047337"/>
                  <a:ext cx="21060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5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21A8E5D8-49C3-671B-266F-BD54723CCB33}"/>
                    </a:ext>
                  </a:extLst>
                </p14:cNvPr>
                <p14:cNvContentPartPr/>
                <p14:nvPr/>
              </p14:nvContentPartPr>
              <p14:xfrm>
                <a:off x="4674857" y="5076857"/>
                <a:ext cx="257400" cy="22248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21A8E5D8-49C3-671B-266F-BD54723CCB33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4665857" y="5068217"/>
                  <a:ext cx="27504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7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ECFB3560-BB32-E290-4B81-5C5A78328FDE}"/>
                    </a:ext>
                  </a:extLst>
                </p14:cNvPr>
                <p14:cNvContentPartPr/>
                <p14:nvPr/>
              </p14:nvContentPartPr>
              <p14:xfrm>
                <a:off x="5018657" y="5291417"/>
                <a:ext cx="537840" cy="6552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ECFB3560-BB32-E290-4B81-5C5A78328FDE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5010017" y="5282417"/>
                  <a:ext cx="55548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9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AA26F91B-8E27-6250-2890-52CBE0168E60}"/>
                    </a:ext>
                  </a:extLst>
                </p14:cNvPr>
                <p14:cNvContentPartPr/>
                <p14:nvPr/>
              </p14:nvContentPartPr>
              <p14:xfrm>
                <a:off x="5605457" y="5287817"/>
                <a:ext cx="92520" cy="16344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AA26F91B-8E27-6250-2890-52CBE0168E60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5596817" y="5278817"/>
                  <a:ext cx="11016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1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41498E3E-9180-8093-17FB-4FFD5D3D5E20}"/>
                    </a:ext>
                  </a:extLst>
                </p14:cNvPr>
                <p14:cNvContentPartPr/>
                <p14:nvPr/>
              </p14:nvContentPartPr>
              <p14:xfrm>
                <a:off x="5982017" y="4938977"/>
                <a:ext cx="200520" cy="49968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41498E3E-9180-8093-17FB-4FFD5D3D5E20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5973017" y="4929977"/>
                  <a:ext cx="218160" cy="51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3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A3E5F677-8B87-5AA8-2C0D-A71FAA72E3AA}"/>
                    </a:ext>
                  </a:extLst>
                </p14:cNvPr>
                <p14:cNvContentPartPr/>
                <p14:nvPr/>
              </p14:nvContentPartPr>
              <p14:xfrm>
                <a:off x="6172097" y="5068577"/>
                <a:ext cx="264240" cy="33408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A3E5F677-8B87-5AA8-2C0D-A71FAA72E3AA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6163097" y="5059937"/>
                  <a:ext cx="281880" cy="35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5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A01E3CC8-8285-1D40-7432-3C76CFF528D5}"/>
                    </a:ext>
                  </a:extLst>
                </p14:cNvPr>
                <p14:cNvContentPartPr/>
                <p14:nvPr/>
              </p14:nvContentPartPr>
              <p14:xfrm>
                <a:off x="6458657" y="4953737"/>
                <a:ext cx="332640" cy="43704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A01E3CC8-8285-1D40-7432-3C76CFF528D5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6449657" y="4944737"/>
                  <a:ext cx="350280" cy="45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7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5BBEA2B0-EABF-50FD-0333-67E46F592D09}"/>
                    </a:ext>
                  </a:extLst>
                </p14:cNvPr>
                <p14:cNvContentPartPr/>
                <p14:nvPr/>
              </p14:nvContentPartPr>
              <p14:xfrm>
                <a:off x="6488537" y="5309057"/>
                <a:ext cx="264600" cy="5724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5BBEA2B0-EABF-50FD-0333-67E46F592D09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6479537" y="5300417"/>
                  <a:ext cx="28224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9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75107F1F-B7BE-6916-F80C-9D9339297F2A}"/>
                    </a:ext>
                  </a:extLst>
                </p14:cNvPr>
                <p14:cNvContentPartPr/>
                <p14:nvPr/>
              </p14:nvContentPartPr>
              <p14:xfrm>
                <a:off x="6769337" y="4922057"/>
                <a:ext cx="265680" cy="43596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75107F1F-B7BE-6916-F80C-9D9339297F2A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6760337" y="4913057"/>
                  <a:ext cx="283320" cy="45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1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1DAEB5A5-A850-A0AA-0838-D464D76D464E}"/>
                    </a:ext>
                  </a:extLst>
                </p14:cNvPr>
                <p14:cNvContentPartPr/>
                <p14:nvPr/>
              </p14:nvContentPartPr>
              <p14:xfrm>
                <a:off x="7265417" y="5263697"/>
                <a:ext cx="248760" cy="19620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1DAEB5A5-A850-A0AA-0838-D464D76D464E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7256777" y="5255057"/>
                  <a:ext cx="26640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3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5E8AAD48-AC97-17D4-6505-6137E3252434}"/>
                    </a:ext>
                  </a:extLst>
                </p14:cNvPr>
                <p14:cNvContentPartPr/>
                <p14:nvPr/>
              </p14:nvContentPartPr>
              <p14:xfrm>
                <a:off x="7566377" y="5253977"/>
                <a:ext cx="387000" cy="16812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5E8AAD48-AC97-17D4-6505-6137E3252434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7557737" y="5245337"/>
                  <a:ext cx="40464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5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6F4659A9-2A42-9A3B-BED0-DC0ACB7603A9}"/>
                    </a:ext>
                  </a:extLst>
                </p14:cNvPr>
                <p14:cNvContentPartPr/>
                <p14:nvPr/>
              </p14:nvContentPartPr>
              <p14:xfrm>
                <a:off x="7957337" y="4962377"/>
                <a:ext cx="341280" cy="50436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6F4659A9-2A42-9A3B-BED0-DC0ACB7603A9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7948697" y="4953377"/>
                  <a:ext cx="358920" cy="52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7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8CF10A63-BE34-06D8-5F87-BD469EC5D9C7}"/>
                    </a:ext>
                  </a:extLst>
                </p14:cNvPr>
                <p14:cNvContentPartPr/>
                <p14:nvPr/>
              </p14:nvContentPartPr>
              <p14:xfrm>
                <a:off x="8064257" y="5138057"/>
                <a:ext cx="306360" cy="9720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8CF10A63-BE34-06D8-5F87-BD469EC5D9C7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8055257" y="5129417"/>
                  <a:ext cx="32400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9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FAFCBCBF-8AAD-B41A-4220-9CD1D079AAE4}"/>
                    </a:ext>
                  </a:extLst>
                </p14:cNvPr>
                <p14:cNvContentPartPr/>
                <p14:nvPr/>
              </p14:nvContentPartPr>
              <p14:xfrm>
                <a:off x="8259737" y="5047697"/>
                <a:ext cx="416880" cy="44388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FAFCBCBF-8AAD-B41A-4220-9CD1D079AAE4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8250737" y="5039057"/>
                  <a:ext cx="434520" cy="46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1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315599E6-1F40-A7B0-208C-ADE04560DE29}"/>
                    </a:ext>
                  </a:extLst>
                </p14:cNvPr>
                <p14:cNvContentPartPr/>
                <p14:nvPr/>
              </p14:nvContentPartPr>
              <p14:xfrm>
                <a:off x="8482217" y="5334617"/>
                <a:ext cx="377640" cy="23904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315599E6-1F40-A7B0-208C-ADE04560DE29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8473577" y="5325977"/>
                  <a:ext cx="39528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3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D180E264-CD80-719E-EB19-BA2A8A555862}"/>
                    </a:ext>
                  </a:extLst>
                </p14:cNvPr>
                <p14:cNvContentPartPr/>
                <p14:nvPr/>
              </p14:nvContentPartPr>
              <p14:xfrm>
                <a:off x="8616137" y="5408417"/>
                <a:ext cx="691200" cy="45756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D180E264-CD80-719E-EB19-BA2A8A555862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8607497" y="5399417"/>
                  <a:ext cx="708840" cy="47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5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77401296-38F6-0D79-B4CB-8E7E0B7BEA5B}"/>
                    </a:ext>
                  </a:extLst>
                </p14:cNvPr>
                <p14:cNvContentPartPr/>
                <p14:nvPr/>
              </p14:nvContentPartPr>
              <p14:xfrm>
                <a:off x="9279257" y="5189537"/>
                <a:ext cx="19440" cy="3024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77401296-38F6-0D79-B4CB-8E7E0B7BEA5B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9270617" y="5180897"/>
                  <a:ext cx="3708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7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BE2FD354-2A06-5314-B64C-030D1E2C59A3}"/>
                    </a:ext>
                  </a:extLst>
                </p14:cNvPr>
                <p14:cNvContentPartPr/>
                <p14:nvPr/>
              </p14:nvContentPartPr>
              <p14:xfrm>
                <a:off x="9318857" y="5506337"/>
                <a:ext cx="242280" cy="14652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BE2FD354-2A06-5314-B64C-030D1E2C59A3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9310217" y="5497337"/>
                  <a:ext cx="25992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9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6819BAB0-FE91-E96E-6603-B5F2F10BD7EF}"/>
                    </a:ext>
                  </a:extLst>
                </p14:cNvPr>
                <p14:cNvContentPartPr/>
                <p14:nvPr/>
              </p14:nvContentPartPr>
              <p14:xfrm>
                <a:off x="9597857" y="5502737"/>
                <a:ext cx="245520" cy="24768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6819BAB0-FE91-E96E-6603-B5F2F10BD7EF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9588857" y="5493737"/>
                  <a:ext cx="26316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1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989BF55D-B6F0-296D-861C-9D9CFFBE44EC}"/>
                    </a:ext>
                  </a:extLst>
                </p14:cNvPr>
                <p14:cNvContentPartPr/>
                <p14:nvPr/>
              </p14:nvContentPartPr>
              <p14:xfrm>
                <a:off x="9696497" y="5540537"/>
                <a:ext cx="301320" cy="25272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989BF55D-B6F0-296D-861C-9D9CFFBE44EC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9687857" y="5531537"/>
                  <a:ext cx="31896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3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14C65BE6-1FAA-F44F-FA6E-8D49CD9054F9}"/>
                    </a:ext>
                  </a:extLst>
                </p14:cNvPr>
                <p14:cNvContentPartPr/>
                <p14:nvPr/>
              </p14:nvContentPartPr>
              <p14:xfrm>
                <a:off x="3166817" y="5534057"/>
                <a:ext cx="6963120" cy="68472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14C65BE6-1FAA-F44F-FA6E-8D49CD9054F9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3157817" y="5525417"/>
                  <a:ext cx="6980760" cy="702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6311763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16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pipo2</dc:creator>
  <cp:lastModifiedBy>pylin</cp:lastModifiedBy>
  <cp:revision>3</cp:revision>
  <dcterms:created xsi:type="dcterms:W3CDTF">2022-10-30T02:21:11Z</dcterms:created>
  <dcterms:modified xsi:type="dcterms:W3CDTF">2022-12-15T17:08:09Z</dcterms:modified>
</cp:coreProperties>
</file>