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4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0 340,'44'17'9924,"2"-6"-3871,12-1-2323,29-2-2541,23 4-819,32 6-2952,-71-16-2549,0-6-3698,-54 3 6383,0 0 128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1.0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14 596,'0'-1'478,"0"1"1,0-1-1,0 0 0,1 1 1,-1-1-1,0 0 1,1 1-1,2-4 2870,-2 3-2869,-1 1-1,1 0 0,-1-1 1,1 1-1,0-1 0,-1 1 1,1 0-1,0 0 0,-1-1 1,1 1-1,0 0 1,-1 0-1,1 0 0,0 0 1,0 0-1,-1 0 0,1 0 1,0 0-1,-1 0 0,1 0 1,0 0-1,0 0 0,-1 1 1,1-1-1,0 1 0,5 10 4450,-9 8-3303,-6-1-1191,-2 1-1,0-1 1,-1-1-1,-1 0 1,-1-1-1,-21 21 1,-102 80-2031,105-94-1518,-61 35 1,63-42-2122,0-2 1,-47 15-1,47-19 1561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1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860 405 1696,'0'-5'1433,"2"-101"14813,0 76-12304,10-51 1,-10 70-3770,0 0 0,1 1-1,0-1 1,1 1 0,0 0 0,1 0-1,0 0 1,0 1 0,1-1 0,0 1 0,1 1-1,0-1 1,0 1 0,1 1 0,0-1 0,0 1-1,16-10 1,-20 16-170,1-1 0,0 1 0,0 0 0,0 0 0,-1 0 1,1 1-1,0-1 0,0 1 0,0 0 0,0 1 0,0-1 0,0 1 0,0 0 0,-1 0 0,1 1 0,0-1 0,-1 1 0,8 4 1,-2-1-24,1 0 1,-1 1-1,-1 0 1,1 1 0,-1 0-1,16 16 1,-24-21 11,0 0 0,0 0-1,0 0 1,0 0 0,-1 0 0,1 0 0,0 0 0,-1 0 0,0 1 0,1-1 0,-1 0 0,0 0-1,0 0 1,-1 1 0,1-1 0,0 0 0,-1 0 0,1 0 0,-1 0 0,1 0 0,-1 0-1,0 0 1,0 0 0,0 0 0,0 0 0,-1 0 0,1 0 0,0 0 0,-1-1 0,-1 3-1,-10 11-97,0-1 0,-22 19-1,21-20 82,-165 145 291,149-135-210,-1-1 0,-1-1-1,-2-2 1,-42 19-1,74-37-58,0 1-1,0-1 1,-1 0-1,1-1 1,0 1-1,-1 0 1,1-1-1,-1 1 1,1-1-1,-1 0 1,1 1-1,0-1 1,-1 0-1,1-1 0,-1 1 1,1 0-1,-1-1 1,1 1-1,0-1 1,-1 0-1,1 0 1,0 0-1,-1 0 1,1 0-1,0-1 1,0 1-1,0 0 1,0-1-1,0 0 0,1 1 1,-1-1-1,0 0 1,1 0-1,-1 0 1,1 0-1,0 0 1,0 0-1,0-1 1,0 1-1,0 0 1,0-1-1,0 1 1,1 0-1,-1-5 0,-3-13-41,1 0-1,2 0 0,0 0 0,2-31 0,0 25 58,-5 6 31,-6 17 46,-18 22 58,22-14-145,-143 126 134,40-35-1993,-2-4-4009,33-35-1308,-4-6-3336,46-32 6663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1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8 138 2624,'26'12'6852,"32"12"6478,-55-23-12785,-1 0-1,1 0 0,0-1 1,0 1-1,0-1 0,-1 0 1,1 0-1,0 0 0,0 0 1,0 0-1,-1 0 0,1-1 1,0 0-1,0 1 0,-1-1 1,1 0-1,4-3 0,-6 3-554,0 0 0,0 0 0,-1 0 0,1 0-1,0 0 1,-1 0 0,1 0 0,-1-1 0,1 1 0,-1 0-1,0 0 1,1-1 0,-1 1 0,0 0 0,0 0-1,0-1 1,0 1 0,0 0 0,0-1 0,0 1 0,-1 0-1,1-1 1,0 1 0,-1 0 0,1 0 0,-1 0-1,1-1 1,-1 1 0,0 0 0,1 0 0,-1 0 0,-1-2-1,-26-33-4876,9 18-2703,-1 1 0,-35-23-1,32 22 3673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2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402 224 152,'-1'-13'2680,"-8"-92"13021,8 95-14302,1-1-1,1 0 1,0 1-1,0-1 1,1 1-1,1 0 1,5-17-1,-8 27-1373,0 0-1,0-1 0,0 1 0,0 0 1,0 0-1,0 0 0,0-1 1,0 1-1,1 0 0,-1 0 0,0-1 1,0 1-1,0 0 0,0 0 1,0 0-1,1-1 0,-1 1 0,0 0 1,0 0-1,0 0 0,0 0 0,1 0 1,-1-1-1,0 1 0,0 0 1,1 0-1,-1 0 0,0 0 0,0 0 1,0 0-1,1 0 0,-1 0 0,0 0 1,0 0-1,1 0 0,-1 0 1,0 0-1,0 0 0,1 0 0,-1 0 1,0 0-1,8 11 285,-1 16-202,-7-20-116,0 0 0,0 0 1,-1 0-1,-1 0 0,1-1 1,-1 1-1,0 0 0,0-1 1,-1 1-1,0-1 0,0 0 1,-1 0-1,0 0 0,0 0 1,0-1-1,-5 6 0,-4 3-556,-1 0 0,0-1-1,-1 0 1,-26 17 0,17-16-2553,-49 23 1,45-26-1342,0-2 1,-1 0 0,-45 7-1,42-12 1045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2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678 262 1420,'15'-137'12901,"-11"44"-1683,1 63-7166,0 29-1841,1 18-1246,-2 18-965,-1 0 0,-1 0 0,-4 40 0,1 22 0,11 90 0,1 122 0,-12-239 0,-3-1 0,-19 98 0,18-146 0,0 0 1,-2 0-1,-1-1 0,0 0 0,-1 0 1,-2-1-1,0 0 0,0-1 0,-2 0 1,0-1-1,-2 0 0,1-1 0,-2-1 1,0 0-1,-33 22 0,35-28-1,0 0 0,-1-1 0,0-1 0,-1 0 0,0-1 0,0-1 0,0 0 0,0-1 0,-1-1 0,0 0 1,0-1-1,1-1 0,-1-1 0,0-1 0,0 0 0,0-1 0,0 0 0,1-2 0,-1 0 0,-29-12 0,38 14-42,0-2 1,1 1-1,-1-1 0,1-1 1,-1 1-1,1-1 0,1-1 0,-1 1 1,1-1-1,0 0 0,0 0 1,1-1-1,0 0 0,0 0 1,0 0-1,1 0 0,0-1 1,1 0-1,-1 0 0,2 0 0,-1 0 1,1 0-1,0 0 0,1-1 1,0 1-1,0-1 0,1 1 1,0-1-1,1-10 0,3-14-377,2 1-1,1-1 1,1 2-1,2-1 1,1 1-1,1 1 1,26-45 0,12-7-4244,74-93 1,-25 39-7168,-81 109 8334,-5 2 225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45 352,'2'-26'14912,"-2"25"-14388,1 0 0,-1 0 0,0 0 0,1 0-1,-1 0 1,1 0 0,-1 0 0,1 0 0,-1 0-1,1 0 1,0 0 0,-1 0 0,1 0 0,0 1-1,0-1 1,0 0 0,0 0 0,0 1 0,1-2-1,-1 3-397,-1 0-1,1-1 1,0 1-1,-1 0 1,1-1-1,-1 1 1,1 0-1,-1-1 1,1 1-1,-1 0 0,0 0 1,1 0-1,-1 0 1,0-1-1,1 1 1,-1 0-1,0 0 1,0 0-1,0 0 1,0 0-1,0 0 1,0-1-1,0 1 0,0 1 1,1 27 952,-1-3-814,-1 0 0,-1 0 0,-1 0 0,-1-1 0,-2 1 0,0-1 0,-17 41 0,18-57-635,0 0-1,0 0 1,0 0 0,-1-1 0,-1 0 0,1 0 0,-1 0 0,0-1 0,-14 11 0,13-14-581,1 1-1,-1-1 1,0 0 0,-1 0-1,1-1 1,0 0 0,-1-1 0,0 1-1,0-2 1,0 1 0,1-1-1,-15-1 1,-32-7-9634,37 3 7140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4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1677 281 44,'5'-14'3272,"13"-15"16719,-23 48-16586,3-13-3181,-1 0-1,-1 0 1,1 0-1,-1-1 1,0 1-1,0-1 1,-1 0-1,0 0 0,0 0 1,0-1-1,0 0 1,-1 0-1,1 0 1,-9 4-1,-13 6 210,-53 19 1,65-28-336,-17 7-83,0-1 0,-1-2-1,-1-2 1,1-1 0,-1-1 0,0-2 0,0-1 0,-1-2-1,1-1 1,0-2 0,-51-11 0,80 13-16,0 0 1,0-1 0,0 0-1,0 0 1,1 0 0,-1 0-1,1-1 1,-1 0-1,1 0 1,0 0 0,0 0-1,0 0 1,1-1-1,-1 0 1,1 0 0,0 0-1,0 0 1,0 0-1,-3-8 1,3 3-9,1 1-1,0-1 1,0 0-1,1 0 1,0 0-1,0 0 1,1 1-1,1-1 1,-1 0-1,4-14 1,28-125-112,-11 65 134,-21 82-7,1 1-1,-1 0 1,0-1 0,0 1-1,1 0 1,-1-1 0,0 1 0,0 0-1,0-1 1,0 1 0,1-1-1,-1 1 1,0 0 0,0-1 0,0 1-1,0-1 1,0 1 0,0-1 0,0 1-1,0 0 1,0-1 0,0 1-1,0-1 1,-1 1 0,1 0 0,0-1-1,0 1 1,0-1 0,0 1-1,-1 0 1,1-1 0,0 1 0,0 0-1,-1-1 1,1 1 0,0 0-1,0-1 1,-1 1 0,1 0 0,-1 0-1,1-1 1,0 1 0,-1 0 0,1 0-1,0 0 1,-1-1 0,1 1-1,-1 0 1,0 0 0,-23 15 605,-25 34 272,-53 52-883,69-71 0,2 1 0,1 1 0,1 2 0,2 1 0,-32 53 0,56-84 0,0 1 0,1 0 0,0-1 0,0 1 0,0 0 0,1 0 0,-1 1 0,1-1 0,0 0 0,1 0 0,-1 0 0,1 1 0,0-1 0,1 0 0,-1 1 0,1-1 0,0 0 0,0 0 0,1 0 0,-1 0 0,1 0 0,0 0 0,1 0 0,-1-1 0,1 1 0,0-1 0,0 1 0,0-1 0,1 0 0,-1 0 0,1-1 0,0 1 0,0-1 0,7 5 0,-5-4 0,0 1 0,-1-1 0,1 1 0,-1 1 0,-1-1 0,1 1 0,-1 0 0,0 0 0,0 0 0,0 0 0,-1 1 0,0-1 0,-1 1 0,1 0 0,-1 0 0,-1 0 0,1 0 0,-1 0 0,0 1 0,-1 11 0,-1-9 0,-1 1 0,0 0 0,-1-1 0,0 1 0,-1-1 0,0 0 0,-1 0 0,1-1 0,-2 1 0,0-1 0,0 0 0,0 0 0,-10 9 0,-15 14 0,0-1 0,-3-2 0,0-1 0,-38 24 0,-158 82 0,38-23 0,176-102-2173,-1-5-6356,20-33-4380,2 19 8579,2-1 220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4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0 222 2228,'43'-13'11487,"1"0"-3809,43-15-745,-9-1-7459,-23 8-3850,63-37 0,-116 57 4168,6-3-1849,0 0-1,0-1 1,0 0 0,-1-1 0,0 0-1,11-11 1,-10 5-1622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4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796 68 196,'-15'6'11542,"-11"17"-5639,7-7-3374,-127 69 3496,95-61-5059,-60 21 0,77-34-906,-1 0-1,-1-2 0,0-2 0,0-2 1,0 0-1,0-3 0,-53-2 0,85 0-42,1 0 0,-1-1-1,1 1 1,0 0 0,-1-1-1,1 0 1,0 0 0,-1 0-1,1 0 1,0 0 0,0-1-1,0 0 1,0 1 0,0-1-1,0 0 1,1 0 0,-1 0-1,1-1 1,-1 1 0,1-1-1,-3-3 1,4 2-3,-1-1 1,1 0-1,0 0 1,0 0-1,0 0 0,0 0 1,1 0-1,0 0 1,0 0-1,1 0 1,-1 0-1,1 0 1,2-9-1,4-9-60,1 0-1,1 1 1,0 0 0,2 0 0,19-28-1,-6 7-1086,-38 51-6765,-11 13 1419,-21 14-1016,15-15 3900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5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305 409 300,'3'3'1817,"1"0"0,-1 1 0,0-1 0,0 1 0,-1 0 0,1 0 0,3 7 0,-5-8-813,0 1 1,1-1-1,-2 1 0,1-1 1,0 1-1,-1-1 0,1 1 1,-1 5-1,-1-3-479,1-1 0,-1 0 0,-1 0 0,1 0 0,-1 0-1,1 0 1,-1 0 0,-1-1 0,1 1 0,-1-1 0,0 1 0,0-1 0,-4 5 0,2-4-466,0 1 1,-1-1 0,1 0-1,-1 0 1,0 0 0,-1-1 0,1 0-1,-1 0 1,0-1 0,0 0-1,0 0 1,0-1 0,0 1 0,-1-2-1,1 1 1,0-1 0,-1 0-1,0 0 1,1-1 0,-11-1 0,13 0-53,-1-1-1,1 1 1,0-1 0,0 0 0,0-1 0,0 1 0,0-1 0,1 0 0,-1 0 0,1-1 0,0 1 0,0-1 0,0 0-1,0 0 1,1 0 0,-1-1 0,1 1 0,0-1 0,1 0 0,-1 0 0,1 0 0,0 0 0,-2-8 0,-3-11 22,1 0 1,2-1 0,-3-45 0,5 45-26,-2-35-4,2 0 0,4 0 0,14-100 0,-9 144-458,1 24-617,1 30-1148,-14 13-3885,-3-1-1,-20 68 1,8-35-1101,11-36 3872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4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1624 51 2360,'12'-10'3423,"1"2"-1,0-1 0,1 2 0,20-9 1,-124 37 162,-61 3-3115,122-20-199,-538 96 320,193-10-3219,273-63 222,-232 67-13167,269-73 12447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5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0 1680,'20'59'6296,"-8"-23"319,1-1 0,20 37 1,-28-66-2406,-12-21-4055,-17-25-3513,-99-83-18602,100 98 17995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5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17 248,'16'3'16780,"-16"-2"-16314,5 24 7067,-11 26-2644,3-42-4793,-1 0 0,0 0 0,-1 0 0,0 0 1,0-1-1,-1 0 0,0 0 0,-1-1 0,0 1 0,0-1 0,0-1 0,-1 0 0,0 0 0,0 0 0,0-1 0,-12 6 1,1-1 76,0-1 1,-1-1 0,0-1 0,0 0 0,-1-2 0,-31 5 0,46-9-195,0 0 1,1-1-1,-1 0 0,0 0 0,1-1 1,-1 0-1,0 0 0,1 0 1,-1 0-1,1-1 0,0 0 0,-1 0 1,1-1-1,0 1 0,0-1 0,0 0 1,1-1-1,-1 1 0,1-1 1,0 0-1,0 0 0,0 0 0,0 0 1,1-1-1,-1 1 0,1-1 1,1 0-1,-1 0 0,-3-8 0,-3-13-119,0 0 0,2-1 0,0 1-1,-4-49 1,9 62 133,2 13 9,0-1-1,0 1 1,0 0 0,1 0 0,-1 0-1,-1-1 1,1 1 0,0 0 0,0 0-1,0 0 1,0-1 0,0 1 0,0 0-1,0 0 1,0 0 0,0-1 0,0 1-1,0 0 1,0 0 0,0 0 0,-1 0-1,1-1 1,0 1 0,0 0 0,0 0-1,0 0 1,-1 0 0,1 0 0,0 0-1,0-1 1,0 1 0,0 0 0,-1 0-1,1 0 1,0 0 0,0 0 0,0 0-1,-1 0 1,1 0 0,0 0 0,0 0-1,0 0 1,-1 0 0,1 0 0,0 0-1,0 0 1,0 0 0,-1 0 0,1 0-1,0 0 1,0 0 0,0 1 0,-1-1-1,1 0 1,0 0 0,0 0-1,-15 16 110,-22 38 112,24-34-130,-171 241-537,120-175-3396,-2-2-4555,46-58 3266,2 0-1,-21 37 1,24-32 1637</inkml:trace>
  <inkml:trace contextRef="#ctx0" brushRef="#br0" timeOffset="1">206 1052 56,'18'8'2989,"0"-1"0,1 0 0,0-1 0,0-1 0,34 4-1,-28-6-1300,0-2 0,0-1 0,-1-1 0,30-5 0,-22 1-1220,-1-2 0,56-20 1,-52 13-1693,0-2 1,33-20 0,3-11-5312,-59 38 3814,-1-1 0,0 0 0,17-19 0,-12 6-1284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6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1644 578 2052,'-15'-30'10970,"10"1"-3686,5 24-6612,0 0 0,1 0 0,0 0 1,0-1-1,0 1 0,1 0 0,-1 0 0,1 1 0,3-6 0,5-6-829,0 1 1,1 0-1,1 0 0,23-22 0,-5 5 1264,-29 32-1107,-1-1 0,0 1-1,1-1 1,-1 1-1,0-1 1,1 1 0,-1-1-1,0 1 1,1-1-1,-1 1 1,1 0-1,-1-1 1,1 1 0,-1 0-1,1-1 1,-1 1-1,1 0 1,-1 0 0,1-1-1,0 1 1,-1 0-1,1 0 1,-1 0-1,1 0 1,0 0 0,-1 0-1,1 0 1,-1 0-1,1 0 1,0 0-1,-1 0 1,1 0 0,-1 0-1,1 0 1,1 1-1,6 22 0,-9 31-8,-2-39-14,-2 0 1,0 0-1,-1 0 0,0-1 1,-1 0-1,-1 0 0,0 0 1,-1-1-1,0-1 0,-1 1 1,0-1-1,-1-1 0,-23 18 1,29-24 18,0-1 0,-1 0 0,1-1 1,-1 1-1,0-1 0,0-1 0,0 1 0,0-1 1,-1 0-1,1 0 0,-1 0 0,1-1 1,-1 0-1,1-1 0,-1 0 0,0 1 1,1-2-1,-1 1 0,0-1 0,1 0 1,-1-1-1,1 1 0,-1-1 0,1-1 0,0 1 1,0-1-1,0 0 0,0 0 0,1-1 1,-1 0-1,1 0 0,0 0 0,0-1 1,-6-7-1,3 4 16,2-1 1,-1 0-1,1 0 0,1-1 1,0 0-1,0 0 1,1 0-1,0 0 0,1-1 1,0 0-1,0 0 1,-1-19-1,1-14 62,5-84 0,0 76-39,9-169 2798,-13 311-2259,-4 0 1,-34 177-1,36-256-572,0-1 1,0 0-1,-1 0 0,0 0 0,0 0 1,-1-1-1,-1 0 0,0 0 0,0-1 0,0 1 1,-1-1-1,0-1 0,-1 0 0,-10 7 1,16-11-28,-1-1 0,0 1 1,1-1-1,-1 0 1,-1 0-1,1 0 1,0 0-1,0-1 0,-1 1 1,1-1-1,0 0 1,-1-1-1,1 1 0,-1-1 1,1 0-1,-1 0 1,0 0-1,1-1 1,-1 1-1,1-1 0,0 0 1,-1-1-1,1 1 1,0-1-1,0 0 1,0 0-1,0 0 0,0 0 1,0-1-1,0 1 1,1-1-1,-1 0 0,1 0 1,0-1-1,0 1 1,-4-6-1,1-3-132,0-1 0,1 0 0,1 0 0,0-1-1,0 1 1,2-1 0,-1 0 0,0-24 0,2 29-3,-4 26 196,0-1 0,-1 0-1,-1 0 1,-1 0 0,0-1 0,-1 0 0,-1-1-1,0 0 1,-1-1 0,0 0 0,-1 0 0,-1-1-1,0-1 1,0 0 0,-1-1 0,-1 0-1,1-1 1,-2-1 0,1 0 0,-1-1 0,-22 6-1,35-13-31,0 1-1,-1-1 1,1 0-1,0 0 1,-1 0 0,1-1-1,-1 1 1,1-1-1,0 0 1,0 0-1,0 0 1,-1 0-1,1-1 1,0 1-1,0-1 1,0 0-1,1 0 1,-1 0-1,0 0 1,1 0-1,0 0 1,-4-5-1,-6-7-8,0-1 1,2-1-1,-10-17 0,-6-7 9,21 34 16,1 0 0,-1 0 0,0 1 0,0 0 0,-1 0 0,0 0 0,0 1 0,0-1 0,0 1 0,-1 1 0,1-1 0,-1 1 0,0 1 0,0-1 0,0 1 0,0 0 0,-1 1 0,1-1 0,0 2 0,-1-1 0,1 1 0,-1 0 0,1 0 0,-1 1 0,1 0 0,0 0 0,0 1 0,-1 0 0,1 0 0,0 1 0,0 0 0,1 0 0,-12 7 0,-1 2 7,1 1 0,0 0 0,1 1 0,0 1 0,-16 19-1,-70 91-3670,62-73-896,-42 63-10786,60-86 11352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6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1 256 2476,'43'-2'10775,"-4"-2"-4027,7-5-2446,25-16-2469,72-39-1704,-49 17-3103,-17 5-2935,-3-4-4255,-49 30 6392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1562 41 2184,'8'-8'2241,"-5"6"-853,0 0-1,0-1 1,-1 0 0,1 1 0,-1-1-1,1 0 1,-1 0 0,0 0 0,3-6-1,-16 11 3493,-12 9-3174,-539 373 6248,292-175-6895,5 5-5583,-35 27-10695,195-163 7252,44-39 4212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8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874 223 1916,'-5'-33'3650,"-2"-9"4122,-3-80 1,14 97-4300,-3 25-3401,-1 0-1,0 0 1,1 0 0,-1-1-1,0 1 1,1 0-1,-1 0 1,0 0 0,1 0-1,-1 0 1,1 0-1,-1 0 1,0 0 0,1 0-1,-1 0 1,0 0-1,1 0 1,-1 0 0,0 1-1,1-1 1,-1 0-1,0 0 1,1 0-1,-1 0 1,0 1 0,1-1-1,-1 0 1,0 0-1,0 1 1,1-1 0,-1 0-1,0 0 1,0 1-1,1 0 1,26 40 1912,-18-19-1678,-1 0 0,0 0 0,-2 1 0,6 40 0,0-3-209,-5-28-424,-1 0 0,-1 1-1,0 63 1,-6-82-431,0 0 1,-1 0 0,-1 0 0,0-1 0,-5 14-1,5-19-411,0 0-1,0-1 1,-1 1-1,0-1 1,-1 0-1,0 0 1,0-1-1,0 1 1,-9 6-1,12-11 775,1 0 0,-1 0 0,0 0-1,-1-1 1,1 1 0,0-1 0,0 1-1,-1-1 1,1 0 0,0 0 0,-1 0 0,1 0-1,-1 0 1,0-1 0,1 1 0,-1-1-1,1 0 1,-1 1 0,0-1 0,1-1 0,-1 1-1,-5-1 1,5-1 335,-1 1 1,1-1-1,0 0 0,0 0 1,0-1-1,0 1 0,0 0 1,0-1-1,1 0 0,-1 0 1,1 0-1,-1 0 0,1 0 1,-2-4-1,-3-8 862,0 0 1,0-1-1,2 0 0,0 0 1,-6-32-1,10 39-190,0 1 0,1-1 0,0 1 0,0-1 0,1 1 0,0-1 0,0 1 0,1-1 0,4-10 0,2-2 2107,2 1 0,13-24 1,-14 28-1561,-9 26-519,0-1 0,0 1 0,-2-1 0,-3 16 0,2-13-608,0-1 1,-2 0-1,1-1 0,-1 1 0,-1-1 0,0 0 1,-1 0-1,1-1 0,-2 1 0,1-2 1,-13 12-1,19-20-39,0 1-1,-1 0 1,1 0 0,-1-1 0,1 1 0,-1-1 0,1 1-1,-1-1 1,1 0 0,-1 1 0,1-1 0,-1 0-1,0 0 1,1 0 0,-1 0 0,1-1 0,-1 1 0,1 0-1,-1-1 1,0 1 0,1-1 0,-1 1 0,-1-2-1,-35-26-372,35 25 343,0 0 0,-1 0 0,1 1 0,0-1-1,-1 0 1,0 1 0,1 0 0,-1 0 0,0 0-1,0 1 1,0-1 0,-7-1 0,7 4 36,0-1-1,1 1 1,-1 0 0,1 0 0,-1 0 0,1 1-1,-1-1 1,1 1 0,0 0 0,-1 0 0,1 0-1,0 0 1,0 0 0,1 1 0,-5 4 0,-40 51 57,26-30 27,21-28-66,-1 0-1,1 1 1,0-1-1,0 1 0,-1-1 1,1 0-1,0 1 0,-1-1 1,1 0-1,-1 1 1,1-1-1,0 0 0,-1 1 1,1-1-1,-1 0 0,1 0 1,-1 0-1,1 1 1,-1-1-1,1 0 0,-1 0 1,1 0-1,-1 0 0,1 0 1,-1 0-1,1 0 1,-1 0-1,1 0 0,-1 0 1,1 0-1,-1 0 0,1-1 1,-1 1-1,0 0 1,-10-18 329,-2-35-73,12 44-244,-39-158 143,-15-87-69,55 254-99,0 0 1,0 0-1,0 0 0,0 1 1,0-1-1,0 0 0,0 0 0,0 0 1,0 0-1,0 0 0,0 0 1,0 0-1,0 0 0,0 0 1,0 0-1,0 0 0,0 0 0,0 0 1,-1 0-1,1 0 0,0 1 1,0-1-1,0 0 0,0 0 0,0 0 1,0 0-1,0 0 0,0 0 1,0 0-1,0 0 0,0 0 0,0 0 1,-1 0-1,1 0 0,0 0 1,0 0-1,0 0 0,0 0 0,0 0 1,0 0-1,0 0 0,0 0 1,0 0-1,0 0 0,0 0 0,-1 0 1,1-1-1,0 1 0,0 0 1,0 0-1,0 0 0,0 0 0,0 0 1,0 0-1,0 0 0,-6 16 209,-10 34 153,7-21-133,-34 90 618,19-58-595,3 1 0,2 1 0,-13 82-1,31-135-263,0 0 0,1-1 0,0 1 0,0 0-1,1 0 1,0-1 0,1 1 0,0 0 0,1-1-1,5 13 1,3 0-166,0-1 0,29 38 0,-32-48 93,-1-1-7,0-1 0,0 1 0,-1 1 0,-1-1 0,7 17 0,-11-24 76,-1 0 0,1 0 0,0 0 1,-1 0-1,0 0 0,0 0 0,0 1 0,0-1 0,0 0 0,-1 0 0,1 0 1,-1 0-1,0 0 0,0 0 0,0 0 0,0 0 0,0 0 0,-1-1 0,1 1 0,-1 0 1,0-1-1,0 1 0,0-1 0,0 0 0,0 0 0,-3 3 0,-1 0 44,-1-1-1,0 1 0,0-1 0,-1 0 1,1-1-1,-1 0 0,1 0 0,-1 0 1,0-1-1,0 0 0,0-1 0,0 0 1,0 0-1,-1-1 0,1 0 0,0 0 1,0-1-1,0 0 0,-1 0 0,1-1 1,1 0-1,-1-1 0,0 1 0,0-2 1,1 1-1,0-1 0,-1 0 0,2 0 0,-9-7 1,11 7 27,1-1 0,-1 0 0,1 0 0,0 0 0,1 0 0,-1 0 0,1 0 0,0-1-1,0 1 1,1-1 0,-1 1 0,1-1 0,0 0 0,1 0 0,0 1 0,0-1 0,0 0 0,0 0 0,2-8 0,3-14 15,1-1 0,13-40 0,-18 66-71,37-115-74,3-10-1379,34-176-1,-75 270-471,-1 32 1377,0-1 0,0 0 0,0 1 0,0-1 0,-1 1 0,1-1 0,-1 1 0,1 0 0,-1 0 0,0 0 0,0 0 0,0 0 0,-3-3 0,0 2-440,1 0 0,-1 1 0,1 0 0,-1 0 0,0 0 0,1 1 0,-1-1 0,0 1-1,0 1 1,0-1 0,0 0 0,0 1 0,-10 1 0,-18 2-2665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8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330 325 2840,'-1'2'10322,"-1"5"-5414,-5 17-1077,-1-7-2773,0-1 1,-2 1 0,0-2 0,-1 1-1,0-1 1,-23 22 0,28-31-936,0-1 0,0 1 1,-1-1-1,0 0 0,0 0 1,0-1-1,-1 0 0,1 0 1,-1-1-1,0 0 0,0 0 1,0-1-1,-1 0 0,1 0 1,0-1-1,-1 0 0,-9 0 1,14-2-106,1 1 0,-1-1 1,1 0-1,-1 0 1,0-1-1,1 1 0,0-1 1,-1 1-1,1-1 1,0 0-1,0 0 1,0 0-1,0-1 0,0 1 1,1-1-1,-1 0 1,1 0-1,-1 0 0,1 0 1,0 0-1,0 0 1,0 0-1,1-1 0,-1 1 1,1-1-1,0 1 1,0-1-1,0 1 1,1-1-1,-1-5 0,-2-14 138,1 0 0,1 0 0,3-42-1,0 37-113,3-45-862,4 0 1,22-90-1,-36 200-10576,1 29 1118,2-26 5748,-2-3 1262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8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1 128,'88'63'23567,"-142"-77"-29558,-8-10-6659,44 19 9304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9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1429 2 1232,'-6'-2'11632,"6"2"-11459,-3 16 5232,3 18-1785,1-13-3066,0-1-1,-2 1 1,0 0 0,-2 0-1,0-1 1,-1 1 0,-1-1-1,-1 0 1,-16 35 0,9-28-185,-2 0 0,-1 0 0,-2-2 0,0 0 0,-1-1 0,-25 23 0,12-15-8,-2-2-1,-73 52 1,94-72-346,-1-2-1,0 0 1,-1-1 0,0 0 0,0-1 0,0-1 0,-1 0 0,0-1 0,0-1-1,0 0 1,-29 0 0,33-3-13,0-2 0,0 0-1,0 0 1,0-1 0,1 0 0,-1-1 0,1 0-1,0-1 1,0 0 0,1-1 0,-1 0-1,1-1 1,-11-10 0,7 5 17,1-1 0,0-1 1,1 0-1,1-1 0,0 0 0,1-1 1,-15-30-1,17 28 7,4 8 17,-1 0 0,0 0 0,-1 0 0,-11-16 0,16 25-29,0 1 0,0-1 0,0 1 0,0-1 0,-1 1 0,1-1 0,0 1 0,0 0 0,0-1 0,0 1 0,0 0 0,-1 0 0,1 0 0,0 0 1,0 0-1,0 0 0,-1 0 0,1 0 0,0 1 0,0-1 0,0 0 0,0 1 0,0-1 0,0 1 0,0-1 0,0 1 0,0 0 0,0-1 0,0 1 0,0 0 1,0 0-1,-1 0 0,-31 30 203,31-29-198,-33 35-185,-173 178 123,59-84-7286,122-111 1073,-2-7-6257,20-12 8478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9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1 535 1488,'0'-4'1637,"16"-67"17959,-2 40-14358,11 0-4131,121-141 1792,-131 150-3027,0 0 0,-2 0 0,0-1 0,-2-1 0,0 0 0,11-39 0,-22 62 49,1-1-1,-1 1 1,1 0 0,-1 0 0,0 0 0,0 0 0,0 0-1,0-1 1,0 1 0,0 0 0,0 0 0,0 0-1,0-1 1,0 1 0,0 0 0,-1 0 0,1 0-1,-1-1 1,0 1-59,1 1-1,0 0 1,-1 0-1,1 0 1,-1-1-1,1 1 1,-1 0-1,1 0 1,-1 0 0,1 0-1,-1 0 1,1 0-1,-1 0 1,1 0-1,-1 0 1,1 0-1,-1 0 1,1 0-1,-1 1 1,1-1-1,0 0 1,-1 0-1,1 0 1,-1 1-1,1-1 1,-1 0-1,1 0 1,-1 1-1,-2 1-892,1 0 0,-1 0 0,1 0-1,-1 1 1,1-1 0,0 1-1,0-1 1,0 1 0,0 0 0,1 0-1,-1 0 1,-1 3 0,-4 24-6926,5-17 4240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4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313 839 1216,'0'0'251,"-1"-1"0,1 1 0,0 0 0,0-1 0,-1 1 0,1 0 0,0-1 0,0 1 0,0-1 0,-1 1 0,1 0 0,0-1 0,0 1 0,0-1 0,0 1 0,0 0 0,0-1 0,0 1 0,0-1 0,0 1 0,0-1 0,0 1 0,0 0 0,0-1 0,0 1 0,0-1 1,0 1-1,1 0 0,-1-1 0,0 1 0,0-1 0,13-13 2621,17-6-966,42-24 13,-56 32-1884,1 1 0,0 1 1,0 0-1,1 1 0,0 1 0,1 1 1,-1 1-1,2 0 0,20-3 0,-37 9-31,0 0-1,1-1 1,-1 2-1,0-1 1,0 0-1,0 0 1,0 1-1,0 0 1,0 0-1,0 0 1,0 0-1,6 3 1,-8-3-4,1 0 1,-1 0 0,0 0 0,0 0 0,0 0 0,0 0 0,0 1 0,0-1 0,0 0 0,0 1 0,0-1 0,-1 1 0,1-1 0,0 1-1,-1-1 1,1 1 0,-1-1 0,1 4 0,-2-1 1,1 0 0,0 1 0,-1-1 0,0 0 0,0 0-1,0 1 1,0-1 0,-1 0 0,0 0 0,1-1 0,-1 1 0,-1 0-1,1 0 1,-1-1 0,1 0 0,-1 1 0,-5 3 0,-8 7 8,0-1 1,-2 0-1,0-2 0,0 0 1,-1-1-1,0 0 0,-1-2 1,0 0-1,-23 5 1,-18 2-13,-114 14 1,165-28 58,-79 5-147,82-5 206,-1-2-1,1 1 1,0-1-1,0 0 1,-1-1-1,1 1 0,0-2 1,0 1-1,-11-6 1,16 7 0,1-1 0,-1 1 1,1 0-1,0-1 1,-1 1-1,1-1 0,0 1 1,0-1-1,0 0 1,0 1-1,1-1 1,-1 0-1,0 0 0,1 0 1,-1 0-1,1 1 1,0-1-1,0 0 0,-1 0 1,1 0-1,0 0 1,1 0-1,-1 0 0,0 0 1,0 0-1,1 0 1,-1 1-1,1-1 0,0 0 1,0 0-1,-1 0 1,3-2-1,4-11 362,1 0-1,19-25 1,-16 24-135,15-26-2,-1-1 1,-3 0-1,-1-2 1,19-63-1,-33 83-304,0-1 0,-2 0-1,-1 0 1,-2 0 0,0 0-1,-1-1 1,-2 1 0,-1-1-1,-9-45 1,-36-96 1865,47 167-1894,-1 0 0,1 1-1,0-1 1,0 1 0,0-1 0,0 1-1,0-1 1,-1 1 0,1-1 0,0 1-1,-1-1 1,1 1 0,0-1 0,-1 1 0,1-1-1,0 1 1,-1 0 0,1-1 0,-1 1-1,1 0 1,-1-1 0,1 1 0,-1 0-1,1-1 1,-1 1 0,1 0 0,-1 0-1,1 0 1,-1 0 0,1 0 0,-1-1-1,1 1 1,-1 0 0,0 0 0,1 0-1,-1 0 1,1 0 0,-1 1 0,1-1-1,-1 0 1,1 0 0,-1 0 0,1 0-1,-1 1 1,0-1 0,1 0 0,0 0 0,-1 1-1,1-1 1,-1 1 0,1-1 0,-1 0-1,1 1 1,0-1 0,-1 1 0,1-1-1,0 1 1,-1 0 0,-26 31-40,24-27 48,-16 21-584,2 1 1,0 1 0,-19 47 0,16-18-3308,10 0-3463,12-18-1551,0-27 5939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26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42 1748,'-17'-14'5979,"16"13"-5064,0 0-1,0-1 1,1 1 0,-1-1-1,0 1 1,0-1-1,1 1 1,-1-1 0,1 1-1,-1-1 1,1 0-1,0 1 1,0-1 0,0 0-1,0-2 1,27 12 2553,0-1 1,36 4 0,62 1-3469,163-6 0,54 3 0,-117 19 0,49 3 0,-249-30 0,0 0 0,0-2 0,36-6 0,-50 6 0,-1-1 0,1-1 0,-1 0 0,0 0 0,0-1 0,0-1 0,-1 1 0,1-1 0,-1-1 0,13-10 0,-22 16-67,-9 6-1401,1 0 1,-1 1-1,1-1 0,-8 11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27.6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69 167 996,'-8'-4'842,"1"-1"-1,0 0 1,0 0 0,0 0-1,0-1 1,1 0 0,0-1-1,-7-9 1,81 50 6882,-38-28-6938,1-1-1,-1-1 0,0-2 0,1-2 0,57-5 1,153-37 22,-85 11-288,127-4-329,-70 10-95,-96 6-21,-98 17 34,-24 7-190,-15 9-6292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2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2231 52 1512,'16'-7'10831,"7"-20"-4387,-8 10 153,-56 32-1605,-22-8-4033,-120 0 0,76-5-486,-210 8-473,-922 52 0,904-13 0,353-55-2741,82-47-17968,-61 27 15528,-25 14 1577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2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0 616,'-10'0'2589,"1"1"0,-1 0 0,1 0 0,0 1 0,-11 3 0,12-2-1720,-1 0 0,1 1 0,0 0 0,0 1-1,0 0 1,1 0 0,0 1 0,-13 11 0,-20 22 352,0-3 508,-65 79-1,96-103-1604,0 0-1,1 0 0,1 1 0,0 0 1,0 0-1,1 1 0,1 0 0,0 0 1,1 0-1,1 1 0,-3 25 0,6-33-228,0 0-1,0-1 1,1 1-1,0 0 1,0-1-1,0 1 1,1-1-1,0 1 1,1-1-1,-1 0 1,1 0-1,0 0 0,1 0 1,0 0-1,-1-1 1,2 0-1,-1 0 1,1 0-1,7 7 1,-2-4-851,-1-1 0,1-1 1,0 0-1,12 6 1,45 13-7565,-12-7 214,-32-7 4253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3.3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1612 245 1308,'-1'-13'7619,"4"-7"6736,-12 20-9042,-16-4-3698,3 0-1088,-536-42 452,-86-7 72,289 41-1051,396 10-1992,-17-1-1077,-1-1 0,1 0 1,-1-2-1,29-11 0,6-13-1128,-31 12-3372,-14 9 4156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3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26 1448,'-4'-5'2128,"3"3"-1108,0 1 1,0-1 0,0 0 0,0 1-1,0 0 1,0-1 0,0 1 0,-1 0-1,1-1 1,-1 1 0,1 0-1,-1 0 1,1 0 0,-3-1 0,-9 6 3917,-6 9-3711,-8 8-986,-137 117 4022,133-109-3460,1 1-1,2 1 1,-25 37 0,48-61-1098,1 0 0,-1 1 0,1-1 1,1 1-1,0 0 0,0 0 0,0 0 0,1 0 0,0 0 0,1 1 0,0-1 1,0 1-1,0-1 0,1 0 0,1 1 0,0-1 0,0 1 0,0-1 0,1 1 1,0-1-1,1 0 0,5 12 0,-3-10-227,1 0 0,-1-1 1,2 0-1,-1 0 0,2 0 1,-1-1-1,1 0 0,0 0 0,1-1 1,-1 0-1,2 0 0,-1-1 0,1 0 1,-1-1-1,2 0 0,15 5 1,27 4-12288,-37-13 8866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6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979 81 192,'-3'-9'4359,"0"-1"-1,0 0 1,1 0 0,-2-19 0,3 17 751,8 18-143,23 27-4707,-21-21-256,1 0-1,1-1 1,0 0 0,0 0-1,1-1 1,21 13 0,87 45 18,-56-35-18,-54-27-9,1 0 1,-1 1-1,0 0 1,-1 1-1,0 0 1,0 0-1,12 16 1,-19-22 3,-1 0-1,1 0 1,-1 1-1,0-1 1,0 1-1,0-1 1,0 1-1,0-1 1,0 1-1,-1-1 1,0 1-1,1 0 1,-1-1 0,0 1-1,0 0 1,-1 3-1,0-3 2,0 0-1,0 1 0,0-1 1,-1-1-1,0 1 0,1 0 1,-1 0-1,0-1 0,0 1 1,-1-1-1,1 1 0,0-1 1,-1 0-1,0 0 0,1 0 1,-6 3-1,-3 1-33,0 0 0,0-1 1,0 0-1,-1-1 0,0 0 1,1-1-1,-1 0 0,-1-1 0,1 0 1,0-1-1,0 0 0,-1-1 1,1-1-1,0 0 0,-1 0 0,1-1 1,-12-4-1,13 3-4,1-1 1,-1 0-1,1 0 0,0-1 1,0 0-1,1-1 0,0 0 1,0 0-1,0-1 0,1-1 1,0 1-1,0-1 0,1 0 1,0-1-1,0 0 0,1 0 1,0-1-1,1 1 0,-5-12 1,3 4-212,2 0 0,0 0 1,1-1-1,-3-28 0,6 41 231,0 0 0,1 0 0,-1 1 0,1-1 0,1 0 0,-1 0-1,1 0 1,0 0 0,0 0 0,0 0 0,0 1 0,1-1 0,0 0 0,0 1-1,0 0 1,1-1 0,-1 1 0,1 0 0,0 0 0,0 0 0,5-4 0,-7 8 19,0-1 1,0 0 0,-1 1 0,1-1 0,0 1-1,0-1 1,0 1 0,0 0 0,0-1 0,0 1-1,-1 0 1,1-1 0,0 1 0,0 0 0,0 0-1,0 0 1,0 0 0,0 0 0,0 0 0,0 0-1,0 0 1,0 1 0,0-1 0,0 0 0,0 0-1,0 1 1,0-1 0,1 1 0,-1 1 1,1-1 1,0 1-1,-1 0 1,1 0-1,-1 0 1,0 0-1,1 0 1,-1 0-1,0 0 1,0 0-1,1 3 1,11 58 46,-12-51-33,0 0 0,-1 0 0,0 0 1,0 0-1,-1 0 0,-1 0 0,-5 20 1,5-27 10,-1 0 0,1 0 0,-1 0 0,0 0 0,0 0 0,0-1 0,-1 1 1,1-1-1,-1 0 0,0 0 0,-1-1 0,1 1 0,-1-1 0,1 1 0,-1-2 0,0 1 1,0 0-1,-7 1 0,-10 6 31,0-2 0,-36 8 0,54-15-54,-1 0-1,0 0 1,0 0-1,0 0 1,0-1-1,0 0 1,0 0-1,0 0 0,0-1 1,0 0-1,0 0 1,0 0-1,0 0 1,1-1-1,-1 0 0,0 0 1,1 0-1,-8-5 1,13 8-5,-1-1 0,1 0-1,0 1 1,-1-1 0,1 0 0,0 1 0,-1-1 0,1 0 0,0 0-1,-1 0 1,1 1 0,0-1 0,-1 0 0,1 0 0,0 0 0,-1 0 0,1 0-1,0 0 1,-1 0 0,1-1 0,0 1 0,-1 0 0,1 0 0,0 0 0,-1-1-1,1 1 1,0 0 0,-1-1 0,1 1 0,-1-1 0,1 1 0,-1 0-1,1-1 1,-1 1 0,1-1 0,-1 0 0,1 1 0,-1-1 0,0 1 0,1-1-1,-1 0 1,0 1 0,1-1 0,-1 0 0,0 1 0,0-1 0,0 0 0,0 1-1,0-1 1,0 0 0,0 1 0,0-1 0,0 0 0,0 1 0,0-2-1,2 7 57,0 0 0,0 1-1,0-1 1,-1 1-1,1-1 1,-1 1-1,-1 0 1,1-1-1,-1 1 1,0 0 0,0 0-1,-1-1 1,0 1-1,0 0 1,0-1-1,-1 1 1,1-1-1,-1 0 1,-1 1 0,-2 4-1,-6 12 154,0-1 0,-2 0-1,-19 26 1,-13 9-548,-2-2 0,-106 95 0,109-113-2229,-2-1 0,-56 31 0,75-51-661,-1-2 0,0 0 0,-1-2-1,0-1 1,-31 6 0,21-9-628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7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1687 354 2264,'2'-35'11151,"3"4"-4231,6-5-2660,19-18-2713,-22 41-1359,-1 0 0,-1-1-1,0 1 1,5-21 0,-7 21-39,1-1 0,0 1 1,1 1-1,0-1 0,10-14 1,-15 25-138,1 1 0,-1 0 1,0-1-1,0 1 1,1 0-1,-1-1 1,1 1-1,-1 0 0,1 0 1,0 0-1,-1 0 1,1 1-1,0-1 1,0 0-1,-1 1 0,1-1 1,0 1-1,0 0 1,0-1-1,0 1 1,2 0-1,0 1-2,1-1 1,-1 1-1,0 0 0,0 0 1,0 1-1,0-1 0,0 1 1,0 0-1,4 2 0,4 4 11,0 0-1,-1 1 1,0 0-1,16 19 0,-8-8-2,-13-15-24,0 1 0,0 0 0,-1 0-1,0 0 1,0 1 0,0 0 0,-1 0-1,0 0 1,0 0 0,-1 1 0,4 13 0,-7-18 2,0-1 1,0 1 0,-1 0 0,1-1 0,-1 1 0,0 0 0,0-1 0,0 1 0,0-1 0,0 1-1,-1-1 1,1 0 0,-1 1 0,1-1 0,-1 0 0,0 0 0,0 0 0,0 0 0,0 0 0,0-1-1,-1 1 1,1-1 0,0 1 0,-5 1 0,-6 4-8,1-1 0,-1-1 1,-19 6-1,-1-1-48,1-2 1,-2-1-1,-64 5 0,85-11 21,0-1 0,0-1 1,0 0-1,0 0 0,0-2 0,0 0 0,0 0 0,1-1 0,0 0 0,-1-1 0,2-1 0,-1 0 0,-13-9 1,24 14 31,1 1 1,-1 0 0,0-1 0,1 1 0,-1-1 0,0 0 0,1 1 0,-1-1 0,1 1 0,-1-1 0,1 0 0,-1 1 0,1-1 0,-1 0 0,1 0-1,0 1 1,-1-1 0,1 0 0,0 0 0,0 0 0,0 1 0,0-1 0,-1 0 0,1 0 0,0 0 0,0 0 0,1 1 0,-1-1 0,0 0 0,0 0-1,0 0 1,1 0 0,4-1-35,-1 16 50,-5-5 13,-1 1 0,1-1-1,-2 0 1,1 0 0,-1 0-1,-1 0 1,1 0 0,-1 0-1,-1-1 1,0 0 0,0 0-1,-1 0 1,1-1 0,-2 0-1,1 0 1,-1 0 0,0-1-1,0 0 1,-11 7 0,1-1 32,-1-1-1,1-1 1,-2 0 0,1-1 0,-2-1 0,1-1 0,-1-1 0,-21 4 0,35-9-46,0 0 1,0 0 0,0-1 0,0 0 0,0 0 0,0 0 0,1-1-1,-1 0 1,0 0 0,0 0 0,0-1 0,1 0 0,-8-3-1,2-2 7,-1 0 0,2-1 0,-1 0 0,-13-14 0,9 9-1,13 10 10,-1 1 1,0 1 0,0-1 0,1 0 0,-2 1-1,1-1 1,0 1 0,0 0 0,0 0-1,0 0 1,-1 0 0,1 1 0,0-1 0,-1 1-1,1 0 1,0 0 0,-1 0 0,1 1-1,-1-1 1,1 1 0,0 0 0,0-1 0,-1 2-1,1-1 1,-5 2 0,-8 6 162,0 0 0,0 0-1,-23 21 1,7-7 53,-430 349 262,309-238-5433,-4-6-6483,78-65 2947,44-37 4431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7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1 164 2388,'6'2'23091,"-1"1"-20804,12 3-3750,-13-5 3189,14-2-1661,0-2 1,0 0-1,0 0 0,0-2 0,-1 0 0,0-1 1,0-1-1,0-1 0,-1 0 0,0-1 0,-1 0 0,15-13 1,-28 20-154,0 1 1,1-1 0,-1 0-1,0 0 1,-1 0 0,1-1-1,0 1 1,-1 0 0,1-1 0,-1 1-1,0-1 1,1 1 0,-1-1-1,0 0 1,-1 1 0,1-1-1,0 0 1,-1 0 0,0 0-1,0-5 1,0 6-126,-1 0 0,0 1 1,0-1-1,0 0 0,0 0 0,0 1 0,-1-1 0,1 1 0,0-1 1,-1 1-1,1 0 0,-1-1 0,0 1 0,1 0 0,-1 0 0,0 0 0,0 0 1,0 0-1,0 1 0,1-1 0,-1 0 0,0 1 0,0 0 0,0-1 1,0 1-1,0 0 0,0 0 0,-1 0 0,-1 0 0,-15 1-1990,1 0 1,-1 1-1,1 1 0,-1 1 0,1 0 1,0 2-1,-30 13 0,11-3-796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7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11 168 2696,'-7'59'11288,"7"-55"-10115,0-1-1,1 1 0,-1-1 0,1 1 1,-1-1-1,1 0 0,0 1 1,2 5-1,-2-9-1038,-1 0 1,0 1-1,0-1 1,0 0-1,0 1 1,0-1-1,1 0 1,-1 1-1,0-1 1,0 0-1,0 1 0,1-1 1,-1 0-1,0 1 1,1-1-1,-1 0 1,0 0-1,0 1 1,1-1-1,-1 0 1,0 0-1,1 0 1,-1 0-1,1 1 0,-1-1 1,0 0-1,1 0 1,-1 0-1,0 0 1,1 0-1,-1 0 1,1 0-1,-1 0 1,0 0-1,1 0 1,-1 0-1,1 0 0,-1 0 1,0-1-1,1 1 1,10-16 1146,-1-25-2680,-15 2-8879,-19-65-1,15 69 5667,2 1 691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0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1383 48 76,'63'-36'8590,"-38"25"5799,-944 588-12287,783-495-3340,-6 4-3073,-1-4-4429,54-31 1888,47-26 3624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8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45 848,'3'-8'3455,"6"-18"9481,-2 16-6461,-3 9-4971,-4 2-1592,0 0 1,1 0-1,-1 0 0,0 0 0,0 0 0,0 0 1,1 1-1,-1-1 0,0 0 0,0 0 0,-1 0 1,1 0-1,0 0 0,0 0 0,0 0 0,-1 0 0,1 0 1,-1 0-1,1 0 0,-1 0 0,1 0 0,-1 0 1,1 0-1,-1 0 0,0 0 0,-1 1 0,-19 25-4599,-38 40-8266,41-44 9514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8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370 241 612,'0'-1'839,"1"-1"-1,-1 1 1,0-1 0,0 1 0,1 0-1,-1-1 1,1 1 0,0 0-1,-1-1 1,1 1 0,0 0 0,0 0-1,0-1 1,-1 1 0,1 0-1,1 0 1,-1 0 0,6 0 5023,-17 17-4379,-43 42 477,41-47-1800,0 1 0,2 0-1,-1 1 1,1 0 0,1 0-1,0 1 1,-9 21 0,16-30-144,-1 1 0,1 0-1,1 0 1,-1-1 0,1 1 0,0 0 0,1 0 0,-1 0 0,1 0 0,0 0 0,1 0-1,-1 0 1,1 0 0,1 0 0,-1 0 0,4 9 0,-3-11-25,1 1-1,0-1 1,0 0-1,0 0 1,1 0 0,-1 0-1,1 0 1,0-1 0,0 1-1,0-1 1,0 0 0,1-1-1,-1 1 1,1-1 0,0 0-1,0 0 1,0 0 0,0-1-1,8 2 1,11 1-124,0-1 1,44-1-1,-125 35-248,4-11 403,8-2 60,-51 17 1,83-36-9,1-1 0,-1-1 0,0 0 1,0 0-1,0-1 0,-1-1 0,1 0 0,0-1 0,-15-2 0,26 2-28,0-1 0,0 1 0,0-1 0,0 1 0,0-1-1,0 0 1,0 0 0,1 0 0,-1 0 0,0 0-1,1 0 1,-1-1 0,1 1 0,-1 0 0,1-1 0,-1 1-1,1-1 1,0 0 0,0 1 0,0-1 0,0 0 0,0 0-1,0 0 1,1 1 0,-1-1 0,0 0 0,1 0 0,0 0-1,-1 0 1,1 0 0,0 0 0,0 0 0,0 0-1,0 0 1,1 0 0,-1 0 0,0 0 0,1 0 0,0-2-1,3-14 73,1 1-1,0 0 0,12-26 1,-8 22-117,81-270 92,-29 82-1337,-60 205 1025,0 0 0,0 0 0,0 0 1,0-1-1,-1 1 0,0 0 1,0 0-1,0-4 0,0 6-307,0 1 0,-1-1 0,1 0 0,-1 1-1,1-1 1,-1 1 0,1-1 0,-1 1 0,0 0-1,0-1 1,0 1 0,0 0 0,0-1 0,-1 0 0,-12 5-6953,-12 11 2823,23-13 3384,-14 9-2069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8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4 1848,'2'-4'8279,"1"12"-3652,1 15-510,-16 71 1407,7-69-4487,-16 47 1,17-62-999,0 1 1,0-1-1,-1 0 0,0 0 0,-1-1 1,0 1-1,-1-1 0,0-1 0,0 1 1,-1-1-1,0 0 0,0-1 1,-1 0-1,1 0 0,-16 8 0,20-14-45,-1 1-1,0-1 1,0 0-1,0 0 1,1 0-1,-1 0 1,0-1-1,0 0 0,0 0 1,0 0-1,0-1 1,0 0-1,0 0 1,0 0-1,1 0 0,-1-1 1,0 0-1,1 0 1,-1 0-1,1 0 1,-5-4-1,2 2-8,-1 1-1,0-1 1,0 1 0,0 1-1,-15-4 1,19 7 15,-1-1 0,1 1-1,0-1 1,-1 1 0,1 0 0,0 1 0,0-1 0,0 1-1,0 0 1,0 0 0,0 0 0,0 1 0,1-1 0,-1 1 0,1 0-1,0 0 1,-4 4 0,-53 63 34,50-57-29,-156 174-1510,216-216-20198,-37 17 18585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9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1177 22 2384,'1'-1'599,"0"0"0,0 0 0,0 0 0,-1 1 0,1-2 0,0 1 0,-1 0-1,1 0 1,-1 0 0,1 0 0,-1 0 0,0 0 0,1-1 0,-1 1 0,0 0 0,0 0 0,0 0 0,0-2-1,-16 9 5042,-39 35-2522,46-35-2386,-124 96 1042,-173 132 1779,101-78-5149,33-27-4462,0 0-5974,117-90 8328,-8-1 138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3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1406 78 1968,'7'-26'6097,"11"-26"10193,-22 75-12623,1-3-3217,-5 8-376,-13 45 1096,-44 100 0,54-150-961,0-1 0,-2 0 0,-1-1 0,-1 0 0,0-1 0,-2 0 0,0-2 0,-25 22 0,3-9-209,-1-1 0,-2-2 0,-1-2 0,-1-2 0,-1-2 0,-1-2 0,0-1 0,-2-3 0,0-2 0,0-2 0,-2-2 0,1-3 0,-1-1 0,0-3 0,0-2 0,0-2 0,-80-12 0,127 12 0,1 1 0,-1-1 0,0 1 0,1 0 0,-1-1 0,0 1 0,1 0 0,-1 1 0,0-1 0,1 0 0,-1 1 0,0 0 0,1-1 0,-1 1 0,1 0 0,-4 2 0,3 0 0,-1 0 0,1 1 0,0-1 0,0 1 0,0 0 0,1 0 0,-5 7 0,0 2 0,-78 148-849,56-120-4541,-21 37-12073,43-60 13346,4 2 205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0.0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1 235 660,'45'14'14029,"3"-11"-5352,-34-4-7614,0-1-1,0 0 1,0-1 0,0-1-1,14-5 1,-8 1-1650,0-1 1,-1-1-1,0-1 1,-1 0-1,0-2 0,-1 0 1,19-19-1,-33 29-188,0-1 0,0 1 0,0-1 0,-1 0-1,1 0 1,-1 0 0,3-7 0,-3 7-368,-1-1-1,1 0 1,-1 0 0,0 0 0,-1 0-1,1 0 1,-1 1 0,0-1-1,0 0 1,-1 0 0,-1-8-1,-4-7-2684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0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149 348 3016,'-1'0'667,"0"0"0,0 0 0,0 0-1,0 0 1,0 0 0,0 0 0,0-1 0,0 1-1,0 0 1,0-1 0,0 1 0,0-1 0,0 1-1,0-1 1,0 1 0,0-1 0,0 0 0,0 1-1,1-1 1,-1 0 0,0 0 0,0-1 0,17-13 7768,2 2-9691,4-5 1359,-2 0 0,0-2-1,-1 0 1,17-25 0,-30 38-104,-1 0 0,0-1 0,0 0 0,-1 0 0,0 0 0,0-1 0,-1 1 0,0-1 1,-1 0-1,0 1 0,0-1 0,-1-1 0,0 1 0,0 0 0,-1 0 0,-2-12 0,2 19-38,0 1-1,-1-1 0,1 1 0,-1-1 0,0 0 1,1 1-1,-1-1 0,0 1 0,0 0 0,0-1 1,0 1-1,0 0 0,0-1 0,-1 1 0,1 0 0,0 0 1,-1 0-1,1 0 0,0 0 0,-1 0 0,1 1 1,-1-1-1,0 0 0,1 1 0,-1-1 0,1 1 1,-1 0-1,0-1 0,1 1 0,-1 0 0,0 0 1,1 0-1,-1 0 0,0 1 0,1-1 0,-1 0 1,0 1-1,1-1 0,-1 1 0,0-1 0,1 1 0,-2 0 1,-8 3-855,0 0 1,1 1 0,-1 0 0,-16 12-1,-129 110-14945,116-92 12422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0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 19 2300,'-5'-17'15477,"4"15"-14804,-14 9 6827,-19 35-5074,27-32-1763,-26 41-38,24-36-572,0 0 1,-1-1 0,-17 20-1,25-31-56,-1 0-1,0-1 1,0 1-1,0-1 0,0 1 1,0-1-1,-1 0 1,1 0-1,-1-1 1,1 1-1,-1-1 0,0 0 1,1 0-1,-1 0 1,0 0-1,0 0 1,0-1-1,0 0 1,0 0-1,-6-1 0,-12-3-34,20 3 37,0 1 0,-1-1-1,1 0 1,0 1-1,-1 0 1,1-1 0,0 1-1,-1 0 1,1 0-1,0 0 1,-1 0 0,1 1-1,0-1 1,-1 1-1,1-1 1,0 1 0,0 0-1,-1 0 1,1 0 0,0 0-1,0 0 1,0 0-1,0 1 1,0-1 0,1 1-1,-1-1 1,0 1-1,1 0 1,-1 0 0,1 0-1,-1 0 1,-1 3-1,-39 56 622,-56 108 0,-8 12 889,-101 171-2807,148-252-5137,49-86 3034,0 0 0,-2 0 1,1-1-1,-23 18 0,14-14-810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1.2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117 167 660,'7'0'2925,"0"1"1,0-1-1,0 0 0,-1-1 1,1 1-1,0-1 0,10-3 1,-16 3-2556,0 1 0,0 0-1,1-1 1,-1 1 0,0-1 0,0 1 0,0-1 0,0 0-1,0 1 1,0-1 0,-1 0 0,1 0 0,0 0 0,0 1-1,0-1 1,-1 0 0,1 0 0,0 0 0,0-2 0,-1 1-449,0 1 0,0 0 0,0-1 0,0 1 0,0-1 0,-1 1 0,1 0 0,0-1 0,-1 1 0,1 0 0,-1-1 0,1 1 0,-1 0 0,0 0 0,0-1 0,1 1 0,-1 0 0,0 0 0,0 0 0,0 0 0,-2-1 0,-45-38-6216,-36-7-8443,56 33 10541,1-2 321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1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99 286 1148,'2'-43'6542,"2"1"0,12-51 0,-1 6-569,-11 66-3851,-3 34-1010,-3 36-665,-9 261-1991,8-290 358,0 0-1,-2 0 1,0-1-1,-1 1 1,-10 21-1,6-18-3185,-2 0 1,-1-1-1,-26 35 0,23-36 738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19 364,'1'-1'523,"0"-1"-1,0 1 1,0 0-1,0-1 1,0 1-1,1 0 1,-1 0-1,0 0 1,1 0-1,-1 0 1,1 0-1,-1 0 1,1 1-1,-1-1 1,1 1-1,-1-1 1,1 1-1,0-1 1,-1 1 0,1 0-1,0 0 1,-1 0-1,3 0 1,-3 0-374,0 1 1,0-1-1,0 1 1,0-1 0,-1 1-1,1-1 1,0 1-1,0 0 1,-1 0-1,1-1 1,0 1 0,-1 0-1,1 0 1,-1 0-1,1 0 1,-1-1-1,1 1 1,-1 0 0,0 0-1,1 0 1,-1 0-1,0 0 1,0 0-1,0 0 1,0 0 0,0 0-1,0 0 1,0 0-1,0 0 1,0 0 0,0 0-1,-1 0 1,1 0-1,0 0 1,-1 0-1,1 0 1,-1 0 0,1 0-1,-1 1 1,-8 19 112,-1 0 1,0-1 0,-2 0-1,0-1 1,-1 0 0,-1-1 0,-1-1-1,0 0 1,-1-1 0,-1 0-1,0-1 1,-1-2 0,-1 1-1,-30 15 1,48-29-266,0 0-1,1 1 1,-1-1 0,0 0-1,0 1 1,1-1 0,-1 0 0,0 0-1,0 0 1,1 0 0,-1 0-1,0 0 1,0 0 0,1 0-1,-1 0 1,0 0 0,1-1-1,-1 1 1,0 0 0,0 0-1,1-1 1,-1 1 0,0 0-1,1-1 1,-1 1 0,0 0-1,1-1 1,-1 1 0,1-1-1,-1 0 1,0 0 0,-10-29-325,8-34-279,16-87-333,-20 155 951,0 2-1,0-1 0,0 1 1,1 0-1,-11 14 0,-27 26 315,-3-2-1,-1-2 1,-1-2 0,-3-2-1,-89 49 1,-45 4-3345,181-88 2157,-1-1 0,0 0 0,-1 0 0,1-1 0,-12 2 0,15-3 14,0 0 0,0 0 0,0 0 0,1 0 0,-1-1 0,0 0 0,0 1-1,1-1 1,-1 0 0,-3-2 0,-3-1-2186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1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1139 150 1580,'3'-13'3403,"5"-15"7261,-4 17-1988,-7 28-5734,-1-6-2679,0 0 0,0-1-1,-1 1 1,0-1 0,-1 0 0,0 0-1,0-1 1,-1 1 0,-1-1 0,-13 12-1,-12 10 58,-47 33 0,73-59-265,-46 33 190,-2-1 0,-1-4-1,-91 40 1,102-54-193,-1-3 0,0-1 1,-1-2-1,-1-3 0,-69 7 0,100-15-43,-1-2-1,1 0 1,-1 0 0,0-2-1,1 0 1,0-1-1,-22-7 1,32 8-5,0-1-1,0 0 1,1 0 0,-1-1-1,1 1 1,0-1 0,0-1 0,1 1-1,-1-1 1,1 0 0,0 0 0,0-1-1,0 1 1,1-1 0,0 0-1,0-1 1,1 1 0,-1-1 0,1 1-1,-2-10 1,-2-11-28,1 0 1,2-1-1,0 0 1,2 1-1,1-1 0,2 0 1,0 0-1,2 0 1,1 0-1,1 1 1,2-1-1,0 1 0,2 1 1,1 0-1,15-29 1,-13 40-680,-6 18-1860,-6-1 2043,0 0 0,0 1-1,0-1 1,0 0-1,0 1 1,-1-1-1,1 0 1,-1 0-1,1 0 1,-1 1-1,0-1 1,0 0-1,-2 2 1,-3 5-2083,0 0 0,-1-1 0,0 0 0,-9 8 0,7-7 619,-10 10-1829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2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886 23 1256,'6'-23'12490,"-7"35"-4539,-3 15-3998,-2-3-3812,-5 10 632,3-9-446,-1 0 0,-1 0 0,-15 28 0,21-47-336,1 0 0,-1 0-1,-1 0 1,1-1 0,-1 1 0,0-1-1,0 0 1,0-1 0,-1 1 0,1-1 0,-1 0-1,0-1 1,-1 1 0,1-1 0,0 0-1,-1-1 1,-8 3 0,12-5-83,-1 0 0,0 0 0,1 0 0,-1 0 0,0 0 0,1-1 0,-1 1 0,-4-2 0,7 1 47,0 1 0,-1 0 0,1 0 1,0-1-1,0 1 0,0-1 0,0 1 0,-1-1 0,1 1 0,0-1 0,0 0 1,0 0-1,0 1 0,1-1 0,-1 0 0,0 0 0,0 0 0,0 0 0,1 0 1,-1 0-1,0 0 0,1 0 0,-1 0 0,1-1 0,-1 1 0,0-2 0,1 3 8,0 3 30,-1 0-1,0 0 1,0 0-1,0 0 1,0 1 0,-1-1-1,1-1 1,-4 6-1,5-8 7,-8 11 29,0 0 1,-1-1-1,0-1 1,-1 1-1,0-1 1,0-1-1,-1 0 1,0-1-1,-1 0 0,1 0 1,-1-1-1,0-1 1,-1 0-1,-21 6 1,25-11 361,10-4 146,0 4-522,0 0 0,0 0 1,0-1-1,0 1 0,-1 0 1,1 0-1,0 0 0,0 0 0,0 0 1,0 0-1,0 0 0,0 1 1,-1-1-1,1 0 0,0 0 1,0 1-1,0-1 0,0 0 1,-1 1-1,1-1 0,0 1 1,0-1-1,0 2 0,7 4 36,0 0 0,-1 1 0,0 0 0,-1 0 0,1 1 0,-1 0 0,-1 0 0,0 0 0,0 1 0,0 0 0,-1 0 0,0 0 0,-1 0 0,0 1 0,-1-1 0,0 1 0,0 0 0,-1 0 0,0 0 0,-1-1 0,0 1 0,0 0 0,-3 14 0,-1-3 113,0 0 0,-1 0 0,-2 0 1,0-1-1,-1 0 0,0-1 1,-2 1-1,0-2 0,-24 32 0,14-25 33,-1-1 0,0-1 0,-2-1 0,-44 33 0,56-47-115,0 0-1,-1-1 1,0 0-1,-1-1 1,0 0-1,0-1 1,0 0-1,0-1 1,-1-1-1,1 0 1,-1-1-1,0 0 1,-14-1-1,23-1-71,0 0 0,0-1-1,0 1 1,1-1 0,-1 0-1,0-1 1,1 1 0,-1-1-1,1 0 1,0 0 0,0 0-1,-1 0 1,1-1 0,1 0-1,-1 0 1,0 0 0,1 0 0,-1-1-1,1 1 1,0-1 0,0 0-1,0 0 1,1 0 0,0 0-1,-1 0 1,1 0 0,1-1-1,-1 1 1,1-1 0,-1 0-1,0-7 1,-1-14 46,1 1-1,2-1 0,0 1 1,7-47-1,-3 28-33,45-430-8320,-49 462 6079,0 11 1719,-1 0 0,1 0 0,0 0 0,-1 0 0,1 0 0,-1 1 0,1-1 0,-1 0 0,1 0-1,-1 0 1,0 1 0,1-1 0,-1 0 0,0 1 0,0-1 0,0 0 0,1 1 0,-1-1 0,0 1 0,0-1 0,0 1 0,0 0 0,0-1 0,0 1 0,0 0 0,0 0 0,0 0-1,0 0 1,0-1 0,0 1 0,0 1 0,0-1 0,0 0 0,-1 0 0,-9 0-3110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2.7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2308,'15'-26'22580,"-14"46"-20942,-9 117 1862,1-35-3339,9-2-3986,0-89 4108,4-1-8147,13-12-5423,-10-4 9993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3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714 103 1336,'2'-9'1031,"-1"1"391,1 0 0,-1 1 1,0-1-1,-1 0 0,0-14 0,-1 21-1177,1-1 0,0 0-1,-1 1 1,1-1 0,-1 1 0,1-1 0,-1 1 0,0-1 0,0 1 0,0 0 0,1-1 0,-1 1-1,-1 0 1,1 0 0,0-1 0,0 1 0,0 0 0,-1 0 0,1 0 0,0 1 0,-1-1-1,1 0 1,-1 0 0,1 1 0,-1-1 0,1 1 0,-1-1 0,1 1 0,-1 0 0,1-1 0,-1 1-1,0 0 1,1 0 0,-4 1 0,-13 0 627,0 1 1,0 1-1,-1 0 0,2 2 0,-35 12 0,-83 44 796,100-44-1536,-6 2 511,-66 44-1,95-55-928,0 2 0,0-1-1,1 2 1,1-1 0,0 1-1,0 1 1,1 0 0,0 0 0,-8 18-1,10-17-2212,0 1 0,0-2 0,-1 1-1,-1-1 1,0 0 0,-1-1 0,-16 15-1,4-8-780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3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816 57 2492,'35'-1'10614,"-5"13"-3534,-24-8-6241,0 0 0,0 0 0,-1 1 0,0 0 0,0 0 1,0 1-1,7 10 0,-1 1-215,-1 1 0,0 0 0,-2 1 0,12 36 0,-6 0-294,-2 1 1,-2 0-1,-3 0 1,-3 0-1,-4 100 1,-2-135-308,-1 0 1,-1 1 0,-1-1-1,-1-1 1,-1 1 0,0-1-1,-2 0 1,0-1 0,-1 0-1,-1 0 1,-1-1 0,-1 0 0,0-1-1,-1-1 1,-1 0 0,-31 25-1,20-20 10,-1-2 0,-1-1 0,-1-1 0,0-2 0,-1 0 0,0-2 0,-1-2 0,-1 0 0,0-3 0,-47 8 0,56-13-33,0-1 0,0-1 0,0-1 0,0-1 0,-1-1 0,1-1 0,1-1 0,-1-1 0,-35-12 0,47 13 0,-1-1 0,1-1 0,0 0 0,0 0 0,1-1 0,-1 0 0,2-1 0,-1 0 0,1 0 0,0-1 0,1 0 0,0-1 0,0 0 0,1 0 0,1-1 0,-1 0 0,2 0 0,0 0 0,-5-16 0,0-10-34,2-1 0,1 0 1,3-1-1,0 1 0,3-1 0,1 0 0,2 1 1,2-1-1,1 1 0,2 0 0,13-40 0,0 15-184,2 0 0,4 2 0,2 1 0,3 1 0,61-89 1,-81 135-38,6-1-7776,-14 13 5322,-2 1 2438,-1 0 0,0 0 0,1 0 0,-1 0 0,0 0 0,1 0 0,-1 0 0,0 0 0,1 0 0,-1 0 1,6 25-10400,-8-10 7017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3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1844,'1'6'628,"7"18"3947,6 0 7389,10-12-1002,3-9-8168,67 6-6177,47 8-9112,-32-4 3070,-36-6 6141,-18-1-716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4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27 236,'10'-26'29305,"-8"45"-28958,-4 28-101,-1 0 0,-2 0 0,-3 0 0,-1-1 0,-3 0 0,-1-1 0,-23 49 0,29-76-243,-2-1 1,0 0 0,-1 0 0,0-1 0,-2 0 0,0-1 0,-17 18 0,22-28-32,1 1 0,-1-1 0,-1 0 1,1-1-1,-1 1 0,0-1 0,0-1 0,0 0 1,0 0-1,-1-1 0,1 1 0,-1-2 1,1 1-1,-1-2 0,0 1 0,1-1 0,-1 0 1,-13-2-1,3-1-101,0 0 0,0-1 1,0-1-1,1-1 0,0-1 1,0-1-1,0 0 0,1-1 0,0-1 1,-23-17-1,31 20 105,1 0 1,0 0-1,1-1 0,-1 0 1,1 0-1,1-1 1,0 0-1,0 0 0,1 0 1,0-1-1,0 0 0,1 1 1,0-2-1,1 1 1,1 0-1,-1-1 0,1 0 1,1 1-1,0-1 0,1-11 1,0 9 12,1-1-1,1 0 1,0 1 0,1 0 0,0-1 0,1 1 0,1 0 0,0 1 0,1-1 0,0 1-1,1 0 1,0 0 0,1 1 0,0 0 0,1 1 0,0 0 0,0 0 0,1 0 0,1 2-1,17-13 1,-27 20 15,0 1 1,0 0-1,0-1 0,0 1 0,0 0 0,0 0 0,0-1 0,0 1 1,0 0-1,0 0 0,0 0 0,0 0 0,0 0 0,0 1 0,0-1 1,0 0-1,0 0 0,0 1 0,0-1 0,-1 0 0,1 1 0,0-1 1,0 1-1,0-1 0,0 1 0,0 0 0,-1-1 0,1 1 0,0 0 1,-1-1-1,1 1 0,0 0 0,-1 0 0,1 0 0,-1 0 0,1 0 0,-1-1 1,0 1-1,1 0 0,-1 0 0,0 0 0,0 0 0,1 0 0,-1 0 1,0 2-1,8 46 237,-11 0-19,-1 0 0,-2-1-1,-3 1 1,-2-1 0,-1-1-1,-3 0 1,-2-1-1,-2-1 1,-2 0 0,-1-2-1,-34 48 1,55-90-221,0 1 1,0 0-1,-1 0 1,1-1-1,0 1 1,-1-1-1,1 1 1,-1-1-1,0 0 1,0 0-1,1 1 1,-1-1-1,0 0 1,0-1-1,0 1 1,0 0-1,0-1 1,0 1-1,0-1 0,0 1 1,0-1-1,-1 0 1,1 0-1,0 0 1,0 0-1,0 0 1,0 0-1,0-1 1,0 1-1,0-1 1,0 0-1,0 1 1,0-1-1,0 0 1,-3-2-1,-8-4 11,1-2 1,0 1-1,1-1 0,-15-16 0,-7-3 1,30 25-5,0 1-1,0 0 1,0 0-1,-1 0 0,1 0 1,-1 0-1,1 1 1,-1-1-1,0 1 0,1 0 1,-1 0-1,0 1 1,0-1-1,0 1 0,0 0 1,-7 0-1,6 2 4,0-1 0,1 1 0,-1 0 0,0 1 0,1-1 0,-1 1 0,1-1 0,0 1 0,0 1 0,0-1-1,0 0 1,-5 7 0,-18 23 67,1 0-1,-23 41 1,-20 26-2369,67-97 2174,-34 40-6168,-4-4-7589,30-29 9367,4 1 184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5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0 192 476,'9'2'3217,"0"-1"0,1-1 0,-1 0 0,15-1 0,38-12 3097,58-35-6041,-82 31 372,55-27-4419,-76 34 333,0 0 1,-1-1-1,19-17 0,-23 16-255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5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50 163 2476,'-5'0'959,"-40"2"22320,68 2-21824,-11-4-1259,0 0-1,0 0 0,-1-1 1,1-1-1,0 0 0,15-5 1,74-27-249,-58 18-130,-18 8-478,5-2-1618,52-25 1,-48 14-4245,-4-5-4854,-23 19 7322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6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1117 278 1612,'-3'-6'19431,"0"-11"-15391,3-10-6512,0 21 3945,2-8-1473,1 0 0,0 1 0,1-1 0,1 1 0,0-1 0,0 1 0,2 1 0,9-17 0,-12 23 24,0-1 1,1 1-1,0-1 1,0 1-1,0 1 1,1-1-1,0 1 1,0 0 0,0 0-1,1 1 1,-1-1-1,1 2 1,0-1-1,1 1 1,-1 0-1,10-3 1,-16 6 1,0 0 0,0 0 0,0 0 0,0 0 0,0 0 0,0 0-1,-1 0 1,1 1 0,0-1 0,0 0 0,0 1 0,0-1 0,-1 0 0,1 1 0,0-1 0,0 1 0,-1-1 0,1 1 0,0-1 0,-1 1 0,1 0 0,-1-1 0,1 1-1,0 0 1,-1-1 0,0 1 0,1 0 0,-1 0 0,1-1 0,-1 1 0,0 0 0,0 0 0,1 0 0,-1 0 0,0 0 0,0-1 0,0 1 0,0 0 0,0 0 0,0 0-1,0 0 1,0 0 0,-1 0 0,-4 45 677,4-41-582,-5 27 215,-3 0-1,0 0 1,-2-1 0,-2-1 0,0 0-1,-2-1 1,-34 50 0,32-56-288,0 0 0,-2-2 1,0 0-1,-1-1 0,-1 0 0,-1-2 0,-1-1 1,0-1-1,-34 18 0,50-31-64,-1 1 0,1-1 0,-1 0 0,0-1-1,0 1 1,0-2 0,0 1 0,0-1 0,-1 0 0,1-1 0,0 0 0,-1-1-1,1 1 1,0-1 0,0-1 0,0 0 0,0 0 0,-14-6 0,13 4-82,1-1-1,-1 0 1,1-1 0,1 0 0,-1 0 0,1-1-1,0 0 1,1 0 0,0 0 0,0-1 0,0 0-1,1 0 1,0-1 0,0 1 0,-5-18 0,3 8-98,1 0 1,1 0 0,1-1 0,1 1-1,-2-33 1,4 44 172,1 1 0,0-1 1,0 1-1,1-1 0,0 0 0,0 1 0,1-1 0,0 1 0,0 0 0,0-1 0,1 1 0,0 0 0,0 0 1,0 1-1,1-1 0,0 1 0,0-1 0,0 1 0,8-6 0,-9 8 24,-1 1-1,1 0 1,0 1-1,0-1 1,0 0-1,0 1 1,0 0 0,0 0-1,0 0 1,0 0-1,1 0 1,-1 0-1,0 1 1,0 0-1,1 0 1,-1 0 0,0 0-1,1 0 1,-1 0-1,0 1 1,1 0-1,-1 0 1,0 0-1,0 0 1,0 0 0,0 0-1,0 1 1,0 0-1,0-1 1,0 1-1,-1 0 1,1 0-1,4 5 1,-3-2 13,1 0-1,-1 0 1,0 0 0,-1 0-1,1 1 1,-1 0-1,0-1 1,0 1 0,-1 0-1,0 0 1,0 1 0,0-1-1,-1 0 1,0 1-1,0-1 1,0 10 0,-3-4 47,0-1 0,0 0 0,-2-1 0,1 1 1,-1 0-1,0-1 0,-1 0 0,-1 0 0,1 0 1,-2-1-1,1 0 0,-1 0 0,0 0 0,-1-1 0,0 0 1,-1-1-1,1 1 0,-13 6 0,-6 4 24,0-1-1,-2-1 1,0-1 0,0-2-1,-36 11 1,37-15-75,-1-1 0,0-1-1,-31 3 1,52-9-18,0 0 0,1-1 0,-1 1 0,0-2 0,0 1 0,0-1 0,0 0 0,1-1 0,-1 0 0,1 0 0,-1 0 0,1-1 0,0 0 0,0-1 0,0 0 0,-12-8 0,17 10-8,-1-1 1,1 1-1,0-1 1,0 0-1,0 0 1,0 1-1,0-1 1,0-1 0,1 1-1,-1 0 1,1 0-1,0 0 1,0-1-1,1 1 1,-1-1 0,0 1-1,1-1 1,0-4-1,0 2-27,1-1-1,0 1 0,1 0 1,-1-1-1,1 1 0,0 0 1,1 0-1,-1 0 1,6-8-1,-3 5 2,1 1 0,0-1 0,0 1 1,1 1-1,0-1 0,0 1 0,1 0 0,0 1 0,0 0 1,0 0-1,1 0 0,14-6 0,-21 11 43,1 0 1,-1 1-1,0-1 0,0 0 1,1 1-1,-1 0 0,0-1 1,1 1-1,-1 0 0,0 0 1,1 0-1,-1 0 0,0 1 1,1-1-1,-1 1 0,0-1 1,1 1-1,-1 0 0,0 0 0,0 0 1,0 0-1,0 0 0,2 2 1,-2-1 8,0 0 1,-1 1-1,1-1 1,-1 0-1,0 1 1,1-1-1,-1 1 1,-1-1-1,1 1 1,0-1-1,0 1 1,-1-1-1,0 1 1,1 0-1,-1-1 1,0 1-1,0 0 1,0 0-1,-1-1 1,1 1-1,-1 2 1,-4 14 173,-1 0 1,0 0-1,-1 0 1,-1-1-1,-1 0 0,0-1 1,-1 0-1,-14 17 1,-2-1 195,0-1 1,-57 51 0,78-78-621,-64 50 241,29-36-2947,37-19 2217,0 1 0,1 0 1,-1-1-1,0 0 0,0 0 0,0 0 1,1 0-1,-1 0 0,0 0 0,0-1 0,-4 0 1,6 1 376,1 0 0,-1-1 0,1 1 0,-1 0 0,1 0 0,-1 0 0,1 0 0,-1-1 1,1 1-1,-1 0 0,1-1 0,-1 1 0,1 0 0,-1-1 0,0 0-1056,1 0 1057,-1 1-1,1-1 0,0 1 0,0-1 0,-1 1 0,1-1 0,0 1 0,0-1 0,0 1 0,0-1 1,-1 1-1,1-1 0,0 1 0,0-1 0,0 1 0,0-2 0,4-6-3703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49 103 2400,'2'-5'1725,"28"-46"10133,6 7-5072,-36 43-6726,0 0-34,0 3-342,-1 0 1,1 0-1,-1 0 1,0-1-1,0 1 1,1 0-1,-1 0 1,-1 0-1,1-1 1,0 1-1,0 0 1,-1-1 0,1 1-1,-1-1 1,1 1-1,-1-1 1,1 0-1,-3 1 1,-39 23-7939,32-18 6018,-8 4-869,-1 0 179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6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152 108 3568,'1'-47'18743,"-5"23"-14276,-2 3-4317,4 20-509,1-1 1,0 1-1,-1 0 1,1 0-1,-1-1 1,1 1-1,-1 0 1,0 0-1,1 1 1,-1-1-1,0 0 0,0 0 1,1 1-1,-1-1 1,0 1-1,0 0 1,0 0-1,0-1 1,0 1-1,0 0 1,-3 1-1,-42 4-8754,22 1 5325,-4 0 117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6.7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340 358 2212,'16'-24'11166,"6"1"-5497,54-39-3407,-57 47-1207,8-7-1172,33-34 1,-9-4-6564,-50 60 6260,0-1 1,-1 0 0,1 0 0,0 0-1,0-1 1,-1 1 0,1 0-1,-1 0 1,1 0 0,-1 0 0,1-1-1,-1 1 1,0 0 0,0 0-1,0-1 1,1 1 0,-1 0-1,0 0 1,-1-1 0,1 1 0,0 0-1,0 0 1,0-1 0,-1 0-1,-5-7-3156</inkml:trace>
  <inkml:trace contextRef="#ctx0" brushRef="#br0" timeOffset="1">43 179 2988,'-4'-8'1998,"-26"-69"10961,28 71-12205,0 0 1,1 1-1,0-1 0,0 0 1,0 0-1,1 0 0,-1 0 1,2 0-1,-1 0 0,1 0 1,1-6-1,-2 11-681,0 0-1,0 0 1,0 0-1,1 1 1,-1-1-1,0 0 1,1 0-1,-1 1 1,1-1-1,-1 0 1,1 1-1,-1-1 1,1 0-1,-1 1 1,1-1-1,0 1 1,-1-1-1,1 1 1,0-1-1,-1 1 1,1 0-1,0-1 1,-1 1-1,1 0 1,0-1-1,0 1 1,0 0 0,-1 0-1,1 0 1,1 0-1,0 0-4,0 0 0,1 1 0,-1-1 1,0 1-1,0 0 0,0 0 0,0 0 0,0 0 0,0 0 0,4 3 0,38 38 511,-20-10-344,-1 1-1,-2 2 1,-1 0-1,24 60 0,-19-29 277,30 122 0,-53-178-1049,0-1 0,-1 0 0,0 0-1,-1 17 1,-1-17-773,0 0-1,-1 0 1,0 0-1,0-1 1,-1 1-1,0-1 1,-8 16-1,5-14-565,0-1 1,-1 1-1,0-1 0,0 0 0,-16 14 1,-28 14-2181,24-22-110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7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2426 134 1212,'17'-24'20386,"-16"24"-20172,0 0 0,-1 0 0,1 0 0,0 0 0,-1 0 1,1 0-1,-1 0 0,1 0 0,0 1 0,-1-1 0,1 0 0,-1 0 0,1 1 0,0-1 0,-1 0 0,1 1 0,-1-1 0,1 0 0,-1 1 1,1-1-1,-1 1 0,0-1 0,1 1 0,-1-1 0,1 1 0,-1-1 0,1 2 0,1 1-159,-1 1 0,1-1 0,-1 1 0,1 0 0,-1-1 0,0 1 0,-1 0 0,1 0 0,-1 0 0,0 0 0,1 0 0,-2-1 0,1 6 0,-3 0 8,1 0 1,-2 0 0,1-1-1,-1 1 1,0-1-1,-1 0 1,0 0-1,0 0 1,-1 0-1,0-1 1,0 0-1,-14 11 1,11-10-63,0-1-1,0 0 1,-1-1 0,0 0 0,0 0 0,0-1 0,-1 0 0,0-1 0,0-1-1,-12 4 1,15-7-5,1 1 0,0-1 0,0 0 0,0-1 0,0 1 0,0-1 0,0-1-1,0 1 1,0-1 0,1-1 0,-1 1 0,1-1 0,-1 0 0,1-1 0,0 1-1,0-1 1,0 0 0,1-1 0,0 0 0,-1 1 0,2-2 0,-1 1 0,0 0-1,-6-12 1,-2-3-10,1 0 1,1-1-1,1 0 0,1-1 0,1 0 0,-7-25 0,14 38 57,-1 1 0,1-1 0,1 0-1,0-17 1,0 24-35,0 1-1,-1-1 1,1 0-1,1 1 1,-1-1-1,0 0 1,0 1-1,0-1 1,1 0-1,-1 1 0,1-1 1,-1 1-1,1-1 1,0 1-1,0-1 1,0 1-1,-1 0 1,1-1-1,1 1 1,-1 0-1,0 0 1,0 0-1,0-1 1,1 1-1,-1 1 1,0-1-1,1 0 1,-1 0-1,1 0 1,-1 1-1,1-1 1,1 0-1,-1 2 12,1-1 0,-1 1 0,0-1 0,0 1 0,0 0-1,1 0 1,-1 0 0,0 1 0,0-1 0,0 0 0,0 1 0,-1-1 0,1 1 0,0 0 0,-1-1 0,1 1 0,-1 0-1,1 0 1,-1 0 0,0 0 0,0 0 0,0 0 0,0 1 0,0-1 0,-1 0 0,2 4 0,1 5 108,0 1 0,-1-1 0,2 24 0,-4-24-57,-1 1 0,0 0 0,-1 0-1,-1-1 1,1 1 0,-2-1 0,0 0 0,0 0 0,-1 0 0,0 0 0,-1-1 0,0 0 0,0 0 0,-1-1 0,-1 1-1,-10 9 1,-6 5 151,-1-1-1,-1 0 0,-2-2 1,-39 23-1,1-7-220,-2-3 0,-1-3 0,-1-3 0,-1-3 0,-2-4 0,-81 14 0,-7-8 0,-287 9 0,119-35 0,255-6 0,-1-2 0,-100-23 0,173 30 0,1 0 0,-1 0 0,1-1 0,0 1 0,-1 0 0,1 0 0,-1-1 0,1 1 0,0-1 0,-1 0 0,1 1 0,0-1 0,-1 0 0,1 0 0,0 1 0,0-1 0,0 0 0,0 0 0,0 0 0,0-1 0,-2-1 0,4 2 0,-1 0 0,1 0 0,-1 0 0,1 0 0,0 0 0,-1 0 0,1 0 0,0 1 0,0-1 0,0 0 0,-1 0 0,1 1 0,0-1 0,0 0 0,0 1 0,0-1 0,0 1 0,0-1 0,0 1 0,2-1 0,72-20 0,-72 20 0,43-8-2480,-26 6-1318,0 1 0,0 1 0,-1 1 0,35 3 1,1 10-1258,-30-3 788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7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1516,'37'25'11969,"3"-11"-4133,-29-12-6626,0 0-1,0-1 1,0 0 0,0-1-1,21-3 1,2-3-1250,1-2 0,-2-1 1,39-17-1,-49 18 360,-12 4-1118,0-1 0,0 0 1,-1-1-1,1 0 0,-1-1 0,9-8 1,-12 9-1036,0 0 0,-1 0 0,0-1 0,0 0 0,-1 0 0,1-1 1,-2 1-1,7-14 0,-4 2-2243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7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1385 16 1176,'-1'-1'825,"0"-1"1,0 1-1,0 0 1,-1 0-1,1 0 0,0 0 1,-1 0-1,1 0 1,-1 0-1,1 1 0,-1-1 1,0 0-1,1 1 0,-4-1 1,-29 0 6327,-30 16-1858,63-14-5229,-49 16 1492,2 3 0,-66 35 0,-88 65-1074,101-57-375,-170 104-1724,107-64-2989,-1-3-6062,64-38 2225,55-32 4361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8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1365 50 3360,'32'-49'24715,"-44"70"-24433,-1 0 1,-1 0-1,-1-1 0,-1-1 0,-1-1 1,0 0-1,-30 22 0,21-19 40,-2-2 0,0 0 0,-1-2 0,-1-1 0,-33 12 1,49-23-328,0-1 0,0 0 0,-1-1 0,0 0 0,-27 0 0,36-2 3,1-1 0,-1 0 0,1-1 0,0 1 0,0-1 0,-1 0 0,1 0 0,0-1 0,0 1 0,0-1 0,0 0 0,0-1 1,0 1-1,1-1 0,-1 0 0,1 0 0,0 0 0,0-1 0,-6-5 0,8 5-6,0 0 0,1 1 0,-1-1 1,1 0-1,-1 0 0,1 0 0,1 0 0,-1 0 0,0 0 0,1 0 0,0 0 1,0 0-1,0 0 0,1 0 0,-1 0 0,1 0 0,0 0 0,0 0 1,0 0-1,1 0 0,-1 0 0,1 0 0,4-6 0,1-3-20,1 1-1,1 0 1,0 0-1,0 0 1,14-11 0,-10 10-2,2 0 0,0 2-1,19-13 1,-29 21 25,0 0-1,1 0 1,-1 0-1,1 1 0,-1 0 1,1 0-1,0 0 1,0 1-1,0 0 0,0 0 1,0 0-1,0 1 1,12 1-1,-17-1 5,-1 0-1,1 0 1,0 0 0,0 0 0,0 1-1,-1-1 1,1 0 0,0 1-1,0-1 1,-1 1 0,1-1 0,0 1-1,0-1 1,-1 1 0,1-1-1,-1 1 1,1 0 0,-1-1 0,1 1-1,-1 0 1,1 0 0,-1-1 0,1 1-1,-1 0 1,0 0 0,0 0-1,1-1 1,-1 2 0,-4 29 8,-23 24 55,-6-15 124,0-2 1,-3-1-1,-1-2 0,-82 59 1,30-23-23,51-41-164,2 1 0,2 2 0,0 1 0,3 2 0,1 1 0,1 2 0,-23 42 0,32-45-49,-2-1 0,-1-1 0,-2-1 0,-1-1 1,-1-2-1,-2 0 0,-1-2 0,-1-1 0,-2-2 0,0-1 0,-56 30 0,88-53-167,1-1-1,-1 1 1,0-1-1,0 1 0,0-1 1,-1 1-1,1-1 1,0 0-1,0 1 1,0-1-1,0 0 0,0 0 1,0 0-1,0 0 1,0 0-1,-1 0 1,1 0-1,0 0 0,-1-1 1,2 1-111,-1-1 0,1 1-1,-1-1 1,1 1 0,-1-1 0,1 1 0,0-1 0,-1 1-1,1-1 1,0 1 0,-1-1 0,1 0 0,0 1 0,0-1-1,0 1 1,0-1 0,0 0 0,-1 1 0,1-1 0,0 0-1,0 1 1,0-1 0,1 0 0,-1-4-1143,1 1 1,0 0-1,0 0 1,1 0-1,-1 0 1,1 0-1,0 0 1,2-4-1,9-10-2837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8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576 132 1988,'12'-29'5889,"2"-17"9606,-7 23-8832,1 2-3931,-8 20-2843,0 1 0,-1-1 0,1 0 1,0 1-1,0-1 0,-1 0 0,1 1 0,0-1 0,-1 1 0,1-1 0,-1 1 1,1-1-1,-1 1 0,1-1 0,-1 1 0,1-1 0,-1 1 0,1 0 1,-1-1-1,1 1 0,-1 0 0,0-1 0,1 1 0,-1 0 0,1 0 0,-1 0 1,0 0-1,1-1 0,-1 1 0,0 0 0,1 0 0,-1 0 0,0 0 1,1 0-1,-1 1 0,-1-1 0,-35-1-6589,31 1 5606,-68 2-11917,44-4 8679</inkml:trace>
  <inkml:trace contextRef="#ctx0" brushRef="#br0" timeOffset="1">140 66 3632,'-8'-6'21722,"19"-5"-15551,0 7-7853,-19 19-228,-1-5-674,-1 0 0,0-1 0,-1 0 0,0-1 0,0 0 0,-1 0 1,0-2-1,-16 8 0,-4 0-1378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860 3 2284,'6'-1'1805,"-1"0"1,1 0-1,-1 1 0,1 0 0,0 0 0,-1 1 0,9 1 0,-11-1-850,1 0 0,0 0 0,0 1-1,0 0 1,-1-1 0,1 1 0,-1 1-1,7 4 1,-6-3-530,0 0-1,0 1 0,0 0 1,-1 0-1,1 0 0,-1 0 1,0 0-1,-1 1 1,1-1-1,-1 1 0,0 0 1,2 11-1,-2-4-652,0 0-1,-1 0 1,-1 0 0,0 0-1,0 1 1,-1-1 0,-1 0-1,-6 23 1,-13 13 1899,19-45-1671,-1 1 1,0-1 0,0 0 0,-1 0-1,1-1 1,-1 1 0,0-1-1,1 1 1,-2-1 0,1 0 0,0-1-1,-1 1 1,1-1 0,-7 3-1,-1-2-11,0 0 0,0 0 0,-1-2-1,-14 2 1,-35 5 56,56-6-43,1 0-1,-1 0 1,1 1 0,0 0-1,-1 0 1,1 0 0,0 1-1,1-1 1,-1 1-1,1 0 1,0 1 0,0-1-1,0 1 1,0 0 0,1 0-1,-3 5 1,-7 13 25,1 1 0,-12 32 0,18-41 7,-30 73 276,-4-2 1,-4-1 0,-4-3-1,-3-2 1,-3-2-1,-82 89 1,115-143-400,-6 7-590,-1-2-1,-46 39 0,72-67 352,0 0-1,0 1 0,1-1 0,-1 0 0,0 0 0,0 0 0,0-1 0,0 1 0,0 0 0,0-1 0,0 1 0,-1-1 0,1 0 0,-3 0 0,3 0-338,0 0-1,0-1 1,1 1-1,-1-1 1,0 0 0,1 0-1,-1 1 1,1-1-1,-1 0 1,1 0-1,-1-1 1,1 1 0,0 0-1,0 0 1,-1-1-1,1 1 1,0-1 0,0 1-1,0-1 1,1 1-1,-1-1 1,0 1-1,0-1 1,1 0 0,-1 1-1,0-5 1,-3-13-3646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9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467 100 1568,'19'-28'4049,"-14"19"-1729,1 0 1,0 0 0,0 1-1,1 0 1,0 0 0,15-13-1,-22 21-2257,0 0 0,1 1 0,-1-1 0,1 0 0,-1 0 0,0 0 0,0 0 0,1 1 0,-1-1 0,0 0 0,1 0 0,-1 1 0,0-1 0,0 0 0,1 0 0,-1 1 1,0-1-1,0 0 0,0 1 0,1-1 0,-1 0 0,0 1 0,0-1 0,0 0 0,0 1 0,0-1 0,0 0 0,0 1 0,0-1 0,0 1 0,0-1 0,0 0 0,0 1 0,0-1 0,0 0 0,0 1 0,0-1 0,0 0 0,0 1 0,0-1 0,0 0 0,-1 1 0,1-1 0,0 1 0,-4 20 642,-3-5-389,-2 1 0,0-2 0,0 1 0,-2-1 0,0-1 0,0 0 0,-2 0 0,1-1 0,-21 15 0,-21 15 326,-63 37 0,108-74-564,-16 11 71,2-1-51,-1 0 0,-1-1 0,-1-2 1,0 0-1,-51 16 0,76-29-98,1 1 0,0-1 1,-1 0-1,1 0 0,-1 0 0,1 0 0,0 0 0,-1 0 1,1 0-1,-1 1 0,1-1 0,-1 0 0,1-1 0,0 1 1,-1 0-1,1 0 0,-1 0 0,1 0 0,-1 0 0,1 0 1,0 0-1,-1-1 0,1 1 0,0 0 0,-1 0 0,1-1 1,0 1-1,-1 0 0,1-1 0,0 1 0,-1 0 0,1-1 1,0 1-1,0 0 0,-1-1 0,1 1 0,0 0 0,0-1 1,0 1-1,-1-1 0,6-23-13,21-29-34,-23 48 40,0-1-42,8-16-392,1 1-1,1 0 1,1 1-1,0 0 1,2 1 0,21-20-1,-37 39 255,0-1 0,1 1 0,-1-1 0,1 1 0,-1-1 0,1 1 1,-1 0-1,1-1 0,-1 1 0,1 0 0,-1 0 0,1-1 0,0 1 0,-1 0 0,1 0 0,-1 0 0,1 0 0,0-1 0,-1 1 0,1 0 0,-1 0 0,1 0 0,0 0 0,0 1 1,2 12-4786,-13 28-3100,8-34 6815,-6 22-2595,-2 3 191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49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1664 264 1552,'13'-54'10786,"9"-3"-4841,-15 40-5219,1 0 0,1 0 1,1 1-1,1 0 0,0 1 0,0 0 1,19-17-1,-30 31-701,1 1-1,-1-1 1,0 1 0,1-1 0,-1 1 0,1-1-1,-1 1 1,0 0 0,1-1 0,-1 1-1,1 0 1,-1-1 0,1 1 0,0 0-1,-1-1 1,1 1 0,-1 0 0,1 0 0,-1 0-1,1 0 1,0 0 0,-1 0 0,1 0-1,-1 0 1,1 0 0,0 0 0,-1 0 0,1 0-1,0 0 1,-1 0 0,1 0 0,-1 0-1,1 1 1,-1-1 0,1 0 0,-1 1 0,1-1-1,-1 0 1,2 1 0,-1 1 29,0 1 0,0-1 1,0 0-1,0 0 0,0 1 0,-1-1 1,1 0-1,-1 1 0,1-1 0,-1 4 0,-3 61 534,-1-37-420,-2 0-1,-2 0 0,0-1 0,-2 0 0,-1-1 0,-1 0 1,-2 0-1,0-2 0,-2 0 0,-22 28 0,36-52-165,1 0-1,0 0 0,-1 0 1,1 0-1,-1-1 0,0 1 1,1-1-1,-1 1 1,0-1-1,0 0 0,0 1 1,0-1-1,0 0 0,0-1 1,-1 1-1,1 0 0,0 0 1,0-1-1,0 1 1,-1-1-1,1 0 0,0 0 1,-1 0-1,1 0 0,0 0 1,-1 0-1,1-1 0,0 1 1,0-1-1,-1 0 1,-2 0-1,-2-4-1,0 0 0,0 0 1,0-1-1,1 0 0,0 0 1,-10-13-1,-11-10 64,25 28-38,0 0 1,0 0-1,0 0 0,0 0 0,0 0 0,0 0 0,0 1 0,0-1 0,-1 1 1,1-1-1,0 1 0,0 0 0,-1 0 0,1 0 0,0 0 0,0 0 0,0 1 1,-1-1-1,1 1 0,0-1 0,0 1 0,-3 1 0,-52 26 448,44-20-338,-122 63 439,-3-6 0,-156 50 1,200-85-254,0-4 1,-2-4 0,-1-5-1,-130 8 1,200-24-323,-73 1 0,93-3 0,0 1 0,0-1 0,0 0 0,0-1 0,0 0 0,1 0 0,-1 0 0,1-1 0,-1 0 0,-11-7 0,16 8 0,0 1 0,1-1 0,-1 1 0,1-1 0,-1 0 0,1 0 0,0 1 0,0-1 0,-1 0 0,1 0 0,1 0 0,-1 0 0,0 0 0,0-1 0,1 1 0,-1 0 0,1 0 0,0 0 0,0 0 0,0-1 0,0 1 0,0 0 0,0 0 0,0-1 0,1 1 0,-1 0 0,1 0 0,-1 0 0,1 0 0,0 0 0,2-3 0,-1 1 0,0 0 0,0 0 0,1 0 0,-1 1 0,1-1 0,0 1 0,0 0 0,1 0 0,-1 0 0,1 0 0,-1 0 0,1 1 0,0-1 0,5-1 0,77-26-4585,-33 12-3993,73-35 0,-93 36 4177,3 1 148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1025 83 744,'11'11'10011,"-10"3"-4237,-2-11-5391,-1 1 1,1 0 0,-1-1-1,0 0 1,0 1 0,-1-1-1,1 0 1,-4 4 0,-7 7-344,-1-1 0,-23 16 0,30-24 12,0-1 1,0 0 0,0 0-1,0 0 1,0-1-1,-1-1 1,1 1-1,-1-1 1,0 0 0,0-1-1,1 0 1,-16 1-1,20-2-51,0-1 0,0 1-1,0-1 1,0 1 0,0-1-1,0 0 1,0 0 0,0-1-1,0 1 1,0 0 0,1-1-1,-1 0 1,0 0 0,1 0 0,-1 0-1,1 0 1,0 0 0,0 0-1,0-1 1,0 1 0,0-1-1,0 0 1,1 1 0,-1-1-1,1 0 1,0 0 0,0 0-1,0 0 1,0 0 0,1 0-1,-1 0 1,1 0 0,-1 0 0,1-5-1,0-12-60,0 1 1,1-1-1,1 1 0,1 0 0,0 0 0,8-23 1,-16 52 221,0 0 1,0-1 0,-2 1 0,1-1 0,-1 0 0,0-1 0,-1 0 0,-9 8 0,-14 13 401,-36 26 1,-20 4-1,-96 50-1,-4-12-4650,46-32-10093,114-52 10862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50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318 150 700,'26'-30'4554,"11"-18"7443,8-12 2292,-44 60-14271,-1 0 0,0 0 0,0 0 0,0 0 1,1 0-1,-1-1 0,0 1 0,0 0 0,0 0 0,0 0 0,1-1 0,-1 1 0,0 0 0,0 0 0,0-1 0,0 1 0,0 0 0,0 0 0,0-1 0,1 1 1,-1 0-1,0 0 0,0-1 0,0 1 0,0 0 0,0-1 0,0 1 0,0 0 0,0 0 0,-1-1 0,1 1 0,0 0 0,0 0 0,0-1 0,0 1 0,0 0 1,0 0-1,0-1 0,-1 1 0,1 0 0,0 0 0,0 0 0,0-1 0,0 1 0,-1 0 0,1 0 0,0 0 0,0 0 0,-1 0 0,1-1 0,0 1 0,0 0 1,-1 0-1,1 0 0,0 0 0,0 0 0,-1 0 0,-26-1-999,-29 12-2368,-10 7-1738,-155 50-12881,168-50 13941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50.5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75 552,'-2'0'957,"0"1"1,0 0-1,0 0 0,0 0 1,0-1-1,0 1 0,0-1 1,0 0-1,0 1 0,0-1 1,0 0-1,0 0 0,0 0 0,0-1 1,0 1-1,0 0 0,0-1 1,0 1-1,0-1 0,-2-1 1,0-13 6744,13-11-7299,-4 15 344,8-12-8985,8 45-10572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51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1123 1052,'-1'-1'580,"1"0"0,-1 0 0,0 0 0,1 0 0,-1 0 1,1 0-1,-1 0 0,1 0 0,0 0 0,-1 0 0,1 0 0,0 0 0,0 0 0,0 0 0,0-1 0,0 1 0,0 0 0,0 0 0,0 0 1,0 0-1,0 0 0,1-1 0,-1 1 0,0 0 0,1 0 0,-1 0 0,2-1 0,0-1-29,0 0-1,1 0 1,-1 1 0,1-1 0,-1 1-1,1 0 1,0 0 0,0 0-1,4-2 1,11-4-182,0 0 0,30-8 0,-43 15 259,22-6-103,1 2 0,-1 1 0,44 0 0,-37 3-138,60-11 1,243-54-250,468-31 0,1111 2-605,-1512 79 351,429-74 1,302-26-551,-1057 110 681,665-80 138,-590 53-108,-1-7 0,289-120 0,-400 142 43,176-69 108,-180 75 1412,76-13 0,-35 19-815,-85 5-2693,1 0 1,0 0-1,0-1 0,0 0 1,0-1-1,-10-5 0,-7-2-3063,-5 1 318,-3-1 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1448,'96'-1'13996,"17"0"-10942,-28 4-7680,1 5-3724,-64-5 5312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1733 637 1172,'-6'-1'1645,"0"0"0,0 0 0,0-1 0,0 0 0,0 0 1,1 0-1,-11-6 0,15 7-1359,0 0-1,0 1 1,0-1 0,0 0 0,0 0 0,1 0 0,-1 0 0,0 0-1,1 0 1,-1 0 0,1 0 0,-1 0 0,1 0 0,-1 0-1,1 0 1,0 0 0,-1 0 0,1-1 0,0 1 0,0 0 0,0 0-1,0 0 1,0-2 0,12-24 296,-4 17-538,1 1-1,0 0 1,0 0 0,1 1 0,0 0 0,0 1 0,1 0 0,0 0 0,17-7 0,0 2-88,1 1 0,52-13 1,-73 22 30,56-10-56,-60 12 68,-1-1-1,1 1 0,-1 0 0,1 0 1,-1 0-1,0 1 0,1-1 1,-1 1-1,1 0 0,-1 0 1,0 0-1,0 0 0,0 1 0,1-1 1,4 4-1,-8-4 2,1-1 0,-1 1 1,1 0-1,-1-1 0,1 1 0,-1-1 1,1 1-1,-1 0 0,0-1 0,1 1 1,-1 0-1,0-1 0,0 1 0,1 0 1,-1 0-1,0-1 0,0 1 0,0 0 1,0 0-1,0 0 0,0-1 0,0 1 1,0 0-1,-1 0 0,1-1 0,0 1 1,-1 1-1,-15 21-8,-27 9-40,-3-5-80,-2-2-1,-92 34 1,107-48 127,0-1 0,-1-2-1,0-2 1,0-1-1,-53 1 1,81-6 4,1 0-1,-1 0 1,0-1-1,1 1 1,-1-1 0,1-1-1,-1 1 1,1-1-1,0 0 1,-1 0 0,1 0-1,0-1 1,0 0-1,1 0 1,-1 0 0,-7-7-1,9 7 9,1 0-1,0-1 0,0 1 0,0 0 1,0-1-1,1 0 0,0 1 1,-1-1-1,1 0 0,0 0 0,1 0 1,-1 0-1,1 0 0,0 0 1,0 0-1,0 0 0,0 1 0,1-1 1,-1 0-1,1 0 0,0 0 0,0 0 1,1 0-1,2-5 0,20-50 207,4-10-11,34-128-1,-50 146-55,-4 23 525,-2 0 0,-1 0 0,3-40 1,-34 112 57,8-17-701,-115 204 8,115-200-48,-57 85-240,-137 162-1,209-275 214,1 0 0,0 0 0,-1 0 0,1-1 0,-1 1 0,0-1 0,0 1 0,0-1 0,0 0 0,-1 0 0,1-1 0,0 1 0,-1-1 0,1 1 0,-1-1 0,0 0 0,-6 0 0,7-1 4,1 0 1,-1-1 0,0 0-1,1 0 1,-1 0 0,0 0-1,1 0 1,-1 0-1,1-1 1,0 1 0,-1-1-1,1 1 1,0-1-1,0 0 1,0 0 0,0 0-1,0 0 1,1-1 0,-1 1-1,0 0 1,1-1-1,0 1 1,0-1 0,-1-2-1,-4-8-42,0 0 0,1 0 1,1 0-1,0-1 0,1 1 0,1-1 0,0 0 0,0-21 0,0 40 70,1 0-1,-1 0 0,0 0 1,-1-1-1,1 1 0,-1-1 1,0 0-1,0 1 0,-4 3 1,-4 8 15,4-6 3,0-1-1,0 0 1,-1 0-1,0 0 1,-15 11-1,18-16-2,1 0 0,-1-1 0,0 1 0,0-1-1,-1 0 1,1-1 0,-1 1 0,0-1 0,1 0-1,-1-1 1,0 1 0,-10 0 0,14-2-11,0-1 0,0 0 1,0 0-1,0 0 0,0 0 0,0 0 1,0 0-1,0 0 0,0-1 0,0 1 0,1-1 1,-1 1-1,0-1 0,1 0 0,0 1 1,-1-1-1,1 0 0,0 0 0,0 0 1,0 0-1,0 0 0,0 0 0,0 0 1,1-1-1,-1 1 0,1 0 0,0 0 1,-1-1-1,1-3 0,-1-5 4,0 1 0,0-1 0,1 0 0,0 1 0,2-13 0,-1 20 16,0 0 0,-1 0 0,1 1 0,-1-1 0,0 0 0,0 0 0,0 1 0,0-1 0,-1 0 0,1 0 0,-1 1 0,1-1 0,-1 0 0,0 1 0,-2-5 0,2 6-8,0 0 1,-1 0-1,1 0 0,0 0 0,0 1 0,-1-1 0,1 0 1,0 1-1,-1-1 0,1 1 0,-1 0 0,1-1 0,-1 1 0,1 0 1,0 0-1,-1 0 0,1 0 0,-1 0 0,1 0 0,-1 0 1,1 1-1,-1-1 0,1 1 0,0-1 0,-1 1 0,1-1 1,0 1-1,-1-1 0,1 1 0,-2 1 0,-80 41 328,-97 64 0,33-17-2416,40-28-3987,2-1-5069,94-54 9743,-19 10-1948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0 988,'4'4'1207,"1"-1"0,-1 0-1,1 0 1,0 0 0,-1-1-1,8 3 1,34 7 2764,54-6-2541,-52-5-836,120 7-3217,0-10-6584,-131-1 6687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2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1138 689 388,'-14'-7'7327,"1"0"3676,13 7-10793,0-1 0,0 0 0,0 0 0,0 0 0,0 0 0,0 0 0,0 0 1,0 1-1,0-1 0,0 0 0,1 0 0,-1 0 0,0 0 0,1 0 0,-1 1 0,1-1 1,-1 0-1,1 0 0,-1 1 0,1-1 0,-1 0 0,2 0 0,8-11-16,1 1 0,0 0-1,1 1 1,0 0 0,0 1 0,1 0-1,1 1 1,-1 0 0,1 1 0,1 1-1,-1 0 1,1 1 0,0 1-1,0 0 1,31-3 0,15 0-210,0 4 0,103 6 0,-161-3 16,54 6 10,-54-6-6,0 1 0,0 0-1,0-1 1,0 1 0,0 0-1,0 0 1,0 1 0,0-1 0,0 1-1,0-1 1,-1 1 0,1 0-1,-1 0 1,5 4 0,-6-4-2,-1 0 1,1 0-1,0 0 1,-1 0-1,1 0 1,-1 1-1,0-1 1,0 0-1,0 0 0,0 0 1,0 1-1,0-1 1,0 0-1,-1 0 1,1 0-1,-1 0 1,0 0-1,1 0 1,-1 0-1,0 0 1,-1 2-1,-27 42 25,25-41-22,-10 12-2,-1 0-1,-1-2 0,0 0 1,-1 0-1,-1-2 0,0 0 0,0-1 1,-1-1-1,-1-1 0,0 0 0,-1-2 1,1 0-1,-1-1 0,-1-2 1,1 0-1,-33 3 0,49-7-2,0-1 1,0 0-1,0 0 0,0 0 0,-1-1 1,1 0-1,0 0 0,0 0 0,0 0 1,0-1-1,1 0 0,-1 0 0,0 0 1,1 0-1,-1-1 0,1 0 0,-7-6 1,7 5-3,1 0 0,0-1 1,0 0-1,0 1 1,0-1-1,1 0 0,0 0 1,0-1-1,0 1 1,1 0-1,-1-1 0,1 1 1,1 0-1,-1-1 1,1 0-1,0-6 0,19-478 90,-19 432 868,9-66 1,-8 117-726,-1 4-179,0 1 0,0 0 0,0 0 0,0-1 0,0 1 0,1 0 0,-1-1 0,1 1 0,-1 0 1,1 0-1,0 0 0,0 0 0,0 0 0,0 0 0,2-3 0,-6 9-39,0 0 0,1 1 0,-1-1-1,1 1 1,0-1 0,0 1 0,0 0 0,0 0 0,1-1 0,-1 10 0,-4 4-34,-15 42-61,-3 0 1,-2-2-1,-4 0 0,-65 96 0,62-109-151,17-26 84,1 1 0,2 1-1,0 0 1,-14 30-1,24-45 103,0 0 1,0 0-1,-1 0 0,0-1 0,0 1 0,-6 5 1,8-8 26,0-1 0,-1 0 0,1 0 0,0 0 0,-1 0-1,1 0 1,-1 0 0,0-1 0,0 0 0,1 1 0,-1-1 0,0 0 0,0 0 0,0 0 0,-4 0 0,5-2 12,0 1 1,0-1-1,0 1 0,0-1 0,1 0 1,-1 0-1,0 0 0,1 0 0,-1 0 0,0 0 1,1-1-1,0 1 0,-1 0 0,1-1 0,0 1 1,0-1-1,-1 0 0,1 1 0,0-1 1,1 0-1,-1 1 0,0-1 0,0 0 0,1 0 1,-1 0-1,1 0 0,0 0 0,-1 0 0,1 0 1,0 0-1,1-3 0,-2-4-95,0-1 0,1 1-1,0-1 1,1 1 0,3-13-1,-3 16 56,2 0 0,-1-1-1,1 1 1,0 0-1,0 0 1,7-8-1,-8 11 40,-1 1 0,1 0 0,0 0 0,0 0 0,0 0 0,0 0-1,0 0 1,0 0 0,1 1 0,-1-1 0,1 1 0,-1-1 0,1 1-1,-1 0 1,1 0 0,0 0 0,-1 1 0,6-2 0,-7 3 7,-1-1 0,1 1 0,0-1 0,0 1 0,0 0 0,-1-1 0,1 1 0,0 0 1,-1 0-1,1-1 0,0 1 0,-1 0 0,1 0 0,-1 0 0,1 0 0,-1 0 0,0 0 0,1 0 0,-1 0 1,0 0-1,0 0 0,0 0 0,1 0 0,-1 0 0,0 0 0,0 0 0,0 0 0,-1 0 0,1 0 0,0 1 1,-5 34 32,-4-17 26,-1-1 0,0 0-1,-1-1 1,-1 0-1,-1-1 1,0 0-1,-1-1 1,-1 0 0,0-1-1,-1-1 1,-1-1-1,0 0 1,-19 10-1,34-21-46,0 1-1,1-1 0,-1 0 1,0 0-1,0 0 0,0 0 0,0 0 1,0 0-1,0-1 0,0 1 1,0 0-1,0-1 0,0 0 0,0 0 1,0 1-1,0-1 0,0 0 1,0-1-1,0 1 0,0 0 0,-1 0 1,1-1-1,0 0 0,0 1 1,0-1-1,0 0 0,1 0 0,-1 0 1,0 0-1,0 0 0,1 0 1,-1-1-1,0 1 0,1-1 0,-1 1 1,1-1-1,0 1 0,-1-1 1,1 0-1,0 0 0,0 1 0,0-1 1,0 0-1,1 0 0,-1 0 1,0 0-1,1 0 0,-1 0 0,1-3 1,-4-15 19,1 1 0,1-1 0,1 1-1,2-26 1,-1 26-14,1 11 0,-1 3 15,1 1 0,-1 0 0,0-1-1,0 1 1,0 0 0,-1 0 0,1-1 0,-1 1 0,0 0 0,0 0-1,-3-7 1,1 11 3,1-1 0,0 1 1,0 0-1,0 0 0,0 0 0,0 0 0,0 0 0,0 0 0,0 1 0,0-1 0,0 1 0,0-1 0,0 1 1,0 0-1,0 0 0,-2 1 0,-35 21 137,27-15-80,-317 220-1799,300-206 707,-44 35-6008,4 6-6456,53-47 10079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1545 0 236,'-35'1'2780,"-52"9"0,-95 28-2428,108-21 301,-487 122 1396,191-29-4724,216-60-830,72-22 1527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536 462 1608,'-2'-1'476,"1"0"-1,-1-1 1,1 1-1,-1 0 1,1-1 0,0 1-1,-1-1 1,1 1-1,0-1 1,0 1 0,0-1-1,0 0 1,1 0-1,-1 1 1,0-1 0,1 0-1,-1 0 1,1 0-1,0 0 1,-1 0-1,1 0 1,0 0 0,0 0-1,0 1 1,1-1-1,-1 0 1,0 0 0,2-3-1,1 0 129,0 0-1,0 0 0,1 0 1,-1 0-1,1 1 0,0 0 1,1 0-1,7-6 1,33-30 573,34-27-690,-72 62-480,0 1 1,1 0 0,-1 0-1,1 0 1,0 1-1,0 0 1,0 0 0,0 1-1,14-3 1,-19 5-2,0 0-1,0 1 1,0-1 0,0 0 0,0 1 0,0 0-1,-1-1 1,1 1 0,0 0 0,0 1 0,-1-1-1,1 0 1,0 1 0,-1 0 0,0-1 0,1 1-1,-1 0 1,0 0 0,0 0 0,0 1 0,0-1-1,0 0 1,0 1 0,-1-1 0,3 6 0,4 9 0,-1 0 0,0 0 0,5 23-1,3 8 2,-8-34-58,-7-13-58,-10-8-2,1 5 116,1-1 0,0 1 0,-1 0 0,1 1 1,-1 0-1,0 1 0,1-1 0,-1 1 0,-15 3 0,-79 17-3,98-19-4,-65 20 3,-124 55 0,141-52 167,0-2 0,-2-2 1,0-3-1,-68 11 0,120-27-121,1 0 0,-1-1 0,0 0 0,0 0 0,1 0 0,-1 0 0,0 0 0,1 0-1,-1-1 1,0 1 0,1-1 0,-1 0 0,1 0 0,-1 0 0,1 0 0,-1 0 0,1 0 0,0-1 0,-1 1 0,1-1 0,0 1 0,0-1 0,-3-4 0,3 3 4,0 0 0,1-1 1,0 1-1,0 0 0,0-1 0,0 1 0,0-1 1,1 1-1,-1-1 0,1 1 0,0-1 0,0 1 1,0-1-1,1 1 0,-1-1 0,1 1 1,0-1-1,2-5 0,27-73 234,53-102 0,-57 128-257,-10 22-111,-8 12-44,2 1-1,0 1 1,2 0-1,0 0 1,1 1-1,1 0 1,17-17-1,-22 32-2548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11 728,'23'-11'25667,"-37"18"-26166,-67 39-4418,-10 5-6240,21-15 4473,31-17 3650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999 257 2140,'0'2'964,"0"0"1,0 0-1,-1 1 0,1-1 0,-1 0 1,1 0-1,-1 0 0,0 0 1,0 0-1,0 0 0,-1 2 0,-21 21 3820,-37 19-4410,35-27 780,-1 3-975,-19 15-475,-1-2 0,-1-2 0,-98 48 0,89-61-2745,53-17 2674,0-1-1,-1 1 1,1 0 0,0-1-1,0 1 1,-1-1-1,1 0 1,0 0 0,-1 0-1,1-1 1,0 1 0,0-1-1,-1 0 1,1 0-1,-4-1 1,6 0 217,-1 0-1,1-1 1,-1 1 0,1 0 0,0 0-1,0-1 1,0 1 0,0 0-1,0-1 1,0 1 0,1-1 0,-1 1-1,1-1 1,0 0 0,0 1 0,0-1-1,0 1 1,0-1 0,0 1-1,1-1 1,-1 1 0,1-1 0,0 1-1,0-1 1,1-2 0,28-64-34,-29 68 161,23-41 193,2 2 0,2 1 0,1 1 1,2 1-1,70-63 0,-65 70 335,54-37-1,-79 60-236,-1 0-1,1 1 1,1 0-1,-1 1 1,1 0-1,0 1 1,0 1-1,0-1 1,1 2-1,18-2 1,-31 4-213,1-1 1,-1 1-1,1 0 1,0 0-1,-1 0 1,1 0 0,-1-1-1,1 1 1,0 0-1,-1 0 1,1 0-1,-1 0 1,1 1 0,0-1-1,-1 0 1,1 0-1,-1 0 1,1 0-1,0 1 1,-1-1 0,1 0-1,-1 0 1,1 1-1,-1-1 1,1 0-1,-1 1 1,1-1-1,-1 1 1,0-1 0,1 1-1,-1-1 1,1 1-1,-1-1 1,0 1-1,0-1 1,1 1 0,-1-1-1,0 1 1,0-1-1,0 1 1,1 0-1,-1-1 1,0 1 0,0-1-1,0 1 1,0 0-1,0-1 1,0 1-1,0-1 1,0 1-1,-1 0 1,1-1 0,0 1-1,0-1 1,0 1-1,-1 0 1,1-1-1,0 1 1,0-1 0,-1 1-1,1-1 1,-1 1-1,1-1 1,0 0-1,-1 1 1,1-1 0,-1 1-1,0 0 1,-32 29 1816,-65 32-166,-141 97 1121,199-129-2550,2 1 1,1 3-1,-57 66 1,84-88-277,0 2 1,0-1-1,1 1 1,1 0 0,-10 25-1,16-35-26,1 1 0,-1-1 0,1 1 0,0-1 1,0 1-1,1 0 0,-1 0 0,1-1 0,0 1 0,1 0 0,-1 0 0,1-1 0,0 1 0,0 0 0,0-1 0,1 1 0,-1-1 1,1 0-1,0 1 0,1-1 0,-1 0 0,1 0 0,4 6 0,5 3-142,-4-5-196,0 1 1,-1 0-1,0 1 1,0 0-1,-1 0 1,6 12 0,-11-19 298,0-1 0,-1 1 1,1-1-1,-1 0 1,1 1-1,-1-1 1,0 1-1,0-1 0,0 1 1,0-1-1,-1 1 1,1-1-1,-1 1 0,1-1 1,-1 1-1,0-1 1,0 0-1,0 1 1,0-1-1,0 0 0,-1 0 1,1 0-1,-1 0 1,1 0-1,-1 0 0,0 0 1,0-1-1,0 1 1,0 0-1,0-1 1,0 0-1,0 1 0,0-1 1,-5 2-1,-9 3 213,0 0 1,-1 0-1,0-2 0,0 0 0,0 0 0,0-2 0,0 0 1,-1-2-1,1 1 0,-1-2 0,1 0 0,0-2 0,-1 1 1,1-2-1,0-1 0,1 0 0,-1-1 0,-25-13 0,37 17-24,0-1-1,0 0 1,1 0-1,0-1 1,-1 1-1,1-1 1,0 0-1,1 0 1,-1 0-1,1-1 1,0 1-1,0-1 1,0 0-1,1 0 1,-1 0-1,1 0 1,-2-7-1,3 5-4,1 1 0,0-1-1,-1 1 1,2 0 0,-1-1 0,1 1-1,0-1 1,0 1 0,1 0 0,0 0-1,0-1 1,5-9 0,8-10 80,1 1-1,1 0 1,1 1 0,2 1 0,21-20-1,-34 35-203,173-172 201,-144 148-307,1 2-1,2 2 0,53-31 0,-82 54-255,1 0-1,-1 0 1,0 1-1,21-4 1,-27 7-277,0 0 1,0 1 0,0 0 0,0 0-1,0 0 1,1 0 0,5 2-1,-8-2-103,0 1-1,0-1 1,0 1-1,0 0 1,0 0-1,0 0 1,0 0-1,-1 0 1,1 0-1,0 1 1,-1-1-1,1 0 1,-1 1-1,0-1 1,1 1-1,0 2 0,6 8-2515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2088,'7'8'2748,"0"-4"117,-3 0-653,1-2-560,0-4-396,-1 0-272,-2-2-200,1 0-264,1-2-444,-4-2-504,0-1-456,-2-3-584,-5-2-632,0 1-488,-6 1-289,1 2-79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1379 28 1216,'16'-3'20183,"-24"3"-15749,-10 3-5064,-71 12 2031,-1-4 1,-99-1-1,-181-17-179,-91 3-544,452 4-669,-6 0-3,1 1 0,-1 0 0,1 1 0,-1 0 0,1 1 0,0 1 0,0 0 0,-19 9 0,20 1-271,21-6-1283,-5-8 1190,-1 1-1,1 0 1,-1-1 0,1 0 0,0 0 0,-1 1 0,1-2 0,0 1 0,-1 0 0,1 0 0,2-2 0,8-3-2034,0-1 0,-1-1 0,0 0 0,0-1 0,0 0 0,-1 0 0,12-14 0,-3 5-616,0 1 256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1232,'8'2'16281,"-18"7"-12374,-2-2-3444,-110 36 2183,-65 27-1825,170-62-830,-1 2 1,2-1-1,-1 2 1,1 0 0,1 1-1,0 1 1,-25 26-1,37-35-137,0-1 0,0 1 0,0-1 0,1 1-1,0 0 1,-1 0 0,1 0 0,0 0 0,1 0-1,-1 0 1,1 1 0,0-1 0,0 1 0,0-1-1,0 6 1,2-6-474,0-1 0,0 1 0,0-1 1,0 0-1,0 1 0,1-1 0,0 0 0,-1 0 0,1 0 0,0 0 0,0 0 0,1 0 0,-1 0 1,1-1-1,-1 1 0,1-1 0,0 0 0,6 4 0,23 17-6364,-14-11 3675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16 716,'25'-16'19607,"-37"21"-18670,-1 0 0,0-1 0,-23 4 0,-88 2-762,52-5 81,56-4-237,-4 1-1,0 0-1,-33 9 1,49 68 13,-3-39 63,-3 1 0,-1-2 0,-2 0-1,-20 44 1,-86 148 1098,59-118-790,56-105-387,-94 199 193,97-202-1017,3-6-121,9-12-1222,11-24-2803,8-58-9389,-21 74 11347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1344,'23'-13'10586,"6"7"-5695,35 3-3268,-31 3-241,-10-2-1243,1 0-1,0-2 1,34-9 0,-18-2-4729,0-5-6319,-32 16 7791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7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85 359 424,'12'4'1035,"-1"0"0,1 0-1,1-1 1,-1-1 0,0 0 0,1-1-1,-1 0 1,24-1 0,-21-2-844,0 1 0,0-2 0,0 0 0,0-1 0,0 0 1,0-1-1,17-10 0,-24 11-374,1 0 0,-2-1 0,1 0 1,-1-1-1,1 0 0,-1 0 0,-1 0 0,1-1 0,-1 0 1,-1 0-1,1-1 0,5-10 0,-8 12 35,0-1 0,-1 0 0,1 0 0,-2 0 0,1 0 0,-1 0 0,0-1 0,0 1 0,-1 0 0,0-1 0,0 1 0,-1 0 0,0 0 0,0-1 0,-1 1 0,0 0 0,-3-8 0,3 7 79,-1 1 0,0-1 0,0 1 0,-1 0 0,0 0 1,-1 0-1,1 0 0,-1 1 0,0 0 0,-1 0 1,0 0-1,0 0 0,-10-7 0,11 11 116,-1-1-1,1 1 1,0 0-1,-1 0 1,1 0 0,-1 1-1,0 0 1,1 0-1,-1 1 1,0-1-1,1 1 1,-1 1 0,0-1-1,0 1 1,1 0-1,-1 0 1,0 0-1,1 1 1,-11 4 0,3 0 3,0 0 0,1 1-1,0 0 1,0 1 0,0 0 0,1 1 0,-20 20 0,5 1 142,-33 49 0,13-18 526,45-58-701,-1-1 0,1 0 0,-1 1 0,1 0 0,0-1 0,0 1 0,0 0 0,0-1 0,0 1 0,1 0 0,-1 0 1,1 0-1,0 0 0,0 0 0,0 0 0,0-1 0,0 1 0,1 0 0,-1 0 0,1 0 0,0 0 0,0-1 0,0 1 0,2 4 0,-2-6-270,0 1 0,1 0-1,-1 0 1,1 0 0,-1 0-1,1-1 1,0 1 0,-1-1 0,1 1-1,0-1 1,0 0 0,0 0 0,0 0-1,0 0 1,0 0 0,1 0 0,-1 0-1,0-1 1,0 1 0,4-1 0,5 1-1669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2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4 980,'24'-1'12639,"0"0"-5914,3-1-3713,37 5-2261,180 28-3633,-201-29-3379,78-7 0,-92 2 3035,-1 1 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1904,'4'0'354,"0"1"1,0-1-1,0 1 0,0 0 0,0 0 1,0 0-1,-1 1 0,1 0 0,0-1 0,-1 1 1,1 0-1,-1 1 0,0-1 0,0 1 1,0-1-1,0 1 0,0 0 0,-1 0 1,1 0-1,-1 0 0,1 1 0,-1-1 1,-1 1-1,1-1 0,0 1 0,-1 0 0,1-1 1,-1 1-1,1 5 0,0 2 115,0-1-1,0 1 1,-1 0 0,0-1-1,-1 1 1,0 0 0,0 0-1,-2 0 1,1-1 0,-4 14-1,3-20-307,1 0 0,-1-1 0,0 1-1,0 0 1,0-1 0,0 1 0,-1-1 0,1 0-1,-1 0 1,0 0 0,0 0 0,0 0 0,0-1-1,0 1 1,-1-1 0,-6 4 0,9-6-130,0 0 1,0 0-1,0 0 1,0-1-1,0 1 1,0 0-1,0 0 1,0 0-1,0-1 1,0 1-1,1 0 1,-1-1-1,0 1 1,0-1-1,0 1 1,0-1-1,1 0 1,-1 1 0,0-1-1,0 0 1,1 1-1,-1-1 1,0 0-1,1 0 1,-1 1-1,1-1 1,-1 0-1,1 0 1,0 0-1,-1 0 1,1 0-1,0 0 1,0 0-1,-1-1 1,-6-34 318,9 23-311,1 0 1,0 0 0,1 0 0,0 0-1,1 1 1,1 0 0,-1 0 0,2 1-1,0-1 1,10-11 0,0-4-76,9-14-335,51-61 1,-63 84-817,2 2 0,0 0 0,1 1 1,1 0-1,33-20 0,-31 26-1067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5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111 299 712,'-3'50'11542,"-7"-1"-5060,-7 10-3113,-15 26-2578,12-32 94,10-30-882,-8 21-2319</inkml:trace>
  <inkml:trace contextRef="#ctx0" brushRef="#br0" timeOffset="1">500 21 1320,'-2'-21'12972,"0"22"-12776,-1 10-6917,1-4 4013,-1-1-11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1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303 281 2428,'0'0'16472,"-4"-29"-16398,4 28-76,0-1-1,0 0 1,1 0-1,-1 0 1,1 0-1,-1 1 1,1-1-1,0 0 0,-1 0 1,1 1-1,0-1 1,0 1-1,0-1 1,1 1-1,-1-1 1,0 1-1,0 0 1,1-1-1,-1 1 0,1 0 1,-1 0-1,1 0 1,-1 0-1,4-1 1,51-30 12,-46 27 5,2-2-23,-2 3 1,0-1-1,-1 1 1,0-2 0,0 1-1,0-2 1,-1 1 0,1-1-1,-2 0 1,1-1 0,-1 1-1,0-2 1,-1 1-1,6-10 1,-11 16-21,-1 1-5,1 0 31,-1 0 0,1-1 0,-1 1 0,0 0 0,0 0 0,0-1 0,0 1 0,0 0 0,0-1 0,0 1 0,0 0 0,-1 0 0,1-1 0,0 1 1,-1 0-1,1 0 0,-1 0 0,1-1 0,-1 1 0,0 0 0,1 0 0,-1 0 0,0 0 0,0 0 0,-1-1 0,-24-24-27,18 24 24,1 0 0,-1 1-1,0 0 1,0 0 0,1 1 0,-1 0 0,0 0 0,0 1 0,1 0 0,-1 0 0,0 1 0,1 0 0,-8 3 0,-17 6-22,-47 25 1,76-35 19,-19 10 9,1 0 0,1 1 0,-1 2-1,2 0 1,0 0 0,1 2 0,0 1 0,2 0 0,-21 27 0,30-35 8,1 1 0,0-1 1,1 2-1,0-1 0,1 0 0,0 1 1,1 0-1,0 0 0,1 0 1,0 0-1,0 0 0,1 1 1,1-1-1,0 0 0,0 1 1,1-1-1,1 0 0,0 0 0,0 1 1,1-1-1,9 20 0,-5-13-10,1 0-1,2 0 1,0-1-1,0-1 1,1 1-1,2-2 1,-1 0-1,2 0 1,15 12-1,-24-22-187,0-1-1,0 0 0,0 0 1,1-1-1,0 1 1,0-1-1,0-1 1,0 1-1,0-1 1,1 0-1,-1 0 0,0-1 1,1 0-1,0 0 1,-1-1-1,1 1 1,-1-1-1,1-1 1,0 1-1,-1-1 0,1-1 1,-1 1-1,1-1 1,-1 0-1,0 0 1,0-1-1,0 0 1,0 0-1,0 0 0,5-5 1,2-3-2206,-1-2-2335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1.8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 3488,'9'-34'8692,"1"1"-5109,0-4-2862,-9 36 161,6 38-48,-10 10-857,-10 65 0,6-65-1997,-2 67 1,9-80-869,2-2-3259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2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74 3828,'0'-10'3985,"-2"0"-1813,2-3-424,0 3-240,0 2-444,0 0-492,0-1-504,0 3-2288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68 1800,'1'-2'142,"0"0"0,0 0 0,0 0 0,0-1 0,-1 1 0,1 0-1,-1 0 1,1 0 0,-1 0 0,0-1 0,0 1 0,0 0 0,0 0 0,0-1 0,0 1 0,-1 0 0,1 0-1,-1 0 1,0-1 0,1 1 0,-1 0 0,0 0 0,0 0 0,0 0 0,-3-2 0,2 2 48,-1 1 0,1 0 0,-1 0 0,1 0 0,-1 0 0,1 0 0,-1 1 1,0-1-1,0 1 0,1-1 0,-1 1 0,0 0 0,0 0 0,1 1 0,-1-1 1,0 0-1,0 1 0,1 0 0,-1 0 0,-4 2 0,-9 2-25,0 2 0,1 0 0,0 0 0,1 2 0,-1 0 0,2 0 0,-1 1 0,1 1 0,1 0 1,-16 18-1,19-18-163,0 1 1,0 0 0,1 0 0,0 0 0,2 1 0,-1 0 0,1 0 0,1 1 0,1 0-1,0 0 1,0 0 0,-1 19 0,4-30-4,1 1 0,-1 0 1,1 0-1,0 0 0,1 0 0,-1 0 1,0 0-1,1 0 0,0 0 0,0 0 0,0-1 1,1 1-1,-1 0 0,1-1 0,0 1 0,0-1 1,0 1-1,4 3 0,-3-5-1,0 1-1,0-1 0,0 0 1,1 0-1,-1 0 0,1 0 1,-1-1-1,1 0 1,-1 1-1,1-1 0,0-1 1,0 1-1,-1 0 0,1-1 1,6 0-1,6-1-5,-1 0 0,1-2 0,-1 1 0,0-2 0,0 0 0,0-1 0,26-12 0,-20 6 309,0-1-1,-1-1 0,-1 0 1,0-1-1,0-2 0,20-21 1,-28 25-85,1-1 0,-2 0 0,0-1 0,0-1 1,-2 1-1,0-1 0,0-1 0,-1 1 1,6-26-1,-12 41-188,-1 0 1,0-1-1,0 1 1,1 0 0,-1-1-1,0 1 1,0-1-1,0 1 1,1-1-1,-1 1 1,0 0-1,0-1 1,0 1 0,0-1-1,0 1 1,0-1-1,0 1 1,0 0-1,0-1 1,0 1-1,0-1 1,0 1 0,-1-1-1,1 1 1,0 0-1,0-1 1,0 1-1,-1-1 1,1 1-1,0 0 1,0-1 0,-1 1-1,1 0 1,0-1-1,0 1 1,-1 0-1,1-1 1,-1 1-1,-16 9 307,-18 27-168,22-17-151,1 0 1,1 1 0,1 0-1,1 1 1,0 0 0,2 0 0,0 1-1,-4 30 1,0 21 7,-1 93 0,9-103 7,-2 0 1,-17 77 0,19-126-67,-13 51 296,-33 89 0,43-138-91,-1 1 0,-1-1 0,-1-1-1,0 1 1,0-1 0,-2-1 0,0 0 0,-1-1 0,0 0 0,-22 18-1,30-28-159,0 0 0,0 0-1,-1-1 1,1 1-1,-1-1 1,1 0-1,-1-1 1,0 1-1,0-1 1,0 0 0,0 0-1,0 0 1,0-1-1,0 0 1,0 0-1,0 0 1,0 0 0,0-1-1,0 0 1,0 0-1,1 0 1,-1-1-1,0 1 1,0-1-1,-6-4 1,6 3-9,0-1 0,-1 0 0,2 0-1,-1-1 1,0 1 0,1-1 0,0 0 0,0 0 0,0-1 0,1 1 0,-1-1-1,1 1 1,1-1 0,-1 0 0,1 0 0,0-1 0,0 1 0,1 0 0,-1-11-1,1-2-240,1 0 0,1 0 0,0 0 0,2 0 0,0 1 0,1-1 0,1 1 0,0-1 0,2 1 0,8-17 0,3-1-1554,2 1-1,1 0 1,43-53-1,-23 40-4099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3.0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11 1020,'13'-11'15760,"-9"17"-15638,-1-1 0,1 0-1,-1 1 1,-1 0 0,1-1 0,-1 1-1,0 0 1,-1 0 0,1 0 0,-1 1-1,0-1 1,-1 0 0,1 0 0,-1 1-1,-1 7 1,-2 16 144,-12 56-1,11-69-154,-5 31 8,-3 1 0,-2-2-1,-2 0 1,-35 75-1,50-121-157,9-37-1302,2 11 1321,1-1 1,1 1-1,1 1 0,1 0 1,1 1-1,1 1 0,1 0 0,1 1 1,1 1-1,34-27 0,-51 45 477,23 16 1077,-23-10-1450,0 1 0,0 0 0,0 0 0,0 0-1,-1 0 1,1 0 0,-1 0 0,-1 0 0,1 0 0,-1 0 0,0 1-1,0-1 1,0 0 0,-2 6 0,-16 75 85,16-79-148,-42 163-460,22-55-6347,17-94 3151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5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84 516,'24'-26'5159,"7"-14"3107,-31 39-8014,1 0-1,-1 0 0,1 1 1,-1-1-1,0 0 0,1 0 1,0 0-1,-1 0 0,1 0 1,0 0-1,-1 1 0,1-1 1,0 0-1,0 1 0,-1-1 1,1 0-1,0 1 1,0-1-1,0 1 0,0 0 1,0-1-1,0 1 0,0 0 1,0-1-1,0 1 0,0 0 1,0 0-1,0 0 0,1 0 1,-1 0-92,0 1 0,0 0 1,0 0-1,0 0 1,0-1-1,0 1 0,-1 0 1,1 0-1,0 0 0,-1 0 1,1 0-1,-1 1 1,1-1-1,-1 0 0,1 0 1,-1 0-1,0 0 0,0 1 1,1-1-1,-1 0 1,0 0-1,0 0 0,0 1 1,-1 1-1,-9 161 2689,4-113-2355,3 0 0,4 82 1,9-49-411,8 108 198,-18-168-255,0 0 0,-2 0 0,0 0 0,-2 0 0,-12 42 0,10-36-130,11-25 25,8-17 27,83-115-364,-70 88 220,2 2 0,1 1 1,2 1-1,1 1 0,39-30 0,-61 59 105,-18 18 58,-19 16-4,3-9 35,1 0 1,-38 45 0,56-60 2,0 1 0,1-1 0,0 1 1,0 1-1,0-1 0,1 0 0,0 1 0,0 0 1,0 0-1,1 0 0,0 0 0,1 0 1,0 0-1,0 0 0,0 1 0,1-1 0,0 0 1,1 10-1,0-14-9,-1 0-1,1 0 1,1 0 0,-1 0 0,0 0 0,1-1-1,-1 1 1,1 0 0,0-1 0,0 1-1,0-1 1,0 1 0,0-1 0,1 0 0,-1 0-1,1 0 1,-1 0 0,4 1 0,0 0-161,0 0 0,1-1 0,-1 0 0,0 0 0,1-1 0,0 1 0,-1-1 0,9 0 1,6-1-1570,0-1 1,0-1-1,0-1 1,32-8 0,-19 2-2705,0-2 0,35-16 0,-37 12 1148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5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100 102 1988,'-9'-3'10927,"1"6"-4382,8-2-6439,-1-1 1,1 0-1,-1 1 1,1-1 0,0 1-1,-1-1 1,1 0-1,0 1 1,0-1-1,-1 1 1,1-1-1,0 1 1,0-1 0,-1 1-1,1-1 1,0 1-1,0-1 1,0 1-1,0-1 1,0 1-1,0-1 1,0 1 0,0 0-1,0-1 1,0 1-1,0-1 1,0 1-1,0-1 1,0 1-1,1-1 1,-1 1-1,0-1 1,0 1 0,1-1-1,-1 1 1,0-1-1,1 0 1,-1 1-1,0-1 1,1 1-1,-1-1 1,0 0 0,1 1-1,-1-1 1,1 0-1,-1 0 1,1 1-1,-1-1 1,1 0-1,-1 0 1,1 0 0,-1 1-1,2-1 1,7 3-139,1-1-1,-1 0 1,1 0 0,0-1 0,-1-1 0,1 1 0,0-1 0,0-1 0,-1 0 0,1 0 0,0-1 0,-1-1 0,1 1 0,-1-1-1,0-1 1,0 0 0,0 0 0,0-1 0,-1 0 0,0 0 0,0-1 0,0 0 0,-1 0 0,0-1 0,0 0 0,8-11 0,-14 17 10,0 1 0,-1-1 1,1 0-1,0 0 1,-1 0-1,1 0 1,-1 0-1,1 0 0,-1 0 1,0-1-1,1 1 1,-1 0-1,0 0 0,0 0 1,0 0-1,0 0 1,0-1-1,0 1 1,0 0-1,0 0 0,0 0 1,0 0-1,-1 0 1,1 0-1,0 0 0,-1-1 1,1 1-1,-1 0 1,0-1-1,-1 1 12,0-1-1,0 1 1,1 0 0,-1 0-1,0 0 1,-1 0 0,1 0-1,0 0 1,0 1-1,0-1 1,0 1 0,-1-1-1,-3 1 1,-6-1 31,1 1-1,-1 0 1,0 1 0,-18 4 0,17-1 60,-1 0 0,1 1 0,0 1 0,0 0 0,1 1 0,0 0 0,0 1 0,1 0 0,0 1 1,-11 11-1,13-12 0,1 0 0,0 1 1,1 0-1,0 1 0,1 0 1,0 0-1,0 0 1,1 1-1,0 0 0,1 0 1,0 0-1,-3 17 0,7-25-81,-1 0-1,1 1 0,-1-1 0,1 0 1,0 0-1,0 1 0,1-1 1,-1 0-1,1 0 0,0 1 0,0-1 1,0 0-1,0 0 0,0 0 0,0 0 1,1 0-1,0 0 0,-1-1 1,4 4-1,-1-2-74,-1-1-1,1 0 1,0 0 0,0 0 0,1-1 0,-1 1 0,0-1 0,1 0-1,-1-1 1,1 1 0,8 1 0,8 0-1310,0 0 1,0-2 0,0 0-1,37-4 1,-37 0-600,-1 0 1,1-1 0,-1-1 0,0 0-1,-1-2 1,26-12 0,-22 7-440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5.7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1203 1 2624,'-4'5'11788,"-4"9"-5119,-12 26-2918,19-36-3637,0-1 0,-1 1 0,1-1-1,1 1 1,-1 0 0,0-1-1,1 1 1,0 0 0,0-1 0,0 1-1,0 0 1,1-1 0,-1 1 0,1 0-1,0-1 1,0 1 0,0-1 0,3 5-1,-2-5-69,0-1-1,0 1 0,0-1 0,1 1 1,-1-1-1,1 0 0,0 0 0,0 0 0,0 0 1,0 0-1,0-1 0,0 1 0,0-1 0,0 0 1,7 1-1,6 1-43,0-1 1,0-1 0,1-1-1,-1 0 1,0-1 0,29-6-1,-31 4-37,-1-1 0,1-1 0,-1 0 0,0-1 0,-1 0 0,1-1 0,-1 0 0,-1-1 0,1-1 0,-1 1 0,-1-2 0,0 0 0,0 0 0,10-13 0,-16 14 445,-13 16-88,-14 16 123,2 13 175,1 1-1,-25 65 0,-7 13-3,-5-15-524,-4-1 1,-5-4 0,-4-3 0,-3-2-1,-95 87 1,110-122-463,-3-2 0,-105 70 1,119-94 51,-1-1-1,-1-3 1,-1-2 0,-88 27 0,125-46-384,1-1 0,-1-1 1,0 0-1,0-1 1,0 0-1,-15-1 0,18-1-668,-1-1 0,1 0 0,0 0 0,0-1 0,0 0-1,0 0 1,1-2 0,-1 1 0,1-1 0,0 0 0,0-1-1,1 0 1,-9-8 0,-10-11-2543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1434 60 1708,'7'-22'5622,"-6"20"-4615,0 0 0,-1-1 0,1 1 0,0 0-1,-1 0 1,1 0 0,-1-1 0,0 1 0,0 0 0,0-1 0,0-2 0,-10-2 2794,-13 6-3708,-16 9 244,1 2 1,0 1-1,-49 22 1,1-2-260,-436 133-2829,259-88-3401,-1-3-4426,189-53 7620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7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375 218 2112,'10'-29'7472,"-5"3"-3340,-5 20-3752,0 1 0,0-1 0,0 1 1,-1-1-1,0 1 0,0-1 0,0 1 1,-1-1-1,0 1 0,0 0 0,0 0 1,-5-9-1,2 5-60,0 1-1,0 0 1,0 0 0,-1 0-1,0 0 1,0 1 0,-11-8-1,15 13-299,0 1-1,0-1 1,-1 1-1,1 0 1,0 0-1,-1 0 1,1 0-1,-1 0 1,1 1-1,-1-1 1,0 1 0,1 0-1,-1 0 1,1 0-1,-1 0 1,0 0-1,1 0 1,-1 1-1,1-1 1,-1 1-1,1 0 1,-1-1-1,1 1 1,-1 1-1,1-1 1,0 0-1,-1 0 1,1 1-1,0-1 1,0 1-1,-3 3 1,-11 11-20,0 0-1,1 0 1,1 2 0,1 0 0,0 0 0,2 1 0,-18 37 0,-49 149 48,77-203-45,-6 19 53,1 0 0,1 0 0,0 1 1,2-1-1,1 1 0,0 0 1,3 42-1,0-55-31,1 0 1,-1 1 0,2-1-1,-1 0 1,1 0-1,1 0 1,-1-1-1,2 1 1,-1-1 0,1 0-1,0 0 1,1 0-1,-1-1 1,2 0 0,-1 0-1,1 0 1,0-1-1,0 0 1,1 0 0,13 7-1,-2-4 4,1 0 1,1-1-1,0-1 1,0-1-1,0-1 0,1 0 1,-1-2-1,1-1 0,33 0 1,-23-3-211,-1-1 1,1-2-1,-1-1 0,0-1 1,0-1-1,30-13 0,-46 14-790,-1 0 0,-1-1 0,1-1 0,-1 0 0,19-17 0,-21 16-1180,0-1-1,0-1 1,-1 0 0,-1-1-1,15-22 1,-15 17-630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7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182 526 464,'2'6'8917,"-2"-6"-8780,15-5 3238,14-10-1820,5-6-847,-2 3-383,0-1-1,-2-2 0,36-32 0,-57 44-367,0 0 0,0-1 0,-1 0 0,-1-1 0,0 0-1,0 0 1,-1 0 0,0-1 0,-1 0 0,0 0 0,-1 0 0,-1-1 0,3-15 0,-3 12-124,-1 0-1,-1-1 1,0 1 0,-1 0-1,-1-1 1,0 1 0,-5-18-1,5 30 151,0 1 0,0-1-1,0 1 1,0 0 0,-1 0-1,0-1 1,1 1-1,-1 0 1,0 0 0,-1 0-1,1 1 1,0-1 0,-1 1-1,0-1 1,1 1 0,-4-2-1,2 2 27,1 1 0,-1 0 0,1 0 0,-1 0 0,0 0 0,1 1 0,-1-1 0,0 1 0,0 0 0,1 0 0,-1 0 0,0 1 0,0-1 0,1 1 0,-1 0 0,0 0 0,1 0 0,-7 4 0,-9 4 42,-1 1-1,1 1 1,1 1-1,0 1 0,1 0 1,0 1-1,1 1 1,1 0-1,0 2 1,-15 22-1,-16 26 56,-52 100 1,92-155-97,-31 69 30,35-75-28,1 1 0,-1-1 0,1 1 1,0 0-1,0 0 0,0 0 0,1-1 0,-1 1 1,1 0-1,0 0 0,1 0 0,-1 0 0,1 0 1,0 0-1,3 6 0,-2-8 8,0 0 0,1 0 0,-1-1 0,1 1 0,0-1 0,0 1 0,0-1 0,0 0 0,0 0 0,0-1 0,0 1 0,1-1-1,-1 1 1,1-1 0,-1 0 0,1 0 0,0-1 0,-1 1 0,1-1 0,0 0 0,-1 0 0,1 0 0,0 0 0,4-1 0,14-1 38,0-1-1,33-9 1,-55 12-58,41-11-20,-2 0 0,1-3 0,-2-1 0,0-2 0,40-25 0,-60 31-319,0-2 0,-1 0 0,0-1 0,-1 0 0,0-2 0,-2 0 0,0 0 0,0-1 0,-2-1 0,0-1 0,14-28 0,-20 35 250,0 0-1,-1-1 1,-1 1-1,0-1 0,0 0 1,-1 0-1,-1-1 0,1-15 1,-3 29 98,0 0 0,0 0 0,0 0 0,0 0 0,0-1-1,0 1 1,0 0 0,0 0 0,0 0 0,0 0 0,0 0 0,0-1 0,0 1 0,0 0 0,0 0 0,0 0 0,0 0 0,-1 0 0,1 0 0,0 0 0,0-1 0,0 1 0,0 0 0,0 0 0,0 0 0,0 0 0,0 0 0,-1 0 0,1 0 0,0 0 0,0 0 0,0 0 0,0 0 0,0-1 0,-1 1-1,1 0 1,0 0 0,0 0 0,0 0 0,0 0 0,0 0 0,-1 0 0,1 0 0,0 0 0,0 1 0,0-1 0,0 0 0,0 0 0,-1 0 0,1 0 0,0 0 0,-12 7 221,-8 11 67,10-6-131,1 0 1,0 1-1,1 1 0,1-1 0,0 1 1,0 0-1,-7 30 0,11-35-144,1 0-1,0 0 0,0 0 1,1 0-1,0 0 1,1 1-1,0-1 1,0 0-1,1 0 0,0 1 1,1-1-1,0 0 1,0 0-1,6 14 1,-5-18-96,1 0 0,0 0 0,-1-1 0,2 1 0,-1-1 0,0 1 0,1-1 0,0-1 0,0 1 0,0-1 0,0 0 0,1 0 0,-1 0 0,1-1 0,-1 1 1,1-1-1,0-1 0,12 3 0,-5-2-952,0-1 0,0 0 0,0-1 1,0 0-1,0 0 0,0-2 0,22-4 1,-20 2-872,1 2-10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8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 1344,'2'0'262,"-1"0"0,0 0 1,1 0-1,-1 0 0,0 1 0,0-1 0,1 0 0,-1 1 0,0-1 0,0 1 1,1-1-1,-1 1 0,0 0 0,0-1 0,0 1 0,0 0 0,0 0 1,0 0-1,0 0 0,0 0 0,0 0 0,-1 0 0,2 1 0,0 2 33,-1-1 0,0 0-1,0 0 1,0 0 0,0 1-1,0-1 1,-1 0 0,0 1-1,1 3 1,-2 6 510,1 1-1,-2 0 0,-4 19 1,-1-8 154,-1 0 1,-16 36-1,10-31-751,9-7-141,5-23-72,1 1 1,-1-1 0,0 0-1,0 0 1,1 0 0,-1 0-1,0 1 1,1-1 0,-1 0-1,0 0 1,0 0 0,1 0-1,-1 0 1,0 0 0,1 0 0,-1 0-1,0 0 1,0 0 0,1 0-1,-1 0 1,0 0 0,1 0-1,-1 0 1,0 0 0,1 0-1,-1 0 1,0 0 0,0 0-1,1-1 1,-1 1 0,0 0-1,1 0 1,-1 0 0,0 0-1,0-1 1,1 1 0,36-31-664,-32 27 552,31-30-953,-22 19 693,0 1 1,2 1 0,-1 0 0,1 1 0,1 0 0,0 2 0,26-13-1,-42 23 384,0 0 0,1-1 0,-1 1 0,1 0 0,-1 0 0,1 0 0,-1 0 0,1 0 0,-1 1 0,1-1 0,-1 0 0,1 1 0,-1-1 0,1 1 0,-1-1 0,0 1 0,1 0 0,-1-1 0,0 1 0,0 0 0,0 0 0,1 0 0,-1 0 0,0 0 0,0 0 0,0 0 0,0 0-1,-1 1 1,1-1 0,0 0 0,0 1 0,-1-1 0,1 0 0,-1 1 0,1-1 0,-1 1 0,0-1 0,1 1 0,-1-1 0,0 3 0,3 11 138,-1 0-1,0 0 1,0 17-1,-2-15-78,1-10-164,0 0 0,0 0-1,0 0 1,1 0 0,0-1 0,0 1 0,1 0 0,4 9-1,-5-13-436,1 0 1,-1 0-1,0 0 0,1 0 0,0 0 0,0 0 0,0-1 0,0 1 1,0-1-1,0 0 0,1 0 0,-1 0 0,1 0 0,-1-1 0,1 0 0,6 2 1,3 0-1587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8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333 735 952,'5'-11'996,"1"-1"0,-2 0 0,0 0 0,0 0-1,-1-1 1,2-23 0,-4 28-638,0 1 0,-1-1-1,0 0 1,0 0 0,-1 0 0,0 0-1,-1 0 1,1 0 0,-1 1 0,-1-1-1,0 1 1,-4-9 0,6 14-261,0 1 0,0-1 1,0 1-1,-1 0 1,1-1-1,0 1 0,-1 0 1,1 0-1,-1 0 0,1 0 1,-1 0-1,0 1 0,1-1 1,-1 0-1,0 1 0,1-1 1,-1 1-1,0-1 0,0 1 1,0 0-1,1 0 0,-1 0 1,0 0-1,0 0 0,0 0 1,0 1-1,1-1 0,-1 1 1,0-1-1,0 1 0,1-1 1,-1 1-1,0 0 0,1 0 1,-1 0-1,1 0 0,-3 2 1,-7 4 134,-1 1 0,1 1 0,-16 17 1,21-21-121,-16 18 7,0 0 1,2 2-1,0 0 0,2 1 0,1 1 0,1 1 0,1 0 0,1 1 1,2 1-1,1 0 0,1 0 0,-7 45 0,17-74-96,-1-1 0,1 1 0,0 0 0,0 0 1,0 0-1,0 0 0,0 0 0,0 0 0,0-1 0,0 1 0,0 0 0,0 0 0,0 0 1,1 0-1,-1 0 0,0-1 0,1 1 0,-1 0 0,1 0 0,-1 0 0,1-1 0,-1 1 1,1 0-1,-1-1 0,1 1 0,-1 0 0,1-1 0,0 1 0,0 0 0,1-1 15,0 1-1,0-1 1,0 0-1,0 1 1,0-1-1,0 0 1,-1 0-1,1 0 1,0 0-1,0-1 1,0 1-1,0-1 1,2 0-1,57-26 639,-56 25-612,32-20 140,-1-2 0,-1-1 0,-1-1 0,-1-2 0,-1-2 0,-2 0 0,-1-2 0,-1-2 0,-2 0-1,26-47 1,0-10-218,-5-3-1,-4-2 1,32-104-1,-71 188 29,13-39 96,-16 48-79,0-1 0,0 1-1,-1-1 1,1 1 0,-1 0-1,0-1 1,0 1 0,0-1 0,0 1-1,0-1 1,-2-4 0,1 8-22,1 0 0,0-1 0,-1 1-1,1 0 1,-1 0 0,1 0 0,-1 0 0,1 0 0,-1 0 0,1 0 0,-1 0 0,1 0-1,-1 0 1,1 0 0,-1 0 0,1 0 0,-1 0 0,1 0 0,-1 0 0,1 0 0,-1 1 0,1-1-1,-1 0 1,1 0 0,0 1 0,-1-1 0,1 0 0,-1 1 0,1-1 0,0 0 0,-1 1 0,1-1-1,0 0 1,0 1 0,-1-1 0,1 1 0,0-1 0,0 1 0,-1-1 0,1 1 0,-17 21 56,16-21-52,-22 35 18,1 0 1,2 1-1,-21 54 0,-33 124-2453,73-209 2149,-18 73-4874,18-73 3944,0 0 0,1 1 0,0-1 0,0 1 0,2 12 0,7-4-3955,-3-9 2709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8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 1672,'7'5'7122,"-7"-5"-6826,0 1 1,0-1 0,0 0 0,0 1-1,0-1 1,0 0 0,0 1-1,0-1 1,0 0 0,0 1 0,0 0-1,-2 21 4953,-10 17-955,1-17-3418,0-1-1,-1 0 1,-19 23 0,20-29-1237,0 1 1,1 0-1,0 1 0,2 0 0,-13 33 0,21-49 103,0-1 0,1 0 0,-1 1 0,0-1 0,1 0-1,-1 0 1,1 0 0,-1 1 0,1-1 0,-1 0 0,0 0-1,1 0 1,-1 0 0,1 0 0,-1 0 0,1 0 0,-1 0-1,1 0 1,-1 0 0,1 0 0,-1 0 0,1 0 0,-1 0-1,0 0 1,1-1 0,-1 1 0,1 0 0,-1 0-1,1 0 1,-1-1 0,0 1 0,1 0 0,-1-1 0,0 1-1,1 0 1,-1-1 0,0 1 0,1 0 0,-1-1 0,23-13-4607,-3-3 516,-11 7 2198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29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35 812,'16'-25'9723,"-7"16"-4414,-9 8-5267,1 1-1,-1 0 1,0 0-1,0 0 1,0 0-1,0 0 1,1 0-1,-1 0 1,0 0 0,0 0-1,0 0 1,0 1-1,1-1 1,-1 0-1,0 0 1,0 0-1,0 0 1,0 0-1,0 0 1,1 0 0,-1 0-1,0 0 1,0 0-1,0 1 1,0-1-1,0 0 1,0 0-1,0 0 1,1 0-1,-1 0 1,0 0-1,0 1 1,0-1 0,0 0-1,0 0 1,0 0-1,0 0 1,0 1-1,0-1 1,0 0-1,0 0 1,0 0-1,0 0 1,0 1 0,0-1-1,0 0 1,0 0-1,0 0 1,0 0-1,0 0 1,0 1-1,0-1 1,0 0-1,-1 0 1,-2 6-1601,-16 11-11407,19-17 12948,-10 8-2544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1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385 257 252,'11'-18'2468,"-1"-1"-1,0-1 1,-2 0 0,0 0 0,-2-1-1,0 0 1,-1 0 0,2-28-1,0 6-1089,-7 42-1289,14-2 1241,-16 53-1137,-2 1 1,-2-1 0,-2 0 0,-3-1 0,-22 66 0,3-33-172,-4-1 0,-55 96 0,25-54-15,67-131-53,0 0 0,-1-1 0,0 1-1,0-1 1,-1 0 0,0 1 0,-1-1 0,0 0 0,0 0 0,-2-9 0,1 6-71,0 1-1,-1-1 1,-1 0 0,0 1-1,0 0 1,-1-1 0,-10-18-1,13 28 114,-1 0 0,1 0 0,0 0 0,-1 0 0,1 1 0,-1-1 0,0 1 0,1-1 0,-1 1 0,0-1 0,0 1 0,0 0 0,0 0 0,0 0 0,0 0 0,0 0 0,0 1 0,-1-1 0,1 1 0,0-1 0,0 1 0,-1 0 0,1 0 0,0 0 0,0 0 0,-1 0 0,1 0 0,0 1 0,0-1 0,-1 1 0,1-1 0,0 1 0,0 0 0,0 0 0,0 0 0,0 0-1,0 0 1,0 1 0,0-1 0,1 0 0,-4 3 0,-3 3-1,1 0 0,-1 0 0,1 0 0,0 1 0,1 0 0,0 0 0,0 0 0,-4 10 0,6-11 18,0 1 0,1-1 0,0 0 0,0 1-1,1 0 1,0 0 0,0 0 0,1 0 0,0 0 0,0 0-1,1 0 1,0 0 0,0 0 0,1 0 0,0 0 0,1 0-1,0 0 1,0 0 0,0 0 0,1-1 0,0 1 0,1-1-1,0 0 1,0 0 0,0 0 0,1-1 0,0 1 0,0-1-1,1 0 1,0-1 0,0 1 0,0-1 0,0 0-1,1-1 1,0 1 0,10 4 0,-3-2 5,1 0 1,0-1-1,0-1 0,0 0 0,0-1 1,1 0-1,0-2 0,0 0 1,27 0-1,-32-2-520,1-1 0,0 0-1,0-1 1,19-6 0,24-17-6817,-3-7-3375,-38 22 7490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2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174 973 1412,'9'-3'4620,"17"-5"4428,3-2-3630,31-16-2123,-56 24-3300,0 0-1,0-1 1,0 1-1,0-1 0,0 0 1,0 0-1,-1 0 1,1 0-1,-1-1 0,0 1 1,0-1-1,0 0 1,-1 0-1,1 0 1,-1 0-1,0 0 0,0-1 1,0 1-1,-1-1 1,0 1-1,1-1 0,0-8 1,-2 9-9,-1 0 1,1 0 0,0 0-1,-1 0 1,0 0 0,0 0-1,0 1 1,0-1-1,-1 0 1,0 0 0,1 1-1,-1 0 1,-1-1-1,1 1 1,0 0 0,-1 0-1,1 0 1,-1 0-1,0 0 1,0 1 0,0-1-1,-1 1 1,1 0-1,-7-4 1,5 4-11,0 0 0,0 1 0,0-1 0,-1 1 0,1 0 0,0 0 0,-1 0 0,1 1 0,0 0 0,-1 0 1,1 0-1,0 1 0,-1 0 0,1 0 0,0 0 0,0 1 0,-8 2 0,0 3 9,0 0 0,1 1 0,0 1 0,0-1-1,1 2 1,0 0 0,0 0 0,1 1 0,1 0 0,-15 22 0,14-17 44,1 0 0,0 0 0,2 1 0,0 0 0,0 0 0,2 1 0,0 0 0,-3 22 0,7-36 8,1 0 0,-1 0-1,1 0 1,0 0 0,0 0 0,0 0-1,1 0 1,-1 0 0,1 0 0,0-1 0,0 1-1,0 0 1,1 0 0,-1-1 0,1 1-1,0-1 1,0 1 0,0-1 0,6 6-1,-5-6-6,0-1 0,0 0-1,0-1 1,0 1 0,1 0-1,-1-1 1,1 0 0,-1 0-1,1 0 1,0 0 0,-1 0 0,1-1-1,0 0 1,0 1 0,-1-1-1,1-1 1,0 1 0,-1-1-1,1 1 1,0-1 0,5-2-1,14-3-4,0-2 0,0 0-1,-1-2 1,0 0 0,26-17-1,-36 19-100,0 0-1,-1-1 1,0-1-1,0 0 1,-1-1-1,0 0 1,-1 0-1,0-1 1,13-24 0,19-37-801,-49 122 701,5-38 244,1 1 0,0-1 0,1 1 1,0 0-1,1-1 0,0 1 0,1 0 0,0 0 1,1-1-1,1 1 0,-1-1 0,2 0 0,0 1 1,0-1-1,7 11 0,-8-16-83,0-1 1,1 1-1,0-1 1,0 0-1,1 0 1,0 0-1,-1-1 1,1 1-1,1-1 1,-1 0-1,1-1 1,-1 1-1,1-1 1,0 0-1,0-1 1,1 0-1,-1 0 1,0 0-1,1 0 1,-1-1-1,1 0 1,-1-1-1,1 1 1,0-1-1,-1 0 1,1-1-1,12-2 0,-5 0-528,0 0-1,0-1 0,0-1 0,-1 0 0,0-1 0,0 0 0,-1-1 1,1-1-1,-1 0 0,20-18 0,-16 11-238,-1-1 0,-1 0 0,0-2 0,-2 1 0,0-2 0,14-27 0,1-18-541,-2-1 1,-3-1-1,18-97 0,-36 148 1365,72-340 916,-40 180 6644,-22 113-671,-57 179-1398,4-14-4572,-94 268 615,-24 76-1088,119-282-476,6-24-2857,25-117 506,10-67-14191,1 9 14158,-5-33-2566,-2 46 3769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2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1 208 72,'3'-41'2502,"-2"37"-1349,0-1 1,0 0 0,1 0 0,0 1-1,-1-1 1,2 1 0,-1 0 0,4-6-1,-3 6-209,0 1 0,0 0-1,0 0 1,0 0-1,0 0 1,1 0-1,-1 1 1,1-1 0,6-2-1,29-8-227,102-21-3420,-71 16-3393,0 0-3740,-68 17 9360,17-3-2625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3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0 157 2280,'3'24'10845,"5"-8"-4907,-6-15-5701,1 1-1,-1-1 0,0 1 0,1-1 1,-1 0-1,1 0 0,-1 0 1,1 0-1,0 0 0,-1-1 0,1 1 1,0-1-1,0 0 0,3 0 0,26 2 46,0-2 0,0-1 0,56-10-1,-71 8-373,1-1 1,-1-1-1,-1 0 0,1-1 0,-1-1 0,0 0 0,0-1 0,20-15 0,-32 20-142,0-1-1,0 1 1,0-1-1,0 0 0,-1 0 1,0-1-1,0 1 0,0-1 1,0 0-1,-1 1 1,0-1-1,0 0 0,0 0 1,-1-1-1,2-6 0,-3 10 150,0 0 0,0 0 0,0 0 0,0 0 0,0 0 0,-1 0 0,1 0 0,-1 0 0,1 0 0,-1 0 0,0 0 0,0 0 0,0 0 0,0 0 0,0 0 0,0 1 0,0-1 0,0 0 0,-1 1 0,1-1 0,-1 1 0,0-1-1,1 1 1,-1 0 0,0 0 0,1 0 0,-1 0 0,0 0 0,0 0 0,0 0 0,0 0 0,0 1 0,0-1 0,0 1 0,0 0 0,-1 0 0,1-1 0,0 1 0,0 0 0,-3 1 0,-8-1 146,0 1 1,0 0-1,-1 1 0,2 1 1,-1 0-1,0 0 1,0 1-1,1 1 1,0 0-1,0 1 1,1 0-1,-1 1 0,1 0 1,0 1-1,1 0 1,0 0-1,0 1 1,-11 14-1,10-10 255,1 0 0,0 0-1,0 1 1,2 0 0,0 1 0,0-1-1,1 2 1,1-1 0,1 1 0,0 0 0,1 0-1,1 0 1,0 0 0,-1 24 0,5-30-308,0 0 1,1 1-1,-1-1 1,2 0-1,0 1 1,0-1 0,1-1-1,0 1 1,0-1-1,1 1 1,1-1-1,-1 0 1,1-1 0,1 0-1,0 0 1,0 0-1,0-1 1,1 0-1,12 9 1,-5-6-989,0 0-1,0-1 1,1 0 0,23 9 0,-21-12-2074,0 0 0,0-1 0,35 5 0,-25-8-355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3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363 140 712,'-6'-35'7142,"4"26"-5347,0 0 1,0 0-1,1-1 0,0 1 1,1 0-1,0 0 0,1-1 0,-1 1 1,4-12-1,-1 76 844,-17 15-2448,-3-1 0,-3-1 0,-51 117 0,34-92-1266,18-45-2279,-34 61 1,40-87 69,0 0 0,-2-1 1,-1-1-1,-31 32 0,25-31 271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3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 26 248,'-1'-2'839,"1"1"1,0-1-1,0 0 1,0 1-1,1-1 1,-1 0-1,0 1 1,1-1-1,-1 0 0,1 1 1,-1-1-1,1 1 1,0-1-1,-1 1 1,1-1-1,7 3 5367,-3 18-4384,-5 30-424,-2-1 0,-2 0 0,-2-1 0,-20 77 0,14-67-542,-137 631 1354,144-650-2535,-5 20-1038,-4-24-2317,18-65-9915,2-27 5546,-3 38 5434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3.6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1 175 1204,'41'-24'2040,"1"2"0,1 1 0,59-19 1,1 10 5970,-101 29-7854,-1 1 0,0 0 0,0-1 0,1 1 0,-1 0 0,0-1 0,0 0 0,0 1 0,0-1 0,0 0 0,0 1 0,0-1 0,0 0 0,0 0 0,0 0-1,0 0 1,0 0 0,-1 0 0,1 0 0,0 0 0,-1 0 0,1 0 0,-1 0 0,1 0 0,0-2 0,-1 2-127,-1 0 0,1 0 0,0 0 0,-1 1 0,1-1 0,0 0 0,-1 0 0,1 1 0,-1-1 0,1 0 0,-1 1 0,0-1-1,1 1 1,-1-1 0,0 1 0,1-1 0,-1 1 0,0-1 0,1 1 0,-1-1 0,0 1 0,0 0 0,0 0 0,1-1 0,-1 1 0,0 0 0,0 0 0,0 0 0,0 0 0,1 0 0,-1 0 0,0 0 0,0 0 0,0 0 0,0 0 0,1 0 0,-1 1-1,0-1 1,-1 1 0,-9 1 13,0 1-1,0 0 0,1 1 0,-1 0 0,1 0 0,0 1 1,0 1-1,0 0 0,1 0 0,0 1 0,0 0 0,1 0 1,0 1-1,0 0 0,-7 11 0,9-13 22,1 0 1,0 1-1,1 0 0,-1 0 0,2 0 1,-1 0-1,1 1 0,0-1 1,0 1-1,1 0 0,0 0 0,0 0 1,1 0-1,0 0 0,0 0 1,1 0-1,0 0 0,1 0 0,0 1 1,0-1-1,3 11 0,-1-15-80,-1 0 0,1 0 0,0 0-1,0-1 1,0 1 0,1 0 0,-1-1-1,1 0 1,0 0 0,-1 0 0,2-1-1,-1 1 1,0-1 0,0 0 0,1 0-1,-1 0 1,1-1 0,0 1 0,7 0-1,4 2-567,1-1 0,0-1 0,-1-1 0,23 0 0,-13-3-1685,-1 0 0,0-2-1,0 0 1,0-2-1,0-1 1,-1-1 0,40-19-1,-36 13-342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4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74 392,'2'-2'16600,"9"12"-9811,-5-4-6647,0 0 1,1 0-1,-1-1 0,1 0 1,0 0-1,0-1 1,1 0-1,9 4 0,-1-4-75,1-1-1,0-1 1,0 0 0,26-2-1,-38 1-154,0-2-1,0 1 0,0-1 0,0 1 1,0-1-1,0 0 0,0-1 1,-1 1-1,1-1 0,0 0 1,-1-1-1,0 1 0,1-1 1,-1 1-1,0-1 0,0 0 1,-1-1-1,1 1 0,6-8 0,-9 9 28,0 0 0,1 1 0,-1-1-1,0 0 1,0 0 0,0 0 0,0-1-1,-1 1 1,1 0 0,0 0-1,-1 0 1,0-1 0,1 1 0,-1 0-1,0 0 1,0-1 0,0 1 0,-1 0-1,1 0 1,0-1 0,-1 1-1,1 0 1,-1 0 0,0 0 0,0 0-1,0 0 1,0 0 0,0 0 0,0 0-1,-1 0 1,1 0 0,-1 0-1,1 1 1,-1-1 0,1 1 0,-1-1-1,0 1 1,0 0 0,0 0 0,0-1-1,0 1 1,0 0 0,0 1-1,-3-2 1,-2-1 73,-1 1-1,1 0 1,-1 0-1,0 0 1,0 1-1,0 0 1,0 1-1,1-1 1,-1 2 0,0-1-1,-12 3 1,10 1 96,0-1 0,1 2 0,-1 0 0,1 0 0,1 0 0,-1 1 0,1 0 0,0 1 0,0 0 0,0 0 0,1 1 0,1 0 0,-1 0 0,1 1 0,0-1 0,1 1 0,0 1 0,1-1 0,-5 14 0,6-17-107,1 0 0,0 1 0,0-1 0,1 1 0,-1-1 1,1 1-1,1 0 0,0-1 0,-1 1 0,2 0 0,-1-1 0,1 1 0,0 0 0,1-1 1,-1 1-1,1-1 0,1 1 0,-1-1 0,1 0 0,0 0 0,0 0 0,1-1 1,0 1-1,0-1 0,0 0 0,0 0 0,1 0 0,0 0 0,0-1 0,8 5 0,-4-4-437,0 0 0,1-1 0,0 0 0,-1 0 0,1-1 0,1-1 0,-1 1-1,0-2 1,1 1 0,-1-2 0,1 1 0,-1-1 0,12-2 0,15-3-3319,0-2 0,46-14 0,-57 14 1529,9-3-427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4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1043 0 672,'-22'27'10498,"17"-3"-3986,6-22-6227,0 1 0,0-1 0,0 0 0,0 0 0,0 1 0,0-1 0,0 0 0,1 0 0,-1 0 1,1 0-1,-1 0 0,1-1 0,0 1 0,0-1 0,0 1 0,0-1 0,4 3 0,5 2-248,2 0 0,-1-1 0,0-1 0,1 0 0,0 0 0,25 2 0,6-3-22,0-3 0,0-1-1,0-2 1,0-2 0,47-12 0,-67 12-10,-24 5 5,1 0 0,-1 0 0,1 0 0,-1 0 0,1 1 0,-1-1 0,0 0 0,1 0 0,-1 0 0,0 0 0,1 1 0,-1-1 0,1 0 0,-1 0 0,0 0 0,1 1 0,-1-1 0,0 0 0,0 1 0,1-1 0,-1 0 0,0 1 0,0-1 0,1 0 0,-1 1 0,0-1 0,0 1 0,0-1 0,0 0 0,0 1 0,1-1 0,-1 1 0,0-1 0,0 0 0,0 1 0,0-1 0,0 1 0,0-1 0,0 0 0,0 1 0,-1-1 0,1 1 0,0-1 0,0 0 0,0 1 0,0-1 0,-1 1 0,1-1 0,0 1 0,-9 26 570,8-24-470,-23 57 706,-2-1-1,-3-2 0,-3-1 0,-1-1 1,-4-2-1,-55 63 0,-15 2-627,-167 142 0,231-223-704,-1-2 0,-1-2 0,-3-3 1,0-1-1,-87 37 0,98-52-1294,0-1 0,-1-2 0,-57 8-1,63-15-1288,-1-1-1,1-2 0,0-1 0,-55-7 0,37-1-524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5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24 184 580,'-10'-12'10147,"2"-8"-3721,7 15-5648,-1-1 0,1 1 0,1-1 0,-1 1-1,1-1 1,0 1 0,0-1 0,0 1 0,2-9 0,1 5-335,0 0 0,-1 0 0,0-1 0,0 1 0,0-11 0,-3 20-449,0 1 4,0 0 0,1-1 52,1 0-46,10 3 445,29 6-3780,-31-12-1379,-20-12-2660,-15 2-406,7 8 4040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5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33 1568,'-29'-4'6343,"29"4"-6029,-1-1 0,1 1 0,-1 0 0,1-1 0,0 1 0,-1 0 0,1-1 0,-1 1 0,1 0 0,0-1 0,-1 1 0,1-1 0,0 1 0,-1-1 1,1 1-1,0-1 0,0 1 0,0-1 0,-1 1 0,1-1 0,0 1 0,0-1 0,0 0 0,0 1 0,6-18 15234,-15 47-14588,-4 87-812,-34 141-1,-48 110 55,69-282-242,6-21-226,3 0 1,-11 80-1,28-133-4113,18-34-4177,9-34 1314,-8 5 583,-10 24 3545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6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1 174 1440,'2'-13'2328,"0"1"0,1-1 0,1 1 0,0 0 0,0 0 0,13-23 0,-14 30-1659,1 0-1,-1 0 1,1 1-1,0-1 0,1 1 1,8-8-1,-8 9-555,0 0 0,-1 1 0,1-1 1,0 1-1,0 0 0,1 0 0,-1 1 0,9-2 0,0 1 50,1 1-1,0 0 0,0 1 0,0 1 0,0 0 0,0 2 0,0-1 0,-1 2 0,1 0 1,-1 0-1,0 1 0,0 1 0,21 12 0,-29-14-112,0 0 0,0 0 0,0 0 0,-1 0 0,1 1-1,-1 0 1,0 0 0,0 1 0,-1-1 0,0 1 0,0 0 0,0 0 0,-1 0 0,1 1 0,-1-1 0,-1 1 0,0 0 0,0 0-1,0 0 1,0 0 0,-1 0 0,-1 0 0,1 0 0,-1 0 0,0 0 0,-1 0 0,1 1 0,-1-1 0,-1 0 0,-2 7 0,0-3 56,-1 1 0,-1-1 0,0 0 1,0-1-1,-1 0 0,0 0 1,-1 0-1,0-1 0,-1 0 1,0 0-1,0-1 0,-1 0 1,-13 8-1,-18 10 153,-85 40 1,121-64-269,-46 25-495,-3 1-4663,77-62-11782,-12 24 13658,0 2 253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6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 1516,'22'-5'5164,"12"0"4759,-33 5-9646,0 0 0,1 1 1,-1-1-1,1 1 0,-1-1 1,0 1-1,0-1 0,1 1 0,-1 0 1,0 0-1,0-1 0,0 1 0,0 0 1,1 0-1,-1 0 0,-1 0 0,1 1 1,0-1-1,0 0 0,0 0 1,-1 0-1,2 3 0,2 7 112,0 0 0,-1 0 0,0 1 0,0 0 0,-2-1 0,1 1 0,-1 0 0,-1 0 0,-2 16 0,-1 14 516,-13 51-1,9-69-574,0 0 0,-2 0 0,0-1-1,-23 40 1,35-78 9,6-17-206,52-61-171,-21 31-1190,3 1 0,77-86 0,-109 136 40,0 2 1,0-1-1,1 2 1,23-14-1,-26 17-598,-1 1 0,1 1-1,0 0 1,0 0 0,9-2-1,5 9-4261,-9 0 3238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6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1572,'2'4'1535,"0"-1"1,-1 1-1,1-1 0,-1 1 0,0-1 0,1 1 0,-1 0 1,-1 0-1,1 3 0,2 41 5994,-1-20-4511,2 22-426,6 70 276,11 61-4725,-21-179 1583,0-1 0,0 1 0,0-1 0,0 0 1,0 1-1,0-1 0,1 0 0,-1 1 1,1-1-1,-1 0 0,1 1 0,0-1 1,-1 0-1,1 0 0,0 0 0,0 0 0,0 0 1,0 0-1,1 2 0,-1-3-13,0 0-1,-1 0 0,1 0 1,0 0-1,0 0 1,-1 0-1,1 0 1,0-1-1,0 1 1,0 0-1,-1 0 0,1-1 1,0 1-1,-1 0 1,1-1-1,0 1 1,-1-1-1,1 1 1,0-1-1,-1 1 0,1-1 1,-1 1-1,1-1 1,0 0-1,34-54-12616,-29 45 11196,5-12-1325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7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34 840,'24'-15'9445,"-21"13"-7922,0-1-1,1 1 1,-1 0 0,0 0-1,1 0 1,-1 1 0,1-1-1,6-1 1,-10 3-1490,1 0 0,-1 0-1,1 0 1,-1 0 0,1 0-1,-1 1 1,1-1 0,-1 0 0,1 0-1,0 0 1,-1 0 0,0 1 0,1-1-1,-1 0 1,1 1 0,-1-1-1,1 0 1,-1 1 0,1-1 0,-1 0-1,0 1 1,1-1 0,-1 1 0,0-1-1,1 1 1,4 26-6833,-9-15-480,-9 5 2990,6-9 1978,-4 6-558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3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447 1844,'3'-9'1537,"0"0"0,1 1 0,0 0 0,1 0-1,0 0 1,0 0 0,8-7 0,-2 3-137,0 0-1,1 1 1,20-14 0,0 4-574,2 1 0,54-24 0,-87 43-821,0 0-1,1 0 1,-1 1-1,1-1 1,0 0-1,-1 1 1,1-1-1,-1 0 1,1 1-1,0 0 1,-1-1-1,1 1 1,0 0 0,0 0-1,-1 0 1,1 0-1,0 0 1,-1 1-1,1-1 1,2 1-1,-4 0 6,0 0-1,1 0 0,-1 0 1,0 0-1,1 0 0,-1 0 0,0 0 1,0 0-1,0 0 0,0 0 1,0 0-1,0 0 0,0 0 1,0 0-1,-1 0 0,1 0 1,0 0-1,-1-1 0,1 1 1,0 0-1,-1 0 0,1 0 0,-2 1 1,-5 11 91,-1 0 0,-18 23 1,15-23-79,0-1-1,0 0 1,-1-1 0,-1 0 0,0-1-1,0 0 1,-1-1 0,-19 9 0,28-16-47,0 0 0,0 0 0,0 0 1,0-1-1,0 1 0,0-1 0,-1-1 0,1 1 1,-1-1-1,1 0 0,0 0 0,-1 0 1,1-1-1,0 0 0,-1 0 0,1 0 0,0-1 1,0 0-1,0 0 0,0 0 0,0-1 1,1 1-1,-1-1 0,1 0 0,-1 0 0,1-1 1,0 1-1,-5-6 0,-3-5-66,-6-2 69,16 16 21,0 0 0,-1 0 0,1 1 0,0-1 0,0 0 0,0 1 0,0 0 0,0-1 0,0 1 0,1 0 0,-1 0 0,0 0 0,-3 3 0,-55 38 117,39-26 208,-1-1-1,-38 20 1,54-32-241,0 0 0,-1 0 0,1-1-1,-1 0 1,0-1 0,1 1 0,-1-1 0,0-1 0,0 1-1,1-1 1,-1 0 0,0 0 0,0-1 0,0 0 0,-6-2 0,10 2-72,0 0-1,0 0 1,0 0 0,0-1 0,1 1 0,-1-1 0,0 1 0,1-1 0,0 0 0,-1 0 0,1 0 0,0 0 0,0 0-1,0-1 1,0 1 0,0-1 0,1 1 0,-3-5 0,2 2-3,1 0 1,-1 0-1,1 0 0,0 0 0,1 0 0,-1-1 1,1 1-1,0 0 0,0 0 0,1-6 1,3-10-10,1 0 1,1 0 0,1 1 0,10-22 0,-16 40-3,79-155-126,-58 118 122,-12 16 25,-9 18-8,1 0 0,0 1 1,0-1-1,0 1 0,1-1 0,5-7 1,-26 49 160,-24 1 31,-1-3 0,-78 50 0,-36 29 196,150-108-386,0 1 0,0 0 0,0 0 0,1 0 0,0 1 0,1 0 0,0 0 0,0 1 0,0-1 0,1 1 0,0 0 0,1 0 0,0 1 0,1-1 0,0 1 0,0-1 0,1 1 0,0 0 0,1 19 0,2-14-79,0 0-1,1 0 1,1 0 0,0 0-1,1-1 1,0 0 0,2 0-1,-1 0 1,2-1 0,0 1-1,0-2 1,11 13 0,-12-17-63,0 1-1,0 0 1,-2 0 0,1 1 0,-1-1 0,0 1-1,-1 0 1,4 15 0,-7-22 108,0 1 0,-1-1-1,0 0 1,0 1 0,0-1-1,0 0 1,0 1 0,-1-1-1,1 0 1,-1 1 0,0-1 0,0 0-1,0 0 1,0 0 0,-1 0-1,1 0 1,-1 0 0,0 0-1,0 0 1,0 0 0,0-1 0,0 1-1,-1-1 1,1 0 0,-1 0-1,0 0 1,1 0 0,-1 0-1,0 0 1,-6 2 0,-9 4 36,-1 0 0,0-2 1,-1 0-1,1-1 0,-1 0 0,-39 2 0,14-5 90,0-1 0,-45-6 0,76 4-32,-1-1 0,1 0 0,0-1-1,1-1 1,-1 0 0,-20-9 0,31 11-47,-1 1 1,1-1-1,0 0 0,0 0 1,0 0-1,0 0 0,1-1 1,-1 1-1,1-1 1,-1 1-1,1-1 0,0 0 1,0 0-1,0 0 0,0 0 1,1 0-1,-1-1 1,1 1-1,0 0 0,0-1 1,0 1-1,0-1 0,1 1 1,-1-1-1,1 1 0,0-1 1,0 0-1,0 1 1,0-1-1,1 1 0,1-6 1,4-13-14,2 0 1,1 0-1,0 1 0,2 0 1,0 1-1,24-33 1,96-106 42,-130 158-56,56-58-146,3 1 0,2 4 0,100-67 0,-116 98-2366,-32 17-3729,-32 17-3753,5-3 6671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7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58 688,'21'-23'11021,"-4"18"-4114,-16 6-6645,1 0 0,-1 0 0,0 0-1,1 0 1,-1 0 0,0 0 0,0 0-1,0 0 1,0 0 0,0 1 0,0-1 0,0 0-1,0 1 1,0-1 0,-1 0 0,1 1 0,-1-1-1,1 1 1,-1-1 0,1 1 0,-1 2-1,3 12 5,-1 0-1,0 0 1,-1 0 0,-2 19-1,-15 116 725,12-131-934,0 1-1,-2-2 1,0 1-1,-2 0 1,-12 23-1,20-42-55,-1 1 0,1 0-1,-1-1 1,0 1-1,0-1 1,1 0 0,-1 1-1,0-1 1,0 0-1,-1 1 1,1-1 0,0 0-1,0 0 1,-1 0-1,1 0 1,0 0 0,-1 0-1,1 0 1,-1-1-1,1 1 1,-1 0 0,0-1-1,1 0 1,-1 1-1,1-1 1,-1 0 0,0 1-1,1-1 1,-1 0-1,0 0 1,0-1 0,1 1-1,-1 0 1,1 0-1,-1-1 1,0 1 0,1-1-1,-3-1 1,2 1-30,-1-1 1,1 0 0,0 0-1,0 0 1,0-1 0,0 1-1,0 0 1,0-1 0,1 1-1,-1-1 1,1 0 0,0 0-1,0 1 1,0-1 0,0 0-1,0 0 1,0 0-1,1 0 1,0 0 0,-1-6-1,2-10-187,1-1-1,1 1 0,1 0 0,0 0 0,1 0 0,1 1 0,1 0 0,13-25 0,-7 19-24,1 0 0,0 2-1,2 0 1,0 0 0,31-29-1,-40 45 235,0 0 0,1 0 0,-1 1 0,1 0 0,1 1 0,-1-1 0,0 2 0,1-1 0,0 1 0,0 0 0,0 1 0,0 0 0,19-1 0,-25 2 10,1 1-1,0 0 1,0 1 0,0-1-1,0 0 1,0 1-1,0 0 1,0 0 0,0 0-1,0 1 1,-1-1 0,1 1-1,-1 0 1,1 0-1,-1 0 1,1 0 0,-1 1-1,0-1 1,0 1 0,-1 0-1,1 0 1,0 0 0,-1 0-1,0 0 1,1 1-1,-1-1 1,-1 1 0,1-1-1,0 1 1,-1 0 0,0 0-1,0 0 1,0-1-1,0 6 1,0 3 68,0 1 0,-1 0 0,-1-1 0,0 1 0,-1-1 0,0 0 0,0 1 0,-2-1 0,0 0 0,0 0 0,-1-1 0,0 1 0,-1-1 0,0-1 0,-1 1 0,-9 12 0,18-28 207,16-28-229,33-45 1,-24 42-164,34-37-268,-57 68 358,1 1 1,0-1-1,0 1 0,0 0 0,1 1 0,-1-1 0,1 1 1,0 0-1,0 1 0,0-1 0,10-2 0,-15 5 34,1 1 0,-1-1 0,0 0 0,0 0 0,0 1-1,0-1 1,0 0 0,0 1 0,0-1 0,0 1 0,0 0 0,0-1 0,0 1 0,0 0-1,0-1 1,0 1 0,0 0 0,0 0 0,-1 0 0,1 0 0,0 0 0,-1 0 0,1 0-1,-1 0 1,1 0 0,-1 0 0,1 0 0,-1 0 0,0 0 0,1 0 0,-1 1-1,0-1 1,0 0 0,0 0 0,0 0 0,0 0 0,0 3 0,-3 45 569,-7-7-40,3-6 2,-25 69-1,26-92 682,1 5-7745,28-22-4202,-3-2 4366,-9 4 3452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8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183 348 1912,'14'4'15588,"6"-8"-9775,24-12-6129,-33 12 1637,0 0-1258,1-1 0,-1 1 1,0-2-1,-1 0 0,0 0 1,0-1-1,0 0 0,-1-1 1,17-16-1,-23 20-152,0 0 0,0-1-1,0 1 1,0-1 0,-1 1 0,0-1 0,0 0 0,0 0 0,-1 0 0,0 0-1,0 0 1,0 0 0,0 0 0,-1 0 0,0 0 0,0-1 0,0 1-1,0 0 1,-1 0 0,0 0 0,0 0 0,-1 0 0,1 0 0,-1 0 0,-3-6-1,1 3-150,0 0 1,0 0-1,-1 1 0,0 0 0,0 0 0,0 0 0,-1 1 0,0 0 0,0 0 0,-1 0 0,0 1 0,0 0 0,0 0 0,0 0 0,-1 1 0,-13-5 1,14 7 267,0 0 1,-1 1 0,1-1 0,-1 2 0,1-1 0,-1 1 0,1 0 0,-1 0 0,1 1 0,-1 0 0,1 1 0,-1-1 0,1 1 0,0 1-1,0-1 1,0 1 0,0 1 0,0-1 0,-10 8 0,6-2 235,0 0-1,0 0 1,1 1-1,1 0 1,-1 1-1,2 0 1,-1 1-1,2-1 1,0 2-1,0-1 1,-8 22-1,11-23-128,0 1 0,0-1 0,1 1 0,1-1 0,0 1 0,1 0 0,0 0 0,1-1 0,0 1 0,1 0 0,0 0 0,1 0 0,0-1 0,6 16 0,-7-24-93,0-1-1,0 1 1,0-1-1,1 0 1,-1 1-1,1-1 1,0 0-1,0 0 1,0 0-1,0 0 1,0-1-1,0 1 1,0 0-1,1-1 1,-1 1-1,0-1 1,1 0-1,-1 0 1,1 0-1,0 0 1,-1 0-1,1-1 1,0 1-1,-1-1 1,1 0-1,0 0 1,0 0-1,-1 0 1,1 0-1,5-1 1,9-2 25,-1-1 0,1 0 0,30-13 0,-25 10-61,11-5-295,-1-1 0,0-1 0,-1-2 0,-1-1 0,0-2 0,-1 0 0,-1-2 0,-1-2 0,-1 0 0,-1-1 0,28-35 0,-37 42 218,-16 17 78,0 0 0,0 0 0,0 0-1,0 0 1,0 0 0,1 0 0,-1 0-1,0 0 1,0 0 0,0 0 0,0 0-1,1 0 1,-1 0 0,0 0 0,0 0-1,0 0 1,0 0 0,1 0 0,-1 0-1,0 0 1,0 0 0,0 0 0,0 0-1,1 0 1,-1 0 0,0 1 0,0-1-1,0 0 1,0 0 0,0 0 0,1 0-1,-1 0 1,0 0 0,0 0 0,0 1-1,0-1 1,0 0 0,0 0 0,0 0-1,0 0 1,0 0 0,0 1 0,0-1-1,1 0 1,-1 0 0,0 0 0,0 0-1,0 1 1,0-1 0,0 0 0,-5 39 1058,2-18-777,0 1 86,2 0 1,1 1-1,1-1 1,4 29-1,-4-42-306,1 0 0,-1 0 1,2 0-1,0 0 0,0-1 0,0 1 0,1-1 0,0 1 0,1-1 0,0 0 0,0-1 1,1 1-1,6 6 0,-10-12-99,1 1 0,-1-1 1,1 0-1,0 0 0,-1 0 1,1 0-1,0 0 0,0-1 1,0 1-1,0-1 0,0 0 1,1 0-1,-1 0 0,0 0 0,1-1 1,-1 1-1,0-1 0,1 0 1,-1 0-1,0 0 0,6-1 1,-5-1-351,0 0 0,0 0 0,0 0 0,0 0 0,0 0 0,-1-1 0,1 0 0,-1 1 0,0-1 0,1-1 0,-1 1 0,-1 0 0,1-1 0,3-4 0,2-7-1582,0 0 1,-1 0 0,0 0-1,-1-1 1,-1 0-1,-1-1 1,4-22-1,-5 14-553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8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1032,'4'5'996,"0"-1"1,-1 0-1,1 1 0,-1 0 1,0 0-1,0 0 0,-1 0 0,1 0 1,-1 1-1,1 6 0,13 60 4072,-11-45-2923,2 28 341,-5-37-2010,0-1 1,1 0 0,8 23-1,-9-41-422,1 0 0,-1 0 0,0-1 0,1 1-1,-1 0 1,0-1 0,0 0 0,0 1 0,0-1 0,0 0 0,0 0-1,-1 0 1,1 0 0,1-2 0,6-5-47,2-3-617,0-1 0,0 0-1,-1 0 1,13-24 0,15-21-4590,26-24-6054,-44 61 8316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8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1056 1 916,'-6'11'2952,"-7"11"2357,1 1 0,-16 44 0,26-61-5013,0 0 0,1 0-1,0 1 1,0-1-1,0 0 1,0 1-1,1-1 1,0 0 0,1 1-1,-1-1 1,1 0-1,0 1 1,1-1 0,0 0-1,0 0 1,5 11-1,-5-15-280,0 0-1,0 1 1,0-1 0,1 0-1,-1 0 1,1-1 0,0 1-1,-1-1 1,1 1-1,0-1 1,0 0 0,0 0-1,0 0 1,0 0-1,0 0 1,0-1 0,0 1-1,0-1 1,1 0-1,5-1 1,65-6-243,-73 7 221,25-4-620,-1-2-1,0-1 1,45-19-1,-53 18-258,0 0 1,-1-1-1,0-1 0,0-1 0,-1 0 0,-1-1 1,0 0-1,0-1 0,-1-1 0,12-17 0,-22 26 815,0 1-1,-1-1 0,0 0 0,0 0 0,-1 0 0,3-8 1,-4 12 124,0 1 1,0-1 0,0 1 0,0-1 0,0 1 0,1-1-1,-1 1 1,0-1 0,0 1 0,-1-1 0,1 1-1,0-1 1,0 1 0,0-1 0,0 1 0,0-1 0,0 1-1,-1-1 1,1 1 0,0 0 0,0-1 0,-1 1-1,1-1 1,0 1 0,-1-1 0,1 1 0,-1 0 79,-1 0 1,1 0 0,0 0 0,0 0-1,0 1 1,0-1 0,0 0 0,0 1-1,0-1 1,0 1 0,0-1-1,0 1 1,0 0 0,1-1 0,-1 1-1,0 0 1,0 0 0,-1 1-1,-9 11 435,0 1 0,1 1 0,0 0 0,1 0 0,1 0-1,0 1 1,1 1 0,1-1 0,-5 23 0,-12 25 27,-379 796 1272,356-775-1652,-4-2 1,-62 80-1,93-139-97,0 0 0,-2-2 0,0-1 0,-1 0 0,-2-2 1,0 0-1,0-2 0,-2-1 0,0-1 0,-52 22 0,65-33-118,-1 0 0,1-1 0,-1 0 0,0-1 0,-25 0 0,22-3-676,1 0 0,0-1 0,0-1 1,-24-7-1,19 3-1615,0 0 0,-36-21 1,31 13-2951,-38-30 0,33 19 1555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39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58 1060,'2'-9'2415,"-2"5"-1106,1 0-1,-1 1 1,1-1 0,0 1 0,0-1-1,1 1 1,-1 0 0,1 0 0,-1-1-1,1 1 1,0 0 0,4-4 0,-1 20 2839,7 19-2169,-7 2-148,4 68 1,-16 105-899,7-198-889,-4 58-593,-2 0 0,-3-1 0,-3 0 0,-25 81 0,32-133-41,-16 43-2290,1-24-1826,19-33 4499,1 1 1,0-1-1,0 1 1,0-1-1,-1 1 1,1-1-1,0 0 1,0 1-1,-1-1 1,1 1 0,0-1-1,-1 0 1,1 1-1,-1-1 1,1 0-1,0 1 1,-1-1-1,1 0 1,-1 0-1,1 0 1,-1 1-1,1-1 1,-1 0 0,1 0-1,-1 0 1,1 0-1,-1 0 1,1 0-1,-1 0 1,0 0-1,-1-15-4341,10-22 1533,4 8 3500,2 0 1,1 1 0,2 1 0,0 1 0,2 0 0,1 1 0,0 2 0,2 0 0,1 1 0,1 1 0,0 1-1,2 1 1,31-18 0,5 1 608,88-61 1255,-143 93-2161,0-2 0,-1 1 0,1-1 0,-1 0 0,-1 0 0,1 0-1,-1-1 1,0 0 0,-1 0 0,5-8 0,-9 14-138,0 1-1,0 0 1,0 0-1,0-1 1,0 1-1,0 0 1,0-1-1,0 1 0,0 0 1,1 0-1,-1-1 1,-1 1-1,1 0 1,0-1-1,0 1 1,0 0-1,0-1 1,0 1-1,0 0 1,0 0-1,0-1 1,0 1-1,-1 0 1,1 0-1,0-1 1,0 1-1,0 0 1,0 0-1,-1 0 1,1-1-1,0 1 1,0 0-1,-1 0 1,1 0-1,0 0 1,0-1-1,-1 1 1,1 0-1,0 0 1,0 0-1,-1 0 1,-17 1 706,-19 12-619,36-12-54,-15 7-25,1 0 0,1 1 1,0 1-1,0 0 0,0 1 0,2 1 1,-1-1-1,1 2 0,1 0 0,1 1 1,-1-1-1,2 2 0,0 0 0,1 0 0,1 0 1,0 1-1,1 0 0,0 0 0,2 1 1,-6 32-1,10-44-69,-1-1 1,1 1-1,0-1 1,1 1-1,-1-1 1,1 1-1,0-1 1,0 0-1,0 1 1,1-1-1,0 0 0,-1 0 1,1 0-1,1 0 1,-1 0-1,1 0 1,-1-1-1,1 1 1,0-1-1,0 0 1,0 0-1,1 0 1,-1 0-1,1 0 1,0-1-1,0 1 1,0-1-1,0 0 1,0-1-1,0 1 1,0-1-1,1 1 1,-1-1-1,0-1 0,7 2 1,5 0-890,1-1 1,0 0 0,1-1-1,-1 0 1,-1-2-1,1 0 1,0-1-1,17-5 1,4-5-4228,41-21 0,-78 34 5068,25-12-2559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0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59 2112,'-1'1'503,"0"-1"0,0 1 0,1 0 0,-1 1 0,0-1 0,0 0 0,0 0 0,1 0 0,-1 0 0,1 1 0,-1-1 0,1 0 0,-1 1-1,1-1 1,0 0 0,0 1 0,-1-1 0,1 0 0,0 1 0,0-1 0,1 2 0,-1 0-15,1 0-1,0 0 1,0 0-1,0-1 1,0 1-1,0 0 1,1-1-1,-1 1 1,4 3-1,-2-1-203,1 0 0,1-1 0,-1 1 0,0-1 0,1 0 0,0 0 0,0-1 0,0 0 0,7 3 0,-4-3-242,0-2 1,1 1-1,-1-1 1,1 0-1,0-1 1,-1 0-1,1-1 1,-1 1-1,1-2 1,-1 1-1,1-1 0,-1 0 1,0-1-1,9-3 1,-12 3-44,1 1 0,-1-1 0,0 0 0,0 0 0,0-1 0,0 1 0,0-1 0,-1 0 0,6-7 0,-8 8 4,0 1-1,0-1 1,-1 0-1,1 0 1,-1 1-1,0-1 1,1 0-1,-1 0 1,-1 0-1,1 0 1,0-1-1,-1 1 1,0 0-1,1 0 1,-1 0-1,-1 0 1,1-1-1,-1-3 1,0 4-2,1 1 0,-1 0 0,1-1 0,-1 1 1,0 0-1,0-1 0,0 1 0,-1 0 0,1 0 0,0 0 1,-1 0-1,0 0 0,1 1 0,-1-1 0,0 0 1,0 1-1,0-1 0,0 1 0,0-1 0,-3 0 0,0 0 2,0 0 0,0 1-1,0 0 1,0 0-1,0 0 1,0 0-1,0 1 1,0 0-1,-8 1 1,-2 1 17,-1 0 0,1 2 0,0 0 1,0 0-1,-22 11 0,19-5 99,0 0-1,1 1 1,1 1 0,0 0 0,0 1-1,1 1 1,1 0 0,0 1-1,1 1 1,-11 17 0,16-21 6,1-1 0,0 1 0,1 0 0,0 1 0,1 0 0,0-1 1,1 2-1,0-1 0,1 0 0,1 1 0,0-1 0,1 1 0,1 0 0,0-1 1,3 24-1,-2-30-94,0 0 1,1-1 0,0 1-1,1-1 1,-1 1 0,1-1 0,0 0-1,1 0 1,-1 0 0,1 0-1,0-1 1,1 0 0,0 0-1,-1 0 1,1 0 0,9 6-1,-6-6-136,1-1-1,0 0 1,0 0-1,0 0 1,0-1-1,0-1 1,1 1-1,-1-2 1,1 1-1,15 0 1,1-3-1161,0 0 0,-1-2 1,1-1-1,-1-1 1,0 0-1,0-3 0,45-18 1,-50 16-350,-1-1 0,0 0 0,-1-1-1,-1-1 1,18-16 0,-9 4-845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0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917 1 1520,'-2'0'595,"1"0"0,-1 0-1,1 0 1,-1 1 0,1-1 0,0 1 0,-1-1-1,1 1 1,0 0 0,-1-1 0,1 1-1,0 0 1,0 0 0,-1 0 0,1 0-1,-1 1 1,-17 27 4012,-4 31-414,23-59-4099,-2 8 264,0 0 0,0 0 0,0 1 0,2-1 0,-1 1 0,1-1 0,1 14 0,-1-21-339,1 1-1,-1-1 0,0 0 0,1 1 0,-1-1 0,1 0 0,0 0 0,0 1 0,0-1 0,0 0 0,0 0 0,0 0 0,1 0 1,-1 0-1,1 0 0,-1-1 0,1 1 0,0 0 0,0-1 0,-1 1 0,1-1 0,0 0 0,0 0 0,0 1 0,1-1 0,-1-1 1,0 1-1,0 0 0,1 0 0,-1-1 0,0 1 0,1-1 0,-1 0 0,3 0 0,15 0-83,0-2 0,0-1 0,0 0 0,0-1 0,0-1 0,-1-1 0,0-1 0,0 0 0,18-11 0,-12 4-170,-1-1-1,0-1 1,-1-1 0,-1-1 0,36-38 0,-55 52 309,1 0 1,-1-1-1,0 1 1,0-1-1,0 1 1,-1-1-1,0 0 1,2-6-1,-33 38 1296,12 0-954,2 1-1,0 0 1,2 1-1,-16 49 1,-8 20 446,-109 218 1038,101-230-1614,-88 126 0,115-187-268,-127 169 66,112-155-20,-1-2 0,-68 59 0,90-87-63,-1 1 1,-1-2 0,1 0-1,-1 0 1,0-1 0,-1-1-1,0 0 1,0-1-1,0-1 1,0 0 0,-1-2-1,-25 3 1,28-5-435,0 0-1,-1-1 1,1-1 0,0 0-1,0 0 1,-18-7-1,18 4-901,0-1 0,0 1 0,1-2 0,0 0 0,1-1-1,-18-14 1,-32-31-10323,42 36 7788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1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1976 272 896,'11'-22'7852,"0"-1"-1736,-8 8 2626,-3 14-8466,-1 0 0,0 0 0,0 0 0,0 0 0,0 0-1,0 0 1,0 0 0,0 0 0,0 0 0,0 1 0,0-1 0,-1 0-1,1 1 1,0-1 0,0 1 0,-1 0 0,1-1 0,0 1 0,0 0-1,-2-1 1,-36-6 181,35 6-160,-188-22 465,-267 2 0,265 17-365,32-2-294,-89-4 192,-285 26 0,496-10-289,31-3-23,1-2 0,-1 1-1,1-1 1,-1 0 0,1-1 0,-1 0-1,0 0 1,-9-2 0,17 2-174,1-1 0,-1 1 0,0 0 0,1-1 0,-1 1 0,0-1 0,0 1 0,1-1 0,-1 1 0,1-1 0,-1 0 0,1 1 0,-1-1 0,1 0 0,-1 1 0,1-1 0,-1 0 0,1 1 0,0-1 0,-1 0 0,1 0 0,0 0 1,0 1-1,0-1 0,0 0 0,0 0 0,-1 0 0,2-1 0,3-30-5582,-1 7 1516,-5-32-6352,2 38 7028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1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0 1176,'-14'5'2327,"0"0"1,0 1-1,1 1 0,0 0 0,0 0 0,-18 15 1,15-8-1081,0 1 1,0 0 0,2 1 0,-15 20 0,13-14-966,1 2 1,1 0-1,1 0 1,1 2 0,2-1-1,0 2 1,-8 35-1,17-54-304,-1 1 0,1 0 0,1 0 0,0 0 0,0 0 0,1 0 0,0 0 0,0 0 0,1 0 0,0 0 0,1-1 0,0 1 0,0-1 0,1 0 0,0 0 0,0 0-1,1 0 1,0-1 0,0 1 0,1-1 0,0-1 0,0 1 0,1-1 0,-1 0 0,13 8 0,-1-2-1196,0 0-1,0-1 1,1-1-1,21 8 1,-10-6-6273,58 14-1,-61-20 3822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9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73 1820,'11'-63'20011,"-11"63"-19885,0-1-1,0 1 0,0 0 1,0-1-1,0 1 0,0-1 0,-1 1 1,1-1-1,0 1 0,0 0 1,0-1-1,-1 1 0,1 0 1,0-1-1,0 1 0,-1 0 1,1-1-1,0 1 0,-1 0 0,1-1 1,0 1-1,-1 0 0,1 0 1,-1-1-1,1 1 0,0 0 1,-1 0-1,1 0 0,-1 0 1,1 0-1,-1 0 0,1 0 0,0 0 1,-1 0-1,1 0 0,-1 0 1,1 0-1,-1 0 0,1 0 1,-1 0-1,1 0 0,0 0 1,-1 0-1,1 0 0,-1 1 0,1-1 1,0 0-1,-1 0 0,1 1 1,0-1-1,-1 0 0,1 0 1,0 1-1,-1-1 0,1 1 0,-26 17 1661,24-17-1897,-4 5 165,-1 0-1,1 0 0,0 1 0,1 0 0,0 0 1,0 0-1,0 1 0,1 0 0,0 0 0,1 0 1,-1 0-1,2 0 0,-3 12 0,-1 3 27,2 0 0,1 0 0,-1 43 0,4-42-50,2 1 1,0-1 0,2 1 0,0-1 0,2 0-1,0 0 1,2-1 0,1 0 0,13 26 0,-17-39-30,0-1 1,1 0-1,0 0 1,0-1-1,1 0 0,0 0 1,1 0-1,-1-1 1,1 0-1,1 0 1,-1-1-1,1-1 1,1 1-1,-1-1 1,0-1-1,1 1 1,0-2-1,0 1 1,1-1-1,-1-1 1,0 0-1,1-1 0,16 1 1,-11-3 40,-1 0 0,-1-1 0,1-1 0,0 0 0,0-1 0,-1-1 0,0 0 0,0-1 0,18-10 0,-26 12-13,0 0-1,0 0 1,0-1-1,-1 1 1,1-1 0,-1 0-1,0-1 1,-1 1 0,7-11-1,-9 12-20,0 0-1,0 0 1,0 0 0,-1-1-1,0 1 1,0 0 0,0-1-1,0 1 1,-1-1 0,1 1-1,-1 0 1,0-1-1,-1 1 1,1-1 0,-1 1-1,-2-8 1,3 11-8,0-1 0,0 1 0,-1-1 0,1 1 0,-1 0 0,1-1 0,-1 1 0,0 0 0,1 0 0,-1 0 0,0-1 0,0 1 0,1 0 0,-1 0 0,0 0 0,0 0 0,-1 0 0,1 1 0,0-1 0,0 0 0,0 0 0,0 1 0,-1-1 0,1 0 0,0 1 0,-1 0 0,1-1 0,-2 1 0,0 0 0,0 0 0,0 0 0,1 1 0,-1 0 0,0-1 0,0 1 0,0 0 0,0 1 0,1-1 0,-1 0 0,1 1 0,-5 2 0,-4 4 0,0 1 0,1 1 0,0 0 0,-14 16 0,0 8 0,1 0 0,2 2 0,1 0 0,2 2 0,-18 51 0,17-30 0,4 0 0,-17 120 0,-16 562 0,40-516 0,-22 129 0,16-280 0,12-89 0,-1-1 0,0 1 0,-9-24 0,3 9 0,-12-31-2673,0 13-7496,-41-70 0,21 51 4905,16 26 1192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3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1489 65 1712,'3'-4'1177,"1"1"-1,-1-1 0,0 1 1,0-1-1,0 0 0,-1 0 1,1 0-1,1-5 0,-4 8-967,1 1 0,-1-1-1,0 1 1,0-1 0,0 1-1,1-1 1,-1 0 0,0 1-1,0-1 1,0 1 0,0-1-1,0 1 1,0-1 0,0 0-1,-1 1 1,1-1 0,0 1-1,0-1 1,0 0 0,-1 1-1,1-1 1,0 1 0,0-1-1,-1 1 1,1-1 0,-1 0-1,0 1-48,-1-1 0,1 0 0,0 1 0,-1-1 0,1 1 0,-1 0-1,1-1 1,-1 1 0,1 0 0,-1 0 0,1 0 0,-1 0 0,1 0 0,-1 0-1,1 1 1,-2-1 0,-103 16 1114,-159 3 0,-34-23-827,-363 12 941,640-7-1390,1 1 1,0 0-1,0 2 0,0 1 0,-29 10 0,72-29-527,20-19-9566,-23 18 3053,-13 9 3801,-4 0 157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49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 1848,'22'-29'26085,"-7"25"-21251,-14 5-4834,-1 0 0,1 0 0,-1-1 0,1 1 0,-1 0 0,1 0 0,-1-1 0,1 1 0,-1 0 0,1 0 0,-1 0 0,0 0 0,0 0 0,1 0 0,-1 0 0,0 0 0,0 0 0,0-1 0,0 1 0,0 0 0,0 0 0,-1 2 0,0 34 0,0-26 0,3 52 23,-1-33-61,0-1 0,-2 1-1,-1-1 1,-1 1 0,-9 33 0,7-51-1836,-2 5-643,4-5-2368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0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652 910 164,'39'-58'17163,"-2"-2"-9250,15-22-4383,-37 57-3243,0-1-1,-1 0 1,-2-1 0,-1-1-1,11-40 1,-16 47-166,-2 1-1,0 0 1,-2-1 0,0 0 0,-1 0 0,-1 0 0,-1 1 0,-6-33 0,3 39-79,-1 1 1,0 0 0,-1 0-1,0 0 1,-1 1 0,0 0 0,-1 0-1,-1 0 1,0 1 0,0 1-1,-1-1 1,0 2 0,-1-1 0,-21-13-1,9 7 37,-1 2-1,0 0 0,-1 2 1,0 1-1,-1 0 1,-45-10-1,61 19-78,-1 1 0,0 0 0,0 0 0,0 1 0,0 1 0,0 0 0,0 1 0,0 0 0,0 0 0,1 1 0,-1 0 0,1 1 0,0 0 0,0 1 0,0 0 0,1 1 0,-11 7 0,-17 15 0,2 1 0,-58 61 0,55-51 0,26-27 0,0 0 0,1 0 0,1 2 0,0-1 0,1 1 0,1 0 0,0 1 0,1 0 0,0 0 0,1 1 0,1 0 0,0 0 0,2 0 0,0 1 0,0-1 0,1 1 0,2-1 0,-1 1 0,2 0 0,0 0 0,1-1 0,1 1 0,0-1 0,9 23 0,-9-31 0,2 0 0,-1 0 0,1-1 0,0 1 0,1-1 0,-1 0 0,1-1 0,1 1 0,12 9 0,-15-13 0,1 1 0,-1-1 0,1-1 0,-1 1 0,1 0 0,0-1 0,0 0 0,0 0 0,0-1 0,1 1 0,-1-1 0,0 0 0,1-1 0,-1 1 0,0-1 0,1 0 0,8-1 0,-3-7-2316,-11 7 1812,1 0 0,-1 0 0,0 0 0,0 0 0,1 0-1,-1 0 1,0 0 0,0 0 0,0 0 0,0 0 0,0-1 0,-1 1 0,1 0-1,0 0 1,0 0 0,-1 0 0,0-1 0,-11-18-9369,2 13 6138,-1 3-646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0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1557 80 496,'15'-10'20957,"-48"16"-13958,3 0-6794,-565 36 3905,400-38-4110,-454 18 0,580-22 0,101-36-1289,-31 34 867,1 0 0,-1 0 0,0 1 0,0-1 0,1 0 1,-1 0-1,0 0 0,0 0 0,-1-1 0,1 1 0,0 0 0,0-3 0,-1 1-889,0-1 0,0 1 0,-1-1 0,1 1 0,-1 0 0,0 0 1,0-1-1,-1 1 0,1 0 0,-1 0 0,0 0 0,0 0 0,0 1 0,0-1 0,-5-5 0,-4-5-2507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1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9 2500,'-6'-2'1395,"0"0"-1,0 1 0,0-1 1,0 1-1,0 1 0,0-1 1,0 1-1,0 0 0,0 1 1,-11 1-1,9 0-605,0 0 0,1 1 0,0 0 1,-1 0-1,1 1 0,0 0 0,-11 8 0,9-5-455,0 0 1,1 1-1,0 0 0,0 1 0,1 0 0,0 0 0,0 1 1,1 0-1,1 0 0,0 0 0,-7 18 0,3-3 90,1 0-1,1 1 1,2 0-1,0 0 0,2 1 1,0-1-1,2 1 1,1 0-1,7 52 1,-4-69-491,-1-1 0,1 1 0,1-1 0,0 0 0,0 0 0,1-1 0,0 1 0,12 14 1,10 1-2768,4-8-3303,-11-16-1238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2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37 287 144,'25'-35'26811,"-22"27"-23428,-1 8-3383,-2 0 9,16-45 680,-6 19-401,0-1 1,-2 0-1,-1 0 1,-1 0-1,3-37 1,-23 175-289,6-17 0,-2 57 0,7-91 0,0-37 0,2-21 0,-1-8 0,-6-15-2814,4 15 170,0 0-1,-1-1 0,1 1 0,-1 1 0,-1-1 1,1 1-1,-11-8 0,-7 1-2526,12 10 1927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3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1000 506 1636,'1'-28'13769,"3"-2"-6583,-3 24-6565,1 0 0,-1 0 0,1 0 0,0 0 0,1 1 0,-1-1 0,1 0 1,0 1-1,0 0 0,1 0 0,0 0 0,4-5 0,-7 10-585,-1 0 1,0 0 0,1 0-1,-1 0 1,1 0 0,-1 0-1,0 0 1,1 0-1,-1 0 1,0 0 0,1 0-1,-1 1 1,0-1 0,1 0-1,-1 0 1,0 0 0,1 1-1,-1-1 1,0 0-1,1 0 1,-1 1 0,0-1-1,0 0 1,1 1 0,-1-1-1,0 0 1,0 1-1,0-1 1,0 0 0,1 1-1,-1-1 1,0 0 0,0 1-1,0-1 1,0 1-1,0-1 1,0 0 0,0 1-1,0-1 1,0 0 0,0 1-1,0-1 1,0 1 0,0-1-1,-1 1 1,4 22 353,-4-14-381,-1 0 0,1 0 0,-1 0 0,-1-1 0,0 1 0,0 0-1,0-1 1,-1 0 0,-1 0 0,1 0 0,-1 0 0,-1-1 0,1 0 0,-10 10-1,-2 0-272,-1 0-1,-1 0 1,0-2-1,-24 15 0,30-21-470,-1-2 0,1 0-1,-1 0 1,-1-1 0,1-1 0,-1 0 0,0-1-1,0-1 1,0 0 0,-1-1 0,1-1-1,-26 0 1,31-2 198,0-1 0,0 0 1,0 0-1,0-1 0,0 0 0,1 0 0,0-1 0,0-1 0,0 1 1,0-2-1,0 1 0,1-1 0,0 0 0,1-1 0,-1 0 1,1 0-1,0-1 0,1 1 0,0-1 0,-6-11 0,4 5 490,1-1-1,1 1 0,1-1 0,0 0 1,1 0-1,0-1 0,-2-29 1,0-117 1702,6 132-1061,0 19-314,3-126 5342,6 46 2364,-2 247-1693,9 276-6293,-16-427-132,-1 1 0,1-1 1,-1 1-1,0-1 0,0 0 0,0 1 0,-1-1 0,1 0 1,-2 0-1,1 0 0,0 0 0,-1 0 0,0-1 1,0 1-1,0-1 0,-1 0 0,1 0 0,-8 6 0,4-4-378,-1-1 0,1-1 0,-1 0-1,0 0 1,0 0 0,0-1 0,0 0-1,-1 0 1,1-1 0,-18 2 0,14-2 2,0-1-1,1-1 1,-1 0 0,0 0 0,1-1 0,-1 0 0,1-1 0,-1-1 0,1 0 0,0 0 0,0-1 0,0-1-1,0 1 1,1-2 0,0 0 0,0 0 0,-18-14 0,25 15-184,-1 0-1,1 0 0,0 0 1,0-1-1,1 1 1,-1 0-1,1-1 1,0 0-1,1 1 1,-1-1-1,0-12 1,-1-73-2732,3 47 1915,2-77 622,6 42 3644,4 13 2917,6 2 4037,-8 44-3408,-5 35-2811,-4 37-1539,-12 170-313,3-17-2530,7-197 147,0 0 1,-1 0 0,0 0 0,0-1-1,-1 1 1,0-1 0,-8 14-1,-14 9-7217,-9-11-4096,20-15 8149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4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56 1996,'8'-10'4184,"18"-19"8071,-5 15-6889,-20 14-5335,-1 0 0,1 0 0,0 0 0,0 0 0,-1 1 0,1-1 0,0 0 0,0 0 0,-1 1 0,1-1 0,0 0 0,-1 1 0,1-1 0,-1 1 0,1-1 1,0 1-1,-1-1 0,1 1 0,-1-1 0,0 1 0,1 0 0,-1-1 0,1 1 0,-1 0 0,0-1 0,1 1 0,-1 0 0,0-1 0,0 1 0,0 0 0,1 0 0,-1-1 0,0 1 0,0 0 0,0 0 0,0 1 0,4 29 228,-5-22-236,1 0 0,-1 0 0,-1-1 0,0 1 0,0 0 0,-5 13 0,6-20-22,0 1 1,0-1-1,0 1 0,0-1 1,-1 0-1,1 1 1,-1-1-1,1 0 1,-1 0-1,0 0 1,0 0-1,0 0 1,0 0-1,0-1 1,0 1-1,0-1 1,-1 1-1,1-1 1,0 0-1,-1 0 1,1 0-1,-1 0 1,0 0-1,1-1 1,-5 1-1,6-1-2,0 0-1,-1-1 1,1 1 0,0-1-1,-1 1 1,1-1 0,0 0 0,0 1-1,0-1 1,0 0 0,-1 0-1,1 0 1,0 0 0,0 0-1,1 0 1,-1 0 0,0 0-1,0 0 1,0-1 0,1 1 0,-1 0-1,1 0 1,-1-1 0,1 1-1,-1 0 1,1-1 0,0 1-1,0 0 1,-1-1 0,1 1-1,0-1 1,1 0 0,-2-59-151,2 45 91,-2 5 29,1 8 32,-1-1-1,1 1 1,0-1 0,0 1 0,0-1 0,0 1 0,0-1 0,1 0-1,0 1 1,0-1 0,0 1 0,2-5 0,-9 28-312,6-19 313,-1 0 0,0 1 1,0-1-1,0 0 0,0 0 0,0 0 0,0 0 1,0 0-1,-1 0 0,1-1 0,0 1 0,0 0 1,-1 0-1,1-1 0,0 1 0,-1-1 0,1 0 1,-1 1-1,1-1 0,-3 0 0,14 2-872,1-2 870,-11 0-3,18 14-1244,-11-9-3199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6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698 412 1456,'-1'-43'21688,"-1"65"-20642,-3 3-713,-1-1 0,-2 0-1,0 0 1,-1-1 0,-21 38-1,26-56-302,0 1 0,0-1-1,0-1 1,-1 1 0,0-1 0,0 1-1,0-2 1,0 1 0,0 0-1,-1-1 1,0 0 0,1 0-1,-1-1 1,0 1 0,-8 0-1,-2 2-2,0-1-1,0-1 1,-1-1-1,-27 0 1,41-1-28,0-1 0,0 0 0,1 0 0,-1 0 0,0 0 0,1-1 0,-1 1 0,0-1 0,1 1 0,-1-1 0,0 0 0,1 0 0,-1 0 0,1-1 0,0 1 0,-1 0 0,1-1 0,0 0 0,0 1 0,0-1 0,0 0 0,0 0 0,0 0 0,1 0 0,-1 0 0,1-1 0,-1 1 0,1 0 0,0-1 0,0 1 0,0-1 0,0 0 0,0 1 0,1-1 0,-1 0 0,1 1 0,0-1 0,0 0 0,0 1 0,0-1 0,0-2 0,2-12 0,1 1 0,0-1 0,1 1 0,1 0 0,7-18 0,-11 33 2,-7 12 10,0 1 0,0-1-1,-1-1 1,0 1 0,-1-1 0,0 0-1,-1-1 1,0 0 0,-1 0 0,1-1-1,-2 0 1,1-1 0,-22 12 0,22-14 52,-1 1 1,0-2 0,0 1 0,0-2 0,0 1-1,0-1 1,-1-1 0,1 0 0,-1-1-1,0 0 1,0-1 0,1 0 0,-1-1 0,0 0-1,1-1 1,-15-3 0,24 4 26,-1 0 0,0 0 0,1-1 0,-1 1 0,1-1 0,0 1 0,-1-1 0,1 0 0,0 0 0,0 0 0,0 0 0,0 0 0,1 0 0,-1-1 0,1 1 0,-1 0 0,1-1 0,0 1 0,0-1 0,0 0 0,0 1 0,0-1 0,0 0 0,1 0 0,0 0 0,-1 1 0,1-1 0,0-4 0,1-10 281,1 1-1,0 0 0,8-32 0,-2 12-106,13-127-53,13-68 8,-32 203-2646,-4 17 447,-4 14 426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6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1092,'13'-9'10306,"12"-7"6551,-11 12-12606,-14 4-4439,-1 8-2334,0 0-1,0 0 1,-1 0 0,-1 0 0,1 0 0,-6 9 0,-3 15-5217,6-12 3575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6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41 3588,'11'15'16941,"5"-13"-9192,-14-2-7510,1-1 0,-1 0 0,0 1 0,0-1 0,0 0 0,0 0 0,0-1 0,0 1 0,0 0 0,-1-1 0,1 1 0,0-1 0,-1 1 0,1-1 0,1-2 0,-4 3-539,1 0-1,0 0 0,-1 0 1,1 0-1,-1 0 0,0 0 1,1 0-1,-1 0 0,0 0 1,1 0-1,-1 1 0,0-1 1,0 0-1,0 0 0,0 1 1,0-1-1,0 0 1,0 1-1,0-1 0,0 1 1,-1-1-1,-26-14-11776,7 13 3842,8 0 4355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3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0 2008,'0'0'2048,"-7"3"2201,-23 9-2827,-33 18 767,-107 68 0,63-33-625,-150 94 3158,218-131-4184,2 1 1,0 2 0,2 1-1,-40 49 1,74-80-525,0 0 0,-1 1 0,1-1 0,0 0 0,0 1 0,0 0 0,0-1 0,0 1 0,0 0 0,0-1 0,0 1 0,1 0 0,-1 0 0,1 0 0,-1 0 1,1-1-1,0 1 0,0 0 0,0 0 0,0 2 0,1-3 7,0 0 0,0 0 1,0 0-1,0-1 0,1 1 1,-1 0-1,0-1 1,0 1-1,1-1 0,-1 0 1,0 1-1,0-1 0,1 0 1,-1 0-1,0 0 0,1 0 1,-1 0-1,0 0 1,1 0-1,-1 0 0,0 0 1,1-1-1,-1 1 0,0-1 1,1 1-1,-1-1 0,0 1 1,1-2-1,14-4 201,-13 4-187,-1 1 0,1-1 1,-1 1-1,1-1 0,0 1 0,0 0 1,0 0-1,0 1 0,0-1 0,0 1 1,0-1-1,0 1 0,0 0 0,0 0 1,0 0-1,0 0 0,3 2 0,-3 2-10,-1 1 0,0-1-1,0 1 1,0 0 0,-1 0 0,0 0-1,0 0 1,0 0 0,0 0-1,-1 0 1,0 6 0,2 11 26,16 85 90,28 122-58,-22-149-77,39 90 0,-58-162 388,-3-13-1220,-4-26-3887,0 6-1676,-5 2-1239,5 19 5927,-3-6-1362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7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632 19 2180,'-4'-18'18260,"-5"41"-12536,1 1-5290,-4 3-55,-2-1-1,-26 42 0,33-58-413,0-1 1,0 0-1,-1 0 1,0-1 0,0 0-1,-1 0 1,0-1-1,0 0 1,-20 10 0,28-16-11,-1 0-1,1-1 1,0 1 0,-1-1 0,1 1 0,-1-1 0,1 1 0,-1-1 0,0 0 0,1 0 0,-1 0 0,1 0 0,-1 0 0,1 0 0,-1 0 0,1-1 0,-1 1 0,1 0 0,-1-1 0,1 0 0,-1 1 0,1-1 0,-1 0 0,0 0 0,-1-1-40,1-1-1,0 1 0,0 0 1,0-1-1,1 1 1,-1-1-1,1 1 1,-1-1-1,1 0 0,0 0 1,-2-4-1,0-6-201,0 0 0,1 0 0,1 0-1,-1-20 1,7-86-540,-5 119 838,0 0 0,0 0-1,0 0 1,0-1-1,0 1 1,0 0-1,0 0 1,0 0 0,0-1-1,0 1 1,0 0-1,0 0 1,0 0-1,0-1 1,0 1 0,0 0-1,0 0 1,-1 0-1,1-1 1,0 1-1,0 0 1,0 0 0,0 0-1,0 0 1,0 0-1,-1-1 1,1 1 0,0 0-1,0 0 1,0 0-1,0 0 1,-1 0-1,1 0 1,0 0 0,0 0-1,0-1 1,-1 1-1,1 0 1,0 0-1,0 0 1,0 0 0,-1 0-1,1 0 1,-12 6 291,-13 15 96,23-19-306,-159 171 1609,93-96-5588,-3-3-9393,54-59 9715,1-3 177</inkml:trace>
  <inkml:trace contextRef="#ctx0" brushRef="#br0" timeOffset="1">190 747 736,'19'2'2480,"-1"0"109,5-2-393,0-4-604,2 0-456,0 0-292,2 0-188,1-2-176,-1-1-232,1-1-300,1 0-344,-1 2-336,2-2-456,-1 1-560,3 1-516,-4 0-301,1 2-59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7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160 136 1732,'-1'-18'2331,"-2"2"1160,2 0 0,0-1 0,1 0 0,4-31 0,1 44-487,1 13-1804,2 13-162,-5-7-645,0 0 0,0 0 0,-2 1 0,0-1 0,0 0 0,-2 1 0,0-1 0,0 0 0,-5 17 0,-7 22 53,-24 64 1,1-3-258,6 20-450,16-67-1569,-2-1-3702,10-53 2214,-15 15-10358,14-21 9845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8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485 1 700,'-4'11'23678,"-4"8"-19658,-17 21-2792,-114 82-277,39-54-3514,11-19-4930,-6-9-7347,70-31 10915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8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355 609 3056,'2'-9'2697,"22"-70"11637,-19 65-12647,1-1 0,1 1 0,11-18 0,-15 27-1598,0 0 1,1 0-1,-1 0 0,1 1 0,0 0 0,0 0 0,1 0 0,-1 0 0,1 0 0,0 1 0,0 0 0,0 0 0,0 0 0,1 1 0,-1 0 0,1 0 0,0 0 0,-1 1 0,1 0 0,0 0 0,0 0 1,0 1-1,-1-1 0,1 1 0,11 2 0,12 4-79,0 1 0,0 1 1,0 2-1,36 18 0,-36-15-479,1-1 0,0-2 0,49 11 0,-44-11-1024,-36-4 741,-19 3 568,-86 19 146,-210 28 1,256-47 121,25-4 87,-6 2 209,-54 1 0,85-7-68,-1-1-1,1-1 1,0 0 0,-1 0-1,1-1 1,0 0-1,0-1 1,0 0 0,0-1-1,-14-7 1,21 9-224,0-1 1,0 1-1,0-1 0,1 0 1,-1 0-1,1 0 1,0-1-1,-1 1 0,1 0 1,1-1-1,-1 0 1,0 1-1,1-1 1,0 0-1,0 0 0,-1-4 1,-6-73 1706,6 57-1591,-32-229-194,8 80-66,21 159-2609,-1 25-1966,-3 23-3427,0 68-6085,4-67 11003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8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99 2940,'6'22'4707,"-3"-12"-927,0 1 0,-1 0-1,0-1 1,0 14 0,-5-57-351,-7-5-5805,8 30 502,-2-1 1,1 1 0,-1 0-1,0 0 1,-1 0 0,0 0 0,0 1-1,0 0 1,-1 0 0,0 0-1,-11-8 1,-4-1-2010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8:59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53 184,'0'-4'1515,"-1"1"-1,0 0 1,1 0-1,-2-1 1,1 1 0,0 0-1,-1 0 1,1 0 0,-1 0-1,0 0 1,0 1-1,-4-6 1,-14 0 4049,-9 11-4608,18 0-864,0 1 1,1 0-1,-1 0 1,1 1-1,0 1 1,1 0-1,-1 0 1,1 0-1,0 1 1,1 1-1,0-1 1,0 2-1,0-1 1,1 1-1,0 0 1,1 0-1,-9 17 1,14-24-99,0 0 0,0 1 0,-1-1 1,1 1-1,0-1 0,1 1 0,-1-1 0,0 1 1,1 0-1,0-1 0,-1 1 0,1 0 1,0-1-1,1 1 0,-1 0 0,0-1 1,1 1-1,-1 0 0,1-1 0,0 1 0,0-1 1,1 3-1,0-1-15,1-1-1,-1 0 1,1-1-1,0 1 1,0 0-1,0-1 1,0 1-1,0-1 1,1 0 0,-1 0-1,1-1 1,-1 1-1,7 1 1,2 1-37,0-1 1,1 0 0,0-1-1,0 0 1,0-2-1,0 1 1,0-1 0,13-2-1,35-12-525,-56 13 537,-1-1-1,0 1 1,1-1-1,-1 0 1,0 0-1,0-1 1,0 1-1,0-1 1,0 0-1,0 0 1,3-4-1,-26 13 18,-8 9 22,6 4 35,0 2 0,1 0 1,1 1-1,1 1 0,-15 25 0,1 5 257,-32 73-1,50-96-83,2 1 1,0 0 0,3 1-1,0 0 1,2 1-1,2 0 1,1 0-1,0 53 1,4-72-124,1 1 1,1-1-1,0 0 1,1 0-1,0 0 1,1 0-1,1 0 1,0 0-1,1-1 1,0 0-1,1-1 1,0 1-1,1-1 1,1 0-1,0-1 0,0 0 1,1-1-1,1 0 1,0 0-1,0-1 1,1-1-1,12 8 1,-2-5-49,0-1 1,0-1 0,1-1-1,0-1 1,1-1-1,-1-1 1,1-1 0,0-1-1,40-1 1,-18-3-74,-1-2 1,1-2 0,-1-2 0,52-15-1,-57 11-268,75-31-1,-102 36-36,0 0 0,-1-1 0,0-1-1,0 0 1,-1 0 0,0-1 0,0-1 0,-1 1 0,13-18-1,10-31-5911,-30 52 4826,-1 0 1,0 0-1,0 0 1,-1 0-1,0 0 1,0 0 0,0-1-1,-1-8 1,-2-3-2468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0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82 960,'-3'-34'20958,"3"50"-19734,-24 258 825,14-201-1886,3-29 24,-18 57 1,25-100-188,0-1 1,0 0-1,0 0 0,0 0 0,0 0 1,0 0-1,0 1 0,0-1 0,0 0 1,0 0-1,0 0 0,0 0 1,-1 0-1,1 1 0,0-1 0,0 0 1,0 0-1,0 0 0,0 0 0,0 0 1,0 0-1,0 1 0,0-1 1,0 0-1,-1 0 0,1 0 0,0 0 1,0 0-1,0 0 0,0 0 0,0 0 1,0 0-1,-1 0 0,1 0 1,0 1-1,0-1 0,0 0 0,0 0 1,0 0-1,-1 0 0,1 0 0,0 0 1,0 0-1,0 0 0,0 0 1,-1 0-1,1-1 0,0 1 0,0 0 1,0 0-1,0 0 0,-1 0 0,-5-10 3,-3-14-17,10 14 9,0 0-1,1 1 1,0-1 0,0 0 0,1 1 0,0-1 0,7-12 0,38-67-83,-28 54 33,3-4-116,1 0 1,47-57 0,-56 79 127,0 1-1,1 0 1,1 2 0,0 0 0,1 0-1,0 2 1,29-15 0,-45 26 42,0 0 1,0 0 0,1 0-1,-1 0 1,1 0-1,-1 1 1,1-1-1,-1 1 1,1 0-1,-1 0 1,1 0-1,2 0 1,-4 0 0,0 0 0,0 1 0,0-1 0,0 0 0,0 1 0,0-1 0,0 1 0,0-1 0,0 1 0,0-1 0,0 1 0,0 0 0,-1 0 0,1-1 0,0 1-1,0 0 1,-1 0 0,1 0 0,-1 0 0,2 1 0,-1 1 2,0 1-1,-1-1 0,1 0 0,0 1 1,-1 0-1,0-1 0,0 1 0,0-1 1,0 1-1,-1-1 0,1 1 0,-1-1 1,0 1-1,0-1 0,-2 4 0,-65 149 126,47-114 50,1 0 1,3 1-1,2 0 0,-16 69 1,27-92-28,2-15-161,1-1-1,-1 1 1,1-1-1,1 1 1,-1-1-1,0 1 1,1 0-1,0-1 1,0 1-1,1 0 1,-1-1-1,3 9 1,-3-13-72,1 0-1,-1 1 1,1-1-1,-1 1 1,1-1-1,-1 0 1,1 0 0,0 1-1,-1-1 1,1 0-1,0 0 1,-1 0 0,1 0-1,-1 1 1,1-1-1,0 0 1,-1 0-1,1 0 1,0-1 0,-1 1-1,1 0 1,0 0-1,-1 0 1,1 0-1,-1-1 1,1 1 0,0 0-1,-1 0 1,1-1-1,-1 1 1,1 0-1,-1-1 1,1 1 0,-1-1-1,1 0 1,24-18-3764,-21 15 2658,60-59-12923,-50 48 11352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0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 78 2000,'-4'1'1251,"0"1"-1,0 0 1,0 0 0,1 0-1,-1 0 1,0 1-1,1-1 1,-5 5-1,-24 32 4039,22-21-3937,0 1 1,-12 30-1,18-38-1069,-27 82 1553,29-87-1737,1 1 0,-1 0-1,1 0 1,1 0 0,0 0 0,0-1 0,0 1 0,0 0 0,1 0 0,1 0-1,3 12 1,-5-18-90,1 1 0,0-1 1,-1 0-1,1 1 0,0-1 0,0 0 0,0 0 0,0 0 0,1 1 0,-1-1 0,0 0 0,0 0 0,1-1 0,-1 1 0,0 0 0,1 0 0,-1-1 0,1 1 0,-1-1 1,4 2-1,-1-2 0,1 1 1,-1-1 0,1 0 0,-1 0 0,1 0 0,0-1-1,5 0 1,8-4-12,0 0 1,28-13-1,-42 16 0,11-5-105,0 0-1,-1-1 0,0-1 1,0 0-1,-1-1 0,0-1 1,0 0-1,-1-1 0,-1 0 1,0 0-1,-1-1 0,13-21 1,-8 6-335,-1 0 0,-1-1 1,-2-1-1,0 0 0,9-50 1,-19 77 464,0 1 0,-1-1 0,1 0-1,-1 0 1,0 0 0,0 0 0,0 0 0,0 0 0,-1-4 0,-6 6 493,-6 17-63,0 5-79,2 1 0,1 0-1,0 1 1,2 0-1,-10 40 1,9-18 64,2 1-1,-2 50 1,8-86-393,0 1 0,1-1-1,1 0 1,0 0 0,0 0 0,1 0 0,4 13 0,-5-21-98,0 0 1,0 0-1,0 0 1,0 0-1,0-1 1,0 1-1,0 0 0,1-1 1,-1 1-1,1-1 1,-1 1-1,1-1 1,0 0-1,-1 0 1,1 0-1,4 2 1,-4-2-114,1 0 1,0-1-1,0 0 1,0 1-1,0-1 1,0 0-1,0 0 1,0-1-1,0 1 1,0-1-1,0 1 1,0-1-1,0 0 1,-1 0-1,5-2 1,5-3-1081,1-1 0,-1 0 0,-1-1 0,1 0 0,-1-1 0,-1 0 1,1-1-1,-2 0 0,16-20 0,-7 4-1057,0-1 0,-1-1 0,14-34 1,-15 26 438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78 1480,'18'-77'13751,"-56"236"-1464,-7 7-8687,-43 180-3360,84-331-293,1-4-76,1 0 1,0 0 0,0 0-1,1 0 1,0 0 0,1 0-1,1 16 1,-1-27 83,0 1-1,0-1 1,0 0 0,0 1-1,1-1 1,-1 0 0,0 0-1,0 1 1,0-1 0,0 0-1,0 0 1,0 1 0,1-1-1,-1 0 1,0 0 0,0 1-1,0-1 1,1 0 0,-1 0-1,0 0 1,0 1-1,1-1 1,-1 0 0,0 0-1,0 0 1,1 0 0,-1 0-1,0 0 1,1 1 0,-1-1-1,0 0 1,0 0 0,1 0-1,-1 0 1,0 0 0,1 0-1,-1 0 1,0 0 0,1-1-1,14-7-1296,9-17-750,12-32-1967,-3-2-1,-3-2 1,34-94-1,13-28 4317,-77 182-29,0 0 1,1-1-1,-1 1 1,1 0-1,-1 0 1,1-1-1,-1 1 0,1 0 1,0 0-1,-1 0 1,1 0-1,0 0 1,0 0-1,0 0 1,0 0-1,0 0 0,0 0 1,0 1-1,0-1 1,0 0-1,0 1 1,0-1-1,1 1 1,-1-1-1,0 1 1,0-1-1,2 1 0,-2 1 50,0 0-1,0 0 1,0 0-1,0 1 1,-1-1-1,1 0 1,-1 0-1,1 1 1,0-1-1,-1 1 1,0-1-1,1 0 1,-1 1-1,0-1 1,0 1-1,0-1 1,0 0-1,0 1 1,0-1-1,0 1 1,0-1-1,-1 1 1,1-1-1,-1 2 1,-75 350 7601,34-176-5374,38-157-4653,1-10-4418,-10-25 1241,-14-6-6675,14 11 8128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1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281 599 408,'23'-5'10757,"-6"10"-4054,-15-3-6293,0 0 0,0 0 0,-1 1 0,1-1 0,-1 0 0,1 0 0,-1 1-1,0-1 1,1 1 0,-1-1 0,0 1 0,0 5 0,3 9-633,-2 1-1,-1-1 1,0 29-1,-1-34 1126,0 6-838,0 1 0,-2 0 0,0-1 0,-1 1 1,0-1-1,-7 19 0,8-33-208,1 1 1,-1-1-1,0 0 1,0 0 0,-1 0-1,1 0 1,-1 0-1,0 0 1,0-1 0,0 1-1,0-1 1,-1 0-1,1 0 1,-1 0 0,0 0-1,0-1 1,0 1 0,0-1-1,0 0 1,0-1-1,-1 1 1,1-1 0,-1 0-1,1 0 1,-1 0-1,0 0 1,1-1 0,-1 0-1,0 0 1,-4 0-1,4-1-242,1 1 0,0-1 0,-1 0 0,1 0-1,-1 0 1,1-1 0,0 0 0,0 0 0,0 0 0,0 0-1,0 0 1,1-1 0,-1 0 0,0 1 0,1-1-1,0-1 1,0 1 0,0 0 0,0-1 0,1 0-1,-1 1 1,1-1 0,0 0 0,0 0 0,0 0 0,1-1-1,-1 1 1,-1-8 0,-1-11-351,0 0 0,2-1 1,0 1-1,2-32 0,0 32 698,15-183 24,-4 93 778,-5 27 511,9-100 4283,4 66 6312,-26 184-5624,2 73-5781,4-77-7,-1 29-1028,2-34 376,-2 1 1,-15 89-1,13-126-1196,-2 0 0,0 1 0,-1-2-1,-11 23 1,10-27-983,0 0 0,-1-1 0,-1 0 0,0-1 0,0 0 0,-15 13 0,9-13-1025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7:48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660 1272,'-1'-1'533,"0"-1"1,0 1-1,0 0 0,0-1 0,1 1 0,-1 0 1,0-1-1,1 1 0,-1-1 0,1 0 0,-1 1 0,1-1 1,0 1-1,0-1 0,0 1 0,0-1 0,0 0 1,0 1-1,0-1 0,0 1 0,1-1 0,-1 0 1,1 1-1,-1-1 0,1 1 0,-1 0 0,1-1 1,1-1-1,18-19 3967,11 1-3606,33-12-1073,-25 16 255,78-23 0,-101 36-77,-1 0 0,0 2 1,1-1-1,0 2 0,-1 0 0,1 1 1,0 1-1,23 3 0,-38-3 14,0-1 0,-1 0-1,1 0 1,0 1-1,0-1 1,0 0 0,-1 1-1,1-1 1,0 1-1,-1-1 1,1 1 0,0-1-1,-1 1 1,1-1 0,-1 1-1,1 0 1,-1-1-1,1 1 1,-1 0 0,1 0-1,-1-1 1,0 1-1,1 0 1,-1 0 0,0-1-1,0 1 1,1 0 0,-1 1-1,-5 30 234,-22 27-84,27-58-163,-14 21 9,-1 0 0,0-1 0,-2 0 0,0-2-1,-1 0 1,-1 0 0,-1-2 0,-1-1 0,0 0 0,-1-2 0,0 0-1,-1-1 1,-35 13 0,44-22-12,-1 0-1,0 0 1,0-1-1,0-1 1,0 0 0,-1-2-1,1 1 1,0-2-1,0 0 1,-1-1 0,-28-7-1,37 7 6,1 0 0,-1-1 0,0 1 0,1-1 0,0-1 0,-1 1-1,1-1 1,1 0 0,-1-1 0,1 0 0,-1 1 0,1-2 0,1 1 0,-1 0 0,1-1-1,0 0 1,0 0 0,0 0 0,1-1 0,0 1 0,0-1 0,1 1 0,0-1 0,0 0-1,1 0 1,0 0 0,-1-11 0,2 4-4,0 0 0,1 1 0,0-1 0,2 1 0,-1 0 0,7-19 0,34-78 155,-2 8 374,-27 51 179,-3 0 0,-1 0 1,3-80-1,-8 51 1887,-5 80-2582,0 0 1,0 0-1,-1 0 1,1 0-1,0-1 1,0 1-1,0 0 0,0 0 1,0 0-1,0-1 1,0 1-1,1 0 0,-1 0 1,0 0-1,0-1 1,0 1-1,0 0 1,0 0-1,0 0 0,0 0 1,0-1-1,0 1 1,0 0-1,1 0 1,-1 0-1,0 0 0,0 0 1,0-1-1,0 1 1,0 0-1,1 0 0,-1 0 1,0 0-1,0 0 1,0 0-1,1 0 1,-1 0-1,0 0 0,0 0 1,0 0-1,0 0 1,1 0-1,-1 0 1,0 0-1,0 0 0,0 0 1,1 0-1,-1 0 1,0 0-1,0 0 0,0 0 1,1 0-1,-1 0 1,0 0-1,0 0 1,1 1-10,-1-1 1,1 0 0,-1 1 0,0-1 0,1 1 0,-1-1-1,0 1 1,1-1 0,-1 0 0,0 1 0,1 0 0,-1-1-1,0 1 1,0-1 0,0 1 0,0-1 0,1 1 0,-1-1-1,0 1 1,0-1 0,0 1 0,0 0 0,0-1 0,-1 2-1,-48 223 123,7-40-111,31-127-7,-33 98-1,33-125-12,-2-1 0,-1 0 0,-1-1 1,-33 46-1,43-69 3,0 0-1,0-1 1,0 0 0,-1 0 0,0 0 0,0-1 0,-1 1-1,1-2 1,-1 1 0,0-1 0,0 0 0,0 0 0,0-1 0,0 0-1,-13 2 1,6-2-1,0-1 0,0 0 0,0-1-1,0 0 1,0-2 0,0 1 0,-21-7 0,33 8 6,1 0 1,-1-1 0,0 1-1,1-1 1,-1 0 0,1 1-1,-1-1 1,1 0 0,0 0-1,-1 0 1,1 0-1,0 0 1,0 0 0,-1 0-1,1 0 1,0-1 0,0 1-1,0 0 1,0-1 0,1 1-1,-1-1 1,0 1 0,1-1-1,-1 1 1,1-1-1,-1-2 1,0-1-3,1 1 0,0-1 0,1 1 0,-1-1-1,1 1 1,0-1 0,0 1 0,0-1 0,4-7 0,4-8-25,1 0 0,26-37 0,-27 45 12,9-13-67,-24 48 25,-3-3 66,-1-1 1,-1 0 0,0 0-1,-2-1 1,0-1-1,-1 0 1,0-1 0,-1 0-1,-1-1 1,-1-1 0,0-1-1,-1 0 1,0-1-1,-1-1 1,0-1 0,-26 10-1,44-19-8,0-1-1,0 1 1,0-1-1,-1 0 1,1 1-1,0-1 0,0 0 1,-1 0-1,1 1 1,0-1-1,-1 0 1,1 0-1,0-1 1,-1 1-1,1 0 0,0 0 1,0-1-1,-1 1 1,1-1-1,0 1 1,0-1-1,0 1 0,-1-1 1,1 0-1,0 1 1,-1-3-1,0 1-1,1 0 1,0 0-1,0 0 0,0-1 1,0 1-1,0 0 0,0-1 0,1 1 1,-1-1-1,1 1 0,0-1 0,0 1 1,0-4-1,1-12-8,1 0 0,0 0 1,7-21-1,-6 26 4,2-12 2,0 5 7,-1 0-1,3-41 1,-37 82 11,-153 119 107,49-42-131,63-40-441,26-21-1035,15-13-2800,4-4-2468,1 0-3742,18-14 7273,2 0 207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2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1731 11 2800,'1'-1'739,"0"0"0,0 0 0,1 0 0,-1 0 0,0 1-1,1-1 1,-1 0 0,1 0 0,-1 1 0,1-1 0,-1 1 0,1-1-1,-1 1 1,1 0 0,0 0 0,-1-1 0,1 1 0,-1 0 0,1 0 0,0 1-1,-1-1 1,1 0 0,-1 1 0,4 0 0,3 14 4988,-8 12-4808,-4-14-756,0 0 1,-1-1 0,0 1-1,-1-1 1,0 0-1,-1 0 1,0-1-1,-1 0 1,0 0 0,-1-1-1,0 0 1,-1 0-1,0-1 1,-1 0-1,-16 10 1,-17 10 580,0-2 0,-78 34 0,114-58-744,-295 123 0,268-114 0,-1-2 0,-1-1 0,0-2 0,0-2 0,0-1 0,-65-2 0,91-3 0,1 0 0,-1 0 0,1-1 0,0 0 0,0-1 0,0-1 0,0 1 0,0-2 0,1 1 0,-1-1 0,1 0 0,1-1 0,-1 0 0,1-1 0,0 0 0,0 0 0,1-1 0,0 1 0,-11-17 0,4 0 0,10 16 0,0 1 0,-1-1 0,0 1 0,0 0 0,-10-10 0,12 18 0,0 0 0,1-1 0,-1 1 0,1 1 0,-1-1 0,0 0 0,1 0 0,0 1 0,-1 0 0,1-1 0,0 1 0,0 0 0,-3 4 0,-5 1 0,-1 1 0,-1-1 0,-1 0 0,1-1 0,-1-1 0,0 0 0,-1-1 0,-20 5 0,-2-4 0,-58 1 0,68-5 0,7-1 0,-1 0 0,1 1 0,-1 0 0,1 2 0,-1 0 0,-31 10 0,47-11 0,1-1 0,-1 1 0,0 0 0,1 0 0,-1 0 0,1 0 0,0 0 0,0 1 0,0 0 0,0 0 0,0 0 0,1 0 0,-1 0 0,1 0 0,0 1 0,0-1 0,0 1 0,0-1 0,1 1 0,-1 0 0,1 0 0,0-1 0,0 1 0,0 0 0,1 0 0,-1 0 0,1 0 0,0 0 0,0 0 0,1 0 0,-1 0 0,1 0 0,0 0 0,1 5 0,0-2-233,0 0-1,1 0 1,0 0 0,0 0-1,0-1 1,1 1-1,0-1 1,0 0 0,1 0-1,-1 0 1,1-1 0,0 1-1,1-1 1,0-1 0,-1 1-1,1-1 1,1 0-1,-1 0 1,11 4 0,-13-6 41,0 0 0,1-1 0,0 1-1,-1-1 1,1 0 0,0 0 0,0-1 0,0 1 0,0-1 0,-1 0 0,1-1 0,0 1 0,0-1 0,0 0 0,-1 0 0,1 0-1,0-1 1,-1 1 0,1-1 0,-1 0 0,0-1 0,1 1 0,-1-1 0,0 0 0,-1 0 0,1 0 0,0 0 0,-1-1 0,0 1-1,4-6 1,-4 3-1138,0 0 0,0 1-1,-1-1 1,0 0 0,0 0-1,-1-1 1,0 1 0,0 0-1,0 0 1,-1-1 0,0-8-1,0-4-2022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2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1 101 1044,'53'-8'15245,"-5"-12"-10090,-4-10-9653,-6-7-9523,-31 31 11244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2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0 516 1964,'23'5'3394,"-1"-2"-1,1 0 1,0-2-1,32-1 1,-28-2-1751,-1-2 0,0 0 0,40-13 0,-37 7-1448,-1-1 1,0-1-1,-1-1 1,-1-2-1,0-1 1,-1 0-1,42-37 1,-53 40-203,-1-1 0,1-1 1,-2 0-1,0 0 0,-1-1 1,-1-1-1,0 0 0,11-28 1,-19 40-71,0-1 0,0 1 0,0 0 0,-1-1 1,0 1-1,0-1 0,0 1 0,0-1 0,-1 1 0,0-1 0,-1 0 1,1 1-1,-1-1 0,0 1 0,0-1 0,-1 1 0,1 0 1,-1-1-1,0 1 0,-1 0 0,1 0 0,-1 0 0,0 1 1,-1-1-1,1 1 0,-1-1 0,1 1 0,-1 0 0,-1 0 0,1 1 1,0-1-1,-1 1 0,0 0 0,-6-3 0,4 3-440,0 1-1,0 0 0,0 0 1,0 0-1,-1 1 1,1 0-1,-1 0 0,1 1 1,-1 0-1,1 0 1,-1 0-1,1 1 0,0 1 1,-1-1-1,1 1 1,-10 4-1,-12 5-3489,1 1 1,-42 25-1,32-15 1084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366 426 1888,'1'-1'843,"1"1"1,-1-1-1,1 1 0,-1-1 0,1 1 0,-1 0 1,1-1-1,-1 1 0,1 0 0,-1 0 0,1 0 1,-1 0-1,1 1 0,-1-1 0,1 0 1,-1 0-1,3 2 0,-3-2-590,-1 1 0,0-1 0,1 1 0,-1 0 0,0-1 0,1 1 0,-1-1 0,0 1 0,0 0 0,0-1 0,0 1 0,0 0 0,0-1 0,1 1 0,-1 0 0,-1-1 0,1 1 0,0-1 0,0 1 0,0 0 0,0-1 0,0 1 0,0 0 0,-1-1 0,1 1 0,0-1 0,-1 2 0,-2 3 45,0 0-1,0 0 1,-1 0-1,1 0 1,-1 0-1,0-1 1,-7 6-1,-1 0-185,0 0-1,-1-1 0,-1-1 0,1 0 0,-1-1 1,-1 0-1,1-1 0,-1-1 0,-25 5 1,35-10-7,0-1 1,0 0 0,-1 0 0,1-1-1,0 1 1,0-1 0,0 0 0,0-1-1,1 1 1,-1-1 0,1 0 0,-1 0 0,1 0-1,-7-8 1,2 3 109,0 0 1,1-1-1,0-1 1,1 1-1,-10-18 0,6 5-52,2-2 1,0 0-1,1 0 0,2 0 0,0-1 0,2 0 0,-2-26 0,4 17-708,2-1 1,1 1-1,1 0 1,12-57-1,-14 91 401,0-1 0,0 1-1,0 0 1,0 0 0,0-1-1,0 1 1,0 0 0,0-1-1,0 1 1,0 0 0,0-1-1,0 1 1,0 0 0,0-1-1,0 1 1,0 0 0,0-1-1,0 1 1,0 0 0,1-1-1,-1 1 1,0 0 0,0-1 0,0 1-1,0 0 1,1 0 0,-1-1-1,0 1 1,0 0 0,1 0-1,-1 0 1,0-1 0,0 1-1,1 0 1,-1 0 0,0 0-1,1 0 1,-1 0 0,0-1-1,1 1 1,-1 0 0,0 0-1,1 0 1,-1 0 0,0 0-1,1 0 1,7 18-5501,1 28-1973,-9-20 4239,-2 3 153</inkml:trace>
  <inkml:trace contextRef="#ctx0" brushRef="#br0" timeOffset="1">167 808 1476,'3'5'2047,"0"0"0,0 0 0,0-1-1,1 1 1,-1-1 0,8 6 0,-10-9-1813,-1-1 0,0 0 0,1 1-1,-1-1 1,0 0 0,1 0 0,-1 1 0,1-1 0,-1 0 0,0 0 0,1 0 0,-1 0-1,1 1 1,-1-1 0,1 0 0,-1 0 0,0 0 0,1 0 0,-1 0 0,1 0-1,-1 0 1,1 0 0,-1 0 0,1-1 0,-1 1 0,0 0 0,1 0 0,-1 0-1,1 0 1,0-1 0,0 0-119,0-1 1,-1 1-1,1-1 0,-1 1 0,1-1 0,0 1 1,-1-1-1,0 1 0,1-1 0,-1 1 0,0-1 1,0 1-1,0-1 0,0-2 0,-1-6-938,0 0-1,-1 1 0,0-1 0,-1 0 0,0 1 1,-8-18-1,3 9-3678,-1 1 0,-17-25 1,12 25 1082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3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1 804,'0'8'6232,"0"22"7230,-1 7-6160,0 1-4474,-1-8-2304,-1-1 1,-1 0 0,-13 45-1,8-51-519,-1 0 0,-1-1 1,-1 0-1,-1 0 0,0-2 0,-2 0 0,0 0 0,-2-1 0,-22 19 0,2-4-7,-2-2-1,-1-2 1,-70 40-1,86-56 3,-1-1 0,-1-2 0,0 0 0,-1-2 0,0-1 0,-34 6 0,47-11 0,1-2 0,-1 0 0,1 0 0,-1-1 0,1-1 0,-1 0 0,1-1 0,0-1 0,-1 0 0,1 0 0,1-2 0,-1 1 0,0-2 0,1 0 0,-12-7 0,12 5-2,-12-8-33,1 1 0,-2 1 0,0 2 0,-32-13 0,50 23 29,1 0 1,-1 0-1,1 1 0,-1-1 1,0 2-1,1-1 0,-1 1 1,0 0-1,0 0 1,1 1-1,-1 0 0,0 0 1,1 0-1,-1 1 0,1 0 1,-1 0-1,1 1 0,0 0 1,0 0-1,0 0 0,0 1 1,1 0-1,-7 5 0,-8 12 110,2 0 0,0 1 0,1 1 0,-27 48 0,24-36-1052,-36 45-1,46-68-249,0-1-1,-1 0 1,0-1-1,-13 9 1,22-17 318,0-1 1,0 0-1,-1 0 1,1 1-1,0-2 0,-1 1 1,1 0-1,-1 0 1,1-1-1,-1 1 0,1-1 1,-1 0-1,1 0 1,-1 0-1,0 0 0,1 0 1,-1-1-1,1 1 0,-1-1 1,-3-1-1,-10-2-3017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3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0 268 3480,'71'-53'14375,"-4"-11"-5704,-50 44-7805,-1 0 1,-1 0 0,-1-1 0,0-1 0,10-25 0,-41 73-12800,-9 30-4041,21-40 12546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9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1108 740 2152,'-21'-45'10993,"16"33"-8025,0 0 0,-1 1-1,-12-19 1,17 29-2752,0 0-1,0 0 1,0-1-1,0 1 0,1 0 1,-1 0-1,0-1 1,1 1-1,-1 0 0,1-1 1,-1 1-1,1 0 1,0-1-1,0 1 1,-1-1-1,1 1 0,0-1 1,0-1-1,1 1 90,1-1 0,-1 1 0,0-1-1,1 1 1,-1 0 0,1-1 0,0 1 0,-1 0 0,1 0-1,0 0 1,4-3 0,3-18-305,-2 1 0,31-43 0,-21 32 0,-17 41 0,0-4 0,1 0 0,-1 0 0,0 0 0,-1 0 0,1 1 0,-1-1 0,0 0 0,0 0 0,-2 7 0,-2-6 0,0 1 0,0-1 0,-1 0 0,1-1 0,-1 1 0,0-1 0,-1 0 0,1 0 0,-1-1 0,1 0 0,-1 0 0,0-1 0,-8 2 0,11-2 0,4-2 0,-1 1 0,0-1 0,1 0 0,-1 1 0,1-1 0,-1 0 0,0 0 0,1 1 0,-1-1 0,0 0 0,1 0 0,-1 0 0,0 0 0,1 0 0,-1 0 0,0 0 0,1 0 0,-1 0 0,1 0 0,-1 0 0,0-1 0,1 1 0,-1 0 0,0 0 0,1-1 0,-1 1 0,1 0 0,-1-1 0,1 1 0,-1 0 0,1-1 0,-1 1 0,1-1 0,-1 1 0,1-1 0,-1 1 0,0-2 0,1 0 0,0 0 0,-1 0 0,1-1 0,0 1 0,0 0 0,0-1 0,1 1 0,-1 0 0,1 0 0,-1 0 0,2-3 0,1-5 0,0 1 0,1 0 0,0 0 0,9-13 0,-13 22 0,7-8 0,-4 14 0,3 13 0,45 137 0,-41-125 0,-2 0 0,-1 0 0,-1 1 0,-2 0 0,-1 0 0,-2 50 0,-6-14 0,-2 0 0,-18 68 0,23-106-39,2-26-5,1-1 1,-1 1 0,0-1 0,0 0 0,-1 1 0,1-1 0,-1 1 0,0-1-1,0 0 1,0 0 0,0 1 0,0-1 0,-1 0 0,1 0 0,-4 4 0,3-1-5144,13-5 997,12-5-1677,30-7-2218,2 6 5081,-31 3 3045,0-1 0,40-10 0,-51 9 680,1-1 0,-1 0-1,0-1 1,-1 0 0,0-1 0,1-1 0,-2 0-1,0 0 1,0-1 0,0 0 0,-1-1 0,16-20 0,-15 14-7,-1 0 0,-1-1 0,0 0 0,-1 0 0,-1 0 1,-1-1-1,0 0 0,4-30 0,-3-4-114,-4 0-1,-1 0 1,-2 1-1,-3-1 1,-2 0-1,-13-52 1,10 55-103,-2 0-1,-3 1 1,-30-77-1,37 111-332,0 1-1,-1 0 0,-1 0 0,0 1 1,0 0-1,-1 0 0,-1 1 0,0 0 0,-1 1 1,0 0-1,0 1 0,-1 0 0,0 0 1,0 1-1,-1 1 0,0 1 0,-15-6 0,-13-1-4,-1 3-1,-1 1 0,0 2 0,0 2 0,0 2 1,-52 3-1,3 5 298,-170 32 0,202-24-456,0 2 0,-107 43 0,137-45 0,0 2 0,1 0 0,1 3 0,1 0 0,0 1 0,2 2 0,-26 25 0,44-38 1,0 0 0,0 0 0,1 1 0,0 0-1,0 0 1,1 1 0,0-1 0,1 1 0,0 0 0,0 0 0,-2 14 0,5-17-4,0 1 0,0-1 0,1 0 0,0 0 0,0 0 0,1 0 0,0 0 0,0 0 0,1 0 0,0 0 0,0 0 0,0 0 0,1-1 0,0 1 0,0-1 0,1 0 0,7 10 0,4 3-77,-5-7-2124,0 1 1,-1 0-1,11 21 1,-18-31 1381,0 0 0,-1 0 1,0 1-1,0-1 0,0 0 0,0 1 1,0-1-1,-1 0 0,1 1 0,-1-1 1,0 1-1,0-1 0,0 1 0,-1-1 1,1 1-1,-1-1 0,0 0 0,0 1 0,0-1 1,0 0-1,-3 5 0,-11 14-3105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09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1388 105 2832,'3'-1'1504,"-1"-1"0,1 0 1,-1 1-1,1-1 0,-1 0 0,0 0 0,0 0 0,0-1 0,0 1 0,0 0 0,2-4 0,-4 6-1294,0 0 0,0-1 0,0 1-1,0 0 1,0-1 0,0 1 0,0 0 0,0-1-1,0 1 1,0 0 0,0-1 0,0 1 0,0 0-1,0-1 1,0 1 0,0 0 0,0-1-1,0 1 1,0 0 0,-1-1 0,1 1 0,0 0-1,0-1 1,0 1 0,-1 0 0,1 0 0,0-1-1,0 1 1,-1 0 0,1 0 0,0 0-1,0-1 1,-1 1 0,-23-4 2259,-426 22-1032,58 1-590,-115-2-847,506-17-198,-1 0 0,1 1 0,0-1 0,-1 0 1,1 0-1,0 0 0,-1 0 0,1 0 0,0 0 0,-1 0 0,1 0 0,0 0 0,-1-1 0,1 1 1,0-1-1,0 1 0,-1-1 0,1 1 0,0-1 0,0 0 0,0 1 0,0-1 0,0 0 1,0 0-1,0 0 0,0 0 0,0 0 0,0 0 0,0 0 0,0 0 0,0-3 0,0 0-975,1 0 0,0 0-1,0-1 1,0 1-1,1 0 1,-1 0-1,1-1 1,2-5 0,2-14-1583,-7 1-5491,-2 13 4412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0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0 980,'-65'30'17001,"-2"11"-9957,55-32-6443,0 0 1,1 0 0,0 1 0,0 1-1,1 0 1,1 0 0,0 1-1,-9 15 1,14-19-478,0 1 1,0 0-1,1 1 0,1-1 0,-1 0 1,1 1-1,1 0 0,0-1 0,0 1 1,1 0-1,1 17 0,0-20-636,1 1 0,-1-1-1,1 0 1,1 1 0,-1-1-1,7 11 1,-6-12-905,1-1 0,0 0 0,0 1-1,0-2 1,0 1 0,1 0 0,-1-1 0,9 6 0,3 6-7267,-11-9 4465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5:49:10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69 2688,'0'-7'2553,"5"-45"15079,-5 52-17441,0-1 0,0 1 0,0-1 0,0 1 1,0-1-1,1 1 0,-1-1 0,0 1 0,0 0 0,1-1 0,-1 1 1,0-1-1,0 1 0,1 0 0,-1-1 0,1 1 0,-1 0 1,0-1-1,1 1 0,-1 0 0,1 0 0,-1-1 0,0 1 0,1 0 1,-1 0-1,1 0 0,-1 0 0,1 0 0,-1-1 0,1 1 0,0 0 1,0 1-116,1 0 0,0-1-1,-1 1 1,1 0 0,-1 0 0,1 0 0,-1 0 0,1 1 0,-1-1 0,0 0 0,0 0 0,1 1 0,0 2 0,35 42 568,-3 1-1,34 64 1,-66-108-722,0 1 0,0 0 0,-1-1 0,0 1 0,1 0 0,-1 0-1,-1 0 1,1 0 0,0 0 0,-1 0 0,0 0 0,0 0 0,0 0 0,-2 7 0,1-7-357,0 0 0,-1 0 1,1-1-1,-1 1 1,0-1-1,0 1 0,-1-1 1,1 0-1,-1 0 1,1 0-1,-1 0 0,-5 4 1,-4 2-2218,-1-1 0,0-1 0,-1 0 0,0 0 0,0-2 0,-22 7 0,9-4-1019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303" Type="http://schemas.openxmlformats.org/officeDocument/2006/relationships/customXml" Target="../ink/ink151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282" Type="http://schemas.openxmlformats.org/officeDocument/2006/relationships/image" Target="../media/image141.png"/><Relationship Id="rId312" Type="http://schemas.openxmlformats.org/officeDocument/2006/relationships/image" Target="../media/image156.png"/><Relationship Id="rId317" Type="http://schemas.openxmlformats.org/officeDocument/2006/relationships/customXml" Target="../ink/ink15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0" Type="http://schemas.openxmlformats.org/officeDocument/2006/relationships/image" Target="../media/image115.png"/><Relationship Id="rId235" Type="http://schemas.openxmlformats.org/officeDocument/2006/relationships/customXml" Target="../ink/ink117.xml"/><Relationship Id="rId251" Type="http://schemas.openxmlformats.org/officeDocument/2006/relationships/customXml" Target="../ink/ink125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2" Type="http://schemas.openxmlformats.org/officeDocument/2006/relationships/image" Target="../media/image151.png"/><Relationship Id="rId307" Type="http://schemas.openxmlformats.org/officeDocument/2006/relationships/customXml" Target="../ink/ink153.xml"/><Relationship Id="rId323" Type="http://schemas.openxmlformats.org/officeDocument/2006/relationships/customXml" Target="../ink/ink16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3" Type="http://schemas.openxmlformats.org/officeDocument/2006/relationships/customXml" Target="../ink/ink156.xml"/><Relationship Id="rId318" Type="http://schemas.openxmlformats.org/officeDocument/2006/relationships/image" Target="../media/image159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CCD66F-CE50-84F4-AD6A-B1F94D5D6D2D}"/>
              </a:ext>
            </a:extLst>
          </p:cNvPr>
          <p:cNvGrpSpPr/>
          <p:nvPr/>
        </p:nvGrpSpPr>
        <p:grpSpPr>
          <a:xfrm>
            <a:off x="9915737" y="481817"/>
            <a:ext cx="2257920" cy="549360"/>
            <a:chOff x="9915737" y="481817"/>
            <a:chExt cx="225792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3176E-4459-3E39-FA5E-DCEF8BAB56BC}"/>
                    </a:ext>
                  </a:extLst>
                </p14:cNvPr>
                <p14:cNvContentPartPr/>
                <p14:nvPr/>
              </p14:nvContentPartPr>
              <p14:xfrm>
                <a:off x="11106977" y="545537"/>
                <a:ext cx="632880" cy="35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3176E-4459-3E39-FA5E-DCEF8BAB56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97977" y="536537"/>
                  <a:ext cx="650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E970A5-2568-1C93-217D-50C08CC07C73}"/>
                    </a:ext>
                  </a:extLst>
                </p14:cNvPr>
                <p14:cNvContentPartPr/>
                <p14:nvPr/>
              </p14:nvContentPartPr>
              <p14:xfrm>
                <a:off x="11156297" y="1018217"/>
                <a:ext cx="217440" cy="1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E970A5-2568-1C93-217D-50C08CC07C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47297" y="1009217"/>
                  <a:ext cx="235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396525-E7C6-EA9B-7300-9DEDDA13D722}"/>
                    </a:ext>
                  </a:extLst>
                </p14:cNvPr>
                <p14:cNvContentPartPr/>
                <p14:nvPr/>
              </p14:nvContentPartPr>
              <p14:xfrm>
                <a:off x="11653097" y="523937"/>
                <a:ext cx="520560" cy="15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396525-E7C6-EA9B-7300-9DEDDA13D7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44457" y="514937"/>
                  <a:ext cx="538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96C29C-D7FE-9F44-B881-D92739A488F4}"/>
                    </a:ext>
                  </a:extLst>
                </p14:cNvPr>
                <p14:cNvContentPartPr/>
                <p14:nvPr/>
              </p14:nvContentPartPr>
              <p14:xfrm>
                <a:off x="11057657" y="481817"/>
                <a:ext cx="131040" cy="30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96C29C-D7FE-9F44-B881-D92739A488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8657" y="473177"/>
                  <a:ext cx="148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1953FF-357A-166A-895F-575A539FB50E}"/>
                    </a:ext>
                  </a:extLst>
                </p14:cNvPr>
                <p14:cNvContentPartPr/>
                <p14:nvPr/>
              </p14:nvContentPartPr>
              <p14:xfrm>
                <a:off x="10538177" y="629057"/>
                <a:ext cx="519840" cy="335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1953FF-357A-166A-895F-575A539FB50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29537" y="620417"/>
                  <a:ext cx="537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916AFC-5D7D-B502-983E-D96E435287A9}"/>
                    </a:ext>
                  </a:extLst>
                </p14:cNvPr>
                <p14:cNvContentPartPr/>
                <p14:nvPr/>
              </p14:nvContentPartPr>
              <p14:xfrm>
                <a:off x="10019777" y="789617"/>
                <a:ext cx="546840" cy="2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916AFC-5D7D-B502-983E-D96E435287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11137" y="780977"/>
                  <a:ext cx="564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5781CA-B37A-DF92-AE4C-9AFAC3EC512C}"/>
                    </a:ext>
                  </a:extLst>
                </p14:cNvPr>
                <p14:cNvContentPartPr/>
                <p14:nvPr/>
              </p14:nvContentPartPr>
              <p14:xfrm>
                <a:off x="9915737" y="572177"/>
                <a:ext cx="314280" cy="45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5781CA-B37A-DF92-AE4C-9AFAC3EC51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07097" y="563177"/>
                  <a:ext cx="331920" cy="47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4A5887-C757-F299-F057-86B1A10A48D6}"/>
              </a:ext>
            </a:extLst>
          </p:cNvPr>
          <p:cNvGrpSpPr/>
          <p:nvPr/>
        </p:nvGrpSpPr>
        <p:grpSpPr>
          <a:xfrm>
            <a:off x="9999257" y="1371017"/>
            <a:ext cx="2099880" cy="568080"/>
            <a:chOff x="9999257" y="1371017"/>
            <a:chExt cx="209988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FB6C5C-D4F9-A70F-A004-DB918BDD8166}"/>
                    </a:ext>
                  </a:extLst>
                </p14:cNvPr>
                <p14:cNvContentPartPr/>
                <p14:nvPr/>
              </p14:nvContentPartPr>
              <p14:xfrm>
                <a:off x="10991777" y="1409897"/>
                <a:ext cx="642240" cy="40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FB6C5C-D4F9-A70F-A004-DB918BDD8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82777" y="1401257"/>
                  <a:ext cx="6598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8ABAA8-F85C-62B5-FC18-F4BAC7D35AF7}"/>
                    </a:ext>
                  </a:extLst>
                </p14:cNvPr>
                <p14:cNvContentPartPr/>
                <p14:nvPr/>
              </p14:nvContentPartPr>
              <p14:xfrm>
                <a:off x="11019497" y="1898417"/>
                <a:ext cx="239040" cy="28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8ABAA8-F85C-62B5-FC18-F4BAC7D35A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10857" y="1889417"/>
                  <a:ext cx="256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6EA9D1-E17E-471E-3428-0F0978428F57}"/>
                    </a:ext>
                  </a:extLst>
                </p14:cNvPr>
                <p14:cNvContentPartPr/>
                <p14:nvPr/>
              </p14:nvContentPartPr>
              <p14:xfrm>
                <a:off x="11483537" y="1444817"/>
                <a:ext cx="615600" cy="13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6EA9D1-E17E-471E-3428-0F0978428F5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74897" y="1436177"/>
                  <a:ext cx="633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4E1988-D2C1-3D69-244E-163B58AA08B6}"/>
                    </a:ext>
                  </a:extLst>
                </p14:cNvPr>
                <p14:cNvContentPartPr/>
                <p14:nvPr/>
              </p14:nvContentPartPr>
              <p14:xfrm>
                <a:off x="10766417" y="1448417"/>
                <a:ext cx="248040" cy="336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4E1988-D2C1-3D69-244E-163B58AA08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57417" y="1439417"/>
                  <a:ext cx="265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DDC668-4441-46BA-07E4-8405D34C2E57}"/>
                    </a:ext>
                  </a:extLst>
                </p14:cNvPr>
                <p14:cNvContentPartPr/>
                <p14:nvPr/>
              </p14:nvContentPartPr>
              <p14:xfrm>
                <a:off x="10649417" y="1371017"/>
                <a:ext cx="529920" cy="32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DDC668-4441-46BA-07E4-8405D34C2E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640417" y="1362377"/>
                  <a:ext cx="547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66CFB6-4E51-C9E5-D405-55038A2C650F}"/>
                    </a:ext>
                  </a:extLst>
                </p14:cNvPr>
                <p14:cNvContentPartPr/>
                <p14:nvPr/>
              </p14:nvContentPartPr>
              <p14:xfrm>
                <a:off x="10280777" y="1694657"/>
                <a:ext cx="354240" cy="18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66CFB6-4E51-C9E5-D405-55038A2C650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71777" y="1686017"/>
                  <a:ext cx="371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D5520B-8520-EE92-BAE8-1E281896D792}"/>
                    </a:ext>
                  </a:extLst>
                </p14:cNvPr>
                <p14:cNvContentPartPr/>
                <p14:nvPr/>
              </p14:nvContentPartPr>
              <p14:xfrm>
                <a:off x="10540697" y="1548137"/>
                <a:ext cx="42480" cy="3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D5520B-8520-EE92-BAE8-1E281896D7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32057" y="1539497"/>
                  <a:ext cx="60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978999-FA41-F126-6CB5-FE33139C9C27}"/>
                    </a:ext>
                  </a:extLst>
                </p14:cNvPr>
                <p14:cNvContentPartPr/>
                <p14:nvPr/>
              </p14:nvContentPartPr>
              <p14:xfrm>
                <a:off x="9999257" y="1672337"/>
                <a:ext cx="373680" cy="18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978999-FA41-F126-6CB5-FE33139C9C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90617" y="1663697"/>
                  <a:ext cx="391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91082F-E440-0691-786E-5A26AD88C9C1}"/>
                    </a:ext>
                  </a:extLst>
                </p14:cNvPr>
                <p14:cNvContentPartPr/>
                <p14:nvPr/>
              </p14:nvContentPartPr>
              <p14:xfrm>
                <a:off x="10038137" y="1933697"/>
                <a:ext cx="14508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91082F-E440-0691-786E-5A26AD88C9C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29137" y="1925057"/>
                  <a:ext cx="1627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1C57CB-67D4-3EE4-D92B-DCC930CA66E2}"/>
              </a:ext>
            </a:extLst>
          </p:cNvPr>
          <p:cNvGrpSpPr/>
          <p:nvPr/>
        </p:nvGrpSpPr>
        <p:grpSpPr>
          <a:xfrm>
            <a:off x="9439817" y="2393057"/>
            <a:ext cx="2647440" cy="602280"/>
            <a:chOff x="9439817" y="2393057"/>
            <a:chExt cx="264744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21E045-E046-7F7B-A7C2-39B6323C8D8B}"/>
                    </a:ext>
                  </a:extLst>
                </p14:cNvPr>
                <p14:cNvContentPartPr/>
                <p14:nvPr/>
              </p14:nvContentPartPr>
              <p14:xfrm>
                <a:off x="10762097" y="2473337"/>
                <a:ext cx="743760" cy="343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21E045-E046-7F7B-A7C2-39B6323C8D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53097" y="2464337"/>
                  <a:ext cx="761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DBCD5-676A-9F01-6A4C-42ACD2A2B009}"/>
                    </a:ext>
                  </a:extLst>
                </p14:cNvPr>
                <p14:cNvContentPartPr/>
                <p14:nvPr/>
              </p14:nvContentPartPr>
              <p14:xfrm>
                <a:off x="10816457" y="2977337"/>
                <a:ext cx="218520" cy="1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DBCD5-676A-9F01-6A4C-42ACD2A2B0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07457" y="2968337"/>
                  <a:ext cx="236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7A70DD-C22C-654A-9982-6B1D75E23651}"/>
                    </a:ext>
                  </a:extLst>
                </p14:cNvPr>
                <p14:cNvContentPartPr/>
                <p14:nvPr/>
              </p14:nvContentPartPr>
              <p14:xfrm>
                <a:off x="11530697" y="2393057"/>
                <a:ext cx="556560" cy="14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7A70DD-C22C-654A-9982-6B1D75E236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21697" y="2384057"/>
                  <a:ext cx="574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99CDC2-100A-BC77-50F0-D9F87F20E76C}"/>
                    </a:ext>
                  </a:extLst>
                </p14:cNvPr>
                <p14:cNvContentPartPr/>
                <p14:nvPr/>
              </p14:nvContentPartPr>
              <p14:xfrm>
                <a:off x="10590737" y="2481617"/>
                <a:ext cx="322920" cy="22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99CDC2-100A-BC77-50F0-D9F87F20E7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1737" y="2472617"/>
                  <a:ext cx="340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79B8E9-4132-A0E2-EF8D-A703FB979997}"/>
                    </a:ext>
                  </a:extLst>
                </p14:cNvPr>
                <p14:cNvContentPartPr/>
                <p14:nvPr/>
              </p14:nvContentPartPr>
              <p14:xfrm>
                <a:off x="10735097" y="2400977"/>
                <a:ext cx="106560" cy="5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79B8E9-4132-A0E2-EF8D-A703FB97999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26097" y="2391977"/>
                  <a:ext cx="124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0D2B31-0A97-F950-8897-EE643B22A0BF}"/>
                    </a:ext>
                  </a:extLst>
                </p14:cNvPr>
                <p14:cNvContentPartPr/>
                <p14:nvPr/>
              </p14:nvContentPartPr>
              <p14:xfrm>
                <a:off x="10065137" y="2568737"/>
                <a:ext cx="366120" cy="32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0D2B31-0A97-F950-8897-EE643B22A0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56137" y="2559737"/>
                  <a:ext cx="383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023570-430E-8315-303D-650DFEC5F2CB}"/>
                    </a:ext>
                  </a:extLst>
                </p14:cNvPr>
                <p14:cNvContentPartPr/>
                <p14:nvPr/>
              </p14:nvContentPartPr>
              <p14:xfrm>
                <a:off x="10401017" y="2931257"/>
                <a:ext cx="15120" cy="3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023570-430E-8315-303D-650DFEC5F2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92017" y="2922617"/>
                  <a:ext cx="32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FB35DD-689E-1D1B-E87D-E24816FB3B97}"/>
                    </a:ext>
                  </a:extLst>
                </p14:cNvPr>
                <p14:cNvContentPartPr/>
                <p14:nvPr/>
              </p14:nvContentPartPr>
              <p14:xfrm>
                <a:off x="9439817" y="2763137"/>
                <a:ext cx="502200" cy="3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FB35DD-689E-1D1B-E87D-E24816FB3B9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30817" y="2754497"/>
                  <a:ext cx="519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D9CB67-A737-3238-B3DE-583331C62EA3}"/>
                    </a:ext>
                  </a:extLst>
                </p14:cNvPr>
                <p14:cNvContentPartPr/>
                <p14:nvPr/>
              </p14:nvContentPartPr>
              <p14:xfrm>
                <a:off x="9448817" y="2683937"/>
                <a:ext cx="186120" cy="14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D9CB67-A737-3238-B3DE-583331C62E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39817" y="2675297"/>
                  <a:ext cx="20376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76EE79-6126-7B66-6ACB-ABF7BF4B8700}"/>
              </a:ext>
            </a:extLst>
          </p:cNvPr>
          <p:cNvGrpSpPr/>
          <p:nvPr/>
        </p:nvGrpSpPr>
        <p:grpSpPr>
          <a:xfrm>
            <a:off x="5069777" y="2544977"/>
            <a:ext cx="801720" cy="338040"/>
            <a:chOff x="5069777" y="2544977"/>
            <a:chExt cx="80172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3F8206-2808-16F1-BA0F-6D2EF6685516}"/>
                    </a:ext>
                  </a:extLst>
                </p14:cNvPr>
                <p14:cNvContentPartPr/>
                <p14:nvPr/>
              </p14:nvContentPartPr>
              <p14:xfrm>
                <a:off x="5069777" y="2544977"/>
                <a:ext cx="266400" cy="33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3F8206-2808-16F1-BA0F-6D2EF668551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60777" y="2535977"/>
                  <a:ext cx="284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956E36-09A1-754C-C514-090A60966901}"/>
                    </a:ext>
                  </a:extLst>
                </p14:cNvPr>
                <p14:cNvContentPartPr/>
                <p14:nvPr/>
              </p14:nvContentPartPr>
              <p14:xfrm>
                <a:off x="5126657" y="2724617"/>
                <a:ext cx="132120" cy="2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956E36-09A1-754C-C514-090A609669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17657" y="2715977"/>
                  <a:ext cx="149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D9B1E9-15CB-06AC-E6A7-6F57114153CA}"/>
                    </a:ext>
                  </a:extLst>
                </p14:cNvPr>
                <p14:cNvContentPartPr/>
                <p14:nvPr/>
              </p14:nvContentPartPr>
              <p14:xfrm>
                <a:off x="5247617" y="2670617"/>
                <a:ext cx="168480" cy="137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D9B1E9-15CB-06AC-E6A7-6F57114153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38977" y="2661617"/>
                  <a:ext cx="186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B2197A-FA04-241E-426B-855ECFEAB606}"/>
                    </a:ext>
                  </a:extLst>
                </p14:cNvPr>
                <p14:cNvContentPartPr/>
                <p14:nvPr/>
              </p14:nvContentPartPr>
              <p14:xfrm>
                <a:off x="5532377" y="2628497"/>
                <a:ext cx="122760" cy="17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B2197A-FA04-241E-426B-855ECFEAB6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23377" y="2619497"/>
                  <a:ext cx="140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D38CFB-29DF-ADE7-5BBE-DE3BEB33A698}"/>
                    </a:ext>
                  </a:extLst>
                </p14:cNvPr>
                <p14:cNvContentPartPr/>
                <p14:nvPr/>
              </p14:nvContentPartPr>
              <p14:xfrm>
                <a:off x="5691497" y="2578817"/>
                <a:ext cx="180000" cy="23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D38CFB-29DF-ADE7-5BBE-DE3BEB33A6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82857" y="2569817"/>
                  <a:ext cx="1976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9E090E-2E66-B32C-D9BD-5D6BE81A758A}"/>
              </a:ext>
            </a:extLst>
          </p:cNvPr>
          <p:cNvGrpSpPr/>
          <p:nvPr/>
        </p:nvGrpSpPr>
        <p:grpSpPr>
          <a:xfrm>
            <a:off x="5616617" y="2603657"/>
            <a:ext cx="819720" cy="513000"/>
            <a:chOff x="5616617" y="2603657"/>
            <a:chExt cx="81972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595F67-7FD1-612F-CB86-4BB5E4C0EEA1}"/>
                    </a:ext>
                  </a:extLst>
                </p14:cNvPr>
                <p14:cNvContentPartPr/>
                <p14:nvPr/>
              </p14:nvContentPartPr>
              <p14:xfrm>
                <a:off x="5616617" y="2603657"/>
                <a:ext cx="190080" cy="254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595F67-7FD1-612F-CB86-4BB5E4C0EEA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07977" y="2595017"/>
                  <a:ext cx="207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895382-453F-85AF-A201-02BE5383F41B}"/>
                    </a:ext>
                  </a:extLst>
                </p14:cNvPr>
                <p14:cNvContentPartPr/>
                <p14:nvPr/>
              </p14:nvContentPartPr>
              <p14:xfrm>
                <a:off x="5854937" y="2632097"/>
                <a:ext cx="13680" cy="15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895382-453F-85AF-A201-02BE5383F4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5937" y="2623457"/>
                  <a:ext cx="31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DDC678-7A08-9CCA-9960-CAF3919E6200}"/>
                    </a:ext>
                  </a:extLst>
                </p14:cNvPr>
                <p14:cNvContentPartPr/>
                <p14:nvPr/>
              </p14:nvContentPartPr>
              <p14:xfrm>
                <a:off x="5937737" y="2627057"/>
                <a:ext cx="1080" cy="2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DDC678-7A08-9CCA-9960-CAF3919E62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29097" y="2618057"/>
                  <a:ext cx="18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A7D4FD-452D-ECFE-13BD-42B2196A8580}"/>
                    </a:ext>
                  </a:extLst>
                </p14:cNvPr>
                <p14:cNvContentPartPr/>
                <p14:nvPr/>
              </p14:nvContentPartPr>
              <p14:xfrm>
                <a:off x="5979857" y="2658377"/>
                <a:ext cx="214920" cy="45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A7D4FD-452D-ECFE-13BD-42B2196A85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71217" y="2649377"/>
                  <a:ext cx="232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9283FB-7070-58ED-A599-9B025BEE4DC5}"/>
                    </a:ext>
                  </a:extLst>
                </p14:cNvPr>
                <p14:cNvContentPartPr/>
                <p14:nvPr/>
              </p14:nvContentPartPr>
              <p14:xfrm>
                <a:off x="6346697" y="2606897"/>
                <a:ext cx="89640" cy="26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9283FB-7070-58ED-A599-9B025BEE4D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38057" y="2597897"/>
                  <a:ext cx="1072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D180EF-00A8-BFC3-2A0F-9502F38B3589}"/>
              </a:ext>
            </a:extLst>
          </p:cNvPr>
          <p:cNvGrpSpPr/>
          <p:nvPr/>
        </p:nvGrpSpPr>
        <p:grpSpPr>
          <a:xfrm>
            <a:off x="6686537" y="2505737"/>
            <a:ext cx="603360" cy="708840"/>
            <a:chOff x="6686537" y="2505737"/>
            <a:chExt cx="603360" cy="7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92CC16-5F02-CD04-5AC4-5BFEDA97D29F}"/>
                    </a:ext>
                  </a:extLst>
                </p14:cNvPr>
                <p14:cNvContentPartPr/>
                <p14:nvPr/>
              </p14:nvContentPartPr>
              <p14:xfrm>
                <a:off x="6686537" y="2505737"/>
                <a:ext cx="228240" cy="33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92CC16-5F02-CD04-5AC4-5BFEDA97D2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77897" y="2497097"/>
                  <a:ext cx="245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C1B974-1E68-4010-6848-FAE56A00E5EB}"/>
                    </a:ext>
                  </a:extLst>
                </p14:cNvPr>
                <p14:cNvContentPartPr/>
                <p14:nvPr/>
              </p14:nvContentPartPr>
              <p14:xfrm>
                <a:off x="6952937" y="2666657"/>
                <a:ext cx="147240" cy="122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C1B974-1E68-4010-6848-FAE56A00E5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43937" y="2657657"/>
                  <a:ext cx="164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B89B0A-4179-22FB-F4B6-24F64AF82799}"/>
                    </a:ext>
                  </a:extLst>
                </p14:cNvPr>
                <p14:cNvContentPartPr/>
                <p14:nvPr/>
              </p14:nvContentPartPr>
              <p14:xfrm>
                <a:off x="6729377" y="2708417"/>
                <a:ext cx="560520" cy="506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B89B0A-4179-22FB-F4B6-24F64AF827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20737" y="2699777"/>
                  <a:ext cx="57816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6DAAF13-1DC3-2145-AF19-C39E6216C6BD}"/>
              </a:ext>
            </a:extLst>
          </p:cNvPr>
          <p:cNvGrpSpPr/>
          <p:nvPr/>
        </p:nvGrpSpPr>
        <p:grpSpPr>
          <a:xfrm>
            <a:off x="5604737" y="1463177"/>
            <a:ext cx="2029680" cy="513360"/>
            <a:chOff x="5604737" y="1463177"/>
            <a:chExt cx="202968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D54DBB-6A87-338D-21F8-96D24CCFA201}"/>
                    </a:ext>
                  </a:extLst>
                </p14:cNvPr>
                <p14:cNvContentPartPr/>
                <p14:nvPr/>
              </p14:nvContentPartPr>
              <p14:xfrm>
                <a:off x="5604737" y="1655057"/>
                <a:ext cx="285120" cy="30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D54DBB-6A87-338D-21F8-96D24CCFA20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95737" y="1646417"/>
                  <a:ext cx="302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E7BC61-671F-DB08-CB16-86B7E2963EC5}"/>
                    </a:ext>
                  </a:extLst>
                </p14:cNvPr>
                <p14:cNvContentPartPr/>
                <p14:nvPr/>
              </p14:nvContentPartPr>
              <p14:xfrm>
                <a:off x="5880857" y="1666937"/>
                <a:ext cx="307800" cy="222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E7BC61-671F-DB08-CB16-86B7E2963EC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71857" y="1658297"/>
                  <a:ext cx="325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2017ED-C577-C6D4-49FE-B9CB4F4E076A}"/>
                    </a:ext>
                  </a:extLst>
                </p14:cNvPr>
                <p14:cNvContentPartPr/>
                <p14:nvPr/>
              </p14:nvContentPartPr>
              <p14:xfrm>
                <a:off x="6227537" y="1765577"/>
                <a:ext cx="138600" cy="127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2017ED-C577-C6D4-49FE-B9CB4F4E076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18537" y="1756937"/>
                  <a:ext cx="156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76E185-BE33-5476-8327-D9B0F52ED438}"/>
                    </a:ext>
                  </a:extLst>
                </p14:cNvPr>
                <p14:cNvContentPartPr/>
                <p14:nvPr/>
              </p14:nvContentPartPr>
              <p14:xfrm>
                <a:off x="6463337" y="1545617"/>
                <a:ext cx="259200" cy="35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76E185-BE33-5476-8327-D9B0F52ED4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54697" y="1536977"/>
                  <a:ext cx="276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7DCF3BF-2770-6E07-5675-C24A3A6C341C}"/>
                    </a:ext>
                  </a:extLst>
                </p14:cNvPr>
                <p14:cNvContentPartPr/>
                <p14:nvPr/>
              </p14:nvContentPartPr>
              <p14:xfrm>
                <a:off x="6699137" y="1750097"/>
                <a:ext cx="54720" cy="11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7DCF3BF-2770-6E07-5675-C24A3A6C341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90497" y="1741457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A3EE5A-4DF4-63ED-35BF-C33AD3402E57}"/>
                    </a:ext>
                  </a:extLst>
                </p14:cNvPr>
                <p14:cNvContentPartPr/>
                <p14:nvPr/>
              </p14:nvContentPartPr>
              <p14:xfrm>
                <a:off x="6861137" y="1637057"/>
                <a:ext cx="12240" cy="13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A3EE5A-4DF4-63ED-35BF-C33AD3402E5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52137" y="1628057"/>
                  <a:ext cx="2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4D49A8-97C9-1967-55AE-B49BBC673057}"/>
                    </a:ext>
                  </a:extLst>
                </p14:cNvPr>
                <p14:cNvContentPartPr/>
                <p14:nvPr/>
              </p14:nvContentPartPr>
              <p14:xfrm>
                <a:off x="6790937" y="1549577"/>
                <a:ext cx="175680" cy="356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4D49A8-97C9-1967-55AE-B49BBC67305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82297" y="1540937"/>
                  <a:ext cx="1933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A1BC0C-822E-5DE6-8ADD-271342C3CC70}"/>
                    </a:ext>
                  </a:extLst>
                </p14:cNvPr>
                <p14:cNvContentPartPr/>
                <p14:nvPr/>
              </p14:nvContentPartPr>
              <p14:xfrm>
                <a:off x="6998657" y="1463177"/>
                <a:ext cx="405720" cy="49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A1BC0C-822E-5DE6-8ADD-271342C3CC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90017" y="1454177"/>
                  <a:ext cx="4233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0DCA4E-A857-F234-99AC-756C9621BFCD}"/>
                    </a:ext>
                  </a:extLst>
                </p14:cNvPr>
                <p14:cNvContentPartPr/>
                <p14:nvPr/>
              </p14:nvContentPartPr>
              <p14:xfrm>
                <a:off x="7245257" y="1799777"/>
                <a:ext cx="145080" cy="75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0DCA4E-A857-F234-99AC-756C9621B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36617" y="1791137"/>
                  <a:ext cx="162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90344F-23CD-2AA4-DA9C-A642172AFBB8}"/>
                    </a:ext>
                  </a:extLst>
                </p14:cNvPr>
                <p14:cNvContentPartPr/>
                <p14:nvPr/>
              </p14:nvContentPartPr>
              <p14:xfrm>
                <a:off x="7470977" y="1748657"/>
                <a:ext cx="163440" cy="22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90344F-23CD-2AA4-DA9C-A642172AFBB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61977" y="1739657"/>
                  <a:ext cx="1810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6FF782D-6544-69C9-BA70-7BFEE239F8C7}"/>
              </a:ext>
            </a:extLst>
          </p:cNvPr>
          <p:cNvGrpSpPr/>
          <p:nvPr/>
        </p:nvGrpSpPr>
        <p:grpSpPr>
          <a:xfrm>
            <a:off x="8154617" y="1628417"/>
            <a:ext cx="772920" cy="689760"/>
            <a:chOff x="8154617" y="1628417"/>
            <a:chExt cx="772920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DEB5EF2-8137-6A3B-4D56-C7906DD74BC0}"/>
                    </a:ext>
                  </a:extLst>
                </p14:cNvPr>
                <p14:cNvContentPartPr/>
                <p14:nvPr/>
              </p14:nvContentPartPr>
              <p14:xfrm>
                <a:off x="8154617" y="1628417"/>
                <a:ext cx="82440" cy="43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DEB5EF2-8137-6A3B-4D56-C7906DD74B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45977" y="1619417"/>
                  <a:ext cx="1000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251916-03B5-7DCA-1584-83F4E4C66211}"/>
                    </a:ext>
                  </a:extLst>
                </p14:cNvPr>
                <p14:cNvContentPartPr/>
                <p14:nvPr/>
              </p14:nvContentPartPr>
              <p14:xfrm>
                <a:off x="8241737" y="1862777"/>
                <a:ext cx="209520" cy="125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251916-03B5-7DCA-1584-83F4E4C662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33097" y="1854137"/>
                  <a:ext cx="227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D1856D-73F7-FF6C-4899-FB76BAFF091D}"/>
                    </a:ext>
                  </a:extLst>
                </p14:cNvPr>
                <p14:cNvContentPartPr/>
                <p14:nvPr/>
              </p14:nvContentPartPr>
              <p14:xfrm>
                <a:off x="8504177" y="1826057"/>
                <a:ext cx="158400" cy="13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D1856D-73F7-FF6C-4899-FB76BAFF091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95177" y="1817057"/>
                  <a:ext cx="176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066401-4884-8D41-EB83-CC05F2BD5FAE}"/>
                    </a:ext>
                  </a:extLst>
                </p14:cNvPr>
                <p14:cNvContentPartPr/>
                <p14:nvPr/>
              </p14:nvContentPartPr>
              <p14:xfrm>
                <a:off x="8386457" y="1860617"/>
                <a:ext cx="541080" cy="457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066401-4884-8D41-EB83-CC05F2BD5FA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77817" y="1851617"/>
                  <a:ext cx="558720" cy="47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85C4C01-091A-E9D3-424B-CDE8659EFF19}"/>
                  </a:ext>
                </a:extLst>
              </p14:cNvPr>
              <p14:cNvContentPartPr/>
              <p14:nvPr/>
            </p14:nvContentPartPr>
            <p14:xfrm>
              <a:off x="8976497" y="720137"/>
              <a:ext cx="27000" cy="66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85C4C01-091A-E9D3-424B-CDE8659EFF1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67857" y="711497"/>
                <a:ext cx="4464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4A2E057-0A3E-CFE4-E302-E90FE6E2F468}"/>
              </a:ext>
            </a:extLst>
          </p:cNvPr>
          <p:cNvGrpSpPr/>
          <p:nvPr/>
        </p:nvGrpSpPr>
        <p:grpSpPr>
          <a:xfrm>
            <a:off x="5991377" y="571097"/>
            <a:ext cx="1803960" cy="716760"/>
            <a:chOff x="5991377" y="571097"/>
            <a:chExt cx="1803960" cy="7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381F1E-F662-9172-3958-EB65018C64E8}"/>
                    </a:ext>
                  </a:extLst>
                </p14:cNvPr>
                <p14:cNvContentPartPr/>
                <p14:nvPr/>
              </p14:nvContentPartPr>
              <p14:xfrm>
                <a:off x="5991377" y="618977"/>
                <a:ext cx="102960" cy="409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381F1E-F662-9172-3958-EB65018C64E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82737" y="609977"/>
                  <a:ext cx="120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7EF7F7A-53B8-2A96-0A92-1E299A3CAB74}"/>
                    </a:ext>
                  </a:extLst>
                </p14:cNvPr>
                <p14:cNvContentPartPr/>
                <p14:nvPr/>
              </p14:nvContentPartPr>
              <p14:xfrm>
                <a:off x="6170657" y="586577"/>
                <a:ext cx="158400" cy="193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7EF7F7A-53B8-2A96-0A92-1E299A3CAB7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162017" y="577577"/>
                  <a:ext cx="176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BF9745-A8CD-1E16-A69D-15F885090996}"/>
                    </a:ext>
                  </a:extLst>
                </p14:cNvPr>
                <p14:cNvContentPartPr/>
                <p14:nvPr/>
              </p14:nvContentPartPr>
              <p14:xfrm>
                <a:off x="6392057" y="630857"/>
                <a:ext cx="170640" cy="177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BF9745-A8CD-1E16-A69D-15F88509099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383417" y="621857"/>
                  <a:ext cx="188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B16DA2-B465-2A87-142B-C0F93B630FF1}"/>
                    </a:ext>
                  </a:extLst>
                </p14:cNvPr>
                <p14:cNvContentPartPr/>
                <p14:nvPr/>
              </p14:nvContentPartPr>
              <p14:xfrm>
                <a:off x="6628217" y="679457"/>
                <a:ext cx="48960" cy="177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B16DA2-B465-2A87-142B-C0F93B630F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19577" y="670457"/>
                  <a:ext cx="66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6A6F29-C674-D5ED-8B73-0C2E6BD778D4}"/>
                    </a:ext>
                  </a:extLst>
                </p14:cNvPr>
                <p14:cNvContentPartPr/>
                <p14:nvPr/>
              </p14:nvContentPartPr>
              <p14:xfrm>
                <a:off x="6842057" y="571097"/>
                <a:ext cx="28440" cy="30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6A6F29-C674-D5ED-8B73-0C2E6BD778D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33417" y="562097"/>
                  <a:ext cx="46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776633-721B-99A0-EB81-8177D6E1865D}"/>
                    </a:ext>
                  </a:extLst>
                </p14:cNvPr>
                <p14:cNvContentPartPr/>
                <p14:nvPr/>
              </p14:nvContentPartPr>
              <p14:xfrm>
                <a:off x="6863657" y="665417"/>
                <a:ext cx="217800" cy="173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776633-721B-99A0-EB81-8177D6E186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54657" y="656417"/>
                  <a:ext cx="235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ADBD89-CE4B-DCA4-36DB-51A33BCA4E54}"/>
                    </a:ext>
                  </a:extLst>
                </p14:cNvPr>
                <p14:cNvContentPartPr/>
                <p14:nvPr/>
              </p14:nvContentPartPr>
              <p14:xfrm>
                <a:off x="7131137" y="657137"/>
                <a:ext cx="302040" cy="164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ADBD89-CE4B-DCA4-36DB-51A33BCA4E5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22497" y="648497"/>
                  <a:ext cx="319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0946F1-EF83-7322-0A64-8DCC73B56276}"/>
                    </a:ext>
                  </a:extLst>
                </p14:cNvPr>
                <p14:cNvContentPartPr/>
                <p14:nvPr/>
              </p14:nvContentPartPr>
              <p14:xfrm>
                <a:off x="7436417" y="704657"/>
                <a:ext cx="111600" cy="11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0946F1-EF83-7322-0A64-8DCC73B5627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27417" y="695657"/>
                  <a:ext cx="129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15237E-DD43-5C34-23F1-2A2C4F6C7C69}"/>
                    </a:ext>
                  </a:extLst>
                </p14:cNvPr>
                <p14:cNvContentPartPr/>
                <p14:nvPr/>
              </p14:nvContentPartPr>
              <p14:xfrm>
                <a:off x="7261097" y="670457"/>
                <a:ext cx="534240" cy="617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15237E-DD43-5C34-23F1-2A2C4F6C7C6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52097" y="661817"/>
                  <a:ext cx="551880" cy="63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C7CB68-8970-44C7-95FE-337C95E13BF2}"/>
              </a:ext>
            </a:extLst>
          </p:cNvPr>
          <p:cNvGrpSpPr/>
          <p:nvPr/>
        </p:nvGrpSpPr>
        <p:grpSpPr>
          <a:xfrm>
            <a:off x="8128697" y="653537"/>
            <a:ext cx="669600" cy="625320"/>
            <a:chOff x="8128697" y="653537"/>
            <a:chExt cx="669600" cy="62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1224A5F-BA2D-44EB-E270-FD88ED72E496}"/>
                    </a:ext>
                  </a:extLst>
                </p14:cNvPr>
                <p14:cNvContentPartPr/>
                <p14:nvPr/>
              </p14:nvContentPartPr>
              <p14:xfrm>
                <a:off x="8128697" y="653537"/>
                <a:ext cx="260640" cy="33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1224A5F-BA2D-44EB-E270-FD88ED72E49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20057" y="644897"/>
                  <a:ext cx="278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C45D33-9325-9A05-599D-F10CDA7E78F3}"/>
                    </a:ext>
                  </a:extLst>
                </p14:cNvPr>
                <p14:cNvContentPartPr/>
                <p14:nvPr/>
              </p14:nvContentPartPr>
              <p14:xfrm>
                <a:off x="8387897" y="725897"/>
                <a:ext cx="211320" cy="202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C45D33-9325-9A05-599D-F10CDA7E78F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79257" y="716897"/>
                  <a:ext cx="228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991EC7-3634-59A0-C22B-C7A0A09B8CE6}"/>
                    </a:ext>
                  </a:extLst>
                </p14:cNvPr>
                <p14:cNvContentPartPr/>
                <p14:nvPr/>
              </p14:nvContentPartPr>
              <p14:xfrm>
                <a:off x="8324177" y="771977"/>
                <a:ext cx="474120" cy="50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991EC7-3634-59A0-C22B-C7A0A09B8CE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15177" y="763337"/>
                  <a:ext cx="491760" cy="52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3DFF3C-F5ED-C4EF-5DCB-62522237CF95}"/>
              </a:ext>
            </a:extLst>
          </p:cNvPr>
          <p:cNvGrpSpPr/>
          <p:nvPr/>
        </p:nvGrpSpPr>
        <p:grpSpPr>
          <a:xfrm>
            <a:off x="4925057" y="675137"/>
            <a:ext cx="743400" cy="256680"/>
            <a:chOff x="4925057" y="675137"/>
            <a:chExt cx="74340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9D32D8-6422-0106-A0FE-2EA00C071087}"/>
                    </a:ext>
                  </a:extLst>
                </p14:cNvPr>
                <p14:cNvContentPartPr/>
                <p14:nvPr/>
              </p14:nvContentPartPr>
              <p14:xfrm>
                <a:off x="4947737" y="781697"/>
                <a:ext cx="720720" cy="9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9D32D8-6422-0106-A0FE-2EA00C07108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8737" y="772697"/>
                  <a:ext cx="738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83FFF7-3CDE-5713-7968-F84FBC9E005E}"/>
                    </a:ext>
                  </a:extLst>
                </p14:cNvPr>
                <p14:cNvContentPartPr/>
                <p14:nvPr/>
              </p14:nvContentPartPr>
              <p14:xfrm>
                <a:off x="4925057" y="675137"/>
                <a:ext cx="127080" cy="256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83FFF7-3CDE-5713-7968-F84FBC9E005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16417" y="666137"/>
                  <a:ext cx="144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5D3CEE9-E690-0677-F08A-4132DC809DF3}"/>
              </a:ext>
            </a:extLst>
          </p:cNvPr>
          <p:cNvGrpSpPr/>
          <p:nvPr/>
        </p:nvGrpSpPr>
        <p:grpSpPr>
          <a:xfrm>
            <a:off x="2547977" y="3238697"/>
            <a:ext cx="6973560" cy="1642680"/>
            <a:chOff x="2547977" y="3238697"/>
            <a:chExt cx="6973560" cy="16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492079-2936-013F-2454-D1FAA047F8BC}"/>
                    </a:ext>
                  </a:extLst>
                </p14:cNvPr>
                <p14:cNvContentPartPr/>
                <p14:nvPr/>
              </p14:nvContentPartPr>
              <p14:xfrm>
                <a:off x="9289337" y="3303497"/>
                <a:ext cx="232200" cy="899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492079-2936-013F-2454-D1FAA047F8B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280337" y="3294857"/>
                  <a:ext cx="249840" cy="9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54EB0E-7C7E-2D05-084A-F7DB1AC1BFEB}"/>
                    </a:ext>
                  </a:extLst>
                </p14:cNvPr>
                <p14:cNvContentPartPr/>
                <p14:nvPr/>
              </p14:nvContentPartPr>
              <p14:xfrm>
                <a:off x="8995577" y="3448217"/>
                <a:ext cx="16560" cy="138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54EB0E-7C7E-2D05-084A-F7DB1AC1BF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86577" y="3439217"/>
                  <a:ext cx="34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C36038-D907-EB79-7C55-9B85FDC1D6AD}"/>
                    </a:ext>
                  </a:extLst>
                </p14:cNvPr>
                <p14:cNvContentPartPr/>
                <p14:nvPr/>
              </p14:nvContentPartPr>
              <p14:xfrm>
                <a:off x="8811977" y="3238697"/>
                <a:ext cx="319680" cy="327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C36038-D907-EB79-7C55-9B85FDC1D6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02977" y="3229697"/>
                  <a:ext cx="337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DBF761-7B72-8A35-6365-7B3299083450}"/>
                    </a:ext>
                  </a:extLst>
                </p14:cNvPr>
                <p14:cNvContentPartPr/>
                <p14:nvPr/>
              </p14:nvContentPartPr>
              <p14:xfrm>
                <a:off x="8059937" y="3495737"/>
                <a:ext cx="566280" cy="54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DBF761-7B72-8A35-6365-7B329908345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51297" y="3486737"/>
                  <a:ext cx="583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1B9BB2-FFFC-29A5-20C1-70789E355D0E}"/>
                    </a:ext>
                  </a:extLst>
                </p14:cNvPr>
                <p14:cNvContentPartPr/>
                <p14:nvPr/>
              </p14:nvContentPartPr>
              <p14:xfrm>
                <a:off x="7931777" y="3356417"/>
                <a:ext cx="100800" cy="21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1B9BB2-FFFC-29A5-20C1-70789E355D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22777" y="3347417"/>
                  <a:ext cx="118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7A2765-A5E4-7FB1-56B1-619F37007AD2}"/>
                    </a:ext>
                  </a:extLst>
                </p14:cNvPr>
                <p14:cNvContentPartPr/>
                <p14:nvPr/>
              </p14:nvContentPartPr>
              <p14:xfrm>
                <a:off x="7633697" y="3418337"/>
                <a:ext cx="48240" cy="15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7A2765-A5E4-7FB1-56B1-619F37007A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25057" y="3409697"/>
                  <a:ext cx="6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FED662-4B76-3D64-0787-5B8AEA64EB6E}"/>
                    </a:ext>
                  </a:extLst>
                </p14:cNvPr>
                <p14:cNvContentPartPr/>
                <p14:nvPr/>
              </p14:nvContentPartPr>
              <p14:xfrm>
                <a:off x="7242737" y="3360377"/>
                <a:ext cx="379800" cy="263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FED662-4B76-3D64-0787-5B8AEA64EB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34097" y="3351377"/>
                  <a:ext cx="397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22D0578-61F5-FA7A-7A3E-1409710761F7}"/>
                    </a:ext>
                  </a:extLst>
                </p14:cNvPr>
                <p14:cNvContentPartPr/>
                <p14:nvPr/>
              </p14:nvContentPartPr>
              <p14:xfrm>
                <a:off x="7033937" y="3525257"/>
                <a:ext cx="43920" cy="62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2D0578-61F5-FA7A-7A3E-1409710761F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24937" y="3516617"/>
                  <a:ext cx="61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551B8BD-A7B4-2B86-E6CE-EB3CC57D9736}"/>
                    </a:ext>
                  </a:extLst>
                </p14:cNvPr>
                <p14:cNvContentPartPr/>
                <p14:nvPr/>
              </p14:nvContentPartPr>
              <p14:xfrm>
                <a:off x="6849617" y="3342377"/>
                <a:ext cx="251280" cy="234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551B8BD-A7B4-2B86-E6CE-EB3CC57D97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40617" y="3333737"/>
                  <a:ext cx="2689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5AEF95-CCF3-8F9C-50F1-303E0BF9A56F}"/>
                    </a:ext>
                  </a:extLst>
                </p14:cNvPr>
                <p14:cNvContentPartPr/>
                <p14:nvPr/>
              </p14:nvContentPartPr>
              <p14:xfrm>
                <a:off x="6982817" y="3285137"/>
                <a:ext cx="19440" cy="42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5AEF95-CCF3-8F9C-50F1-303E0BF9A56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74177" y="3276497"/>
                  <a:ext cx="37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E2DF11-FCB1-DE40-4706-1C0D0FE09999}"/>
                    </a:ext>
                  </a:extLst>
                </p14:cNvPr>
                <p14:cNvContentPartPr/>
                <p14:nvPr/>
              </p14:nvContentPartPr>
              <p14:xfrm>
                <a:off x="6889937" y="3702377"/>
                <a:ext cx="28800" cy="21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E2DF11-FCB1-DE40-4706-1C0D0FE0999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80937" y="3693377"/>
                  <a:ext cx="46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CD4A36A-6552-B993-9CB4-20952C4E7FE6}"/>
                    </a:ext>
                  </a:extLst>
                </p14:cNvPr>
                <p14:cNvContentPartPr/>
                <p14:nvPr/>
              </p14:nvContentPartPr>
              <p14:xfrm>
                <a:off x="6487457" y="3525977"/>
                <a:ext cx="230040" cy="270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CD4A36A-6552-B993-9CB4-20952C4E7F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78817" y="3517337"/>
                  <a:ext cx="247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00D61E3-C90E-7E0E-41AC-45A31DFF9FA1}"/>
                    </a:ext>
                  </a:extLst>
                </p14:cNvPr>
                <p14:cNvContentPartPr/>
                <p14:nvPr/>
              </p14:nvContentPartPr>
              <p14:xfrm>
                <a:off x="6388097" y="3324737"/>
                <a:ext cx="68040" cy="29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00D61E3-C90E-7E0E-41AC-45A31DFF9F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79097" y="3315737"/>
                  <a:ext cx="85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917CA46-772D-CB6E-9322-7D58222AAE88}"/>
                    </a:ext>
                  </a:extLst>
                </p14:cNvPr>
                <p14:cNvContentPartPr/>
                <p14:nvPr/>
              </p14:nvContentPartPr>
              <p14:xfrm>
                <a:off x="6192257" y="3582857"/>
                <a:ext cx="174960" cy="129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917CA46-772D-CB6E-9322-7D58222AAE8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83257" y="3574217"/>
                  <a:ext cx="192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6793D6-0CBE-65C9-F1C0-364E2B43EFFA}"/>
                    </a:ext>
                  </a:extLst>
                </p14:cNvPr>
                <p14:cNvContentPartPr/>
                <p14:nvPr/>
              </p14:nvContentPartPr>
              <p14:xfrm>
                <a:off x="5959337" y="3357857"/>
                <a:ext cx="338760" cy="22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6793D6-0CBE-65C9-F1C0-364E2B43EFF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50337" y="3348857"/>
                  <a:ext cx="356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3998EE-40C7-5A83-375F-5F50BBB74729}"/>
                    </a:ext>
                  </a:extLst>
                </p14:cNvPr>
                <p14:cNvContentPartPr/>
                <p14:nvPr/>
              </p14:nvContentPartPr>
              <p14:xfrm>
                <a:off x="5968337" y="3718577"/>
                <a:ext cx="36720" cy="67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3998EE-40C7-5A83-375F-5F50BBB7472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59697" y="3709577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CE30DB-3A89-F8DA-BB46-669F3F8A1EA1}"/>
                    </a:ext>
                  </a:extLst>
                </p14:cNvPr>
                <p14:cNvContentPartPr/>
                <p14:nvPr/>
              </p14:nvContentPartPr>
              <p14:xfrm>
                <a:off x="5753417" y="3483497"/>
                <a:ext cx="376200" cy="450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CE30DB-3A89-F8DA-BB46-669F3F8A1E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44777" y="3474497"/>
                  <a:ext cx="3938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63DE69-6202-10E2-0003-D34B89851695}"/>
                    </a:ext>
                  </a:extLst>
                </p14:cNvPr>
                <p14:cNvContentPartPr/>
                <p14:nvPr/>
              </p14:nvContentPartPr>
              <p14:xfrm>
                <a:off x="4619777" y="3477377"/>
                <a:ext cx="155160" cy="217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63DE69-6202-10E2-0003-D34B898516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10777" y="3468737"/>
                  <a:ext cx="17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134C71-E28F-F0BB-DAE9-5F2D60C6A3B3}"/>
                    </a:ext>
                  </a:extLst>
                </p14:cNvPr>
                <p14:cNvContentPartPr/>
                <p14:nvPr/>
              </p14:nvContentPartPr>
              <p14:xfrm>
                <a:off x="4777457" y="3492857"/>
                <a:ext cx="225360" cy="18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134C71-E28F-F0BB-DAE9-5F2D60C6A3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68817" y="3484217"/>
                  <a:ext cx="243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934C1D2-A9A1-2BEC-7FCF-68DDC946B86D}"/>
                    </a:ext>
                  </a:extLst>
                </p14:cNvPr>
                <p14:cNvContentPartPr/>
                <p14:nvPr/>
              </p14:nvContentPartPr>
              <p14:xfrm>
                <a:off x="4992017" y="3370817"/>
                <a:ext cx="116640" cy="295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934C1D2-A9A1-2BEC-7FCF-68DDC946B8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83377" y="3362177"/>
                  <a:ext cx="134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F6CAF6-6154-8E9D-E6F0-EA1BB4941F1B}"/>
                    </a:ext>
                  </a:extLst>
                </p14:cNvPr>
                <p14:cNvContentPartPr/>
                <p14:nvPr/>
              </p14:nvContentPartPr>
              <p14:xfrm>
                <a:off x="4288217" y="3405377"/>
                <a:ext cx="125640" cy="349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F6CAF6-6154-8E9D-E6F0-EA1BB4941F1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79217" y="3396737"/>
                  <a:ext cx="143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6258725-348D-62A5-D17C-7B13716E1A76}"/>
                    </a:ext>
                  </a:extLst>
                </p14:cNvPr>
                <p14:cNvContentPartPr/>
                <p14:nvPr/>
              </p14:nvContentPartPr>
              <p14:xfrm>
                <a:off x="3597017" y="3561257"/>
                <a:ext cx="640800" cy="252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6258725-348D-62A5-D17C-7B13716E1A7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88017" y="3552257"/>
                  <a:ext cx="658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799D9E3-C6F3-056A-CC12-16DC57D11407}"/>
                    </a:ext>
                  </a:extLst>
                </p14:cNvPr>
                <p14:cNvContentPartPr/>
                <p14:nvPr/>
              </p14:nvContentPartPr>
              <p14:xfrm>
                <a:off x="3635537" y="3520937"/>
                <a:ext cx="68760" cy="36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799D9E3-C6F3-056A-CC12-16DC57D1140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26897" y="3511937"/>
                  <a:ext cx="86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118793-44C5-9912-79F2-7EBC81388FAE}"/>
                    </a:ext>
                  </a:extLst>
                </p14:cNvPr>
                <p14:cNvContentPartPr/>
                <p14:nvPr/>
              </p14:nvContentPartPr>
              <p14:xfrm>
                <a:off x="3783857" y="3337337"/>
                <a:ext cx="243720" cy="19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118793-44C5-9912-79F2-7EBC81388FA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74857" y="3328697"/>
                  <a:ext cx="261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B5C7B5D-D10B-B590-46AF-DBC244B485D3}"/>
                    </a:ext>
                  </a:extLst>
                </p14:cNvPr>
                <p14:cNvContentPartPr/>
                <p14:nvPr/>
              </p14:nvContentPartPr>
              <p14:xfrm>
                <a:off x="3348617" y="3430577"/>
                <a:ext cx="143640" cy="30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B5C7B5D-D10B-B590-46AF-DBC244B485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339977" y="3421577"/>
                  <a:ext cx="161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7EEF73-C728-70EC-834D-F3B40DBA30DE}"/>
                    </a:ext>
                  </a:extLst>
                </p14:cNvPr>
                <p14:cNvContentPartPr/>
                <p14:nvPr/>
              </p14:nvContentPartPr>
              <p14:xfrm>
                <a:off x="2778377" y="3424457"/>
                <a:ext cx="541080" cy="358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7EEF73-C728-70EC-834D-F3B40DBA30D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69377" y="3415817"/>
                  <a:ext cx="558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00EF1F-337E-B8C9-65B0-E7D81937E0FB}"/>
                    </a:ext>
                  </a:extLst>
                </p14:cNvPr>
                <p14:cNvContentPartPr/>
                <p14:nvPr/>
              </p14:nvContentPartPr>
              <p14:xfrm>
                <a:off x="2844977" y="3462257"/>
                <a:ext cx="86040" cy="9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00EF1F-337E-B8C9-65B0-E7D81937E0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35977" y="3453617"/>
                  <a:ext cx="103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EDA825-14E3-2F1A-7F8C-D9B5A6EBBACC}"/>
                    </a:ext>
                  </a:extLst>
                </p14:cNvPr>
                <p14:cNvContentPartPr/>
                <p14:nvPr/>
              </p14:nvContentPartPr>
              <p14:xfrm>
                <a:off x="8580497" y="3764657"/>
                <a:ext cx="577440" cy="454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EDA825-14E3-2F1A-7F8C-D9B5A6EBBAC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71857" y="3756017"/>
                  <a:ext cx="595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B36404-755B-1F5F-8146-821BC16708D7}"/>
                    </a:ext>
                  </a:extLst>
                </p14:cNvPr>
                <p14:cNvContentPartPr/>
                <p14:nvPr/>
              </p14:nvContentPartPr>
              <p14:xfrm>
                <a:off x="7959497" y="4197017"/>
                <a:ext cx="510480" cy="43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B36404-755B-1F5F-8146-821BC16708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950857" y="4188017"/>
                  <a:ext cx="528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D45BDF-7BDD-3BD5-2BC9-8FD14E85DFAA}"/>
                    </a:ext>
                  </a:extLst>
                </p14:cNvPr>
                <p14:cNvContentPartPr/>
                <p14:nvPr/>
              </p14:nvContentPartPr>
              <p14:xfrm>
                <a:off x="7876337" y="4122137"/>
                <a:ext cx="94320" cy="160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D45BDF-7BDD-3BD5-2BC9-8FD14E85DFA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67697" y="4113137"/>
                  <a:ext cx="111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1CCE00E-CC41-0E7D-511A-428EEB93D641}"/>
                    </a:ext>
                  </a:extLst>
                </p14:cNvPr>
                <p14:cNvContentPartPr/>
                <p14:nvPr/>
              </p14:nvContentPartPr>
              <p14:xfrm>
                <a:off x="7492217" y="4212857"/>
                <a:ext cx="68400" cy="143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1CCE00E-CC41-0E7D-511A-428EEB93D64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83217" y="4203857"/>
                  <a:ext cx="86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A686AA-E5CC-6069-E093-4BAAF33363C2}"/>
                    </a:ext>
                  </a:extLst>
                </p14:cNvPr>
                <p14:cNvContentPartPr/>
                <p14:nvPr/>
              </p14:nvContentPartPr>
              <p14:xfrm>
                <a:off x="7220777" y="4334177"/>
                <a:ext cx="193680" cy="159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A686AA-E5CC-6069-E093-4BAAF33363C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11777" y="4325537"/>
                  <a:ext cx="21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51334B-6AE5-C9CE-0D13-3A67808C04E5}"/>
                    </a:ext>
                  </a:extLst>
                </p14:cNvPr>
                <p14:cNvContentPartPr/>
                <p14:nvPr/>
              </p14:nvContentPartPr>
              <p14:xfrm>
                <a:off x="6768257" y="4244537"/>
                <a:ext cx="425160" cy="267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51334B-6AE5-C9CE-0D13-3A67808C04E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59257" y="4235537"/>
                  <a:ext cx="442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72819EB-5386-90F7-31C4-C9293B3E9707}"/>
                    </a:ext>
                  </a:extLst>
                </p14:cNvPr>
                <p14:cNvContentPartPr/>
                <p14:nvPr/>
              </p14:nvContentPartPr>
              <p14:xfrm>
                <a:off x="6902177" y="4560617"/>
                <a:ext cx="55440" cy="64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72819EB-5386-90F7-31C4-C9293B3E97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93537" y="4551617"/>
                  <a:ext cx="73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2DCF82-B21E-2B96-14B8-AD11F51B6E18}"/>
                    </a:ext>
                  </a:extLst>
                </p14:cNvPr>
                <p14:cNvContentPartPr/>
                <p14:nvPr/>
              </p14:nvContentPartPr>
              <p14:xfrm>
                <a:off x="6583937" y="4347497"/>
                <a:ext cx="154800" cy="121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2DCF82-B21E-2B96-14B8-AD11F51B6E1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74937" y="4338857"/>
                  <a:ext cx="172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7233D42-A868-A9B5-D810-7810CD6EE83C}"/>
                    </a:ext>
                  </a:extLst>
                </p14:cNvPr>
                <p14:cNvContentPartPr/>
                <p14:nvPr/>
              </p14:nvContentPartPr>
              <p14:xfrm>
                <a:off x="6262457" y="4182617"/>
                <a:ext cx="266400" cy="532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7233D42-A868-A9B5-D810-7810CD6EE83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53817" y="4173977"/>
                  <a:ext cx="284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D2E401C-87BA-4646-2D9B-B8A894E0C7DD}"/>
                    </a:ext>
                  </a:extLst>
                </p14:cNvPr>
                <p14:cNvContentPartPr/>
                <p14:nvPr/>
              </p14:nvContentPartPr>
              <p14:xfrm>
                <a:off x="5977337" y="4365857"/>
                <a:ext cx="114120" cy="153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D2E401C-87BA-4646-2D9B-B8A894E0C7D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968697" y="4356857"/>
                  <a:ext cx="131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8ECCEC-243E-05EB-64C5-5F3E629D5935}"/>
                    </a:ext>
                  </a:extLst>
                </p14:cNvPr>
                <p14:cNvContentPartPr/>
                <p14:nvPr/>
              </p14:nvContentPartPr>
              <p14:xfrm>
                <a:off x="5367137" y="4281617"/>
                <a:ext cx="612000" cy="46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8ECCEC-243E-05EB-64C5-5F3E629D593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58497" y="4272617"/>
                  <a:ext cx="6296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DC4F3F8-B267-DAFF-8A63-C034148AF3CD}"/>
                    </a:ext>
                  </a:extLst>
                </p14:cNvPr>
                <p14:cNvContentPartPr/>
                <p14:nvPr/>
              </p14:nvContentPartPr>
              <p14:xfrm>
                <a:off x="5665577" y="4640537"/>
                <a:ext cx="179640" cy="80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DC4F3F8-B267-DAFF-8A63-C034148AF3C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56577" y="4631537"/>
                  <a:ext cx="197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8D387B-B12F-7463-4E9D-389E860F4C86}"/>
                    </a:ext>
                  </a:extLst>
                </p14:cNvPr>
                <p14:cNvContentPartPr/>
                <p14:nvPr/>
              </p14:nvContentPartPr>
              <p14:xfrm>
                <a:off x="5676377" y="4101617"/>
                <a:ext cx="286560" cy="114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8D387B-B12F-7463-4E9D-389E860F4C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67377" y="4092617"/>
                  <a:ext cx="304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86C98F-E14A-D930-3564-70888FA9AC53}"/>
                    </a:ext>
                  </a:extLst>
                </p14:cNvPr>
                <p14:cNvContentPartPr/>
                <p14:nvPr/>
              </p14:nvContentPartPr>
              <p14:xfrm>
                <a:off x="5211257" y="4257137"/>
                <a:ext cx="122040" cy="222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86C98F-E14A-D930-3564-70888FA9AC5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02617" y="4248137"/>
                  <a:ext cx="139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720E0F-4BE3-03B8-D538-DB57561E4D47}"/>
                    </a:ext>
                  </a:extLst>
                </p14:cNvPr>
                <p14:cNvContentPartPr/>
                <p14:nvPr/>
              </p14:nvContentPartPr>
              <p14:xfrm>
                <a:off x="5190017" y="4604897"/>
                <a:ext cx="63720" cy="75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720E0F-4BE3-03B8-D538-DB57561E4D4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81017" y="4595897"/>
                  <a:ext cx="81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4209044-30DC-B121-1266-9E7D5165C591}"/>
                    </a:ext>
                  </a:extLst>
                </p14:cNvPr>
                <p14:cNvContentPartPr/>
                <p14:nvPr/>
              </p14:nvContentPartPr>
              <p14:xfrm>
                <a:off x="4806617" y="4437497"/>
                <a:ext cx="346320" cy="395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4209044-30DC-B121-1266-9E7D5165C59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97617" y="4428857"/>
                  <a:ext cx="363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70EB68D-2CC1-A8C6-9189-EA8928CE110A}"/>
                    </a:ext>
                  </a:extLst>
                </p14:cNvPr>
                <p14:cNvContentPartPr/>
                <p14:nvPr/>
              </p14:nvContentPartPr>
              <p14:xfrm>
                <a:off x="4054577" y="4380617"/>
                <a:ext cx="639000" cy="331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70EB68D-2CC1-A8C6-9189-EA8928CE110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45577" y="4371977"/>
                  <a:ext cx="656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A17C30-BAD0-DFD9-E66F-AC9CDC8424DA}"/>
                    </a:ext>
                  </a:extLst>
                </p14:cNvPr>
                <p14:cNvContentPartPr/>
                <p14:nvPr/>
              </p14:nvContentPartPr>
              <p14:xfrm>
                <a:off x="4139177" y="4789217"/>
                <a:ext cx="221040" cy="92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A17C30-BAD0-DFD9-E66F-AC9CDC8424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130537" y="4780577"/>
                  <a:ext cx="238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34F6B37-8684-BB99-36AC-C858209AA131}"/>
                    </a:ext>
                  </a:extLst>
                </p14:cNvPr>
                <p14:cNvContentPartPr/>
                <p14:nvPr/>
              </p14:nvContentPartPr>
              <p14:xfrm>
                <a:off x="4340777" y="3892817"/>
                <a:ext cx="575280" cy="424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34F6B37-8684-BB99-36AC-C858209AA13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32137" y="3883817"/>
                  <a:ext cx="592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F4503DB-CEA0-8E7A-5AB0-153D9B745E21}"/>
                    </a:ext>
                  </a:extLst>
                </p14:cNvPr>
                <p14:cNvContentPartPr/>
                <p14:nvPr/>
              </p14:nvContentPartPr>
              <p14:xfrm>
                <a:off x="3518537" y="4400417"/>
                <a:ext cx="350280" cy="365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F4503DB-CEA0-8E7A-5AB0-153D9B745E2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09897" y="4391417"/>
                  <a:ext cx="367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D975116-E6A8-9B7E-697B-1C1E84596EB2}"/>
                    </a:ext>
                  </a:extLst>
                </p14:cNvPr>
                <p14:cNvContentPartPr/>
                <p14:nvPr/>
              </p14:nvContentPartPr>
              <p14:xfrm>
                <a:off x="3182297" y="4360097"/>
                <a:ext cx="118800" cy="199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D975116-E6A8-9B7E-697B-1C1E84596EB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73657" y="4351457"/>
                  <a:ext cx="136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AD64F8-0763-E06E-E635-D54529E3CBDD}"/>
                    </a:ext>
                  </a:extLst>
                </p14:cNvPr>
                <p14:cNvContentPartPr/>
                <p14:nvPr/>
              </p14:nvContentPartPr>
              <p14:xfrm>
                <a:off x="3209297" y="4701017"/>
                <a:ext cx="48600" cy="23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AD64F8-0763-E06E-E635-D54529E3CBD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200657" y="4692377"/>
                  <a:ext cx="66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BE54FA-D262-740D-3D90-247CF7749612}"/>
                    </a:ext>
                  </a:extLst>
                </p14:cNvPr>
                <p14:cNvContentPartPr/>
                <p14:nvPr/>
              </p14:nvContentPartPr>
              <p14:xfrm>
                <a:off x="2547977" y="4431017"/>
                <a:ext cx="514800" cy="311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BE54FA-D262-740D-3D90-247CF774961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538977" y="4422017"/>
                  <a:ext cx="532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BAFCD34-68CA-11A5-DEAA-781631C3B6AD}"/>
                    </a:ext>
                  </a:extLst>
                </p14:cNvPr>
                <p14:cNvContentPartPr/>
                <p14:nvPr/>
              </p14:nvContentPartPr>
              <p14:xfrm>
                <a:off x="2640857" y="4320497"/>
                <a:ext cx="109800" cy="192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BAFCD34-68CA-11A5-DEAA-781631C3B6A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32217" y="4311857"/>
                  <a:ext cx="12744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5BF4B0A-0788-BF5F-50FC-EE693CC51CD7}"/>
                  </a:ext>
                </a:extLst>
              </p14:cNvPr>
              <p14:cNvContentPartPr/>
              <p14:nvPr/>
            </p14:nvContentPartPr>
            <p14:xfrm>
              <a:off x="3600257" y="4983257"/>
              <a:ext cx="587160" cy="414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5BF4B0A-0788-BF5F-50FC-EE693CC51CD7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3591617" y="4974617"/>
                <a:ext cx="604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0B43500-4569-1D9E-7758-42EA1C386EED}"/>
                  </a:ext>
                </a:extLst>
              </p14:cNvPr>
              <p14:cNvContentPartPr/>
              <p14:nvPr/>
            </p14:nvContentPartPr>
            <p14:xfrm>
              <a:off x="4570457" y="3893177"/>
              <a:ext cx="482040" cy="604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0B43500-4569-1D9E-7758-42EA1C386EE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561817" y="3884177"/>
                <a:ext cx="4996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083B495-E303-8630-59E9-A05CECADA41D}"/>
              </a:ext>
            </a:extLst>
          </p:cNvPr>
          <p:cNvGrpSpPr/>
          <p:nvPr/>
        </p:nvGrpSpPr>
        <p:grpSpPr>
          <a:xfrm>
            <a:off x="516497" y="1070057"/>
            <a:ext cx="4748760" cy="1932840"/>
            <a:chOff x="516497" y="1070057"/>
            <a:chExt cx="4748760" cy="19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9779DD-3291-68DF-DDF1-6A8CFC11B084}"/>
                    </a:ext>
                  </a:extLst>
                </p14:cNvPr>
                <p14:cNvContentPartPr/>
                <p14:nvPr/>
              </p14:nvContentPartPr>
              <p14:xfrm>
                <a:off x="4442297" y="1645697"/>
                <a:ext cx="822960" cy="5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9779DD-3291-68DF-DDF1-6A8CFC11B08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33297" y="1637057"/>
                  <a:ext cx="840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CD35C6-B29B-27C9-476C-9B0931AC6639}"/>
                    </a:ext>
                  </a:extLst>
                </p14:cNvPr>
                <p14:cNvContentPartPr/>
                <p14:nvPr/>
              </p14:nvContentPartPr>
              <p14:xfrm>
                <a:off x="4426457" y="1549577"/>
                <a:ext cx="148320" cy="23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CD35C6-B29B-27C9-476C-9B0931AC663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17817" y="1540577"/>
                  <a:ext cx="165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AA5189-E699-2E16-1C2E-27AEF216BC72}"/>
                    </a:ext>
                  </a:extLst>
                </p14:cNvPr>
                <p14:cNvContentPartPr/>
                <p14:nvPr/>
              </p14:nvContentPartPr>
              <p14:xfrm>
                <a:off x="4064297" y="2666297"/>
                <a:ext cx="581040" cy="88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AA5189-E699-2E16-1C2E-27AEF216BC7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55657" y="2657297"/>
                  <a:ext cx="598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F969599-36FD-EBDE-12EA-204B2E66B914}"/>
                    </a:ext>
                  </a:extLst>
                </p14:cNvPr>
                <p14:cNvContentPartPr/>
                <p14:nvPr/>
              </p14:nvContentPartPr>
              <p14:xfrm>
                <a:off x="4037297" y="2569817"/>
                <a:ext cx="154080" cy="245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F969599-36FD-EBDE-12EA-204B2E66B91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28297" y="2560817"/>
                  <a:ext cx="171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440017-56C9-A37B-1207-585DB950EFD8}"/>
                    </a:ext>
                  </a:extLst>
                </p14:cNvPr>
                <p14:cNvContentPartPr/>
                <p14:nvPr/>
              </p14:nvContentPartPr>
              <p14:xfrm>
                <a:off x="3828137" y="1453097"/>
                <a:ext cx="497880" cy="380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440017-56C9-A37B-1207-585DB950EFD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819497" y="1444457"/>
                  <a:ext cx="5155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22E1D7-1811-19BB-F181-AB2AE2FC569C}"/>
                    </a:ext>
                  </a:extLst>
                </p14:cNvPr>
                <p14:cNvContentPartPr/>
                <p14:nvPr/>
              </p14:nvContentPartPr>
              <p14:xfrm>
                <a:off x="3165017" y="1512497"/>
                <a:ext cx="738360" cy="438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22E1D7-1811-19BB-F181-AB2AE2FC56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156377" y="1503497"/>
                  <a:ext cx="7560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B179CEF-7E22-290F-662D-37E0CBA6CD4D}"/>
                    </a:ext>
                  </a:extLst>
                </p14:cNvPr>
                <p14:cNvContentPartPr/>
                <p14:nvPr/>
              </p14:nvContentPartPr>
              <p14:xfrm>
                <a:off x="3658577" y="1740377"/>
                <a:ext cx="106560" cy="63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B179CEF-7E22-290F-662D-37E0CBA6CD4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649937" y="1731737"/>
                  <a:ext cx="124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06A291A-B90C-21BF-94D2-5EBB98FC8216}"/>
                    </a:ext>
                  </a:extLst>
                </p14:cNvPr>
                <p14:cNvContentPartPr/>
                <p14:nvPr/>
              </p14:nvContentPartPr>
              <p14:xfrm>
                <a:off x="3489377" y="1907057"/>
                <a:ext cx="16560" cy="9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06A291A-B90C-21BF-94D2-5EBB98FC821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480377" y="1898417"/>
                  <a:ext cx="34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35B67A6-8D05-D9BC-4F9F-ACB10A9C0672}"/>
                    </a:ext>
                  </a:extLst>
                </p14:cNvPr>
                <p14:cNvContentPartPr/>
                <p14:nvPr/>
              </p14:nvContentPartPr>
              <p14:xfrm>
                <a:off x="3534377" y="1384697"/>
                <a:ext cx="38880" cy="52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35B67A6-8D05-D9BC-4F9F-ACB10A9C067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25737" y="1375697"/>
                  <a:ext cx="56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1768354-F0CA-DAF1-F4E2-461D0E7B1D7E}"/>
                    </a:ext>
                  </a:extLst>
                </p14:cNvPr>
                <p14:cNvContentPartPr/>
                <p14:nvPr/>
              </p14:nvContentPartPr>
              <p14:xfrm>
                <a:off x="3232697" y="1485857"/>
                <a:ext cx="157320" cy="268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1768354-F0CA-DAF1-F4E2-461D0E7B1D7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223697" y="1477217"/>
                  <a:ext cx="174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E8220AC-B8D0-CB9C-A8F8-3415E44EE691}"/>
                    </a:ext>
                  </a:extLst>
                </p14:cNvPr>
                <p14:cNvContentPartPr/>
                <p14:nvPr/>
              </p14:nvContentPartPr>
              <p14:xfrm>
                <a:off x="2897177" y="1488377"/>
                <a:ext cx="230400" cy="231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E8220AC-B8D0-CB9C-A8F8-3415E44EE69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888177" y="1479377"/>
                  <a:ext cx="248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7C3F35-02C6-9C06-F8C4-961F1ADF0EA3}"/>
                    </a:ext>
                  </a:extLst>
                </p14:cNvPr>
                <p14:cNvContentPartPr/>
                <p14:nvPr/>
              </p14:nvContentPartPr>
              <p14:xfrm>
                <a:off x="3017057" y="1070057"/>
                <a:ext cx="427320" cy="317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7C3F35-02C6-9C06-F8C4-961F1ADF0EA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008057" y="1061057"/>
                  <a:ext cx="444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3A56246-C8FA-AA7B-157C-03B6C911F196}"/>
                    </a:ext>
                  </a:extLst>
                </p14:cNvPr>
                <p14:cNvContentPartPr/>
                <p14:nvPr/>
              </p14:nvContentPartPr>
              <p14:xfrm>
                <a:off x="2274017" y="1408457"/>
                <a:ext cx="515160" cy="414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3A56246-C8FA-AA7B-157C-03B6C911F19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265017" y="1399457"/>
                  <a:ext cx="532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B0B0CAD-E6B6-FD30-F098-694BF196FA59}"/>
                    </a:ext>
                  </a:extLst>
                </p14:cNvPr>
                <p14:cNvContentPartPr/>
                <p14:nvPr/>
              </p14:nvContentPartPr>
              <p14:xfrm>
                <a:off x="2381657" y="1866377"/>
                <a:ext cx="140760" cy="90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B0B0CAD-E6B6-FD30-F098-694BF196FA5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73017" y="1857737"/>
                  <a:ext cx="158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714855-E7B5-B732-EF10-D5CC9CE254A8}"/>
                    </a:ext>
                  </a:extLst>
                </p14:cNvPr>
                <p14:cNvContentPartPr/>
                <p14:nvPr/>
              </p14:nvContentPartPr>
              <p14:xfrm>
                <a:off x="2393177" y="1330337"/>
                <a:ext cx="117360" cy="125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714855-E7B5-B732-EF10-D5CC9CE254A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384537" y="1321337"/>
                  <a:ext cx="135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24AA4D4-D49A-3C42-A2B1-DA6B3136EC57}"/>
                    </a:ext>
                  </a:extLst>
                </p14:cNvPr>
                <p14:cNvContentPartPr/>
                <p14:nvPr/>
              </p14:nvContentPartPr>
              <p14:xfrm>
                <a:off x="1952177" y="1424297"/>
                <a:ext cx="335160" cy="434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24AA4D4-D49A-3C42-A2B1-DA6B3136EC5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943537" y="1415297"/>
                  <a:ext cx="352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CE2C7D3-FFBC-DEA4-5FEC-9F6BC5DA3A1E}"/>
                    </a:ext>
                  </a:extLst>
                </p14:cNvPr>
                <p14:cNvContentPartPr/>
                <p14:nvPr/>
              </p14:nvContentPartPr>
              <p14:xfrm>
                <a:off x="2125697" y="1831097"/>
                <a:ext cx="72360" cy="60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CE2C7D3-FFBC-DEA4-5FEC-9F6BC5DA3A1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17057" y="1822097"/>
                  <a:ext cx="90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3900BAF-1D25-C6E3-5A48-51288669C451}"/>
                    </a:ext>
                  </a:extLst>
                </p14:cNvPr>
                <p14:cNvContentPartPr/>
                <p14:nvPr/>
              </p14:nvContentPartPr>
              <p14:xfrm>
                <a:off x="1914377" y="1332137"/>
                <a:ext cx="51120" cy="237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3900BAF-1D25-C6E3-5A48-51288669C4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905377" y="1323137"/>
                  <a:ext cx="68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0C850F6-C14E-280A-A3BC-B8BB9605D794}"/>
                    </a:ext>
                  </a:extLst>
                </p14:cNvPr>
                <p14:cNvContentPartPr/>
                <p14:nvPr/>
              </p14:nvContentPartPr>
              <p14:xfrm>
                <a:off x="1446017" y="1476497"/>
                <a:ext cx="415440" cy="219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0C850F6-C14E-280A-A3BC-B8BB9605D79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37017" y="1467857"/>
                  <a:ext cx="433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E5DF4D9-FAE2-B92A-3E0B-C7065D4EE2D0}"/>
                    </a:ext>
                  </a:extLst>
                </p14:cNvPr>
                <p14:cNvContentPartPr/>
                <p14:nvPr/>
              </p14:nvContentPartPr>
              <p14:xfrm>
                <a:off x="1040297" y="1450937"/>
                <a:ext cx="321120" cy="398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E5DF4D9-FAE2-B92A-3E0B-C7065D4EE2D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1657" y="1441937"/>
                  <a:ext cx="338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041EBF-F7FC-E545-7472-C427DF31AE8E}"/>
                    </a:ext>
                  </a:extLst>
                </p14:cNvPr>
                <p14:cNvContentPartPr/>
                <p14:nvPr/>
              </p14:nvContentPartPr>
              <p14:xfrm>
                <a:off x="949217" y="1460657"/>
                <a:ext cx="14400" cy="137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041EBF-F7FC-E545-7472-C427DF31AE8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0217" y="1452017"/>
                  <a:ext cx="32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005ECA-D868-A29A-0C6F-6BC70695943E}"/>
                    </a:ext>
                  </a:extLst>
                </p14:cNvPr>
                <p14:cNvContentPartPr/>
                <p14:nvPr/>
              </p14:nvContentPartPr>
              <p14:xfrm>
                <a:off x="852017" y="1283177"/>
                <a:ext cx="259560" cy="161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005ECA-D868-A29A-0C6F-6BC7069594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3377" y="1274177"/>
                  <a:ext cx="277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FC5750A-074A-CB89-DF15-79A7F896B147}"/>
                    </a:ext>
                  </a:extLst>
                </p14:cNvPr>
                <p14:cNvContentPartPr/>
                <p14:nvPr/>
              </p14:nvContentPartPr>
              <p14:xfrm>
                <a:off x="516497" y="1463177"/>
                <a:ext cx="373320" cy="431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FC5750A-074A-CB89-DF15-79A7F896B14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07857" y="1454537"/>
                  <a:ext cx="3909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FD11D17-6B08-3D7B-9E35-F050BD899F39}"/>
                    </a:ext>
                  </a:extLst>
                </p14:cNvPr>
                <p14:cNvContentPartPr/>
                <p14:nvPr/>
              </p14:nvContentPartPr>
              <p14:xfrm>
                <a:off x="670217" y="1594577"/>
                <a:ext cx="196920" cy="43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FD11D17-6B08-3D7B-9E35-F050BD899F3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1577" y="1585937"/>
                  <a:ext cx="214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3ABB53-E18B-9E8E-45EA-5BC4EB108053}"/>
                    </a:ext>
                  </a:extLst>
                </p14:cNvPr>
                <p14:cNvContentPartPr/>
                <p14:nvPr/>
              </p14:nvContentPartPr>
              <p14:xfrm>
                <a:off x="3572177" y="2032337"/>
                <a:ext cx="452160" cy="379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3ABB53-E18B-9E8E-45EA-5BC4EB10805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563537" y="2023697"/>
                  <a:ext cx="469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14CE69F-4BB3-5589-0132-339C9EB82F37}"/>
                    </a:ext>
                  </a:extLst>
                </p14:cNvPr>
                <p14:cNvContentPartPr/>
                <p14:nvPr/>
              </p14:nvContentPartPr>
              <p14:xfrm>
                <a:off x="3740297" y="2466857"/>
                <a:ext cx="169920" cy="70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14CE69F-4BB3-5589-0132-339C9EB82F3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31297" y="2458217"/>
                  <a:ext cx="187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4041E3-B650-2AE7-C54F-9F3CC41C0EFA}"/>
                    </a:ext>
                  </a:extLst>
                </p14:cNvPr>
                <p14:cNvContentPartPr/>
                <p14:nvPr/>
              </p14:nvContentPartPr>
              <p14:xfrm>
                <a:off x="3644897" y="1989497"/>
                <a:ext cx="170640" cy="61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4041E3-B650-2AE7-C54F-9F3CC41C0EF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635897" y="1980497"/>
                  <a:ext cx="188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1EBB014-6B54-FCAB-C3F6-7030A4C9C0F6}"/>
                    </a:ext>
                  </a:extLst>
                </p14:cNvPr>
                <p14:cNvContentPartPr/>
                <p14:nvPr/>
              </p14:nvContentPartPr>
              <p14:xfrm>
                <a:off x="3001577" y="2192537"/>
                <a:ext cx="466560" cy="302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1EBB014-6B54-FCAB-C3F6-7030A4C9C0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992577" y="2183537"/>
                  <a:ext cx="484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CD2F62A-89C2-8A2A-D60F-F11FEC2D3BE8}"/>
                    </a:ext>
                  </a:extLst>
                </p14:cNvPr>
                <p14:cNvContentPartPr/>
                <p14:nvPr/>
              </p14:nvContentPartPr>
              <p14:xfrm>
                <a:off x="3295697" y="2094977"/>
                <a:ext cx="55080" cy="39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CD2F62A-89C2-8A2A-D60F-F11FEC2D3BE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87057" y="2085977"/>
                  <a:ext cx="72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8ADE45-B136-A6B6-CB3E-6EF5D7758152}"/>
                    </a:ext>
                  </a:extLst>
                </p14:cNvPr>
                <p14:cNvContentPartPr/>
                <p14:nvPr/>
              </p14:nvContentPartPr>
              <p14:xfrm>
                <a:off x="2948297" y="2113337"/>
                <a:ext cx="223200" cy="291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8ADE45-B136-A6B6-CB3E-6EF5D77581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39297" y="2104697"/>
                  <a:ext cx="240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8A5EDD3-5AA5-8097-3C23-95B9ACDC1C55}"/>
                    </a:ext>
                  </a:extLst>
                </p14:cNvPr>
                <p14:cNvContentPartPr/>
                <p14:nvPr/>
              </p14:nvContentPartPr>
              <p14:xfrm>
                <a:off x="1991417" y="2286497"/>
                <a:ext cx="889560" cy="258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8A5EDD3-5AA5-8097-3C23-95B9ACDC1C5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982417" y="2277497"/>
                  <a:ext cx="907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F47BD2C-9C15-6F17-F6C2-1B03CC7BE1B3}"/>
                    </a:ext>
                  </a:extLst>
                </p14:cNvPr>
                <p14:cNvContentPartPr/>
                <p14:nvPr/>
              </p14:nvContentPartPr>
              <p14:xfrm>
                <a:off x="2373377" y="2601857"/>
                <a:ext cx="183960" cy="73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F47BD2C-9C15-6F17-F6C2-1B03CC7BE1B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364737" y="2592857"/>
                  <a:ext cx="201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48535AB-7A88-E4C8-3488-3B6D9E774961}"/>
                    </a:ext>
                  </a:extLst>
                </p14:cNvPr>
                <p14:cNvContentPartPr/>
                <p14:nvPr/>
              </p14:nvContentPartPr>
              <p14:xfrm>
                <a:off x="2380937" y="2033417"/>
                <a:ext cx="498960" cy="271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48535AB-7A88-E4C8-3488-3B6D9E77496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71937" y="2024777"/>
                  <a:ext cx="516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0E27C90-D316-A37B-A119-EEE7D45B2002}"/>
                    </a:ext>
                  </a:extLst>
                </p14:cNvPr>
                <p14:cNvContentPartPr/>
                <p14:nvPr/>
              </p14:nvContentPartPr>
              <p14:xfrm>
                <a:off x="1762097" y="2310617"/>
                <a:ext cx="503280" cy="411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0E27C90-D316-A37B-A119-EEE7D45B200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753097" y="2301977"/>
                  <a:ext cx="520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4A9981B-BA3C-FEAC-13B2-EC0DCCBB0528}"/>
                    </a:ext>
                  </a:extLst>
                </p14:cNvPr>
                <p14:cNvContentPartPr/>
                <p14:nvPr/>
              </p14:nvContentPartPr>
              <p14:xfrm>
                <a:off x="2034617" y="2105777"/>
                <a:ext cx="222480" cy="56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4A9981B-BA3C-FEAC-13B2-EC0DCCBB052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025617" y="2096777"/>
                  <a:ext cx="240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4D4733-F14A-C066-F1BA-BD956091B336}"/>
                    </a:ext>
                  </a:extLst>
                </p14:cNvPr>
                <p14:cNvContentPartPr/>
                <p14:nvPr/>
              </p14:nvContentPartPr>
              <p14:xfrm>
                <a:off x="1419737" y="2344097"/>
                <a:ext cx="360000" cy="496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4D4733-F14A-C066-F1BA-BD956091B33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11097" y="2335097"/>
                  <a:ext cx="377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49831E-D0DD-E2F6-94C5-5BCC1DE7A79E}"/>
                    </a:ext>
                  </a:extLst>
                </p14:cNvPr>
                <p14:cNvContentPartPr/>
                <p14:nvPr/>
              </p14:nvContentPartPr>
              <p14:xfrm>
                <a:off x="1608017" y="2033417"/>
                <a:ext cx="198720" cy="160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49831E-D0DD-E2F6-94C5-5BCC1DE7A79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99017" y="2024417"/>
                  <a:ext cx="216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273715-CEF7-E358-2A6F-5813BA47FDEC}"/>
                    </a:ext>
                  </a:extLst>
                </p14:cNvPr>
                <p14:cNvContentPartPr/>
                <p14:nvPr/>
              </p14:nvContentPartPr>
              <p14:xfrm>
                <a:off x="872897" y="2436617"/>
                <a:ext cx="657360" cy="282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273715-CEF7-E358-2A6F-5813BA47FDE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64257" y="2427977"/>
                  <a:ext cx="675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01B634F-A12E-A02E-6302-E8FB232DB08A}"/>
                    </a:ext>
                  </a:extLst>
                </p14:cNvPr>
                <p14:cNvContentPartPr/>
                <p14:nvPr/>
              </p14:nvContentPartPr>
              <p14:xfrm>
                <a:off x="1287257" y="2247977"/>
                <a:ext cx="154800" cy="54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01B634F-A12E-A02E-6302-E8FB232DB08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278617" y="2238977"/>
                  <a:ext cx="172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741487D-42C3-69DD-387F-3CA2902F167F}"/>
                    </a:ext>
                  </a:extLst>
                </p14:cNvPr>
                <p14:cNvContentPartPr/>
                <p14:nvPr/>
              </p14:nvContentPartPr>
              <p14:xfrm>
                <a:off x="1042097" y="2395217"/>
                <a:ext cx="17640" cy="29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741487D-42C3-69DD-387F-3CA2902F167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33457" y="2386577"/>
                  <a:ext cx="35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3D6E857-1A65-A9BD-5A27-29EFE864B4CA}"/>
                    </a:ext>
                  </a:extLst>
                </p14:cNvPr>
                <p14:cNvContentPartPr/>
                <p14:nvPr/>
              </p14:nvContentPartPr>
              <p14:xfrm>
                <a:off x="1093217" y="2598257"/>
                <a:ext cx="2839680" cy="404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3D6E857-1A65-A9BD-5A27-29EFE864B4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84577" y="2589257"/>
                  <a:ext cx="2857320" cy="42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11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2022-12-29T17:13:39Z</dcterms:modified>
</cp:coreProperties>
</file>