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2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1924,'7'-4'3125,"15"-4"7984,-16 13-7377,-10 12-2951,1-10-621,-1 1 1,-1-1 0,0 0 0,0 0-1,0 0 1,0-1 0,-1 0 0,-1 0-1,1 0 1,-1-1 0,1 0 0,-13 7 0,6-5-158,0 0 1,0-1-1,0 0 1,0-1-1,-1-1 1,-24 6-1,28-9-20,1-1 0,-1 1 0,0-1-1,0-1 1,1 0 0,-1 0 0,0-1-1,1-1 1,-12-3 0,17 5 2,-1-1 0,1 0 0,0 0 0,0 0 0,0 0 0,0-1 0,0 0 0,0 0 0,1 0 0,-1 0 0,1 0 0,0-1 0,0 1 0,0-1 0,1 0 0,-1 0 0,1 0 0,0 0 0,0 0 0,0-1 0,-1-5 0,39 124 959,10 74 1126,-20-93-1546,-4 1 1,16 170-1,-37-257-722,-1-1-1,0 1 0,-1 0 1,0 0-1,0-1 0,-1 1 0,0 0 1,-1-1-1,-5 12 0,7-16-254,-1-1-1,0 0 1,-1 0-1,1 1 1,0-2-1,-1 1 1,0 0-1,0 0 1,-6 4-1,6-5-393,0 0-1,-1-1 1,1 1 0,-1-1-1,1 0 1,-1 0-1,0 0 1,1 0 0,-1 0-1,0-1 1,-5 0 0,-28-2-6120,16 0 3794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0 2620,'-2'4'1313,"1"0"-1,0 0 1,0 0-1,0 0 1,1 0-1,-1 0 1,1 0-1,0 0 1,0 5-1,12 41 5159,-2-26-4572,23 42 0,-28-57-1507,-4-8-380,-1 0-1,1 0 1,-1-1 0,1 1 0,-1 0 0,1 0 0,0 0-1,-1 0 1,1-1 0,0 1 0,0 0 0,0-1-1,-1 1 1,1-1 0,0 1 0,0-1 0,0 1 0,0-1-1,0 1 1,0-1 0,0 0 0,0 0 0,0 0 0,0 1-1,0-1 1,0 0 0,2 0 0,0-1-2,-1 0 0,1 0 0,-1 1 0,0-2 0,1 1 0,-1 0-1,0 0 1,0-1 0,0 1 0,0-1 0,3-2 0,-1 0-11,1-1 0,0 0 0,-1 0 0,0 0 0,0-1 0,-1 1 0,0-1 0,4-8 0,-6 7 8,0 0-1,0 0 0,-1 0 1,0 0-1,0 0 1,-1 0-1,1 0 1,-2 0-1,1 0 1,-5-12-1,6 17 4,-1 0 0,1 0 0,-1 0 0,0 0 0,0 1 0,1-1 0,-1 0 0,-1 0 0,1 0 0,0 1 0,0-1-1,-1 1 1,1-1 0,0 1 0,-1-1 0,0 1 0,1 0 0,-1 0 0,0 0 0,0 0 0,1 0 0,-1 0 0,0 0 0,0 1 0,0-1 0,0 1 0,0-1 0,0 1-1,0 0 1,0-1 0,0 1 0,0 0 0,0 1 0,0-1 0,-1 0 0,1 1 0,0-1 0,0 1 0,1-1 0,-4 2 0,-25 18-626,0-1-5318,4-14-7950,19-5 10088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37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1306 5 8,'0'0'4102,"-7"16"1454,16-17-2392,-15 1-506,-12 2-642,18-1-1966,-5 4-516,5-5 302,0 0 0,0 0 1,0-1-1,0 1 1,0 0-1,-1 0 0,1 0 1,-1-1-819,1 1 819,0-1-1,-1 1 1,1 0-1,0 0 0,0 0 1,-1 0-1,1 0 1,0 0-1,0 0 0,-1 0 1,1 0-1,0 0 1,0 0-1,-1 0 0,1 0 1,0 0-1,0 0 1,0 0-1,-1 0 0,1 0 1,0 0-1,0 0 1,-1 0-1,1 1 0,0-1 1,0 0-1,-1 0 1,1 0-1,0 0 1,-1 1-819,1 0 818,0-1 1,0 0-1,0 0 1,0 1-1,0-1 0,-1 0 1,1 0-1,0 0 1,0 1-1,0-1 0,0 0 1,0 1-1,0-1 156,11-16 3553,-10 16-3436,-1 0 0,0 0 0,0-1 0,1 1 0,-1 0 0,0 0 0,0-1 0,1 1 0,-1 0 0,0-1 0,0 1 0,0 0 0,0-1 0,0 1 0,0 0 0,1-1 0,-1 1 0,0 0 0,0-1 0,0 1 0,0 0 0,0-1 0,0 1 0,0 0 0,-1-1 0,1 1 0,0 0 0,0-1 0,0 1 0,0 0 0,0-1 0,0 1 0,-1 0 0,1-1 0,0 1 0,0 0 0,0 0 0,-1-1 0,1 1 0,0 0 0,0 0 0,-1-1 0,1 1 0,0 0 0,-1 0 0,1 0 0,0 0 0,0-1 0,-1 1 0,1 0 0,0 0 0,-1 0 0,1 0 0,-1 0 0,0 0 0,2 0 224,0 0 0,-1 1-1,1-1 1,-1 0 0,1 1 0,-1-1-1,1 0 1,-1 1 0,1-1 0,-1 1 0,0-1-1,1 1 1,-1-1 0,0 1 0,1-1-1,-1 1 1,0-1 0,1 1 0,-1-1-1,0 1 1,0 0 0,0-1 0,0 1-1,0-1 1,1 1 0,-1 0 0,-1 20 770,1-20-1086,-3 18 136,-1-1-1,0 0 1,-1 0-1,-1 0 1,-11 22 0,15-36-137,0-1 1,0 1 0,0-1 0,-1 0 0,1 1 0,-1-1-1,0-1 1,0 1 0,0 0 0,0-1 0,0 1 0,-1-1-1,1 0 1,-1 0 0,1 0 0,-1 0 0,0-1 0,0 0-1,1 0 1,-1 0 0,0 0 0,0 0 0,0-1 0,0 0-1,0 1 1,-1-2 0,1 1 0,0 0 0,0-1 0,0 0-1,-6-2 1,5 2-16,1 0 0,0-1 0,0 1 0,-1-1 0,1 0 0,0 0 0,1-1-1,-1 1 1,0-1 0,1 0 0,-1 0 0,1 0 0,0 0 0,0-1 0,-3-4 0,4 5-6,1 0 0,-1 0 0,1 0 0,0 0 0,0 0 0,1 0 0,-1 0 0,1 0 0,-1 0-1,1-1 1,0 1 0,0 0 0,0 0 0,1 0 0,-1 0 0,1 0 0,0 0 0,0-1 0,0 1 0,0 1 0,0-1 0,0 0 0,3-3 0,-4 6 5,0-1-1,0 1 1,0 0 0,0-1-1,0 1 1,0 0 0,0 0-1,1-1 1,-1 1-1,0 0 1,0-1 0,0 1-1,0 0 1,1 0-1,-1-1 1,0 1 0,0 0-1,0 0 1,1-1 0,-1 1-1,0 0 1,0 0-1,1 0 1,-1 0 0,0-1-1,1 1 1,-1 0 0,0 0-1,0 0 1,1 0-1,-1 0 1,0 0 0,1 0-1,-1 0 1,0 0-1,1 0 1,-1 0 0,0 0-1,1 0 1,3 14 72,-4-11-50,0 0 0,0 1 0,-1-1-1,1 0 1,-1 0 0,1 1 0,-1-1 0,0 0-1,0 0 1,-3 5 0,-6 4 98,-1 0 0,-1-2 0,0 1 0,0-1 0,-1-1 0,0 0 0,0-1 0,-1 0 0,0-1 0,-1-1 0,-15 5 0,3-3 158,0-1 1,0-1-1,0-1 0,-1-2 1,-41 0-1,68-3-278,-1 0 0,1 0 0,-1 0-1,1 0 1,-1-1 0,1 1 0,0-1 0,-1 1-1,1-1 1,0 1 0,-1-1 0,1 0 0,0 1-1,0-1 1,0 0 0,0 0 0,0 0-1,0 0 1,0 0 0,0 0 0,0 0 0,0 0-1,0-1 1,1 1 0,-1 0 0,0-1 0,1 1-1,-1 0 1,1-1 0,-1 1 0,1 0 0,0-1-1,0 1 1,0-3 0,-1 2-18,1 1 1,0-1-1,0 0 0,0 0 0,1 0 1,-1 0-1,0 0 0,1 0 0,-1 1 1,1-1-1,0 0 0,-1 0 1,1 1-1,0-1 0,0 0 0,0 1 1,0-1-1,1 1 0,-1-1 0,0 1 1,1 0-1,-1-1 0,1 1 1,-1 0-1,3-1 0,-4 1 16,1 1-1,-1 0 0,1-1 1,-1 1-1,1 0 0,-1 0 1,1 0-1,0-1 0,-1 1 1,1 0-1,-1 0 1,1 0-1,-1 0 0,1 0 1,-1 0-1,1 0 0,-1 0 1,1 0-1,0 0 1,-1 1-1,1-1 0,-1 0 1,1 0-1,-1 0 0,1 1 1,-1-1-1,1 0 0,-1 1 1,1-1-1,-1 0 1,1 1-1,3 19-23,-13 22 57,-1-23 88,0 0 0,-2-1 0,-1 0 0,0 0 0,-1-2 1,0 1-1,-2-2 0,-20 17 0,-10 4 178,-92 54-1,-54 11-2616,126-71-2097,0-4-4565,20-12-3369,39-10 8437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38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 2948,'8'10'10092,"5"-3"-3743,20 1-1458,34-5-4757,-64-3 248,0 0-356,110-5-3010,-60-7-2431,1-10-3378,-36 12 5179,0 0 142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38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1316,'13'-2'1848,"3"0"-416,1 0-483,1-2-357,-3 3-212,3-1-156,2 0-144,-3-2-180,1 0-208,2-2-292,-5 0-473,3 0-323,-3 0-276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38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838 0 1628,'19'14'12303,"-6"7"-4883,-11-15-6561,0 1 0,0-1 0,-1 1-1,0 0 1,1 13 0,-2-2-711,0-1 0,-2 1-1,0-1 1,-5 19-1,-41 191 1581,-29 109-453,72-320-1194,0 0 1,-1-1 0,-1 0 0,0 0-1,-1-1 1,0 0 0,-2 0-1,1-1 1,-2 0 0,1-1 0,-2 0-1,0-1 1,0 0 0,-1-1-1,0 0 1,-1-1 0,0-1 0,0 0-1,-1 0 1,0-2 0,-1 0-1,1-1 1,-1 0 0,0-1 0,0-1-1,-20 1 1,-14 2 12,-70-2 0,102-5-78,1 0 0,-1-1 0,0 0 0,1-2 0,0 0 0,-1-1 0,-23-11 0,35 13-16,1-1 0,0 1 0,0-1 0,0 0 0,1 0 0,-1-1 0,1 1 0,0-1 0,0 0 0,1 0 0,-1 0 0,1-1 0,0 1 0,1-1 0,-1 0 0,1 0 0,0 0 0,1 0 0,-1 0 0,1 0 0,0 0 0,1 0 0,0-1 0,0 1 0,1-8 0,0 1 0,0 1 0,1 0 0,0 0 0,1 0 0,0 0 0,1 0 0,1 1 0,0-1 0,0 1 0,1 0 0,14-19 0,0 8 0,1 1 0,1 1 0,1 1 0,27-17 0,-24 18 0,0-2 0,-2-1 0,24-24 0,-20 6-2794,6-25-7887,-4 5 620,-5 23 6493,-10 18-327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39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 1332,'-1'5'3155,"0"1"1,0 0-1,1 0 0,-1-1 1,1 1-1,0 0 0,2 9 0,4 8 1981,-5-22-5245,-1 0 0,0-1 1,0 1-1,0 0 1,0-1-1,0 1 0,0 0 1,0-1-1,0 1 1,0 0-1,-1-1 0,1 1 1,0-1-1,0 1 1,0 0-1,-1-1 0,1 1 1,0-1-1,-1 1 1,1-1-1,-1 1 0,1-1 1,0 1-1,-1-1 1,1 1-1,-1-1 1,1 0-1,-1 1 0,0-1 1,1 0-1,-1 1 1,1-1-1,-1 0 0,0 0 1,1 1-1,-1-1 1,1 0-1,-1 0 0,0 0 1,1 0-1,-1 0 1,0 0-1,1 0 0,-1 0 1,0 0-1,0-1 1,-30-1-9943,7-7 1140,10 3 4555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39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594 10 2332,'2'5'20074,"0"9"-12144,2 33-8110,-3-45 1412,-4 222-247,-3-79-591,6-119-394,1-8 0,0 0 0,-2 1 0,-1-1 0,0 0 0,-8 32 0,9-49 0,1 0 0,0 0 0,0 0 0,-1 0 0,1 0 0,-1-1 0,1 1 0,-1 0 0,1 0 0,-1 0 0,1-1 0,-1 1 0,0 0 0,1-1 0,-1 1 0,0 0 0,0-1 0,0 1 0,1-1 0,-1 1 0,0-1 0,0 0 0,0 1 0,0-1 0,0 0 0,-1 1 0,0-1 0,0-1 0,1 1 0,-1 0 0,0-1 0,0 1 0,1-1 0,-1 0 0,0 1 0,1-1 0,-1 0 0,1 0 0,-1 0 0,-1-2 0,-7-6 0,0-1 0,0 0 0,-9-12 0,10 11 0,-5-6 0,8 8 0,-1 1 0,-1 0 0,1 0 0,-1 0 0,0 1 0,-17-11 0,24 18 0,-1-1 0,1 1 0,0 0 0,-1 0 0,1 0 0,0 0 0,-1 0 0,1 0 0,0 1 0,-1-1 0,1 0 0,0 1 0,0-1 0,-1 1 0,1-1 0,0 1 0,0-1 0,0 1 0,0 0 0,0 0 0,0 0 0,0-1 0,-2 3 0,-28 32 0,9-11 0,13-18 0,0 0 0,0-1 0,-1 0 0,0-1 0,0 0 0,0 0 0,0-1 0,0 0 0,-1-1 0,0 0 0,1-1 0,-15 1 0,16-2 0,0 0 0,0-1 0,0 1 0,0-2 0,0 1 0,0-1 0,0-1 0,1 0 0,-1 0 0,1 0 0,-1-1 0,1 0 0,0-1 0,-14-11 0,20 14 0,-1-1 0,1 0 0,0 1 0,0-1 0,0 0 0,1 0 0,-1 0 0,1 0 0,-1-1 0,1 1 0,0 0 0,0-1 0,1 1 0,-1 0 0,1-1 0,0 1 0,-1-1 0,2 1 0,-1-1 0,0 1 0,1 0 0,-1-1 0,1 1 0,1-5 0,4-9 0,1-1 0,0 1 0,14-23 0,-5 10 0,-5 10-927,1 0 0,18-23 0,-18 27-683,-1 0 0,0 0-1,11-26 1,-19 35 1246,-1 1 0,0 0 1,0-1-1,-1 0 0,0 0 0,0 1 1,0-1-1,-1 0 0,0 0 1,0 0-1,-1 1 0,0-1 1,-3-12-1,-5-27-12247,7 32 8561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80 2844,'40'-15'12419,"1"6"-4867,42 1-3696,-20 2-7880,-47 4 1234,-1-1 0,1 0 0,29-11-1,-1 0-4619,-18 8 3858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40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 0 2204,'5'7'7315,"-5"-6"-6858,0-1 0,0 1 1,0-1-1,0 1 0,-1 4 3658,1-4-3658,-16 15 5477,-29 9-3809,40-22-1355,-79 33-99,-3-3 0,-97 23 0,44-15-1800,-79 23-4809,-40 13-7627,189-54 9682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41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32 236,'-3'5'10009,"-8"21"-5111,1-3-2946,0 0 0,-2-1-1,0 0 1,-24 30 0,-71 75 688,41-52-1351,65-74-1286,0 0 0,1-1-1,-1 1 1,0 0 0,0 0-1,0 0 1,1 0 0,-1 0-1,0 0 1,1 0 0,-1 1-1,1-1 1,0 0 0,-1 0-1,1 0 1,0 1 0,0-1-1,-1 0 1,1 0 0,0 0-1,0 1 1,0-1 0,1 0 0,-1 0-1,0 1 1,0-1 0,1 0-1,-1 0 1,0 0 0,1 0-1,-1 1 1,1-1 0,0 0-1,-1 0 1,1 0 0,0 0-1,0 0 1,0-1 0,0 1-1,-1 0 1,1 0 0,0 0-1,0-1 1,0 1 0,1 0-1,-1-1 1,2 1 0,9 5 1,1-1 1,0-1-1,0 0 1,14 1-1,20 9-4,-46-14 1,0 1-1,0-1 1,0 1 0,0-1-1,0 1 1,-1-1 0,1 1-1,0 0 1,0-1 0,-1 1-1,1 0 1,0 0 0,-1-1-1,1 1 1,-1 0 0,1 0-1,-1 0 1,1 0 0,-1 0-1,0 0 1,1 0 0,-1 0-1,0 0 1,0 0-1,0 0 1,0 1 0,0 0 8,-1 0-1,1 0 1,-1 1 0,0-1 0,0 0-1,0-1 1,0 1 0,0 0 0,0 0 0,0 0-1,-1-1 1,-1 3 0,-6 5 61,-2 1 1,1-2-1,-15 10 1,18-13-38,-43 27 173,-2-3 1,0-2 0,-2-3-1,-1-2 1,-98 26 0,147-46-85,0 0 0,0 0 0,0-1 0,0 0 0,-1-1 0,1 1 0,0-1 0,-9-1 0,13 0-91,0 1-1,1-1 0,-1 0 1,0 1-1,1-1 0,-1 0 0,1 0 1,-1 0-1,1 0 0,-1-1 1,1 1-1,0 0 0,-1-1 0,1 1 1,0-1-1,0 1 0,0-1 1,0 1-1,0-1 0,1 0 1,-1 1-1,0-1 0,1 0 0,-1 0 1,1 1-1,0-1 0,0 0 1,-1 0-1,1 0 0,0 0 0,1 0 1,-1-2-1,3-23-30,1 1 0,1 0 0,1 0 0,2 1 0,0 0 0,18-36 0,-2 1 0,23-74 0,60-147 0,-105 278-196,0-1-1,0 1 1,0-1 0,1 1-1,-1 0 1,1 0 0,0 0-1,0 0 1,0 0 0,0 1-1,6-4 1,-9 5 126,1 1 0,-1 0-1,1 0 1,-1-1 0,1 1-1,-1 0 1,1 0 0,0-1 0,-1 1-1,1 0 1,-1 0 0,1 0-1,0 0 1,-1 0 0,1 0 0,0 0-1,-1 0 1,1 0 0,-1 1-1,1-1 1,0 0 0,-1 0 0,1 0-1,-1 1 1,1-1 0,-1 0 0,2 1-1,-1 1-24,0-1-1,-1 1 0,1-1 1,0 1-1,-1-1 0,1 1 1,-1 0-1,0-1 0,1 1 1,-1-1-1,0 1 0,0 0 1,0-1-1,0 1 0,0 0 1,-1 1-1,-1 34-7076,2-22 3462,-1 0 1,0-1-1,-6 21 0,1-10-144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444 147 2688,'-10'2'11864,"-5"-6"-6593,-19-13-3981,19 9 324,-65-25-360,-4 3-3793,-2 4-3571,1 4-3349,51 14 5834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41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64 1036,'-1'51'5723,"-12"65"17197,6-75-19832,7-41-3091,0 0 0,0 0 0,0 0 0,0 0-1,0 0 1,0 0 0,0 0 0,0 0 0,0 0 0,0 0 0,0 0 0,0 0 0,0 0 0,0 0-1,1 0 1,-1 0 0,0 0 0,0 0 0,0 0 0,0 0 0,0 0 0,0 0 0,0 0 0,0 0-1,6-16-270,-5 12 120,1-1 0,-1 1 0,-1-1 0,1 0 0,-1 1 0,0-1 0,0 0 0,0-6 1,-44-158-23165,33 131 18926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41.7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65 792,'8'-12'3717,"3"-9"6314,-5-3 3830,-6 23-13656,1 1 1,0-1-1,0 0 1,0 1 0,0-1-1,0 1 1,0-1 0,0 1-1,0-1 1,0 1-1,0 0 1,0-1 0,0 1-1,0 0 1,0 0-1,0 0 1,0 0 0,2 0-1,1-1 255,2 2-2483,-10 6-2640,-14 7-4128,-24-3-4069,23-6 8850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42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542 76 3640,'-16'35'11943,"7"2"-4050,0 40-841,8-61-6796,0 0-1,-1 0 1,0-1 0,-1 1 0,-1-1 0,-1 0 0,-12 27-1,17-40-301,-1-1 0,0 1 0,0-1 0,-1 0 0,1 0 0,0 1 0,0-1 0,-1 0 0,1 0 0,0 0 0,-1 0 0,1-1 0,-1 1 0,0 0 0,1-1 0,-1 1 0,1-1 0,-1 1 0,0-1 0,1 0 0,-1 1 0,0-1 0,0 0 0,1 0 0,-1 0 0,0-1 0,1 1 0,-1 0 0,0-1 0,1 1 0,-1-1-1,0 1 1,1-1 0,-3-1 0,-8-4-375,-1 0 0,1-1-1,-17-13 1,0 1 76,24 16 341,1 1 0,0 0 0,-1 1 0,1-1 1,-1 1-1,0 0 0,0 0 0,1 0 0,-1 1 1,0-1-1,0 1 0,0 0 0,0 1 0,1-1 0,-1 1 1,-7 2-1,4 0 57,1 0-1,0 0 1,0 1 0,0 0 0,0 0-1,1 1 1,0 0 0,0 0 0,-7 8 0,-8 11 85,1 1 0,2 1 0,-30 57 1,41-71-246,-26 55-1524,25-44-2105,0 0-4706</inkml:trace>
  <inkml:trace contextRef="#ctx0" brushRef="#br0" timeOffset="1">359 48 1616,'7'-16'14950,"4"1"-5619,3 3-5531,2 7-5865,-15 5 1721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1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44 936,'-4'-6'3471,"1"1"0,-1-1 0,-1 1 0,1 0 0,-1 0-1,-8-7 2588,14 12-5975,0 0 0,0 0-1,-1 1 1,1-1 0,0 0-1,0 0 1,-1 0 0,1 1 0,0-1-1,-1 0 1,1 1 0,0-1-1,-1 1 1,1-1 0,0 1-1,-1-1 1,1 1 0,-1-1 0,1 1-1,-1-1 1,1 1 0,-1 0-1,0-1 1,1 1 0,-1 0-1,0-1 1,1 1 0,-1 0 0,0 0-1,0-1 1,1 2 0,11 26 2218,-4 7-2301,0-1 0,-3 1 0,3 69 0,-13 109 0,2-153 0,-1-15 0,-12 51 0,9-58 0,1 0 0,-1 49 0,3-70-4114,-3-25-1826,0-47-10890,6 39 12715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1.4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8 103 772,'-1'-1'562,"0"0"0,1 0 1,-1 0-1,0 0 0,1 0 0,-1 0 0,1 0 0,-1 0 0,1-1 1,-1 1-1,1 0 0,0 0 0,-1 0 0,1-1 0,0 1 1,0 0-1,0 0 0,0 0 0,0-1 0,0 1 0,1 0 1,-1 0-1,1-2 0,0 1-115,0 1-1,0-1 1,0 1 0,0-1 0,1 1 0,-1-1-1,1 1 1,-1 0 0,1-1 0,-1 1 0,1 0-1,0 0 1,2-1 0,9-3 114,0 1 0,0 0 0,22-4 0,-17 4-1,20-5 439,50-7 1,-78 15-816,-1 0 1,1 0 0,-1 1 0,1 0 0,0 1-1,-1 0 1,0 1 0,1 0 0,-1 0 0,0 1-1,12 5 1,-17-6-93,0 2 0,0-1-1,0 0 1,0 1 0,0 0 0,-1 0 0,0 0-1,0 0 1,0 1 0,0-1 0,-1 1-1,1-1 1,-1 1 0,0 0 0,-1 0-1,1 0 1,-1 0 0,0 0 0,0 1-1,-1-1 1,0 0 0,1 0 0,-2 1 0,1-1-1,-2 9 1,-1 4 104,0-1 0,-1 1-1,-1-1 1,0 0 0,-1-1 0,-11 22 0,11-29-222,0 0 0,0 0 0,-1 0 1,0 0-1,0-1 0,-1-1 0,-11 10 1,13-12-814,0-1 0,-1 1 0,0-1 1,0-1-1,0 1 0,-11 3 0,3-9-3372,14 2 3730,1-1 0,-1 0 0,0 0 0,1 1 0,-1-1-1,1 0 1,-1 0 0,1 0 0,-1 0 0,1 0 0,0 0 0,-1 0 0,1 0-1,0 0 1,0 0 0,0 0 0,0 0 0,0 0 0,0 0 0,0 0-1,0 0 1,0 1 0,0-1 0,0 0 0,1 0 0,-1 0 0,0 0 0,1 0-1,-1 0 1,1 0 0,-1 0 0,1 0 0,-1 1 0,1-2 0,8-8-3219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48 2860,'-3'1'15568,"-2"12"-10425,-2 23-2804,8-30-2181,-1 1-1,1-1 0,1 1 1,-1-1-1,1 1 1,0-1-1,1 0 0,-1 0 1,1 0-1,0-1 0,1 1 1,0-1-1,4 7 0,-4-9-139,0 0-1,0-1 0,0 1 0,0-1 0,0 1 0,0-1 0,1-1 1,-1 1-1,1-1 0,-1 1 0,1-1 0,0 0 0,0-1 1,-1 1-1,1-1 0,0 0 0,0 0 0,9-2 0,-1 0-34,0 0-1,0-1 1,0 0-1,-1-1 1,1-1 0,-1 0-1,0 0 1,0-1-1,-1-1 1,1 0-1,18-16 1,-14 8 149,-1 0 1,0-1-1,-1 0 1,-1-1-1,0-1 1,14-26-1,-58 78 2011,12 0-1945,2 2 0,2 0 0,-17 58 0,-19 117 477,32-113-675,10-45 0,-1 0 0,-3-1 0,-2-1 0,-43 96 0,52-137 0,0 0 0,0-1 0,-1 0 0,-1 0 0,0 0 0,0-1 0,0 0 0,-1-1 0,0 0 0,-1 0 0,1-1 0,-1 0 0,0-1 0,-1 0 0,0-1 0,-15 5 0,19-7 0,0 0 0,0-1 0,0 0 0,0 0 0,0-1 0,0 0 0,-1 0 0,1-1 0,0 0 0,0 0 0,0-1 0,0 0 0,0 0 0,1 0 0,-1-1 0,0 0 0,1 0 0,0-1 0,0 0 0,0 0 0,0 0 0,1-1 0,-1 0 0,1 0 0,0 0 0,1 0 0,-6-9 0,6 8-219,0 0 0,1-1 1,0 1-1,0 0 0,0-1 0,1 0 0,0 1 0,0-1 1,0-11-1,1 7-639,1 0 1,0 0 0,1 0-1,0 1 1,1-1-1,0 0 1,1 1 0,0-1-1,7-13 1,-1 4-751,1 1 1,1 0 0,0 1-1,2 0 1,0 1-1,1 0 1,25-23 0,-14 19-2509,-1 2 198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 20 604,'19'-19'28594,"-37"18"-29311,0 3 768,0 1 0,1 0-1,-1 2 1,1 0-1,-1 0 1,2 2 0,-24 12-1,32-15-31,0 0 0,0 1 0,1 0 0,-1 1 0,1-1 0,1 1 0,-1 1 0,1-1 0,0 1 0,0 0 0,1 1 0,0-1 0,1 1 0,-1 0 0,1 0 0,-5 17 0,8-24-19,1 1 0,0-1-1,-1 1 1,1-1 0,0 1-1,0-1 1,0 1-1,0-1 1,0 1 0,0 0-1,0-1 1,1 1 0,-1-1-1,1 1 1,-1-1 0,1 1-1,-1-1 1,1 0 0,0 1-1,0-1 1,-1 0-1,1 1 1,0-1 0,0 0-1,3 2 1,-1-1-2,0 0 0,0 0 0,1-1 0,-1 1 1,1-1-1,-1 0 0,1 0 0,0 0 0,-1 0 0,7 0 0,7 0-6,-1-1 0,1 0-1,29-6 1,-18 1-4,-2-1 0,1-1 1,-1-1-1,47-22 0,-61 24 16,-1 0-1,0-1 1,0-1-1,-1 1 1,0-1-1,0-1 1,-1 0 0,0 0-1,0-1 1,-1 0-1,-1-1 1,11-17-1,-5 0 576,-12 22 218,-11 19-278,0 3-339,1 0 0,0 1 0,2 0-1,-11 35 1,-14 77 660,32-127-840,-10 63 0,2 0 0,3 109 0,6-118 0,-3-1 0,-2 1 0,-2 0 0,-20 78 0,19-113 0,0-1 0,-1 0 0,-1-1 0,-1 0 0,-1 0 0,-15 19 0,20-31 0,0 0 0,0 0 0,-1 0 0,0-1 0,0 0 0,0-1 0,-12 8 0,14-11 0,0 0 0,1 0 0,-1 0 0,0 0 0,0-1 0,0 0 0,0 0 0,0 0 0,-1-1 0,1 0 0,0 0 0,0 0 0,0 0 0,-7-2 0,8 1 0,-1 0 0,1-1 0,-1 1 0,1-1 0,0 0 0,0 0 0,0-1 0,0 1 0,0-1 0,0 0 0,1 0 0,-1 0 0,1 0 0,-6-8 0,4 4 0,1 0 0,0-1 0,0 1 0,0-1 0,1 0 0,0 0 0,-2-14 0,1 0 0,1 0 0,1 0 0,1-1 0,2 1 0,3-31 0,-1 26-677,2 1 1,1 0-1,1 0 1,1 0-1,2 1 0,0 0 1,2 0-1,0 2 1,2-1-1,0 2 0,2 0 1,0 0-1,2 2 0,0 0 1,1 1-1,36-27 1,-43 36-1225,-3 3-279,0 0 0,1 0 0,0 1 0,0 0 0,21-8 0,-5 5-1672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3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113 182 912,'23'6'16358,"-3"8"-7352,-1-1-4853,-17-12-4139,-1-1 0,1 1 1,-1-1-1,1 1 0,-1-1 0,1 0 1,-1 0-1,1 1 0,-1-1 0,1 0 1,-1-1-1,1 1 0,-1 0 0,1 0 1,-1-1-1,1 1 0,-1 0 0,1-1 1,-1 0-1,0 1 0,1-1 0,-1 0 1,2-1-1,12-7-301,0-1 0,-1 0 0,-1-1 0,23-24 0,-34 33 251,0 0 0,0 0 0,0-1 1,0 1-1,0-1 0,-1 0 1,1 1-1,-1-1 0,0 0 0,0 0 1,0 0-1,0 0 0,0 0 1,0 0-1,-1 0 0,0 0 0,1 0 1,-1 0-1,0 0 0,-1 0 0,1 0 1,0 0-1,-1 0 0,0 0 1,0 0-1,0 0 0,0 0 0,0 0 1,0 0-1,-1 1 0,1-1 0,-1 0 1,0 1-1,0 0 0,0-1 1,-3-2-1,1 2 47,-1 0-1,1-1 1,-1 1 0,0 1 0,0-1 0,0 1-1,-1 0 1,1 0 0,0 0 0,-1 1 0,1 0-1,-1 0 1,0 0 0,1 1 0,-1 0 0,1 0-1,-11 2 1,6-1 52,-1 0-1,1 1 1,0 1-1,0-1 1,0 2 0,1-1-1,-1 1 1,-16 11-1,18-9 4,0 0 1,1 1-1,0 0 0,0 0 0,1 1 0,0 0 0,0 0 1,1 1-1,0-1 0,0 1 0,1 0 0,0 0 0,1 1 1,-4 12-1,6-17-20,0 1 0,0-1 0,0 1 1,0-1-1,1 1 0,0-1 0,0 1 0,0-1 1,1 1-1,0-1 0,0 1 0,0-1 0,1 0 1,0 1-1,0-1 0,0 0 0,0 0 0,1 0 1,0-1-1,0 1 0,0 0 0,1-1 0,0 0 1,-1 0-1,2 0 0,-1-1 0,6 5 1,-4-5-43,0 0 0,0-1 1,0 0-1,1 0 0,-1 0 1,1 0-1,0-1 1,-1 0-1,1-1 0,0 0 1,0 0-1,-1 0 0,1-1 1,0 0-1,-1 0 1,1 0-1,0-1 0,-1 0 1,0-1-1,1 1 1,8-6-1,-2 1-140,0 0 0,0-1 0,0-1 0,-1 0 0,0-1 0,-1 0 0,0 0-1,15-20 1,-17 17-61,0-1-1,-1 0 1,0 0-1,5-18 0,-9 24 161,-2 0 0,1 0-1,-1-1 1,0 1 0,-1-1 0,0 1-1,0-1 1,-1 1 0,-1-13 0,1 21 51,0 0 1,0 0-1,-1 0 1,1 0-1,0 0 1,0 0-1,0 1 1,0-1-1,0 0 1,-1 0-1,1 0 1,0 0-1,0 0 1,0 0 0,0 0-1,-1 0 1,1 0-1,0 0 1,0 0-1,0 0 1,-1 0-1,1 0 1,0 0-1,0 0 1,0 0-1,0 0 1,-1 0-1,1 0 1,0 0-1,0 0 1,0 0-1,-1 0 1,1 0 0,0 0-1,0 0 1,0 0-1,0-1 1,0 1-1,-1 0 1,1 0-1,0 0 1,0 0-1,0 0 1,0-1-1,0 1 1,0 0-1,0 0 1,-1 0-1,1 0 1,0 0-1,0-1 1,0 1 0,0 0-1,0 0 1,0 0-1,0-1 1,0 1-1,0 0 1,0 0-1,0 0 1,0 0-1,0-1 1,0 1-1,0 0 1,-12 24 557,-7 32 259,10-25-347,0 0 0,-4 42 0,12-65-477,0 0-1,0 0 1,1 0-1,0 0 0,1 0 1,-1 0-1,2 0 1,-1 0-1,1 0 0,0 0 1,1-1-1,-1 1 1,2-1-1,6 13 0,-9-18-140,0-1-1,1 1 1,-1 0-1,1-1 1,-1 1 0,1-1-1,-1 0 1,1 1-1,0-1 1,-1 0-1,1 0 1,0 0-1,0 0 1,0-1-1,0 1 1,0 0-1,0-1 1,0 1 0,0-1-1,0 0 1,0 0-1,4 0 1,-2-1-518,1 0 1,-1 0-1,0 0 1,0 0 0,0-1-1,0 0 1,0 0-1,0 0 1,0 0-1,4-5 1,6-5-3782,0-1 0,-1 0 0,22-29 0,-23 26 1231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3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16 420,'-4'-16'22231,"16"36"-16581,10 25-6632,-17-33 3124,0 6-1966,-1 0 1,0 0 0,-2 0 0,0 1 0,-1-1-1,-1 0 1,-1 1 0,0-1 0,-6 27-1,-5 7 594,-37 96-1,92-288-4282,-17 64 2688,-19 50 577,1 1 1,2 0-1,0 1 1,26-42-1,-36 65 262,0 0 1,1 0-1,-1 0 0,1 1 1,-1-1-1,1 0 0,0 0 0,-1 1 1,1-1-1,-1 0 0,1 1 0,0-1 1,0 1-1,-1-1 0,1 1 1,0-1-1,0 1 0,0-1 0,0 1 1,0 0-1,-1 0 0,1-1 0,0 1 1,0 0-1,0 0 0,0 0 1,0 0-1,0 0 0,0 0 0,0 0 1,1 1-1,0 0 54,0 0 0,-1 0 0,1 1 0,-1-1 0,1 0-1,-1 1 1,0 0 0,1-1 0,-1 1 0,0 0 0,0-1 0,0 1 0,1 3 0,1 4 258,0 0 1,0 0-1,0 0 1,-1 0-1,1 13 0,-4-3 131,1-6 326,13-23-603,15-27-337,-21 26 104,1 0 0,0 0 0,1 1 0,0 0 0,1 0 0,-1 1 0,2 1 0,0 0 0,0 0 0,14-7 0,-24 14 58,0 1 1,0 0-1,0-1 0,0 1 1,0 0-1,0 0 1,0-1-1,0 1 0,0 0 1,0 0-1,1 0 1,-1 0-1,0 1 0,0-1 1,0 0-1,0 0 1,0 1-1,0-1 0,0 0 1,0 1-1,0-1 1,0 1-1,0-1 0,0 1 1,1 1-1,0 0 39,-1 0 0,1 0-1,-1 0 1,0 0 0,1 0 0,-1 0-1,0 1 1,0-1 0,-1 1 0,2 3 0,0 4 134,0 1 0,-1-1 1,-1 0-1,0 14 0,-3 1-173,-1 1 0,-1-1 0,-10 26 0,-2 16-8,17-68-33,0 1 0,0 0 0,0 0 0,1 0 0,-1 0 0,0 0 0,0 0 0,0 0 0,0 0 0,1 0 0,-1 0 0,0 0 0,0 0 0,0 0 0,0 0 0,1 0 0,-1 0 0,0 0 0,0 0 0,0 0 0,0 0 0,1 0-1,-1 0 1,0 0 0,0 0 0,0 0 0,0 0 0,0 0 0,1 0 0,-1 0 0,0 1 0,0-1 0,0 0 0,0 0 0,0 0 0,0 0 0,1 0 0,-1 0 0,0 1 0,0-1 0,0 0 0,0 0 0,0 0 0,0 0 0,0 1 0,0-1 0,0 0 0,0 0 0,0 0 0,0 0 0,0 1 0,0-1 0,0 0 0,0 0 0,0 0 0,0 0 0,0 1 0,0-1 0,0 0 0,0 0 0,0 0 0,0 0 0,0 0 0,0 1 0,0-1 0,-1 0 0,20-16-5470,18-25-4375,-11 8 1945,-12 15 4125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4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 3248,'0'21'8202,"0"31"2545,9-2-5760,-9-47-4917,1-1 0,0 1 0,0-1 0,1 1 0,-1-1 0,0 0 0,1 1 0,0-1 1,-1 0-1,1 0 0,0 0 0,0 0 0,0-1 0,0 1 0,0 0 0,1-1 0,-1 1 0,0-1 0,1 0 0,-1 0 1,1 0-1,-1 0 0,1 0 0,-1-1 0,1 1 0,0-1 0,-1 0 0,1 1 0,0-1 0,0 0 0,-1-1 0,1 1 1,0 0-1,4-2 0,1 0-158,0 0 0,0 0-1,0-1 1,0 0 0,0 0 0,0-1 0,-1 0 0,1-1 0,-1 0 0,0 0 0,-1 0 0,1-1 0,-1 1 0,0-2 0,-1 1-1,1-1 1,-1 0 0,-1 0 0,1 0 0,-1 0 0,0-1 0,-1 0 0,0 0 0,0 0 0,-1 0 0,0 0 0,2-12-1,-4 20 102,0-1-1,0 1 0,0-1 0,1 0 0,-1 1 0,0-1 0,0 1 0,0-1 0,0 1 0,0-1 0,0 0 0,0 1 0,0-1 0,0 1 0,0-1 0,0 0 0,-1 1 0,1-1 0,0 1 0,0-1 0,-1 1 1,1-1-1,0 1 0,0-1 0,-1 1 0,1-1 0,-1 1 0,1-1 0,0 1 0,-1 0 0,1-1 0,-1 1 0,0-1 0,-19 8 607,-16 24 413,14-3-566,1 1 0,2 1 0,-17 33 0,26-43-227,1 0-1,1 0 1,0 1 0,2 0 0,0 1 0,-2 24 0,7-38-239,1-1 0,-1 0 0,2 1 0,-1-1 0,1 0 0,0 0 0,0 1 0,1-1 0,0 0 0,0 0 0,1-1 0,0 1 0,4 7 0,-4-9 0,1-1 0,-1 0 0,1 0 0,-1 0 0,1 0 0,0-1 0,0 1 0,1-1 0,-1 0 0,1 0 0,0-1 0,-1 1 0,1-1 0,0 0 0,1-1 0,-1 1 0,0-1 0,8 1 0,76 6-2315,-81-8 1976,0 0 0,0-1 0,-1 1 0,1-2 0,0 1 1,0-1-1,0 0 0,-1-1 0,8-3 0,6-14-5702,-20 19 5537,0-1 0,0 1 0,-1 0 0,1 0 0,-1-1 0,1 1 0,-1 0 0,0-1 0,1 1 0,-1 0 1,0-1-1,0 1 0,0 0 0,0-1 0,0 1 0,0 0 0,0-1 0,-1 1 0,1-1 0,0 1 0,-1 0 0,1 0 0,-1-1 0,1 1 1,-1 0-1,0 0 0,0 0 0,1-1 0,-3-1 0,-9-6-3416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206 617 616,'12'-9'22083,"-3"0"-20123,11-14-3457,-13 16 3137,12-15-1201,28-27-110,-44 47-334,0-1 0,1 1 0,-1 0 0,1 0 0,0 0 0,-1 0 0,1 0 0,0 1 0,0 0 0,0 0 0,0 0 0,0 0 0,7 0 0,-9 1-4,-1 1 0,1-1 0,-1 0 0,1 1 0,-1-1 0,1 1 0,-1-1 0,0 1 0,1 0 1,-1 0-1,0-1 0,0 1 0,1 0 0,-1 0 0,0 0 0,0 0 0,0 0 0,0 1 0,0-1 0,-1 0 0,1 0 1,0 1-1,0-1 0,-1 0 0,1 1 0,-1-1 0,1 1 0,-1-1 0,0 1 0,0-1 0,1 3 0,-1-1-35,1 1 0,-1 0 0,0 0 0,0-1 0,0 1 0,0 0 0,-1-1 0,1 1 0,-1-1 0,0 1 0,0 0 0,-2 3 0,-3 2-23,-1 0-1,0-1 1,0 1 0,-1-1-1,0 0 1,-1-1-1,1 0 1,-1-1-1,-1 1 1,1-2 0,-15 7-1,-7 3-31,-1-3 0,-47 14 0,69-23 104,0-1 1,0 0-1,0 0 0,0-1 1,0 0-1,-1-1 0,1 0 1,-14-2-1,21 1 2,1 1 0,-1-1-1,1 0 1,0 0 0,0 1-1,-1-2 1,1 1 0,0 0-1,0 0 1,0-1 0,0 1-1,0-1 1,1 0 0,-1 1 0,0-1-1,-1-3 1,1 2 1,1 0 0,0 0 0,0 0 0,0 0 0,0 0 0,0-1 0,1 1 0,-1 0 0,1-1 0,0 1 1,0 0-1,0-1 0,1 1 0,-1 0 0,2-4 0,83-312 313,-38 160-168,-1-1 1464,-84 219-1626,5-11-799,18-24-5,-23 42-2501,36-62 2514,0 0 0,0 0 0,1 0 0,0 0 1,-1 0-1,2 1 0,-1-1 0,0 0 0,1 1 1,0-1-1,0 0 0,0 1 0,1 6 0,6 1-4638,-2-9 2836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2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615 26 1360,'0'0'318,"0"-1"0,0 1 0,1-1-1,-1 0 1,0 1 0,0-1 0,0 0 0,0 1 0,0-1-1,1 0 1,-1 1 0,-1-1 0,1 0 0,0 1 0,0-1 0,0 0-1,0 1 1,0-1 0,0 0 0,-1 1 0,1-1 0,0 1-1,-1-1 1,1 0 0,0 1 0,-1-1 0,1 1 0,-1-1-1,1 1 1,-1-1 0,0 0 0,-23-5 4567,-29 13-710,20 3-3735,1 3 0,0 0 0,1 2 0,1 2 0,0 0 0,1 2 0,1 1 0,1 2 0,1 0 0,1 2 0,1 1 0,-23 31 0,30-35-327,1 2-1,1 0 1,2 1 0,0 1-1,1 0 1,2 0 0,1 1-1,0 0 1,2 1-1,1 0 1,1 0 0,2 0-1,1 1 1,0-1 0,5 43-1,-1-52-104,0-1-1,1 1 1,1-1 0,1 0-1,1 0 1,0-1-1,1 0 1,11 19 0,-14-28-8,1 0 0,0 0 0,0-1 1,0 0-1,1 0 0,0-1 1,0 1-1,1-1 0,-1-1 1,1 1-1,0-1 0,1 0 1,-1-1-1,1 1 0,-1-2 1,1 1-1,0-1 0,0 0 1,14 1-1,21 0 17,-1-3-1,0-1 1,1-2 0,-1-2-1,-1-2 1,1-1 0,-1-3-1,0-1 1,42-19 0,-71 25-13,1 0 1,-2 0-1,1-2 1,-1 1-1,0-2 1,0 1 0,-1-1-1,0-1 1,-1 0-1,0 0 1,10-16-1,-14 19-3,-1-1-1,0 0 0,-1 1 0,0-2 0,0 1 0,0 0 0,-1-1 0,0 1 0,-1-1 0,0 1 0,0-1 0,-1 0 0,0 0 0,-1 1 0,0-1 0,0 0 0,-1 1 1,-5-16-1,5 17 4,0 0 0,0 0 0,-1 1 0,0 0 0,-1-1 0,1 1 0,-1 0 0,0 1 0,-1-1 0,1 1 0,-1-1 0,0 2 0,-1-1 0,1 0 0,-1 1 0,0 0 0,0 0 0,0 1 0,0 0 0,-1 0 0,0 0 0,1 1 0,-1 0 0,0 0 0,0 1 0,0 0 0,0 0 0,0 0 1,0 1-1,0 0 0,0 1 0,0-1 0,0 1 0,0 1 0,0-1 0,0 1 0,0 1 0,0-1 0,1 1 0,0 0 0,-1 0 0,-10 9 0,9-6 14,0 1 1,0 0-1,1 1 0,-1 0 0,2 0 1,-1 0-1,1 1 0,1 0 1,-1 0-1,-3 11 0,7-15-122,0-1-1,0 1 0,0 0 1,1 0-1,0 0 1,0 0-1,0 0 0,0 1 1,1-1-1,0 0 1,0 0-1,1 0 1,-1 1-1,1-1 0,0 0 1,1 0-1,-1 0 1,1 0-1,0 0 1,0-1-1,0 1 0,4 5 1,-4-8-307,-1-1-1,0 0 1,1 1 0,-1-1 0,1 0-1,0 0 1,-1 0 0,1 0 0,0 0-1,-1 0 1,1 0 0,0 0 0,0-1-1,0 1 1,0-1 0,0 0 0,0 1 0,0-1-1,-1 0 1,5 0 0,39-9-10875,-40 7 9936,9-2-2506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2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1 203 40,'7'-6'14841,"12"1"-8580,20 2-3834,-34 3-1439,88-2 980,-1 5 0,101 16 0,-19-2-959,-121-13-664,-1-2 0,85-8 0,-118 3-685,-1 0 0,0 0 0,0-2 0,0 0 0,-1-2 0,0 1 0,0-2 0,-1 0 0,1-2 0,28-21 0,-42 29-296,0-1 0,0 0 0,0 0 0,0 0 0,-1-1 0,0 1 0,0-1 0,0 1 0,0-1 0,3-6 0,-3 0-2357,0 0 0,0 0 0,-1 0 0,0 0 0,-1-17 0,0 10-654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2.9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12 100,'-17'-12'24310,"15"25"-18878,8 4-5416,29 48 1439,84 117-1,-111-171-1454,2 2 0,-1 1 0,0-1 0,-1 2 0,0-1 0,8 21 0,-15-32 0,0 0 0,0 0 0,-1 0 0,1 0 0,-1 0 0,0 1 0,1-1 0,-1 0 0,-1 0 0,1 0 0,0 0 0,-1 0 0,1 0 0,-1 0 0,0 0 0,0 0 0,0 0 0,-1 0 0,1 0 0,-1 0 0,0-1 0,1 1 0,-1-1 0,0 1 0,0-1 0,-1 0 0,1 0 0,0 0 0,-1 0 0,1 0 0,-1 0 0,0-1 0,0 1 0,-3 0 0,-188 80-2292,139-63-5140,-1-3-9079,44-14 12247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302 204 500,'55'-41'10674,"-44"35"-8718,-1-1 0,0 0 1,0-1-1,0 0 0,-1-1 0,0 0 1,14-19-1,-23 28-1893,1-1 0,-1 0-1,0 0 1,1 1 0,-1-1 0,0 0 0,0 0 0,1 0 0,-1 1-1,0-1 1,0 0 0,0 0 0,0 0 0,0 0 0,0 0 0,0 1-1,-1-1 1,1 0 0,0 0 0,0 0 0,-1 1 0,1-1 0,0 0 0,-1 0-1,1 1 1,-1-1 0,1 0 0,-1 1 0,1-1 0,-1 0 0,1 1-1,-1-1 1,0 1 0,1-1 0,-1 1 0,0-1 0,0 1 0,1 0 0,-1-1-1,0 1 1,0 0 0,1-1 0,-1 1 0,0 0 0,0 0 0,0 0-1,0 0 1,1 0 0,-1 0 0,0 0 0,-1 0 0,-52-1 41,48 1 41,-16 2-131,0 1-1,0 0 1,0 2-1,1 1 1,-1 0-1,1 1 0,1 2 1,-1 0-1,-25 16 1,37-20-27,0 1 0,0 0 0,0 1 0,1-1 0,0 1 1,0 1-1,1 0 0,0 0 0,1 0 0,-1 1 0,1 0 0,1 0 0,0 0 1,0 1-1,1 0 0,0 0 0,1 0 0,0 0 0,1 1 0,0-1 0,-1 18 0,3-24-19,-1-1-1,1 0 0,1 1 0,-1-1 1,1 1-1,-1-1 0,1 0 0,0 0 0,0 1 1,0-1-1,0 0 0,1 0 0,0 0 1,-1 0-1,1 0 0,0-1 0,0 1 0,0 0 1,1-1-1,-1 0 0,4 4 0,-1-4-40,0 0 0,-1 1-1,1-2 1,0 1 0,0 0 0,0-1-1,1 0 1,-1 0 0,0-1-1,0 1 1,0-1 0,8-1-1,11-2-231,-1 0 0,0-2 0,0-1 0,42-16 0,-33 9 129,-1-2 0,0 0 0,-1-2 0,-1-1-1,29-24 1,-41 28 175,-1-1-1,0-1 1,0 0 0,-2-1-1,0-1 1,-1 0-1,-1-1 1,18-37-1,3-11 959,-35 121 124,-17 96-267,-10 155 613,27-198-1194,-8 181 1172,5-236-1173,-2 0-1,-2 0 1,-23 70-1,28-111-252,-2 0 0,1-1-1,-1 1 1,-1-1 0,1 0 0,-2-1 0,1 1 0,-2-2-1,1 1 1,-1-1 0,0 0 0,-1-1 0,1 0 0,-2 0-1,1-1 1,-1-1 0,-17 7 0,20-8 5,0-1 0,0-1 1,0 0-1,0 0 0,-1 0 0,1-1 0,-1 0 1,1-1-1,0 0 0,-1 0 0,1-1 0,-1 0 0,1 0 1,0-1-1,0 0 0,0-1 0,0 1 0,0-2 1,0 1-1,1-1 0,-1 0 0,1-1 0,0 1 1,0-1-1,-10-11 0,14 12-16,-1-1 0,1 1 0,1-1 0,-1 0 0,1 0 0,0 0 0,0 0 0,0 0-1,0-1 1,1 1 0,0 0 0,1-1 0,-1 1 0,1-1 0,0 1 0,0-1 0,0 1 0,1-1 0,0 1 0,0-1 0,0 1 0,1 0 0,4-9 0,4-12-587,2 1 0,1 0 0,21-31 0,-29 49 389,144-226-9734,2 2-5271,-120 183 12046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3.8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37 182 2656,'29'-7'11913,"-8"16"-4095,-18-6-7285,-1 0 0,1 0 0,-1 1 0,0-1 1,0 0-1,0 1 0,-1-1 0,1 1 0,-1-1 0,0 1 1,0 0-1,1 4 0,1 12 41,-1 0 0,-1 0 0,-2 35 0,1-53-569,-11 121 653,9-108-576,-1 0 0,-1 1-1,0-2 1,-1 1-1,-13 27 1,17-41-82,1 0 0,0 0 0,-1 1 0,1-1 0,-1 0 0,1 0 0,-1 0 0,0 0 0,0 0 0,1 0 0,-1 0 0,0 0 0,0 0 0,0 0 0,0 0 0,0-1 0,0 1 0,0 0 0,0-1 0,0 1 0,0-1 0,-1 1 0,1-1 0,0 1 0,0-1 0,0 0 0,-1 1 0,1-1 0,0 0 0,0 0 0,-1 0 0,1 0 0,0 0 0,0-1 0,-1 1 0,1 0 0,0 0 0,0-1 0,-1 1 0,1-1 0,0 1 0,0-1 0,0 0 0,0 1 0,0-1 0,0 0 0,0 0 0,0 1 0,-1-3 0,0 1 0,0 0 0,0-1 0,1 1 0,-1-1 0,1 0 0,-1 1 0,1-1 0,0 0 0,0 0 0,0 0 0,1 0 0,-1 1 0,1-1 0,-1 0 0,1 0 0,0 0 0,0 0 0,0 0 0,1 0 0,1-6 0,5-8 0,1-1 0,0 2 0,2-1 0,0 1 0,20-24 0,70-71 0,-69 79 0,16-17-3343,76-61 1,-103 94 2317,1 1 0,1 1 1,0 1-1,1 1 0,0 1 1,1 1-1,25-7 0,-28 14-5138,-11 8-1899,-10 0 4635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4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2 187 904,'0'1'692,"0"1"-1,-1 0 1,1-1-1,0 1 1,0 0 0,0 0-1,0-1 1,0 1-1,0 0 1,0 0-1,1-1 1,-1 1-1,0 0 1,1-1 0,0 1-1,-1-1 1,1 1-1,0-1 1,0 1-1,0-1 1,2 3 0,0-1 21,0 0 0,0 0 1,0-1-1,1 1 0,-1-1 1,1 0-1,0 0 1,7 2-1,4 1-57,0-1 0,0 0 0,28 2 1,-20-5-620,0 0 0,-1-2 0,1 0 0,0-2 0,-1 0 0,0-2 0,27-9 0,-37 11-304,-1-1-1,0 0 1,0-1-1,0-1 0,-1 0 1,0 0-1,0-1 1,0 0-1,-1 0 0,0-1 1,0-1-1,-1 1 0,0-1 1,-1-1-1,9-13 1,-14 20 173,-1 0 0,1 0 0,-1 0 0,1 0 0,-1 0 0,0 0 0,0 0 0,0-1 0,-1 1 0,1 0 0,-1-1 0,0 1 0,0 0 0,0-1 0,0 1 0,-1 0 0,1-1 0,-1 1 0,0 0 0,0 0 0,0-1 0,0 1 0,-1 0 0,1 0 0,-1 0 0,0 0 0,-2-2 0,1 2 84,0 0 1,-1 0-1,0 1 1,1-1-1,-1 1 1,0 0 0,0 0-1,0 0 1,0 1-1,-1-1 1,1 1 0,0 0-1,-1 0 1,1 1-1,-1-1 1,1 1 0,-1 0-1,1 0 1,-9 2-1,-6 1 277,1 2-1,0 0 0,0 1 0,1 1 0,0 0 1,0 2-1,1 0 0,0 0 0,0 2 1,1 0-1,1 0 0,-1 2 0,2 0 1,0 0-1,1 1 0,-12 17 0,12-15 53,1 1 0,0 0 0,1 0-1,1 1 1,1 1 0,0 0 0,1 0-1,1 0 1,1 1 0,1-1 0,1 1 0,1 0-1,0 1 1,2 34 0,1-50-287,-1 0 1,1 0-1,0 0 0,0 0 0,0 0 1,1 0-1,0 0 0,0 0 1,0-1-1,1 1 0,-1-1 1,1 1-1,0-1 0,1 0 1,-1 0-1,1 0 0,-1-1 1,1 1-1,0-1 0,9 6 1,-6-6-100,1 0 0,0 0 0,0 0 0,0-1 0,1 0 0,-1-1 0,0 0 1,1 0-1,-1-1 0,1 0 0,-1 0 0,11-3 0,-4 1-739,0 0 1,-1-2-1,1 0 0,-1-1 0,0 0 0,0-1 0,-1 0 1,14-10-1,7-7-7270,52-46 1,-63 49 4883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4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0 345 876,'5'-2'4321,"-4"1"-3457,0 1 1,0 0-1,0-1 0,0 1 0,0 0 1,0 0-1,1 0 0,-1 0 0,0 0 1,0 0-1,0 0 0,2 0 0,17 5 3888,2 3-3385,15 4-464,-21-12-1043,1-1 0,-1 0 0,0-2 0,0 1 0,-1-2 0,1 0 0,-1-1 0,1 0 0,-1-1 0,-1-1 0,1-1 0,-1 0 0,21-16 0,-26 17-257,-2 1-1,1-1 1,-1 0-1,0-1 0,0 0 1,-1 0-1,0 0 1,-1-1-1,0 0 1,5-11-1,-8 14 62,0-1 0,0 0 0,0 0 0,-1 0 0,0 0 0,0 0 0,-1 0-1,0 0 1,0 0 0,-1-1 0,0 1 0,0 0 0,0 0 0,-1 0 0,-4-10 0,5 13 366,-1 0 1,1 0 0,-1 0-1,0 1 1,0-1-1,0 1 1,0-1 0,-1 1-1,1 0 1,-1 0 0,0 0-1,0 0 1,0 1-1,0-1 1,0 1 0,-1 0-1,1 0 1,-1 0 0,1 0-1,-1 0 1,0 1-1,0 0 1,0-1 0,0 1-1,0 1 1,0-1 0,0 1-1,0 0 1,0-1-1,0 2 1,0-1 0,-5 1-1,0 1 410,0 1 0,0 0-1,0 0 1,0 1 0,1 0-1,-1 0 1,1 1-1,0 0 1,0 0 0,1 1-1,0 0 1,-12 13 0,2 2 313,0 2 0,1 0 0,2 1-1,0 1 1,1 0 0,2 1 0,1 0 0,-13 49 0,9-16 140,3 2 0,-7 120 0,20-110-724,-2-67-291,1 1 0,-1-1 0,1 0 0,0 1 1,0-1-1,1 0 0,-1 0 0,1 0 0,0 0 1,0 0-1,0 0 0,1 0 0,3 4 0,-4-7-170,0 0 0,-1 0 0,1 0 0,0 0-1,0-1 1,0 1 0,-1-1 0,1 1 0,0-1-1,0 0 1,0 0 0,0 0 0,0 0 0,0 0-1,0 0 1,-1 0 0,1-1 0,0 1 0,0-1-1,0 1 1,0-1 0,-1 0 0,1 1 0,0-1-1,1-1 1,48-31-7898,-40 25 5767,9-7-997,1-2 174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4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286 0 1068,'-3'28'10497,"-5"-1"-4734,-30 52-1465,22-49-2315,-44 80 473,-90 121 1,139-209-2516,24-26-450,30-28-367,-42 32 876,443-327-5939,-349 273 5252,-85 49 878,0 1-1,0 0 1,1 0-1,0 1 1,-1 1-1,1 0 1,19-2-1,-29 4-119,0 0-1,-1 0 1,1 0-1,0 0 1,0 0-1,-1 0 1,1 0-1,0 1 1,-1-1-1,1 0 1,0 0-1,-1 1 1,1-1-1,0 0 1,-1 0-1,1 1 1,-1-1-1,1 1 1,0-1 0,-1 1-1,1-1 1,-1 1-1,1-1 1,-1 1-1,0-1 1,1 1-1,-1 0 1,0-1-1,1 1 1,-1 1-1,-2 24 1278,-25 31-25,25-53-1189,-14 24-148,0 3 180,-2-1-1,-36 48 1,46-69-1318,0 0 0,-1-1 0,0 0 0,-16 11 0,18-14-955,-2-1 1,1 1 0,0-1-1,-1-1 1,0 0 0,-16 4-1,-1-3-2002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7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2 1076,'13'-2'15380,"-12"3"-14976,7 17 5736,-4 28-2315,-38 130-220,5-34-1268,-73 344-2337,52-295 0,50-191 0,0 0 0,1 0 0,-1 0 0,0 0 0,0 0 0,0 0 0,0 0 0,0 0 0,0 0 0,0 0 0,0 0 0,0 0 0,0 0 0,0 0 0,0 0 0,1 0 0,-1 0 0,0 0 0,0 0 0,0 0 0,0 1 0,0-1 0,0 0 0,0 0 0,0 0 0,0 0 0,0 0 0,0 0 0,0 0 0,0 0 0,0 0 0,0 0 0,0 0 0,0 0 0,0 1 0,0-1 0,0 0 0,0 0 0,0 0 0,0 0 0,0 0 0,0 0 0,0 0 0,8-11 0,8-16 0,10-18 0,1 1 0,2 1 0,3 2 0,1 1 0,1 2 0,58-49 0,-69 66 0,0 2 0,47-28 0,-60 41 0,1 0 0,0 1 0,0 0 0,0 1 0,1 0 0,0 1 0,0 0 0,0 1 0,21-2 0,-23 5 0,-1 1 0,0-1 0,0 2 0,0-1 0,-1 1 0,1 1 0,-1-1 0,1 2 0,-1-1 0,0 1 0,9 7 0,-3-1 0,0 0 0,0 1 0,-1 1 0,21 26 0,-31-35 0,0 1 0,0-1 0,0 1 0,-1 0 0,1 0 0,-2 1 0,1-1 0,0 0 0,-1 0 0,0 1 0,0-1 0,-1 1 0,1-1 0,-2 10 0,0-6 0,0 1 0,-1 0 0,-1-1 0,0 1 0,0-1 0,-1 0 0,-7 14 0,-6 5 0,-1-1 0,-1-1 0,-42 44 0,19-26 0,-90 71 0,108-97 0,0-1 0,-1-2 0,0 0 0,-1-2 0,-1-1 0,-28 10 0,5-11 0,48-11 0,0 0 0,0 1 0,0-1 0,0 0 0,0 0 0,0 0 0,0 0 0,1 0 0,-1-1 0,0 1 0,0-1 0,0 1 0,0-1 0,1 0 0,-1 1 0,0-1 0,0 0 0,1 0 0,-1 0 0,1 0 0,-1-1 0,1 1 0,-1 0 0,0-2 0,1 1-22,1 0 1,0 0-1,0 1 1,0-1-1,0 0 1,0 0-1,0 0 1,0 0-1,1 0 1,-1 1-1,1-1 1,-1 0-1,1 0 1,0 1-1,-1-1 1,1 0-1,0 1 1,0-1-1,2-1 1,24-35-952,-24 34 784,15-18-1523,24-30-6276,-33 42 4974,1 0-1,1 0 0,0 1 1,0 0-1,14-8 1,-3 4-310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122 148 904,'-12'1'10218,"30"-18"-1801,-8 9-7865,119-111 4916,-128 118-5441,0 1-1,1-1 1,-1 0 0,0 1-1,1-1 1,-1 1 0,1 0-1,-1 0 1,0-1 0,1 1-1,-1 0 1,1 0 0,-1 0-1,1 0 1,-1 1 0,0-1-1,1 0 1,-1 1 0,1-1-1,-1 1 1,0-1 0,1 1-1,-1-1 1,0 1 0,2 2-1,43 28 283,-21-13-101,-14-11-107,-1-1 0,0 1-1,-1 1 1,1 0 0,-1 0-1,-1 1 1,1 0 0,-2 1-1,1 0 1,9 18 0,-14-22 24,0 0 0,0 1-1,-1-1 1,0 1 0,0-1 0,-1 1 0,0 0 0,0 0 0,-1 0 0,0 0 0,0 0 0,0 0 0,-1-1 0,0 1 0,-1 0-1,1 0 1,-1-1 0,0 1 0,-1-1 0,-3 8 0,-6 6 52,0 0-1,-1-1 1,-1-1-1,-1 0 1,0-1-1,-26 21 1,-113 81 854,128-100-1031,4-2 0,-1-1 0,0-1 0,-1-1 0,-1-1 0,-29 10 0,54-22-21,-1-1-1,1 0 1,0 0-1,0 0 1,-1 0 0,1 0-1,0 0 1,-1 0-1,1 0 1,0 0 0,0 0-1,-1 0 1,1 0-1,0 0 1,-1 0 0,1 0-1,0 0 1,0 0-1,-1 0 1,1 0 0,0 0-1,0-1 1,-1 1-1,1 0 1,0 0 0,0 0-1,-1 0 1,1-1-1,0 1 1,0 0-1,0 0 1,-1 0 0,1-1-1,0 1 1,0 0-1,0 0 1,0-1 0,0 1-1,-1 0 1,1-1-1,1-15-1998,8-15-1776,-6 25 2366,0 0 0,0 1 0,1-1 1,-1 1-1,9-9 0,26-19-10516,-25 25 8554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39 1004,'31'-10'5677,"-23"9"-3545,1-2 0,-1 1 0,0-1 0,-1-1 0,1 1 0,13-9 0,-36 24-652,0 0 0,-25 14-1,-86 38-812,19-10-488,-284 178-1475,380-225 637,-15 9-1498,9-12-3413,6-9-2840,2 0 4211,0 3 1020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8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4 680,'23'0'18252,"0"1"-8991,-2 0-6150,38 5-5419,-33-3 4405,59 10-1559,134 15 284,-179-25-995,-1-2 0,1-1-1,59-9 1,-54-5-4249,-28 0-2003,-11-8-3435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8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28 1396,'1'-27'25063,"7"41"-23813,1 1-833,131 188 1673,-122-179-2067,2-2-1,1 0 1,0-1-1,1-1 0,2-1 1,28 19-1,-38-31 1,8 9 10,-21-15-21,-1 0 1,0 0-1,1 0 1,-1 0-1,0 0 1,0 0-1,0 0 1,0 0-1,0 0 1,0 0-1,0 0 0,0 0 1,0 0-1,0 0 1,-1 0-1,1 0 1,0 0-1,-1 0 1,1 0-1,-1 0 1,1 0-1,-1 0 0,1 0 1,-1 0-1,-1 1 1,-43 60 340,-3-1 0,-80 76 1,72-80-36,3 1 0,-57 83 0,99-124-491,3-3-432,0-1 0,-1 0 0,0 0 0,-1-1 0,-1-1 0,1 1 0,-26 18 0,34-29 57,0 0 1,0-1 0,1 1-1,-1 0 1,0-1 0,0 1-1,0-1 1,0 0-1,0 0 1,0 0 0,0 0-1,0 0 1,0 0-1,0 0 1,-4-2 0,4 2-279,0-1-1,0 0 1,0 0 0,0 0 0,0 0 0,0 0 0,1 0 0,-1 0 0,0-1-1,1 1 1,-1-1 0,1 1 0,-1-1 0,-1-3 0,-2-5-3206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9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41 700,'6'-7'2608,"24"-27"25473,-44 89-26748,-202 626-1288,144-462-45,58-181 0,5-19-1082,9-32-1379,10-35-1886,80-190-17631,-81 210 19463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9.6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57 1392,'0'0'496,"-1"1"0,1 0 0,-1-1 0,1 1 1,-1 0-1,1-1 0,0 1 0,-1 0 0,1 0 0,0 0 0,-1-1 0,1 1 0,0 0 0,0 0 0,0 0 1,0 0-1,0 0 0,0-1 0,0 1 0,0 0 0,0 0 0,0 0 0,1 0 0,-1-1 0,0 1 0,1 1 1,0-1-130,0-1 0,0 1 0,0-1 0,0 0 0,0 1 0,0-1 0,0 0 0,0 0 0,0 1 0,0-1 0,0 0 0,0 0 0,0 0 0,0 0 0,0-1 0,0 1 0,2 0 0,50-18 2253,-50 16-2570,31-12 422,0 2 1,0 1 0,47-8-1,-69 17-281,-1 0 0,0 1 0,1 1 0,-1 0-1,1 0 1,-1 1 0,1 0 0,-1 1 0,0 1-1,1-1 1,-1 2 0,-1 0 0,1 0 0,16 9-1,-23-10-117,-1-1-1,1 1 0,-1 0 1,1 1-1,-1-1 1,0 0-1,0 1 0,0 0 1,-1-1-1,1 1 0,-1 0 1,0 1-1,0-1 0,0 0 1,1 6-1,-1-1 67,0 0 1,-1 1-1,0-1 0,-1 0 1,0 1-1,0-1 0,-2 11 1,-4 11 268,-2-1 1,0 1 0,-18 40 0,11-32-401,-2-1 0,-2-1 0,-1-1-1,-2 0 1,-1-2 0,-46 53 0,52-69-9,0-2 0,-1 1 0,-1-2 1,-1-1-1,0 0 0,-1-2 0,0 0 0,-1-1 0,0-1 1,-1-1-1,0-2 0,-43 10 0,29-11 4,-1-1 0,-73-1 0,92-4-9,0-2 1,0 0-1,1-1 1,-1-1-1,0-1 1,1 0-1,-31-15 1,46 19-220,0 0 0,0 0 0,1-1 0,-1 1 0,0-1 0,1 0 0,-1 0 0,1 0 0,0 0 1,0 0-1,0 0 0,0-1 0,0 1 0,0-1 0,1 1 0,-1-1 0,1 0 0,-1 1 0,1-1 1,0 0-1,0 0 0,0-6 0,1 5-296,0-1 1,1 1-1,0 0 1,0-1-1,0 1 1,0 0 0,1 0-1,-1 0 1,1 0-1,0 0 1,1 0-1,-1 0 1,0 1-1,4-4 1,10-11-2428,0 1-1,2 1 1,-1 1 0,33-22-1,-17 17-229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10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58 980,'9'-19'5225,"-7"15"-3263,-1 0 1,1 0 0,0 0-1,0 0 1,1 0 0,-1 1-1,1-1 1,3-3 0,-5 7-1782,-1 1 0,1-1-1,-1 1 1,1-1 0,-1 1 0,0-1 0,1 1 0,-1 0 0,0-1-1,1 1 1,-1-1 0,0 1 0,0 0 0,0-1 0,1 1 0,-1 0-1,0-1 1,0 1 0,0 0 0,0 0 0,0-1 0,0 1 0,0 0-1,-1-1 1,1 1 0,0 0 0,0-1 0,0 1 0,-1 0 0,-2 23 902,-82 407 443,19-82-663,32-216-863,16-71 0,-12 88 0,29-126-701,2-20 434,-1 0 1,0 0-1,0 0 0,0 0 1,-1 0-1,1 0 1,-1 0-1,0-1 0,0 1 1,-1 0-1,-1 4 1,17-41-13862,50-33 2549,-43 45 9091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10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141 115 524,'38'-46'4959,"14"-23"14197,-62 76-16918,-10 10-628,-9 18-1019,2 2 1,1 0 0,-26 55 0,40-68-353,2 0 0,0 0 0,2 1 0,0 0 1,2 1-1,1-1 0,-2 35 0,6-55-239,1 0 0,0 0 0,0 0 0,1 0 0,-1 0 0,1-1 0,0 1 0,0 0 0,1 0 0,-1-1 0,1 1 0,0 0 0,0-1 0,1 0 0,-1 0 0,1 1 0,0-1 0,4 3 0,-4-4 0,0-1 0,1 1 0,-1-1 0,1 0 0,0-1 0,-1 1 0,1-1 0,0 1 0,0-1 0,0 0 0,0 0 0,0-1 0,0 1 0,0-1 0,0 0 0,0 0 0,1-1 0,-1 1 0,0-1 0,0 0 0,0 0 0,4-1 0,22-8 0,-1 0 0,0-2 0,-1-1 0,0-2 0,-1 0 0,-1-2 0,37-30 0,-32 19 0,0-1 0,-2-2 0,-1-1 0,46-69 0,-21 19 0,-70 149 0,-6-16 0,3 1 0,-15 57 0,31-93 0,0 1 0,1-1 0,1 0 0,0 1 0,2 0 0,0-1 0,0 1 0,2 0 0,0-1 0,0 1 0,8 22 0,-8-34-134,0-1-1,0 1 1,0-1 0,0 0 0,1 0-1,-1 0 1,1 0 0,0-1 0,0 1-1,1-1 1,-1 1 0,1-1 0,-1 0-1,1-1 1,0 1 0,0-1 0,9 4-1,-6-3-360,0-1 0,1 0 0,-1-1 0,1 0 0,0 0 0,-1-1-1,1 0 1,0 0 0,-1-1 0,10-1 0,4-3-650,0 0 0,0-2 0,-1 0-1,0-1 1,0-1 0,-1-1 0,18-13 0,-16 8-1014,-1-1-1,-1-1 1,-1-1 0,0-1 0,25-34 0,-17 18 95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10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78 1432,'9'-22'2476,"12"-33"8207,-34 65-3072,-7 12-5416,12-13-1591,0 0 0,1 0 0,0 1 0,0 0 0,1 1 0,0-1 0,1 1 0,0 0-1,1 1 1,0-1 0,1 1 0,-3 22 0,6-32-594,1-1-1,-1 0 1,1 0 0,0 0-1,0 0 1,-1 0-1,1 0 1,0 0-1,0 0 1,0 0 0,0 0-1,0-1 1,0 1-1,0 0 1,0-1-1,1 1 1,-1-1 0,0 1-1,0-1 1,0 1-1,1-1 1,-1 0-1,0 0 1,1 0 0,-1 1-1,0-1 1,0-1-1,1 1 1,-1 0 0,0 0-1,3-1 1,43-4 202,-22 0-321,-1-1-1,0-1 1,28-13 0,-44 17 76,-1-1 1,1 1-1,-1-1 1,0-1 0,0 0-1,0 0 1,-1 0 0,0 0-1,0-1 1,0 0-1,-1-1 1,1 1 0,5-12-1,-11 18 33,0 1-1,-1-1 1,1 0 0,0 0-1,-1 0 1,1 1-1,0-1 1,-1 0 0,1 0-1,-1 0 1,1 0-1,0 0 1,-1 0-1,1 0 1,-1 0 0,1 0-1,0 0 1,-1 0-1,1 0 1,-1 0 0,1 0-1,0 0 1,-1 0-1,1 0 1,-1-1 0,1 1-1,0 0 1,-1 0-1,1 0 1,0-1-1,-1 1 1,1 0 0,0 0-1,0-1 1,-1 1-1,1 0 1,0-1 0,0 1-1,-1 0 1,1-1-1,0 1 1,0 0 0,0-1-1,0 1 1,-1 0-1,1-1 1,0 1-1,0-1 1,0 1 0,0 0-1,0-1 1,0 1-1,0-1 1,0 1 0,0 0-1,0-1 1,0 1-1,0-1 1,1 1 0,-1 0-1,0-1 1,0 1-1,0-1 1,0 1-1,1-1 1,-32 16 125,17-3-56,0-1 0,1 2 0,0 0 0,1 0 0,-13 20 0,-48 77 310,49-65-379,1 0 0,3 1 0,1 2 0,3-1 0,1 2 0,3 0 0,2 1 0,2 0 0,3 0 0,0 78 0,5-126-201,0-1 0,0 0 0,1 0 0,-1 0 0,0 0 0,0 0 0,1 0 0,-1 0 0,0 0 0,1 0 0,-1 0 0,1 0 0,-1-1 0,1 1 0,0 0 0,-1 0 0,2 1 0,-1-2 94,-1 0 1,0 0-1,1 1 1,-1-1 0,0 0-1,1 0 1,-1 0-1,0 0 1,1 0-1,-1 0 1,1 0 0,-1 0-1,0 0 1,1 0-1,-1 0 1,0 0 0,1 0-1,-1 0 1,1 0-1,-1 0 1,0 0 0,1-1-1,-1 1 1,0 0-1,1 0 1,-1 0 0,0-1-1,1 1 1,-1 0-1,0 0 1,0-1 0,1 1-1,-1 0 1,0 0-1,0-1 1,1 1 0,-1 0-1,0-1 1,0 1-1,0 0 1,0-1 0,1 1-1,-1-1 1,0 1-1,0 0 1,0-1 0,0 1-1,0-1 1,2-22-16775,0 10 13927,-1-3-870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5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472 115 2832,'4'-11'5955,"10"-26"5000,-12 29-9827,1 0 0,-1-1 0,-1 1 0,2-16 0,-3 23-1070,-1 1 0,1-1-1,0 1 1,-1-1 0,1 0-1,-1 1 1,1-1-1,-1 1 1,1-1 0,-1 1-1,1-1 1,-1 1 0,1 0-1,-1-1 1,0 1 0,1 0-1,-1-1 1,0 1 0,1 0-1,-1 0 1,0-1-1,1 1 1,-1 0 0,0 0-1,0 0 1,1 0 0,-1 0-1,0 0 1,1 0 0,-1 0-1,0 1 1,0-1 0,1 0-1,-2 1 1,-29 4 479,28-4-425,-18 5 108,0 0 0,1 2 1,0 1-1,0 0 1,1 1-1,0 1 0,1 1 1,0 1-1,0 0 1,-17 19-1,11-8-11,2 0 0,0 2 0,2 0 0,1 2-1,-31 58 1,39-62-165,1 1-1,1 0 1,2 0-1,0 1 1,2 0-1,1 0 1,1 1-1,1-1 1,1 1 0,2-1-1,0 1 1,10 50-1,-7-61-21,-1 0-1,2 0 1,0 0-1,1-1 1,0 1 0,1-2-1,1 1 1,0-1-1,1 0 1,1 0 0,0-1-1,1-1 1,0 0-1,1 0 1,0-1-1,1-1 1,0 0 0,1 0-1,0-2 1,1 1-1,26 10 1,-31-16-206,1 0 1,1 0-1,-1-1 1,0 0-1,0-1 1,1-1-1,-1 1 1,1-2-1,-1 0 1,0 0-1,1-1 1,-1 0-1,0-1 1,0 0-1,0-1 1,-1 0-1,1-1 1,15-9-1,-14 6-95,-1 0 1,0 0-1,-1-1 0,0 0 1,0-1-1,-1 0 0,0 0 0,-1-1 1,0 0-1,-1-1 0,0 0 1,0 0-1,-2 0 0,1-1 1,3-15-1,6-26-4211,21-72-11963,-29 106 13227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5.6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243 490 2536,'0'4'1319,"0"1"1,0-1-1,1 1 0,0-1 0,0 1 1,0-1-1,1 0 0,-1 1 0,1-1 0,0 0 1,5 7-1,-4-6-637,1 0 0,0 0-1,1-1 1,-1 0 0,1 0 0,0 0 0,0 0 0,5 3-1,0-2-508,-1-1-1,1 0 1,0 0-1,0 0 1,0-1-1,1-1 0,-1 0 1,1 0-1,17-1 1,-8-1-154,0-1 0,0-1 0,0-1 0,0-1 0,0-1 0,-1 0 0,0-1 0,0-2-1,-1 0 1,0 0 0,28-19 0,-37 21-34,0-1 0,-1 0 0,1 0 0,-1-1 0,-1 0 0,0 0 0,0-1-1,0 0 1,-1 0 0,0-1 0,-1 1 0,0-1 0,-1 0 0,0-1 0,-1 1 0,0-1-1,0 0 1,-1 0 0,0 1 0,-1-1 0,-1 0 0,0-18 0,-2 12-40,0 0 0,-1 0-1,-1 0 1,0 0 0,-1 1 0,-1 0 0,-1 0 0,0 0 0,-1 1 0,-1 0-1,-15-21 1,17 28 79,0 0-1,0 0 1,0 0-1,-1 1 1,0 1-1,-1-1 1,0 1-1,0 1 1,0-1-1,0 2 1,-1-1-1,0 1 1,1 1-1,-2 0 1,1 0-1,0 1 1,-1 0-1,1 1 1,-21 0-1,8 2 120,0 2 0,1 1 0,-1 1 0,1 1-1,0 1 1,0 1 0,0 1 0,1 0 0,1 2-1,0 0 1,0 2 0,1 0 0,-20 18 0,19-14-91,1 2 0,0 0 0,1 1 0,2 0 1,0 1-1,1 1 0,1 1 0,1 0 0,1 1 1,1 0-1,-9 32 0,18-50-83,1 1 1,0-1-1,0 0 0,0 1 0,1-1 1,0 1-1,1-1 0,-1 1 1,1-1-1,0 0 0,1 1 1,2 6-1,-3-11-141,0 1 0,0-1 0,0 0 0,0 0 0,0 0 0,1 0 0,-1 0 0,1 0 0,-1 0 0,1 0 0,0 0 0,-1-1 0,1 1 0,0-1 0,0 1 0,1-1 0,-1 0 0,0 0 0,0 0 0,1 0 0,-1 0 0,0 0 0,1 0 0,-1-1 0,1 0 0,-1 1 0,0-1 0,1 0 0,-1 0 0,1 0 0,-1-1 0,1 1 0,-1 0 0,4-2 0,26-7-5529,0-1 0,59-28 0,-62 24 2441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5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1144,'9'-16'14948,"-5"40"-5853,-1-6-9628,10 42 2486,-7-37-1325,-2 0-1,0 0 1,1 38-1,-18 226 1330,0 0-264,13-271-1693,5 206 16,-2-178-36,2 0-1,2 0 1,13 42-1,-19-83-113,0-1 0,-1 0 0,1 1 0,0-1 1,1 0-1,-1 1 0,0-1 0,1 0 0,-1 0 0,3 3 0,-3-4-41,0-1 0,-1 1 0,1-1 0,0 1 0,0-1-1,0 0 1,-1 1 0,1-1 0,0 0 0,0 1 0,0-1 0,0 0 0,0 0-1,-1 0 1,1 0 0,0 0 0,0 0 0,0 0 0,0 0 0,0 0 0,1 0-1,1-2-486,1 0 0,-1 0 1,1 0-1,-1 0 0,0 0 0,0-1 0,0 1 0,0-1 0,0 0 0,-1 0 0,1 0 0,2-4 0,56-75-14150,-43 60 11306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4 588,'3'1'1305,"1"-1"-1,-1 1 1,0-1-1,1 1 1,-1-1 0,0 0-1,1-1 1,-1 1-1,1 0 1,3-2 0,-4 1-841,-1 1 0,1-1 1,-1 0-1,1 1 0,-1 0 1,1 0-1,-1 0 0,1 0 0,0 0 1,-1 0-1,1 1 0,-1-1 1,1 1-1,-1 0 0,1 0 1,-1 0-1,3 1 0,-5-1-413,0 0 0,0 0 0,0 0 1,-1 0-1,1 0 0,0 0 0,0 0 0,-1-1 0,1 1 0,-1 0 0,1 0 0,-1 0 1,1-1-1,-1 1 0,0 0 0,1 0 0,-1-1 0,0 1 0,1 0 0,-1-1 0,0 1 1,0-1-1,-1 1 0,-22 17 216,-54 28-1308,-93 39 0,154-76 424,-55 21-4258,54-24 1301,-1-1 0,0 0-1,-36 4 1,34-8 743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263 444 932,'-11'14'15493,"12"-5"-8765,25 4-5362,-11-8-633,-6-2-691,1-1 1,0 0-1,0 0 1,0-1-1,-1-1 1,1 1-1,0-1 1,0-1-1,0 0 1,0-1-1,0 0 0,-1 0 1,11-4-1,-5 1-183,0-1-1,0 0 0,-1-1 0,0-1 0,0 0 0,-1-1 0,17-14 1,-23 17-13,0-1 1,-1 1 0,0-1 0,-1 0 0,1 0-1,-1-1 1,-1 1 0,1-1 0,-1 0 0,-1-1-1,0 1 1,0-1 0,0 1 0,-1-1 0,0 0 0,-1 0-1,0 0 1,0 0 0,-1 0 0,-2-13 0,1 12 44,-1 0 0,-1 0 0,0 0 0,-1 0 1,1 1-1,-2-1 0,1 1 0,-1 0 1,-1 0-1,0 1 0,0-1 0,-1 1 0,0 1 1,0-1-1,0 1 0,-1 1 0,-15-10 0,10 7 316,0 1-1,-1 0 1,-1 2-1,1-1 1,-1 2-1,0 0 1,-1 1-1,1 0 0,-1 1 1,1 1-1,-1 0 1,0 1-1,0 1 1,0 1-1,-24 3 1,28-1-53,0 0 0,-1 0 0,1 1 0,1 1 0,-1 0 0,1 0 0,-1 1 0,2 0 0,-1 1 0,1 1 0,0 0 0,0 0 1,1 1-1,0 0 0,1 0 0,0 1 0,0 0 0,1 0 0,-10 22 0,5-9-121,2 2 0,1-1 0,-10 44 0,16-58-42,1 0 1,1 0-1,0 0 1,0 0-1,1 0 0,0 1 1,1-1-1,0 0 0,1 0 1,0 0-1,0 0 1,7 15-1,-8-22-65,0 0 0,1-1-1,0 1 1,-1 0 0,1-1 0,0 1 0,0-1 0,1 1-1,-1-1 1,0 0 0,1 0 0,0 0 0,-1 0 0,1-1-1,0 1 1,0-1 0,0 0 0,5 2 0,-3-2-410,1 0 1,-1 0 0,1-1-1,0 0 1,-1 0-1,1 0 1,-1-1 0,1 0-1,10-3 1,5-3-2461,0-1 0,0-1 0,-1-2 0,20-12 0,-12 7-438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6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1 171 476,'7'-1'2217,"1"0"0,0 0 0,0 1 0,-1 0 0,9 2 0,36 12 6047,-42-9-7408,1 0 0,-1 1-1,0 0 1,0 1 0,-1 0-1,0 1 1,11 11 0,-10-7-606,0-1 0,-1 1 0,0 0 0,-1 1 0,-1 0 0,0 0 0,0 1 0,-2 0 0,1 0 0,-2 1 0,0-1 0,3 24 0,-5-18-168,-1 0-1,-1 0 0,-1 0 1,-4 24-1,5-39-70,-1 1-1,0-1 1,-1 1-1,1-1 1,-1 0 0,0 0-1,0 0 1,-1 0-1,0 0 1,1-1-1,-2 1 1,1-1-1,0 0 1,-1 1 0,0-2-1,0 1 1,0 0-1,0-1 1,-1 0-1,-6 4 1,11-7-11,-1 1 0,1-1 0,0 0 0,0 0 0,-1 0 0,1 0 0,0 0 0,-1 1 0,1-1 0,0 0 0,0 0 0,-1 0 0,1 0 0,0 0 0,-1 0 0,1 0 0,0 0 0,-1 0 0,1 0 0,0 0 0,-1-1 0,1 1 0,0 0 0,0 0 0,-1 0 0,1 0 0,0 0 0,-1 0 0,1-1 0,0 1 0,0 0 0,-1 0 0,1 0 0,0-1 0,0 1 0,0 0 0,-1 0 0,1-1 0,-2-15 0,9-16 0,20-52 0,3 2 0,4 1 0,68-116 0,-90 177-1457,0 1 0,2 1 0,24-27 0,-31 38 823,-1 0 1,1 1-1,0 0 1,0 1-1,1-1 1,0 1-1,0 1 1,0 0-1,0 0 1,1 0 0,15-4-1,-23 8 67,0 0 0,0 0-1,0-1 1,1 1 0,-1 0 0,0 0 0,0 0-1,0 0 1,1 0 0,-1 0 0,0 0-1,0 1 1,0-1 0,0 0 0,0 1-1,1-1 1,-1 1 0,0-1 0,0 1 0,2 1-1,-1 3-3441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7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1968,'1'16'23328,"14"-9"-21672,13 0-784,0-2-1,0-2 0,0 0 0,0-2 1,41-3-1,-17 2-284,1186 33-587,391 54 0,-1581-83 0,-27-2 0,0 0 0,0-2 0,39-3 0,-70 1 0,-1 0 0,1 0 0,-20-8 0,3 2 0,2 2 17,16 4-44,-1 0 1,1-1 0,0 0-1,0 0 1,0-1-1,-16-9 1,9 2-3215,10 8 1199,1 0 0,-1-1 0,1 0 0,0 0 0,1 0 0,-1 0 0,1-1 0,0 0-1,0 0 1,-4-7 0,1 1-1881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7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0 592,'14'11'29215,"-1"-2"-25977,29 19-5806,-29-20 4839,66 40-2251,130 88-21,-204-132 1,1 0 0,-1 1 0,0 0 0,0 0 0,0 0 0,-1 0 0,1 1 0,-1-1 0,-1 1 0,1 0 0,-1 1 0,0-1 0,0 0 0,-1 1 0,0 0 0,0-1 0,-1 1 0,0 0 0,1 14 0,-2-13 0,-2 1 0,1-1 0,-1 1 0,0-1 0,0 0 0,-1 0 0,0 0 0,-1 0 0,0-1 0,0 1 0,-1-1 0,0 0 0,0 0 0,0-1 0,-1 1 0,-7 5 0,-7 7 0,-2 0 0,0-2 0,0-1 0,-2 0 0,0-2 0,-1-1 0,-35 14 0,36-23-1632,-4-10-5159,22 3 4552,0-1-1,1 0 1,-1-1-1,1 1 1,-6-7-1,-5-4-518,3 4-1679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8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1648,'1'-3'1209,"6"-23"9329,-7 26-10345,0 0-1,0 0 0,0-1 1,0 1-1,0 0 0,0-1 1,0 1-1,0 0 0,0-1 0,0 1 1,0 0-1,0 0 0,0-1 1,1 1-1,-1 0 0,0 0 0,0-1 1,0 1-1,1-1 770,-1 1-770,1 0 0,-1-1 0,0 1 1,0 0-1,1 0 0,-1 0 1,0 0-1,0 0 0,1-1 0,-1 1 1,0 0-1,0 0 0,1 0 1,-1 0-1,0 0 0,1 0 1,-1 0-1,0 0 0,1 0 0,-1 0 1,0 0-1,0 0 0,1 0 1,-1 1-1,0-1 0,1 0 0,-1 0 1,0 0-1,0 0 0,1 0 1,0 1 768,-1 0-769,0-1 1,0 0-1,1 1 0,11 19 287,-1 1 0,-1 0-1,-1 0 1,-1 1 0,0 1-1,5 32 1,17 146 3116,-26-167-3476,3 94-119,-5 1 0,-20 178 0,7-159 0,13-118-2258,-6-52-1308,0-2-1973,1 1 0,0-32-1,0 13-681,3 14 2377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5 378 876,'-4'-34'7872,"10"-23"-2541,-2 22-3218,-2 18-1498,1 1-1,0 0 0,1 0 1,1 0-1,1 0 1,0 1-1,1 0 1,15-23-1,-19 31-512,1 1-1,-1 1 1,2-1 0,-1 1-1,1-1 1,-1 1 0,1 0-1,1 1 1,-1-1-1,1 1 1,0 0 0,0 1-1,0-1 1,0 1 0,0 1-1,1-1 1,0 1-1,-1 0 1,1 0 0,0 1-1,0 0 1,13-1 0,-12 4-45,0 0 0,0 0 1,0 0-1,-1 1 0,1 0 1,-1 1-1,1-1 1,-1 2-1,0-1 0,-1 1 1,8 5-1,66 66 259,-78-74-307,11 11 45,0 1-1,-1 1 1,-1 0-1,-1 0 1,0 1 0,0 0-1,9 25 1,-16-32 24,0-1 0,-1 1 1,0 0-1,0 0 0,-1 0 0,-1 0 1,1 0-1,-1 0 0,-1 0 0,0 0 1,0 0-1,-1 0 0,0 0 0,0-1 1,-1 1-1,0-1 0,-7 14 0,-6 6 198,-1-1-1,-1 0 1,-2-1-1,0-1 0,-2-1 1,-41 35-1,31-32-130,-2-1 0,-2-2-1,0-1 1,-60 27 0,70-44-98,26-6-46,-1 1 0,0-1 0,1 0 0,-1 0 0,1 0 0,-1 0 1,1 0-1,-1 0 0,0 0 0,1 0 0,-1 0 0,1-1 0,-1 1 0,1 0 1,-1 0-1,1 0 0,-1-1 0,1 1 0,-1 0 0,1-1 0,-1 1 1,1 0-1,-1-1 0,1 1 0,-1-1 0,1 1 0,0 0 0,-1-1 1,1 1-1,0-1 0,0 1 0,-1-1 0,1 1 0,0-1 0,0 0 0,0 1 1,-1-1-1,1 1 0,0-1 0,4-2 30,-1 1 1,1 1-1,-1-1 1,1 0-1,0 1 0,0 0 1,0 0-1,0 0 1,0 0-1,0 1 0,6-1 1,4 1 34,1 0 1,-1 0-1,1 2 1,-1 0 0,0 1-1,0 0 1,0 1-1,0 0 1,0 1 0,-1 1-1,0 0 1,0 1-1,0 0 1,-1 1-1,0 1 1,-1 0 0,0 0-1,0 1 1,-1 0-1,17 23 1,-13-14 36,-1 1 0,0 0 0,-2 1 0,0 0 0,-1 1-1,-1 0 1,-2 1 0,0 0 0,-1 0 0,-1 0 0,-1 1 0,0 26 0,-2-17-103,-2 1 0,-1-1 0,-1 0 0,-15 65 0,13-99 0,-5-14 0,-4-17 0,7 14-1021,2-1 0,0 0 0,0-20 0,-7-30-2670,10 60 1029,1 0 1,-1 0 0,1 0 0,1 0 0,1-9-1,-1 8-747,-1 0-606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9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2116,'3'4'18841,"12"6"-14392,11 4-5802,-19-10 3150,61 16-441,0-3 0,0-3 0,104 7 0,215-7-294,-313-13-794,-30-1-250,562-12 127,-588 5-567,-23-4-577,-28-6-1120,-18-5-7604,5-12-5735,38 24 11852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59.7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8,'-21'7'25138,"39"11"-19032,-2-4-6007,23 22 315,3-2-1,74 47 1,-51-38-239,-3-1-175,-18-13 0,61 51 0,-104-79 0,1 0 0,-1 0 0,0 1 0,0-1 0,0 0 0,0 1 0,0-1 0,0 0 0,0 1 0,0 0 0,0-1 0,-1 1 0,1-1 0,-1 1 0,1 0 0,-1-1 0,0 1 0,0 0 0,1 0 0,-1-1 0,0 1 0,-1 0 0,1-1 0,0 1 0,0 0 0,-1-1 0,1 1 0,-1 0 0,1-1 0,-1 1 0,0-1 0,0 1 0,0-1 0,0 1 0,0-1 0,-2 3 0,-5 5 0,-1 1 0,0-2 0,-1 1 0,-13 8 0,-4 4 0,-14 21 0,3 0 0,1 3 0,2 1 0,-40 71 0,44-69 0,13-21-1917,-14 2-5676,29-27 6841,-1 0 0,0-1 0,1 1 0,-1 0 0,0-1 0,0 0 0,0 0 0,-1 0-1,1-1 1,0 1 0,0-1 0,0 0 0,0 0 0,-1-1 0,-5 0 0,-6-4-4189,5-4 242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76 712,'-2'-17'7952,"-3"-21"5042,5 37-12768,0 1-1,0-1 0,0 0 1,0 0-1,0 1 1,0-1-1,0 0 1,0 0-1,0 1 1,1-1-1,-1 0 0,0 0 1,0 1-1,1-1 1,-1 0-1,0 1 1,1-1-1,-1 0 1,1 1-1,-1-1 0,1 1 1,-1-1-1,1 1 1,-1-1-1,1 1 1,-1-1-1,1 1 0,0-1 1,-1 1-1,1 0 1,0-1-1,-1 1 1,1 0-1,0 0 1,0 0-1,1-1 0,-1 2-149,0 0 0,0 0 0,-1 0 0,1 0 0,0 0 0,0 0 0,-1 0 0,1 0 0,0 0 0,-1 0 0,1 0 0,-1 0 0,1 0 0,-1 1 0,0-1 0,0 0 0,1 0 0,-1 0 0,0 3 0,4 26 548,5 208-320,13 135 16,-11-300-798,-5-46-6,-2 0 1,-1 0 0,0 1-1,-2-1 1,-2 1-1,-4 37 1,5-64 317,0-1 1,0 0 0,0 0 0,0 1 0,0-1 0,0 0-1,0 1 1,0-1 0,0 0 0,0 1 0,0-1-1,0 0 1,0 1 0,0-1 0,0 0 0,0 1 0,0-1-1,0 0 1,-1 0 0,1 1 0,0-1 0,0 0-1,0 0 1,-1 1 0,1-1 0,0 0 0,0 0-1,0 1 1,-1-1 0,1 0 0,0 0 0,-1 0 0,1 0-1,0 1 1,0-1 0,-1 0 0,1 0 0,0 0-1,-1 0 1,1 0 0,0 0 0,-1 0 0,-6-14-5465,-3-28-3846,8 23 5748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0.5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37 267 2464,'-1'-5'842,"-3"-13"2367,0 1-1,2-1 0,0 0 1,1-27-1,1 40-2635,1-1 0,0 0 1,1 1-1,-1-1 0,1 1 0,0-1 0,4-6 0,-3 7-465,0 0 1,0 0-1,1 1 1,-1-1-1,1 1 1,0 0-1,0 0 0,8-5 1,-2 3-8,0-1 0,1 2 0,-1-1 0,1 2 0,0-1 0,1 1 0,-1 1 0,1 0 0,-1 1 0,1 0 0,14 0 0,-22 2-42,0 0 0,-1 0-1,1 1 1,0-1 0,0 1-1,-1 0 1,1 0 0,0 0 0,-1 1-1,1-1 1,-1 1 0,0 0-1,0 0 1,1 0 0,4 5-1,-5-4-10,-1 0-1,1 1 0,-1-1 1,0 1-1,0 0 0,0 0 1,-1 0-1,1 0 0,-1 0 0,0 0 1,0 0-1,-1 0 0,1 0 1,-1 0-1,0 1 0,0-1 1,-1 6-1,-1 4 9,0-1 0,-1 1 0,-1-1 0,0 0 0,-1 0 0,0 0 0,-1 0-1,-1-1 1,-15 23 0,4-11-17,-1 0 0,-1 0-1,-32 28 1,33-35-6,0-1 0,-2 0 0,1-2 0,-35 18 0,54-32-35,1 0 0,0 0 0,0 0 0,-1 1 0,1-1 0,0 0 0,0 0 0,-1 0 0,1 0 0,0 0 0,0 1 0,0-1 0,-1 0 0,1 0 0,0 0 0,0 1 0,0-1 0,0 0 0,-1 0 0,1 1 0,0-1 0,0 0 0,0 0 0,0 1-1,0-1 1,0 0 0,0 1 0,0-1 0,0 0 0,0 0 0,0 1 0,0-1 0,0 0 0,0 0 0,0 1 0,0-1 0,0 0 0,0 1 0,0-1 0,1 0 0,11 14-46,36 18 44,-20-15 62,-13-6-38,98 77 492,-97-74-547,-1 1 0,0 0-1,-1 1 1,21 31-1,-28-26-1123,-3-13-5789,13-13-3614,-9 1 6536,-1 2 116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15 1456,'31'-14'10216,"-6"13"-3842,-23 2-6239,0 0 0,0 0-1,-1 1 1,1-1 0,-1 0-1,1 1 1,-1-1-1,1 1 1,-1-1 0,0 1-1,0-1 1,0 1 0,0 0-1,0 0 1,0 0 0,0 0-1,-1-1 1,1 1-1,-1 0 1,1 0 0,-1 0-1,0 0 1,0 0 0,0 0-1,0 0 1,0 0-1,0 1 1,-1 1 0,2 1-111,-2 1 0,1-1 0,0 1 1,-1-1-1,0 0 0,0 1 1,-1-1-1,0 0 0,1 0 0,-2 0 1,1 0-1,-1 0 0,1 0 0,-1-1 1,0 1-1,-1-1 0,1 0 1,-1 0-1,0 0 0,0 0 0,0-1 1,-8 5-1,-4 1-47,0-1 0,0-1-1,-1-1 1,0-1 0,-25 6 0,10-3-54,15-3 53,-1 1 0,1 1 0,1 1 0,-1 1 0,-28 19 0,-71 66 125,89-69 22,-1-2 0,-1 0-1,-2-2 1,-42 23 0,66-41-165,-42 21-551,-1-2 0,-66 18 1,116-40 438,-1 0 0,1 0 1,0 1-1,-1-1 0,1 0 0,0 0 0,-1 0 1,1 0-1,-1 0 0,1 0 0,0 1 1,-1-1-1,1 0 0,-1 0 0,1 0 0,-1-1 1,1 1-1,0 0 0,-1 0 0,1 0 1,-1 0-1,1 0 0,0 0 0,-1-1 0,1 1 1,0 0-1,-1 0 0,1 0 0,0-1 1,-1 1-1,0-1 0,6-11-4610,18-14-2239,-5 14 4319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0.9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169 173 1548,'7'3'20257,"4"1"-17463,12 5-1905,2-1-345,1-1 0,-1-1 0,1-1 0,45 2 0,-53-6-643,0-1 0,0-1 0,0 0-1,-1-2 1,1 0 0,0-1 0,30-10 0,-44 12 31,1 0 0,-1-1 1,0 1-1,1-1 1,-1 0-1,0 0 1,-1 0-1,1 0 0,-1-1 1,1 1-1,-1-1 1,0 0-1,0 0 1,-1 0-1,1-1 1,-1 1-1,0-1 0,0 1 1,0-1-1,1-8 1,-2 9 58,-1 1 0,0 0 0,0-1 1,0 1-1,0-1 0,-1 1 0,1 0 0,-1-1 1,0 1-1,0 0 0,0-1 0,0 1 0,-1 0 1,1 0-1,-1 0 0,0 0 0,0 0 0,0 1 1,0-1-1,-1 1 0,1-1 0,-1 1 0,1 0 1,-1 0-1,0 0 0,0 0 0,0 0 0,0 1 1,0-1-1,-5-1 0,-9-3 156,0 1 1,0 1-1,0 0 0,-1 1 1,1 1-1,-1 0 0,0 2 1,0 0-1,1 1 1,-1 0-1,-24 7 0,14-2 176,1 1 1,0 1-1,0 2 0,1 1 0,0 1 0,-33 21 0,49-27-242,1 1-1,0 0 0,0 0 0,1 0 0,0 1 0,1 1 0,0-1 1,0 1-1,0 1 0,1-1 0,1 1 0,-8 17 0,11-20-52,-1 0 0,1 1 0,1-1-1,0 1 1,0-1 0,0 1-1,1 0 1,0-1 0,0 1-1,1 0 1,0-1 0,0 1 0,1-1-1,0 1 1,0-1 0,1 0-1,0 0 1,0 0 0,6 9 0,-4-7-76,0-1 0,0 0 0,1 0 1,0 0-1,1-1 0,0 0 1,0 0-1,0-1 0,1 1 1,0-2-1,0 1 0,0-1 0,1 0 1,0-1-1,0 0 0,0-1 1,0 0-1,1 0 0,-1 0 1,1-2-1,0 1 0,-1-1 0,1 0 1,0-1-1,16-2 0,11-2-2007,45-11 0,35-15-5400,50-10-5082,-109 30 8792,-30 4 2195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01.3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184 931 784,'20'-16'1367,"0"0"1,-1-2-1,-1 0 0,-1-1 1,22-30-1,-28 34-48,-1-1-1,-1 0 1,0 0-1,-2-1 1,1 0-1,-2-1 1,0 1 0,3-24-1,-8 40-1140,-1-1 0,1 0-1,-1 0 1,0 1-1,0-1 1,0 0 0,0 0-1,0 1 1,0-1 0,0 0-1,0 1 1,-1-1 0,1 0-1,-1 0 1,1 1 0,-1-1-1,0 1 1,0-1-1,0 1 1,0-1 0,0 1-1,0-1 1,0 1 0,0 0-1,0 0 1,-1-1 0,-1 0-1,0 1 12,0-1 0,0 1 0,-1 0 0,1 0 0,-1 1 0,1-1 0,-1 1 0,1 0-1,-1 0 1,1 0 0,-1 0 0,-5 1 0,-7 2 113,1 1 0,0 0 0,1 1 0,-1 1 0,-14 7 0,13-2-173,0 0 0,1 1-1,0 0 1,0 1-1,2 1 1,0 0-1,0 1 1,1 0 0,1 1-1,1 0 1,-11 22-1,12-22-53,1 1-1,1 1 0,1 0 1,0 0-1,1 0 0,1 1 1,1-1-1,0 1 0,2 0 1,0 0-1,3 28 0,-2-39-65,1-1 0,1 1 0,-1-1 0,1 1-1,1-1 1,-1 0 0,1 0 0,0 0 0,1 0 0,0-1-1,0 1 1,0-1 0,1 0 0,6 7 0,-6-10-4,-1 0 0,1 0 0,0 0 0,0 0 0,0-1 0,0 0 0,0 0 1,1 0-1,-1-1 0,1 1 0,-1-1 0,1-1 0,-1 1 0,1-1 0,0 0 1,-1 0-1,1-1 0,-1 1 0,11-4 0,2 0-28,0-1 0,0 0 0,0-2-1,-1 0 1,1-1 0,-2-1 0,1 0 0,19-16 0,-13 6-70,0-1-1,-2 0 1,0-2 0,29-40 0,-6-3-96,-4-3 1,-2-2 0,29-75 0,-9-3 304,74-307 0,-186 533 1059,21-21-1112,3 1 0,-36 94 1,21-44-5188,-7-3-9646,31-75 6154,11-20 4581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13.2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70 2144,'8'-9'16474,"-8"9"-16151,20 13 6048,16 26-3507,7 18-1303,48 85 0,-30-44-1246,-42-71-273,-10-15-33,0 0 0,-1 0 0,-1 1 0,0 0-1,-1 0 1,0 0 0,-1 1 0,5 20 0,-9-34-10,-1 1 1,0 0-1,0 0 1,0 0-1,0 0 0,0 0 1,0 0-1,0 0 1,0 0-1,0 0 0,0 0 1,-1 0-1,1 0 1,0 0-1,-1 0 0,1 0 1,-1 0-1,1-1 1,-1 1-1,1 0 0,-1 0 1,1 0-1,-1-1 1,0 1-1,1 0 1,-1-1-1,0 1 0,0 0 1,0-1-1,-1 1 1,0 0-13,-1-1 1,1 1-1,-1-1 1,0 1-1,1-1 1,-1 0-1,0 0 1,1 0-1,-1-1 1,0 1-1,-2-1 1,-10-3-123,1 0 1,-26-12-1,39 15 125,-9-4-53,0 0 0,1-1 1,0 0-1,0-1 0,1 0 0,-1-1 1,1 1-1,1-1 0,0-1 1,-9-12-1,11 14-33,1 0 0,0 0 0,0 0 0,1 0 1,0-1-1,0 1 0,1-1 0,0 0 0,0 0 0,1 1 1,0-2-1,0 1 0,1 0 0,1-15 0,-1 23 94,-1-1 0,1 1 0,0-1-1,0 0 1,0 1 0,0-1-1,0 1 1,0-1 0,0 1 0,0-1-1,0 0 1,0 1 0,1-1 0,-1 1-1,0-1 1,0 1 0,0-1 0,1 1-1,-1-1 1,0 1 0,1-1 0,-1 1-1,0-1 1,1 1 0,-1 0 0,1-1-1,-1 1 1,0-1 0,1 1-1,-1 0 1,1 0 0,-1-1 0,1 1-1,-1 0 1,1 0 0,-1-1 0,1 1-1,0 0 1,-1 0 0,1 0 0,-1 0-1,1 0 1,-1 0 0,1 0 0,0 0-1,-1 0 1,1 0 0,-1 0 0,1 0-1,-1 1 1,1-1 0,-1 0-1,1 0 1,-1 1 0,1-1 0,-1 0-1,1 0 1,-1 1 0,1 0 0,1 0 24,-1 0 0,0 0 0,0 1 1,0-1-1,0 1 0,0-1 0,-1 0 0,1 1 1,0 0-1,-1-1 0,1 1 0,-1-1 1,1 1-1,-1 0 0,0-1 0,0 1 1,0 0-1,0-1 0,0 1 0,0 0 0,-1 3 1,0 0 19,-1 0-1,0 0 1,0-1 0,-1 1 0,1 0 0,-1-1 0,0 0 0,-1 0 0,1 1 0,-1-2 0,1 1-1,-1 0 1,0-1 0,-1 0 0,1 0 0,0 0 0,-1 0 0,0-1 0,0 0 0,1 0 0,-1 0-1,0 0 1,-1-1 0,1 0 0,-7 1 0,8-2-41,-1 1 0,1-1 0,-1 0 0,0 0 0,1-1-1,-1 1 1,0-1 0,1 0 0,-1 0 0,1-1 0,-1 0 0,1 1 0,0-1 0,0-1 0,0 1-1,0 0 1,0-1 0,0 0 0,1 0 0,-1 0 0,1 0 0,0-1 0,0 0 0,0 1 0,1-1-1,-1 0 1,1 0 0,-4-8 0,-16-39-28,22 51 30,-1 0-1,1 0 0,0 0 0,-1-1 0,1 1 1,0 0-1,0 0 0,-1 0 0,1 0 0,0 0 1,-1 0-1,1 0 0,0 0 0,-1 0 0,1 0 1,0 0-1,-1 0 0,1 0 0,0 0 0,-1 0 1,1 0-1,0 0 0,-1 0 0,1 0 0,0 0 1,-1 0-1,1 1 0,0-1 0,0 0 0,-1 0 1,1 0-1,0 1 0,0-1 0,-1 0 0,1 0 0,0 1 1,0-1-1,0 0 0,-1 0 0,1 1 0,0-1 1,0 0-1,0 1 0,0-1 0,0 0 0,-1 1 1,-10 14 123,11-15-111,-4 6 12,-36 45 1078,37-48-1034,0 1 0,0-1 0,-1 0 0,1 0 0,-1-1 0,0 1 0,1-1 0,-1 0 0,0 0 0,-1 0 0,1 0 0,-5 1 0,7-3-71,1 0 0,0 0 0,-1 0 0,1 0 0,-1 0 0,1 0 0,0-1 0,-1 1 0,1 0 0,0-1 0,-1 1 0,1-1 0,0 1 0,-1-1 0,1 1 0,0-1 0,0 0 0,0 0 0,0 0 0,0 0 0,-2-2 0,-17-32 0,16 22 0,0 1 0,1-1 0,-2-25 0,4 29 0,-2-15 0,2 0 0,0 1 0,1-1 0,2 0 0,0 0 0,11-46 0,-4 50-2343,1 1-3405,8-19-8133,-10 10 8777,-7 18 1957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13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0 188 2348,'0'-1'679,"0"-1"-1,1 0 0,-1 0 1,0 1-1,1-1 0,-1 0 1,1 1-1,-1-1 0,1 1 1,0-1-1,0 0 0,-1 1 1,1-1-1,0 1 0,2-2 1,23-15 6627,-12 13-4975,0 0-1,29-5 1,-9 2-1064,-23 4-976,-1 0 0,1 0 0,-1-1 0,11-7 0,-19 11-363,0-1 1,1 1-1,-1 0 1,0-1-1,0 0 1,0 1-1,-1-1 1,1 0-1,0 0 1,-1 0-1,1-1 1,-1 1-1,1 0 1,-1 0-1,0-1 1,0 1-1,0-1 1,0 1-1,-1-1 0,1 1 1,-1-1-1,1 1 1,-1-1-1,0-2 1,-1 3-315,1 0 0,-1 1 0,0-1 0,0 1 0,0-1 1,0 1-1,0-1 0,0 1 0,0-1 0,0 1 0,0 0 0,-1 0 0,1 0 0,0 0 0,-1 0 1,1 0-1,-1 0 0,1 0 0,-1 0 0,0 1 0,1-1 0,-1 1 0,0-1 0,1 1 0,-1 0 1,0-1-1,-2 1 0,-3-1-1535,0 1 0,1-1 1,-1 1-1,0 0 0,-10 2 1,-3 2-1965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13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27 2780,'14'-27'21568,"-13"27"-21337,-1 0 0,1 0 0,-1 0-1,1 0 1,-1 0 0,1 0-1,-1 0 1,1 0 0,-1 1-1,1-1 1,-1 0 0,1 0-1,-1 0 1,1 1 0,-1-1 0,0 0-1,1 0 1,-1 1 0,1-1-1,-1 0 1,0 1 0,1-1-1,-1 0 1,0 1 0,1-1-1,-1 1 1,0-1 0,1 0 0,-1 1-1,0-1 1,0 2 0,4 4-59,-2 1 0,1-1 1,-1 1-1,0 0 1,2 14-1,1 48-171,-3 1 0,-9 103-1,-1-24 0,8 32 0,2-84 0,-4 1 0,-23 156 0,20-233 0,0-1 0,-2 1 0,0-1 0,-1 0 0,-1-1 0,-1 0 0,0 0 0,-2-1 0,-21 26 0,28-38 0,-1 0 0,0 0 0,0 0 0,-1-1 0,0 0 0,0 0 0,0-1 0,0 0 0,-1 0 0,1-1 0,-15 4 0,15-5 0,0-1 0,0-1 0,0 1 0,0-1 0,1 0 0,-1-1 0,0 0 0,0 0 0,0 0 0,1-1 0,-1 0 0,1 0 0,-1-1 0,1 0 0,0 0 0,-7-5 0,2 0 0,0 0 0,1-1 0,0 0 0,0-1 0,1 0 0,0-1 0,1 1 0,0-2 0,1 1 0,0-1 0,1 0 0,1-1 0,0 1 0,0-1 0,-3-15 0,-4-24 0,2 0 0,-6-76 0,16 121 0,-1-18-1408,1 0 0,1 1-1,2-1 1,0 0 0,12-40 0,-4 12-554,-10 51 1396,-1 1 0,1-1 0,-1 1 0,0-1 0,1 1 1,-1-1-1,0 1 0,0-1 0,0 1 0,-1-1 0,1 1 0,0 0 0,0-1 0,-1 1 0,1-1 0,-1 1 0,1-1 1,-1 1-1,0 0 0,1-1 0,-1 1 0,0 0 0,0 0 0,0 0 0,0-1 0,0 1 0,0 0 0,0 0 0,-2-1 0,-6-1-3044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14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2644,'-5'7'11140,"2"3"-3829,6 11-1296,-2-18-6571,1 1 0,-1-1 0,0 1 0,1-1 0,0 0 0,0 0 0,0 0 0,5 5 0,-15 13-12789,3-7 9538,-1 2 169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29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870 0 468,'1'24'887,"0"-21"-760,-1 0 0,1-1 0,-1 1 0,0 0 0,1 0 0,-1 0 0,-1 0 0,1 0 0,0-1 0,-1 1 0,1 0 0,-1 0 0,0 0 0,0-1 0,0 1 0,0-1 0,-1 1 0,1-1 0,-1 1 0,0-1 0,1 0 0,-1 1 0,0-1 0,0 0 0,0 0 0,-1-1 0,1 1 0,0 0 0,-1-1 0,-3 3 0,-15 9-143,1 2-1,0 0 1,2 1-1,-1 1 1,2 1-1,0 1 1,-18 27-1,-39 41-71,-440 385-3097,435-406 1874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36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151 361 992,'-4'-13'22212,"-3"5"-17325,-5-2-2570,2 2-6,-67-60-2263,77 68-48,0 0 0,-1 0 0,1 0 0,-1 0 0,1 0 0,0 0 0,-1 0 0,1 0 0,0 0 0,-1 0 0,1 0 0,-1 1 0,1-1 0,0 0 0,-1 0 0,1 0 0,0 0 0,-1 1 0,1-1 0,0 0 0,0 0 0,-1 0 0,1 1 0,0-1 0,0 0 0,-1 1 0,1-1 0,0 0 0,0 1 0,0-1 0,-1 0 0,1 1 0,0-1 0,0 0 0,0 1 0,0-1 0,0 0 0,0 1 0,0-1 0,0 0 0,0 1 0,0-1 0,0 1 0,0-1 0,0 0 0,0 1 0,0-1 0,0 0 0,0 1 0,0-1 0,1 1 0,-3 21 0,2-16 0,1 1 0,-1-1 0,1 1 0,1-1 0,-1 1 0,1-1 0,0 0 0,0 1 0,6 9 0,-6-13 0,-1-1 0,1 1 0,0-1 0,0 1 0,0-1 0,0 0 0,0 0 0,0 0 0,1 0 0,-1 0 0,1 0 0,-1-1 0,1 1 0,0-1 0,0 1 0,-1-1 0,1 0 0,0 0 0,0-1 0,0 1 0,0-1 0,6 1 0,-5-2 0,0 0 0,-1-1 0,1 1 0,-1-1 0,0 1 0,1-1 0,-1 0 0,0-1 0,0 1 0,0 0 0,-1-1 0,1 0 0,2-3 0,32-40 0,60-121 0,-93 161 0,-1-1 0,0 1 0,-1-1 0,0 0 0,0 0 0,0 0 0,-1 0 0,0 0 0,0 0 0,-1-1 0,0 1 0,0 0 0,-1 0 0,0 0 0,0 0 0,-4-13 0,2 18 0,1-1 0,-1 1 0,0 0 0,0 0 0,0 0 0,0 0 0,-1 0 0,1 1 0,-1-1 0,1 1 0,-1 0 0,1 0 0,-1 0 0,1 1 0,-1-1 0,-5 1 0,2 0 0,-11-1 0,0 2 0,1 0 0,-26 5 0,39-5 0,0 0 0,0 0 0,0 1 0,0-1 0,0 1 0,0 0 0,0 0 0,1 0 0,-1 0 0,1 1 0,-1-1 0,1 1 0,0 0 0,0 0 0,0 0 0,1 1 0,-1-1 0,1 1 0,-4 6 0,-30 50 0,8-17 0,27-42 0,1 0 0,-1 0 0,1 0 0,-1 0 0,1 0 0,-1 0 0,1 0 0,0 0 0,-1 0 0,1 0 0,0 0 0,0 0 0,0 1 0,0-1 0,0 0 0,0 0 0,0 0 0,0 0 0,0 0 0,1 0 0,-1 0 0,0 0 0,1 0 0,-1 0 0,1 0 0,-1 0 0,1 0 0,0 0 0,-1 0 0,2 2 0,0-2 2,0 0 0,0 0 0,0 0-1,0 1 1,-1-1 0,1 1 0,-1 0 0,1-1 0,-1 1 0,1 0-1,-1 0 1,0 0 0,0 0 0,0 0 0,0 0 0,0 0 0,-1 0 0,1 0-1,0 4 1,-1-5-6,0 0 1,0 0-1,0 0 0,0 0 0,1 0 1,-1 0-1,0 0 0,0 0 0,1 0 1,-1-1-1,1 1 0,-1 0 0,0 0 1,1 0-1,0 0 0,-1 0 0,1-1 1,0 1-1,-1 0 0,1 0 0,0-1 0,0 1 1,-1-1-1,1 1 0,0 0 0,0-1 1,0 0-1,0 1 0,0-1 0,0 0 1,0 1-1,0-1 0,0 0 0,0 0 1,0 0-1,0 0 0,0 0 0,0 0 0,0 0 1,0 0-1,0 0 0,0 0 0,0-1 1,0 1-1,0 0 0,0-1 0,0 1 1,0-1-1,0 1 0,0-1 0,12-5-3779,-2 0 0,1-1 1,-1 0-1,14-11 0,4-3-2699,-11 10 2526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36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16 1296,'-24'-8'27194,"18"12"-24932,6-4-2006,1 2-216,0 0 1,0 0 0,0 0 0,0 0 0,1 0 0,-1 0 0,1-1 0,-1 1 0,1-1 0,0 1 0,0-1 0,0 1 0,-1-1-1,1 0 1,0 0 0,1 0 0,-1 0 0,0 0 0,0-1 0,0 1 0,0-1 0,3 1 0,59 13 777,235 24-818,-284-36 0,-10-1 0,-13-6 0,4 3 0,-53-37-5679,40 25-683,17 13 5818,-1 0-1,0 0 1,0 0 0,1 1-1,-1-1 1,1 0 0,-1 0-1,1 0 1,-1 0-1,1 0 1,-1 0 0,1 0-1,0 0 1,0 0 0,-1 0-1,1 0 1,0-1-1,0 1 1,0 0 0,0 0-1,0 0 1,1 0 0,-1 0-1,0 0 1,0 0 0,1 0-1,-1 0 1,1 0-1,0-2 1,5-3-3251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37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192 117 960,'-72'6'18026,"25"3"-12242,47-9-5722,0 1 1,-1-1 0,1 0-1,0 0 1,0 0 0,-1 0-1,1 0 1,0 1 0,-1-1-1,1 0 1,0 0 0,-1 0-1,1 0 1,0 0 0,-1 0 0,1 0-1,0 0 1,0 0 0,-1 0-1,1 0 1,0 0 0,-1 0-1,1 0 1,0 0 0,-1 0-1,1-1 1,0 1 0,-1 0-1,1 0 1,0 0 0,0 0-1,-1-1 1,1 1 0,0 0 0,0 0-1,0-1 1,-1 1 0,1 0-1,0 0 1,0-1 0,0 1-1,-1 0 1,1 0 0,0-1-1,0 1 1,0 0 0,0-1-1,0 1 1,0-1 0,10-18 947,23-18-787,-21 29-195,0-1 1,0 2-1,1 0 0,0 0 0,0 1 0,1 1 0,-1 0 1,1 1-1,0 0 0,1 1 0,-1 1 0,0 0 0,1 1 0,-1 0 1,1 1-1,-1 1 0,1 1 0,-1 0 0,1 0 0,-1 2 1,20 6-1,-32-9 8,1 0 1,-1 0 0,1 0 0,-1 0-1,0 1 1,0-1 0,1 1-1,-1-1 1,0 1 0,0 0-1,-1 0 1,1 0 0,0 0 0,-1 0-1,1 0 1,-1 0 0,1 0-1,-1 1 1,0-1 0,0 0-1,0 1 1,0-1 0,-1 1-1,1-1 1,-1 1 0,1 0 0,-1-1-1,0 1 1,0-1 0,0 1-1,0 0 1,-1-1 0,1 1-1,-1-1 1,1 1 0,-1-1 0,0 1-1,0-1 1,0 1 0,0-1-1,-1 0 1,1 0 0,-3 3-1,-5 10 120,-1-1-1,-1-1 0,-1 0 0,-25 23 0,-95 69-89,87-72-53,2 1 1,-56 59-1,86-80-11,-20 23 20,32-34-20,-1 0-1,1 0 1,0-1-1,0 1 1,0 0-1,0 0 1,0 0 0,1 0-1,-1 0 1,0 0-1,1 0 1,0 0-1,-1 0 1,1 1-1,0-1 1,0 0-1,0 0 1,1 2-1,-1-3 2,1 0 0,0 0 0,-1-1-1,1 1 1,0 0 0,-1-1 0,1 1-1,0 0 1,0-1 0,-1 1-1,1-1 1,0 0 0,0 1 0,0-1-1,0 0 1,0 1 0,0-1 0,0 0-1,0 0 1,0 0 0,0 0 0,0 0-1,-1 0 1,1 0 0,0 0 0,0 0-1,2-1 1,32-4 72,-27 3-55,30-5-5,62-11 122,115-6 0,-113 20-137,-100 4 0,-30-16-49,19 7-1395,-18-19-8737,26 26 9520,0 1 0,1 0 0,-1-1-1,0 1 1,1-1 0,0 0 0,-1 1 0,1-1 0,0 1 0,0-1 0,0 1 0,0-1 0,0 0-1,0 1 1,1-1 0,-1 1 0,0-1 0,1 1 0,-1-1 0,1 1 0,0-1 0,-1 1 0,2-2-1,4-7-2908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1059 123 296,'26'-22'3682,"-17"16"-2150,-1-1 0,0 1 0,-1-2 0,1 1-1,-1-1 1,-1 0 0,1 0 0,-2 0 0,8-15 0,-12 23-1471,-1 0 1,0 0-1,0-1 0,0 1 0,0 0 1,0-1-1,0 1 0,1 0 0,-1-1 0,0 1 1,0 0-1,0 0 0,0-1 0,0 1 1,0 0-1,0-1 0,0 1 0,0 0 1,-1-1-1,1 1 0,0 0 0,0-1 1,0 1-1,0 0 0,0-1 0,0 1 1,-1 0-1,1 0 0,0-1 0,0 1 0,0 0 1,-1 0-1,1-1 0,0 1 0,0 0 1,-1 0-1,1 0 0,0 0 0,-1-1 1,1 1-1,0 0 0,-1 0 0,-19 1 675,-20 11-571,-45 27 75,-89 53-1,41-20-218,-225 95-212,202-105-2651,142-58 1693,1 1 1,-1-2-1,0 0 1,-16 1-1,10-3-2425,1 0-1,-28-4 0,26 1 740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38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558 36 476,'11'-9'4757,"15"-17"15803,-48 34-19373,-1-1-1,-45 9 1,2-2-1058,26-3-85,-22 5-14,2 3 0,-83 36-1,123-41-36,2-2 40,27-22 207,-9 10-234,6 42-86,-5-24 83,-1 1 0,0 0 0,-2 0 0,0 0 0,-8 26 0,-32 92 3,10-38 87,83-186 528,-39 67-635,2 0 1,0 0-1,2 2 0,0 0 1,1 0-1,32-25 0,-44 39 50,0 1-1,0-1 0,0 1 0,0 0 1,1 0-1,-1 1 0,1-1 0,-1 1 1,1 1-1,0-1 0,0 1 0,0 0 1,0 0-1,0 0 0,0 1 1,0 0-1,0 1 0,1-1 0,-1 1 1,0 0-1,-1 0 0,1 1 0,0 0 1,0 0-1,-1 0 0,1 1 0,-1 0 1,1 0-1,-1 0 0,0 1 0,0-1 1,4 6-1,-3-3-3,0 1 0,-1 0 0,0 0 0,0 0 0,-1 1 0,0-1 0,0 1 0,-1 0 0,1 0 0,-2 1 0,1-1 0,-1 1 0,-1-1 0,0 1 0,0 0 0,0-1 0,-1 1-1,-1 0 1,-1 11 0,-2 12 97,-2 0 0,0-1-1,-23 59 1,17-56-129,-2-1 0,-1 0 0,-2-1 0,-34 49 0,39-65 0,-1 0 0,0-1 0,-1-1 0,-1 0 0,0-1 0,-1 0 0,0-1 0,-1-1 0,-33 16 0,19-19-131,30-9 116,0 1-1,0 0 0,1 0 1,-1 0-1,0 0 0,0-1 1,0 1-1,0 0 0,1-1 0,-1 1 1,0 0-1,1-1 0,-1 1 1,0-1-1,1 0 0,-1 1 1,0-1-1,1 1 0,-1-1 0,1 0 1,-1-1-1,0 0-40,0-1 0,1 1 1,-1-1-1,1 1 0,0-1 0,0 1 0,0-1 1,0 0-1,0 1 0,1-1 0,-1 1 0,1-1 1,0 1-1,0-1 0,-1 1 0,2-1 0,-1 1 1,2-3-1,20-33-4806,2 1 1,1 1-1,2 1 0,33-31 1,-35 37 998,-2 3 831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38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74 736,'8'-7'2227,"5"-5"1810,0 1 0,0 0 0,1 1 0,21-12-1,-102 45 2085,-47 0-5405,19-4-607,28-6-79,47-10-29,0 1 0,0 0 0,0 1 0,0 2 0,1 0 0,-20 10 0,38-17-1,0 0-1,1 1 1,-1-1-1,0 1 1,0-1 0,0 0-1,1 1 1,-1-1-1,0 1 1,0 0 0,1-1-1,-1 1 1,0 0-1,1-1 1,-1 1-1,1 0 1,-1-1 0,1 1-1,0 0 1,-1 0-1,1 0 1,-1 0 0,1-1-1,0 1 1,0 0-1,0 0 1,0 0-1,-1 0 1,1 0 0,0 0-1,1 1 1,19 19-2,6 6 25,-20-14-14,-1-1-1,-1 1 1,0 0-1,0 0 1,-2 0 0,1 0-1,-2 1 1,0-1-1,0 1 1,-3 21 0,-3 17 112,-15 68-1,18-113-99,-5 21 279,0 0 0,-3-1 0,0 0 0,-1 0 0,-21 32 1,78-98 170,-11 2-471,45-36 0,-63 59 0,1 1 0,0 0 0,1 2 0,0 0 0,24-10 0,-39 20 0,-1 0 0,0 0 0,1 0 0,0 0 0,-1 1 0,1-1 0,-1 1 0,1 0 0,0 0 0,-1 0 0,1 1 0,0-1 0,-1 1 0,1 0 0,-1 0 0,1 0 0,-1 0 0,5 3 0,-3-1 0,1 1 0,0 0 0,-1 0 0,0 1 0,0 0 0,0-1 0,-1 2 0,0-1 0,5 8 0,0 1 0,-2 0 0,0 0 0,0 1 0,-1 0 0,-1 0 0,-1 1 0,5 29 0,-7-26 0,-1-1 0,0 1 0,-2-1 0,0 1 0,-1 0 0,-1-1 0,-1 0 0,0 0 0,-2 0 0,0 0 0,-1-1 0,0 0 0,-2 0 0,0-1 0,0 0 0,-2-1 0,0 0 0,-1 0 0,0-1 0,-1-1 0,-28 23 0,-120 79 0,146-109-1619,14-19-2166,15-20-3862,29-42-6032,-23 42 9422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0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33 103 1424,'-19'25'11831,"8"4"-4672,10-23-6609,0 0 1,0 0-1,1 1 0,0-1 1,0 0-1,1 0 1,-1 0-1,3 10 0,-2-12-528,0 0-1,0 0 0,1 0 1,-1 1-1,1-1 1,0 0-1,0-1 0,1 1 1,-1 0-1,1-1 1,-1 1-1,1-1 0,0 0 1,0 0-1,1 0 1,-1 0-1,1-1 0,-1 1 1,1-1-1,0 0 1,0 0-1,0 0 0,0 0 1,0-1-1,0 0 1,7 2-1,-1-3 10,-1 0 1,1-1-1,-1 0 0,1 0 1,-1-1-1,0 0 0,1-1 0,-1 0 1,0 0-1,-1-1 0,1 0 1,-1-1-1,0 0 0,0 0 1,0-1-1,0 0 0,7-8 0,-9 9-41,0-1-1,-1-1 0,1 1 0,-1-1 1,-1 1-1,1-1 0,-1-1 1,0 1-1,-1-1 0,0 1 0,0-1 1,0 0-1,-1 0 0,-1 0 0,1-1 1,-1 1-1,0 0 0,-1-1 1,0 1-1,-1-9 0,0 14 9,1-1 1,-1 1-1,0-1 0,0 1 0,0-1 0,0 1 1,0 0-1,-1-1 0,1 1 0,-1 0 1,0 0-1,0 0 0,0 1 0,-1-1 1,1 0-1,-1 1 0,1-1 0,-1 1 0,0 0 1,-4-3-1,3 3 5,-1 1 1,1 0 0,-1-1-1,1 1 1,-1 1 0,1-1-1,-1 1 1,0-1-1,1 1 1,-1 1 0,0-1-1,1 1 1,-9 1-1,2 2 4,-1-1 0,0 1 0,1 1 0,0 0 0,0 1 0,1 0 0,-1 1 0,1 0 0,1 0 0,-1 1 0,-8 10 0,-16 35 41,31-50-60,1 1 0,0 0-1,1 0 1,-1 0 0,1 0 0,-1 1 0,1-1 0,0 0-1,1 1 1,-1-1 0,1 0 0,0 6 0,1-9-109,0 1 0,0-1 0,0 0 0,0 0 0,0 0 0,0 0 0,0 0 0,0 0 0,0 0 0,0 0 0,1 0 0,-1 0 0,0-1 0,1 1 0,-1 0 0,0-1 0,1 1 0,-1-1-1,1 0 1,-1 1 0,1-1 0,-1 0 0,1 0 0,-1 0 0,4 0 0,38-3-5599,12-9-6157,-44 11 8707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0.3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2156,'15'-1'14948,"1"-1"-8188,34 1-4270,54 15-993,129 2-1,-217-20-4997,-15-6-2786,-2 2 3786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0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155 111 2740,'-6'-16'15688,"-8"1"-10354,12 13-5248,0 1 0,0-1-1,0 0 1,1 0 0,-1 0-1,0 0 1,1-1 0,-1 1-1,1 0 1,0-1 0,0 1-1,0-1 1,0 1 0,0-1-1,-1-4 1,2 6-75,0-1 0,1 1 1,-1-1-1,0 1 0,0 0 0,1-1 0,-1 1 1,1 0-1,-1 0 0,1-1 0,-1 1 1,1 0-1,0 0 0,0 0 0,-1 0 0,1 0 1,0 0-1,0 0 0,0 0 0,0 0 0,0 0 1,3-1-1,-1 0-10,1 0 1,0 1 0,-1 0-1,1-1 1,0 1-1,0 0 1,0 1-1,4-1 1,3 0-1,-1 1 1,0 0-1,1 1 1,-1 0-1,18 5 1,-20-3 49,1 0 1,-1 0-1,0 1 1,0 0 0,0 0-1,0 1 1,-1 0-1,0 0 1,0 1-1,7 8 1,-12-12-12,0 0 1,0 1-1,0-1 0,0 1 1,-1-1-1,1 1 0,-1 0 0,0 0 1,0-1-1,0 1 0,0 0 1,0 0-1,-1 0 0,1 0 1,-1 0-1,0 1 0,0-1 1,0 0-1,0 0 0,0 0 0,-1 0 1,1 0-1,-1 0 0,0 0 1,0 0-1,0 0 0,0-1 1,-1 1-1,1 0 0,-1-1 1,1 1-1,-5 4 0,-15 16 135,0-1 0,-2 0-1,0-2 1,-43 29 0,44-35-30,0 2-1,1 1 1,1 0 0,0 1 0,2 2 0,0 0 0,-17 24-1,35-43-128,-1 0-1,0 0 1,0 0 0,0 0-1,1 0 1,-1 0-1,0 0 1,1 0-1,-1 0 1,1 0-1,-1 0 1,1 0 0,-1 0-1,1 1 1,0-1-1,0 0 1,0 0-1,0 0 1,-1 1 0,2-1-1,-1 0 1,0 0-1,0 0 1,0 1-1,0-1 1,1 0-1,-1 0 1,1 0 0,-1 0-1,1 0 1,-1 1-1,1-1 1,0 0-1,-1 0 1,1-1-1,0 1 1,0 0 0,-1 0-1,1 0 1,0 0-1,0-1 1,0 1-1,0 0 1,0-1-1,1 1 1,-1-1 0,0 1-1,0-1 1,0 1-1,0-1 1,0 0-1,1 0 1,-1 0-1,0 0 1,0 0 0,0 0-1,1 0 1,1 0-1,11 0 217,0 0-1,0 0 0,24-5 0,-32 4-211,77-15 380,96-31 0,-172 44 83,-8-4-6289,11-12-7378,40-4 4023,-28 14 6307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1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414 23 1168,'14'-22'27805,"-30"22"-27320,-38 6-128,0 1 0,0 4 1,-85 26-1,133-34-608,9-1 71,-2-2 176,0 1-1,0-1 1,-1 1 0,1-1 0,0 1-1,0-1 1,0 1 0,0-1 0,-1 1 0,1 0-1,0 0 1,-1-1 0,1 1 0,0 0-1,-1 0 1,1 0 0,-1-1 0,1 1-1,-1 0 1,0 0 0,1 0 0,-1 0 0,0 0-1,0 1 1,1 14 2,0 0-1,-1-1 1,-1 1 0,-1 0-1,0-1 1,-1 1-1,-1-1 1,0 0 0,-11 25-1,-2-3 43,0-2 0,-38 56 0,50-80 13,14-15 219,14-15 126,-7 4-379,1 2 1,0-1-1,2 2 0,-1 1 1,1 0-1,1 1 0,0 1 1,23-7-1,-40 15 9,1-1 1,0 1-1,0 0 1,0 1-1,0-1 1,0 0-1,-1 1 1,1 0-1,0 0 1,0 0-1,0 1 1,0-1-1,0 1 0,0 0 1,0 0-1,0 1 1,-1-1-1,1 1 1,-1-1-1,1 1 1,-1 0-1,1 0 1,-1 1-1,0-1 1,0 1-1,0 0 1,0 0-1,-1 0 1,1 0-1,-1 0 0,0 0 1,0 0-1,0 1 1,0 0-1,0-1 1,-1 1-1,0 0 1,0-1-1,0 1 1,0 0-1,0 0 1,-1 0-1,1 6 1,-1-1-23,1 1 1,-1-1-1,-1 1 0,1-1 1,-2 1-1,1-1 1,-1 1-1,-1-1 1,0 0-1,0 0 0,0 0 1,-1 0-1,-1-1 1,0 1-1,0-1 1,0 0-1,-1-1 0,-8 9 1,2-4-2,-1-2 0,0 1 0,-1-2 0,0 0-1,0 0 1,-1-1 0,0-1 0,0-1 0,-28 8 0,-54 12-5,92-29-520,9-7-673,8-7-996,25-15-3171,1 0 0,59-35 1,-47 32 684,-15 12 1575,0-1 157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2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654 29 2688,'25'-28'25029,"-43"32"-24170,-4 3-499,-24 7-173,1 1 0,0 3 0,1 1 0,-73 45 0,116-64-187,0 1 1,1-1 0,-1 1-1,0-1 1,0 1-1,1-1 1,-1 1 0,0-1-1,0 1 1,1 0 0,-1-1-1,1 1 1,-1 0-1,1-1 1,-1 1 0,1 0-1,-1 0 1,1 0 0,0-1-1,-1 1 1,1 0-1,0 0 1,0 0 0,0 0-1,-1 0 1,1 0 0,0 0-1,0 0 1,0-1-1,1 1 1,-1 0 0,0 0-1,0 0 1,0 0-1,1 0 1,-1 0 0,0-1-1,1 1 1,-1 0 0,1 0-1,-1 0 1,1-1-1,-1 1 1,1 0 0,0-1-1,-1 1 1,1 0 0,0-1-1,-1 1 1,1-1-1,0 1 1,0-1 0,1 1-1,0 1 4,0-1-1,-1 1 0,1-1 0,0 1 1,-1 0-1,1 0 0,-1 0 1,0 0-1,0 0 0,1 0 0,-1 0 1,-1 0-1,1 1 0,0-1 1,0 0-1,-1 0 0,1 4 0,-2 6 32,0 1 0,-1-1 0,0 1 0,-1-1 0,0 0 0,-10 22-1,-40 72 177,17-38-102,19-33-9,-1-1-1,-28 40 0,67-102 52,2 2 0,1 0 0,32-26 1,-42 40-165,0 1-1,1 0 1,1 1 0,0 0 0,0 1 0,1 1 0,0 1 0,21-6 0,-36 12 23,0 0-1,0 1 0,0-1 1,0 1-1,0-1 1,0 1-1,0 0 1,0 0-1,0 0 0,0 0 1,0 0-1,0 1 1,0-1-1,0 1 1,0-1-1,0 1 0,0 0 1,0-1-1,0 1 1,0 0-1,-1 0 1,1 1-1,3 1 0,-3 0 23,-1-1-1,0 1 0,1-1 0,-1 1 1,0 0-1,0-1 0,0 1 0,-1 0 1,1 0-1,-1-1 0,1 1 1,-1 0-1,0 0 0,0 0 0,-1 3 1,-1 9 113,0 1 1,-1 0 0,-1-1-1,-11 28 1,-10 15-146,-2-1 0,-3-1 0,-2-1 0,-2-2 0,-43 50 0,61-84-617,-2-1 0,0-1-1,-38 29 1,47-39 210,-2-1-1,1 1 1,-1-1 0,0-1 0,0 0-1,0-1 1,-1 0 0,1-1-1,-25 5 1,25-9-1312,-3-28-21591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49 113 812,'-17'5'13714,"3"7"-5660,12-9-7549,0 0-1,0 1 1,0-1-1,0 1 1,1-1-1,0 1 0,0-1 1,0 1-1,-1 5 1,1-6-610,1 0 0,0 0 1,0 0-1,0 1 1,0-1-1,0 0 1,1 0-1,-1 0 0,1 1 1,0-1-1,0 0 1,0 0-1,0 0 0,0 0 1,1-1-1,3 6 1,16 6 2075,-14-12-1940,1-1 0,0 0 0,0 0 0,0-1 0,0 0 0,0 0 0,0-1 0,0 0 0,0-1 0,0 1 0,0-1-1,0-1 1,-1 0 0,1 0 0,-1 0 0,0-1 0,0 0 0,7-6 0,-5 5-31,-2-1 0,1 0 0,-1 0-1,0 0 1,0-1 0,0 0 0,-1 0 0,0-1-1,-1 0 1,0 0 0,0 0 0,0-1 0,-1 1-1,5-18 1,-8 23 2,-1 0 0,1 0-1,-1 0 1,0 0 0,0 0-1,0 1 1,0-1 0,-1 0-1,1 0 1,-1 0 0,0 0-1,0 1 1,0-1 0,0 0-1,0 0 1,0 1 0,-1-1 0,1 1-1,-1 0 1,0-1 0,0 1-1,0 0 1,0 0 0,0 0-1,0 0 1,0 0 0,-1 1-1,1-1 1,-1 1 0,1-1-1,-1 1 1,0 0 0,1 0-1,-1 0 1,0 0 0,0 1-1,0-1 1,0 1 0,1 0 0,-1 0-1,-3 0 1,1-1-31,1 1 1,-1 0 0,1 0-1,-1 0 1,1 1-1,0-1 1,-1 1-1,1 0 1,0 0 0,-1 1-1,1-1 1,0 1-1,0 0 1,0 0-1,0 0 1,1 1 0,-1-1-1,1 1 1,-1 0-1,1 0 1,0 0-1,0 1 1,0-1 0,1 1-1,-1-1 1,1 1-1,-3 5 1,4-7-194,0 1-1,0-1 1,0 1 0,1-1-1,-1 1 1,1-1 0,-1 1 0,1-1-1,0 1 1,0-1 0,0 1 0,0-1-1,1 1 1,-1-1 0,1 1-1,-1-1 1,1 1 0,0-1 0,0 1-1,0-1 1,0 0 0,1 0 0,-1 1-1,0-1 1,1 0 0,0 0-1,-1 0 1,1-1 0,0 1 0,0 0-1,0-1 1,0 1 0,0-1-1,1 0 1,2 2 0,6 1-1844,0 0 1,1-1-1,-1 0 1,1-1-1,0 0 1,16 0-1,0 0-1167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3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 1116,'19'-6'12916,"1"3"-4002,22 4 266,-7 5-7685,19 7-3667,16 3 3265,-54-14-1021,0 0 0,-1-1 1,1-1-1,31-2 0,4-13-3470,-3-15-8876,-3-4 738,-28 24 7849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3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176 119 676,'-8'-3'9594,"-17"-8"1845,-1-4-7517,25 14-3887,0 1-1,0 0 1,0-1 0,0 1 0,0-1 0,0 0 0,0 1 0,0-1 0,0 0 0,1 0 0,-1 1 0,0-1 0,0 0 0,1 0 0,-1 0 0,1 0 0,-1 0 0,1 0 0,-1 0 0,1 0 0,-1 0 0,1 0 0,0 0 0,0 0 0,-1 0-1,1 0 1,0 0 0,0-1 0,0 1 0,0 0 0,0 0 0,1 0 0,-1 0 0,0 0 0,0 0 0,1 0 0,-1 0 0,1 0 0,-1 0 0,1-1 0,4-2-37,-1 0 0,1 1 0,-1 0 0,1 0 0,0 0 0,0 0 0,0 1 0,1 0 0,10-3 0,52-11-49,-58 15 44,0 0-1,0 0 0,-1 1 1,1 0-1,0 0 1,0 1-1,0 1 1,11 2-1,-19-3 13,0-1-1,0 1 1,0-1 0,0 1 0,-1 0-1,1 0 1,0 0 0,0 0 0,-1 0-1,1 0 1,0 0 0,-1 1-1,1-1 1,-1 1 0,0-1 0,1 1-1,-1-1 1,0 1 0,0 0 0,0-1-1,0 1 1,-1 0 0,1 0-1,0 0 1,-1 0 0,1 0 0,-1 0-1,1 0 1,-1 0 0,0 0 0,0 0-1,0 0 1,0 0 0,0 0 0,-1 0-1,1 0 1,-1 0 0,1 0-1,-1-1 1,0 1 0,1 0 0,-1 0-1,0 0 1,0-1 0,-3 4-1,-10 17 119,-1 0-1,-1-1 1,-1-1-1,0-1 0,-2 0 1,0-1-1,-42 29 0,32-25 338,1 1 0,1 1 0,-30 36 0,54-56-400,-2 1 22,1 1 1,0 0-1,0 0 0,0 0 0,0 0 0,1 0 1,-3 9-1,6-14-75,-1 0 1,1 0 0,0 0-1,0 0 1,0-1 0,0 1-1,0 0 1,0 0 0,0 0-1,0 0 1,1 0-1,-1 0 1,0 0 0,0 0-1,1-1 1,-1 1 0,1 0-1,-1 0 1,1 0-1,-1-1 1,1 1 0,-1 0-1,1 0 1,0 0 0,2 0 2,-1 1 0,1-1 1,0 1-1,-1-1 1,1 0-1,0 0 0,0-1 1,-1 1-1,1-1 0,0 1 1,5-1-1,72 3 165,1-5 0,110-14 0,-184 15-158,0 0 0,1-1-1,-1 1 1,0-1 0,0-1 0,0 0 0,7-3-1,10-11-2462,5-1-11324,-9 11 9631,0 0 0,26-5 0,-46 12 4093,26-6-2620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2068,'13'28'10153,"-6"25"-5406,-8-45-4717,0-1 0,0 1 0,-1 0 0,0-1 0,-1 1 0,0-1-1,0 1 1,-1-1 0,1 0 0,-2-1 0,1 1 0,-1-1 0,-8 10 0,-4 3-1211,-1-1 0,-39 29 1,37-33-974,-1-1 0,-1-1 0,0-1 0,-39 14 1,34-15-55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4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21 2240,'6'-17'20664,"-31"14"-15438,-40 12-6780,62-8 2324,-157 22-621,95-16-216,-77 18 0,142-25 61,0 0 1,0 0-1,0 0 0,-1 0 0,1 0 1,0 0-1,0 0 0,0 0 0,-1 0 1,1 0-1,0 0 0,0 0 0,-1 0 1,1 0-1,0 0 0,0 0 0,0 0 1,-1 0-1,1 0 0,0 1 0,0-1 1,0 0-1,-1 0 0,1 0 0,0 0 1,0 0-1,0 0 0,0 1 0,-1-1 1,1 0-1,0 0 0,0 0 0,0 0 1,0 1-1,0-1 0,0 0 1,0 0-1,0 0 0,-1 1 0,1-1 1,0 0-1,0 0 0,0 0 0,0 1 1,0-1-1,0 0 0,0 0 0,0 1 1,0-1-1,0 0 0,0 0 0,1 0 1,-1 1-1,0-1 0,0 0 0,0 0 1,0 0-1,0 1 0,0-1 0,0 0 1,0 0-1,1 0 0,-1 0 0,0 1 1,20 11-57,-16-11 85,-1 1 0,0-1 0,0 1 0,1 0 0,-1 0 0,-1 0-1,1 0 1,0 1 0,0-1 0,-1 1 0,3 3 0,-4-2 18,0 1 0,0 0 0,-1-1-1,0 1 1,1 0 0,-2-1 0,1 1 0,0 0 0,-1-1-1,0 1 1,0 0 0,0-1 0,-3 6 0,-30 64 272,18-43-156,-70 129 974,49-94-566,43-74-391,0-1 0,0 1 0,1 1 0,0-1 0,1 1 0,11-8 0,59-41-479,-57 41 310,-8 7-23,8-7-93,0 1 1,44-21-1,-61 33 100,1 0 0,-1 0 0,0 1 1,1-1-1,-1 1 0,1 0 0,-1 0 0,1 0 0,0 1 1,-1 0-1,1 0 0,0 0 0,-1 0 0,1 1 0,0 0 0,-1-1 1,1 2-1,-1-1 0,1 1 0,-1-1 0,0 1 0,8 4 0,-10-2 27,1-1-1,0 0 0,-1 1 1,1-1-1,-1 1 0,0 0 0,0 0 1,-1-1-1,1 1 0,-1 1 0,0-1 1,0 0-1,0 0 0,0 0 1,-1 0-1,0 1 0,0 6 0,0 12 114,-2-1-1,-4 22 0,5-37-109,-3 14 88,0-1-1,-2 1 0,0-1 1,-1 0-1,-1-1 0,0 1 1,-2-2-1,-20 32 1,21-38-45,-1-1 0,0 1 1,0-2-1,-1 1 1,0-2-1,-1 1 0,0-2 1,-1 1-1,0-2 0,0 0 1,0 0-1,-1-1 1,-16 4-1,-13 1-470,31-9 119,0 0-1,0 1 1,0 1-1,1 0 1,-12 6-1,58-12-13628,-7-11 7437,40-24 0,-39 20 3383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5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1066 66 1624,'1'-1'522,"0"0"0,0 0 1,-1 0-1,1 0 0,0 0 0,-1 0 0,1 0 0,-1 0 0,1 0 0,-1 0 1,1 0-1,-1 0 0,0 0 0,0-1 0,1 1 0,-1 0 0,0 0 0,0 0 1,0-1-1,0 1 0,-1 0 0,1 0 0,0 0 0,0 0 0,-1-1 0,1 1 1,-1 0-1,1 0 0,-1-1 0,-1 0 42,0 0 0,0 0-1,0 0 1,-1 0 0,1 1 0,0-1 0,-1 1 0,1 0-1,-1 0 1,1 0 0,-1 0 0,-3-1 0,-7-1 121,-1 0 1,0 1 0,0 0 0,-14 1 0,-35 3-339,0 4 0,1 2-1,0 2 1,-91 29 0,118-27-292,-45 23-1,45-19-38,36-16-18,0-1-1,-1 1 1,1 0-1,0 0 1,-1-1-1,1 1 1,0 0-1,-1 0 1,1 0-1,0 0 1,0 0-1,-1 0 1,1 0-1,0 0 1,0 0-1,-1 0 1,1 1-1,0-1 1,-1 0-1,1 0 1,0 1-1,-1-1 1,1 0-1,0 1 1,-1-1-1,1 0 1,-1 1-1,1-1 1,0 1-1,-1-1 1,1 2-1,10 26-26,-9-19 29,-1 0 1,-1 1 0,0-1 0,-1 15 0,-8 14 58,-2 0 0,-2 0 0,-1-2-1,-2 0 1,-1 0 0,-2-2 0,-1 0 0,-2-2 0,-43 51 0,55-71-92,1-1 486,26-24 53,31-24-371,2 3 1,54-29 0,-78 49-146,1 1 1,0 1-1,1 2 0,0 1 1,1 1-1,35-5 1,-62 12 16,-1 1-1,1-1 1,0 1 0,0-1 0,0 1 0,0 0 0,0 0 0,0 0 0,-1 0 0,1 0 0,0 1 0,0-1 0,0 1 0,0-1 0,-1 1 0,1-1 0,0 1 0,0 0 0,-1 0 0,1 0 0,-1 0 0,1 0-1,-1 0 1,1 0 0,-1 1 0,1-1 0,-1 0 0,0 1 0,0-1 0,0 1 0,1 2 0,-1-1 41,-1 1 1,1 0-1,-1 0 0,0 0 1,0 0-1,0-1 0,-1 1 1,1 0-1,-1 0 0,0 0 1,0-1-1,-1 1 0,1-1 1,-4 7-1,-22 43-16,-3-1 0,-2-1 1,-45 54-1,-128 127 3,150-179-35,-120 86 0,75-63 0,140-98-1789,34-27-604,-59 37 1079,36-34-7071,-48 42 7170,1-1 1,-1 1-1,0-1 1,0 1-1,0-1 0,-1 0 1,0 0-1,0 0 1,0 0-1,2-8 1,-2-4-2344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8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502 35 688,'-1'-2'389,"1"0"-1,-1 1 1,0-1-1,1 0 1,-1 1 0,0-1-1,0 0 1,0 1-1,0-1 1,-1 1 0,1 0-1,0-1 1,0 1-1,-1 0 1,1 0 0,-1 0-1,1 0 1,-1 0-1,0 0 1,1 0 0,-1 0-1,0 1 1,0-1-1,1 1 1,-1-1 0,0 1-1,0 0 1,0 0-1,0 0 1,-2 0 0,-4-1 698,1 0 1,-1 1-1,0 0 1,1 0 0,-1 1-1,-9 2 1,-3 6-671,-1 1 1,1 1-1,1 1 1,0 0-1,1 1 1,0 2-1,-30 30 1,16-14-178,1 2 0,-36 49 0,56-67-170,1 0 0,0 1-1,2 0 1,0 0-1,1 1 1,0 0-1,1 1 1,-5 29-1,10-44-60,0-1-1,1 1 1,0 0 0,-1 0-1,1 0 1,0 0-1,0 0 1,1-1-1,-1 1 1,1 0 0,-1 0-1,1 0 1,0 0-1,0-1 1,0 1-1,0 0 1,1-1 0,-1 1-1,1-1 1,-1 0-1,4 4 1,-3-4-2,1-1-1,0 1 1,0 0 0,0-1 0,0 0 0,0 0 0,0 0-1,1 0 1,-1 0 0,0 0 0,0-1 0,1 0-1,-1 0 1,0 0 0,6 0 0,11-3-1,0-1 1,0 0 0,0-2-1,29-12 1,-25 7-32,-1-1 1,0-1-1,-1-1 0,0-1 1,-1-1-1,-1-1 0,0 0 1,-2-2-1,0 0 0,-1-1 1,0-1-1,13-25 0,-38 59 185,-10 13-92,1 1 0,-19 41 0,33-60-29,0-1 0,0 0 1,0 0-1,1 1 0,0 0 0,0-1 1,1 1-1,0 0 0,1 0 0,0 0 1,0 0-1,0-1 0,1 1 0,0 0 1,1 0-1,4 14 0,-5-20-5,0 1 1,1-1-1,-1 1 1,1-1-1,-1 0 0,1 1 1,0-1-1,0 0 0,0 0 1,0 0-1,1 0 1,-1-1-1,0 1 0,1-1 1,0 1-1,-1-1 0,1 0 1,-1 0-1,1 0 1,3 0-1,0 0-11,0 0 1,0-1-1,0 1 1,0-2-1,0 1 0,0-1 1,0 0-1,0 0 1,7-2-1,5-3-1,0-2 1,0 1-1,0-2 1,31-20-1,-20 9 34,-1-2 0,0 0 0,-1-2 0,-2-1 0,-1 0-1,0-2 1,-2-1 0,-1-1 0,-2-1 0,23-45 0,-39 69 45,-1 2 63,-1 1-1,1-1 1,-1 0 0,1 1 0,-1-1 0,0 0 0,-1 0 0,1 0-1,0-4 365,-2 8-567,-1 1 0,1 0-1,0-1 1,0 1 0,0 0 0,0-1 0,0 1 0,0 0 0,0 0 0,0 0 0,0 0 0,0 0-1,0 0 1,0 0 0,1 0 0,-1 0 0,0 1 0,1-1 0,-1 2 0,-4 14-7528,27-26-9756,-14 3 14602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9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66 256,'5'-26'5645,"0"2"1615,-2 8 1486,-13 32-4289,-2 2-3925,-13 30-9,3 0 0,2 2 0,2 0 0,-13 59 0,-34 217-427,54-266-45,2 9 89,8-50-61,0-1 0,-2 0-1,0 1 1,-2-1 0,0-1-1,0 1 1,-2-1 0,-16 32-1,5-32 21,18-17-91,0 0 0,-1 1 0,1-1 0,0 0 0,-1 0 0,1 0 0,0 0 0,-1-1 0,1 1 1,-1 0-1,1 0 0,0 0 0,-1 0 0,1 0 0,0 0 0,-1 0 0,1-1 0,0 1 0,-1 0 0,1 0 1,0-1-1,0 1 0,-1 0 0,1 0 0,0-1 0,0 1 0,-1 0 0,1-1 0,0 1 0,0 0 0,0 0 1,0-1-1,-1 1 0,1-1 0,-1-2 14,1-1 1,-1 1-1,0 0 1,1-1-1,0 1 0,0-1 1,0 1-1,0-1 1,1 1-1,-1 0 0,2-5 1,15-41-35,2 1 1,2 1-1,30-48 0,-43 80-11,0 1 0,2-1 0,0 2 0,0-1 0,17-15 0,-19 22 12,0 1 0,1-1 1,0 2-1,-1-1 0,2 1 0,-1 1 0,1 0 0,-1 0 0,20-5 0,4-3-53,-28 10 37,-1-1-1,1 1 1,0 1-1,0-1 0,0 1 1,0 0-1,5-1 1,-14 46-101,-10-7 131,-2-1-1,-1 0 1,-32 50-1,-24 45-16,66-114 7,0 1-1,1-1 1,0 1-1,2 0 1,-5 35-1,8-51-23,1-1 0,0 0-1,0 1 1,0-1 0,0 1 0,0-1 0,0 0-1,0 1 1,0-1 0,1 1 0,-1-1 0,1 0-1,-1 1 1,1-1 0,-1 0 0,1 1-1,0-1 1,0 0 0,-1 0 0,1 0 0,0 0-1,0 0 1,0 0 0,0 0 0,0 0 0,0 0-1,1 0 1,1 1 0,0-1-90,1 0 0,-1 0 0,1-1-1,0 1 1,-1-1 0,1 0 0,-1 0 0,1 0 0,0 0 0,-1-1 0,5 0 0,12-4-1038,0 0 1,37-17-1,-56 21 1111,24-11-2542,-1-1 0,0-2-1,-1 0 1,0-2 0,-1 0-1,-2-2 1,37-39 0,-35 32-136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9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8 524,'-5'-8'20683,"-5"38"-15219,-10 49-4006,-6 29 384,-10 58-877,32-135-3008,-1 50 0,5-85-465,0-18-5724,3-36-2902,1 37 8098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49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1044,'11'-20'24223,"-11"23"-25694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50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0 1116,'-2'6'14760,"-2"13"-7012,-1 9-4874,-12 65-3539,12-59 2776,-38 170-528,-93 274 1,0-6 72,134-465-1656,-4 22 0,8-27 0,6-19 0,18-39-2824,-13 32-1418,0 1 0,1 0 1,1 0-1,20-21 0,18-8-908,-37 38 1966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50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1 980,'-2'2'2135,"2"-2"-1897,0 1-1,3 7 7118,-3-8-7118,20 12 4617,21 1-587,1-7-2866,89 9 640,-109-13-2801,0-2 0,-1-1 0,44-6 0,-30-8-7234,-10 3-847,-16 10 5915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50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151 114 972,'-1'2'758,"0"0"0,1 0-1,-1 0 1,1 0 0,-1 0-1,1 0 1,0 0 0,0 0 0,0 0-1,0 0 1,0 0 0,0 1 0,1-1-1,-1 0 1,1 0 0,-1 0-1,1 0 1,0 0 0,1 2 0,0-1-366,0-1 1,0 1 0,0-1-1,0 0 1,1 0-1,-1 0 1,0 0 0,1 0-1,0-1 1,-1 1 0,1-1-1,3 2 1,1-1-333,-1 0 0,1 0 0,-1 0 0,1-1 0,0 0 0,0-1 0,-1 1 0,1-1 0,0 0 0,0-1 0,11-2 0,-10 1-38,23-6 38,-1-2 1,54-24 0,-77 31-54,0-1 0,0 0 0,0 0 0,-1 0 1,1-1-1,-1 0 0,0-1 0,-1 1 1,1-1-1,-1 0 0,-1-1 0,1 1 1,-1-1-1,0 0 0,0 0 0,-1 0 0,3-8 1,-6 14 7,1 0 1,-1 1 0,0-1-1,0 0 1,0 0-1,1 1 1,-1-1 0,0 0-1,0 0 1,0 0-1,-1 1 1,1-1 0,0 0-1,0 0 1,0 1-1,0-1 1,-1 0 0,1 1-1,0-1 1,-1 0 0,1 1-1,0-1 1,-1 0-1,1 1 1,-1-1 0,1 0-1,-1 1 1,0-1-1,1 1 1,-1-1 0,0 1-1,-28-6 473,-31 14 86,35 0-452,0 0 0,1 1-1,0 2 1,1 0 0,0 2-1,1 0 1,0 1 0,1 2 0,1 0-1,-28 29 1,31-28 189,1 1 0,1 0 1,0 1-1,2 1 0,0 0 0,2 1 0,0 0 1,1 1-1,1 0 0,1 0 0,-9 39 0,16-49-188,0 0-1,1 0 1,0-1-1,0 1 1,1 0-1,1 0 1,0-1-1,0 1 1,2-1-1,-1 1 1,1-1 0,1 0-1,0 0 1,0-1-1,1 0 1,1 0-1,0 0 1,14 16-1,-14-19-99,0 0 1,1 0-1,0 0 0,0-1 0,0 0 1,0-1-1,1 0 0,0 0 1,0-1-1,1 0 0,-1-1 0,1 0 1,0 0-1,0-1 0,0 0 0,0-1 1,0 0-1,0 0 0,0-1 0,0-1 1,0 0-1,13-2 0,-17 1-193,-1 0-1,1 0 0,0 0 1,-1-1-1,1 0 0,-1 0 1,0 0-1,0-1 0,0 0 1,-1 0-1,1 0 0,-1 0 1,5-7-1,4-6-3671,-1-1 0,14-27 0,-17 27-671,5-15-3149,-12 15 3974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53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54 1096,'-10'-10'17502,"-13"18"-11007,20-7-6206,0 1 0,0 0 1,0 0-1,0 0 0,0 0 1,1 1-1,-1-1 0,1 1 1,-1-1-1,1 1 0,0 0 1,-2 3-1,4-5-253,-1 0 0,1 0 0,0 0 0,0 0 0,0 0 0,0 0 0,0 0 0,0 0 0,0 0 0,0 0 0,0 0 0,0 0 0,1 0 0,-1 0 0,0 0 0,0 0 0,1 0 0,-1-1 0,1 1 0,-1 0 0,1 0 0,-1 0 0,1-1 0,0 1 0,-1 0 0,2 0 0,28 12 272,47-9-282,-67-4 73,296-6 372,281 10-258,-490 3-148,-103-7-388,0 0 0,0-1 0,0 0 0,0 0-1,0 0 1,-9-4 0,13 4 18,1 1 0,0-1 0,-1 1 0,1-1 0,0 0 0,-1 1-1,1-1 1,0 0 0,0 0 0,0 0 0,0 0 0,0 0 0,0 0 0,0-1 0,0 1 0,0 0-1,0 0 1,1-1 0,-1 1 0,0 0 0,1-1 0,-1 1 0,1 0 0,0-1 0,-1 1-1,1-1 1,0 1 0,0-1 0,0 1 0,0-1 0,0 1 0,0-1 0,1 1 0,-1-1 0,0 1-1,1 0 1,0-2 0,26-54-11116,-16 37 7750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1293 68 2256,'23'-59'14078,"-19"50"-8019,-14 40-4955,-236 571 1237,235-580-2327,0 0 1,-2-1 0,0-1 0,-1 0 0,-2-1-1,-21 22 1,24-29 25,-1 0 1,0-1-1,-1-1 0,0 0 1,-1-2-1,0 1 0,0-2 1,0 0-1,-23 6 0,6-5 105,0-1 0,-1-2 0,0-2 0,0 0-1,0-3 1,-64-6 0,57 1 4,0-2 0,1-2 1,0-2-1,0-2 0,-48-22 0,72 29-80,1-2-1,0 0 0,1-1 0,0-1 0,0 0 1,1 0-1,1-2 0,-15-16 0,21 22-57,1-1-1,1 0 0,-1 0 0,1 0 0,1-1 0,-1 1 0,1-1 0,1 0 0,0 0 0,0 0 0,0 0 0,1-1 0,0 1 0,0 0 0,1-1 0,0 1 1,1 0-1,2-13 0,2 2-53,1 0 0,0 1 1,2 0-1,0 0 0,1 1 0,0 0 1,2 1-1,0 0 0,1 0 1,0 1-1,1 1 0,25-22 1,8-3-531,1 3 1,96-57-1,-15 28-2467,-40 26-3433,-5 3-7160,-72 32 10921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54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 0 2060,'1'2'17241,"0"11"-8539,1 6-5918,3 46-5063,-5-41 4785,6 175-1364,1-48-531,-7-145-611,-1 0 0,0 0 0,-1 0 0,1-1 0,-1 1 0,0-1 0,-1 1 0,1-1 0,-1 0 0,0 0 0,0 0 0,-1 0 0,1-1 0,-1 1 0,0-1 0,0 0 0,-1 0 0,1 0 0,-1-1 0,0 0 0,-9 5 0,-13 7 0,-2-1 0,-55 19 0,48-20 0,-234 78-109,308-108-12566,-25 10 10003,-1-2 1,0 1-1,0-1 0,-1-1 0,14-15 0,-8 5-1136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56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332 19 1556,'-23'-18'22458,"20"22"-21244,-8 3 3136,-16 24-3312,-27 41-793,21-26-45,3 1 0,2 1 0,2 2 0,-27 72-1,43-92-108,1 0 0,1 0-1,2 1 1,2 0 0,0 0-1,2 0 1,2 0 0,0 0-1,8 45 1,13 30-91,55 157 0,-21-83 0,-55-175 0,0-4 0,0 1 0,0 0 0,1-1 0,-1 1 0,0-1 0,1 1 0,-1-1 0,0 1 0,1-1 0,0 1 0,-1-1 0,1 0 0,0 1 0,2 1 0,-2-3 0,0-2 0,-1 0 0,1-1 0,-1 1 0,0 0 0,0-1 0,0 1 0,0 0 0,0-1 0,0 1 0,-1-1 0,1 1 0,-1 0 0,-1-3 0,1-3 0,1-59-2376,3 49 54,0 1 1,1-1-1,8-23 0,28-48-7716,-8 30 6328,-12 25-398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56.6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99 1396,'-13'0'5637,"-35"0"8350,24-6-11285,23 6-2668,1 0 1,-1-1-1,1 1 1,-1 0-1,1 0 1,-1-1 0,1 1-1,-1 0 1,1-1-1,0 1 1,-1 0 0,1-1-1,-1 1 1,1-1-1,0 1 1,0-1 0,-1 1-1,1-1 1,0 1-1,0-1 1,0 1 0,-1-1-1,1 1 1,0-1-1,0 1 1,0-1 0,0 1-1,0-1 1,0 1-1,0-1 1,0 1-1,0-1 1,0 1 0,0-1-1,1 1 1,-1-1-1,0 1 1,0-1 0,0 1-1,1-1 1,-1 0-1,26-19 247,38-7-394,-56 25 127,12-4-8,0 0 0,0 2 0,23-3 0,-39 7 8,-1-1 0,1 1 0,-1 0 0,1-1-1,0 2 1,-1-1 0,1 0 0,-1 1-1,1 0 1,-1-1 0,1 1 0,-1 1-1,0-1 1,1 0 0,-1 1 0,0 0-1,0 0 1,0 0 0,0 0 0,0 0 0,0 0-1,-1 1 1,1-1 0,-1 1 0,4 5-1,-5-4 30,0 1-1,0 0 0,0-1 0,0 1 1,-1 0-1,1-1 0,-1 1 1,0 0-1,-1 0 0,1-1 0,-1 1 1,0 0-1,0-1 0,-1 1 0,1-1 1,-1 1-1,0-1 0,-3 6 0,-5 8 137,0-1 0,-24 31 0,-81 90 639,45-56-333,-64 98-1,127-170-430,1 1 1,0 0-1,1 0 0,0 0 0,0 0 0,-3 15 0,8-26-48,0 1-1,0 0 1,0 0 0,0-1 0,1 1-1,-1 0 1,0-1 0,0 1 0,0 0-1,1-1 1,-1 1 0,0 0 0,1-1-1,-1 1 1,0 0 0,1-1 0,-1 1-1,1-1 1,-1 1 0,1-1 0,-1 1-1,1-1 1,-1 1 0,1-1 0,0 1-1,-1-1 1,1 0 0,0 1 0,-1-1-1,1 0 1,0 0 0,-1 0-1,1 1 1,0-1 0,-1 0 0,1 0-1,0 0 1,0 0 0,-1 0 0,1 0-1,1-1 1,35-1 170,-33 1-143,37-8 53,0-1 1,-1-3-1,-1-1 1,54-27-1,-81 35-74,-11 6-26,1-1 1,-1 0-1,0 0 0,1 1 1,-1-1-1,0 0 1,0 0-1,0 0 0,0 0 1,0-1-1,0 1 0,0 0 1,0 0-1,0-1 0,0-1 1,1-1-866,-1-1 0,0 0 0,0 0 0,0 1 0,-1-1 0,0-8 0,0 8-267,0 0 0,0 0 0,1 0 0,-1 0 0,1 1 0,1-1 0,1-7 0,26-40-10031,-16 35 7763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57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421 13 2116,'3'-1'817,"28"-10"19239,-46 13-17915,-325 53 606,296-43-2630,49-10-84,-1 1-1,1-1 1,-1 1 0,1 0 0,-1 0-1,0 0 1,6 7 0,-7-7-10,-1 1 1,0 0-1,-1 0 0,1 0 1,-1 0-1,1 0 0,-1 1 1,-1-1-1,1 0 0,-1 1 1,1-1-1,-1 0 0,-1 7 1,-10 64 165,3-37-112,5-14-33,-23 141 126,21-145-118,-1-1 0,0 1 1,-2-1-1,0-1 0,-1 1 0,-12 18 1,46-71 114,1 2 1,49-47-1,-56 60-210,1 2-1,1 0 1,0 1 0,1 1-1,0 1 1,41-18-1,-61 31 46,0 0-1,0 0 0,0 0 0,0 1 0,0-1 0,0 1 0,0-1 0,0 1 0,0 0 1,0 0-1,0 0 0,0 0 0,1 0 0,-1 0 0,0 0 0,0 1 0,0-1 1,0 1-1,0 0 0,0-1 0,0 1 0,3 2 0,-4-1 14,1 0 0,-1 0 0,1 0 0,-1 0 0,0 0 1,0 0-1,0 0 0,0 0 0,0 1 0,0-1 0,-1 0 0,1 1 0,-1-1 0,1 0 0,-1 1 0,0 3 0,-1 6 93,0 0-1,0 1 1,-1-1-1,-1-1 0,0 1 1,-6 17-1,-2-4-37,-2 0-1,0-1 0,-1 0 0,-2-1 0,0-1 0,-1 0 0,-2-1 0,0-1 1,-1-1-1,-1-1 0,0-1 0,-2 0 0,0-2 0,-29 15 0,23-22-1451,9-13-4036,19 4 4955,0 0 1,0-1-1,0 1 0,1-1 0,-1 1 0,1-1 1,-1 1-1,1-1 0,-1 1 0,1-1 0,0 1 0,0-1 1,0 0-1,0 1 0,0-1 0,0 1 0,0-1 1,1 1-1,-1-1 0,0 0 0,1 1 0,-1-1 0,1 1 1,0 0-1,-1-1 0,1 1 0,0-1 0,0 1 0,2-2 1,7-14-3479,4-2 108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57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502 12 964,'-3'-8'10523,"-5"5"-3934,-19 6-1469,-35 21-6832,51-20 3212,-34 14-954,0 1 0,2 3-1,0 2 1,2 1 0,-64 51-1,103-74-514,0-1 0,0 1-1,1-1 1,-1 1-1,1-1 1,-1 1-1,1 0 1,0 0-1,-1 0 1,1 0 0,0 0-1,-1 3 1,8 2 198,14-6-85,-9-3-96,-4 1-34,-1 1 1,1-1 0,0 1-1,-1 0 1,1 0 0,9 3-1,-14-3-6,-1 1-1,1 0 0,0-1 1,0 1-1,-1 0 0,1 0 1,0 0-1,-1 1 0,1-1 0,-1 0 1,0 1-1,1-1 0,-1 0 1,0 1-1,0 0 0,0-1 1,0 1-1,0 0 0,0-1 0,0 1 1,-1 0-1,1 0 0,-1 0 1,1 0-1,-1-1 0,1 5 1,3 24 185,-2 0 0,0 0 1,-2 0-1,-1 0 0,-2 0 1,-9 44-1,7-53-38,-1 0 0,-1 0 0,-1-1 0,0 1 0,-2-2-1,0 1 1,-2-2 0,0 1 0,-23 25 0,-17 17 443,119-107-523,-3 4-148,-22 8-17,-13 10-24,1 0-1,0 2 0,2 2 1,49-25-1,-79 44 116,0 0 1,0 1-1,-1-1 0,1 1 1,0-1-1,0 1 0,0 0 1,0 0-1,0 0 0,0 0 1,0 0-1,0 0 0,0 1 0,0-1 1,0 0-1,0 1 0,0 0 1,0-1-1,0 1 0,-1 0 1,1 0-1,0 0 0,0 0 1,-1 1-1,1-1 0,-1 0 1,1 1-1,-1-1 0,0 1 0,1-1 1,-1 1-1,0 0 0,0-1 1,0 1-1,0 0 0,-1 0 1,1 0-1,0-1 0,0 5 1,4 10 104,-1 0 0,0 0 0,3 31 1,-5-28 52,2 12-58,-2 0 0,-1-1 0,-1 1 0,-1 0 1,-2-1-1,-2 1 0,0-1 0,-2 0 0,-11 30 0,12-42-47,-1-1-1,0-1 0,-1 0 0,-1 0 0,-1 0 0,0-1 0,0 0 0,-2-1 0,0-1 0,-1 1 0,0-2 1,0 0-1,-2-1 0,1 0 0,-1-1 0,-25 13 0,13-14-2276,24-8 1253,0-1 1,-1 1 0,1 0-1,0-1 1,-1 0 0,1 0-1,-1 0 1,-5-1-1,8 0 582,-1 1 0,1-1 0,-1 1 0,1-1 0,-1 0 0,1 0 0,-1 0 0,1 0 0,0 0 0,-1 0 0,1 0 0,0 0 0,0-1 0,0 1 0,0 0 0,0-1 0,0 1 0,0-1 0,0 1 0,1-1 0,-1 1 0,0-1 0,1 1 0,0-1 0,-1 0 0,1 1 0,0-1 0,0 0 0,0 1 0,0-1 0,0 0 0,0 1 0,1-4 0,1-18-4009,4-1 223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58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23 2340,'0'-1'651,"0"0"0,0 0 0,0 0 0,1 0 0,-1 0 0,0 0 0,1 0 0,-1 0 0,0 1 0,1-1 0,0 0 0,-1 0 0,3-3 2603,-2 4-2603,0-1 0,0 0 0,0 1 0,0-1 0,-1 1 0,1-1 0,2 0 0,-2 1-317,0 0-1,0-1 1,0 1 0,0 0-1,0 0 1,0 0 0,0-1-1,0 1 1,0 0 0,1 1-1,-1-1 1,0 0 0,0 0 0,0 0-1,0 1 1,2-1 0,-2 1-245,-1-1 1,1 1 0,0 0-1,0-1 1,-1 1 0,1-1-1,0 1 1,0 0 0,-1 0 0,1-1-1,-1 1 1,1 0 0,-1 0-1,1 0 1,-1 0 0,0 0-1,1 0 1,-1 0 0,0-1-1,1 1 1,-1 0 0,0 1-1,0 5 36,-1 0-1,1-1 0,-1 1 1,-1-1-1,1 0 0,-1 1 1,0-1-1,0 0 0,-1 0 0,-6 11 1,-39 54 97,34-53-931,0-1 1,-2 0-1,0-2 0,-22 17 1,29-25-1111,-1-1 0,-1 0 1,-19 8-1,22-11-437,-1 0 0,-1 0 0,1-1-1,0 0 1,-14 0 0,3-2-1647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58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81 1960,'-1'1'643,"0"0"-1,0 0 1,0-1-1,0 1 1,0-1-1,0 1 1,-1-1-1,1 1 1,0-1-1,0 0 1,-1 1-1,1-1 1,0 0-1,0 0 1,-1 0-1,1 0 1,0 0-1,-1 0 1,1 0-1,0-1 1,0 1-1,0 0 1,-1-1-1,1 1 1,0-1 0,0 1-1,0-1 1,0 1-1,-2-2 1,3 1-480,-1 1 0,1-1 0,0 1-1,-1-1 1,1 1 0,0-1 0,0 1 0,0-1 0,0 1 0,-1-1 0,1 1 0,0-1 0,0 0 0,0 1 0,0-1 0,0 1 0,0-1 0,0 1 0,0-1 0,1 0 0,-1 1 0,0-1 0,0 1 0,1-1 0,16-16-777,1 7 657,1 0-1,29-10 1,-40 17-45,0 1 0,0 0 0,0 1-1,0 0 1,1 0 0,-1 1 0,0 0 0,0 0-1,14 3 1,-10-1-12,-3-1 6,0 0-1,0 1 1,0 1-1,0-1 1,0 2-1,10 4 1,-16-6 16,-1 0 1,1 0-1,-1 0 1,0 0 0,0 0-1,0 0 1,0 1-1,0-1 1,0 1 0,0 0-1,-1-1 1,0 1-1,1 0 1,-1 0 0,0 0-1,0 0 1,-1 0-1,1 0 1,0 0 0,-1 0-1,0 0 1,0 0-1,0 4 1,-1 12 95,-1-1 0,0 0 0,-1 1 0,-1-1 0,-1 0 0,-1-1 0,0 1 0,-1-1 0,-1 0 0,0-1 0,-2 0 0,-17 23 0,-12 11 364,-3-3-1,-64 57 1,24-24-47,31-22-165,49-55-238,0 0-1,0-1 1,0 1 0,0 0 0,0 0-1,1 0 1,-1 1 0,1-1 0,0 0-1,0 0 1,0 1 0,0-1 0,1 1-1,0-1 1,-1 1 0,1-1 0,0 0-1,0 1 1,2 4 0,-1-6 3,0 0-1,1 0 1,-1 0 0,1 0-1,0-1 1,-1 1 0,1-1-1,0 1 1,0-1 0,0 0-1,0 0 1,0 1-1,0-2 1,1 1 0,-1 0-1,0 0 1,0-1 0,1 1-1,-1-1 1,0 1 0,4-1-1,54 1 230,-52-2-220,86-7 54,-1-5 1,0-5-1,146-45 0,-238 63-91,1-1 0,0 1 0,-1 0-1,1-1 1,-1 1 0,1-1 0,0 0-1,-1 1 1,0-1 0,1 0 0,-1 0-1,1 0 1,-1 0 0,0 0-1,0 0 1,1-1 0,-1 1 0,0 0-1,0-1 1,0 1 0,0 0 0,-1-1-1,1 1 1,1-3 0,-2 1-277,-1 0 0,1 0 0,0 0 0,-1 0 1,0 0-1,1 0 0,-1 0 0,0 0 0,-1 0 0,-1-3 1,-8-25-4710,9 24 3380,1 0-1,1 1 0,-1-1 1,1 1-1,0-1 1,0 0-1,1 1 0,0-1 1,0 0-1,4-10 1,1-2-1879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9:59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531 30 1208,'-17'-9'13284,"4"2"-8919,-23-3-863,9 8-2485,0 0 1,-1 3-1,-42 4 1,39 0-939,0 1 0,0 1 0,1 2 0,0 1 0,-39 18-1,67-28-78,1 1-1,-1 0 1,0 0-1,0 0 1,0 0-1,1 0 0,-1 0 1,1 1-1,-1-1 1,1 0-1,-1 1 1,1 0-1,-2 2 0,3-3 1,1 0 0,-1-1-1,0 1 1,1 0 0,-1 0-1,1-1 1,-1 1 0,1 0-1,0-1 1,-1 1-1,1 0 1,0-1 0,-1 1-1,1-1 1,0 1 0,-1-1-1,1 1 1,0-1 0,0 0-1,0 1 1,0-1-1,-1 0 1,1 0 0,0 1-1,0-1 1,0 0 0,0 0-1,0 0 1,0 0 0,0 0-1,-1 0 1,3-1-1,0 1 1,0 1 0,0-1 0,0 1 0,0 0 0,0 0-1,-1 0 1,1 0 0,0 0 0,0 0 0,-1 1 0,1-1-1,-1 1 1,1 0 0,-1 0 0,0 0 0,1 0 0,-1 0-1,0 1 1,2 2 0,-1 2 1,0 0 0,0 0-1,-1 0 1,0 1 0,0-1 0,1 14-1,5 26 61,13 105 176,-20-131-127,0-1 0,-1 1 0,-2-1 0,0 1 0,-6 26 0,6-42-28,1 0 1,-1 0-1,-1 0 1,1 0-1,-1-1 1,-4 7-1,6-9-50,0-1 0,0 0 0,0 1 1,0-1-1,0 0 0,0 0 0,0 0 0,-1 0 0,1 0 0,0 0 0,-1 0 0,1 0 0,-1 0 0,1-1 0,0 1 0,-1-1 0,0 1 0,1-1 0,-1 1 0,1-1 0,-1 0 0,0 0 0,1 0 0,-1 0 0,-3 0 0,5-1-16,0 1 1,-1-1-1,1 1 0,0-1 1,-1 0-1,1 1 0,0-1 1,0 1-1,-1-1 0,1 0 1,0 1-1,0-1 0,0 0 1,0 1-1,0-1 0,0 0 1,0 1-1,0-1 0,0 1 1,0-1-1,0 0 0,1 1 1,-1-1-1,0 0 0,0 1 1,1-1-1,-1 1 0,0-1 1,1 1-1,-1-1 0,0 1 1,1-1-1,-1 1 0,1-1 1,-1 1-1,1-1 1,-1 1-1,2-1 0,18-22 43,-2 11-59,1 0 0,0 2-1,1 0 1,0 1 0,0 1 0,1 1-1,0 1 1,0 0 0,1 2 0,-1 1-1,1 0 1,0 1 0,0 2 0,0 0-1,23 4 1,-43-4 6,0 0 1,0 1-1,0-1 0,1 1 1,-1-1-1,0 1 0,0 0 1,0 0-1,0 0 0,0 0 1,0 0-1,-1 0 0,1 0 1,0 1-1,0-1 0,-1 1 1,1-1-1,-1 1 0,1 0 1,-1 0-1,2 3 0,-2-2 31,0 0 0,0 1 1,0-1-1,0 1 0,-1-1 0,0 1 0,1 0 0,-1-1 0,0 1 0,-1-1 0,1 1 1,-2 4-1,-2 6 178,0 1 1,-1 0-1,-1-1 1,-1 0-1,-7 13 1,-149 232 327,141-229-491,-1-1 0,-2-1 0,-1-1 1,0-2-1,-2 0 0,-37 24 0,33-31-2472,26-15 1069,0-1 0,0 1 0,-1-1 0,1-1 0,0 1 0,-10 0 0,14-2 890,0 0 1,1 0-1,-1 0 0,0 0 1,0 0-1,0 0 0,1-1 1,-1 1-1,0-1 0,0 1 1,1-1-1,-1 0 0,0 1 1,1-1-1,-1 0 0,1 0 0,-1 0 1,-1-2-1,2 1 154,-1 0 1,1 0-1,0-1 0,0 1 1,0 0-1,0-1 1,0 1-1,0 0 0,1-1 1,-1 1-1,1-1 0,-1 1 1,1-1-1,0 0 0,0 1 1,1-5-1,1-12-3801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00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521 4 1744,'-6'-3'18974,"-26"7"-14197,-47 14-7439,68-15 4259,-82 26-936,72-20-536,0-2-1,-1 0 1,0-2 0,-1 0 0,-36 2 0,59-7-70,46-7 430,-44 9-473,0 0 0,0 0 0,0 0 0,0 0 1,0 1-1,-1-1 0,1 1 0,-1-1 0,0 1 1,0 0-1,0-1 0,0 1 0,0 0 0,0 0 0,-1 0 1,1 0-1,-1 0 0,0 5 0,-2 59 229,1-57-194,-3 35 159,-2 0 1,-1 0-1,-23 73 1,21-94-87,-1 1 0,-1-1 0,-1-1 0,-1 0 0,-1-1 0,-1 0 0,-32 35 0,234-198 154,-165 124-300,66-45-96,-78 55 124,0 2-1,0-1 0,1 2 1,0-1-1,0 2 1,22-6-1,-31 9 7,0-1 1,0 1-1,0 0 0,-1 0 0,1 0 0,0 0 0,0 0 0,0 0 0,-1 1 0,1-1 1,0 0-1,0 1 0,-1 0 0,1-1 0,0 1 0,-1 0 0,1 0 0,-1 0 0,1 0 1,-1 0-1,0 0 0,1 0 0,-1 1 0,2 1 0,-1 1 28,0-1 1,0 1-1,-1-1 0,1 1 1,-1 0-1,0 0 0,0-1 1,0 1-1,-1 0 0,1 7 0,-1 4 191,-1 0-1,0 0 0,-1 0 0,-7 28 0,-10 11-7,-2-2 0,-3 0-1,-2-2 1,-2 0 0,-2-2-1,-2-2 1,-2 0 0,-2-3-1,-48 46 1,22-37-1818,17-29-4674,44-23 5887,0 0 0,1 0 0,-1 0-1,0 0 1,1-1 0,-1 1 0,0 0 0,1-1 0,-1 1 0,0 0 0,1-1-1,-1 1 1,1 0 0,-1-1 0,0 1 0,1-1 0,0 1 0,-1-1 0,1 1-1,-1-1 1,1 0 0,-1 1 0,1-1 0,0 0 0,0 1 0,-1-1-1,1 0 1,0 1 0,0-1 0,0 0 0,0 1 0,-1-1 0,1 0 0,0 1-1,0-1 1,1 0 0,-1 0 0,0 1 0,0-1 0,0 0 0,0 1 0,1-2-1,1-12-3902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00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 15 2064,'12'-14'19809,"-11"14"-19338,9 6 4722,-4 7-3718,-5-3-1336,0 1-1,-1 0 1,0 0 0,-1-1-1,0 1 1,0 0 0,-1-1-1,0 1 1,-1-1 0,-1 0-1,1 0 1,-2 0 0,1 0-1,-7 9 1,4-9-364,0 1 1,-1-1-1,-1-1 0,0 1 1,0-2-1,-15 12 0,7-8-1349,0-1 0,-1-1 0,0-1-1,-38 15 1,29-16-2701,0 0-1,0-2 0,-31 3 1,25-5 245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5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1628,'9'60'21128,"-1"-57"-16825,-8-3-4376,-1 1-729,1-1 729,0 0 0,0 0 0,0 0 0,0 1 0,0-1 0,0 0 0,0 0 0,0 0 0,0 0 0,0 0 0,0 0 0,0 0 0,0 1 1,0-1-1,0 0 0,0 0 0,0 0 0,0 0 0,0 0 0,0 0 0,0 0 0,0 0 0,0 1 0,0-1 0,1 0-729,-1 0 729,0 0 0,1 0 0,-1 0 0,0 1 0,0-1 0,0 0 0,0 0 0,0 0 0,0-1 76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01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75 140 348,'-13'0'3605,"10"1"-2835,0 0 1,0-1-1,0 0 1,1 1-1,-1-1 1,0 0 0,0-1-1,0 1 1,0 0-1,1-1 1,-1 1-1,0-1 1,0 0-1,1 0 1,-1 0-1,0-1 1,1 1-1,-1 0 1,1-1 0,0 0-1,-3-1 1,5 2-711,0 0 0,0 0 1,1 0-1,-1 0 0,0-1 1,0 1-1,1 0 1,-1 1-1,0-1 0,1 0 1,-1 0-1,1 0 0,-1 0 1,1 0-1,0 0 1,-1 0-1,1 1 0,0-1 1,0 0-1,-1 1 0,1-1 1,0 0-1,0 1 1,0-1-1,1 0 0,28-18-16,-27 17 37,21-12-40,1 1 0,0 2 0,51-17 0,-62 24-49,1 0 0,-1 1 0,1 1 0,0 1 0,0 0 1,0 0-1,-1 2 0,29 3 0,-40-3 15,-1-1-1,1 1 1,-1-1-1,1 1 1,-1 0-1,0 0 1,0 0-1,1 1 1,-1-1-1,0 0 1,0 1-1,0-1 1,0 1 0,-1 0-1,1 0 1,0-1-1,-1 1 1,1 0-1,-1 0 1,2 3-1,-2-1 21,1 0-1,-1 0 1,0 0-1,-1 0 1,1 0-1,0 0 1,-1 0-1,0 0 1,0 1-1,-1-1 1,0 5-1,-3 10 127,-1 0 0,-1 0 0,0 0 0,-10 18 0,13-31-109,-23 46 419,-3-1 0,-2-2 0,-2-1 0,-59 67 0,53-67-118,35-43-297,-11 13 156,0 2 0,-20 35-1,32-50-152,1-1-1,0 0 0,0 1 1,0 0-1,0 0 0,1-1 1,0 1-1,0 0 0,0 0 1,0 0-1,1 0 0,0 0 1,0 0-1,0 0 0,1 0 1,-1 0-1,1 0 0,0 0 1,4 8-1,-3-9-14,0-1 1,1 0-1,0 0 0,0 0 0,-1 0 1,2-1-1,-1 1 0,0-1 1,0 0-1,1 1 0,-1-2 1,1 1-1,0 0 0,0-1 1,-1 1-1,1-1 0,0 0 0,0-1 1,5 1-1,13 2 40,0-1 1,29-2-1,-30-1-37,5 1-9,0-1 0,0-2 0,0 0 0,0-2 0,-1-1-1,0-1 1,41-17 0,-48 15-529,-1 0-1,1-1 1,-2-1-1,20-15 1,-22 13-1281,0 0 0,-1 0 0,-1-2 0,20-27 0,34-53-12143,-47 71 10540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01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 2184,'-10'-5'17936,"-14"6"-11569,-35 7-7316,44-5 2452,-40 3-1149,-50 8-2,97-12-343,-1 0 1,1 1-1,0-1 1,0 1 0,0 1-1,1 0 1,-1 0-1,1 0 1,-10 8 0,17-11-12,0-1 1,-1 0-1,1 0 0,0 1 1,0-1-1,-1 0 1,1 1-1,0-1 1,0 0-1,0 1 1,0-1-1,-1 0 1,1 1-1,0-1 1,0 0-1,0 1 1,0-1-1,0 0 1,0 1-1,0-1 1,0 0-1,0 1 1,0-1-1,0 0 1,0 1-1,0-1 1,1 0-1,-1 1 0,0-1 1,0 0-1,0 1 1,0-1-1,0 0 1,1 0-1,-1 1 1,0-1-1,0 0 1,1 1-1,-1-1 1,0 0-1,0 0 1,1 0-1,0 1 1,20 13 33,9 7-25,-26-10-4,1 0 0,-1 1 0,-1-1 0,0 1 0,0 0 0,-1 0 0,-1 0 0,0 0 1,-2 23-1,4 22 18,8 96 1013,-9-163-785,0-1-1,0 1 0,1-1 1,0 1-1,8-16 0,-7 18-247,1-1-1,0 1 0,0 0 0,1 0 0,0 0 0,1 1 0,-1 0 0,1 0 0,1 1 0,-1-1 0,1 2 1,10-7-1,-11 9-2,0 0 1,0 0-1,1 1 1,-1 0-1,0 0 0,1 1 1,-1 0-1,1 0 1,-1 1-1,1 0 1,0 0-1,-1 1 1,1 0-1,-1 0 1,1 1-1,7 2 1,2 1-6,-6-2 17,1 0 1,-2 1-1,1 0 0,0 1 1,15 9-1,-22-11 27,0 0 0,-1 0 0,0 1 0,0-1 0,0 1 0,0-1-1,-1 1 1,1 0 0,-1 0 0,0 0 0,0 0 0,0 1 0,-1-1 0,0 0 0,1 1-1,-1-1 1,0 9 0,0 3 52,-1-1-1,0 1 1,-1-1-1,-1 1 1,0-1-1,-1 1 1,-1-1-1,-1 0 1,-8 19-1,3-9 71,-2-1 0,0 0 1,-2-1-1,-27 35 0,27-42-620,-1 1 1,-1-2-1,0 0 1,-1-1-1,-1-1 1,0 0-1,0-1 0,-1-1 1,-1-1-1,0-1 1,0-1-1,-1 0 1,0-2-1,-25 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02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15 336,'-12'-14'20433,"-16"13"-14238,-41 17-8784,53-11 4533,-45 9-1568,-78 24-11,138-39-366,1 1 0,0 0-1,0 0 1,-1 0-1,1 0 1,0 0-1,0 0 1,0 0 0,-1 0-1,1 0 1,0 0-1,0 0 1,0 0-1,-1 0 1,1 0 0,0 1-1,0-1 1,0 0-1,-1 0 1,1 0-1,0 0 1,0 0 0,0 0-1,0 0 1,-1 1-1,1-1 1,0 0-1,0 0 1,0 0-1,0 0 1,0 1 0,-1-1-1,1 0 1,0 0-1,0 0 1,0 1-1,0-1 1,0 0 0,0 0-1,0 0 1,0 1-1,0-1 1,0 0-1,0 0 1,0 1 0,0-1-1,0 0 1,0 0-1,0 0 1,0 1-1,0-1 1,0 0-1,16 5-12,27 1 27,-39-5-24,-1-1 14,0 0-1,0 1 1,-1-1-1,1 1 0,0-1 1,-1 1-1,1 0 0,-1 0 1,1 1-1,-1-1 0,0 0 1,1 1-1,-1-1 1,0 1-1,0 0 0,0 0 1,0 0-1,0 0 0,0 0 1,-1 0-1,1 0 0,-1 1 1,1-1-1,-1 1 1,0-1-1,0 1 0,0-1 1,0 1-1,-1 0 0,1-1 1,-1 1-1,1 0 0,-1 4 1,0 9 64,-1-1 0,-1 0 1,0 0-1,-8 29 0,8-36-21,-15 46 198,-2 0 0,-2-2 1,-42 73-1,55-110-207,-4 3-6,10-15-24,0 0 0,-1 0 0,1 0 0,0 0 0,1 1 1,-1-1-1,1 1 0,-1-1 0,1 1 0,-1 6 0,42-30 189,15-16-123,123-74-18,-149 95-63,0 1-1,2 1 0,-1 1 1,42-9-1,-68 19 13,0 1 0,0 0-1,1 1 1,-1-1 0,1 1-1,-1 0 1,1 0-1,-1 0 1,1 1 0,-1-1-1,0 1 1,5 1 0,-7 0 10,0-1-1,-1 0 1,1 0 0,-1 0 0,1 1 0,-1-1-1,0 1 1,0-1 0,1 1 0,-1 0 0,0-1-1,0 1 1,-1 0 0,1 0 0,0 0 0,0 0-1,-1 0 1,0-1 0,1 1 0,-1 0 0,0 0-1,0 0 1,0 0 0,0 0 0,0 0 0,0 0-1,0 0 1,-1 0 0,0 2 0,-9 44 416,-1 0 0,-3 0 1,-2-2-1,-29 62 1,-10 28-330,16-48-488,11-45-1516,-4-12-3340,26-29 4030,-1-27-19191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02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576 24 2968,'0'-2'1241,"-1"2"-621,1-1 1,0 0-1,-1 0 1,1 1-1,0-1 0,0 0 1,0 0-1,-1 1 1,1-1-1,0 0 0,0 0 1,0 0-1,0 1 0,1-1 1,-1 0-1,0 0 1,0 0-1,0 1 0,1-1 1,-1 0-1,0 0 1,1 1-1,0-2 0,-1 2-285,1-1-1,0 1 1,0 0-1,0-1 0,-1 1 1,1 0-1,0 0 1,0 0-1,0 0 0,-1 0 1,1 0-1,0 0 1,0 0-1,0 0 0,-1 0 1,1 0-1,0 1 1,0-1-1,0 0 0,0 1 1,2 0-136,0 0 1,-1 0-1,1 1 1,0-1-1,-1 1 1,0-1-1,1 1 0,-1 0 1,0 0-1,0 0 1,0 0-1,0 1 1,0-1-1,3 5 1,-2 6 4,0-1-1,-1 0 1,0 1 0,-1-1 0,0 1 0,-1 0 0,-1-1-1,0 1 1,-3 13 0,-4 16 356,-17 55 1,-45 110-396,-9-2 0,-192 354 0,116-293-165,143-250-1673,-2-3-4961,13-13 6203,1 1 324,0-1-1,0 0 0,0 0 0,0 0 1,0 0-1,-1 0 0,1 0 1,0 0-1,0 0 0,0 0 1,0 0-1,0 0 0,-1 0 0,1-1 1,0 1-1,0 0 0,0 0 1,7-26-8118,4-7-801,-8 12 4746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57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90 372,'1'0'378,"0"1"1,-1-1-1,1 0 0,0 1 0,0-1 0,0 0 1,-1 0-1,1 0 0,0 0 0,0 0 1,-1 0-1,1 0 0,0 0 0,0 0 1,0 0-1,-1 0 0,1 0 0,0 0 1,0-1-1,0 1 0,1-1 0,-2 1-139,1 0-1,-1-1 0,1 1 1,-1 0-1,0 0 0,1 0 1,-1 0-1,1 0 0,-1 0 1,1 0-1,0 0 0,-1 0 1,1 0-1,-1 0 0,1 0 1,-1 0-1,0 0 0,1 0 1,-1 1-1,1-1 0,-1 0 1,1 0-1,-1 0 0,1 1 1,-1-1-1,0 0 0,1 1 0,-1-1 1,1 0-1,-1 1 0,0-1 1,1 0-1,-1 1 0,0-1 1,0 1-1,1-1 0,-1 1 1,0-1-1,0 1 0,0-1 1,1 1-1,3 4 116,0-1 0,1 0 0,-1 0 0,1 0 0,0-1 0,1 0 0,-1 0 0,1 0 1,-1 0-1,1-1 0,0 0 0,0 0 0,-1 0 0,13 0 0,11 2 117,53 1 1,-59-5-12,933-33 3145,-571 9-2962,763-14 988,127-8-887,3070 34-17,-3076 116-727,-7 51 0,-1161-141 0,446 40 0,-164-43 0,-351-12 0,-19 0 0,1 0 0,0 2 0,21 2 0,-28 3 0,-1-8 0,-9 0-394,0 0-1,-1 0 1,1 0 0,-1 1 0,1-1-1,-1 1 1,1 0 0,-1 0 0,-5 0-1,8 0 209,-93-28-14530,22 7 6833,22 6 3436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17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10 1728,'-3'-6'12243,"28"3"-7816,-24 3-4300,0 0-1,0 0 1,-1 0 0,1 0 0,0 0-1,0 0 1,-1 0 0,1 0 0,0 0-1,0 1 1,-1-1 0,1 0 0,0 0-1,0 1 1,-1-1 0,1 0 0,0 1 0,-1-1-1,1 1 1,-1-1 0,1 1 0,0-1-1,-1 1 1,1-1 0,-1 1 0,0 0-1,1-1 1,-1 1 0,1 1 0,-13-7 6342,7 5-6337,0-1 0,0 1 1,0 1-1,0-1 0,0 1 0,0 0 0,0 0 0,0 0 0,-9 4 0,2 3-112,0 0-1,1 1 0,0 1 0,0-1 0,1 2 1,0 0-1,1 0 0,0 0 0,1 1 0,0 0 1,1 1-1,0 0 0,1 0 0,-6 18 0,4 1 236,2 0-1,1 0 0,1 1 1,1 36-1,10 8-210,-8-61-54,0-11 2,1-1 1,-1 0 0,1 1 0,0-1 0,0 0-1,0 1 1,1-1 0,0 0 0,0 1 0,0-1-1,2 5 1,-3-9-86,1 0 0,-1 0 0,0 0 1,1-1-1,-1 1 0,0 0 0,1 0 0,-1-1 0,0 1 0,1 0 0,-1 0 0,0-1 0,0 1 0,1 0 1,-1-1-1,0 1 0,0 0 0,1-1 0,-1 1 0,0-1 0,0 1 0,0 0 0,0-1 0,0 1 0,0-1 0,0 1 1,0 0-1,0-1 0,0 1 0,0-1 0,0 1 0,0 0 0,0-1 0,0 1 0,0-1 0,0 1 0,0 0 1,-1-1-1,1 0 0,0-17-10885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14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 36,'-68'79'176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1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58 804,'9'10'31910,"262"-8"-31849,272-4-69,291 8 8,-757-6 0,-114-3-2462,22-1-1285,0 0 0,0 0 0,1-2 0,-25-12 0,-4-5-1104,24 12 1056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3016,'24'-12'15104,"1"11"-6140,-19 3-8366,-1 0-1,1 0 1,-1 0 0,1 0 0,-1 1 0,0 0-1,0 0 1,5 4 0,4 5-1139,-1-1-1,-1 1 1,13 16-1,-6-4 2950,5 7-2402,-2 2 0,-2 0 1,0 1-1,-3 1 0,0 0 0,-3 2 0,-1 0 0,-1 0 0,10 64 0,-21-93-6,0 0 0,0 0 0,-1 0 0,0 0 0,0 0 0,-1 0 0,0 0 0,0 0 0,-1 0 0,0 0 0,-1 0 0,1-1 0,-1 1 0,-1-1 0,1 0 0,-2 0 0,1 0 0,0-1 0,-1 1 0,-1-1 0,1 0 0,-1 0 0,0-1 0,0 0 0,0 0 0,-1 0 0,0-1 0,-13 7 0,12-7 2,-27 16 5,33-19-10,1-1 0,-1 1 1,1 0-1,-1 0 0,1 0 0,0 0 0,0 1 0,-1-1 0,1 0 0,0 0 0,0 1 0,0-1 1,0 1-1,1-1 0,-1 1 0,-1 2 0,32-38-16291,-18 0 7740,-8 15 4351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1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11 236,'-11'-9'21036,"17"8"-18499,-10 10 1023,8 26-2506,1-1-121,-8 31 254,-13 76 0,8-89-1129,2 0 0,2 99 0,9-102 50,12 62 0,-10-97 151,2-23-89,1-3-531,31-20-2650,-3 3-3899,-37 28 6500,0 1 0,0-1-1,0 0 1,0 0 0,0 0-1,0 0 1,-1 1 0,1-1-1,0 0 1,-1 0 0,1 0-1,0-1 1,-1 1-1,1 0 1,-1 0 0,0 0-1,1 0 1,-1 0 0,0-1-1,0 1 1,0 0 0,0 0-1,0 0 1,0-1 0,0 1-1,0 0 1,0 0 0,0 0-1,-1 0 1,1-1 0,-1 1-1,1 0 1,-1 0 0,1 0-1,-1 0 1,1 0-1,-1 0 1,0 0 0,0 0-1,1 0 1,-1 0 0,0 1-1,0-1 1,-2-1 0,-10-4-2768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457 430 1008,'16'-5'3759,"1"0"-717,-1-1 0,0-1 0,-1 0-1,0 0 1,25-18 0,-51 32-2688,1-1 1,-1 0-1,0 0 0,-23 7 1,-2 1-171,-34 17-131,-1-3 0,-1-3 1,-122 24-1,189-48-45,1 0 0,-1 0 0,1-1 1,-1 1-1,1-1 0,-1-1 0,0 1 0,1 0 1,-1-1-1,1 0 0,-6-2 0,10 3-4,-1-1 0,0 1 0,0-1 0,1 1 0,-1-1 0,0 1 0,0-1 0,1 0 0,-1 1-1,1-1 1,-1 0 0,1 0 0,-1 1 0,1-1 0,-1 0 0,1 0 0,0 0 0,-1 1 0,1-1 0,0 0 0,0-2 0,0 1 1,0-1 0,0 0 0,0 1 0,1-1 0,-1 1 0,1-1-1,0 1 1,0-1 0,0 1 0,2-5 0,78-127 119,-28 50-72,88-135-297,-109 172-470,-24 37 1391,4 3-6108,-15 25-7036,-7-5 9320,0 5 210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35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74 2412,'0'5'10276,"0"3"-4758,6 52-1599,3-8-1011,3 104 0,-4-30-1464,5 101-217,-13-227-1058,47-15 465,31 0-572,122-8 1,-60 9-23,603-66 349,-409 46-126,664-38 25,-668 67-165,341 40 1,-507-15-124,61 5 0,-217-23 0,-6-1 0,0-1 0,-1 1 0,1 0 0,-1-1 0,1 0 0,0 1 0,-1-1 0,1 0 0,0 0 0,-1 0 0,1 0 0,0 0 0,0 0 0,-1 0 0,1-1 0,0 1 0,-1-1 0,1 1 0,2-2 0,-4 0 0,0-12 0,-2 0 0,1 1 0,-6-18 0,-3-24 0,10 20 0,1 1 0,2-1 0,1 1 0,1 0 0,2 0 0,2 0 0,14-36 0,-11 32 0,4-16 0,-18 54 0,0 1 0,0-1 0,0 1 0,0 0 0,0-1 0,1 1 0,-1 0 0,0 0 0,0 0 0,1 0 0,-1 1 0,1-1 0,-2 2 0,-20 25-2277,13-15-1237,-1-1 0,0-1 0,-1 0-1,-14 10 1,-11 1-1328,17-14 365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38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28 150 232,'2'-6'28997,"-7"20"-29903,0 9 1542,-1 2-317,1 0-1,-2 28 1,6-48-301,1 1 0,0-1 0,0 1 0,0-1 0,1 0-1,-1 1 1,2-1 0,-1 1 0,0-1 0,1 0 0,0 0 0,0 0 0,1 0 0,-1 0 0,7 8 0,-6-11-6,0 0 0,0 0 1,1 0-1,-1-1 0,0 1 0,1-1 0,0 0 1,-1 0-1,1 0 0,0 0 0,0 0 0,-1-1 0,1 0 1,0 0-1,0 0 0,0 0 0,6-2 0,2 1 14,0-1 0,1-1 0,-1 0 0,13-5 0,-16 4-15,-1 1-1,0-1 1,-1-1 0,1 0 0,-1 0 0,0 0 0,0-1-1,0 0 1,-1 0 0,0 0 0,0-1 0,0 0 0,-1 0-1,0-1 1,-1 0 0,0 0 0,0 0 0,0 0 0,3-15-1,0-7 16,-2 0 0,-2 0 0,0 0 0,-3-45 0,0 72-27,0 2 42,0-1 0,0 1 1,0 0-1,0-1 0,0 1 1,0-1-1,-1 1 0,1-1 1,0 1-1,-1 0 1,1-1-1,-1 1 0,0 0 1,1 0-1,-1-1 0,0 1 1,0 0-1,0 0 0,1 0 1,-1 0-1,0 0 1,-1 0-1,1 0 0,0 0 1,-2-1-1,0 1-18,0 0 0,1 1 0,-1-1 0,0 1 1,0 0-1,0-1 0,1 1 0,-1 0 0,0 1 0,0-1 0,0 0 0,-4 2 0,-1 0-31,-1 1 0,1 0-1,0 0 1,0 1-1,0 0 1,0 0 0,-13 11-1,-92 102 12,113-117-14,-2 2-12,0 0 1,0-1 0,0 1-1,0 0 1,0 0-1,0 0 1,1 0 0,-1 1-1,1-1 1,0 0-1,-2 4 1,18-2-4186,-7-1-2163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39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80 1540,'5'-5'17267,"-2"-5"-12613,1-2-4195,5-14-1082,-7 23 623,-1 1-1,1 0 0,-1 0 0,1 0 0,0 0 0,-1 1 0,1-1 0,0 0 0,0 1 1,0-1-1,0 1 0,1-1 0,1 0 0,-3 2 18,0 0 1,0-1-1,0 1 1,0 0-1,0 0 0,0 0 1,0 0-1,0 0 1,0 0-1,0 0 1,0 1-1,0-1 0,-1 0 1,1 0-1,0 1 1,0-1-1,0 1 0,0-1 1,0 1-1,-1-1 1,1 1-1,0-1 1,1 2-1,0 1 63,1 0 0,-1 1 1,0-1-1,0 0 0,-1 1 0,1 0 0,-1-1 1,0 1-1,1 0 0,-2 0 0,1 0 1,0 0-1,-1-1 0,0 9 0,-2 19 341,-1 0 0,-2 0 0,-1 0 0,-2-1 0,-13 35-1,-2 11-1232,16-66-1206,1-16-2500,0-20-3680,16-18-505,-5 27 6049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39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1812,'5'7'12296,"-4"8"-6501,-4 25-3905,2-20-304,1-12-1483,0-1-1,0 1 0,1 0 0,0 0 0,1-1 0,0 1 0,0-1 0,1 1 0,0-1 0,0 0 0,4 7 0,-5-11-96,-1-1 0,1 0 0,0 0 0,0 0 0,0-1 0,0 1 0,0 0 0,1-1 0,-1 1 0,0-1 0,1 0 0,-1 0 0,1 0 0,-1 0 0,1 0 0,-1 0 0,1-1 0,0 1 0,-1-1 0,1 0 1,0 0-1,0 0 0,-1 0 0,1 0 0,0 0 0,-1-1 0,1 0 0,0 1 0,-1-1 0,1 0 0,-1 0 0,1 0 0,-1-1 0,4-2 0,1 1 0,-2-1-1,1 0 1,0-1 0,-1 1-1,1-1 1,-1 0 0,-1 0-1,1-1 1,-1 1 0,0-1-1,0 0 1,0 0-1,-1-1 1,5-12 0,-3 5 19,-1 0 1,-1 0 0,0-1 0,0 1-1,-2-1 1,1-18 0,-14 55 1015,-3 21-365,-13 54 899,-18 83 1638,20-48-2795,-32 214 346,58-346-771,0 1 0,-1-1 0,1 1 0,0 0 0,0-1 0,-1 1 0,1 0 0,0-1 0,0 1 1,0 0-1,0-1 0,0 1 0,0 0 0,0-1 0,0 1 0,0 0 0,0-1 0,0 1 0,1 0 0,-1-1 0,0 1 0,0-1 0,1 1 0,-1 0 0,0-1 0,1 1 0,-1-1 0,0 1 0,1-1 1,-1 1-1,1-1 0,-1 1 0,1-1 0,0 1 0,17-18-609,14-41-1053,-31 55 1163,23-53-10030,-21 51 8826,1 0 1,-1 0-1,1 1 1,-1-1-1,2 1 1,-1-1-1,0 1 1,7-4-1,0 1-1477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40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177 0 1456,'2'0'18935,"-46"6"-9672,-1 5-6055,31-6-3716,0-2 0,0 0 1,-1 0-1,-17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41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62 187 412,'5'0'8354,"16"4"2693,-16 3-9860,0 1 1,-1 1-1,-1-1 0,1 1 0,3 13 1,-6-15-1104,1 0 1,0 0-1,1-1 1,0 1 0,0-1-1,0 1 1,1-1-1,-1 0 1,2 0 0,4 6-1,-7-12-78,-1 1-1,1-1 1,-1 0-1,1 0 0,-1 0 1,0 0-1,1 0 1,-1 0-1,1 0 1,-1-1-1,1 1 0,-1 0 1,0-1-1,1 1 1,-1-1-1,0 0 1,1 1-1,-1-1 0,0 0 1,2-2-1,26-16 31,-17 9-35,-1-1 0,1 0-1,-2-1 1,0 0 0,0-1 0,-1 0-1,11-19 1,-16 24-2,-1 1 0,1-1 0,-1 1 0,-1-1-1,0 0 1,0 0 0,0 0 0,-1 0 0,0 0 0,0-1-1,-1 1 1,-1 0 0,1 0 0,-1-1 0,-4-14 0,4 20 16,0 0 0,-1 0 0,0 0 0,1 0 0,-1 1 1,0-1-1,0 1 0,-1 0 0,1-1 0,0 1 0,-1 0 0,1 0 1,-1 0-1,0 1 0,0-1 0,0 1 0,1-1 0,-1 1 1,0 0-1,-1 0 0,1 1 0,0-1 0,0 0 0,0 1 1,0 0-1,-1 0 0,1 0 0,0 0 0,0 0 0,0 1 1,-5 1-1,-4-1 73,1 1 0,-1 1 0,1 0 0,0 1-1,0 0 1,0 1 0,-14 8 0,14-5-63,0 1 0,0 1-1,1 0 1,1 0 0,-1 1-1,2 1 1,0-1 0,0 1-1,1 1 1,0-1 0,1 1-1,0 0 1,2 1 0,-1-1-1,1 1 1,1 0 0,1 0-1,-2 18 1,4-30 9,0-1 1,0 1-1,0 0 0,1 0 1,-1 0-1,0 0 0,1-1 1,-1 1-1,1 0 0,-1 0 1,1-1-1,1 4 1,-1-5-210,-1 1 0,1-1 0,0 1 0,-1-1 0,1 1 0,-1-1 1,1 1-1,0-1 0,-1 0 0,1 1 0,0-1 0,-1 0 0,1 0 1,0 1-1,0-1 0,-1 0 0,1 0 0,0 0 0,0 0 0,-1 0 1,2 0-1,4-1-1807,-1 0 0,0-1 0,0 0 0,0 0 0,0 0 0,9-6 0,5-2-4074,-6 4 2512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41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23 556,'3'-2'17377,"9"-5"-10238,-9 5-7123,0 0-1,0 0 0,1 1 1,-1-1-1,1 1 1,0 0-1,-1 0 1,6 0-1,-7 1 57,1 0 0,0 0 0,-1 0 1,1 0-1,-1 0 0,1 1 0,0-1 0,-1 1 1,1 0-1,-1 0 0,1 0 0,-1 0 0,1 0 0,-1 0 1,0 1-1,0-1 0,0 1 0,1 0 0,-2-1 0,1 1 1,0 0-1,3 4 0,-3-2 7,-1 0 0,1 0 0,-1 0 0,0 1 1,0-1-1,0 0 0,0 0 0,-1 1 0,0-1 0,0 0 0,0 1 0,-2 7 1,-1 6 43,-1-1 0,-1 0 0,-1 1 0,-1-2 0,-14 29 1,19-41-313,-20 32-44,22-35 38,-1 0 0,1 0 0,0 0 0,-1 0 0,1 0 1,-1 0-1,1-1 0,-1 1 0,0 0 0,1 0 0,-1-1 1,0 1-1,1 0 0,-1-1 0,0 1 0,0 0 0,0-1 1,0 1-1,1-1 0,-1 0 0,0 1 0,0-1 0,0 0 1,0 1-1,0-1 0,0 0 0,0 0 0,0 0 0,0 0 1,-1 0-1,1-1-270,1 0 0,0-1 1,-1 1-1,1 0 1,0 0-1,0-1 0,-1 1 1,1 0-1,0 0 1,0-1-1,0 1 0,1 0 1,-1 0-1,0-1 1,0 1-1,1 0 0,-1 0 1,1 0-1,0-2 1,13-32-6622,-9 26 4745,3-12-513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41.7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30 1668,'-4'6'15267,"6"8"-9247,8 20-5901,-7-24 1579,1 5-1096,-2-5-335,0 0 0,1 0 0,0 0 1,1-1-1,5 10 0,-8-17-255,0 0 0,0 0 0,1 0 1,-1-1-1,1 1 0,-1 0 0,1-1 0,0 1 0,-1-1 1,1 1-1,0-1 0,0 0 0,0 0 0,0 0 1,0 0-1,0 0 0,1 0 0,-1-1 0,0 1 0,0-1 1,1 1-1,-1-1 0,0 0 0,1 0 0,-1 0 0,0 0 1,4-1-1,8-2-11,1-1-1,-1 0 1,0-1 0,0 0-1,-1-1 1,0-1 0,0 0 0,0-1-1,-1 0 1,0-1 0,-1-1 0,0 0-1,0 0 1,-1-1 0,-1 0 0,0 0-1,0-1 1,-1-1 0,0 0-1,9-23 1,-34 52 481,-9 16-141,0 9 207,3 2-1,1 1 1,-28 84 0,-27 145 1837,70-243-2350,-8 26-35,2-8 0,2 1 0,-5 54 0,14-74 0,2-22 0,2-20 0,2-29-2284,3-22-6690,0-1-971,-3 21 6186,1-1-550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43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96 1296,'-13'6'20813,"22"8"-15782,18 5-6700,-16-15 3301,36 3-1138,1-2 0,0-2 0,92-7 0,-51 1-119,746-21 1002,-824 24-1390,-4 0-11,-1 0-1,1-1 1,-1 0-1,1 0 1,-1 0-1,8-3 1,-13-1-1157,-11-3 169,-15-4-1168,24 11 1832,-22-9-4856,1-2 1,0 0 0,-34-27-1,36 24 1772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4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1 712,'5'2'1575,"1"0"-1,-1 0 1,0 0-1,0 1 1,-1 0-1,1 0 1,0 1-1,-1-1 1,4 5-1,0 1 201,0-1 0,-1 2-1,12 17 1,-2 5 343,23 61-1,-32-73-962,-2-3-1039,5 9 424,-1 0-1,-1 1 0,10 54 0,-18-73-457,0-1-1,-1 1 0,0 0 1,0 0-1,-1 0 1,0 0-1,0-1 1,-1 1-1,0 0 1,0-1-1,-1 1 1,0-1-1,0 0 1,0 0-1,-1 0 1,0 0-1,-1-1 1,-10 12-1,-32 23-6787,46-39 6306,-1-1 1,0 1-1,0 0 1,0-1-1,0 0 1,0 0-1,-1 1 1,1-1 0,0-1-1,0 1 1,-1 0-1,1 0 1,-1-1-1,1 1 1,0-1 0,-1 0-1,1 0 1,-1 0-1,1 0 1,-1 0-1,-3-1 1,17-16-11165,-10 14 10442,13-22-2821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41 155 2180,'8'33'4916,"-6"-23"-2733,0 1 0,1-1 0,0 0 0,1 1-1,0-2 1,0 1 0,8 11 0,-12-22-2037,1 1 1,0-1 0,0 1-1,-1-1 1,1 1-1,0-1 1,-1 0-1,1 1 1,-1-1 0,1 0-1,0 1 1,-1-1-1,0 0 1,1 0-1,-1 0 1,1 1-1,-1-1 1,0 0 0,0 0-1,1 0 1,-1 0-1,0 0 1,0 0-1,0 0 1,0 1-1,0-3 1,6-31-662,-6 28 48,0-1 0,-1 0 0,1 0 0,-2 1 0,1-1 0,-1 1 0,-4-12 0,-25-47-6864,22 46 4409,-21-32-4590,12 26 3840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2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1 358 1088,'20'-16'3593,"0"-2"0,-1-1-1,19-24 1,79-125 7668,-68 90-7065,-42 63-3141,-14 39-259,-2 58-796,-3 74 0,13-50 0,-7 193 0,0-267-2391,5-29 1542,0 0 1,0 0-1,0 0 0,-1 0 0,1 0 1,-1 0-1,0 0 0,0 0 0,0 0 1,-3 2-1,3-3 320,1-1-1,-1 0 1,1 0-1,-1 0 1,0 0-1,1 0 1,-1 0 0,0-1-1,0 1 1,1-1-1,-1 1 1,0-1-1,0 0 1,0 1 0,0-1-1,0 0 1,0 0-1,-2-1 1,-28-10-3147,16 1-269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3.4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39 948,'3'-9'3120,"-1"-20"18716,-16 36-21076,-15 16 332,-46 44 1,67-59-1042,0 1 0,0 0-1,1 0 1,0 1 0,1-1 0,0 2-1,1-1 1,0 1 0,-6 18 0,9-26-48,2 0 0,-1 0 1,0 0-1,0 0 0,1 0 0,0 0 1,0 0-1,0 0 0,0 0 0,0 0 1,0 0-1,1 0 0,-1 0 1,1 0-1,0 0 0,0 0 0,0 0 1,1 0-1,-1 0 0,0-1 0,1 1 1,0-1-1,0 1 0,0-1 1,2 3-1,3 0 0,0-1 0,0 0 0,0-1 0,1 0 0,-1 0 0,1 0 0,13 2 0,-13-4-8,0 1 0,0 1 0,0 0 0,0 0 0,-1 0 0,1 1 0,-1 0 0,9 6 0,-16-9 4,1-1 0,-1 0 0,0 0 0,0 0 0,0 1 0,1-1-1,-1 0 1,0 0 0,0 1 0,0-1 0,0 0 0,1 1 0,-1-1 0,0 0-1,0 1 1,0-1 0,0 0 0,0 0 0,0 1 0,0-1 0,0 0-1,0 1 1,0-1 0,0 0 0,0 1 0,0-1 0,0 0 0,-1 1 0,1-1-1,0 0 1,0 0 0,0 1 0,0-1 0,0 0 0,-1 1 0,1-1-1,0 0 1,0 0 0,-1 1 0,-16 10-10,-24 5 32,38-15-19,-131 36 146,117-33-101,-1-1 0,0-1 0,0-1 0,0 0 0,-30-4 0,44 2-46,0 1-1,-1-1 1,1-1-1,0 1 1,0-1-1,0 0 1,0 0-1,1 0 1,-1 0-1,0 0 1,1-1-1,0 0 1,-1 0-1,1 0 1,0 0-1,1 0 1,-1 0-1,0-1 1,1 0-1,0 1 1,0-1-1,0 0 1,0 0-1,1 0 1,0 0-1,-1 0 1,1 0-1,0-7 1,-1 0-8,1-1 0,1 1 0,0-1-1,0 1 1,1-1 0,1 1 0,0-1 0,0 1 0,7-19 0,-5 23-60,-3 12 39,-4 29 55,-14 51 166,8-57-182,-2-1-1,-1-1 1,-1 1-1,-1-2 1,-1 0-1,-20 24 1,26-39-406,0 0 1,0 0-1,-2-1 1,1-1-1,-1 0 1,-17 10 0,18-13-417,0 0 1,0-1-1,0 0 1,-1 0-1,0-1 1,1-1-1,-1 0 1,-20 1-1,23-3 58,0-1 0,0 0-1,0 0 1,0 0 0,0-1 0,1 0-1,-1-1 1,1 0 0,-1 0 0,1-1-1,0 1 1,0-2 0,1 1-1,-1-1 1,1 0 0,0 0 0,0 0-1,1-1 1,-1 0 0,1 0 0,1-1-1,-1 1 1,-5-12 0,1-4-526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3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736 504 276,'14'-171'4224,"-1"12"1571,-9 53 1904,-3 70-3363,-1 34-3937,0 0 0,0 0 1,0 0-1,1 0 0,-1 0 1,0 0-1,1 0 0,-1 0 1,1 0-1,0 0 1,0 1-1,0-1 0,0 0 1,2-2-1,-1 6-78,1 1 1,0 0 0,-1-1-1,1 1 1,-1 0-1,0 1 1,0-1-1,0 0 1,-1 0-1,3 7 1,23 56-140,-4 1 0,-2 0 0,-4 2 0,14 104 0,-29-159-182,0 0 0,-1 0 0,-1 1 0,0-1 0,-1 0 0,0 0 0,-1 0 0,-1 0 0,-5 15 0,6-26-318,0 0 0,0 0 0,-1 0 0,1 0 0,-1 0 0,0-1 0,1 0 0,-1 1 0,0-1 0,-1 0 0,1 0 0,0-1 0,-1 1 0,1-1 0,-1 1 0,1-1 0,-1 0 0,1-1 0,-1 1 0,0-1 0,0 1 0,1-1 0,-1 0 0,0 0 0,-4-1 0,-6-1-1241,-1 0-1,1 0 1,0-1-1,1-1 1,-18-7-1,20 7 491,1-1 1,-1-1-1,1 0 0,1 0 0,-1-1 0,1 0 1,-10-11-1,9 8 546,2 0 1,-1 0-1,-9-17 1,-9-27 2613,12-5 4669,15 58-6555,-1 1 0,1-1 0,0 1 0,0-1 0,0 1 0,-1-1-1,1 1 1,0-1 0,0 1 0,0-1 0,0 0 0,0 1 0,0-1 0,0 1 0,0-1 0,0 1 0,0-1 0,1 1 0,-1-1 0,0 0 0,0 1 0,0-1 0,1 1 0,-1-1 0,0 1 0,0-1 0,1 1 0,-1 0 0,1-1 0,-1 1 0,0-1 0,1 1 0,-1 0 0,1-1 0,-1 1 0,1 0 0,-1-1 0,1 1 0,-1 0 0,1 0 0,-1 0 0,1-1 0,-1 1 0,1 0 0,-1 0 0,1 0 0,0 0 0,-1 0 0,1 0 0,-1 0 0,1 0 0,-1 0 0,1 0 0,-1 1 0,1-1 0,0 0 0,-1 0 0,1 0 0,-1 1 0,1-1 0,-1 0 0,1 0 0,-1 1 0,1 0 0,1 0 41,1 0 0,-1 1 1,1-1-1,-1 1 0,0 0 0,0 0 0,0-1 0,0 1 1,0 1-1,-1-1 0,1 0 0,0 0 0,1 4 0,-1 0-83,-1 0 0,0 0 0,0 0 0,0-1 0,0 1 0,-1 0 0,0 0 0,-1 0 0,1 0 0,-1 0 0,0 0 0,0 0 0,-4 7 0,1-2-90,-1-1 0,0 0 0,0 0 0,-1-1 0,0 0 0,-13 14 0,-5 2-136,-2 0 0,-1-2 0,-41 28 0,-16-1-1748,62-39-740,-44 13 0,44-18-219,0 0 1,1-2-1,-2-1 1,1-1-1,0 0 1,-36-4 0,18-1-1196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4.5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0 214 2368,'16'-12'18082,"-12"44"-10767,-1-3-7030,-2-24-242,1-1 0,0 0 0,0 0 0,0 0 0,0 0 1,1 0-1,0-1 0,-1 1 0,1-1 0,0 1 0,1-1 0,-1 0 0,1 0 0,-1-1 0,1 1 1,0-1-1,0 0 0,0 0 0,0 0 0,0 0 0,1-1 0,-1 1 0,0-1 0,1 0 1,-1-1-1,1 1 0,-1-1 0,1 0 0,-1 0 0,1 0 0,-1-1 0,9-1 0,-5 1-35,0-1 1,-1 0-1,1 0 0,-1-1 0,1 0 0,-1 0 0,0-1 0,0 0 0,0 0 1,0 0-1,-1-1 0,0 0 0,0 0 0,0-1 0,-1 0 0,0 0 0,0 0 1,5-8-1,-4 1-6,-1 1-1,0-1 1,-1 1 0,-1-1 0,0 0 0,0-1 0,-1 1-1,-1 0 1,0-1 0,-2-17 0,1 27-4,0 0 0,-1 1-1,1-1 1,-1 0 0,0 1 0,0-1 0,0 0 0,-1 1-1,1-1 1,-1 1 0,0 0 0,0-1 0,0 1 0,0 0-1,0 0 1,-1 1 0,1-1 0,-1 0 0,0 1 0,0-1-1,0 1 1,0 0 0,0 0 0,-1 0 0,1 1 0,0-1-1,-1 1 1,0-1 0,1 1 0,-1 0 0,0 1 0,1-1-1,-1 1 1,0 0 0,0-1 0,1 2 0,-1-1 0,0 0-1,0 1 1,-6 1 0,3 0-2,0 0 1,0 0-1,0 1 1,1-1-1,-1 2 1,1-1-1,-1 1 0,1 0 1,0 0-1,1 0 1,-1 1-1,1 0 0,0 0 1,0 1-1,0-1 1,1 1-1,-1 0 0,-5 13 1,7-14-445,1 1 0,0 0 0,0-1-1,0 1 1,1 0 0,-1 0 0,1 0 0,0 9 0,6-17-3220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4.9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469 601 1060,'18'-8'8761,"10"-2"4609,-50 44-10757,10-21-2411,-1-2 0,0 1 0,-1-1 0,0-1 0,-1-1 0,0 0 0,0-1 0,-1 0-1,0-1 1,0-1 0,-1-1 0,1 0 0,-1-1 0,-28 3 0,35-6-36,-1-1 0,1 0-1,-1 0 1,1-1 0,-1 0 0,1-1 0,-1-1 0,1 1 0,0-1 0,0-1 0,-10-5 0,12 5-48,1 0 1,0-1 0,1 0-1,-1-1 1,1 1 0,0-1-1,1 0 1,-1-1 0,1 1-1,0-1 1,1 0 0,0 0-1,0-1 1,0 1 0,-3-13-1,2 2-111,2-1 0,0 0 0,1 0 0,1 0-1,1 0 1,3-27 0,-1 9-10,26-193 3,-10 114 0,-5 51-9812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5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1428,'46'-17'13300,"3"6"-5590,11 3-3512,32 1-3425,-24 3-372,-28 2-1676,23-2-3850,-58 3 3786,0 0 1,0 0-1,0 0 1,0-1 0,0 0-1,-1 0 1,1 0-1,0-1 1,6-4-1,-4-1-2700,-2-2 165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5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56 279 1344,'-14'1'10500,"5"-8"-3672,8 5-6304,-1 0 0,2 0 0,-1 1 0,0-2 0,0 1 0,0 0 0,1 0 0,-1 0 0,1 0 0,0 0 0,0-3 0,-1 0-264,1-1-1,1 0 0,-1 1 0,1-1 1,0 1-1,0-1 0,1 1 1,2-9-1,5 0-205,0 0 1,1 1-1,0 0 1,1 0-1,1 2 1,0-1 0,0 1-1,1 1 1,1 0-1,-1 1 1,2 1-1,-1 0 1,1 0-1,16-4 1,-19 7-60,0 1 1,0 1 0,1 0-1,0 1 1,-1 0 0,1 1-1,0 0 1,0 1 0,0 0-1,0 1 1,0 1 0,-1 0-1,1 0 1,-1 2 0,1-1-1,-1 2 1,0 0 0,17 9-1,-25-12 5,0 0 0,0 0-1,0 1 1,-1-1 0,1 1-1,-1 0 1,0 0-1,1 0 1,-2 0 0,1 1-1,0-1 1,-1 1 0,1 0-1,-1-1 1,0 1 0,0 0-1,-1 0 1,1 1 0,-1-1-1,0 0 1,0 0 0,0 1-1,0-1 1,-1 0 0,0 1-1,0-1 1,0 1 0,-1-1-1,1 0 1,-1 1 0,0-1-1,0 0 1,-1 0 0,1 1-1,-1-1 1,0 0 0,-4 7-1,-5 6 5,0-1 0,-1 0 0,-1-1 0,0 0 0,-1-1-1,-1-1 1,-18 14 0,-132 81 2,113-77 70,2 2 1,-59 50-1,105-79-35,0 0 0,0 0 0,0 1 0,1 0 1,-1-1-1,-4 11 0,7-15-22,1 1 0,0 0 0,-1 0 0,1 0 0,0 0 0,0-1 0,-1 1 0,1 0 0,0 0 0,0 0 0,0 0 0,0 0 0,0-1 0,0 1 0,0 0 0,1 0 0,-1 0 0,0 0 0,0-1 0,1 3 0,0-3 12,0 1 0,0 0 1,0 0-1,0-1 1,0 1-1,0 0 0,0-1 1,0 1-1,0-1 0,1 1 1,-1-1-1,0 0 0,0 0 1,0 1-1,0-1 1,1 0-1,-1 0 0,0 0 1,2 0-1,63-5 436,-1-2 1,0-3-1,80-23 0,-29 6-347,-54 15-82,-1-3 0,106-41 0,-166 56-38,0 0 0,0 0 0,1-1 0,-1 1 0,0 0 0,0-1 1,0 1-1,0-1 0,0 0 0,0 1 0,-1-1 0,1 0 0,0 1 0,0-1 0,0 0 0,0 0 1,-1 0-1,1 0 0,-1 0 0,1 0 0,0 0 0,-1 0 0,0 0 0,1-1 0,-1 1-56,-1 0 0,1 0 0,-1 0 0,0 0 0,1 1 0,-1-1-1,0 0 1,0 0 0,1 1 0,-1-1 0,0 0 0,0 1 0,0-1 0,0 1 0,0-1-1,0 1 1,0 0 0,0-1 0,-2 1 0,-59-11-3989,8 4-3312,47 5 5180,1 0-1,-1 0 0,1-1 1,-1 1-1,-10-8 0,7 1-1405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6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371 21 500,'9'-5'3027,"9"-5"4351,-1 5 5066,-50 19-9463,-206 82-2621,229-91-365,4-1 5,0-1-1,0 0 1,-1-1 0,1 1 0,-11 2 0,19-5-15,0 1 1,-1 0 0,1 0-1,-1 0 1,1 1-1,-1-1 1,0 0 0,1 0-1,-1 1 1,0-1-1,0 1 1,0-1 0,0 1-1,0 0 1,2 3-1,13 27 24,-16-31-13,11 23 46,-1 0 1,-2 1 0,0 0 0,-1 0-1,-2 1 1,-1 0 0,0 0 0,-2 0-1,-1 0 1,-2 1 0,-4 36-1,3-43 317,6-21 95,11-34 270,-4 9-821,-5 18 92,-1 1 1,1-1-1,0 1 1,1 0-1,0 1 1,0-1-1,1 1 0,-1 1 1,1 0-1,0 0 1,1 0-1,-1 1 1,1 0-1,0 1 1,0 0-1,0 0 0,17-2 1,-18 3 19,0 1 1,0 0 0,0 0-1,0 1 1,0 0-1,1 1 1,-1-1-1,0 2 1,-1-1 0,1 1-1,0 0 1,0 1-1,-1 0 1,1 0 0,-1 0-1,0 1 1,0 0-1,0 1 1,-1 0-1,0 0 1,9 8 0,-13-9 62,1 0-1,-1 0 1,0 0 0,0 1 0,-1-1 0,1 0 0,-1 1 0,0-1 0,0 1-1,-1-1 1,1 1 0,-1 0 0,0-1 0,0 1 0,-1-1 0,1 1 0,-1 0-1,0-1 1,0 1 0,-1-1 0,1 0 0,-1 1 0,0-1 0,-3 4 0,-6 16 370,-2-1 0,-29 39 1,38-58-410,-27 37 244,-1-1 0,-66 61 1,76-81-457,-1-1 0,-1-1 0,-1-1 1,0-2-1,-1 0 0,-31 12 0,52-24-344,-1-1-1,1-1 1,0 1 0,-1-1-1,0 0 1,1 0 0,-1 0-1,1-1 1,-1 0-1,-10-1 1,15 0 96,-1 1 0,0-1 0,0 0-1,1 1 1,-1-1 0,0 0 0,1 0 0,-1 0 0,1 0 0,-1-1-1,1 1 1,0 0 0,0-1 0,-1 1 0,1-1 0,0 1 0,0-1-1,0 1 1,0-1 0,1 0 0,-1 1 0,0-1 0,1 0-1,-1 0 1,1 0 0,0 1 0,-1-1 0,1 0 0,0 0 0,0 0-1,0 0 1,0 0 0,1 1 0,-1-1 0,1-3 0,8-42-7011,-1 18 4082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7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75 116,'24'-13'7841,"-1"-1"-1,42-34 0,-84 49-4763,-11 6-3062,-18 11 62,-66 27-20,101-39-61,0 1-1,0 0 1,1 1 0,-1 0 0,-19 20 0,30-27 0,0 1 0,0-1 0,0 1 0,1 0 0,-1 0 0,1 0 0,-1 0 1,1 0-1,0 0 0,0 0 0,0 0 0,0 1 0,0-1 0,0 0 0,1 1 0,-1-1 0,1 0 1,-1 1-1,1-1 0,0 1 0,0-1 0,0 1 0,0-1 0,1 3 0,0-3 8,1 0 0,-1 0 0,1 0 1,-1-1-1,1 1 0,0 0 0,-1-1 0,1 0 0,0 1 0,0-1 0,0 0 0,0 0 0,0 0 0,0 0 1,0 0-1,1 0 0,-1-1 0,0 1 0,0-1 0,1 1 0,-1-1 0,0 0 0,1 0 0,-1 0 0,3-1 0,0 1-2,-1 0-1,0 0 1,0 1 0,0 0-1,0-1 1,1 1-1,-1 1 1,0-1-1,-1 0 1,1 1-1,0 0 1,0 0-1,-1 0 1,1 1-1,-1-1 1,0 1-1,1-1 1,4 7-1,-4-3-4,0 0 0,0 0 0,0 1 0,-1-1 1,0 1-1,0 0 0,-1 0 0,0 0 0,0 0 0,0 8 0,1 7 9,-2 1 0,0 0-1,-1-1 1,-2 1 0,0-1 0,-7 27 0,2-20 155,-1 0-1,-2-1 1,-1 0 0,-22 41 0,42-82-29,1 1-1,1 1 1,0 0 0,1 0 0,17-12 0,81-55-288,-101 73 153,0 0 0,0 1 1,0 0-1,1 0 1,-1 0-1,1 2 0,0-1 1,-1 1-1,1 0 0,0 1 1,1 0-1,-1 1 1,0 0-1,0 1 0,13 2 1,-17-2 74,0 1 0,0 0 0,0 0 0,0 1 0,-1 0 0,1 0 0,-1 0 0,0 0 0,0 1 0,0 0 0,-1 0 0,1 0 0,-1 1 0,0-1 0,0 1 0,0 0 0,-1 0 0,0 1 0,0-1 0,0 1 0,0-1 0,-1 1 0,0 0 0,0 0 0,-1 0 0,1 7 0,0 0 0,-1 0 1,-1 0 0,0 0-1,-1 0 1,-1 0 0,0 0-1,0 0 1,-1 0 0,-1 0-1,0-1 1,-1 0 0,0 0-1,-1 0 1,-1 0 0,1-1-1,-2 0 1,0-1 0,-11 13-1,-7 6 161,-1-1-1,-2-1 0,0-1 1,-63 40-1,78-57-752,-1-1 0,0 0 1,-1-1-1,-27 9 0,24-11-928,0-1 0,0-1 0,-1 0 0,1-1 0,-1-2 0,-23-1-1,6-3-2179,-1-1 0,-49-14 0,-20-13-301,42 13-137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9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80 420,'-1'-3'1366,"1"0"0,-1 0 1,1 1-1,0-1 0,0 0 0,0 0 1,0 0-1,1 0 0,-1 0 0,1 1 0,1-5 1,-1 5-794,0 0 1,-1-1 0,1 1 0,0 0 0,-1 0 0,0-1 0,0 1-1,0 0 1,0 0 0,0-1 0,0 1 0,0 0 0,-1 0-1,0-4 1,1 5-525,-1 1-1,1 0 1,0 0 0,0-1-1,0 1 1,0 0-1,0 0 1,-1 0 0,1-1-1,0 1 1,0 0-1,0 0 1,-1 0-1,1 0 1,0-1 0,0 1-1,0 0 1,-1 0-1,1 0 1,0 0-1,0 0 1,-1 0 0,1 0-1,0 0 1,0 0-1,-1 0 1,1 0 0,0 0-1,-1 0 1,1 0-1,0 0 1,0 0-1,-1 0 1,1 0 0,0 0-1,0 0 1,-1 0-1,1 0 1,0 0-1,0 1 1,0-1 0,-1 0-1,1 0 1,0 0-1,-12 15 653,-7 22-483,18-35-70,-4 10-41,1 0 0,-1 0 1,2 0-1,0 1 0,1-1 1,0 1-1,0 0 0,2 0 1,-1-1-1,2 1 0,0 0 1,0 0-1,1-1 1,1 1-1,0-1 0,1 1 1,0-1-1,1 0 0,0-1 1,1 1-1,0-1 0,8 12 1,-4-10-45,0-1 0,1 0 1,1 0-1,-1-1 0,2 0 0,-1-1 1,1 0-1,1-1 0,0-1 1,0 0-1,1-1 0,0-1 0,0 0 1,0-1-1,1 0 0,0-2 1,17 3-1,321 13 204,-129-12-133,-113-3-117,0-5-1,0-4 1,-1-6-1,126-28 1,-217 35-17,8-3 0,0 2 0,46-3 0,-73 9 0,0-1 0,0 1 0,0-1 0,0 1 0,0 0 0,-1-1 0,1 1 0,0 0 0,0-1 0,0 1 0,-1 0 0,1 0 0,0 0 0,-1 0 0,1 0 0,-1 0 0,1 0 0,-1 0 0,1 0 0,-1 0 0,0 0 0,0 0 0,1 0 0,-1 0 0,0 0 0,0 0 0,0 0 0,0 0 0,0 0 0,0 1 0,-1-1 0,1 0 0,0 0 0,0 0 0,-1 1 0,-8 44 0,8-44 0,-6 32 0,-4 52 0,7-52 0,-13 61 0,14-83 0,0 1 0,0-1 0,1 1 0,1-1 0,0 1 0,1-1 0,1 1 0,2 20 0,-3-33 0,0 0 0,0 0 0,0 1 0,0-1 0,0 0 0,1 0 0,-1 0 0,0 0 0,0 1 0,0-1 0,0 0 0,0 0 0,0 0 0,0 0 0,0 0 0,1 1 0,-1-1 0,0 0 0,0 0 0,0 0 0,0 0 0,1 0 0,-1 0 0,0 0 0,0 0 0,0 1 0,0-1 0,1 0 0,-1 0 0,0 0 0,0 0 0,0 0 0,1 0 0,-1 0 0,0 0 0,0 0 0,0 0 0,1 0 0,-1 0 0,0 0 0,0-1 0,0 1 0,0 0 0,1 0 0,-1 0 0,0 0 0,13-10 0,17-22 0,-23 23 0,24-24 0,7-8 0,0 2 0,48-36 0,-73 65 0,1 0 0,0 1 0,1 1 0,0 0 0,0 1 0,1 0 0,0 1 0,0 1 0,0 1 0,1 0 0,18-1 0,6 3 0,1 2 0,0 1 0,0 3 0,54 11 0,162 51 0,-138-33 0,261 71 0,876 206 0,-1218-303 0,33 9 0,2-4 0,0-3 0,103 0 0,-171-9 0,0-1 0,-1 1 0,1-1 0,-1-1 0,1 1 0,8-4 0,-13 4 0,0 1 0,0-1 0,0 1 0,0-1 0,0 1 0,0-1 0,0 0 0,0 0 0,0 1 0,0-1 0,0 0 0,0 0 0,-1 0 0,1 0 0,0 0 0,0 0 0,-1 0 0,1-1 0,-1 1 0,1 0 0,-1 0 0,0 0 0,0 0 0,1-1 0,-1 1 0,0 0 0,0 0 0,0-1 0,0 1 0,0 0 0,0 0 0,0 0 0,-1-1 0,1 1 0,0 0 0,-1-2 0,0 2 4,0 0 0,0 0 1,0 0-1,0 0 0,-1 0 0,1 0 0,0 1 0,0-1 1,-1 0-1,1 1 0,0-1 0,-1 0 0,1 1 1,0 0-1,-1-1 0,1 1 0,-1 0 0,1 0 0,-1 0 1,1 0-1,-1 0 0,-1 0 0,-34 2-574,37-2 563,-68 6-13303,-102-4 0,120-2 9168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2324 303 1168,'1'-2'828,"0"-1"0,0 1 0,0 0 1,-1-1-1,1 1 0,-1-1 0,0 1 0,0-1 0,0 1 0,0-1 0,0-2 0,0 4-499,-1 0 0,1 0-1,0 0 1,-1 0-1,1 0 1,-1 0 0,1 1-1,-1-1 1,1 0-1,-1 0 1,1 0 0,-1 1-1,0-1 1,0 0 0,1 1-1,-1-1 1,0 1-1,0-1 1,0 1 0,-1-1-1,-1 0-26,0 0-1,-1 1 0,1-1 1,0 1-1,-1 0 1,1 0-1,0 0 1,-1 1-1,1-1 0,0 1 1,0 0-1,-1 0 1,1 0-1,-5 2 0,-15 7-165,1 0 0,0 2 0,-32 22 0,46-28-137,1-1 0,0 1 1,0 0-1,0 1 1,1-1-1,0 1 0,1 1 1,-1-1-1,1 1 1,1 0-1,-1 0 0,-5 17 1,9-20-109,0 1 1,1-1-1,0 1 0,0 0 1,0-1-1,1 1 0,0 0 1,0-1-1,3 9 0,-3-8 29,1-1 0,-1 0 0,0 1 0,-1 0 0,1-1 0,-1 1 0,-1 8 0,1-11 72,-1-1-1,0 1 1,0-1 0,0 0-1,0 1 1,-1-1-1,1 0 1,-1 0 0,1 0-1,-1 0 1,0 0-1,0 0 1,0 0 0,0 0-1,0-1 1,0 1-1,0-1 1,0 0-1,-1 1 1,1-1 0,-4 1-1,-2 1 6,0 0 0,0 0 0,-1 0 0,0-1 0,1-1 0,-1 1 0,0-2 0,0 1 0,0-1 0,1 0 0,-1-1 0,0 0 0,-9-2 0,14 2 9,1 0 0,-1 0 0,1-1 0,-1 1 0,1-1 0,0 0 0,-1 0 1,1 0-1,0 0 0,0-1 0,0 1 0,1-1 0,-1 0 0,1 0 0,-1 0 1,1 0-1,0 0 0,0 0 0,0-1 0,1 1 0,-1 0 0,1-1 0,0 0 1,0 1-1,0-1 0,0 0 0,1 1 0,-1-1 0,1 0 0,0 0 0,0 0 1,1-6-1,2-14 21,2 0 1,0 0 0,2 0 0,0 1-1,2 0 1,0 0 0,2 1 0,0 0-1,26-35 1,-23 40 322,-13 28 238,-18 34 144,-3-11-523,-2-1 1,-2-2-1,0 0 1,-2-1-1,-2-1 0,0-2 1,-44 33-1,71-60-208,1 0 1,-1 1-1,0-1 0,0 0 1,0 1-1,0-1 0,1 0 1,-1 0-1,0 0 0,0 0 1,0 0-1,0 0 0,0 0 1,0 0-1,1 0 0,-1 0 1,0 0-1,0-1 0,0 1 1,0 0-1,1-1 1,-1 1-1,0-1 0,0 1 1,1 0-1,-1-1 0,0 0 1,1 1-1,-1-1 0,0 1 1,0-2-1,0 1 2,-1-1 0,1 1-1,0-1 1,0 0 0,0 1 0,0-1-1,0 0 1,0 1 0,1-1 0,-1 0 0,1 0-1,-1 0 1,1 0 0,-1-3 0,1 7-8,0 1 0,-1-1 1,0 0-1,1 0 1,-1 0-1,0 0 0,0 0 1,0-1-1,0 1 0,0 0 1,0 0-1,0-1 1,-1 1-1,1 0 0,-1-1 1,1 1-1,-1-1 0,0 0 1,1 0-1,-1 0 1,0 1-1,0-2 0,0 1 1,-4 1-1,-2 2 8,0-1-1,-1-1 1,1 0-1,-15 2 1,12-2-6,1 1-1,-1 0 1,1 0 0,0 1 0,0 1 0,1-1-1,-1 2 1,-15 10 0,17-9 0,-1-2 0,0 1 0,0-1 0,-1 0 0,1-1-1,-1 0 1,0-1 0,-18 4 0,25-7 7,0 1 0,0-1 0,1 0 0,-1 0 1,0 0-1,0 0 0,0-1 0,1 1 0,-1-1 0,0 0 0,0 0 0,1 0 0,-1 0 0,-3-2 0,4 2-1,1-1 0,-1 1 0,1 0 0,0-1 0,0 1 0,-1-1 0,1 0 0,0 1 0,1-1 1,-1 0-1,0 0 0,0 1 0,1-1 0,-1 0 0,1 0 0,-1 0 0,1 0 0,0 0 0,0 0 0,0-3 0,0 22-2,-1 1 0,-1-1 0,-1 0 0,0 0 1,-1-1-1,-1 1 0,-1-1 0,0 0 0,-1 0 0,0-1 0,-2 0 1,1 0-1,-2 0 0,-21 24 0,16-23 20,-1-1-1,0-1 1,-1-1-1,-1 0 1,0-1 0,0-1-1,-1 0 1,-1-2 0,1 0-1,-2-1 1,-33 8 0,-5-2 31,0-4 0,-1-1 1,-1-4-1,-98-3 0,118-4-41,0-2-1,0-2 1,1-1 0,-1-2-1,2-2 1,-1-2-1,-64-31 1,93 39-5,0-1 1,1-1-1,0 0 0,0 0 1,0-1-1,1 0 1,0 0-1,1-1 0,0-1 1,0 1-1,1-1 1,0-1-1,-6-11 1,10 13-8,-1 0 0,1-1 0,1 1 0,-1-1 0,2 1 0,-1-1 1,1 0-1,1 0 0,0 1 0,0-1 0,1 0 0,0 0 1,1 1-1,0-1 0,0 1 0,1-1 0,4-8 0,15-29-124,1 1 0,2 1-1,2 1 1,2 1 0,2 2 0,1 1-1,2 1 1,2 2 0,2 2-1,69-52 1,-76 67-378,0 1 1,2 1-1,39-14 0,46-15-8705,-58 25-775,-44 16 7315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9.7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210 114 1324,'30'-23'5875,"54"-33"0,-72 49-3442,0 1 1,1 1-1,0 0 1,21-5-1,-34 9-2355,0 1 0,0 0 1,1 0-1,-1 0 0,0 0 0,1 0 1,-1 0-1,0 0 0,0 0 0,1 0 0,-1 0 1,0 0-1,1 0 0,-1 0 0,0 0 0,0 0 1,1 0-1,-1 0 0,0 0 0,1 0 1,-1 0-1,0 1 0,0-1 0,1 0 0,-1 0 1,0 0-1,0 0 0,1 1 0,-1-1 1,0 0-1,0 0 0,0 1 0,1-1 0,-1 0 1,0 0-1,0 1 0,0-1 0,0 0 0,0 0 1,0 1-1,1-1 0,-1 0 0,0 1 1,0-1-1,0 0 0,0 0 0,0 1 0,0-1 1,-7 23 1174,-18 18-572,12-29-604,-1-1 0,0-1 0,-1 0 0,0-1 0,-1 0 0,0-2 0,0 0 0,-1 0-1,1-2 1,-1 0 0,-1-1 0,1 0 0,0-2 0,-1 0 0,0-1 0,1-1 0,-1 0 0,-31-5 0,46 4-66,0 0 0,0 0 0,1-1 0,-1 1 1,0-1-1,1 1 0,-1-1 0,1 0 0,-1 0 1,1 0-1,0 0 0,0 0 0,-3-4 0,4 5-8,1 1 0,-1-1 0,1 0 1,-1 0-1,1 0 0,-1 1 0,1-1 0,-1 0 0,1 0 0,0 0 0,-1 0 0,1 0 0,0 0 0,0 0 0,0 0 0,0 0 0,-1 0 0,1 1 0,1-1 0,-1 0 1,0 0-1,0 0 0,0 0 0,0 0 0,1 0 0,-1 0 0,0 0 0,1 0 0,-1 0 0,1 1 0,-1-1 0,1 0 0,-1 0 0,1 1 0,0-1 0,-1 0 0,1 1 1,0-1-1,0 0 0,-1 1 0,1-1 0,0 1 0,0-1 0,0 1 0,1-1 0,0 1-3,0 0 0,0-1 0,0 1 0,0 0 0,-1 0 0,1 0 0,0 1 0,0-1 0,0 0 0,0 1 0,-1-1 0,1 1 0,0 0 0,-1-1 0,1 1 0,0 0 0,-1 0 0,1 0 0,-1 0 0,1 0 0,-1 1 0,2 1 0,33 34 0,-32-32 0,23 28 0,-1 2 0,-2 0 0,-2 1 0,34 75 0,-30-47 0,-2 1 0,18 87 0,-38-122-2810,-7 12-7017,0-1 2898,4-52-951,0-4 4211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30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49 1904,'19'-32'12594,"-18"30"-11865,1 1 1,0-1-1,0 1 0,-1-1 1,1 1-1,0 0 0,0 0 1,0 0-1,0 0 0,5-1 1,-4 2-270,1-1 0,0 1 0,0 0 0,0 0 0,-1 0 0,1 1 0,0-1 0,0 1 0,-1 0 0,1 0 0,0 0 0,-1 1 0,1-1 0,2 3 0,9 4-118,-1 1 0,-1 1 1,0 0-1,0 1 0,-1 1 1,13 14-1,-2 2-285,-1 0 0,-1 2 0,-1 0 0,-2 1 0,-1 1 0,-2 1 0,-1 1 0,-1-1 0,10 48-1,-20-65-29,0 1 0,-1 1 0,-1-1-1,-1 0 1,0 0 0,-1 0 0,-1 0-1,-1 0 1,-5 23 0,3-28-19,0 1 0,0 0 0,-1-1 0,-1 0 0,0-1 0,0 1 1,-1-2-1,-1 1 0,0-1 0,0 0 0,-1-1 0,0 0 0,-13 9 0,7-7-8,-2 0 0,1-1 0,-2 0 0,1-2 0,-1 0 0,-31 8 0,41-14 0,0-1 0,0 1 0,0-1 0,0-1 0,0 0 0,0 0 0,-15-3 0,19 2 0,0 0 0,0 0 0,1-1 0,-1 0 0,0 0 0,1 0 0,-1-1 0,1 1 0,0-1 0,0 0 0,0 0 0,0-1 0,0 1 0,-4-7 0,5 5 0,0 1 0,1-1 0,0 0 0,0 0 0,0 0 0,1 0 0,-1 0 0,1-1 0,1 1 0,-1 0 0,1-1 0,0 1 0,0 0 0,0-1 0,1 1 0,0 0 0,0 0 0,0-1 0,3-5 0,2-9 0,2-1 0,0 1 0,14-25 0,-7 19-834,1 1 0,1 1 0,1 1 0,1 0 0,1 1 0,0 1-1,47-36 1,-26 29-1245,1 2 0,0 1 0,92-36 0,-77 35-9006,-41 18 7404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30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 1540,'9'-31'28973,"-7"49"-27396,-1-16-1839,0 11 318,1 0 0,0 0 0,1 0 0,0 0 0,1 0 0,1 0 0,0-1 0,0 0 0,8 12 0,-9-19-37,0 1 0,1-1 0,-1 0 0,1 0 0,0-1 0,0 1 0,0-1-1,1 0 1,-1 0 0,1-1 0,0 0 0,0 0 0,0 0 0,1-1 0,-1 0 0,1 0 0,-1 0 0,1-1 0,10 1 0,0-2-19,0 0 0,0-1 0,0-1 0,0-1 0,-1 0 0,1-1 0,-1-1 0,0 0 0,0-1 0,0-1 0,-1-1 0,0 0 0,0-1 0,-1 0 0,0-1 0,-1-1 0,0 0 0,-1-1 0,0 0 0,-1-1 0,0 0 0,-1-1 0,0 0 0,-2 0 0,8-17 0,-58 88 0,1-5 0,-13 37 0,3 1 0,-46 117 0,-55 203 0,83-198 0,67-198 40,6-39-927,4-66-14200,9 1 4357,-9 46 6367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31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5 102 736,'-1'-1'925,"1"-1"0,-1 1 0,1 0 0,-1 0 1,1-1-1,0 1 0,-1 0 0,1 0 0,0-1 0,0 1 0,0 0 0,0-1 0,0 1 0,0 0 0,0-1 1,0 1-1,1-3 0,15-16 8324,-13 18-8806,0 0 1,0 0-1,1 0 0,-1 0 1,1 1-1,-1-1 1,1 1-1,0 0 1,0 0-1,-1 0 1,8 0-1,842 41 6,-6 49-103,-668-69-332,-67-8-14,-179-46 0,25 13-2615,30 14-227,0-1 0,0 0 0,1-1 0,0 0 0,0-1 0,-12-14 0,-10-21-2301,19 22 1180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31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1 460,'15'12'17150,"0"1"-7215,1-1-5144,0 1-3631,32 25-4352,-28-21 5604,15 14-2401,-1 2-1,-1 1 1,-2 2 0,-2 1-1,41 66 1,-62-88-12,-1 0 0,0 1 1,-1 0-1,-1 0 0,0 1 0,-1-1 1,-1 1-1,1 19 0,-4-23 1,0 0-1,-1-1 1,0 1-1,-1 0 1,0-1-1,-1 0 1,-1 1-1,0-1 1,0-1-1,-2 1 1,1-1 0,-9 14-1,3-9 1,0-1 0,-1 0 0,-1-1 0,0-1 0,-1 0 0,-26 20 0,-101 53 0,24-16 0,102-60-1149,3-2-2594,24-18 298,-1-1-189,0 0 0,0-1-1,-1 0 1,14-23 0,-15 23 1832,12-18-2027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32.2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425 11 3000,'24'-11'28910,"-36"27"-28506,3-8-372,0 0-1,-1-1 0,0 0 1,0 0-1,-1-1 0,0 0 1,-19 7-1,-89 24 156,84-28-172,15-3-15,0-1 0,-30 2 0,46-6 0,-1 0 0,1-1 0,-1 0 0,1 0 0,-1 0 0,1-1 0,-1 1 0,1-1 0,0 0 0,-1 0 0,1-1 0,0 1 0,0-1 0,0 0 0,0 0 0,0-1 0,0 1 0,-3-4 0,6 5 0,0 0 0,0-1 0,0 1 0,1 0 0,-1-1 0,0 1 0,1-1 0,-1 1 0,1-1 0,0 0 0,-1 1 0,1-1 0,0 1 0,0-1 0,0 0 0,0 1 0,0-1 0,0 1 0,1-1 0,-1 0 0,0 1 0,1-1 0,-1 1 0,1-1 0,0 1 0,-1-1 0,1 1 0,2-3 0,-3 4 0,1-1 0,-1 0 0,1 1 0,-1-1 0,1 1 0,0-1 0,-1 1 0,1-1 0,0 1 0,-1-1 0,1 1 0,0 0 0,-1-1 0,1 1 0,0 0 0,0 0 0,-1-1 0,1 1 0,0 0 0,0 0 0,0 0 0,1 0 0,-1 0 0,0 1 0,0-1 0,0 1 0,0-1 0,0 1 0,0 0 0,0-1 0,0 1 0,0 0 0,0 0 0,0 0 0,-1 0 0,1 0 0,0-1 0,0 1 0,-1 1 0,1-1 0,-1 0 0,1 0 0,0 2 0,12 31 0,-1 0 0,-1 1 0,7 48 0,9 111 0,-25-170 0,23 291 0,-30-287 0,4-24 0,0 0 0,0 0 0,0 0 0,1 0 0,0 0 0,-1 0 0,1 0 0,1 5 0,-2-13-63,-4-11-2971,1-1 1,1 0 0,0 0 0,1 0-1,0-23 1,7-40-5320,-1 35 4414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32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0 285 916,'8'5'19709,"18"0"-15329,14 0-6334,-28-4 3613,17 1-1567,0-2-1,-1-1 1,1-1-1,0-2 1,-1-1-1,0-1 1,43-15-1,-60 17-94,-1-1-1,0 0 0,0 0 1,-1-1-1,1 0 0,-1-1 1,-1 0-1,1 0 0,13-16 1,-17 16 2,-1 1 0,0-1 0,0 0 0,0 0 0,-1 0 0,0 0 1,-1-1-1,0 1 0,0-1 0,0 1 0,-1-1 0,0 0 0,0 0 0,-1 0 1,-1-11-1,1 16 1,0 1 1,-1-1 0,1 1 0,-1-1-1,1 1 1,-1 0 0,0-1 0,0 1 0,0 0-1,0 0 1,0 0 0,0 0 0,-1 0-1,1 0 1,-1 0 0,1 0 0,-1 0-1,0 0 1,0 1 0,0-1 0,-2 0-1,0 0 11,0 0 0,0 0 0,0 1-1,-1-1 1,1 1 0,-1 0 0,1 1-1,-1-1 1,1 1 0,-8 0-1,-3 1 82,0 1 0,0 0 0,1 1 0,-1 1 0,-27 11 0,25-7 99,1 2 0,-1-1 0,2 2-1,-1 0 1,1 1 0,1 1 0,0 0-1,1 1 1,1 0 0,0 1 0,0 1 0,2 0-1,0 0 1,1 1 0,0 0 0,-11 34-1,19-46-125,0-1-1,0 1 0,0-1 0,0 1 0,1-1 1,0 1-1,0 0 0,0-1 0,0 1 1,1-1-1,0 1 0,0-1 0,0 1 0,0-1 1,3 6-1,0-2 17,0-1 1,1 0-1,0 0 0,0 0 1,0 0-1,1-1 1,11 10-1,8 3 44,0 0 0,2-2 0,41 20 0,-59-32-117,6 3 11,122 69 65,-122-67-75,1 1 0,-2 1-1,1 0 1,-2 1 0,0 0 0,14 19-1,-24-29 1,-1 0-1,0 0 1,0 1-1,0-1 1,0 1-1,0-1 1,-1 1-1,0 0 0,0-1 1,0 1-1,0 0 1,0 0-1,-1 0 1,1 0-1,-1 0 1,0 0-1,-1 0 1,1 0-1,-1-1 1,-1 7-1,0-4 23,-1-1 1,0 1-1,0-1 0,0 0 1,-1 0-1,1 0 0,-1 0 0,0-1 1,-1 0-1,1 1 0,-10 5 1,-5 2 45,0 0 0,0-2 1,-1 0-1,0-2 0,-1 0 1,-24 5-1,22-6-77,-1-2 0,-1 0 0,1-2 0,0-1 0,-1-1 0,1-1 0,-1 0 0,-43-9 0,66 9 0,0-1 0,-1 0 0,1 1 0,0-1 0,-1 0 0,1 0 0,0-1 0,0 1 0,0 0 0,0-1 0,0 1 0,0-1 0,0 0 0,1 0 0,-1 0 0,1 1 0,-1-1 0,1-1 0,-1 1 0,0-3 0,1 1 0,-1 0 0,1-1 0,1 1 0,-1 0 0,1 0 0,-1-1 0,1 1 0,1-1 0,-1 1 0,2-8 0,3-8 0,1 0 0,1 1 0,18-36 0,-21 46 0,4-7-2,1 0-1,1 1 1,21-27 0,-26 36-27,0 1 0,0-1 0,0 1 0,1 0 1,0 0-1,0 1 0,0 0 0,1 0 0,-1 0 0,1 1 0,14-5 1,-21 8-319,1 0 0,0 0 0,-1 0 1,1 1-1,0-1 0,0 0 0,-1 1 0,1-1 1,-1 0-1,1 1 0,0-1 0,-1 1 1,1-1-1,-1 1 0,1 0 0,-1-1 0,1 1 1,-1-1-1,0 1 0,1 0 0,-1-1 1,0 1-1,1 0 0,-1-1 0,0 1 1,0 0-1,0 0 0,0-1 0,0 1 0,1 0 1,-1 0-1,0-1 0,-1 1 0,1 1 1,2 31-14080,-2-31 13263,0 10-2631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33.4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0 128,'-14'9'30875,"28"0"-30245,-14-8-727,22 12 252,1-1 1,0-1 0,0 0 0,46 12 0,105 18 288,-151-36-436,585 88-8,5-40 0,-405-37 0,-136-9 0,-5 0 0,0-3 0,89-6 0,-154 2 0,1-1 0,0 1 0,0 0 0,0-1 0,-1 1 0,1-1 0,0 0 0,-1 0 0,1 0 0,-1 0 0,1 0 0,-1-1 0,1 1 0,-1-1 0,0 0 0,0 1 0,3-4 0,-5 4 0,1 1 0,-1-1 0,0 0 0,1 0 0,-1 0 0,0 1 0,0-1 0,0 0 0,0 0 0,1 0 0,-1 0 0,0 1 0,-1-1 0,1 0 0,0 0 0,0 0 0,0 1 0,0-1 0,-1 0 0,1 0 0,-1-1 0,-21-21 0,-30-7-1855,-33-3-5398,63 26 5145,-1-1-1,2-1 0,-1-1 0,-21-14 0,3-8-6262,25 14 4579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33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 1432,'15'-3'20180,"0"17"-11550,13 36-8092,-11-20 1412,19 20-1936,3-2 1,62 59-1,100 73-13,-8-8-8,-188-168 7,-1 0 0,0 0 0,0 1 0,0 0 0,0 0 0,-1 0 0,1 0 0,-1 0 0,-1 1 0,5 11 0,-7-15 0,1 1 0,-1 0 0,0 0 0,-1-1 0,1 1 0,0 0 0,-1 0 0,1-1 0,-1 1 0,0 0 0,0-1 0,0 1 0,0-1 0,-1 1 0,1-1 0,-1 1 0,1-1 0,-1 0 0,0 0 0,0 0 0,0 0 0,0 0 0,0 0 0,0-1 0,0 1 0,-4 1 0,-21 14 0,-1-1 0,-1-1 0,0-2 0,-36 12 0,27-11 0,1 2 0,-37 21 0,39-14 0,1 2 0,-48 47 0,61-54 0,20-17-164,0-1-1,1 0 1,-1 1-1,0-1 1,0 0-1,0 0 1,0 0-1,1 0 1,-1 0-1,0 0 1,0 0-1,0 0 1,0 0-1,0 0 1,1 0-1,-1-1 1,0 1-1,0 0 1,0 0-1,1-1 1,-1 1 0,0-1-1,0 1 1,1-1-1,-1 1 1,0-1-1,1 1 1,-1-1-1,1 0 1,-1 1-1,1-1 1,-1 0-1,1 1 1,-1-1-1,0-1 1,-19-27-8560,19 27 8004,-5-10-3048,-13-16-4882,4 17 4870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44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1136,'7'7'753,"1"0"0,-1 0 1,1 0-1,1-1 0,14 8 0,7 1-635,55 18 0,-11-4 44,21 13-144,291 147-97,-380-185 61,0 0 1,0 0-1,-1 0 1,1 1-1,-1 0 1,5 6-1,-9-11 20,-1 1 0,1-1 0,-1 1 0,0-1 0,1 1 0,-1-1 0,0 1-1,1 0 1,-1-1 0,0 1 0,0-1 0,0 1 0,0 0 0,1-1 0,-1 1 0,0-1 0,0 1 0,0 0 0,0-1 0,0 1 0,-1 0 0,1-1-1,0 1 1,0-1 0,0 1 0,0 0 0,-1 0 0,0 0 15,-1 0 0,1 0-1,-1 0 1,1 0 0,-1 0 0,1 0-1,-1-1 1,0 1 0,1-1 0,-1 1-1,1-1 1,-1 0 0,0 0 0,0 1-1,-3-1 1,-34 0 197,-1-2 0,0-1 0,-48-11 0,-10-1-126,-151-18-1055,83 4-2899,116 20 2208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1463 37 1448,'25'-12'4069,"16"-13"4483,-95 67-1915,-45 20-5264,60-38-751,-466 254 152,154-120-6458,-26-22-7803,273-103 10055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45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438 0 872,'-2'0'215,"-200"23"3635,180-19-3799,0 1 0,0 1 0,1 0 0,0 2 0,0 1-1,-37 21 1,53-27-343,1-1-1,0 1 0,0 0 1,0 0-1,1 0 1,-1 1-1,1-1 0,-1 1 1,1 0-1,1 0 1,-5 6-1,7-4-1049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48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53 174 1692,'-4'1'12368,"-5"4"-6225,-20 17-3512,27-18-2552,0 0 0,1 0 1,0 0-1,-1 0 0,1 0 0,1 0 0,-1 1 0,1-1 0,-1 0 1,1 1-1,1 5 0,4 52 832,-4-61-900,-1 2 31,0 1-1,1-1 1,-1 1-1,1-1 1,0 1-1,0-1 1,1 0-1,-1 1 1,1-1-1,0 0 1,-1 0-1,1 0 1,0 0-1,1-1 1,-1 1-1,0 0 1,1-1-1,0 0 1,-1 1-1,1-1 1,4 1-1,-3 0 44,1-2-1,0 1 1,0 0-1,1-1 1,-1 0-1,0 0 1,0-1 0,0 0-1,1 0 1,-1 0-1,0 0 1,0-1-1,6-1 1,-1 0 1,-1 0 0,0-1-1,1 0 1,-1 0 0,0-1 0,0 0 0,-1-1 0,1 0 0,-1-1-1,0 1 1,-1-1 0,1-1 0,-1 0 0,-1 0 0,9-11 0,-6 5-41,6-13-25,0-1 0,18-43 0,-31 63 1,1 0-1,-1 0 1,0 0 0,-1 0 0,1 0 0,-1-1 0,-1 1-1,0 0 1,0-1 0,0 1 0,-1 0 0,0-1 0,0 1-1,-1 0 1,0 0 0,-3-8 0,3 12 2,1 0 1,-1 0-1,0 0 1,-1 1-1,1-1 1,0 1-1,-1-1 1,1 1-1,-1 0 1,0 0-1,0 0 0,0 0 1,0 1-1,0-1 1,0 1-1,0 0 1,0 0-1,0 0 1,-1 0-1,1 1 1,0-1-1,-1 1 1,1 0-1,-1 0 0,1 0 1,0 0-1,-1 0 1,1 1-1,0 0 1,-1-1-1,-4 3 1,-12 3-39,0 1 0,0 1 0,-32 18 1,45-22 29,-5 2 11,0 2-1,1 0 1,0 0-1,-15 14 0,21-17 0,1-1-1,-1 1 0,1 0 0,1 0 1,-1 0-1,1 0 0,0 1 0,0-1 0,0 1 1,1 0-1,0-1 0,-2 8 0,4-11-23,-1-1 0,1 0 0,0 1 0,0-1 0,-1 1 0,1-1 0,0 0 0,1 1 0,-1-1 0,0 1-1,0-1 1,0 0 0,1 1 0,-1-1 0,1 1 0,-1-1 0,1 0 0,0 0 0,-1 1 0,1-1 0,0 0 0,0 0-1,0 0 1,0 0 0,0 0 0,0 0 0,2 2 0,0-2-25,0 0 0,0 0 0,0 0 0,0-1 0,0 1 0,0-1 0,0 0 0,0 1 0,1-1 0,-1-1 0,0 1 0,4-1 0,11-3-1369,-1 0 0,1-2 0,20-8 0,-37 13 1134,41-14-7688,2 5-4206,-33 10 9025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4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9 796,'20'-6'23432,"2"3"-14586,47 10-10972,-61-5 3917,298 35-1763,-277-33-65,-12 0-140,0-2 0,1 0 0,-1-2 0,32-1 1,-44-9-3566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5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41 2260,'3'-25'25307,"-4"25"-25104,-14 4 141,0 1-1,0-2 1,-1 0-1,1-1 1,-20 0 0,-21 4-169,-38 8-35,31-5-126,-92 23 0,116-16-14,64-30 282,1 0-273,1 0-1,0 1 1,1 2 0,0 1 0,0 1 0,1 2 0,0 0-1,1 2 1,0 1 0,-1 2 0,1 1 0,39 3-1,-67-2-9,1 0-1,0 1 0,-1-1 0,1 1 0,-1-1 0,1 1 0,-1 0 0,1 0 0,-1 0 1,1 0-1,-1 1 0,0-1 0,0 0 0,0 1 0,0 0 0,0 0 0,0-1 0,0 1 1,0 0-1,2 4 0,-3-3 15,0 0 0,1 1 1,-1-1-1,0 1 0,-1-1 0,1 1 1,-1 0-1,1-1 0,-1 1 0,0 0 1,-1-1-1,1 1 0,-1 4 1,-4 12 127,-1-1 1,-1 1 0,0-1 0,-14 24 0,13-26 9,-3 5-62,0-1 0,-2-1 0,0 0 0,-1 0 0,-1-1 0,-19 17 0,25-26-42,-2-1 0,1 0 1,-2 0-1,1-1 0,-1-1 0,0 0 0,0 0 0,-1-1 1,0-1-1,0 0 0,-23 5 0,37-11-47,-1 1 0,1 0 0,-1-1 0,1 1 0,-1 0 0,1-1 0,-1 1 0,1 0 0,-1-1 0,0 1 0,1-1 0,-1 1 0,1-1 0,-1 1 0,0-1 0,1 1 0,-1-1 0,0 0 0,0 1 0,0-1 0,1 1 0,-1-1 0,0 0 0,0 1 0,0-1 0,0 1 0,0-1 0,0 0 0,0 1 0,0-1 0,0 0 0,-1 1 0,1-1 0,0 1 0,0-1 0,0 0 0,-1 1 0,1-1 0,0 1 0,-1-1 0,1 1 0,0-1 0,-1 1 0,1-1 0,-1 1 0,1 0 0,-1-1 0,1 1 0,-1-1 0,1 1 0,-1 0 0,1 0 0,-1-1 0,1 1 0,-1 0 0,1 0 0,-1-1 0,-1 1 0,57 0 0,0 3 0,-1 1 0,1 4 0,-2 1 0,1 3 0,70 25 0,-93-29 0,-29-8 0,-20-21-5149,2 5 332,15 12 3030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51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636 24 1052,'21'-15'17190,"-20"14"-16502,-1 0 0,1 0 0,-1 0-1,0 0 1,1 0 0,-1 1 0,0-2 0,-8 1 3868,-23 4-3578,-378 65 128,408-67-1110,0-1 15,2 0-4,1 0-1,0 0 1,-1 0-1,1 0 1,0 0-1,-1 0 1,1 1-1,-1-1 1,1 1-1,0-1 1,-1 1-1,1-1 1,-1 1-1,1 0 1,-1 0-1,0 0 1,1-1-1,-1 2 1,0-1-1,0 0 1,0 0 0,1 0-1,-1 0 1,0 1-1,0-1 1,-1 0-1,1 1 1,0-1-1,0 1 1,0 1-1,1 12 20,0 1 0,-1-1-1,0 1 1,-1-1 0,-1 0 0,-3 21-1,-25 94 171,15-75 6,14-53-182,-6 23 217,-15 41 0,19-61-167,0 0-1,0 0 0,-1 0 0,1 0 0,-1 0 0,0-1 0,-1 1 1,1-1-1,-1 0 0,0 0 0,0 0 0,0 0 0,0-1 1,-9 5-1,13-7-69,0-1 1,0 0 0,0 0-1,0 0 1,-1 1 0,1-1-1,0 0 1,0 0 0,0 0-1,-1 0 1,1 0 0,0 0-1,0 1 1,0-1-1,-1 0 1,1 0 0,0 0-1,0 0 1,-1 0 0,1 0-1,0 0 1,0 0 0,-1 0-1,1 0 1,0 0 0,0 0-1,-1 0 1,1 0 0,0 0-1,0 0 1,0 0 0,-1 0-1,1 0 1,0-1 0,0 1-1,-1 0 1,1 0 0,0 0-1,0 0 1,0 0 0,0-1-1,-1 1 1,1 0 0,0 0-1,0 0 1,0 0-1,0-1 1,0 1 0,-1 0-1,1 0 1,0-1 0,6-15 18,16-15-9,-9 18-10,-1 0 0,2 1 0,0 0 0,0 2 0,1-1 0,0 2 0,1 0 0,0 1 0,0 0 0,1 1 0,0 1 0,0 1 0,28-5 0,-42 10 0,-1-1 0,0 1 0,0 0 0,0 0 0,0 0 0,1 1 0,-1-1 0,0 0 0,0 1 0,0 0 0,0-1 0,0 1 0,0 0 0,0 0 0,0 0 0,0 0 0,0 0 0,0 1 0,-1-1 0,1 0 0,0 1 0,2 2 0,-2 0 0,-1-1 0,1 0 0,-1 1 0,1 0 0,-1-1 0,0 1 0,0-1 0,-1 1 0,1 0 0,-1 0 0,0 0 0,0 4 0,-1 11 0,-2 1 0,0-1 0,-12 37 0,14-52 0,-5 14-104,-2 1 1,0-1-1,-1 0 0,0-1 0,-2 0 1,0-1-1,-1 0 0,0-1 1,-1 0-1,-1-1 0,0 0 0,-1-1 1,-1-1-1,0 0 0,-1-1 1,0-1-1,0-1 0,-1 0 0,0-1 1,-1-1-1,1-1 0,-1 0 1,-1-2-1,-37 5 0,35-12-3792,21 3 3623,1 0 0,0-1 0,-1 1 1,1 0-1,0 0 0,-1-1 1,1 1-1,0 0 0,0-1 0,-1 1 1,1 0-1,0-1 0,0 1 1,-1-1-1,1 1 0,0 0 0,0-1 1,0 1-1,0-1 0,0 1 1,0-1-1,0 1 0,0 0 0,0-1 1,0 1-1,0-1 0,0 0 1,9-18-8917,2 6 5838,-1 4 49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234 40 2232,'79'-39'21745,"-123"50"-15969,-16-4-4737,35-5-1181,-1 1 0,-43 11 0,57-11 139,8-2 2,1 0 0,-1 1 0,0-1 1,0 1-1,1-1 0,-1 1 1,1 0-1,-1 0 0,-4 4 0,8-5 13,1-1-9,1 0-1,-1 0 0,1 0 0,-1 0 0,0 1 0,1-1 0,-1 1 0,0-1 0,1 1 1,-1-1-1,0 1 0,0 0 0,0 0 0,0 0 0,1-1 0,-1 1 0,0 0 0,-1 0 1,1 0-1,0 1 0,0-1 0,1 2 0,0 1-1,0 1 0,0-1 0,0 1 0,-1-1 0,0 1 0,2 8 0,-2 4 4,0-1 1,0 0-1,-3 19 0,-1 0-3,-4 35 407,-2 1 0,-18 69 1,194-243 683,-138 88-1093,55-23 0,-76 35 0,0 0 0,0 1 0,1 0 0,0 0 0,-1 1 0,1 0 0,0 0 0,0 1 0,-1 0 0,1 1 0,17 3 0,-23-3 0,0 0 0,0 0 0,0 0 0,-1 1 0,1-1 0,0 1 0,0 0 0,-1-1 0,1 1 0,-1 0 0,0 1 0,0-1 0,1 0 0,-1 1 0,-1-1 0,1 1 0,0 0 0,-1-1 0,2 5 0,-1-1 0,0 0 0,0 0 0,-1 0 0,0 1 0,0-1 0,-1 0 0,0 1 0,0-1 0,-1 7 0,-3 10 0,0-1 0,-2 0 0,0 0 0,-13 27 0,-1-2 0,-3 0 0,-2-2 0,-1-1 0,-38 48 0,43-65 0,-1-2 0,-2 0 0,0-1 0,-1-2 0,-2 0 0,0-2 0,-40 23 0,65-42 0,1 0 0,0 0 0,0 0 0,-1 0 0,1-1 0,-1 1 0,1 0 0,0-1 0,-1 1 0,1-1 0,-1 0 0,0 1 0,1-1 0,-1 0 0,1 0 0,-1 0 0,1 0 0,-1 0 0,0 0 0,1-1 0,-1 1 0,1 0 0,-1-1 0,1 1 0,-1-1 0,1 0 0,0 1 0,-1-1 0,1 0 0,0 0 0,-1 0 0,0-1 0,1 0 0,0 0 0,1 0 0,-1 0 0,1 1 0,-1-1 0,1 0 0,0 0 0,0 0 0,0 0 0,0 0 0,0 0 0,0 0 0,1 0 0,-1 0 0,0 0 0,1 0 0,0 0 0,-1 0 0,1 1 0,0-1 0,0 0 0,0 0 0,0 1 0,1-1 0,1-2 0,8-9-1774,0 1 0,0 0 1,23-18-1,-6 6-651,-18 12-3161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5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4172 2408 280,'52'-5'6445,"-43"3"-6230,-1 0-1,1 1 1,1 1 0,-1 0 0,0 0 0,13 2 0,53 2 1590,-1 0 1994,-41-1-1841,-26-3-702,1 1-1,-1-1 1,0 1 0,1 1 0,11 3-1,-19-5-1161,0 0 0,1 0-1,-1 1 1,0-1 0,1 0-1,-1 0 1,0 0 0,1 1-1,-1-1 1,0 0 0,1 0-1,-1 1 1,0-1 0,1 0-1,-1 0 1,0 1 0,0-1-1,1 0 1,-1 1 0,0-1-1,0 0 1,0 1-1,0-1 1,0 1 0,1-1-1,-1 0 1,0 1 0,0-1-1,0 0 1,0 1 0,0-1-1,0 1 1,0-1 0,0 0-1,0 1 1,0-1 0,0 1-1,-1-1 1,1 0 0,0 1-1,-16 15 1779,-24 6-238,23-16-1510,-1-2 0,1 0-1,-1-1 1,0-1 0,0-1-1,-27-1 1,-114-16 955,97 8-928,-1167-191-151,465 64 0,369 69 0,-341-48 0,365 79 0,-48-40 0,419 75 0,0 0 0,-1 0 0,1 0 0,0 0 0,-1 0 0,1 0 0,-1 0 0,1 0 0,0 0 0,-1-1 0,1 1 0,0 0 0,-1 0 0,1 0 0,0 0 0,0-1 0,-1 1 0,1 0 0,0 0 0,0-1 0,-1 1 0,1 0 0,0 0 0,0-1 0,-1 1 0,1 0 0,0-1 0,0 1 0,0 0 0,0-1 0,0 1 0,0 0 0,-1-1 0,1 1 0,0 0 0,0-1 0,0 1 0,0 0 0,0-1 0,0 1 0,0-1 0,0 1 0,1 0 0,-1-1 0,0 1 0,0 0 0,0-1 0,0 1 0,0 0 0,1-1 0,-1 1 0,0 0 0,0-1 0,21-22 0,2-1 0,-23 23 0,1 0 0,-1 1 0,1-1 0,-1 0 0,1 0 0,-1 1 0,1-1 0,-1 0 0,1 0 0,-1 0 0,0 0 0,0 0 0,1 1 0,-1-1 0,0 0 0,0 0 0,0 0 0,0 0 0,0 0 0,0 0 0,0 0 0,-1 1 0,1-3 0,-3 1 0,1 1 0,-1-1 0,0 1 0,1 0 0,-1 0 0,0 0 0,0 0 0,0 0 0,0 0 0,0 1 0,0 0 0,0-1 0,0 1 0,0 0 0,0 0 0,-5 2 0,-4-3 0,-2 1 0,-37-5 0,49 5 0,0-1 0,-1 1 0,1 0 0,0-1 0,0 0 0,0 1 0,-1-1 0,1 0 0,0 0 0,0 0 0,0 0 0,0-1 0,1 1 0,-1 0 0,-3-4 0,-3-14 0,1-2 0,0 1 0,2-1 0,0 1 0,1-2 0,-1-26 0,-1-1 0,-23-243 0,29 243 0,1 0 0,3 0 0,2 1 0,12-49 0,27-100 0,-17 63 0,6 2 0,53-132 0,-71 222 0,3 0 0,38-62 0,-56 103 0,-1 1 0,1-1 0,0 1 0,-1-1 0,1 1 0,-1-1 0,1 1 0,0-1 0,-1 1 0,1 0 0,0-1 0,0 1 0,-1 0 0,1 0 0,0 0 0,0 0 0,-1-1 0,1 1 0,0 0 0,0 0 0,-1 0 0,1 1 0,0-1 0,0 0 0,0 0 0,-1 0 0,1 0 0,0 1 0,-1-1 0,1 0 0,0 1 0,-1-1 0,1 1 0,1 0 0,31 23 0,-9-6 0,27 8 0,1-1 0,1-4 0,97 27 0,176 23 0,-243-55 0,1740 293 0,-643-152 0,-714-98 0,-431-54 0,3 0 0,41 1 0,-77-6 0,1-1 0,-1 1 0,0 0 0,1 0 0,-1 0 0,0 0 0,1 1 0,-1-1 0,0 1 0,0-1 0,1 1 0,-1 0 0,0 0 0,2 1 0,7 2 0,58 10 0,0 2 0,-1 4 0,73 31 0,-137-50 0,0 1 0,-1-1 0,1 1 0,-1 0 0,1 0 0,-1 0 0,0 0 0,0 0 0,0 1 0,0 0 0,0-1 0,0 1 0,-1 0 0,1 0 0,-1 1 0,0-1 0,2 5 0,-2-4 0,-2 0 0,1 0 0,0 0 0,-1 0 0,0 0 0,0 0 0,0 1 0,-1-1 0,1 0 0,-1 0 0,0 0 0,0 0 0,0 0 0,-1 0 0,1-1 0,-4 6 0,-136 279 0,-105 243 0,170-325 0,-42 104 0,-43 82 0,109-287 0,58-118 7,1-1 1,1 1-1,0 0 1,1 0-1,0 1 0,18-17 1,2 0-138,48-38 1,-66 58-2360,0-7-7205,-11 15 9227,0 0-1,0 0 1,0 0 0,0 0 0,0 0-1,0 0 1,-1 0 0,1 0 0,0 0-1,0 0 1,-1 0 0,1 1 0,-1-1-1,1 0 1,-1 0 0,1 0-1,-1 0 1,1 0 0,-1 1 0,0-1-1,0 0 1,1 1 0,-1-1 0,0 0-1,0 1 1,0-1 0,0 1-1,1-1 1,-1 1 0,0 0 0,0-1-1,-2 1 1,-13-8-3366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0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1092,'74'27'4831,"-40"-18"-3643,51 6 0,114-5 4800,-206-7-392,-20 3-3998,-545 11 2852,646-11-4679,-74-5 224,1-1 1,-1 1-1,1-1 1,-1 1-1,1-1 1,0 1-1,-1-1 1,0 1-1,1 0 1,-1-1-1,1 1 1,-1 0-1,0-1 1,1 1-1,-1 0 1,0-1-1,0 1 1,0 0-1,0 0 1,1-1-1,-1 1 1,0 0-1,0 0 1,-1-1-1,1 1 1,0 0-1,0 0 1,0-1-1,-1 2 1,-3 30-14,3-29 12,-74 289 1830,12-65 395,54-184-2046,1 0-1,3 1 1,0 45-1,5-88-201,0-1 0,0 0 0,0 0 0,0 0 1,0 0-1,0 0 0,0 0 0,0 1 0,0-1 0,0 0 0,0 0 0,0 0 0,0 0 0,1 0 0,-1 0 0,0 1 0,0-1 1,0 0-1,0 0 0,0 0 0,0 0 0,0 0 0,0 0 0,0 0 0,1 0 0,-1 1 0,0-1 0,0 0 0,0 0 1,0 0-1,0 0 0,0 0 0,0 0 0,1 0 0,-1 0 0,0 0 0,0 0 0,0 0 0,0 0 0,0 0 0,1 0 1,-1 0-1,0 0 0,0 0 0,0 0 0,0 0 0,0 0 0,0 0 0,1 0 0,-1 0 0,0 0 0,0 0 0,0-1 0,0 1 1,0 0-1,0 0 0,1 0 0,11-9-1273,8-13-987,-7 2-323,-1-1-1,-1 0 1,-1-1 0,0 0 0,5-25 0,2 0-2191,-4 10 1463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09.7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502 1 1492,'2'-1'6710,"-1"8"-2263,-4 22-155,-8 37-1318,-38 272 298,44-298-3135,3-18-132,8-34-149,2-6 33,-8 18 112,0 0 0,0 0 0,0 0 0,0-1 0,0 1 0,0 0 0,0 0 0,0 0 0,0 0 0,0-1 0,0 1 0,0 0 1,0 0-1,0 0 0,0 0 0,1 0 0,-1-1 0,0 1 0,0 0 0,0 0 0,0 0 0,0 0 0,0 0 0,0 0 0,0 0 0,1-1 0,-1 1 0,0 0 0,0 0 0,0 0 0,0 0 0,0 0 0,1 0 0,-1 0 0,0 0 0,0 0 0,0 0 0,0 0 0,0 0 0,1 0 0,-1 0 0,0 0 0,0 0 0,0 0 0,0 0 0,1 0 1,-1 0-1,0 0 0,0 0 0,0 0 0,0 0 0,0 0 0,1 0 0,-1 1 0,0-1 0,0 0 0,0 0 0,0 0 0,0 0 0,0 0 0,0 0 0,1 0 0,-1 1 0,0-1 0,0 0 0,0 0 0,0 0 0,0 0 0,0 1 0,3 11 158,-1 0-1,0 0 1,-1 0-1,-1 1 1,0-1-1,0 0 1,-1 1-1,-3 14 1,-1 34 722,0 27 89,-4 0-1,-21 90 0,-23-340-572,50 157-401,1 0 0,0 0-1,-1-1 1,0 2-1,0-1 1,-1 0 0,1 0-1,-1 1 1,0 0 0,0 0-1,0 0 1,-8-5 0,8 7 2,1 1 1,-1-1 0,0 0-1,1 1 1,-1 0 0,0 0-1,0 0 1,0 1 0,0-1 0,0 1-1,0 0 1,0 0 0,0 0-1,0 0 1,0 1 0,0 0 0,0 0-1,-5 2 1,-43 16 9,-52 29 0,33-15 0,144-57-6114,-36 13-673,-14 4-1735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10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703 120 1800,'1'-31'5224,"1"23"-3932,-2-1 0,1 0-1,-1 1 1,0-1 0,-1 1 0,-3-15 0,3 22-1074,0-1 0,0 1 0,0 0 0,-1 0 0,1 0 0,0 0 0,-1 0 1,1 0-1,0 1 0,-1-1 0,1 0 0,-1 1 0,1-1 0,-1 1 0,0-1 0,1 1 0,-1 0 0,1 0 0,-1 0 1,0 0-1,1 0 0,-1 0 0,0 0 0,1 0 0,-1 1 0,-2 0 0,-49 11 679,47-10-664,-39 11 376,1 2 0,-77 36 0,100-39-346,0 0 1,1 1 0,1 1-1,0 1 1,0 1 0,2 0-1,-21 25 1,17-12 114,0 1 1,2 2-1,1 0 1,1 0-1,-23 69 0,15-20 659,-22 123 0,42-166-897,2 1 0,2-1 1,1 0-1,3 1 0,0-1 0,3 0 0,1 0 1,1-1-1,21 54 0,-20-67-140,1 0 0,1-1 0,1 0 0,29 41 0,-34-54 0,0-2 0,1 1 0,0-1 0,1 0 0,0 0 0,0-1 0,1-1 0,-1 1 0,2-2 0,-1 1 0,0-1 0,1-1 0,14 4 0,75 18 0,135 18 0,-204-42-1,0 0 0,0-3 0,-1 0 0,1-2 1,-1-1-1,45-12 0,-24 1-2,-1-3 0,92-45 0,-124 54 3,22-10 6,-1-3 0,58-41 0,-86 55-9,-2 0 1,1 0-1,-1-1 1,-1-1-1,0 1 1,0-1-1,0 0 1,-2-1-1,1 0 0,-1 0 1,-1-1-1,0 1 1,-1-1-1,4-12 1,1-37-224,-2-1 0,-3 1 0,-3-1 1,-7-75-1,5 115 217,-1-1 1,-1 0-1,-1 1 1,-9-29-1,10 42 18,-1 0-1,0 0 0,0 0 1,-1 1-1,0-1 0,-1 1 1,0 1-1,0-1 0,-1 1 1,1 0-1,-2 0 1,-11-8-1,-106-91 26,-4-2-1322,125 105 1031,-1 0 0,1 1 0,-1-1 0,0 1 0,0 0 0,1 1 0,-1-1 0,0 1 0,0 0 0,-1 0 0,1 0 0,0 1 0,0 0 0,0 0 0,0 0 0,0 0 0,-1 1 0,1 0 0,0 0 0,0 1 0,0-1 0,-5 4 0,1-2-1297,1 2 0,0-1 0,0 1 0,-13 11 0,-22 29-9966,29-25 7686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8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1105 1 1112,'0'0'339,"1"0"1,0 0-1,-1 0 0,1 0 1,-1 0-1,1 0 0,-1 1 1,1-1-1,-1 0 0,1 0 1,-1 1-1,1-1 0,-1 0 1,1 1-1,-1-1 1,0 0-1,1 1 0,-1-1 1,1 0-1,-1 1 0,0-1 1,1 1-1,-1-1 0,0 1 1,0-1-1,1 1 0,-1-1 1,0 1-1,0-1 0,0 1 1,0 0-1,0-1 0,1 1 1,-1-1-1,0 1 0,0-1 1,-1 2-1,-4 32 3467,-23 32-1768,10-30-1486,-3-2 0,0 0 0,-41 46 0,49-64-557,-2-1 1,0 0-1,0-1 0,-2-1 1,0-1-1,0 0 1,-1-1-1,-30 13 0,45-22-12,-1 0 0,1-1 0,0 0 0,-1 1 0,1-1 0,-1 0 0,1-1 0,-1 1 0,1-1 0,-1 0 0,0 0 0,1 0 0,-1 0 0,0 0-1,1-1 1,-1 0 0,1 1 0,-1-1 0,1-1 0,0 1 0,-1 0 0,1-1 0,0 0 0,0 0 0,0 0 0,0 0 0,0 0 0,-3-4 0,2 1-86,1 0 0,0 0 0,0 0 0,1 0 0,0-1-1,0 1 1,0-1 0,0 0 0,1 0 0,0 1 0,0-1 0,1 0 0,-1 0 0,1 0 0,1 0 0,0-10 0,2 2-177,0-1 0,0 1 0,1 0-1,1 0 1,9-18 0,-11 25 236,0 1-1,1 0 1,-1 0 0,1 0-1,0 0 1,1 1 0,0 0-1,0 0 1,0 0 0,0 0 0,1 1-1,-1 0 1,9-5 0,-13 9 48,-1 0 1,0-1-1,0 1 1,0 0 0,1 0-1,-1 0 1,0 0 0,0 0-1,1 0 1,-1-1 0,0 1-1,0 0 1,1 0-1,-1 0 1,0 0 0,1 0-1,-1 0 1,0 0 0,0 0-1,1 0 1,-1 0-1,0 0 1,1 0 0,-1 0-1,0 0 1,0 1 0,1-1-1,-1 0 1,0 0-1,0 0 1,1 0 0,-1 0-1,0 1 1,0-1 0,0 0-1,1 0 1,-1 0-1,0 1 1,-1 11 299,-11 14 302,-5-4-20,0-1 1,-2 0-1,0-1 0,-2-1 0,-40 28 0,-127 72 463,126-83-1016,-134 70-4279,128-77-1098,-1-3-3593,46-17 5657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11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79 187 544,'-11'3'4234,"0"-1"-1,-1 0 0,0 0 1,-21-1 577,61-39-2706,-17 23-2093,0 2 0,0 0 0,1 0 1,0 1-1,1 0 0,1 1 0,0 1 1,0 0-1,1 1 0,24-11 0,-31 16-11,0 1 0,1 0 0,-1 0 0,1 1 0,-1 0 0,1 1 0,0 0 0,0 0 0,0 1 0,0 0 0,0 0 0,-1 1 0,1 0 0,0 1 0,0 0 0,-1 0 1,1 1-1,-1 0 0,0 1 0,0 0 0,0 0 0,10 7 0,-14-8 3,-1 0 0,1 0 0,-1 0 1,0 0-1,0 0 0,0 0 0,-1 1 1,1-1-1,-1 1 0,0 0 0,0 0 1,0 0-1,0 0 0,-1 0 0,0 0 1,1 6-1,-1-3 10,0 0 1,-1 0-1,0 0 0,0 0 1,-1 0-1,0 0 0,0 0 1,-1 0-1,-2 8 0,-3 3 23,-1-1-1,0 0 1,-1-1-1,0 0 0,-2 0 1,-20 23-1,-2-4 35,-2-2-1,-45 33 1,-8 7 34,83-69-91,1 0-1,0 1 1,0-1 0,0 1-1,1 0 1,-1 0 0,1 0-1,0 0 1,1 1 0,-1-1-1,1 1 1,-2 8 0,4-12 4,-1 1 0,1-1 1,0 0-1,0 0 0,0 1 1,1-1-1,-1 0 0,0 0 1,1 0-1,0 0 1,-1 0-1,1 1 0,0-1 1,0 0-1,0 0 0,0-1 1,1 1-1,-1 0 0,0 0 1,1-1-1,-1 1 0,1 0 1,0-1-1,-1 0 0,1 1 1,0-1-1,0 0 1,0 0-1,0 0 0,0 0 1,0 0-1,0-1 0,0 1 1,0 0-1,1-1 0,2 1 1,15 3 26,1-1 1,0-1 0,0-1 0,-1-1-1,1 0 1,0-2 0,0 0 0,0-2-1,-1 0 1,30-10 0,-31 8-729,0-2 0,-1 0 1,0-1-1,0 0 0,-1-2 1,25-18-1,-4-12-5822,-8-7-3646,-23 32 6811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12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40 148,'-37'7'14257,"5"11"-6008,26-13-7620,0 1 0,1-1 0,0 1 0,0 0 0,1 1 0,-1-1 0,-6 15-1,6-10-901,0 1 0,1 0 0,1 0 0,0 0 0,0 0 1,1 1-1,0 14 0,4 16 2123,-1-39-1842,-1-1-1,1 0 1,0 0 0,-1 1-1,1-1 1,1 0 0,-1 0 0,0 0-1,1 0 1,0 0 0,-1 0 0,1-1-1,0 1 1,0 0 0,1-1 0,-1 0-1,1 1 1,-1-1 0,1 0-1,-1 0 1,6 2 0,-3-2-46,-1-1 0,1 0 0,0 0 0,0 0 0,-1-1 0,1 0 0,0 1 0,0-2 0,-1 1 0,1-1 0,0 1 0,0-1-1,6-3 1,4-1-195,-1 0-1,0-2 0,0 0 0,-1 0 1,0-1-1,0-1 0,0 0 0,18-19 1,-21 18 75,-3 3 386,-8 21 384,0-11-547,0 0 0,1 0 0,-1 0 0,1-1 0,0 1 0,0 0 0,0 0 0,0 0 0,0 0 0,1 0 0,-1 0 0,1 0-1,0-1 1,0 1 0,0 0 0,0 0 0,0-1 0,1 1 0,-1-1 0,1 1 0,0-1 0,0 0 0,-1 1 0,1-1 0,1 0 0,3 3 0,-3-4-40,1 1 0,0-1 0,0 0 0,1 0 0,-1 0 0,0-1 1,0 1-1,0-1 0,1 0 0,-1 0 0,0 0 0,0-1 0,0 0 1,0 0-1,1 0 0,-1 0 0,0 0 0,4-3 0,9-3-16,0-1 0,-1-1 0,-1 0 0,1-1 1,-1-1-1,-1-1 0,14-13 0,-20 17-14,0 0-1,-1 0 1,0-1 0,-1 0 0,0 0-1,0 0 1,-1-1 0,0 0 0,0 0 0,-1 0-1,-1 0 1,5-22 0,-6 4-1450,-4-14-12797,0 30 10094,0-2 19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13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627 114 1600,'1'-1'271,"-1"1"0,0-1 0,1 0 0,-1 1 0,0-1 0,1 0 0,-1 0 0,0 1 0,0-1 0,0 0 0,1 0 0,-1 0 0,0 1 0,0-1 0,0 0 0,0 0 0,-1 0-1,1 1 1,0-1 0,0 0 0,0 0 0,-1 1 0,1-1 0,0 0 0,-1 1 0,1-1 0,0 0 0,-1 1 0,1-1 0,-2-1 0,-25-11 4317,-46 5-1568,64 8-2734,-401-15 3259,408 16-3455,-33-4-298,35-1-793,16-6-327,2 2 292,32-16-1947,-47 23 2833,-1 1 1,0-1-1,0 0 1,0 0-1,1 1 0,-1-1 1,0 1-1,1 0 0,-1 0 1,0 0-1,1 0 1,-1 0-1,0 0 0,0 1 1,1-1-1,-1 1 0,4 1 1,-5-1 164,0 1 0,0-1 1,0 1-1,0-1 0,0 1 1,0 0-1,0 0 0,-1-1 1,1 1-1,0 0 0,-1 0 1,0 0-1,1 0 0,-1 0 0,0 0 1,0-1-1,0 1 0,0 0 1,-1 0-1,0 3 0,-9 48 1553,7-37-949,-17 94 3834,-60 188 1,73-277-4183,-52 158 1341,51-149-1591,2 1 1,1 0 0,-2 61-1,7-91-75,0-1 0,-1 0-1,1 1 1,0-1 0,0 0-1,0 1 1,0-1 0,0 0 0,0 1-1,0-1 1,0 0 0,0 1-1,0-1 1,0 1 0,0-1-1,0 0 1,0 1 0,1-1-1,-1 0 1,0 1 0,0-1 0,0 0-1,0 0 1,1 1 0,-1-1-1,0 0 1,0 1 0,1-1-1,-1 0 1,0 0 0,0 1-1,1-1 1,-1 0 0,0 0-1,1 0 1,-1 0 0,0 1 0,1-1-1,-1 0 1,0 0 0,1 0-1,-1 0 1,0 0 0,1 0-1,-1 0 1,1 0 0,-1 0-1,20-14-2526,16-28-2328,32-58-6120,-48 66 8107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13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736 25 1956,'20'-12'7558,"7"-1"-734,-19 19-4750,-7 15-928,-9 36 513,-3-1 1,-34 100-1,13-51-662,-76 333 493,108-438-1489,0 1 0,0-1 0,0 0-1,0 1 1,0-1 0,0 0 0,0 1-1,0-1 1,-1 0 0,1 1 0,0-1 0,0 0-1,0 0 1,0 1 0,-1-1 0,1 0 0,0 1-1,0-1 1,-1 0 0,1 0 0,0 0 0,0 1-1,-1-1 1,1 0 0,0 0 0,-1 0-1,1 0 1,0 1 0,0-1 0,-1 0 0,1 0-1,0 0 1,-1 0 0,1 0 0,0 0 0,-1 0-1,0 0 1,-13-10-7,-17-32-94,21 27 17,-2 1 50,0 0-1,-1 1 1,0 0-1,-1 2 0,-1-1 1,0 2-1,0 0 1,-1 1-1,0 0 0,-1 1 1,0 1-1,0 1 1,0 0-1,-1 1 0,0 1 1,0 1-1,0 0 1,0 1-1,-1 2 1,1-1-1,0 2 0,-21 3 1,25-2 49,-1 1 1,1 1 0,0 0-1,-18 8 1,29-10-16,-1-1 0,1 1 0,0 0 0,0 0 0,0 1 0,0-1 1,0 0-1,0 1 0,-4 6 0,6-8-4,0 1-1,0-1 1,0 1 0,1-1 0,-1 1-1,1-1 1,-1 1 0,1 0 0,-1-1-1,1 1 1,0 0 0,0-1 0,0 1-1,0 0 1,0-1 0,0 1 0,1 0-1,-1-1 1,1 1 0,-1 0 0,1-1-1,-1 1 1,2 1 0,-1-1-140,0 1-1,1-1 1,-1 0 0,1 0 0,-1 0 0,1 0 0,0 0 0,0 0-1,0 0 1,0-1 0,0 1 0,0 0 0,1-1 0,-1 0 0,0 0-1,1 0 1,-1 0 0,1 0 0,-1 0 0,1 0 0,0-1 0,-1 0-1,5 1 1,26-5-6159,-3-8-4906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15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44 1452,'-18'-8'5334,"1"0"-1967,0 0 0,0 1 0,-23-5 0,35 12-3143,0 0 0,0 0 0,1 0 0,-1 1 0,0-1 0,0 1 0,1 0 0,-1 1 0,1-1 0,-1 1 0,1 0 1,0 0-1,-1 0 0,-6 5 0,-57 48 738,49-38-586,-16 14 103,2 1 1,2 2-1,1 0 0,1 2 1,2 2-1,2 0 1,-38 80-1,51-89-264,1 1 0,2 0-1,1 1 1,2 0 0,1 0 0,1 0-1,1 1 1,2 0 0,2-1 0,4 35-1,0-27-103,3-1 0,0-1-1,3 0 1,1 0-1,1-1 1,2 0-1,38 63 1,-37-71-89,2-1 0,1 0 0,39 42 0,-50-61-21,0-1 0,0 0 1,1-1-1,-1 0 0,1 0 0,1-1 0,-1 0 1,1-1-1,0 0 0,0 0 0,0-1 0,1 0 1,-1-1-1,1 0 0,15 0 0,49-3-149,0-3 0,0-3 0,0-4 0,-1-3 0,-1-3 0,0-3 0,93-41 0,-124 44 3,0-2 1,-2-2 0,0-1-1,58-46 1,-75 49 101,0 0 0,-2-2-1,-1-1 1,-1 0 0,0-2 0,-2 0-1,-1-1 1,15-30 0,-14 21 36,-2 0 1,-1 0-1,-2-2 0,14-70 1,-23 89 15,-1-1 1,-1 1-1,0 0 0,-1-1 0,-1 1 1,-1 0-1,0 0 0,-2 0 1,0 0-1,0 0 0,-2 0 0,-13-28 1,-31-39 98,47 78-85,-2 0 1,1 1-1,-1-1 0,1 1 1,-1 0-1,-1 1 1,1-1-1,-1 1 0,0 0 1,0 0-1,-10-4 0,6 5-409,-1 1-1,1 1 0,-1 0 1,1 1-1,-1 0 1,0 0-1,-16 3 0,-8 0-5309,1-3-4882,10-2 6503,-4 0 78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15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56 692,'3'-15'2502,"8"-14"5088,-11 29-7250,0-1-1,1 0 1,-1 0-1,0 1 1,1-1-1,-1 0 0,1 1 1,-1-1-1,1 1 1,-1-1-1,1 0 1,0 1-1,-1-1 1,1 1-1,0 0 1,-1-1-1,1 1 1,0-1-1,0 1 1,0 0-1,0 0-135,0 0 0,0 1 1,-1-1-1,1 0 0,0 1 0,0-1 1,-1 1-1,1-1 0,0 1 0,-1-1 1,1 1-1,0 0 0,-1-1 0,1 1 1,-1 0-1,1-1 0,-1 1 0,1 0 1,-1 0-1,0-1 0,1 1 0,-1 0 1,1 2-1,2 10 300,-1 0 0,0 1 0,0-1 0,-2 1 0,1 0 0,-2-1 0,0 1 1,-3 13-1,3-10-102,-37 442 2312,31-429-4956,23-66-19253,-9 21 17784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16.2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144 102 1064,'-1'2'8394,"-1"4"-3621,-9 32 118,8-27-4485,0-1-1,0 1 1,-1-1-1,-1 1 1,1-1-1,-2 0 1,-8 11-1,-14 33 334,7-13-232,-9 22 39,29-58-523,-1-1 1,1 1-1,0-1 1,0 1 0,0 0-1,0-1 1,1 1-1,0 0 1,0 0 0,0-1-1,2 7 1,-2-9-19,1 0-1,-1 0 1,1-1 0,0 1 0,0 0 0,0 0-1,0-1 1,0 1 0,0 0 0,0-1-1,0 1 1,1-1 0,-1 0 0,0 1 0,1-1-1,-1 0 1,1 0 0,0 0 0,-1 0-1,1 0 1,0 0 0,2 0 0,0 0-6,1 0 0,0 0 1,0 0-1,-1-1 0,1 0 0,0 0 1,0 0-1,9-2 0,-1 0-44,0-2 0,0 1-1,0-2 1,0 0 0,20-11 0,-16 4-141,0 0-1,-1-1 1,0 0 0,-1-1-1,-1-1 1,0 0 0,13-22-1,73-126-1678,-85 135 1651,-6 7 283,-9 21-60,0 0 0,0 0-1,0-1 1,0 1-1,0 0 1,0 0-1,-1 0 1,1 0-1,0 0 1,0 0 0,0 0-1,0-1 1,0 1-1,0 0 1,0 0-1,0 0 1,0 0-1,-1 0 1,1 0 0,0 0-1,0 0 1,0 0-1,0 0 1,0 0-1,0 0 1,-1 0-1,1-1 1,0 1 0,0 0-1,0 0 1,0 0-1,0 0 1,-1 0-1,1 0 1,0 1-1,0-1 1,0 0 0,0 0-1,0 0 1,0 0-1,-1 0 1,1 0-1,0 0 1,0 0 0,0 0-1,0 0 1,0 0-1,0 0 1,0 0-1,-1 1 1,1-1-1,0 0 1,0 0 0,0 0-1,0 0 1,0 0-1,0 0 1,0 0-1,0 1 1,0-1-1,-27 33 923,11-2-595,2-1 0,1 2 0,1 0 0,2 1 0,2 0 0,0 0 0,2 1-1,-2 46 1,8-80-330,0 0 1,0 1-1,0-1 0,0 0 0,0 0 0,1 1 0,-1-1 0,0 0 0,0 0 0,0 1 1,0-1-1,0 0 0,0 0 0,0 1 0,1-1 0,-1 0 0,0 0 0,0 1 1,0-1-1,0 0 0,1 0 0,-1 0 0,0 0 0,0 1 0,1-1 0,-1 0 0,0 0 1,0 0-1,1 0 0,-1 0 0,0 0 0,0 0 0,1 0 0,-1 0 0,0 1 1,0-1-1,1 0 0,-1 0 0,0 0 0,1-1 0,16-3 159,19-15 40,-35 18-185,25-16 21,-1-1 1,-1 0-1,-1-2 0,-1-1 1,-1 0-1,21-28 0,-14 11-43,-1-1 0,-1-1 0,22-51 0,-30 43 133,-17 46-45,0 0 1,0-1 0,0 1 0,-1-1 0,1 1-1,-1-1 1,0 1 0,0-1 0,0 1-1,0-1 1,0 1 0,0-1 0,-1 1-1,1-1 1,-1 1 0,0-1 0,-1-2 0,1 4-50,0 0 0,0 1 0,0-1 0,0 1 1,-1 0-1,1-1 0,0 1 0,0 0 1,0-1-1,0 1 0,-1 0 0,1 0 0,0 0 1,0 0-1,0 0 0,-1 0 0,1 1 1,0-1-1,0 0 0,0 1 0,0-1 0,0 1 1,-1-1-1,1 1 0,0-1 0,0 1 1,0 0-1,0-1 0,1 1 0,-1 0 0,0 0 1,0 0-1,0 0 0,-1 1 0,-29 33 35,6 10-625,-6 9-3792,29-51 2914,0-1-1,-1 1 0,1-1 0,0 0 0,-1 1 0,1-1 0,-1 0 1,0-1-1,-3 3 0,0-3-2544,-1-2 115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17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 2532,'-15'-14'13200,"30"12"-7616,38 10-3999,-48-7-1010,142 15 1433,-80-12-1348,178 19 1254,322 22 40,-439-38-1867,81 2-181,-209-9 28,1 0 0,-1 0-1,1 0 1,-1 0-1,1 0 1,-1 0 0,1 0-1,-1 0 1,1 0-1,-1 0 1,1 0 0,-1 0-1,1-1 1,-1 1-1,1 0 1,-1 0 0,1 0-1,-1-1 1,0 1-1,1 0 1,-1-1 0,1 1-1,-1 0 1,0-1-1,1 1 1,-1-1 0,0 1-1,1 0 1,-1-1-1,0 1 1,0-1 0,1 1-1,-1-1 1,0 1-1,0-1 1,0 1 0,0-1-1,0 1 1,0-1-1,0 1 1,0-1 0,0 1-1,0-1 1,0 1-1,0-1 1,0 1 0,0-1-1,0 1 1,0-1-1,0 1 1,-1-1 0,1 1-1,0-1 1,0 1-1,-1-1 1,1 1-1,0 0 1,-1-1 0,0 0-1,-26-36-6896,15 22 3409,-17-29-7264,18 28 7384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17.7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2992,'11'0'14872,"6"9"-8770,22 20-5546,-25-18 1260,91 56 540,-62-41-1693,62 47-1,-93-63-588,-1 0-1,0 1 1,-1 0-1,0 1 1,0 0-1,-1 0 1,-1 1-1,0 0 1,8 20-1,-13-27-43,-1 0 1,-1 0-1,1 1 0,-1-1 0,0 0 1,0 1-1,-1-1 0,1 0 0,-2 1 1,1-1-1,-1 0 0,0 1 0,0-1 1,0 0-1,-1 0 0,0 0 0,0 0 1,-1 0-1,0 0 0,0-1 0,0 1 1,-1-1-1,1 0 0,-1 0 1,0 0-1,-1 0 0,1-1 0,-8 6 1,-13 9 184,-1 0 0,-1-2 0,0-1 0,-43 19 0,33-17-155,-2 1-58,-4 2-58,2 1 0,-62 44 1,102-65-2,1-1 1,-1 0-1,1 0 1,-1 0-1,1 0 1,0 0-1,-1 1 0,1-1 1,-1 0-1,1 0 1,0 1-1,-1-1 1,1 0-1,0 1 1,-1-1-1,1 0 1,0 1-1,0-1 1,-1 1-1,1-1 1,0 0-1,0 1 1,0-1-1,-1 1 1,1-1-1,0 1 1,0-1-1,0 1 1,0-1-1,0 0 1,0 1-1,0-1 0,0 1 1,0-1-1,0 1 1,0-1-1,0 1 1,0-1-1,1 1 1,-1-1-1,0 0 1,0 1-1,0-1 1,1 1-1,-1-1 1,0 0-1,0 1 1,1-1-1,-1 0 1,0 1-1,1-1 1,-1 0-1,1 1 1,-1-1-1,0 0 1,1 0-1,-1 0 1,1 1-1,-1-1 0,0 0 1,1 0-1,-1 0 1,1 0-1,-1 0 1,1 0-1,-1 0 1,1 0-1,0 0 1,33 3-5529,-25-5 3593,-1-1 0,1 0 0,-1 0 0,0 0 0,1-1 0,-2-1 0,14-8 0,-3 0-2081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22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28 325 1224,'-9'-16'21286,"22"14"-20337,2 0 4503,-17 21-5430,2-11 39,1 0-1,-1 1 0,1-1 1,0 0-1,1 0 0,0 1 0,1-1 1,-1-1-1,1 1 0,1 0 1,5 9-1,-7-14-51,1 1 0,0-1 0,0 0-1,0 0 1,0 0 0,0 0 0,1-1 0,-1 1 0,1-1 0,0 0 0,0 0-1,0 0 1,0 0 0,0-1 0,0 0 0,0 0 0,0 0 0,0 0-1,1 0 1,-1-1 0,0 0 0,1 0 0,-1 0 0,5-1 0,-2 0-7,1-1-1,-1 1 1,0-1 0,-1 0 0,1-1-1,0 0 1,-1 0 0,1 0 0,-1-1-1,0 1 1,0-2 0,-1 1 0,1-1-1,-1 1 1,0-2 0,0 1 0,0 0 0,-1-1-1,0 0 1,0 0 0,0 0 0,-1-1-1,0 1 1,3-9 0,1-6-6,-1 0 1,-1 0 0,0-1-1,-2 0 1,0 1-1,-1-37 1,-2 49 12,0-5-4,0 0-1,-1 0 1,0 1 0,-1-1-1,-5-19 1,6 30-3,0-1 0,-1 1 0,0-1 0,1 1 1,-1 0-1,0 0 0,0 0 0,-1 0 0,1 0 0,-1 0 0,1 1 1,-1-1-1,0 1 0,0 0 0,0 0 0,0 0 0,0 0 0,-1 0 0,1 1 1,0-1-1,-1 1 0,1 0 0,-1 0 0,0 0 0,-6 0 0,-8 0 26,0 0-1,-1 2 0,1 0 0,0 1 1,-22 5-1,35-6-4,0 1 1,0 0 0,0 1 0,0-1-1,0 1 1,1 0 0,0 0-1,-1 0 1,1 1 0,0 0 0,1-1-1,-1 2 1,1-1 0,-1 0-1,1 0 1,0 1 0,1 0 0,-1 0-1,-2 7 1,-4 11 140,0 1 1,-9 39-1,17-59-248,0-1 0,0 1 0,0-1 0,0 1 0,1-1 0,0 1 0,0 0 0,0-1-1,0 1 1,0 0 0,1-1 0,-1 1 0,1-1 0,0 1 0,0-1 0,3 6 0,-2-8-416,-1 1 0,1-1 0,0 1 0,0-1 0,0 0 0,0 1 0,0-1 0,0 0 0,0 0 0,0 0 0,1-1 0,-1 1 0,0-1 1,1 1-1,-1-1 0,0 0 0,1 1 0,-1-1 0,0-1 0,1 1 0,-1 0 0,0 0 0,1-1 0,-1 1 0,0-1 0,3-1 0,41-4-10606,-28 6 7530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93 448,'1'0'991,"0"1"0,1 0-1,-1-1 1,1 0 0,-1 1 0,0-1-1,1 0 1,-1 0 0,1 0 0,-1 0-1,1 0 1,-1 0 0,1 0 0,-1 0-1,1-1 1,-1 1 0,0 0 0,1-1 0,0 0-1,2-10 6105,-3-11-7775,-4 18-589,0 0 0,-1 1 0,1-1 0,-1 1 0,1 0-1,-1 0 1,0 0 0,-6-3 0,4 2-1098,-21-12-4262,11 9 3309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24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60 293 1476,'-16'-27'25096,"18"32"-22901,1 7-2561,-1-6 421,0-1 1,0 0 0,1 0 0,0 0 0,0-1 0,0 1 0,0 0 0,1-1-1,-1 0 1,1 0 0,0 0 0,0-1 0,1 1 0,-1-1 0,1 0-1,0 0 1,0 0 0,0-1 0,0 0 0,0 0 0,0 0 0,1 0 0,-1-1-1,1 0 1,5 0 0,5 1-39,-1-1-1,1 0 1,-1-1 0,1-1-1,-1 0 1,1-2-1,29-7 1,-32 6-8,0 0-1,0-1 1,-1-1-1,1 0 1,12-9-1,-21 13-7,0-1-1,0-1 1,0 1-1,0-1 1,-1 1 0,1-1-1,-1 0 1,0 0-1,0 0 1,-1-1-1,1 1 1,-1-1 0,0 0-1,0 1 1,0-1-1,1-10 1,-2 10 0,0 0 0,0 0 0,-1 0 0,0 0 1,0 0-1,0 0 0,-1-1 0,0 1 0,0 0 0,0 0 1,0 1-1,-1-1 0,0 0 0,0 0 0,0 1 0,-3-5 0,-2 0 5,0 2 0,0-1-1,-1 1 1,0 0 0,0 0-1,-16-9 1,-76-59-5,96 73-2,0-1-1,0 1 0,0 0 0,0 1 0,-1-1 1,1 1-1,0-1 0,-1 1 0,1 1 1,-1-1-1,1 0 0,-1 1 0,1 0 0,-1 0 1,0 1-1,1-1 0,-1 1 0,1 0 0,0 0 1,-1 0-1,-4 3 0,-15 5 6,0 0 0,-32 18 0,46-22-2,6-3 5,1 1 0,-1-1 0,0 1 0,1-1 1,-1 1-1,1 0 0,0 0 0,0 0 0,0 1 0,1-1 0,-1 1 0,1 0 0,0-1 0,0 1 0,0 0 1,0 0-1,0 0 0,1 1 0,0-1 0,-1 8 0,1 2 103,0 0 0,1 0-1,1 1 1,0-1 0,4 15 0,6 36 83,-11-64-311,0-1 0,1 1 0,-1 0 0,0-1 0,0 1 0,1 0 0,-1-1 0,0 1 0,1-1 1,-1 1-1,1-1 0,-1 1 0,1-1 0,-1 1 0,1-1 0,-1 1 0,1-1 0,0 1 0,-1-1 0,1 0 0,0 1 0,-1-1 0,1 0 0,0 0 1,-1 0-1,1 1 0,0-1 0,-1 0 0,1 0 0,0 0 0,-1 0 0,1 0 0,0 0 0,0 0 0,-1 0 0,1-1 0,0 1 0,-1 0 0,2-1 0,25-9-12111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26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1 422 404,'7'-14'4019,"7"-21"5623,-14 34-9202,0 0 0,0 0-1,0 0 1,0 0 0,0 0-1,0 0 1,0 0 0,0 0-1,-1 1 1,1-1 0,0 0-1,-1 0 1,1 0 0,-1 0-1,1 0 1,-1 0 0,1 1-1,-1-1 1,1 0-1,-2-1 1,2 14 2579,8 8-2680,-3-15-300,-1 1 1,1-1 0,-1 0 0,2 0-1,-1 0 1,0-1 0,1 0-1,0 0 1,0 0 0,0-1 0,0 1-1,1-2 1,-1 1 0,1-1-1,0 0 1,11 2 0,-9-3-29,0-1-1,1 0 1,-1 0 0,0-1 0,0 0-1,1 0 1,-1-1 0,0-1 0,0 1-1,0-1 1,12-7 0,-9 4-78,-2 0 0,1 0 0,-1-1 0,0 0 0,0-1 1,-1 0-1,0-1 0,0 1 0,-1-2 0,0 1 0,-1-1 0,0-1 0,-1 1 0,0-1 0,0 0 0,-1 0 0,-1-1 1,0 0-1,4-16 0,-6 14-58,-1 0 0,0-1 0,-1 1 0,0 0 0,-1-1 1,-1 1-1,0 0 0,-6-19 0,6 28 113,1 0 0,-1 1 0,0-1 1,0 1-1,-1 0 0,1-1 0,-1 1 0,0 0 0,0 1 0,-1-1 1,1 1-1,-1-1 0,0 1 0,1 0 0,-1 0 0,-1 0 1,1 1-1,0 0 0,-1 0 0,1 0 0,-1 0 0,0 0 0,1 1 1,-1 0-1,0 0 0,0 0 0,-7 1 0,-2 0-5,-1 2-1,0 0 1,1 1-1,-1 0 1,1 1-1,0 1 1,0 0-1,0 1 1,1 0-1,0 1 1,0 0-1,1 1 1,0 1-1,0 0 1,1 1-1,0 0 1,1 1-1,0 0 1,0 0-1,1 1 1,1 0-1,-9 16 1,17-27-97,-1 0 0,1 0 0,-1 0 0,0 0 0,1 0 0,0 0 0,-1 0 0,1 0 0,-1 0 0,1 0 0,0 0 0,0 1 0,0-1 0,0 0 1,0 0-1,0 0 0,0 0 0,0 0 0,0 1 0,1-1 0,-1 0 0,0 0 0,1 0 0,-1 0 0,1 0 0,-1 0 0,1 0 0,-1 0 0,1 0 1,0 0-1,-1 0 0,1 0 0,0-1 0,0 1 0,0 0 0,0 0 0,1 0 0,3 1-1462,0 0 1,0-1-1,0 0 0,0 0 0,0 0 1,9 0-1,-1 0-2552,-6 0 1104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26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0 357 1700,'32'2'9871,"-2"1"-4449,-17 0-4677,-1-2-1,1 0 1,0-1-1,0 0 1,24-3 0,-23 0-664,-1-1 0,0 0 0,1-1 0,-2 0 0,1-1-1,-1 0 1,1-1 0,-2 0 0,1-1 0,18-17 0,-25 20-75,0 0 0,0 0-1,-1-1 1,0 1-1,0-1 1,-1 0-1,1 0 1,-1 0 0,0-1-1,-1 1 1,0-1-1,0 0 1,0 1 0,-1-1-1,0 0 1,0 0-1,0 0 1,-1 0-1,0 0 1,-1 0 0,0 0-1,0 0 1,-2-7-1,2 7 39,-1 1 0,0 0 0,0-1 0,-1 1-1,1 0 1,-1 0 0,-1 1 0,1-1 0,-1 1-1,0-1 1,0 1 0,-1 0 0,1 1 0,-1-1 0,0 1-1,0 0 1,-1 0 0,1 0 0,-1 1 0,0 0-1,0 0 1,0 0 0,0 1 0,0 0 0,-1 0-1,1 1 1,-1 0 0,1 0 0,-1 0 0,1 1-1,-1 0 1,0 0 0,1 1 0,-1-1 0,1 1 0,-1 1-1,1 0 1,0-1 0,-1 2 0,-6 2 0,5 0 16,0-1 1,1 1-1,0 0 1,-1 0-1,2 1 1,-1 0-1,1 0 1,0 1-1,0-1 1,0 1-1,1 1 1,0-1-1,-3 9 1,6-12-178,0-1 1,1 1 0,0 0 0,0 0 0,0 0 0,1 0-1,-1 0 1,1 1 0,0-1 0,0 0 0,1 0 0,-1 0-1,1 0 1,0 0 0,0 0 0,0 0 0,0 0 0,1-1-1,-1 1 1,1 0 0,0-1 0,0 1 0,1-1-1,-1 0 1,1 1 0,-1-1 0,1 0 0,0-1 0,0 1-1,6 3 1,-5-3-799,0 0 0,0 0-1,1-1 1,-1 0-1,1 0 1,9 3 0,32 3-9390,-31-8 6994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27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0 245 564,'11'-14'2783,"-1"0"0,-1 0 0,0-1 0,-1 0 0,-1 0 0,0-1 0,7-28-1,-12 40-2272,-1 0 0,1 1 0,0-1 0,0 0-1,0 1 1,0-1 0,1 1 0,0 0 0,-1 0-1,1 0 1,4-4 0,22-27 3312,-23 16-3822,-3 89 0,-1-26 0,-2-1 0,-2 0 0,-2 1 0,-10 45 0,-52 171 0,44-174 0,33-91 0,4-6 0,-13 6 0,0 0 0,0 0 0,0 0 0,0 0 0,-1 0 0,0-1 0,0 1 0,0 0 0,1-7 0,-2 6 0,1-1 0,0 1 0,0 0 0,1 0 0,-1 0 0,1 0 0,0 0 0,3-5 0,16-20-2537,-15 23 387,0 0 1,1 0-1,-1 1 1,1 0-1,1 0 1,-1 0-1,1 1 1,9-5-1,24-6-2907,-17 9 1030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28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0 428,'-13'4'24578,"26"1"-20591,16-1-2569,-11-3-776,65 10-99,89 1 0,22 1 85,1207 235-628,-1326-233 0,179 45 0,-274-65 2,6 1-7,0 0 0,0 0 0,0-1 1,1-1-1,-1 0 0,1-1 0,1 0 1,-1-1-1,-18-16 0,1-8-5314,-32-51-16792,51 66 18164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28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4 120,'31'-4'14965,"2"11"-6068,-22-3-7647,-1 1-1,1 0 0,-1 0 1,14 11-1,-3 0-1459,0 1 0,19 20 0,-14-9 2685,2 2-2376,-2 0 0,-1 1 0,-1 2 0,-2 0 0,-1 1 0,20 47 0,-40-78-99,0 0 0,0 1 0,0-1 0,0 1 0,0-1 0,-1 1 0,1 0 0,-1-1 0,0 1 0,0-1 0,0 1 0,-1 0 0,1-1 0,-1 1 0,0-1 0,0 1 0,0-1 0,-1 1 0,1-1 0,-1 0 0,0 0 0,1 0 0,-2 0 0,1 0 0,0 0 0,0 0 0,-5 3 0,-5 4 0,-2-1 0,1 0 0,-1-1 0,0 0 0,-18 6 0,15-7 0,1 2 0,-23 14 0,23-13-2349,24-20-3029,24-20-4448,0 9 1415,-10 9 4372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5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18 1904,'-3'3'998,"0"0"0,1 0 0,-1 1 0,1-1 0,-1 1 0,1 0 0,0 0 0,1 0 0,-1 0 0,1 0-1,0 0 1,-1 4 0,-6 59 4804,1-12-2936,4-39-2401,0 1 0,2-1-1,-1 1 1,2 0 0,2 26 0,-1-36-371,0 1-1,0-1 0,1 1 1,0-1-1,1 1 1,-1-1-1,1 0 1,0 0-1,1 0 1,0 0-1,0-1 1,1 0-1,-1 0 0,8 7 1,-10-11-86,0-1 0,0 0 1,0 0-1,1 0 0,-1 0 0,0 0 1,1 0-1,-1 0 0,0-1 0,1 0 1,-1 1-1,1-1 0,-1 0 0,1 0 1,-1 0-1,1 0 0,-1-1 0,1 1 1,-1-1-1,0 1 0,1-1 0,-1 0 1,0 0-1,4-2 0,8-3-13,-1-2 0,24-16 1,-20 12 15,1 1-7,-1-2 1,0 0-1,-2-1 1,1-1-1,-2 0 1,0-1-1,16-23 1,-20 25-2,-1 0 0,-1 0 0,0-1 0,6-17 0,-11 26-2,-1 1 0,0 0 1,-1-1-1,1 0 0,-1 1 0,0-1 0,-1 0 0,1 1 0,-1-1 0,0 0 0,-1 0 0,1 0 0,-1 1 0,0-1 0,-3-7 0,3 10-1,-1-1-1,0 1 1,0-1-1,0 1 1,-1 0-1,1-1 1,-1 1-1,0 0 0,0 1 1,0-1-1,0 0 1,0 1-1,0 0 1,-1 0-1,1 0 1,-1 0-1,0 0 1,-3 0-1,0 0-3,-1 0 0,1 1 0,-1 0 0,1 1 1,0-1-1,-1 1 0,1 1 0,-1 0 0,-8 1 0,-4 3 2,0 1 1,0 0-1,0 2 0,1 0 1,0 1-1,-18 12 1,3 0 5,21-15-1,1 1 0,-1 0 0,1 1-1,1 1 1,-1 0 0,2 0-1,-1 1 1,1 1 0,-10 13 0,19-23-24,0 1 0,0-1 0,0 1 0,0 0 0,1-1 0,-1 1 0,0 0 0,1-1 0,-1 1 0,1 0 0,0 0 1,0-1-1,-1 1 0,1 0 0,0 0 0,0 0 0,1-1 0,-1 1 0,0 0 0,1 0 0,0 2 0,0-2-132,0-1 0,0 0 0,1 0-1,-1 1 1,0-1 0,1 0 0,-1 0-1,0 0 1,1-1 0,-1 1 0,1 0 0,-1 0-1,1-1 1,0 1 0,-1-1 0,1 1-1,0-1 1,1 0 0,6 1-1532,0-1 0,-1 0 0,1 0 0,-1-1 0,1 0 0,-1 0 0,14-5 0,7 0-5355,-16 4 3737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7.5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1708,'8'-6'8801,"37"-22"13192,-45 29-21769,30 25-183,-26-21-41,-1 1 0,0 0 0,0 0 0,0 0 0,-1 0 0,0 1 0,0-1 0,-1 0 0,0 1 0,0-1 0,0 1 0,-1 0 0,0-1 0,-1 8 0,-1 18 0,-11 49 0,10-66 0,-26 219 0,4-19 0,20-151 0,5-62 0,2-39 0,3-11-4245,-3 41 2456,0 0 0,0 0-1,1 1 1,0-1 0,1 0 0,-1 1 0,8-9 0,9-10-1917,0 13-4801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8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148 189 664,'-24'4'13359,"14"6"-5923,9-7-6982,1-1 0,-1 1 1,1 0-1,0 0 0,0 0 1,1 0-1,-1 0 0,1 0 1,-1-1-1,2 4 0,3 30 1385,-5-27-1506,1 0 0,0 1-1,0-1 1,0 0 0,2 0 0,-1 0 0,1 0 0,0-1 0,9 17 0,-11-22-306,1 0 0,0-1 0,0 1 1,0 0-1,0-1 0,0 0 0,1 1 0,-1-1 0,1 0 0,-1-1 0,1 1 0,0 0 0,0-1 0,0 1 1,0-1-1,0 0 0,0 0 0,0 0 0,0 0 0,0-1 0,0 1 0,1-1 0,-1 0 0,0 0 0,0 0 0,0 0 1,1 0-1,-1-1 0,0 0 0,0 1 0,6-4 0,-3 2-18,0-2-1,0 1 1,-1-1-1,0 1 1,0-2-1,0 1 1,0 0 0,0-1-1,-1 0 1,0 0-1,0 0 1,0-1 0,-1 1-1,4-10 1,4-6-24,-2 0 0,12-38 0,-17 45-3,0 0 0,0-1-1,-2 1 1,0-1 0,1-19 0,-3 30 18,-1-1 0,1 1 1,-1-1-1,0 1 0,0-1 0,0 1 0,-1 0 1,1 0-1,-1-1 0,0 1 0,0 0 1,-1 1-1,1-1 0,-1 0 0,0 1 1,0-1-1,0 1 0,0 0 0,-1 0 1,1 0-1,-6-3 0,-5-1-3,1 1 1,-1 0-1,0 1 1,0 1-1,0 0 1,-1 1-1,1 0 1,-1 1-1,0 1 1,0 0-1,0 1 1,0 1-1,-20 3 1,31-3 4,0 1 0,0 0 0,0-1 1,1 1-1,-1 1 0,1-1 0,-1 1 1,1-1-1,0 1 0,0 0 0,0 0 1,0 0-1,0 0 0,1 1 0,0-1 1,-1 1-1,-1 4 0,-3 6 63,0 0 0,1 0-1,-5 19 1,8-24-43,0 0 1,1 1-1,0-1 1,0 1-1,1 0 1,1-1-1,0 12 1,0-18-93,1-1 0,-1 0-1,1 0 1,-1 0 0,1 0 0,0 1 0,-1-1 0,1 0 0,0 0 0,1 0 0,-1-1-1,0 1 1,0 0 0,1 0 0,-1-1 0,1 1 0,0-1 0,-1 1 0,1-1 0,0 0-1,0 1 1,0-1 0,0 0 0,0 0 0,0-1 0,0 1 0,0 0 0,0-1 0,1 1-1,-1-1 1,0 0 0,0 1 0,0-1 0,1 0 0,3-1 0,1 1-1530,1-1 1,-1 0-1,1-1 1,-1 0-1,0 0 1,1 0-1,-1-1 1,0 0-1,0 0 1,-1-1-1,11-6 1,9-6-4849,-10 8 2647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9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2 1136,'-5'-1'2186,"-26"1"22884,47 13-23987,-2-4-906,1 0 1,0-1-1,1-1 0,0 0 0,0-1 0,0-1 0,21 3 0,125 16 1511,-107-18-1501,1099 139-187,-1035-129 0,71 7 0,-183-22 0,21-2 0,-27 1 0,-1-1 0,1 1 0,-1 0 0,1-1 0,-1 1 0,0-1 0,1 1 0,-1-1 0,0 1 0,1 0 0,-1-1 0,0 1 0,0-1 0,1 1 0,-1-1 0,0 0 0,0 1 0,0-1 0,0 1 0,0-1 0,0 1 0,0-1 0,0 1 0,0-1 0,0 0 0,0 1 0,0-1 0,0 1 0,0-1 0,0 1 0,-1-1 0,1 1 0,0-1 0,0 1 0,-1-1 0,1 1 0,0-1 0,-1 1 0,1-1 0,0 1 0,-1 0 0,0-1 0,-11-19-2424,0 1-1,-17-18 1,22 29 1826,-9-15-6514,1 0-1,-19-42 1,24 46 3605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501 235 1624,'-14'-35'6126,"-6"-21"2222,19 50-7825,0-1 0,0 1 0,1-1 0,-1 0 0,1 1-1,1-1 1,1-10 0,1 2-88,-3 9-299,1 0 1,-1 0-1,2 0 0,-1 0 0,1 1 0,0-1 1,0 0-1,0 1 0,5-8 0,-7 13-130,1 0 1,-1 0-1,1 0 1,0-1-1,-1 1 1,1 0-1,-1 0 1,1 0-1,0 0 1,-1 1-1,1-1 1,0 0-1,-1 0 0,1 0 1,-1 0-1,1 0 1,0 1-1,-1-1 1,1 0-1,-1 1 1,1-1-1,-1 0 1,1 1-1,-1-1 1,1 1-1,-1-1 0,0 1 1,1-1-1,-1 0 1,0 1-1,1 0 1,-1-1-1,0 1 1,1-1-1,-1 1 1,0-1-1,0 1 0,0 0 1,0-1-1,1 1 1,-1-1-1,0 2 1,8 27 192,-8-22-186,-1-1 1,0 1 0,0 0 0,-1-1-1,0 1 1,0-1 0,-1 1-1,1-1 1,-1 0 0,-1 0 0,1 0-1,-1 0 1,0-1 0,0 1-1,-1-1 1,1 0 0,-1-1-1,0 1 1,-1-1 0,1 0 0,-10 6-1,-12 5-641,0-1 0,-1-1-1,-44 13 1,51-18-205,-36 10-5642,-80 13 0,114-26 4501,-18 3-1056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9.4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1 2488,'11'-1'14038,"4"10"-8230,13 12-3567,-25-19-1171,5 6-763,0-1 0,-1 1 0,0 1 1,0-1-1,-1 1 0,0 0 0,-1 0 0,0 1 0,0 0 0,-1 0 0,0 0 1,-1 0-1,0 1 0,-1-1 0,0 1 0,0 0 0,-1-1 0,-1 1 0,0 0 1,0 0-1,-1 0 0,-1-1 0,0 1 0,0 0 0,-5 13 0,3-11-498,-1 0 0,0 0-1,-1-1 1,0 0 0,-1 0-1,0-1 1,-1 1 0,0-2-1,-11 11 1,12-14-546,0 0 0,-1 0 0,-1 0 0,1-1 0,-1-1 0,0 0 0,0 0 0,0 0 0,-1-1-1,1-1 1,-1 0 0,-13 3 0,6-4-3895,1-1-1,-1 0 0,-20-2 0,18-1 1033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46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85 152 112,'4'-13'11493,"2"13"-7094,-5 0-4332,-1 0 0,0 1 0,0-1 0,0 0 1,1 0-1,-1 0 0,0 0 0,0 0 1,0 0-1,0 0 0,1 0 0,-1 1 0,0-1 1,0 0-1,0 0 0,0 0 0,0 0 0,0 0 1,0 1-1,1-1 0,-1 0 0,0 0 1,0 0-1,0 0 0,0 1 0,0-1 0,0 0 1,0 0-1,0 0 0,0 1 0,0-1 1,0 0-1,0 0 0,0 0 0,0 1 0,0-1 1,0 0-1,0 0 0,0 0 0,0 0 1,0 1-1,-1-1 0,1 0 0,0 0 0,0 0 1,0 0-1,0 1 0,0-1 0,0 0 1,0 0-1,-1 0 0,1 0 0,0 0 0,0 0 1,0 1-1,0-1 0,-1 0 0,1 0 1,0 0-1,0 0 0,0 0 0,-1 0 0,1 0 1,0 0-1,0 0 0,0 0 0,-1 0 1,4 8 289,-1 1 1,0 0 0,-1-1-1,0 1 1,0 0 0,-1-1-1,-1 10 1,1-8-150,0 5-10,0 9 162,0 1 0,6 33 0,-5-52-308,0 0 0,1 0 0,0 0 0,-1 0-1,2-1 1,-1 1 0,1-1 0,0 1 0,0-1-1,0 0 1,1 0 0,-1-1 0,1 1-1,1-1 1,4 5 0,-5-7-43,-1 0 1,1-1-1,0 1 1,0-1-1,-1 1 0,1-1 1,0-1-1,0 1 1,0 0-1,0-1 0,1 0 1,-1 0-1,0 0 1,0-1-1,0 1 0,0-1 1,0 0-1,0 0 1,0 0-1,-1-1 0,1 1 1,3-3-1,10-4 38,-1 0 0,0-2 0,20-15-1,-23 15-44,-1-2-1,0 0 0,-1 0 1,0-1-1,-1 0 0,0-1 1,-1 0-1,-1 0 0,0-1 1,-1 0-1,-1-1 0,8-25 1,-3 7 7,-8 28 23,-1 0 1,1 0-1,-1 0 0,0-1 1,-1 1-1,1 0 0,-1-1 0,-1 1 1,1-1-1,-1 1 0,0-1 1,-1 1-1,1-1 0,-1 1 0,-4-12 1,3 16-22,0-1 0,0 0 0,0 1 0,-1-1 0,0 1-1,1 0 1,-1 0 0,0 0 0,0 0 0,0 1 0,0-1 0,0 1 0,0 0 0,0 0 0,-1 0 0,1 0 0,-4 0 0,-59-9 163,53 9-174,-19-2-9,0 1 0,0 2 0,-45 4 0,69-3 7,0 1 0,0-1 0,0 1 1,0 1-1,1-1 0,-1 1 0,1 1 0,-1-1 1,1 1-1,0 1 0,1-1 0,-1 1 0,1 0 1,0 1-1,0-1 0,1 1 0,-1 1 0,-6 10 0,5-6-28,1 0 0,1 0-1,-1 1 1,2-1 0,0 1-1,-4 21 1,6-24-681,1 1 0,1-1 0,0 0 0,0 0 0,1 0 0,1 10 0,-1-18 260,-1 0 1,1 0-1,0 1 1,-1-1-1,1 0 1,0 0-1,0 0 1,0 0 0,0-1-1,0 1 1,0 0-1,0 0 1,0 0-1,0-1 1,0 1-1,0-1 1,1 1-1,-1-1 1,0 1 0,0-1-1,1 0 1,-1 1-1,0-1 1,0 0-1,1 0 1,-1 0-1,0 0 1,1 0-1,-1 0 1,0-1 0,0 1-1,3-1 1,5 1-2614,1 0 112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48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0 109 364,'1'-4'1371,"-1"0"0,1 0 0,0 0 0,0 0 0,0 0 0,1 1 0,-1-1 0,1 0 0,2-3 0,6-15 3921,-8 6-925,-2 15-4041,0 0 1,-1 0-1,1 0 0,0 0 0,0 0 1,0-1-1,0 1 0,0 0 0,0 0 0,1 0 1,-1 0-1,0 0 0,0 0 0,1 0 1,-1 0-1,1 0 0,-1 0 0,1 0 0,-1 0 1,1 0-1,0 0 0,-1 1 0,1-1 1,0 0-1,2-1 371,-3 2-546,0-1-121,0 12-30,1 0 0,0 0 0,1 0 0,0 0 0,1 0 0,1-1 0,-1 1 0,10 17 0,3 11 0,-3 0 0,-2 2 0,-2-1 0,-2 2 0,-1-1 0,-1 78 0,11 89 0,-16-208 0,1 0 0,-1 0 0,0 0 0,0 0 0,0 0 0,0 0 0,0 0 0,0 0 0,1 0 0,-1 0 0,0 0 0,0 0 0,0 0 0,0 0 0,0 0 0,0 0 0,1 0 0,-1 0 0,0 0 0,0 0 0,0 0 0,0 0 0,0 0 0,0 0 0,0 0 0,0-1 0,1 1 0,-1 0 0,0 0 0,0 0 0,0 0 0,0 0 0,0 0 0,0 0 0,0-1 0,0 1 0,0 0 0,0 0 0,0 0 0,0 0 0,0 0 0,0 0 0,0-1 0,0 1 0,0 0 0,0 0 0,0 0 0,0 0 0,0 0 0,0 0 0,0-1 0,0 1 0,0 0 0,0 0 0,0 0 0,0 0 0,0 0 0,0 0 0,-1 0 0,1-1 0,0 1 0,0 0 0,0 0 0,0 0 0,0 0 0,0 0 0,0 0 0,-1 0 0,-11-33-1828,11 27 753,1-1 0,-1 1 1,1 0-1,0-1 1,0 1-1,2-7 0,2-6-3659,1 1-1,11-29 1,-7 23 2593,0 2-2139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50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0 420,'24'2'32208,"-7"16"-32069,-15-17-139,0-1 0,-1 1 0,1-1 0,-1 1 0,1-1 0,-1 1 0,1 0 0,-1 0 0,0 0 0,1 0 0,-1 0 0,0 0 0,0 0 0,0 1 0,0-1 0,2 2 0,-3-2 0,5 5 0,-1 1 0,0 0 0,0 0 0,-1 0 0,0 0 0,0 0 0,-1 1 0,1 0 0,1 14 0,4 81 0,-5-43 0,42 183 0,-2-24 0,-44-207 0,1-11 0,0 0 0,-1 0 0,1 1 0,0-1 0,0 0 0,0 0 0,0 0 0,0 0 0,0 1 0,0-1 0,0 0 0,1 0 0,-1 0 0,0 0 0,1 1 0,-1-1 0,1 0 0,0 2 0,0-6 0,0 1 0,-1 0 0,1 0 0,-1-1 0,0 1 0,0 0 0,0-1 0,0 1 0,0 0 0,0 0 0,-1-5 0,0-9 0,11-25-1828,-6 34 623,0 0 0,0 0 0,0 0 0,0 0 0,10-9 0,-3 5-1072,0 0 1,1 1-1,0 0 0,25-13 1,-21 14-2285,1 1 184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50.5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1792,'18'-11'14169,"5"9"-6473,28 8-3307,-13-1-2707,932 111 1252,-838-96-2829,84 16-105,239 31 0,-449-67-445,0 0 1,0 0-1,0 0 1,0 0-1,0-1 0,0 0 1,0-1-1,-1 1 1,1-1-1,0 0 0,-1-1 1,0 1-1,1-1 1,-1 0-1,0 0 0,8-8 1,-6 6-356,-1-2 0,0 1-1,-1-1 1,0 0 0,0 0 0,0 0 0,-1-1 0,0 0 0,0 1 0,-1-1 0,3-10-1,1-13-7430,-5 17 4263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50.8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10 2732,'-7'-10'19909,"17"23"-13651,18 27-3731,-24-28-2474,-1-1 0,1 0-1,-2 1 1,1 0 0,-2 0 0,1-1 0,-2 1 0,1 0 0,-2 0 0,0 0 0,0 0 0,-1 0 0,0-1 0,-1 1 0,-5 12 0,-1 1 30,-2 0-1,0-1 0,-1 0 0,-2-1 1,-25 35-1,31-48-1697,-1 0 0,0 0 1,0-1-1,-18 14 0,24-21 1171,1 0 0,-1 0 1,0 0-1,0 0 0,0-1 0,0 1 1,-1-1-1,1 0 0,0 0 0,-1 0 1,1 0-1,0 0 0,-1-1 0,1 0 1,-1 1-1,1-1 0,-1-1 0,1 1 1,-1 0-1,1-1 0,-1 0 0,-3-1 1,-4-7-8061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02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586 23 100,'7'-9'18720,"-21"11"-13085,-23-10-4015,-3 1-753,-336 23 1936,371-16-2726,-1 1-13,-1-1 1,1 1 0,-1 0 0,1 0-1,0 1 1,-13 4 0,-12 41 47,28-42-111,0 0 1,0 0 0,1 0-1,0 0 1,0 0-1,0 0 1,0 1 0,1-1-1,0 0 1,0 1-1,0-1 1,1 1 0,-1 0-1,2-1 1,0 10-1,-1 9 56,-11 113 710,11-136-758,73-42-15994,-29 15 3765,-35 21 9376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02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0 576,'-9'6'13165,"-2"4"-6061,8-6-6664,-1 0 0,0 0 0,1 1 0,0-1-1,0 1 1,0 0 0,1 0 0,-1 0 0,1 0 0,0 0 0,1 0 0,-1 1 0,1-1 0,-1 7 0,-3 94 1482,-29 164 1,5-67-445,0 136-1478,29-336 0,0 0 0,0 0 0,-1 0 0,1 1 0,-1-1 0,0 0 0,0 0 0,0 0 0,0 0 0,-1-1 0,-1 5 0,2-7 0,1 0 0,0 0 0,0 0 0,-1 0 0,1 0 0,0 0 0,0 0 0,-1 0 0,1 0 0,0 0 0,0 0 0,-1 0 0,1 0 0,0 0 0,-1 0 0,1 0 0,0 0 0,0-1 0,0 1 0,-1 0 0,1 0 0,0 0 0,0 0 0,-1 0 0,1-1 0,0 1 0,0 0 0,0 0 0,0 0 0,-1-1 0,1 1 0,0 0 0,0 0 0,0-1 0,0 1 0,0 0 0,0 0 0,0-1 0,-9-24 0,-7-61-3311,8-45-9154,2 14 1335,-6 39 7704,8 58 1171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03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253 157 1036,'4'-6'1053,"0"-1"-1,-1 1 1,0-1 0,0 0-1,0 0 1,-1 0 0,0 0 0,0-1-1,-1 1 1,0 0 0,-1-1-1,1 1 1,-1-1 0,-1 1-1,-1-10 1,1 15-884,-1-1 0,1 1-1,-1-1 1,0 1 0,1 0 0,-1 0 0,0 0-1,-1 0 1,1 0 0,0 1 0,0-1-1,-1 1 1,1-1 0,-1 1 0,1 0 0,-1 0-1,-5-2 1,8 3 45,-43 17 2333,41-14-2533,0 0 0,-1 0 0,1 0 0,0 0 1,1 1-1,-1-1 0,1 1 0,-1-1 0,1 1 1,0 0-1,-1 6 0,2-8 33,-37 188 2892,27-126-2054,-2-2 0,-3 0 0,-30 79-1,-8-24-774,59-174-14385,-5 16 1791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0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489 79 276,'7'-19'11946,"-11"9"-4654,2 9-6920,0 1-1,0-1 1,0 1 0,0 0-1,0 0 1,0-1 0,0 1-1,-1 0 1,1 1 0,0-1-1,0 0 1,0 1 0,-3 0 0,-12 4-291,0 1 1,-23 12 0,28-11 78,1 0 0,0 0 0,1 1 1,0 1-1,0 0 0,0 0 0,1 1 0,1 0 0,-11 16 1,-5 13 900,-26 58 0,9-18 165,14-28-926,1 0 0,3 2-1,3 0 1,-22 86-1,34-105-148,2 1-1,2 0 1,1 0 0,2 0-1,1 0 1,2 0 0,1 0-1,13 56 1,-7-55-151,1-1 0,1-1 0,3 1 0,0-2 0,2 0 0,2-1 0,0-1 0,40 49 0,-17-25 0,-25-33 0,0 0 0,2-1 0,23 22 0,-34-37 0,1 0 0,-1-1 0,1 1 0,0-2 0,1 1 0,-1-1 0,1 0 0,0-1 0,0 0 0,0 0 0,0-1 0,0-1 0,12 2 0,32-2 0,-1-3 0,1-2 0,-1-2 0,0-2 0,80-24 0,-103 22 0,-1-1 0,0-1 0,30-18 0,-3 2 0,-34 17 0,1 0 0,-2-1 0,0-1 0,36-29 0,-49 34 0,1 0 0,-1 0 0,-1 0 0,1-1 0,-2 0 0,1 0 0,-1-1 0,0 0 0,-1 0 0,0 0 0,-1 0 0,0 0 0,2-14 0,36-375 0,-38 344 0,-6-93 0,0 120 0,-1 1 0,-1 0 0,-1 1 0,-1-1 0,-16-35 0,12 42 0,0 1 0,-2 0 0,0 1 0,-30-31 0,-11-16 0,10 5 0,-39-70 0,75 116 0,0 1 0,-1 0 0,-1 1 0,0 0 0,0 0 0,-15-12 0,22 21 0,1 1 0,-1 0 0,0-1 0,1 1 0,-1 0 0,0 1 0,-1-1 0,1 0 0,0 1 0,0 0 0,-1 0 0,1 0 0,0 0 0,-1 0 0,1 1 0,-1-1 0,1 1 0,-1 0 0,1 0 0,-1 0 0,0 1 0,1-1 0,0 1 0,-1 0 0,1 0 0,-1 0 0,1 0 0,0 1 0,0-1 0,0 1 0,0 0 0,0 0 0,-5 4 0,-4 9-1690,7 6-4954,5-21 6421,0 1 0,0-1 1,0 1-1,1-1 0,-1 1 0,0-1 0,0 1 0,1-1 0,-1 0 1,0 1-1,0-1 0,1 1 0,-1-1 0,0 0 0,1 1 1,-1-1-1,0 0 0,1 0 0,-1 1 0,1-1 0,-1 0 1,0 0-1,1 1 0,-1-1 0,1 0 0,-1 0 0,1 0 1,22-6-3686,-8-2-3549,-8 4 3808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1089 19 316,'29'-19'12339,"-20"20"-5624,-18 14-4525,-12 8-1727,-2-1 1,0-1-1,-1-1 0,-1-1 1,-43 24-1,30-19-174,-61 50 0,82-59-261,1 0-1,0 2 0,2 0 1,0 0-1,1 2 0,0-1 1,-16 36-1,24-42-27,0 1 0,1-1 0,1 1 0,0-1 0,0 1 0,2 0 0,-1 0 0,2 0 0,0 0 0,0 0 0,1 0 0,1 0 0,0 0 0,7 22 0,4 2-52,-7-23 17,0 1 0,-1-1 0,-1 1-1,4 25 1,-8-37 35,0 0-1,1 0 0,-1 0 1,-1 0-1,1 0 0,0 0 1,-1 0-1,1 0 0,-1 0 1,0 0-1,0-1 0,0 1 1,0 0-1,-1 0 0,1-1 0,-1 1 1,1-1-1,-1 1 0,0-1 1,0 0-1,0 0 0,0 0 1,-1 0-1,1 0 0,0 0 1,-1-1-1,1 1 0,-1-1 1,-4 2-1,-19 7 47,-1-2 0,0-1-1,0-1 1,-1-1 0,-47 2 0,28-6 112,-1-1 1,-73-12-1,103 10-98,0-2 1,1 0-1,-1-1 1,1 0-1,0-2 0,0 0 1,-21-12-1,34 16-42,-1 0-1,1 0 0,-1 0 1,1-1-1,0 0 0,0 1 0,0-2 1,1 1-1,-1 0 0,1-1 1,0 1-1,1-1 0,-1 0 1,1 0-1,0 0 0,0 0 1,0 0-1,1-1 0,-1 1 1,2 0-1,-1-1 0,0 1 1,1-1-1,0 1 0,0-1 0,1 1 1,2-11-1,3-7-153,1 1 0,1 0 0,1 0 0,1 1 1,22-36-1,77-95-3106,-84 120 1921,85-90-6587,-25 32-479,-57 55 5269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07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56 368,'2'10'18316,"-16"4"-14496,-2 7-1294,-7-25-41,26 8-2392,-5-11 150,2 6-187,-25 49 570,21-40-618,-1 1-1,1-1 1,-2-1-1,1 1 1,-1-1-1,0 0 0,-1 0 1,0 0-1,0-1 1,0 0-1,-1-1 1,0 1-1,0-1 1,0-1-1,0 0 0,-1 0 1,0-1-1,0 1 1,0-2-1,0 0 1,0 0-1,0 0 1,-1-1-1,1-1 1,0 1-1,-1-2 0,1 1 1,-1-1-1,1-1 1,0 0-1,0 0 1,0 0-1,-13-6 1,17 5-73,0-1 0,0 1 0,0-1 0,1 1 0,0-1 0,-1-1 0,1 1 0,0 0 0,1-1 0,-1 0 0,1 0 0,0 0 0,0 0 0,1-1 0,0 1 1,0-1-1,-2-8 0,-1-3-150,1 1 1,0-1 0,2 0 0,-1-32-1,2 40 174,1 7 41,-1-1 0,1 1 0,0-1 0,0 1 0,0-1 0,0 1 0,1 0 0,-1-1 0,1 1 0,-1-1 0,2-2 0,-4 45 201,-2-31-182,1 0 1,-2-1 0,1 0 0,-1 0-1,0 0 1,-1 0 0,0-1-1,0 0 1,0 0 0,-1-1 0,0 1-1,-1-1 1,1-1 0,-11 6-1,7-4-5,0-1 0,-1-1-1,1 0 1,-1-1 0,0 0-1,0 0 1,-1-2-1,1 1 1,-1-2 0,-13 1-1,25-2-11,0 1 0,0-1 0,0 0 0,0 0-1,1 0 1,-1 0 0,0 0 0,0-1 0,0 1 0,1 0 0,-1 0-1,0 0 1,0-1 0,0 1 0,1 0 0,-1-1 0,0 1 0,1-1-1,-1 1 1,0-1 0,1 1 0,-1-1 0,0 1 0,1-1 0,-1 0-1,1 1 1,-1-1 0,1 0 0,0 0 0,-1 1 0,1-1 0,0 0-1,-1 0 1,1 1 0,0-1 0,0 0 0,0 0 0,0 0 0,-1 0-1,1 1 1,0-1 0,1 0 0,-1 0 0,0 0 0,0 0-1,1-1 5,-1 1-1,1 0 0,-1-1 1,1 1-1,-1 0 0,1 0 1,0-1-1,0 1 0,0 0 0,0 0 1,0 0-1,0 0 0,0 0 1,0 0-1,0 1 0,0-1 0,0 0 1,1 0-1,-1 1 0,0-1 1,0 1-1,1-1 0,-1 1 0,1-1 1,-1 1-1,0 0 0,1 0 1,1 0-1,4 1 74,1 0-1,-1 0 1,0 1 0,0 0 0,1 0 0,-1 1-1,-1 0 1,1 0 0,0 1 0,-1 0-1,0 0 1,0 0 0,0 1 0,0 0 0,-1 0-1,1 0 1,-1 1 0,-1 0 0,1 0 0,-1 0-1,0 0 1,3 9 0,5 6 174,-2 1 0,0 0 0,-2 0 0,-1 1 0,9 42-1,-8-13 32,-3 1-1,-2 0 0,-2 0 0,-3 0 1,-14 96-1,15-144-351,-4 25 25,5-29-24,0 0-1,0-1 0,0 1 0,-1 0 0,1 0 0,0 0 0,0 0 0,0 0 0,1 0 0,-1 0 0,0-1 0,0 1 0,0 0 0,1 0 0,-1 0 0,0 0 0,1-1 0,-1 1 0,1 0 0,-1 0 0,1-1 0,-1 1 0,1 1 0,2-4-510,0 0 1,0 0 0,-1 0-1,1 0 1,-1 0 0,1-1-1,-1 1 1,0-1 0,0 1-1,4-7 1,-4 5-333,86-108-17981,-68 84 15066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07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23 1824,'-3'-19'12533,"-6"16"-5489,6 4-6713,1 1 0,-1 0 0,0 0 0,1 1 0,-1-1 0,1 0 0,0 1 0,-4 4 0,-7 13-117,0 1-1,2 0 0,0 1 0,2 0 1,0 1-1,1 0 0,2 0 1,0 1-1,1-1 0,-2 42 0,7-53-184,0 1 0,0-1 1,2 1-1,-1-1 0,2 0 0,-1 1 0,2-1 0,0 0 0,0-1 0,8 15 0,-11-23-34,1 0 1,0 1-1,0-1 0,1 0 1,-1 0-1,1-1 1,-1 1-1,1 0 1,0-1-1,0 1 1,0-1-1,0 0 1,0 0-1,0-1 1,1 1-1,-1 0 0,1-1 1,-1 0-1,1 0 1,0 0-1,-1 0 1,1-1-1,0 1 1,0-1-1,-1 0 1,1 0-1,0-1 1,0 1-1,-1-1 0,1 1 1,0-1-1,-1 0 1,1-1-1,-1 1 1,1-1-1,-1 1 1,5-4-1,10-5-202,-1-2 0,0 1 1,0-2-1,-2 0 0,1-1 0,-2-1 0,0 0 0,-1-1 0,0 0 1,-1-1-1,-1-1 0,-1 0 0,0 0 0,11-33 0,-20 50 246,-1 0 1,1 0-1,-1 0 0,1 0 0,-1 0 0,1 0 1,-1 0-1,0-1 0,1 1 0,-1 0 1,0 0-1,0 0 0,0-1 0,0 1 0,0 0 1,0 0-1,0 0 0,-1 0 0,1-1 0,0 1 1,-1 0-1,1 0 0,-1 0 0,1 0 1,-1 0-1,0-2 0,0 3-2,0 0 1,0 1-1,0-1 0,0 0 1,0 0-1,0 1 1,0-1-1,0 1 0,0-1 1,0 1-1,0-1 0,0 1 1,0 0-1,1-1 1,-1 1-1,0 0 0,1-1 1,-1 1-1,0 0 1,1 0-1,-1 0 0,1 0 1,-1 0-1,1 0 0,-1 0 1,1-1-1,0 1 1,0 0-1,-1 0 0,1 2 1,-4 11 102,0 0-1,1 0 1,1 1 0,0-1 0,1 0 0,0 1 0,2 0-1,-1-1 1,2 0 0,0 1 0,1-1 0,0 0 0,1 0-1,8 19 1,-11-30-116,0 1-1,1-1 0,0 0 0,0-1 1,0 1-1,0 0 0,0 0 1,0-1-1,1 1 0,-1-1 0,1 0 1,0 0-1,0 0 0,-1 0 1,1 0-1,1-1 0,-1 1 0,0-1 1,0 0-1,6 2 0,-4-3-10,-1 0 0,1 0 0,-1-1 0,1 1 0,-1-1 0,1 0 0,-1 0 0,1 0 0,-1-1 0,0 1-1,0-1 1,0 0 0,7-5 0,2-2-7,-1 0 0,-1-1 1,1 0-1,-2-1 0,1-1 0,-2 1 0,1-1 0,9-19 0,-4 1 23,-2 0 1,-1-1-1,-2-1 1,-1 0-1,5-34 0,-7 36 156,-4 9 1621,-2 2-5851,-5 1-4671,-8 0-3487,6 13 8158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07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70 396,'0'-1'664,"0"0"-1,0-1 1,0 1-1,-1 0 1,1 0-1,0 0 1,-1 0-1,1 0 1,-1 0 0,1 0-1,-1-1 1,1 2-1,-1-1 1,0 0-1,1 0 1,-1 0-1,0 0 1,0 0-1,0 0 1,0 1 0,1-1-1,-3-1 1,3 2-483,-1 0 0,1 0 0,0 0 1,0 0-1,-1 0 0,1 0 0,0 0 0,-1-1 1,1 1-1,0 0 0,0 0 0,-1 0 0,1-1 1,0 1-1,0 0 0,-1 0 0,1-1 1,0 1-1,0 0 0,0-1 0,0 1 0,0 0 1,-1 0-1,1-1 0,0 1 0,0 0 0,0-1 1,0 1-1,0 0 0,0-1 0,0 1 1,0 0-1,0-1 0,0 1 0,0 0 0,0-1 1,0 1-1,0 0 0,0 0 0,1-1 1,-1 1-1,0 0 0,0-1 0,0 1 0,0 0 1,1 0-1,-1-1 0,0 1 0,0 0 0,0 0 1,1-1-1,-1 1 0,0 0 0,0 0 1,1 0-1,0-1 0,25-30 433,-24 31-613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07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 1 16974,'-60'23'19,"41"-14"-69,0-1 0,0-1 0,0-1-1,-1-1 1,0 0 0,0-2 0,-23 2 0,186-16-49,3 0 246,-146 11-159,1 0-1,-1 0 1,0 0-1,0 0 1,0 0-1,1 0 1,-1-1-1,0 1 0,0 0 1,0 0-1,0 0 1,0 0-1,1-1 1,-1 1-1,0 0 1,0 0-1,0 0 1,0-1-1,0 1 1,0 0-1,0 0 1,0 0-1,0-1 1,0 1-1,0 0 1,0 0-1,0 0 1,0-1-1,0 1 1,0 0-1,0 0 1,0-1-1,0 1 0,0 0 1,0 0-1,0 0 1,0-1-1,0 1 1,0 0-1,-1 0 1,1 0-1,0 0 1,0-1-1,0 1 1,0 0-1,0 0 1,-1 0-1,1 0 1,0 0-1,0-1 1,0 1-1,0 0 1,-1 0-1,1 0 1,0 0-1,0 0 0,0 0 1,-1 0-1,1 0 1,0 0-1,0 0 1,-1 0-1,-13-11-1307,-34 0-2103,46 11 3051,-22 0-2306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08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69 2196,'-7'-14'18132,"43"-6"-17882,0 11-222,0 2-1,1 1 1,68-1 0,-34 3 15,-69 3-41,-1 1 0,0 0 0,1 0 1,-1-1-1,0 1 0,1 0 0,-1 0 0,1 0 1,-1 0-1,1 1 0,-1-1 0,0 0 0,1 1 0,-1-1 1,0 1-1,1-1 0,-1 1 0,0-1 0,0 1 1,0 0-1,1 0 0,-1 0 0,0-1 0,0 1 1,0 0-1,0 0 0,0 1 0,0-1 0,-1 0 0,1 0 1,0 0-1,-1 1 0,2 1 0,-1 3-1,-1 0 1,0-1-1,0 1 0,0-1 0,-1 1 0,0 0 0,-1 6 1,-2 12-1,1 46 141,3-70-99,0-22-6172,0 16 3277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2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38 2612,'-1'-3'2611,"1"3"-2176,-1-1 0,1 1 0,0-1 0,0 0 0,0 1 0,0-1 0,0 1 0,0-1 1,0 1-1,2-8 6091,0 7-6091,18-7 5344,32 7-2447,-45 1-1184,2-5 1411,-3-1-2145,-5 5-1414,-5 25 0,8-6 0,0-1 0,-1 1 0,-1 0 0,-1 0 0,-1 29 0,-13 91 0,12-129 0,-16 101 0,8-58 0,2 0 0,2 0 0,3 85 0,36 88 0,-14-114 0,-14-94 0,1-30 0,4-38 0,-9 43 0,-1-1-452,1 0 0,1 1 0,-1-1 0,1 1 0,1-1-1,0 1 1,0 0 0,0 0 0,1 1 0,0-1 0,1 1 0,0 0 0,0 1 0,0-1 0,1 1-1,0 1 1,0-1 0,0 1 0,1 0 0,0 1 0,0-1 0,9-2 0,2-1-4351,1 1 0,34-7-1,-15 6 309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23.7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76 444,'-45'-10'7137,"18"8"1414,19 11-3331,-4 19-2698,7-18-1337,-13 22 709,4-10-1079,2 0 1,0 1 0,-16 48-1,28-69-790,-1 0-1,1 0 0,0 0 0,0 0 1,0 0-1,0 0 0,0 0 0,0 0 1,0 0-1,0 0 0,1 0 1,-1 0-1,1 0 0,0 0 0,-1 0 1,1 0-1,0-1 0,0 1 0,0 0 1,0-1-1,3 3 0,-1-1 9,0 0-1,1 0 1,-1 0-1,1 0 1,0-1-1,0 0 0,0 0 1,0 0-1,6 1 1,5 2 30,1-1-1,0-1 1,1 0 0,20 0 0,-23-3-52,0-1 0,1 0 0,-1 0 0,0-2 0,0 0 0,0 0 1,0-1-1,-1-1 0,1 0 0,-1-1 0,-1-1 0,1 0 0,-1 0 0,0-1 1,-1-1-1,1 0 0,-2 0 0,1-1 0,-2-1 0,1 0 0,-1 0 1,-1-1-1,0 0 0,-1 0 0,0-1 0,7-19 0,-12 28-12,0-1-1,-1 1 0,0 0 0,0-1 1,0 1-1,0-1 0,-1 0 1,0 1-1,0-1 0,0 1 1,0-1-1,-1 0 0,0 1 0,0-1 1,0 1-1,0 0 0,-1-1 1,1 1-1,-4-5 0,2 4-3,-1 1-1,0 0 1,0 0 0,0 0-1,0 0 1,0 1-1,-1 0 1,1 0 0,-1 0-1,0 0 1,0 1 0,0-1-1,-11-2 1,3 2-5,-1 0 0,0 0 1,0 1-1,0 1 0,0 1 0,0 0 1,0 0-1,0 2 0,0-1 1,0 2-1,-23 7 0,29-7-29,0 0 0,0 1 0,0 0 0,0 0 0,-14 11 0,21-14-7,0 0 0,0 0 0,0 0 0,-1 0 0,1 0 0,0 1 0,0-1-1,0 0 1,1 1 0,-1-1 0,0 0 0,0 1 0,1-1 0,-1 1 0,1-1-1,-1 1 1,1-1 0,0 1 0,0 0 0,-1-1 0,1 1 0,0-1 0,1 1 0,-1 0-1,0-1 1,0 1 0,1-1 0,-1 1 0,0-1 0,1 1 0,0-1 0,-1 1-1,1-1 1,0 0 0,0 1 0,0-1 0,0 0 0,0 1 0,0-1 0,0 0-1,1 1 1,13 14-1036,11 9-5424,-22-23 5290,-1-1 0,1 1 0,-1-1 0,1 0 0,0 1 0,0-2 0,-1 1 0,9 0 0,10 3-5913,-11 0 3847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24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1136,'47'41'14571,"-20"-11"-8196,-3-4-4111,-21-23-2174,1 0-1,0 0 0,0-1 1,0 1-1,0-1 0,1 0 1,-1 0-1,1-1 0,-1 1 1,1-1-1,0 0 1,-1 0-1,1-1 0,0 1 1,0-1-1,-1 0 0,1 0 1,0-1-1,0 1 0,-1-1 1,6-2-1,-1 2-76,-1-2 0,1 1 0,-1-1 0,1 0 0,-1-1 0,0 0 0,-1 0 0,1-1 0,-1 0 0,10-9-1,-11 8-9,0 0-1,-1-1 1,0 0-1,-1-1 0,1 1 1,-2-1-1,1 0 1,-1 1-1,5-17 1,-7 20-1,0 0 0,0 0 1,-1 1-1,1-1 1,-1 0-1,0 0 0,0 0 1,0 0-1,0 0 1,-1 0-1,0 0 0,1 0 1,-1 0-1,-1 0 1,1 0-1,-1 1 1,1-1-1,-1 1 0,0-1 1,0 1-1,-1-1 1,1 1-1,-4-3 0,2 3 17,-1 0-1,1 0 1,-1 1-1,0 0 0,0 0 1,0 0-1,0 0 0,0 1 1,-1 0-1,1 0 0,0 0 1,-1 1-1,1 0 1,0 0-1,-1 0 0,1 0 1,0 1-1,-1 0 0,1 0 1,-6 3-1,-1-1 6,0 1 0,-1 1 0,1 0 0,1 0 0,-1 1 0,1 1 0,-13 9 0,21-14-46,0 1-1,1 0 0,-1-1 0,0 1 0,1 0 0,0 0 0,0 1 0,0-1 0,0 0 0,0 1 0,0-1 0,1 1 0,0 0 0,0-1 0,0 1 0,-1 5 0,2-7-227,0 0 0,0-1 1,0 1-1,1 0 0,-1 0 0,0 0 0,1 0 0,-1-1 0,1 1 0,-1 0 0,1 0 0,0-1 0,0 1 0,2 2 0,-2-2-449,1-1-1,-1 1 1,1-1 0,0 1 0,0-1 0,-1 0-1,1 1 1,0-1 0,0 0 0,1 0-1,-1-1 1,0 1 0,0 0 0,3 0-1,0 0-1576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24.6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 2332,'7'-15'15352,"-6"14"-14738,21-1 6445,34 18-5540,-34-9 105,107 17-905,0-6 0,136 3 0,-254-21-1095,1 0-1,-1 0 0,1-1 1,-1 0-1,1-1 0,14-4 1,12-15-6774,-33 17 4803,0 0 0,-1 0 0,0-1 0,0 0 0,6-10 0,-5 6-1278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24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30 1288,'0'-2'598,"0"1"0,0 0 0,0-1 0,1 1 0,-1-1 0,1 1-1,-1 0 1,1-1 0,0 1 0,-1 0 0,1-1 0,0 1 0,0 0 0,0 0 0,0 0-1,0 0 1,0 0 0,0 0 0,0 0 0,1 0 0,-1 0 0,0 1 0,0-1 0,3-1 0,-3 3-224,1-1 1,-1 0 0,1 0 0,0 0 0,-1 1-1,1-1 1,-1 1 0,0-1 0,1 1 0,-1 0-1,1 0 1,-1-1 0,0 1 0,0 0 0,1 0 0,-1 0-1,0 0 1,2 3 0,1 1-7,0 0 1,0 0-1,0 1 0,0-1 1,-1 1-1,0 0 0,0 0 1,-1 0-1,4 13 0,-6-6-186,0 0-1,0 0 0,-1 0 0,-1 0 0,0 0 1,-1-1-1,0 1 0,-1-1 0,-1 1 0,0-1 1,0-1-1,-1 1 0,-1-1 0,0 0 0,0 0 1,-1-1-1,-13 13 0,0 1-544,-1-2 0,-32 24 0,-46 24-4869,1-20-13208,81-42 14543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2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2436,'-2'14'13420,"-4"-1"-7118,-2-2-5404,-3-2-3784,-26 9-11516,21-13 11865,0-1-650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25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 60 308,'7'-14'3611,"-4"9"-1382,0 1 0,0-1 0,-1 0 0,0-1 0,0 1 0,2-10 0,-52 49 1550,34-22-3548,0 1 0,1 0 0,0 1-1,1 0 1,1 1 0,0 0 0,1 1-1,1 0 1,0 1 0,1 0 0,-9 29-1,16-42-206,0 0 0,1 0 0,-1 0 0,1 0 0,0 1 0,0-1 0,0 0 0,0 0 0,1 0 0,0 0 0,-1 1 0,2-1 0,-1 0 0,0 0 0,1-1 0,0 1 0,0 0 0,3 5 0,0-3 2,0-1 0,0 1 0,0-1 1,1 0-1,-1-1 0,1 1 0,0-1 0,1 0 0,12 5 0,-5-2-11,0-2 0,1 0-1,0-1 1,0-1 0,0 0 0,0-1-1,0 0 1,0-1 0,26-2-1,3-10 9,-42 11-22,0-1 0,0 1-1,0-1 1,0 0-1,-1 1 1,1-1 0,0 0-1,-1-1 1,1 1 0,0 0-1,-1 0 1,1-1-1,-1 1 1,0 0 0,0-1-1,1 1 1,-1-1 0,0 0-1,0 0 1,1-2-1,-3 3 1,1 0 0,0 0 1,-1 0-1,1 0 0,-1-1 0,1 1 0,-1 0 0,0 0 0,1 0 0,-1 0 0,0 0 0,0 1 0,1-1 0,-1 0 0,0 0 0,0 0 0,0 1 0,0-1 0,0 1 0,0-1 0,0 0 0,-1 1 0,1 0 0,0-1 0,0 1 0,-2-1 0,-32-8-5,17 7-2,1 1-1,-1 0 1,1 1-1,-1 1 1,1 1-1,0 1 1,0 0-1,-21 7 1,32-8 36,-1 0 0,0 0 0,0 1 0,1 0 0,0 0 0,-1 1 0,1-1 0,1 1 0,-1 1 0,0-1 0,1 1 0,0 0 0,0 0 0,1 1 0,-1-1 0,1 1 0,0 0 0,1 0 0,-1 0 0,1 1 0,1-1 1,-5 14-1,6-12 51,1 0 0,-1 0 1,2 0-1,-1 0 1,1 0-1,0 0 1,0 0-1,1 0 1,0 0-1,1 0 1,0 0-1,0-1 1,0 0-1,1 1 1,9 11-1,6 7 263,1 0-1,38 35 1,-42-45-249,-3-4-107,0 0 0,1-1 0,0-1 1,1-1-1,1 0 0,-1 0 0,1-2 0,1 0 0,-1-1 0,1 0 0,23 4 0,-39-10-174,0 0 0,0 0-1,0 0 1,0 1-1,-1-1 1,1 0-1,0 0 1,0 0 0,0 0-1,0 0 1,0-1-1,0 1 1,0 0-1,0 0 1,-1 0 0,1-1-1,0 1 1,0-1-1,0 1 1,0 0-1,0-2 1,-5-11-7174,-27-15-5698,18 21 9456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26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92 672,'-5'-10'13735,"2"-6"-6792,-4-10-3277,-6 12-2970,-6-11-499,19 24-211,5 2-6,-1 0 14,0-1 0,0 1 0,0 1-1,0-1 1,0 1 0,0-1 0,-1 1 0,1 0 0,0 0 0,-1 1 0,0-1 0,1 1-1,-1 0 1,0 0 0,0 0 0,3 4 0,-1-1 2,-1 0 0,1 0 0,-1 1 0,-1 0 0,1-1 0,-1 1 0,0 0 0,3 11 0,-5-8 22,0-1 1,-1 1-1,0 0 0,0-1 0,-1 1 0,0 0 1,-1-1-1,0 0 0,-1 1 0,0-1 1,0 0-1,-1 0 0,0 0 0,0-1 1,-1 1-1,-1-1 0,1 0 0,-1-1 1,0 1-1,-15 12 0,14-13-265,-2 0 0,1 0 0,-1-1 0,0 0 0,0-1 0,-1 1 0,1-2 0,-16 6 0,18-8-426,0 0 1,0-1 0,0 0-1,0 0 1,0 0 0,-1-1-1,1 0 1,0 0 0,0-1 0,0 0-1,-1 0 1,-11-4 0,-65-31-10796,63 24 8673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26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161 126 792,'8'-46'7507,"4"-34"6927,7 135-10612,-7 64-1469,-9-75-1834,13 71-1,-10-91-597,-2 1 0,-1 0-1,0 0 1,-2 0-1,-1 0 1,-1 0 0,-5 25-1,5-40-315,-2-1-1,1 0 0,-1 0 1,0 0-1,-1-1 0,0 1 0,-1-1 1,1 0-1,-10 12 0,10-15-244,-1 0 0,0-1 0,0 1 0,0-1 1,0 0-1,-1-1 0,0 1 0,1-1 0,-1 0 0,0-1 0,-1 1 0,1-1 0,0 0 0,-13 1 0,11-2-650,1 0-1,0-1 1,-1 0 0,1-1 0,0 0-1,-1 0 1,1 0 0,0-1-1,-13-5 1,4 1-1113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26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1704 35 2192,'3'-35'18086,"-3"36"-17985,8 18 2035,0 6-696,-2 0 1,5 40 0,-7-26-1053,-2 0 1,-5 63 0,3-99-384,0 0 1,-1 1-1,1-1 1,-1 0-1,0 0 1,0 1-1,0-1 1,0 0-1,-1 0 1,1 0-1,-4 4 1,4-6-5,0 0 1,0 0-1,0 0 0,0 0 1,0 0-1,-1 0 1,1 0-1,0 0 1,-1 0-1,1-1 1,-1 1-1,1-1 1,-1 1-1,1-1 0,-1 1 1,1-1-1,-1 0 1,-1 1-1,-1-2-18,-1 0 0,1 1-1,0-1 1,-1 0 0,1-1 0,0 1-1,0-1 1,0 0 0,0 0 0,0 0-1,0-1 1,0 1 0,1-1-1,0 0 1,-6-5 0,-15-18-120,0-1 0,2-1 0,1-1 0,2 0 0,-18-36 0,4 105 355,21-30-76,0 0 0,-1 0-1,-1-2 1,1 1 0,-1-2-1,-1 0 1,1 0-1,-1-1 1,0-1 0,-17 3-1,-28 5 491,-76 7-1,113-18-489,-118 9 373,0-7 0,0-6 0,1-6 0,-170-31 0,293 36-510,-3 1-3,1-1 1,0-1-1,0-1 0,-26-11 0,42 15-2,0 0 0,0 0 0,0 0 0,0-1 0,0 0 0,1 0 0,-1 1-1,1-1 1,-1-1 0,1 1 0,0 0 0,-1-1 0,1 1 0,0-1 0,1 1 0,-1-1 0,0 0 0,1 0-1,0 0 1,-1 0 0,1 0 0,1 0 0,-1 0 0,0 0 0,1-1 0,-1 1 0,1 0 0,0 0-1,0-1 1,0 1 0,1 0 0,-1 0 0,2-5 0,10-27-2032,-9 30 988,-1 1 0,1-1 1,0 0-1,0 1 0,1 0 0,-1-1 1,1 1-1,0 1 0,0-1 0,0 1 0,1-1 1,-1 1-1,1 0 0,9-4 0,28-4-3246,-28 9 351,3 2 114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27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96 824,'129'-55'21222,"-59"36"-15287,-4 12-6053,-85-4-16084,-7 10 12008,-9-1 103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30.5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29 340,'16'-5'2138,"11"-3"832,-19-3 3284,-81 13 3014,-39 7-7406,2 0-1196,11-6-63,-66 6 188,179-11-649,24-2-53,0-1-1,48-14 0,-77 16-64,10-1-121,-29 27-22,-2 2 152,2 0 0,1 1 1,-10 42-1,0-2 435,6-26-217,1 0-1,2 1 1,1 1 0,-4 66-1,13-105-285,0-1 1,0 1-1,0 0 1,0-1-1,1 1 0,-1-1 1,1 1-1,-1-1 0,1 1 1,0-1-1,0 1 0,0-1 1,0 0-1,1 1 0,-1-1 1,1 0-1,-1 0 1,1 0-1,0 0 0,0 0 1,0 0-1,0-1 0,2 3 1,-2-4-119,0 0-1,-1 1 1,1-1 0,0 0 0,0 0 0,0 0 0,0 0 0,0 0 0,-1 0 0,1 0-1,0-1 1,0 1 0,0-1 0,-1 1 0,1-1 0,0 0 0,-1 0 0,1 0 0,-1 0 0,1 0-1,-1 0 1,1 0 0,-1 0 0,1 0 0,-1-1 0,0 1 0,0-1 0,0 1 0,0-1-1,0 1 1,0-1 0,0 0 0,0-2 0,14-25-3783,-1-1 1,-1-1 0,15-60-1,-14 43 840,-5 24 1570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30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0 744,'4'11'6329,"-1"49"-2382,-8 15 345,7-74-4286,0-1 0,0 0 0,0 0-1,1 1 1,-1-2 0,0 1 0,0 0 0,0 0-1,0-1 1,0 1 0,0-1 0,2 0 0,1 0-3,-10 4-934,0 1 0,1 0 1,-1 1-1,1-1 1,1 1-1,-6 7 0,-18 20-461,6-11 838,7-6 8373,46-39-5002,-26 8-5040,4-7-9248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31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685 4 1928,'0'0'395,"-1"0"1,1-1-1,-1 1 0,1 0 1,-1-1-1,1 1 0,-1 0 1,0 0-1,1-1 0,-1 1 1,1 0-1,-1 0 0,0 0 1,1 0-1,-1 0 0,1 0 0,-1 0 1,0 0-1,1 0 0,-1 0 1,1 0-1,-1 0 0,0 0 1,1 1-1,-2-1 0,-15 14 4018,-13 26-2534,25-32-631,-14 22-521,2 1-1,2 1 1,1 1-1,1-1 1,-15 65-1,14-48-415,-33 81-1,9-60-144,35-66-273,0 0 1,0 0-1,0 1 0,0-2 0,-1 1 1,0 0-1,1-1 0,-1 0 1,-1 0-1,1 0 0,0 0 1,-1 0-1,-4 1 0,6-3-220,1-1 0,-1 0 0,1 0 0,-1 0 0,1 0-1,-1 0 1,1 0 0,0-1 0,-1 1 0,1-1 0,-1 0 0,1 1 0,0-1-1,-1 0 1,1-1 0,0 1 0,0 0 0,0-1 0,0 1 0,0-1 0,0 1 0,0-1-1,0 0 1,1 0 0,-2-2 0,-2-2-690,0-1 0,1 1-1,0-1 1,0 0 0,1 0 0,-5-11 0,6 11 732,1 0 1,-1 1-1,1-1 0,0 0 1,1 0-1,0 0 1,0 0-1,0 1 1,1-1-1,2-10 0,-1 10 383,1-1-1,-1 1 1,1 1-1,0-1 1,1 0-1,-1 1 1,1-1-1,1 1 0,4-6 1,-5 7 297,1 1-1,-1 0 1,0 0-1,1 0 1,0 0-1,0 1 1,0-1 0,1 1-1,-1 1 1,1-1-1,-1 1 1,1 0 0,0 0-1,0 1 1,0-1-1,0 1 1,0 1-1,0-1 1,0 1 0,0 0-1,0 1 1,0-1-1,0 1 1,0 0 0,7 2-1,33 15 1772,-1 1-1,44 26 1,-44-21-1276,86 33 1,-82-43-484,45 17 217,-84-27-506,-1 0 0,1 0 0,-1 1 0,-1 1 0,1 0 0,15 13-1,-22-17-59,-1 0 0,1 1 0,-1-1 0,0 0 0,0 1 0,0-1 0,0 1-1,0 0 1,0-1 0,-1 1 0,1-1 0,-1 1 0,0 0 0,0 0 0,0-1-1,0 1 1,0 0 0,-1-1 0,1 1 0,-1 0 0,0-1 0,1 1-1,-1-1 1,0 1 0,-1-1 0,1 1 0,0-1 0,-1 0 0,-2 3 0,-6 11 189,-1-1 0,-1 0 0,-13 13 0,17-19-159,-34 37 145,-2-2 0,-1-2 0,-63 44 0,90-73-220,0-1-1,0-1 1,-1-1-1,-1-1 1,0 0 0,0-1-1,-1-2 1,1 0-1,-2-1 1,1-1 0,0-1-1,-41 1 1,46-5-10,0-2 0,0 0 0,1-1 0,-1 0 0,1-1 1,0-1-1,0 0 0,1-1 0,-1-1 0,2 0 0,-1-1 0,-19-17 0,-10-12-63,1-2 0,-40-51 0,70 77 32,10 12 21,-1-1 0,1 1 0,0-1 0,-1 0 0,1 0 0,1 0 0,-1 0 0,0 0 0,1 0 0,-1 0 0,1-1 0,0 1 0,0 0 0,1-1-1,-1 1 1,1-1 0,-1 1 0,1-1 0,0-3 0,2 3-41,-1 0-1,1 0 0,0 1 1,0-1-1,0 1 0,0-1 1,1 1-1,-1 0 0,1 0 0,0 0 1,0 0-1,0 1 0,0-1 1,0 1-1,1-1 0,3-1 1,71-35-3010,-29 16-1709,-2-6-3504,-14 3 694,-16 12 3943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32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561 139 1276,'-2'-3'697,"0"1"0,1-1 1,-1 1-1,-1-1 0,1 1 0,0 0 0,0 0 0,-1 0 0,1 0 1,-1 0-1,-4-1 0,-39-12 2656,20 12-3035,-52 0 1,45 2 667,-187-17 914,110 6-974,96 9-877,12-1-83,23-9-223,49-10-620,-66 21 763,0 1 71,4-2-38,1 1 0,-1 0 0,1 0-1,0 0 1,-1 1 0,11 1-1,-17 0 92,0 0 0,0 0 0,0 1 0,0-1 0,0 1 0,-1-1 0,1 1 0,0 0-1,0 0 1,0 0 0,-1 0 0,1 0 0,0 0 0,-1 1 0,1-1 0,-1 0-1,0 1 1,1-1 0,-1 1 0,0-1 0,0 1 0,0 0 0,0 0 0,0-1-1,0 1 1,-1 0 0,1 0 0,0 0 0,-1 0 0,0 0 0,1 0 0,-1 4-1,5 63 1783,-3 0 0,-2 0 0,-20 130-1,7-75-1566,12-122-247,1 0-1,0 0 1,-1 0-1,1 1 0,0-1 1,0 0-1,0 0 0,0 0 1,1 0-1,-1 0 0,0 0 1,1 0-1,0 0 0,-1 0 1,1 0-1,0 0 1,0 0-1,0 0 0,0 0 1,2 2-1,-2-4-126,1 1 1,-1-1-1,0 0 0,0 1 1,1-1-1,-1 0 0,0 0 1,1 1-1,-1-1 0,0 0 1,1-1-1,-1 1 1,0 0-1,1 0 0,-1 0 1,0-1-1,1 1 0,-1-1 1,0 1-1,0-1 0,1 1 1,1-3-1,8-4-1436,0 0 1,-1-1-1,0-1 0,17-17 1,-12 7-1617,26-39 1,-33 46 2167,11-16-1053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32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285 0 1520,'6'10'8387,"-6"12"-4560,-6 17-215,4-30-2958,-22 91 3630,16-70-3928,-2 1-1,-23 51 1,31-79-406,0 0-1,1 0 1,-1 0-1,0-1 0,-1 1 1,1 0-1,0-1 0,-1 0 1,1 1-1,-1-1 0,0 0 1,1 0-1,-7 2 0,5-2-367,-1-1 1,1 1-1,0-1 0,-1 0 0,1 0 0,-1-1 0,1 0 0,-1 1 0,-6-2 0,1 0-1400,-1-1 0,0 0 0,0-1 0,1-1 0,-1 1 0,1-1 0,-16-10 0,8 4-1065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77 164,'40'-22'11857,"-39"21"-11492,0 1-1,1-1 0,-1 0 0,0 0 1,0 0-1,0 1 0,0-1 1,0 0-1,0 0 0,0 0 1,0-1-1,0 1 0,0 0 0,-1 0 1,1 0-1,0-1 0,-1 1 1,1 0-1,-1 0 0,0-1 0,1 1 1,-1-1-1,0 1 0,0 0 1,1-1-1,-1 1 0,-1-1 1,1 1-1,0-2 0,-1 2-232,-1 0-1,1 1 1,-1-1 0,1 1-1,-1-1 1,1 1 0,-1-1 0,1 1-1,-1 0 1,1-1 0,-1 1-1,1 0 1,-1 0 0,1 0-1,-1 1 1,0-1 0,1 0-1,-1 0 1,1 1 0,-1-1-1,1 1 1,-1-1 0,1 1-1,0 0 1,-1 0 0,1 0-1,0-1 1,-2 3 0,-49 27-594,48-27 650,-54 37-236,37-24-89,-1-1 0,0 0-1,-1-2 1,-37 15 0,58-28 68,0 1 0,0-1 1,0 0-1,0 0 0,0 0 0,0 0 0,0 0 1,0 0-1,0-1 0,0 1 0,0-1 0,0 1 1,0-1-1,0 0 0,0 0 0,0 0 0,0 0 1,1 0-1,-1 0 0,0 0 0,1-1 0,-1 1 0,1-1 1,-1 1-1,1-1 0,0 0 0,0 1 0,0-1 1,0 0-1,0 0 0,0 0 0,0 1 0,-1-5 1,-4-9-122,0-1 1,1 1-1,-3-19 0,5 24 184,-1-47 93,4 57 53,-46 9 314,30-6-385,1 0 1,0 1-1,-22 8 1,32-9-43,-1 0 0,1 0 1,0 0-1,-1 1 0,1 0 1,1 0-1,-1 0 1,1 1-1,-1-1 0,1 1 1,1 0-1,-5 7 1,3-3 26,0 0 0,1 0 0,1 0 0,0 1 0,0-1 1,0 1-1,1-1 0,1 1 0,0 0 0,0 0 0,1 0 1,0 0-1,1 0 0,0 0 0,0-1 0,1 1 0,0 0 0,6 14 1,7 13-195,1-2 1,2 0-1,32 48 1,-5-9-1935,-45-73 2263,5 8-717,-2 1-6886,-21-2-3875,5-7 8466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33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2296,'8'8'2038,"-1"-1"-1,0 2 1,0-1 0,-1 0-1,0 1 1,7 15-1,-6-8-476,0 0-1,-1 1 0,6 26 0,-8-20-1758,0 1-1,1 26 0,-5-27-1907,0-1 0,-4 24-1,-7-22-7578,7-16 6281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33.5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702 231 96,'2'-6'371,"0"-1"-1,-1 1 1,0-1-1,0 1 1,0 0-1,-1-1 1,0 1-1,0-1 1,-1 1-1,0-1 1,0 1-1,-1 0 1,1-1 0,-1 1-1,-1 0 1,1 0-1,-1 0 1,0 0-1,0 1 1,-1-1-1,0 1 1,0 0-1,0 0 1,0 0-1,-1 1 1,0-1 0,0 1-1,0 0 1,-10-6-1,0 2 47,-1 1-1,1 0 0,-1 1 1,0 0-1,0 1 1,-1 1-1,1 1 1,-1 0-1,0 1 0,-21 1 1,3 2 214,1 1 1,0 2 0,0 2-1,0 1 1,1 1-1,0 2 1,0 2 0,-40 19-1,67-28-543,0 1-1,0 0 0,0 0 0,1 0 1,-1 1-1,1-1 0,0 1 1,1 0-1,-1 1 0,1-1 0,0 1 1,0 0-1,1 0 0,-1 0 0,1 1 1,-3 9-1,4-6 59,0 1 0,0 0 0,1 0-1,0 0 1,1 0 0,0 0 0,1 0 0,0 0 0,4 17 0,7 12 268,1 0 0,3 0 1,1-1-1,27 45 0,-31-61-305,0-1-1,2 0 1,0-2-1,2 0 1,0 0-1,1-2 1,1 0-1,1-1 1,30 20-1,-37-28-89,1-1 0,0 0 0,0-2-1,1 1 1,0-2 0,0 0-1,0 0 1,1-2 0,0 0 0,0-1-1,-1 0 1,1-1 0,0-1-1,0 0 1,0-2 0,22-3 0,-27 1-17,1 0 0,-2 0 0,1-1 0,0 0 1,-1-1-1,0 0 0,-1-1 0,1 0 0,-1-1 1,0 1-1,-1-2 0,0 1 0,0-1 0,-1 0 1,0-1-1,9-17 0,0-4-166,0 0 0,-3-1 0,0-1 0,10-46 0,-16 52-170,-1-1 0,4-53 0,-9 74 295,0-1 1,-1 1 0,-1 0 0,1-1 0,-1 1-1,0 0 1,-1-1 0,1 1 0,-2 0 0,1 0-1,-1 0 1,0 1 0,0-1 0,-1 1 0,1-1 0,-8-7-1,9 12 32,0 0 0,0 1 0,0-1 0,0 0 0,-1 1 0,1-1 0,0 1 0,-1 0 0,1 0 0,-1 0 0,0 0 0,1 0 0,-1 1 0,0-1 0,0 1 0,1 0 0,-1 0 0,-3 0 0,0 0 15,1 1 0,-1 1 0,1-1 1,-1 1-1,1-1 0,0 1 0,0 1 0,-8 4 1,1 0-659,1 1 1,1 0 0,0 0 0,0 2-1,0-1 1,-14 19 0,18-19-2558,0-1 1,1 1 0,0 0-1,-6 18 1,6-15-302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33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544 31 1464,'-24'-10'7801,"-25"7"-5728,39 2-1301,-75 1 672,-96 11-1,75-3-1386,18-3-414,99-7-1171,0 1-1,0-1 1,-1-1 0,1 0 0,14-7 0,29-7-2760,-40 15 3100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34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1 92,'3'6'680,"0"0"1,0 0-1,0 1 1,-1-1-1,0 1 1,0-1-1,-1 1 1,0 0-1,0 0 1,0 10-1,-6 76 4292,0-40-1930,1-1-1003,-3-1-1,-17 62 1,5-26-1345,17-78-686,1 0-1,0 0 0,0 0 0,1 0 1,1 12-1,-1-20-116,0 1 1,0-1 0,0 0 0,0 1-1,1-1 1,-1 0 0,0 0-1,1 0 1,-1 1 0,1-1-1,-1 0 1,1 0 0,0 0-1,-1 0 1,1 0 0,0 0 0,0 0-1,0 0 1,0 0 0,0 0-1,0 0 1,0-1 0,0 1-1,0 0 1,0-1 0,0 1-1,1-1 1,-1 1 0,0-1 0,0 1-1,1-1 1,-1 0 0,0 0-1,0 0 1,1 1 0,-1-1-1,0-1 1,1 1 0,-1 0-1,0 0 1,0 0 0,1-1 0,-1 1-1,0 0 1,0-1 0,2 0-1,5-3-847,-1 1 0,1-2 0,-1 1 0,0-1 0,0 0 0,0-1 0,-1 1 0,0-1 0,0 0 0,0-1 0,-1 0 0,0 0 0,6-10 0,5-5-1250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34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339 1 1204,'-1'0'12817,"-10"18"-6872,3 16-4455,1 1-1,-2 40 0,3 152-130,6-188-1202,-1-26-174,0-9-64,0 0-1,1 0 1,-1 0 0,1 0-1,0 0 1,0 0 0,1 0-1,-1 0 1,1 0 0,1 4-1,0-13-263,1-1 0,-1 1 0,0-1 0,0 0 0,-1 1 0,0-1 0,1-6 0,-2 1-78,0 0-1,0 0 1,-1 1 0,-1-1 0,1 1-1,-2-1 1,0 1 0,0 0 0,0 0-1,-2 0 1,1 0 0,-1 1-1,-9-14 1,13 22 622,0 0 0,0 0 1,0 0-1,0 0 0,0 1 0,0-1 0,-1 0 0,1 0 0,0 1 1,0-1-1,-1 1 0,1-1 0,-1 1 0,1 0 0,0-1 1,-1 1-1,1 0 0,-1 0 0,1 0 0,0 0 0,-1 0 0,1 0 1,-1 0-1,1 1 0,0-1 0,-3 1 0,-51 17-410,22-7 423,31-11-225,-24 6-1058,-1 0 0,-48 2 0,63-6-1624,37 14-10146,-14-10 10797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35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815 108 412,'1'0'367,"-1"0"-1,1-1 1,-1 0-1,1 1 1,-1-1-1,1 1 1,-1-1-1,0 0 1,1 1-1,-1-1 1,0 0-1,0 1 1,1-1-1,-1 0 1,0 1-1,0-1 1,0 0-1,0 0 1,0 1-1,0-1 1,0 0-1,0 1 1,0-1-1,0-1 1,-12-17 4415,-22-8-775,16 19-3841,0 0-1,-1 2 1,0 0-1,0 1 1,0 1-1,-1 1 1,0 0-1,1 2 0,-1 0 1,0 2-1,0 0 1,1 1-1,-1 0 1,1 2-1,-1 1 1,1 0-1,1 1 1,-1 1-1,1 1 1,0 0-1,1 2 0,0 0 1,-16 12-1,-19 20 885,-85 90-1,124-118-910,0 1 0,1 1 0,1 0 0,0 1-1,1 0 1,1 0 0,1 1 0,0 0 0,2 0 0,0 1 0,-4 20-1,10-28-75,-1 0 0,2-1 0,0 1 0,0-1 0,1 1 0,0-1 0,0 1 0,2-1 0,-1 0 0,1 0 0,0 0 0,1-1 0,1 0 0,-1 0 0,1 0 0,13 14 0,0-1 59,1-1 1,1-1-1,0-1 0,2 0 1,25 14-1,-29-19-87,2-2 0,0 0 0,0-1 0,1-1 0,1-2 0,-1 0 0,42 8 0,-54-14-18,1-1 0,-1 0 0,1-1 1,-1 0-1,1-1 0,0 0 0,-1-1 1,0 0-1,1-1 0,-1 0 0,0 0 0,0-1 1,-1 0-1,1-1 0,-1 0 0,0-1 1,0 0-1,-1 0 0,15-14 0,-4 1-31,0-1-1,-2-1 1,0-1-1,-2 0 1,0-2 0,-1 1-1,-2-1 1,0-1-1,-2 0 1,-1-1-1,0 0 1,-2-1-1,-2 1 1,0-1-1,-1 0 1,-2-1-1,-1 1 1,-3-36 0,1 55 9,0 1 0,-1-1 1,0 1-1,-1-1 1,1 1-1,-2 0 1,1 0-1,-1 1 1,0-1-1,0 1 1,0-1-1,-1 1 0,0 1 1,0-1-1,-1 1 1,0 0-1,0 0 1,0 0-1,0 1 1,-8-4-1,7 4-189,0 0-1,-1 1 0,0 0 1,0 0-1,0 0 1,0 1-1,0 1 1,0-1-1,-1 1 1,1 1-1,0-1 1,-1 1-1,1 1 1,-1 0-1,1 0 1,0 0-1,0 1 0,-10 4 1,-3 5-2816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16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341 237 824,'-23'-4'16574,"4"4"-13901,-2 0-2012,9 1-235,0-1 1,-1 0-1,1-1 0,0-1 0,0 1 1,0-2-1,0 0 0,-12-4 0,23 6-382,0 0 0,1 1-1,-1-1 1,0 0 0,0 0-1,1 0 1,-1 0 0,0 0-1,1 0 1,-1 0-1,1 0 1,0 0 0,-1 0-1,1 0 1,0 0 0,-1 0-1,1 0 1,0-1 0,0 1-1,0 0 1,0 0 0,0 0-1,0 0 1,1 0 0,-1 0-1,0-1 1,0 1 0,1 0-1,-1 0 1,1 0 0,-1 0-1,1 0 1,-1 0 0,1 0-1,0 0 1,1-1 0,25-39-5,-26 40-4,8-11-36,1 1 1,0 0 0,1 1-1,0 0 1,1 0 0,0 1-1,0 1 1,1 0 0,0 1-1,0 0 1,1 1 0,0 1-1,0 0 1,0 1 0,1 0-1,-1 1 1,1 1 0,0 0-1,23 1 1,-36 1 3,-1 0-1,1 0 1,-1 0-1,0 0 1,1 1-1,-1-1 1,0 0 0,0 1-1,1-1 1,-1 1-1,0-1 1,0 1-1,1 0 1,-1-1-1,0 1 1,0 0 0,0 0-1,0 0 1,0 0-1,0 0 1,0 0-1,-1 0 1,1 0-1,0 0 1,0 2 0,1 1 10,-1-1 0,0 1 1,0 0-1,0 0 1,0 0-1,-1 0 1,1 0-1,-1 7 0,-1 2 9,-1 1-1,0-1 1,0 0-1,-7 18 1,1-8-9,-2-1 0,-1 0 1,0-1-1,-2-1 0,0 0 1,-1 0-1,-24 24 0,-16 11-18,-61 47 0,59-55 4,-59 65 1,89-79-9,81-55 62,-20 5-35,0 2 1,1 1-1,1 2 1,0 2-1,1 1 0,0 1 1,0 3-1,49-2 0,104-6 851,-190 13-859,-6-1-219,0 0 1,0 0-1,0 1 1,0 0 0,0 0 0,0 1 0,-5 0 0,-3 0-535,-1-2-1651,1-1 1,0 0-1,-24-7 0,-17-3-8371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17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13 142 2316,'-4'-10'14690,"-2"30"-10164,5-18-4460,1 0-1,-1 0 1,1 0 0,0 1 0,0-1-1,0 0 1,0 0 0,0 0 0,0 1-1,0-1 1,1 0 0,-1 0 0,1 0-1,0 0 1,0 0 0,0 1 0,0-1-1,0-1 1,0 1 0,0 0-1,0 0 1,1 0 0,-1-1 0,3 3-1,2-1-1,0-1 0,0 0-1,0 0 1,0-1 0,0 0-1,0 0 1,1 0 0,-1-1-1,0 0 1,1 0 0,-1-1-1,0 1 1,0-1 0,0-1-1,1 1 1,-1-1 0,0 0-1,-1 0 1,1-1 0,0 0-1,-1 0 1,8-6 0,-7 6-61,0-1 1,0-1-1,-1 1 1,0-1-1,0 0 1,0 0-1,0 0 1,-1-1-1,0 1 1,0-1-1,-1 0 1,1-1-1,-1 1 1,-1 0-1,1-1 1,-1 0 0,0 1-1,0-1 1,-1 0-1,0-7 1,0 11-5,-1 0 1,0 0 0,0 0 0,0 0-1,-1 0 1,1 0 0,-1 0 0,0 0-1,1 1 1,-1-1 0,0 0 0,-1 0 0,1 1-1,0-1 1,-1 1 0,0-1 0,1 1-1,-5-4 1,4 5 0,0 0-1,0 0 1,0 0 0,0 1-1,-1-1 1,1 1-1,0-1 1,-1 1 0,1 0-1,0 0 1,-1 0 0,1 0-1,0 0 1,-1 0-1,1 1 1,0-1 0,0 1-1,-1 0 1,1-1 0,0 1-1,0 0 1,0 0-1,0 1 1,-3 1 0,-8 4 46,1 1 1,-1 0-1,1 1 1,-14 15-1,22-21-185,1 0-1,0-1 0,0 2 1,0-1-1,1 0 0,-1 0 1,1 1-1,0 0 0,0-1 1,0 1-1,0 0 0,1 0 1,-1 0-1,1 0 0,0 0 1,0 0-1,1 0 0,-1 1 1,1-1-1,0 5 0,0-8-269,1 0 0,-1 0 0,0-1 0,1 1 0,-1 0 0,1-1 0,-1 1 0,0 0 0,1-1 0,0 1 1,-1-1-1,1 1 0,-1-1 0,1 1 0,-1-1 0,1 1 0,0-1 0,0 0 0,-1 1 0,1-1 0,0 0 0,1 1 0,13 9-8392,-11-3 5681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17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 16,'2'-2'984,"0"1"0,0-1 0,0 0-1,0 1 1,1-1 0,-1 1 0,1 0 0,-1 0 0,1 0 0,-1 0 0,1 0-1,0 1 1,0-1 0,-1 1 0,4-1 0,39 9 5856,-11 0-5582,7-4-604,1-2 0,-1-2 1,71-8-1,-7 0-185,82-5 66,-228 6-7634,29 4 4281,-1 1-1,1 0 0,-1 1 1,-16 0-1,6 5-610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17.7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 1460,'17'7'15627,"21"-4"-8732,142 3-3706,1 0-3134,-62-12-1359,-154-37-21194,30 38 19358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1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8 2228,'11'-8'23862,"-18"9"-23555,0 0 0,0 1 0,-1-1 0,1 1 0,1 1 0,-9 3 0,-35 9-152,-17-4-454,37-5-1418,0-2-1,-32 1 1,55-5 199,0-1 0,0-1 0,1 1 0,-1-1 0,0 0 0,1 0 0,-7-4 0,-5-1-2480,2 2 301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0 128,'-49'22'12892,"-2"-6"-4621,23-10-5150,-53 5 0,-8-8-5452,-40-12-7798,27-7-1132,64 8 7685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18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46 544,'5'-5'2076,"0"-1"0,1 1 0,-1 0 0,1 1-1,0-1 1,8-3 0,6 1 6697,-17 7-8595,-1 1 1,0 0-1,0-1 0,0 1 1,0 0-1,-1 0 0,1 0 1,0 0-1,0 0 0,-1 1 1,1-1-1,0 0 0,-1 1 0,1 0 1,-1-1-1,0 1 0,1 0 1,-1-1-1,0 1 0,0 0 1,0 0-1,-1 0 0,1 0 1,0 0-1,0 4 0,2 3 893,0 1 0,-1 0-1,2 21 1,-3 38-1071,-4 0 0,-15 91 0,-1 18 0,14-86 0,23-132 0,-25 40-2395,-63 9-15962,45-4 13439,-9 3 701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19.4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1400,'4'-8'16370,"3"-5"-12334,0-3-4148,6-11-2474,-7 16 4073,11-18-1481,0 2 0,2 0 0,36-38 0,-49 58 14,0 1 0,1 0-1,-1 1 1,1-1 0,0 1-1,1 1 1,-1-1 0,1 1-1,0 1 1,0-1 0,0 1-1,0 1 1,1-1 0,-1 1 0,1 1-1,0 0 1,-1 0 0,16 1-1,-21 0 17,0 0-1,0 1 1,0 0-1,0 0 0,0-1 1,0 2-1,-1-1 1,1 0-1,0 1 0,0-1 1,-1 1-1,1 0 1,-1 0-1,0 0 1,1 0-1,-1 0 0,0 0 1,0 1-1,0-1 1,-1 1-1,1-1 1,0 1-1,-1 0 0,0 0 1,0-1-1,0 1 1,0 0-1,0 0 0,0 0 1,0 4-1,0 1 29,-1 0 0,1 1-1,-1-1 1,-1 0 0,0 0 0,0 0-1,0 0 1,-1 0 0,0 0-1,-4 9 1,-5 6-10,0-1-1,-2 0 1,0 0-1,-25 28 1,-72 72 113,77-88-100,13-17 80,18-14 303,11-9 23,-2 2-349,12-8 26,2 2 0,-1 0 0,2 2 0,-1 0 0,1 1-1,0 1 1,27-3 0,166-10 1025,-125 13-873,227-6 55,-346-4-3112,17 12 815,1 0 0,1-1 0,-1 0 0,1-1 0,-11-7 0,-14-7-5261,16 10 3676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20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76 184,'39'-17'11316,"-2"2"-4682,-14 7-5088,0 1 1,0 1-1,26-3 1,94-2 56,-113 9-2121,-28 5-1409,-16 5-1026,-12 4-2974,0 1 1,-30 20 0,36-18 3488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20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1264,'3'3'1125,"-1"0"1,1 0-1,0-1 1,1 0-1,-1 1 0,0-1 1,1 0-1,-1 0 0,1-1 1,-1 1-1,6 0 0,-2 0 154,1 0 0,-1-1 0,1 0 0,0 0 0,12-1 0,-12 0-954,0 0 0,-1-1 0,1-1 0,-1 1 0,1-1 0,-1 0 0,1-1 0,-1 0 0,0 0 0,0 0 1,-1-1-1,13-8 0,-19 12-380,1-1-1,-1 1 1,1 0 0,-1 0 0,1-1 0,-1 1 0,0 0-1,1-1 1,-1 1 0,1-1 0,-1 1 0,0-1 0,1 1-1,-1-1 1,0 1 0,0 0 0,1-1 0,-1 0-1,0 1 1,0-1 0,0 1 0,0-1 0,0 1 0,0-1-1,1 1 1,-1-1 0,0 1 0,-1-1 0,1 0 0,0 1-1,0-1 1,0 1 0,0-1 0,0 1 0,-1-2-1,-20-5-6397,14 6 4034,0 1 1,0 0-1,0 0 1,0 0-1,-11 3 1,7 2-667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20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6 190 1460,'0'-1'437,"-1"1"-1,1-1 1,-1 1-1,1-1 1,0 0-1,-1 1 1,1-1-1,-1 0 1,1 1-1,0-1 1,0 0-1,0 1 1,-1-1-1,1 0 1,0 0-1,0 1 0,0-1 1,0 0-1,0 0 1,0 1-1,0-1 1,0 0-1,1-1 1,9-20 3957,22-15-2568,-30 35-1480,14-14-186,0 2 0,1 0-1,31-19 1,-41 28-163,0 1 0,0 0-1,1 1 1,-1-1 0,1 1 0,0 1-1,0-1 1,0 1 0,0 1 0,0 0 0,1 0-1,12 0 1,-19 1 25,0 0-1,0 1 0,0-1 1,0 1-1,-1-1 1,1 1-1,0 0 1,0 0-1,0-1 0,-1 1 1,1 0-1,0 1 1,-1-1-1,1 0 1,-1 0-1,0 1 0,1-1 1,-1 1-1,0-1 1,0 1-1,0-1 1,2 4-1,-2-1 27,0 0-1,1 0 1,-2 0 0,1 0-1,0 1 1,-1-1-1,0 0 1,0 0 0,0 0-1,-1 5 1,-2 8 143,-1 1 1,0-1-1,-13 29 1,5-18 545,-2-1 0,-34 51 0,48-78-698,-1 1 1,1-1 0,0 1-1,-1 0 1,1-1 0,0 1-1,-1-1 1,1 1 0,0 0-1,0 0 1,0-1 0,0 1-1,-1 0 1,1-1 0,0 1-1,0 0 1,0 0 0,1-1-1,-1 1 1,0 0 0,0-1-1,0 1 1,0 0 0,1-1-1,-1 1 1,0 0 0,1-1-1,0 2 1,20 12 844,29-3 335,-4-9-832,0-2 0,-1-3 0,60-9-1,-67 4-1296,-37 8 427,-34 6-5820,22-3 3783,0 0-1,0 1 1,0 0-1,1 1 1,-19 12-1,9-4-753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21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123 178 1364,'-2'-10'3388,"-17"-47"11947,-1 21-11144,16 32-3826,-1-4 183,0 1-1,-1-1 1,0 1-1,0 1 1,-1-1-1,0 1 1,0 0-1,-15-10 1,21 17-524,1-1-1,-1 1 1,1 0 0,-1-1 0,1 1-1,-1-1 1,1 1 0,-1 0 0,1-1 0,0 1-1,-1 0 1,1-1 0,0 1 0,0 0 0,0 0-1,-1-1 1,1 1 0,0 0 0,0-1 0,0 1-1,0 0 1,0 0 0,0-1 0,1 1-1,-1 0 1,0 0 0,0-1 0,0 1 0,1 1-1,3 34 36,-3-32 11,6 36 101,3 0 0,1-1 0,17 39 1,-17-50-118,0-1 1,-2 1 0,-2 1 0,0 0 0,-2 0 0,-1 0-1,1 46 1,-23 85 277,18-158-285,1-12 72,11-116 614,-12 82-734,-1 1-1,-2 0 1,-3-1-1,-1 2 1,-24-83-1,22 103-14,5 15 8,1-1-1,1 1 1,-1 0-1,1-1 1,-2-14 0,6 34-28,0 0 0,1 0 0,0-1 0,8 17 0,12 45 120,2 51-31,-13-73-14,-3 0 1,7 103-1,-18-135-2976,-6-20-2037,3-2 3872,-18 15-18334,10-2 15650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23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29 103 152,'-9'-2'12753,"-2"-4"-5707,11 6-6952,-1 0 1,1 0-1,-1 0 0,1 0 1,0 0-1,-1 0 1,1-1-1,-1 1 0,1 0 1,0 0-1,-1 0 1,1-1-1,0 1 0,-1 0 1,1-1-1,0 1 1,0 0-1,-1-1 0,1 1 1,0 0-1,0-1 1,-1 1-1,1 0 0,0-1 1,0 1-1,0-1 0,0 1 1,0 0-1,0-1 1,-1 1-1,1-1 0,0 1 1,0-1-1,0 1 1,0 0-1,1-1 0,-1 1 1,0-1-1,0 1 1,0 0-1,0-1 0,0 1 1,1-1-1,7-5-63,0 0-1,0 1 1,1 0-1,-1 0 1,1 1-1,0 0 1,16-4-1,74-15 218,-74 18-230,-9 2-17,0 0 0,0 1 0,0 1 0,1 0 0,-1 1-1,23 3 1,-36-2 0,0 0-1,1-1 1,-1 1-1,0 0 1,0 1-1,0-1 1,0 0-1,0 1 0,0 0 1,0 0-1,-1 0 1,1 0-1,0 0 1,-1 0-1,4 5 1,-4-4-1,-1 0 1,0 1-1,1-1 1,-1 0 0,0 0-1,-1 1 1,1-1-1,-1 0 1,1 1-1,-1-1 1,0 1-1,0-1 1,-1 0 0,1 1-1,-1-1 1,1 0-1,-1 1 1,-3 5-1,-4 14 79,-2 0 1,-1-1-1,-16 25 0,-16 34 395,32-56-230,1 1-1,1 0 1,2 0 0,0 1 0,-2 28-1,8-47-199,0 1-1,0-1 1,1 0-1,0 0 0,1 0 1,0 0-1,0 0 0,0 0 1,1 0-1,0 0 1,1-1-1,0 1 0,0-1 1,1 1-1,0-1 1,0 0-1,0 0 0,1-1 1,0 1-1,0-1 1,9 7-1,-12-11-123,22 16 251,-23-18-255,0 1 1,0 0 0,0-1 0,-1 1 0,1-1 0,0 1 0,0-1-1,0 1 1,0-1 0,0 0 0,0 1 0,0-1 0,0 0-1,0 0 1,0 0 0,0 0 0,0 0 0,0 0 0,0 0 0,0 0-1,0 0 1,0 0 0,1-1 0,-4-1-1205,1-1-1,-1 1 1,-1 0-1,1 0 1,0 0-1,0 0 1,-1 0-1,-4-2 1,-22-6-6316,10 10 3851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2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2 189 1828,'-2'1'21121,"7"-12"-20963,0 1-1,1 0 0,0 0 0,1 0 0,0 1 0,0 0 0,1 0 0,0 1 0,18-14 0,-10 10-174,-1 1-1,1 1 0,1 0 0,0 1 0,23-8 1,-29 14 9,0 0 1,1 0-1,-1 2 1,0-1-1,1 1 1,-1 1 0,1 0-1,-1 1 1,0 0-1,1 1 1,-1 0 0,0 0-1,21 9 1,-28-10 11,0 1 1,0 0-1,0 0 1,0 0-1,0 0 1,-1 1-1,1-1 1,-1 1-1,1 0 1,-1 0-1,0 0 1,0 1-1,0-1 1,-1 1-1,1-1 1,-1 1-1,0 0 1,0 0-1,0 0 1,-1 0-1,1 0 1,-1 1-1,0-1 1,0 0-1,-1 1 1,1-1-1,-1 1 1,0-1-1,0 0 1,0 1-1,-1-1 1,0 1-1,1-1 1,-2 0-1,1 0 1,0 1-1,-4 6 1,-4 7 64,-1 0 0,-1-1 1,0 0-1,-2-1 0,0 0 0,0-1 1,-1 0-1,-1-1 0,-24 17 0,-39 41 452,75-69-515,1-1 0,0 1 1,0 0-1,0-1 0,0 1 1,1 0-1,-1 0 0,1 0 1,0 0-1,-1 0 0,2 1 1,-1-1-1,0 0 0,0 0 1,1 1-1,0-1 1,0 1-1,0-1 0,0 6 1,1-7 1,0-1 0,-1 1 0,1 0 0,0 0 0,0-1 0,0 1 0,0 0 0,0-1 0,0 1 0,0-1 1,1 0-1,-1 1 0,1-1 0,-1 0 0,1 0 0,-1 0 0,1 0 0,-1 0 0,1 0 0,0 0 0,0 0 0,0-1 1,-1 1-1,1-1 0,0 1 0,0-1 0,0 0 0,0 0 0,0 0 0,0 0 0,-1 0 0,1 0 0,0 0 1,0-1-1,2 0 0,30-5 33,-1-2 0,0-1 1,-1-2-1,1-1 0,-2-2 1,0-1-1,-1-1 0,0-2 1,-2-1-1,30-25 0,-54 41-78,0 0-67,0 0 1,1-1 0,-1 1 0,-1-1 0,1 0 0,0-1 0,-1 1-1,5-8 1,-52-1-8733,-7 0-1279,31 13 6622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25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39 190 1572,'-5'-1'1937,"3"0"-1164,-1 1 0,0-1 0,1 0 0,-1 0 1,1 0-1,-1 0 0,1 0 0,-1-1 0,1 1 0,0-1 1,-3-1-1,5 1-719,-1 1 0,1 0 0,0-1 0,0 1 0,0-1 0,0 1 0,0 0 0,0-1 0,0 1 0,0 0 0,0-1 0,1 1 0,-1-1 0,0 1 0,1 0 0,-1 0 1,1-1-1,0 1 0,-1 0 0,1 0 0,0 0 0,0-1 0,0 1 0,0 0 0,0 0 0,1-1 0,9-11-49,0 1 1,0 0 0,1 1-1,1 0 1,0 1-1,0 0 1,1 1-1,0 0 1,17-7-1,-22 12 74,-1 0 0,1 1 1,0 0-1,0 0 0,1 1 0,-1 0 0,0 0 0,1 1 0,-1 0 0,1 1 1,-1 0-1,1 1 0,-1 0 0,0 0 0,1 1 0,-1 0 0,13 5 0,-19-5-35,0 0-1,0 0 1,0 0-1,0 0 1,0 0-1,0 1 0,-1-1 1,1 1-1,-1 0 1,0 0-1,1 0 1,-1 0-1,-1 0 1,1 0-1,0 1 0,-1-1 1,1 0-1,-1 1 1,0-1-1,0 6 1,2 9 400,-1 0 1,-1-1 0,-2 24-1,0-26 185,1 0 0,1 1 1,3 16-1,-1-7 126,-3-21-661,0 0 0,0 0 0,0 0 0,1 0 1,-1 0-1,1 0 0,0 0 0,1-1 0,-1 1 0,1 0 1,-1-1-1,1 1 0,3 4 0,2-7-74,-1 0 0,1 0-1,0-1 1,0 0 0,0 0-1,-1 0 1,1-1 0,0 0-1,8-2 1,-4 1-13,24-1-324,26-4-2025,-58 7 1494,0-1 0,0 0 0,1-1 0,-1 1 0,0-1 0,0 1 0,-1-1 0,6-4 0,-7 4-302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25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96 172,'5'-5'1934,"0"0"-1,0 0 1,0 0 0,1 1 0,0 0-1,6-4 1,43-16 4417,-20 15-5181,50-7-1,-48 10-783,-32 5-606,20-2-645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91 240,'42'-55'22995,"-42"55"-22912,0-1-1,0 1 0,1 0 0,-1 0 0,0 0 1,0-1-1,0 1 0,1 0 0,-1 0 0,0 0 0,0-1 1,1 1-1,-1 0 0,0 0 0,0 0 0,1 0 1,-1 0-1,0 0 0,0 0 0,1 0 0,-1-1 0,0 1 1,1 0-1,-1 0 0,0 0 0,0 0 0,1 1 0,-1-1 1,0 0-1,1 0 0,-1 0 0,0 0 0,0 0 1,1 0-1,-1 0 0,0 0 0,0 1 0,1-1 0,-1 0 1,4 15 989,-6 31-1596,1-33 829,-8 147-226,37-244 125,-26 75-207,1 1 0,0-1 0,1 1 0,0 0 1,0 0-1,1 0 0,8-9 0,16-32 50,-19 30-46,-8 15 131,1 0-1,-1-1 1,0 1-1,0-1 1,0 0-1,1-8 553,-10 28-662,1 0-1,-8 29 1,-49 303-983,56-314-2074,-21 57-1,21-75 199,1 0 0,-2 0 0,0-1 0,0 0-1,-19 22 1,10-17-674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26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1 124 1736,'26'2'9407,"4"-12"-4134,24-24-741,-43 27-3477,-4 2-1161,-2 2 346,1-1 0,-1 0 0,1 0 0,-1 0 1,-1-1-1,7-7 0,-3-3-2255,-6-4-3315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26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336 93 2384,'4'-17'5516,"-2"11"-3890,0 0-1,-1 0 1,1 0-1,-2 0 1,1 0-1,0 0 1,-1 0-1,0 0 0,-2-10 1,1 15-1483,-1 0-1,1 1 1,0-1 0,0 1 0,-1-1 0,1 1-1,0-1 1,-1 1 0,1 0 0,-1 0 0,1 0 0,0 0-1,-1 0 1,1 0 0,-1 0 0,1 0 0,0 0-1,-1 1 1,1-1 0,0 1 0,-1-1 0,1 1-1,-3 1 1,-33 14-95,18-4 32,1 0 1,1 1-1,0 0 0,-20 21 1,33-30-76,0 1 1,-1-1-1,1 1 1,1 0-1,-1 0 1,1 0-1,0 1 1,0-1-1,1 1 0,-1 0 1,1 0-1,1-1 1,-1 1-1,1 1 1,0-1-1,0 0 1,1 0-1,-1 0 1,2 11-1,0-13-2,0-1 0,1 1 0,-1-1 0,1 1 0,-1-1 0,1 0 0,0 0 0,0 0 0,0 0-1,1 0 1,-1 0 0,1-1 0,0 1 0,-1-1 0,1 1 0,0-1 0,1 0 0,-1 0 0,0-1 0,0 1 0,1-1-1,-1 1 1,1-1 0,-1 0 0,1-1 0,0 1 0,-1 0 0,5-1 0,12 2 23,1-1 0,-1-2 1,38-4-1,-38 3-19,9 0 0,-2 0-17,0-1 0,40-10 0,-101 21 13,-1-2 1,-46 2 0,48-6 2,1 1 1,-1 2 0,1 1 0,-1 2-1,-42 16 1,67-21-3,1 1-1,-1 0 1,1 0 0,0 0 0,0 1-1,0 0 1,1 1 0,0 0 0,0 0-1,0 0 1,-6 10 0,9-12 11,1 1 0,0-1 0,0 1 0,1-1 1,-1 1-1,1-1 0,0 1 0,0 0 0,1 0 0,-1-1 0,1 1 1,0 0-1,0 0 0,1-1 0,-1 1 0,1 0 0,0 0 0,1-1 1,-1 1-1,1-1 0,3 8 0,7 9 200,1-1-1,1 0 1,0-1-1,2-1 1,0 0-1,1-1 1,34 26 0,-18-13-265,-23-18 1543,-10-5-7044,-26 6-13474,14-7 15197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0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8 2912,'3'-8'10832,"5"8"-4292,17 15-2298,21 26-3754,-37-30-400,0 0 1,0 1-1,-1 0 1,-1 0-1,0 1 1,0 0-1,-1 0 1,-1 0-1,-1 1 1,6 24 0,-1 13 407,5 84 0,-13-113-478,0-15-74,-1-1 0,0 1-1,0 0 1,-1 0-1,1-1 1,-1 1 0,-1 0-1,0-1 1,1 1-1,-5 8 1,4-13 18,0 1 0,0 0 0,0 0-1,0 0 1,0-1 0,-1 1 0,1-1 0,-1 0-1,0 0 1,1 0 0,-1 0 0,0 0 0,0-1-1,0 1 1,-1-1 0,1 0 0,0 0 0,0 0-1,-1 0 1,1 0 0,-1-1 0,-5 0 0,-3 1-882,1 0 0,0-1 0,-1-1 0,1 0 0,0-1 0,-1 0 0,-19-6 1,21 3-642,1 1 0,-1-1 1,1-1-1,-1 0 0,1 0 1,1 0-1,0-1 1,-12-13-1,5 5-1050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0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27 103 188,'-7'-53'8400,"1"3"6452,-7 207-9289,15-112-5589,2 1 1,2-1-1,3 0 0,1 0 1,29 79-1,-30-92-2204,-7-11-6233,-20-26-4305,10 3 7884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1110 113 340,'-1'-1'806,"1"-1"0,0 1 0,0-1 0,1 1 0,-1-1 0,0 1 0,0-1 0,1 1 0,-1-1 0,1 1 0,-1 0 0,1-1 0,0 1 0,1-2 0,-2 2-519,0 1 1,1 0-1,-1-1 1,1 1-1,-1 0 1,1 0-1,-1-1 1,1 1-1,-1 0 1,1 0-1,-1 0 1,1 0-1,-1-1 1,1 1-1,-1 0 1,1 0-1,-1 0 1,1 0-1,-1 0 1,1 0-1,-1 0 1,1 1-1,-1-1 1,1 0-1,0 0 1,0 0-1,15 12 3706,-4 6-3683,-5-2 48,-1 0 0,0 1 0,3 19 0,-7-29-339,-1 1-1,0-1 1,-1 0 0,0 0 0,0 0 0,0 0-1,-1 1 1,0-1 0,0 0 0,-4 10 0,5-16-24,0 0 1,0-1 0,-1 1 0,1 0 0,0 0-1,-1 0 1,1 0 0,0-1 0,-1 1-1,1 0 1,-1 0 0,0-1 0,1 1-1,-1 0 1,1-1 0,-1 1 0,0-1 0,0 1-1,1 0 1,-1-1 0,0 0 0,0 1-1,1-1 1,-1 0 0,0 1 0,0-1-1,0 0 1,-1 1 0,0-2-16,1 1 0,-1-1-1,1 1 1,-1-1 0,1 1 0,0-1 0,-1 0-1,1 0 1,0 0 0,-1 0 0,1 0 0,0 0-1,0 0 1,-2-2 0,-1-2-32,0 0 0,1 0 1,0-1-1,-1 1 0,2-1 0,-1 1 0,-2-9 1,3 0 19,1 0 0,1 0 0,0 0 0,1 1 0,5-26 0,1-31 928,-9 76-736,-1-1-1,1 1 1,-1 0-1,0-1 0,-1 0 1,1 0-1,-6 6 1,1 1 60,0-2-155,0 1 0,0-1 0,-1-1 0,0 0 0,-17 14 1,20-19-58,1 0 1,-1-1 0,0 1-1,0-1 1,0 0 0,0-1-1,0 0 1,-1 1 0,1-2-1,-1 1 1,1-1 0,-10 1-1,15-2-6,-1 0 1,0-1-1,0 1 0,1 0 1,-1 0-1,0-1 0,1 1 0,-1-1 1,1 1-1,-1-1 0,1 0 1,-1 0-1,1 1 0,-1-1 0,1 0 1,0 0-1,-1-1 0,1 1 0,0 0 1,0 0-1,0-1 0,-2-2 1,1 0-4,0 0 0,1 0 0,-1 0 0,1 0 0,0 0 0,0-1 0,0 1 0,0-9 0,1-8-24,1 0 0,7-41 0,-6 51 18,6-41 3,-9 57 128,0 0 0,-1 0 0,1-1 0,-1 1 0,0 0 0,0-1 0,0 1 0,-1-1 0,0 0 0,0 0 0,0 0 0,0 0 0,-5 4 0,-3 4 182,-1-1 0,0-1 0,-14 10 0,1-5-214,0-1 0,-1-2 0,-1-1-1,0-1 1,0-1 0,-1-1 0,0-1 0,0-2 0,0-1 0,-46 1 0,16-5 76,-1-2 0,0-2 1,1-4-1,-67-16 0,21-11-168,106 36-781,-1 0-1,0 0 1,1 1-1,-1-1 1,0 0-1,0 0 1,0 1-1,0-1 1,0 0-1,0 1 1,0-1-1,-1 1 1,1-1-1,0 1 1,-1-1-1,1 4 1,-7 16-14573,4-8 11770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1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2348,'4'3'1644,"0"0"0,0 0 0,0-1 1,0 1-1,0-1 0,1 0 0,7 2 0,40 6 5230,57-9-2651,-82-3-3446,73-3 24,36-1-5032,-132 6 3171,0 0 0,0-1 1,0 1-1,0-1 0,0 0 1,0 0-1,-1 0 0,1-1 1,6-3-1,-2 2-2892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2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 1540,'-7'-34'22632,"8"39"-19482,0 8-3364,8 221 4932,-19 2-5079,7-183-132,-8 11-2898,5-43-734,-1-3-3891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2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207 442 2000,'-1'-4'1328,"1"1"0,0-1-1,-1 0 1,1 0 0,1 0 0,-1 0-1,0 1 1,1-1 0,0 0 0,0 0 0,0 1-1,0-1 1,1 0 0,3-6 0,-4 9-1031,0 0 1,0 0 0,0 0-1,0-1 1,0 1 0,0 0 0,0 0-1,0 1 1,1-1 0,-1 0 0,0 0-1,1 1 1,-1-1 0,1 0 0,-1 1-1,3-1 1,-2 1-224,0 0-1,0 0 1,1 0-1,-1 0 1,0 0-1,0 1 1,0-1-1,0 1 1,1-1-1,-1 1 1,0 0-1,0 0 1,0 0-1,2 2 1,-1-1-34,-1 0 1,1 1-1,-1-1 0,0 1 1,0-1-1,0 1 1,0 0-1,0 0 1,-1 0-1,1 0 1,-1 0-1,0 0 1,0 1-1,0-1 1,0 0-1,-1 1 1,1-1-1,-1 0 1,0 1-1,0-1 1,-1 6-1,0 6-42,0 0 0,-2 0-1,-5 21 1,5-27-202,-1 0 0,0 0-1,-1-1 1,1 1 0,-2-1 0,1 0 0,-1-1-1,0 0 1,-1 0 0,0 0 0,0 0 0,0-1 0,-13 8-1,14-10-294,-1 0 0,1-1 0,-1 0 0,0 0 0,0-1 0,0 1 0,0-1 0,-9 1 0,12-3-107,-1 1 0,0-1 1,1 0-1,-1-1 0,1 1 0,-1-1 1,1 0-1,-1 0 0,1 0 1,0 0-1,0-1 0,-1 0 1,-6-4-1,7 4 102,1-1 0,-1 0 0,1 0 0,0 0-1,0 0 1,0 0 0,0 0 0,1-1 0,-1 1 0,1-1 0,-3-6 0,2 3 57,1-1 0,-1 1 1,2-1-1,-1 1 0,-1-16 0,3-4 286,1 1 0,7-49 0,-4 49 114,35-199 2436,-20 151 1321,3 2 3707,-22 71-7100,0 0 1,0-1 0,0 1-1,1 0 1,-1 0 0,0 0-1,1 0 1,-1 0 0,1 0-1,-1 0 1,1 0 0,-1 0 0,1 0-1,0 0 1,-1 0 0,1 0-1,0 1 1,0-1 0,0 0-1,0 0 1,1 0 0,4 20 3267,-6 41-1478,-3-36-2124,-24 134 162,1-81-5169,21-66 1866,0 1 0,-1-1-1,-15 21 1,3-15-3889,9-11 3710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2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685 185 2716,'-9'-10'18799,"-4"15"-10748,2 1-8042,-7 3 248,1 0 0,0 2 0,1 0 0,0 0 0,1 2 0,-23 23 0,31-28-164,1 0 0,0 0 0,1 1-1,0 0 1,0-1 0,1 2 0,0-1 0,0 0 0,1 1 0,0 0-1,1 0 1,0-1 0,1 2 0,-1 18 0,3-12-297,1 0 1,1-1-1,1 1 0,0 0 1,0-1-1,2 0 0,12 25 1,11 33-419,-29-73 595,0 0-1,1 0 0,-1 0 1,0-1-1,0 1 1,0 0-1,0 0 0,0 0 1,0 0-1,0 0 1,0-1-1,0 1 0,0 0 1,0 0-1,-1 0 1,1 0-1,0 0 0,0-1 1,-1 1-1,1 0 1,-1 0-1,1-1 0,-1 1 1,1 0-1,-1-1 1,1 1-1,-1 0 0,0-1 1,0 1-1,-30 10-300,-36-12 200,66 1 117,-33-4-1,0-1 0,1-2 0,-1-2 1,2 0-1,-1-3 0,1 0 0,1-2 0,-46-29 1,71 39 7,0 0 0,0 0 0,1-1 0,-1 1 1,1-1-1,1-1 0,-1 1 0,1-1 0,0 1 1,0-1-1,0-1 0,1 1 0,0 0 0,-2-8 0,2 4-106,1 0-1,0 0 1,0 0-1,1 0 1,1-1-1,0 1 1,0 0-1,3-18 1,6-9-1583,1 0 0,1 1 1,3 0-1,19-39 0,-27 62 624,4-9-592,38-96-11685,-41 96 10391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33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44 2284,'9'-2'2704,"2"0"-99,0 0-449,4 0-448,3 0-372,-1 0-292,1 0-292,2-2-388,-3 2-472,-1-2-464,-1 0-492,-2-2-748,3 2-612,-5-2-328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1377 155 192,'6'1'2809,"-13"0"-2786,6-1-19,26-29 2947,-18 20 2382,-5 7-4668,14-9 8032,-21 36-5683,4-20-3314,-57 156 1895,-4 16-398,59-166-1159,-1-1 0,0 1 0,0-1 0,-2 0-1,-5 10 1,9-16-28,0-1-1,0 0 0,0 0 0,0-1 0,0 1 0,-1 0 0,1-1 1,-1 1-1,0-1 0,0 0 0,0 0 0,0 0 0,0 0 1,0-1-1,0 1 0,-1-1 0,1 0 0,0 1 0,-7 0 0,9-2-7,0 0-1,0-1 0,0 1 0,0 0 0,0 0 1,0-1-1,0 1 0,0 0 0,0-1 0,0 1 0,0-1 1,1 1-1,-1-1 0,0 1 0,0-1 0,1 0 1,-1 0-1,0 1 0,1-1 0,-1 0 0,0 0 1,1 0-1,-1 1 0,0-3 0,-7-30 9,8-32-68,7 6-196,3 0-1,20-66 0,-18 80 140,-9 34 96,2-12 21,1 0 0,1 0-1,1 1 1,1 0 0,16-30-1,-17 38 210,-7 15-77,-2 21-160,-1-3 36,-1 0-1,-1 0 1,0 0-1,-2-1 1,-11 29-1,0 1 48,12-30-17,-1-1 1,0 1-1,-2-1 0,0-1 0,-1 0 0,0 0 1,-1 0-1,-1-1 0,0-1 0,-1 0 1,-1-1-1,0 0 0,-1 0 0,0-2 0,-1 0 1,0 0-1,-23 10 0,0-3-22,-1-2 0,-1-2 1,0-1-1,-71 12 0,111-25-16,-1 0-1,0 0 1,0 0 0,0 1 0,1-1-1,-1 0 1,0 0 0,0 0 0,0 0 0,1-1-1,-1 1 1,0 0 0,0 0 0,0 0-1,1-1 1,-1 1 0,0 0 0,0-1-1,1 1 1,-1-1 0,0 1 0,1 0 0,-1-1-1,1 0 1,-1 1 0,0-1 0,1 1-1,-1-1 1,1 0 0,-1 1 0,0-2-1,1-1-1,-1 1 0,1-1 0,-1 0 0,1 1 0,0-1 0,0 1 0,0-1 0,1 0 0,-1 1 0,1-5 0,25-65-91,-24 66 76,2-1-12,-1 0 0,1 0 1,1 0-1,-1 1 0,1-1 0,0 1 0,11-10 0,-15 15 21,0 0 0,0 0 1,0 1-1,0-1 1,0 0-1,1 0 1,-1 1-1,0-1 1,0 1-1,1-1 0,-1 1 1,1 0-1,-1-1 1,0 1-1,1 0 1,-1 0-1,1 0 1,-1 0-1,0 0 0,2 0 1,-1 1 3,0 0 0,-1 0 0,1 0 1,0 1-1,-1-1 0,0 0 0,1 1 0,-1-1 0,0 0 0,0 1 1,1 0-1,-1-1 0,0 1 0,-1 0 0,1-1 0,0 1 1,0 0-1,-1 0 0,1 3 0,0 0 3,0 0 0,-1 0 0,0 0 0,0 0-1,-1 0 1,1 0 0,-1 0 0,0-1 0,0 1 0,-1 0 0,1 0 0,-1-1-1,0 1 1,0-1 0,-1 1 0,-4 5 0,-4 8 52,-2-1 0,-20 23-1,-8 2 57,-2-2 0,-88 64 0,-110 53-776,122-83-447,82-49 282,-59 35-2264,86-55 1569,-1 0-1,0-1 1,0 0 0,-12 2 0,12-6-784,3 0-645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4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285 16 1484,'0'-1'549,"0"0"-1,1 1 0,-1-1 1,0 0-1,1 0 0,-1 0 1,1 1-1,-1-1 1,1 0-1,-1 0 0,1 1 1,0-1-1,-1 1 0,1-1 1,0 0-1,0 1 1,-1 0-1,1-1 0,0 1 1,0-1-1,0 1 0,0 0 1,0 0-1,-1-1 1,1 1-1,0 0 0,1 0 1,27 8 4964,-22-4-5121,0 1 0,0 0 0,0 0 0,-1 0 0,8 8 0,-1 6-65,-1 0-1,0 1 1,-2 1 0,0 0 0,-1 0 0,8 34 0,11 21 393,-10-33-299,37 101 725,-50-128-1059,-1 0-1,0 0 1,-2 0-1,0 1 1,0-1-1,-3 34 1,1-46-78,-1 1 0,1-1 0,-1 0 0,0 1 0,-1-1 0,1 0 1,-1 0-1,0 0 0,0 0 0,0 0 0,0 0 0,-1-1 0,0 1 0,0-1 0,1 1 0,-2-1 1,1 0-1,-5 3 0,2-2-10,0-1 0,-1 0 0,1 0 0,-1 0 0,0-1 0,0 0 0,0 0 0,0 0 0,0-1 0,-10 0 0,-2-1-213,0 0 0,0-2 0,1 0 0,-1-1 0,1 0 0,0-2 0,-34-13 0,41 13-95,-1 0 0,1-1 0,0-1 0,0 0 0,1 0 0,-1-1 0,2-1 1,-15-14-1,20 17 219,-1 0 0,1 0 1,0 0-1,1 0 0,-1 0 0,2-1 1,-1 0-1,0 1 0,1-1 1,0 0-1,1 0 0,0 0 0,0 0 1,0 0-1,1-1 0,1-13 1,6-40 242,10-119 221,-12 59 4496,-36 186-1936,23-36-2843,2 0-1,0 1 1,2 0 0,0 44 0,13 120-233,-6-155 118,-3-35-263,1 0 1,-1 0-1,0 0 1,-1 0-1,1 0 0,-1 0 1,0 0-1,-1 4 1,1-7-198,1 1 1,-1-1 0,0 1-1,0-1 1,0 1 0,0-1-1,0 0 1,0 1-1,0-1 1,0 0 0,0 0-1,-1 0 1,1 0 0,-3 2-1,0-2-715,0 0 1,0 0-1,0 0 0,0 0 0,0-1 1,0 0-1,0 0 0,0 0 0,0 0 1,0 0-1,-1-1 0,1 0 0,0 0 1,-5-2-1,-10-2-2535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43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1668 62 56,'9'-14'18021,"-8"14"-17602,7 10 4606,-5 6-4460,0 0-1,-1-1 0,-1 1 1,0 18-1,0 6-305,2-8-191,-1-22-119,-1 0 0,0 0 0,-1 1 0,0-1 0,0 0 0,-1 0 0,0 0 0,-1 0 0,-3 11 0,5-20 17,0-1-1,-1 1 0,1-1 1,0 0-1,0 1 0,-1-1 1,1 1-1,0-1 0,0 0 1,-1 1-1,1-1 0,-1 0 1,1 1-1,0-1 0,-1 0 1,1 1-1,-1-1 0,1 0 1,0 0-1,-1 1 0,1-1 1,-1 0-1,1 0 0,-1 0 1,1 0-1,-1 0 0,1 0 1,-1 0-1,1 0 0,-1 0 1,1 0-1,-1 0 0,0 0 1,-17-11-723,-10-22-27,15 10 774,0 0-1,2-1 0,1-1 1,1 0-1,0-1 0,2 1 0,1-1 1,-4-50-1,6 61 846,-2 15-32,-8 22 490,1 1-789,3-14-366,0 0-1,0-1 1,0 0 0,-1-1 0,0 0 0,0 0-1,-1-1 1,0-1 0,-24 8 0,32-12-142,-1 0 1,0 0-1,0 0 1,0 0-1,0-1 1,0 0-1,0 0 1,0-1-1,0 1 1,0-1-1,0 0 1,-7-2-1,8 1-3,1 0 0,0 0 0,0 1 0,0-2 0,0 1 0,1 0 0,-1-1 0,1 1-1,-1-1 1,1 1 0,0-1 0,0 0 0,0 0 0,0 0 0,1-1 0,-1 1 0,1 0 0,0-1 0,-2-5 0,1-28-87,-1-4 81,1 42 20,-1-1 1,1 1-1,-1 0 0,1 0 1,0 0-1,-1 0 0,1 0 1,0 1-1,0-1 1,0 1-1,0-1 0,-2 3 1,-2 1 21,-33 17 363,-1-1-1,-1-2 1,0-2 0,-1-2 0,-1-2 0,0-1 0,-1-3 0,0-1 0,-79 3 0,-76-5 38,-262-25-1,451 19-429,6 0 0,0 0 0,-1-1 0,1 1 0,-1-1 0,1 0 0,-1 0 0,1 0 0,-8-4 0,20 2-2698,34-1-9448,-40 3 11494,-1 1 0,1 0 0,0 0-1,-1 0 1,1 0 0,-1 0 0,1 0 0,0 1 0,-1-1 0,1 0 0,-1 1-1,1-1 1,-1 1 0,1 0 0,-1 0 0,1-1 0,-1 1 0,2 2 0,6 4-3201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43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13 155 1932,'-12'19'4246,"12"9"14736,0-28-18636,1 0 0,-1 0 0,0 0 0,1 1 0,-1-1 0,1 0 0,-1 0 0,1 0-1,27-3 4149,-25 3-4694,0-1-1,0 0 1,0 0 0,-1 0-1,1 0 1,0 0 0,-1-1 0,1 1-1,-1-1 1,1 0 0,-1 0-1,4-3 1,-5 3-363,1 0-1,-1 0 0,1-1 1,-1 1-1,0-1 1,0 0-1,0 1 1,0-1-1,0 0 1,-1 1-1,1-1 1,-1 0-1,0 0 1,0 0-1,0 1 1,0-1-1,-1-4 1,0-3-1608,-1 1 0,-1-1 0,0 1 0,-5-14 0,-10-13-1698,3 4 13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43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99 171 1096,'-3'-4'659,"0"0"0,0 0 0,1 0 0,0 0 0,0-1 0,0 1-1,0-1 1,1 0 0,-1 1 0,1-1 0,0 0 0,1 0 0,-1 0 0,1 1 0,0-1 0,0 0 0,1 0-1,1-8 1,-1 9-122,1 1 0,-1 0 1,1 0-1,0-1 0,-1 2 0,2-1 0,-1 0 0,0 0 0,0 0 0,1 1 0,0 0 0,-1-1 0,5-2 0,35-13 1426,-26 13-1491,1 2 0,0 0 0,1 1 0,-1 1 0,0 0 0,23 3 1,-32-2-438,0 1 1,1 0 0,-1 1 0,1-1 0,-1 2-1,0-1 1,0 1 0,0 0 0,-1 1-1,1 0 1,-1 0 0,0 1 0,0 0 0,11 9-1,-16-11-32,1 0-1,-1 0 0,0 0 1,0 0-1,0 0 0,-1 1 0,1-1 1,-1 1-1,0-1 0,0 1 0,0-1 1,0 1-1,0 0 0,-1-1 1,0 1-1,0 0 0,0 4 0,-1-1-2,0 0 0,-1-1-1,0 1 1,0 0-1,0 0 1,-1-1 0,0 1-1,-6 8 1,-4 4-1,-1 0 1,0-1-1,-2-1 1,-25 22-1,0-5 15,-53 33-1,51-38-5,-46 40-1,83-64 20,1 0 1,0 0-1,0 1 0,1-1 0,0 1 1,0 0-1,0 0 0,0 1 0,1-1 1,0 1-1,-2 8 0,4-13 26,1 1-1,0-1 1,-1 1 0,1 0 0,0-1-1,0 1 1,0-1 0,1 1-1,-1-1 1,1 1 0,-1 0-1,1-1 1,0 0 0,0 1 0,0-1-1,0 0 1,1 1 0,-1-1-1,0 0 1,1 0 0,0 0 0,-1 0-1,1 0 1,0 0 0,0-1-1,0 1 1,0-1 0,0 1-1,1-1 1,-1 0 0,0 0 0,1 0-1,3 2 1,12 3 148,-1-1 0,1 0 0,1-1-1,-1-1 1,0-1 0,1 0 0,0-2 0,21-1 0,154-25-1745,-143 18-129,-41 4 1439,1-5-7078,-11 9 6999,0-1 0,1 1 1,-1-1-1,0 1 0,0-1 0,0 1 0,0-1 0,0 0 1,0 1-1,0-1 0,0 1 0,-1-1 0,1 1 0,0-1 1,0 1-1,0-1 0,0 1 0,-1-1 0,1 1 0,0-1 1,-1 1-1,1-1 0,0 1 0,-1-1 0,1 1 0,-1 0 1,1-1-1,0 1 0,-1 0 0,1-1 0,-1 1 1,1 0-1,-1 0 0,1-1 0,-1 1 0,1 0 0,-1 0 1,1 0-1,-1 0 0,0 0 0,1 0 0,-1 0 0,0 0 1,-13-3-3343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44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 98 3676,'3'-14'10329,"4"-1"-3703,16-14-1215,-17 24-5223,0-1-1,0 1 1,1 1 0,-1-1 0,1 1 0,12-5 0,-18 8-183,0 1-1,0 0 1,0 0-1,0-1 1,1 1-1,-1 0 1,0 0-1,0 0 1,0 0 0,0 0-1,0 1 1,0-1-1,0 0 1,0 0-1,1 1 1,-1-1-1,0 0 1,0 1-1,0-1 1,0 1-1,-1 0 1,1-1-1,2 3 1,16 25 68,-15-17-42,0-1 1,-1 1 0,4 21 0,-7-21-21,0 0-1,0-1 1,-1 1 0,-1 0 0,1-1 0,-2 1 0,1-1-1,-1 0 1,-1 0 0,0 0 0,-1 0 0,0 0-1,0-1 1,-1 0 0,0 0 0,0-1 0,-1 0 0,-12 12-1,2-4-475,0 0 0,-1-2 0,0 0 0,-2-1 0,1-1-1,-2 0 1,-31 12 0,48-22-2,1-1-1,-1 1 0,0-1 1,1 0-1,-1 0 1,0 0-1,0-1 1,0 1-1,0-1 0,0 0 1,0 0-1,0 0 1,0-1-1,0 1 0,0-1 1,-5-2-1,6 1 1,0 1 0,1-1 0,0 0 0,-1-1 0,1 1 0,0 0 0,0-1 0,0 1 0,0-1 0,1 1 0,-1-1 0,1 0 0,-1 0 0,1 0 0,0 0 0,0 0 0,0 0 0,1 0 0,-1 0 0,1 0 0,-1-4 0,-2-54-3553,3 36 2537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44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122 110 1820,'2'-23'2760,"5"-27"3003,-6 48-5166,-1-1 0,1 1-1,-1-1 1,1 1 0,0-1-1,0 1 1,0 0 0,1 0 0,-1-1-1,1 1 1,-1 0 0,1 0-1,-1 0 1,3-2 0,-3 4-451,0 0 1,0 0 0,-1 0-1,1-1 1,0 1 0,0 0-1,-1 0 1,1 1 0,0-1-1,-1 0 1,1 0-1,0 0 1,0 0 0,-1 0-1,1 1 1,0-1 0,-1 0-1,1 1 1,-1-1 0,1 1-1,0-1 1,-1 0-1,1 1 1,-1-1 0,1 1-1,-1 0 1,1-1 0,-1 1-1,1-1 1,-1 1 0,0 0-1,1-1 1,-1 1-1,0 0 1,0-1 0,1 1-1,-1 0 1,0-1 0,0 1-1,0 0 1,0 0 0,9 33 1905,-3 8-960,-3 1 0,-2 47 0,-15 85-2437,12-163 616,0-1 1,-1 0-1,0 1 0,0-1 0,-1 0 1,-1-1-1,0 1 0,0-1 0,-12 16 1,11-19-812,0 1-1,-1-1 1,0 0 0,0-1 0,-1 0 0,0 0 0,0 0 0,0-1 0,0-1 0,-1 1 0,-16 5 0,5-4-1432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44.8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701 132 2832,'4'0'16425,"-4"16"-11926,-5-7-3751,1 1 0,-2-1 1,1 0-1,-1-1 1,-1 1-1,-12 12 1,-51 40 1048,57-52-1778,1 0 1,0 1-1,0 0 1,2 1-1,-1 0 1,1 1 0,1 0-1,0 0 1,0 1-1,-10 23 1,17-30-29,0-1 0,1 0 0,0 1 1,0-1-1,0 0 0,1 1 0,0-1 0,0 1 0,0-1 1,1 1-1,-1-1 0,1 1 0,1-1 0,-1 0 0,4 8 1,2 3-127,1-1 1,1 1 0,16 20 0,-15-23-184,-1 0 0,0 1 1,12 27-1,-21-40 300,0 0-1,1 0 1,-1 0 0,0 0-1,0 0 1,1 1-1,-1-1 1,0 0 0,0 0-1,0 0 1,-1 0 0,1 0-1,0 0 1,0 1-1,0-1 1,-1 0 0,1 0-1,-1 0 1,1 0 0,-1 0-1,1 0 1,-1 0-1,0 0 1,0 1 0,-2 0-2,1 0 0,0 0 0,-1 0 0,0 0 1,1-1-1,-1 1 0,0-1 0,-5 3 0,-59 11-25,43-14 76,0 0-1,0-2 1,0 0-1,0-2 1,0-1-1,0-1 0,1 0 1,0-2-1,0-1 1,1-1-1,-1 0 1,2-2-1,0-1 1,0 0-1,-27-23 1,43 30 28,-1 0 1,1 0-1,0-1 0,0 0 1,1 0-1,0 0 1,0-1-1,0 1 1,1-1-1,0 0 0,0 0 1,1 0-1,-3-13 1,3 8-26,1 0 0,0 0 0,1-1 0,0 1 0,1 0 0,0-1 0,6-19 0,5-7-419,2 0 0,1 0-1,38-66 1,-43 85-271,2 2 0,0-1 1,1 2-1,16-17 0,3 4-3800,3 5-4504,-35 24 8773,0 1-1,0-1 1,0 0-1,0 1 1,0-1-1,-1 1 1,1-1-1,0 1 1,0-1-1,0 1 1,-1-1-1,1 1 1,0-1 0,-1 1-1,1-1 1,0 1-1,-1-1 1,1 1-1,-1 0 1,1-1-1,0 1 1,-1 0-1,1-1 1,-1 1-1,1 0 1,-1-1-1,1 1 1,-1 0-1,0 0 1,1 0 0,-1 0-1,1 0 1,-1-1-1,1 1 1,-1 0-1,-1 0 1,-25-9-3017,16 8 1725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51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911 57 2604,'18'-18'13140,"-17"18"-12946,-1 0-1,0-1 1,0 1 0,1 0-1,-1 0 1,0 0 0,1 0-1,-1 0 1,0 0 0,1 0-1,-1 0 1,0 0 0,0 0-1,1 0 1,-1 0 0,0 0-1,1 0 1,-1 0-1,0 0 1,1 0 0,-1 0-1,0 0 1,1 1 0,-1-1-1,0 0 1,0 0 0,1 0-1,-1 0 1,0 1 0,0-1-1,0 0 1,1 0 0,-1 1-1,0-1 1,1 1-1,7 40 3268,-7-31-3407,0-1 140,-1 1 0,0-1 1,0 1-1,-1-1 0,0 1 1,0-1-1,-1 1 1,-1-1-1,1 0 0,-7 15 1,7-21-201,0 1 1,0-1 0,0 0 0,-1 0-1,1 1 1,-1-2 0,1 1 0,-1 0 0,0 0-1,0-1 1,-1 0 0,1 1 0,0-1-1,-1-1 1,1 1 0,-1 0 0,0-1-1,1 0 1,-1 1 0,0-2 0,0 1 0,0 0-1,0-1 1,1 0 0,-1 0 0,0 0-1,0 0 1,-6-1 0,-5-2-202,-1-1 1,0-1 0,1 0-1,0-1 1,0 0-1,0-1 1,1-1-1,0 0 1,0-1-1,-14-13 1,16 13 115,2-1-1,-1 0 1,1 0 0,0-1-1,1 0 1,1-1 0,0 0-1,0 0 1,1-1 0,1 0-1,-9-23 1,9 19-27,1 15 222,-4 25 519,-1 7 91,5-22-608,0 0 0,0 0 1,-1-1-1,-1 0 0,1 0 1,-1 0-1,0-1 0,-1 0 0,1-1 1,-1 1-1,0-1 0,-1-1 1,1 0-1,-1 0 0,0 0 1,0-1-1,0-1 0,0 1 0,0-2 1,-15 2-1,-12 1-95,0-3 0,1 0 0,-1-3 0,-37-6 0,19-5 20,44 10 129,1 0-1,-1 0 1,0 1-1,-17-1 1,49 39 665,4 14 29,-3 1 0,27 84 0,17 114-833,-44-158-53,-20-69 44,-2-21-317,-1-1 0,0 1-1,0 0 1,0-1-1,0 1 1,0 0 0,0-1-1,0 1 1,-1 0 0,1-1-1,0 1 1,0-1 0,0 1-1,-1 0 1,1-1 0,0 1-1,-1-1 1,1 1 0,0-1-1,-1 1 1,1-1 0,-1 1-1,1-1 1,-1 1 0,0 0-1,-1-1-501,0 0 0,1-1-1,-1 1 1,0 0 0,0 0 0,0-1-1,1 1 1,-1-1 0,0 0 0,0 1-1,1-1 1,-1 0 0,1 0 0,-1 0-1,1 0 1,-1 0 0,1-1 0,-1 1-1,0-2 1,-12-7-3165,-1-2 192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52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529 481 2244,'10'-7'15472,"8"0"-7385,3 1-5189,43-6-4210,-43 14 3184,-19-2-1863,-1 1 0,1-1 0,0 1 0,0-1 0,0 1-1,0 0 1,-1 0 0,1 0 0,0 0 0,-1 0 0,1 0 0,-1 0-1,1 1 1,-1-1 0,0 0 0,1 1 0,-1-1 0,0 1 0,0 0 0,0-1-1,0 1 1,0 0 0,1 2 0,-2-1-1,1 0 0,-1 0 0,0 1 0,0-1 0,0 0 0,-1 0 0,1 1 0,-1-1-1,1 0 1,-1 0 0,0 0 0,-3 6 0,-1 1-1,0 0 0,-1 0 0,-1 0-1,1-1 1,-2 0 0,-13 15 0,6-13-265,0 0 1,0-1 0,-1-1-1,0 0 1,-1-1-1,0-1 1,-19 6 0,0-2-2161,0-2 1,-58 7-1,80-14 1198,0-1 1,-1 0-1,1-1 0,-1-1 0,1 0 0,0-1 0,-1-1 1,1 0-1,-18-7 0,26 8 885,0-1 0,1 1 0,0-2 1,0 1-1,0 0 0,0-1 0,0 0 0,1 0 0,-1-1 0,-4-6 1,5 6 375,1-1 1,0 1-1,0-1 1,0 0 0,1 0-1,0 0 1,0 0 0,1 0-1,0 0 1,0-1-1,-1-9 1,3-23 272,2 1-1,1 0 1,16-68-1,-2 15 573,-8 29 442,10-60 4113,-4 41 4715,-12 77-7702,0 11-999,2 14 71,-24 266 1810,19-250-3762,0-9-1055,-2 0 0,-4 37-1,4-59 1207,0 1 0,-1 0 0,0-1 0,0 1 0,0-1 0,-1 1 0,0-1-1,0 0 1,0 0 0,-1 0 0,0-1 0,0 1 0,0-1 0,-9 8 0,9-11-613,1 0 1,0 0-1,-1 0 0,1 0 1,-1-1-1,0 1 1,0-1-1,1 0 0,-1-1 1,0 1-1,0 0 0,0-1 1,0 0-1,0 0 1,0 0-1,1-1 0,-1 1 1,0-1-1,0 0 1,0 0-1,1 0 0,-6-3 1,-6-1-2081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52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763 325 1596,'-42'-6'11363,"-2"4"-3788,31 2-6101,0 1 1,0 1 0,0 0-1,-22 7 1,29-7-1349,-1 0-1,1 1 1,-1-1 0,1 2 0,0-1 0,0 0 0,0 1 0,1 0 0,-1 1 0,1-1 0,0 1 0,0 0 0,1 0 0,-1 1 0,1-1 0,0 1 0,1 0 0,0 0 0,-1 0 0,2 1 0,-1-1 0,-2 12-1,2-8-113,1 0 0,1 0-1,0 1 1,0-1-1,1 0 1,0 0 0,1 0-1,0 0 1,0 0-1,4 12 1,-2-15-37,0 0 1,0 1-1,1-1 1,0-1-1,0 1 0,1-1 1,-1 1-1,2-1 1,-1 0-1,1-1 1,-1 0-1,1 0 0,12 8 1,90 51-881,-67-41 51,61 44-1,-102-66 845,1-1 0,0 0 0,0 1 0,0-1 0,-1 1 0,1-1 0,0 1 0,-1 0 0,1-1 0,-1 1 0,1 0 0,-1-1 0,1 1 0,-1 0 0,1 0 0,-1-1 1,1 1-1,-1 0 0,0 0 0,0 0 0,1 0 0,-1-1 0,0 1 0,0 0 0,0 0 0,0 0 0,0 0 0,0 0 0,0 0 0,0-1 0,0 1 0,-1 1 0,0 0 4,-1 0 0,1-1 0,-1 0 1,1 1-1,-1-1 0,1 0 0,-1 0 0,0 0 1,0 0-1,0 0 0,0 0 0,1 0 0,-4 0 1,-64 13 29,11-10-29,1-2 0,0-3 0,-86-12 0,100 7 128,0-3 0,0-1 0,1-3 0,1-1 0,-47-22 0,81 32-43,-1 0 1,1 0-1,0-1 0,0 1 0,0-2 1,1 1-1,-1-1 0,1 0 0,1 0 1,-1 0-1,-5-11 0,7 11-50,1 0 1,1-1-1,-1 1 0,1-1 1,0 0-1,1 1 0,0-1 1,0 0-1,0 0 0,1 0 0,0 0 1,0 0-1,1 0 0,1-8 1,6-26-375,2 1 0,2 1 1,1 0-1,29-59 0,94-139-8092,-104 194 3454,6-12-6496,-35 49 9578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532 209 260,'42'-17'6646,"-32"12"-4695,1 1 1,-1 0-1,1 0 1,-1 1-1,1 0 1,0 1-1,12-1 0,-61 40 471,11-22-2281,0-2 1,0 0-1,-2-2 1,1-1-1,-1-1 1,-48 8 0,25-9-166,0-3 0,-102-2 0,143-3 12,0 0-1,1-2 0,-1 1 0,0-1 0,1-1 0,0 0 1,-13-5-1,21 7 3,0 0 1,0 0-1,0-1 1,0 1-1,0 0 1,0-1-1,0 1 1,1-1-1,-1 0 1,0 1-1,1-1 0,-1 0 1,1 0-1,0 0 1,0 0-1,0 0 1,0 0-1,0-1 1,0 1-1,1 0 1,-1 0-1,1-1 1,-1 1-1,1 0 1,0-1-1,0 1 1,0 0-1,0-1 1,0 1-1,0 0 1,1-1-1,-1 1 0,1 0 1,0 0-1,0-1 1,0 1-1,0 0 1,1-2-1,8-17-149,1 0-1,1 1 1,24-31-1,-27 40 16,0 1-1,0 0 0,1 0 1,0 1-1,1 0 0,0 1 1,19-11-1,-6 12-286,-23 6 201,0 1 0,0 0 0,0 0-1,0 0 1,0 0 0,-1 1-1,1-1 1,0 0 0,0 0 0,0 0-1,0 1 1,-1-1 0,1 0 0,0 1-1,0-1 1,-1 1 0,1-1-1,0 1 1,0-1 0,-1 1 0,1-1-1,-1 1 1,1 0 0,0-1 0,0 2-1,-1-1-211,0 1 1,0 0-1,1-1 0,-1 1 0,0-1 0,-1 1 1,1 0-1,0-1 0,0 1 0,-1-1 0,1 1 1,-1 0-1,1-1 0,-1 1 0,1-1 0,-1 0 1,0 1-1,0-1 0,0 1 0,0-1 0,0 0 1,0 0-1,0 0 0,-1 0 0,1 0 0,0 0 1,0 0-1,-3 1 0,-14 12-2581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3:53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4 68,'-6'5'4294,"-19"18"5781,24-23-9675,0 1-1,0 0 1,1-1 0,-1 1 0,0 0 0,1 0 0,-1-1-1,0 1 1,1 0 0,-1 0 0,1 0 0,0 0 0,-1 0-1,1 0 1,-1 0 0,1 0 0,0 0 0,0 0 0,0 0-1,0 0 1,0 0 0,0 2 0,1-2-354,0 0 1,1 1-1,-1-1 0,1 0 1,-1 0-1,1 0 1,0 0-1,-1-1 1,1 1-1,0 0 0,-1-1 1,1 1-1,0-1 1,0 1-1,0-1 0,0 0 1,-1 0-1,1 0 1,0 0-1,0 0 1,0 0-1,0 0 0,1-1 1,45-10-5460,38-30-9513,-60 27 11162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1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355 21 1168,'-2'-11'19376,"-5"13"-14325,-2 1-1316,9-3-3515,-6-4 2997,6 6-3217,0 0 0,0-3 0,2 0 0,-2-1 0,0 1 0,2 0 0,0 1 0,-2-2 0,1 1 0,1 0 0,-1 1 0,-1-1 0,-1 0 0,1 1 0,0 0 0,0 0 0,0 0 0,0 0 0,0 0 0,0 0 0,0 0 0,0 0 0,1 0 0,-1 0 0,0 0 0,0 0 0,0-1 0,0 1 0,0 0 0,0 0 0,0 0 0,0 0 0,0 0 0,0 0 0,0 0 0,0 0 0,0 0 0,0 0 0,0 0 0,0 0 0,0 0 0,0-1 0,0 1 0,0 0 0,0 0 0,0 0 0,0 0 0,0 0 0,0 0 0,0 0 0,0 0 0,0 0 0,0 0 0,0 0 0,0 0 0,-17 2 0,18-1 0,-6 3 0,5-3 0,-5 1 0,4-2 0,2 0 0,-34-2 0,40 2 0,-6 0 0,-4 14 0,1-7 0,0 0 0,0 0 0,0 0 0,-1-1 0,0 1 0,-5 8 0,-3 9 0,-18 46 0,-23 58 0,-37 139 0,64-174 0,5 1 0,-14 157 0,29-156 0,13-102 0,0 0 0,1 0 0,-1 1 0,13-7 0,47-19-2310,-31 17-2140,1 3-1,0 1 1,52-9-1,0 9-432,-38 7 443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1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87 202 2580,'-8'-7'19881,"3"43"-15156,4 34-6005,2-49 3405,-1-15-2047,1 1-1,-1 0 0,2-1 1,-1 1-1,1-1 0,0 1 0,0-1 1,0 0-1,1 0 0,0 0 1,0 0-1,1 0 0,0 0 1,0-1-1,0 0 0,0 0 1,10 8-1,-8-9-61,0 0 0,0-1 0,1 1 0,0-1 0,-1-1 0,1 1 0,0-1 0,0-1 0,1 1 0,-1-1 0,0 0 0,0-1 0,1 1 0,-1-2 0,0 1 0,10-2 0,-6 0-7,-1 1 0,0-2 0,1 1 0,-1-1 0,-1-1 0,1 0 0,0 0 0,-1-1 0,0 0 0,0 0 0,0-1 0,12-12 0,-12 9-6,-1 0-1,-1 0 1,0-1 0,0 0 0,-1 0-1,0-1 1,-1 0 0,0 0 0,-1 0-1,5-21 1,-4 17-10,-2-1 0,0 0 1,-1 0-1,0 0 0,-1 0 0,-1 0 0,-1 0 0,-2-20 0,2 31 4,0 0 0,-1-1 0,1 1 0,-1 0 0,0 0 0,-1 0 0,1 0 0,-1 1 0,0-1 0,0 0 0,0 1 0,-1 0 0,1 0 0,-1 0-1,0 0 1,0 1 0,-1-1 0,1 1 0,-1 0 0,1 1 0,-1-1 0,0 1 0,0 0 0,0 0 0,0 0 0,-1 1 0,-8-2 0,-4 1-1,1 2 1,-1 0 0,1 1-1,-1 0 1,1 2 0,0 0-1,0 1 1,0 0 0,0 2-1,1 0 1,-1 0 0,2 2-1,-1 0 1,1 1 0,0 0-1,1 2 1,0-1 0,1 2-1,-13 13 1,22-21-10,0 0 0,1 0 0,0 0 1,0 1-1,0-1 0,1 1 0,-1-1 0,1 1 0,0 0 1,0 0-1,1 0 0,0 0 0,0 1 0,0-1 0,0 0 0,1 0 1,0 9-1,1-10-119,0 0 0,0 0 1,0-1-1,0 1 0,1 0 1,0-1-1,0 1 0,0-1 0,0 1 1,0-1-1,1 0 0,-1 0 1,1 0-1,0-1 0,0 1 1,0-1-1,0 1 0,0-1 1,1 0-1,-1 0 0,1 0 0,-1-1 1,1 1-1,4 0 0,41 8-4755,24-14-7111,-40 0 6599,-10 2 1987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2.1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25 1232,'5'-24'25527,"-5"23"-25172,-2 5 44,0-1 1,0 1 0,1 0-1,0 0 1,0 0 0,0 0-1,0 0 1,0 0-1,1 0 1,0 0 0,0 6-1,-2 13 389,-54 184-701,35-142-95,-20 118-1,25-38 9,3 177 0,12-195 0,1-118 0,0-8 0,14-21 0,57-32-3993,42-17-9954,-2 2 3985,-83 47 5569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2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88 152,'-5'-12'12983,"5"11"-12632,13-15 7069,-11 14-6680,0 0 1,1 0 0,-1 1-1,1-1 1,0 0-1,-1 1 1,1 0-1,0-1 1,0 1 0,0 0-1,5 0 1,210 32 259,169 18 974,-353-46-1974,69 7 0,1-5 0,159-13 0,-228 0-2746,-31 6 1592,1 0 1,-1 0-1,0-1 1,-1 1 0,1-1-1,0 0 1,-1 0-1,1 0 1,-1 0 0,0-1-1,0 1 1,0-1 0,-1 0-1,1 1 1,-1-1-1,0-1 1,2-5 0,7-32-4054,-9 25 1566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 1320,'1'21'10516,"2"1"-3670,3 11-1339,1 1-3675,7 38 592,-10-41-1997,-1 0 0,-2 1 0,-1-1 0,-2 0 0,-1 0 0,-1 0 0,-11 37 0,10-49-549,-1-1-1,-1 1 0,-1-2 0,-1 1 0,0-1 0,-2 0 0,1-1 0,-2 0 1,0-1-1,-1 0 0,-1-1 0,-26 22 0,13-16-3441,-54 29 0,-35 5-15581,96-46 15306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3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15 116 1324,'-1'-8'1831,"0"0"1,0 0-1,1-1 0,0 1 0,1 0 0,0 0 0,0 0 1,1 0-1,0 0 0,0 0 0,1 1 0,5-12 1,-7 19-1691,0 0 1,0-1-1,0 1 0,0 0 1,0 0-1,-1 0 1,1 0-1,0 0 1,0 1-1,0-1 1,0 0-1,0 0 0,0 0 1,0 1-1,0-1 1,-1 1-1,1-1 1,0 0-1,0 1 1,-1-1-1,1 1 0,0 0 1,0-1-1,-1 1 1,1 0-1,-1-1 1,1 1-1,0 0 1,-1 0-1,1 1 0,23 24 1075,-1 8-950,-1 1-1,-2 1 1,-1 0 0,-2 2-1,12 40 1,24 50 177,-28-75-443,35 79 0,-54-116 0,0 0 0,-2 0 0,0 1 0,0-1 0,-2 1 0,1 19 0,-3-33 0,0-1 0,0 1 0,0 0 0,0-1 0,-1 1 0,1 0 0,-1-1 0,0 1 0,0-1 0,0 1 0,0-1 0,0 1 0,0-1 0,-1 0 0,1 0 0,-1 0 0,0 0 0,1 0 0,-1 0 0,0 0 0,0 0 0,-4 2 0,1-1 0,0-1 0,0 0 0,0 0 0,0-1 0,-1 0 0,1 1 0,0-2 0,-1 1 0,1-1 0,-10 0 0,-1-1 0,0 0 0,1-2 0,-1 0 0,1-1 0,-1 0 0,1-1 0,-15-8 0,18 7 0,0 0 0,0-1 0,0-1 0,1 0 0,0-1 0,1 0 0,0 0 0,0-1 0,-8-12 0,14 17 0,1 0 0,0 0 0,1 0 0,-1-1 0,1 1 0,0-1 0,0 0 0,1 1 0,-1-1 0,1 0 0,1 0 0,-1 0 0,1 0 0,0 0 0,0 0 0,1 0 0,0 0 0,0 0 0,0 1 0,1-1 0,0 0 0,0 1 0,4-8 0,4-10 0,2 1 0,0 0 0,2 1 0,0 1 0,2 0 0,0 0 0,1 2 0,1 0 0,30-23 0,-47 40-204,1 0 0,-1 0-1,1 0 1,-1 0 0,0 0 0,1 1-1,-1-1 1,1 1 0,0-1 0,-1 1-1,1-1 1,-1 1 0,1 0 0,0 0-1,-1 0 1,1 0 0,0 0 0,-1 0-1,1 0 1,-1 1 0,1-1 0,0 0-1,2 2 1,-4-2 63,0 1 0,1-1 0,-1 0 0,1 1 0,-1-1 0,0 0 1,1 1-1,-1-1 0,0 1 0,0-1 0,1 1 0,-1-1 0,0 1 0,0-1 0,0 0 0,0 1 0,1-1 0,-1 1 0,0-1 0,0 1 0,0 0 0,0-1 1,0 1-1,0-1 0,0 1 0,-1 0 0,-13 19-2503,-49 20-12262,41-27 11136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4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2077 500 3244,'-1'-1'571,"1"0"0,0 0-1,-1 0 1,1 1-1,0-1 1,0 0 0,0 0-1,0 0 1,0 0 0,0 1-1,0-1 1,0 0 0,0 0-1,0 0 1,1 0 0,-1 1-1,0-1 1,1 0-1,-1 0 1,0 0 0,1 1-1,0-2 1,17-19 4871,23-10-1939,-30 25-3031,0 0-1,0 1 1,0 0-1,0 0 1,1 1-1,0 1 1,0 0-1,14-2 1,-24 5-400,1 0 1,0 0-1,-1 0 1,1 0-1,0 0 1,-1 0-1,1 1 1,-1-1-1,1 1 0,0 0 1,-1 0-1,0 0 1,1 0-1,-1 0 1,1 0-1,-1 1 1,4 2-1,-5-1-33,1-1 1,0 1-1,-1-1 0,0 1 0,0 0 1,0-1-1,0 1 0,0 0 0,0 0 1,-1 0-1,1 0 0,-1 0 0,0 0 1,0 0-1,0 0 0,0 0 0,0-1 0,-1 1 1,1 0-1,-2 3 0,-1 5 5,0-1 0,-1 0 0,0 1 0,-1-1 0,0-1 0,-1 1 0,0-1-1,0 0 1,-1 0 0,0-1 0,0 0 0,-1 0 0,0-1 0,-10 8 0,-6 2-180,0 0 0,-1-2 0,-1 0 0,-29 11 0,20-12-879,0 0-1,-44 10 1,69-21 459,0-1 1,0 0-1,-1-1 0,1 0 0,0-1 0,-1 0 1,1 0-1,-1-1 0,1 0 0,0-1 0,0 0 1,0-1-1,-11-4 0,14 3-73,0 0 0,1 0 0,0 0 1,0-1-1,0 0 0,0 0 0,1-1 0,-1 1 1,-6-11-1,5 4 192,0 1 0,0-1 1,1-1-1,-8-24 0,7 11 453,0 0 0,2-1 0,2 0 0,-2-51 0,-3-151 3572,-3 77 4471,6 120-555,5 49-6393,10 140-1041,-5-118-72,-1 0 0,-3 0 0,-1 1 1,-1-1-1,-9 45 0,8-77-745,0 0 0,0 0 0,-1-1-1,0 0 1,0 1 0,0-1 0,-1 0 0,0-1 0,-8 10-1,9-12 347,1 0-1,-1-1 1,1 1-1,-1-1 0,0 0 1,0 0-1,0 0 0,0 0 1,0-1-1,0 1 0,-1-1 1,1 0-1,0 0 0,-1 0 1,1 0-1,-1-1 0,1 1 1,-1-1-1,0 0 1,-5 0-1,8-1 169,0 1 0,0 0 0,0-1 0,0 0 0,0 1 1,0-1-1,0 0 0,0 1 0,0-1 0,0 0 0,1 0 0,-1 0 0,0 0 0,0 0 1,1 0-1,-1 0 0,0 0 0,1 0 0,-1 0 0,1 0 0,0 0 0,-1-1 1,1 1-1,0 0 0,0 0 0,0 0 0,-1 0 0,1-1 0,1 1 0,-1-1 0,3-44-66,-2 35 449,0-57 5537,-11 25 4278,10 43-9809,-1-1 1,1 1 0,-1-1 0,0 1 0,1 0 0,-1-1 0,0 1-1,1 0 1,-1-1 0,0 1 0,1 0 0,-1 0 0,0 0-1,0-1 1,1 1 0,-1 0 0,0 0 0,0 0 0,1 0 0,-1 0-1,0 1 1,1-1 0,-1 0 0,0 0 0,0 0 0,1 1-1,-1-1 1,0 0 0,1 1 0,-2 0 0,-25 11 729,24-11-546,-17 10-186,1 0-1,0 2 1,1 0-1,1 1 1,0 0-1,1 2 1,0 0-1,1 1 1,-23 35-1,35-48-153,1 0 0,0 0 0,0 0 0,1 1 0,-1-1 0,1 1 0,0-1 0,0 1 0,1 0 0,-1-1 0,1 1 0,0 0 0,1 8 0,2 2 0,0-1 0,1 0 0,6 15 0,-6-21 0,0 1 0,-1 0 0,-1-1 0,0 1 0,0 0 0,0 0 0,-1 0 0,-1 1 0,1-1 0,-2 10 0,0-18 0,1 0 0,-1 0 0,0 0 0,0 0 0,0 0 0,0-1 0,1 1 0,-1 0 0,0 0 0,0-1 0,-1 1 0,1 0 0,0-1 0,0 0 0,0 1 0,0-1 0,0 1 0,-1-1 0,1 0 0,0 0 0,0 0 0,0 0 0,-1 0 0,1 0 0,0 0 0,0 0 0,-1 0 0,-1-1 0,-39-5 0,41 6 0,-64-19 0,1-2 0,-111-53 0,136 56 0,-737-395 0,772 411 0,-30-20 0,32 21 0,0-1 0,1 1 0,-1 0 0,1 0 0,-1-1 0,1 1 0,0-1 0,-1 1 0,1-1 0,0 0 0,0 1 0,0-1 0,0 0 0,1 0 0,-1 1 0,-1-5 0,10 2 0,1 1 0,-1-1 0,1 2 0,-1-1 0,1 1 0,9-1 0,44-10-2300,-38 6-1219,0-1 0,0 0 0,0-2-1,33-20 1,5-11-1153,-38 25 786,-4 0 249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5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1 976,'40'1'13201,"0"3"-5060,40 7-1607,60 4-4291,-102-12-2129,25-1-751,-23-5-2972,-27-2-292,-13 4 3516,1 1 0,-1 0-1,1-1 1,-1 1 0,0-1 0,1 1-1,-1-1 1,1 1 0,-1-1-1,0 0 1,0 1 0,1-1 0,-1 1-1,0-1 1,0 0 0,0 1 0,0-1-1,1 1 1,-1-1 0,0 0-1,0 1 1,0-1 0,-1 0 0,1 1-1,0-1 1,0 0 0,0 0-1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6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10 220,'9'-9'29764,"-7"16"-28822,-6-11-156,41 679 269,-29-606-1055,-4 0 0,-2 1 0,-4-1 0,-18 124 0,20-191 0,-1 1 0,0-1 0,0 1 0,1 0 0,-1 0 0,1-1 0,0 1 0,0 0 0,0 0 0,0-1 0,2 6 0,17-40 0,-2-4-1369,-5 9-3348,1 1 1,16-25 0,-22 42 2939,-1 0 1,2 1 0,-1 0-1,12-10 1,22-9-1361,-8 11-929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5 792,'2'-1'1037,"0"0"0,0 1 0,0-1 0,0 0 0,0 1 0,0 0 0,1-1 0,-1 1 0,0 0 0,0 0 0,0 0 0,0 0 0,1 1 0,-1-1 0,3 2 0,-2 9 4380,-14 11-4403,-5-3-655,0 0-1,-1-1 1,-1-1 0,-1 0-1,-33 21 1,-6 7-9,-50 42-1053,-212 132-1,293-206-366,1-8-3622,24-6 4071,0 1-1,0 0 0,0-1 1,0 0-1,0 1 0,0-1 0,0 0 1,1 0-1,-1 0 0,0-1 1,0 1-1,1 0 0,-1 0 1,1-1-1,-1 1 0,1-1 1,-1 0-1,1 1 0,0-1 1,0 0-1,0 0 0,0 0 1,0 0-1,-1-2 0,-3-9-2684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7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30 1024,'-12'-30'25739,"18"50"-24170,-3-8-1405,0-1 0,-1 1-1,-1 0 1,0 0 0,-1-1 0,0 1 0,-2 18-1,-21 88 1901,2-6-1003,1 400-1061,9-391 0,16-142-2288,17-11-6684,10 4-805,-9 12 6056,1-2-672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7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 36 2404,'-2'1'1035,"0"0"0,0 0 0,0 0 0,0 0 0,0 1 0,0-1-1,0 1 1,0-1 0,0 1 0,1 0 0,-1-1 0,-1 4 0,-17 32 4231,-2 38-2290,20-63-2630,1 1 0,-1-1 0,2 1-1,0-1 1,0 1 0,2-1 0,-1 1-1,1-1 1,6 17 0,-7-26-300,0 1-1,0 0 1,1-1 0,0 1 0,0 0 0,0-1-1,0 0 1,0 0 0,1 0 0,-1 0 0,1 0-1,0 0 1,0 0 0,0-1 0,0 1-1,0-1 1,1 0 0,-1 0 0,1-1 0,-1 1-1,1 0 1,0-1 0,-1 0 0,1 0-1,0 0 1,0-1 0,0 1 0,0-1 0,0 0-1,0 0 1,0 0 0,7-2 0,-1 0-52,0 0 0,0-1 0,0-1 0,0 1 1,-1-2-1,0 1 0,0-1 0,0 0 0,-1-1 1,1 0-1,-1-1 0,-1 1 0,1-2 0,-1 1 1,0-1-1,-1 0 0,0 0 0,9-17 0,-7 11-146,-1-1 0,0 0 0,-1-1 0,-1 1 0,-1-1 0,0 0 0,-1 0 0,0 0 0,-2 0 0,0-1 0,-1-20 0,0 35 142,0 0 0,0 1-1,0-1 1,0 0-1,-1 0 1,1 0-1,0 0 1,-1 1-1,1-1 1,-1 0-1,0 0 1,0 1-1,0-1 1,1 1-1,-2-1 1,1 0-1,0 1 1,0 0-1,0-1 1,-1 1-1,1 0 1,0 0-1,-1-1 1,1 1-1,-3-1 1,1 2 6,0-1 1,1 1-1,-1-1 1,0 1-1,0 0 1,0 0 0,0 1-1,0-1 1,1 0-1,-1 1 1,0 0-1,0-1 1,1 1 0,-5 2-1,-6 3-82,1 1-1,0 0 1,0 1 0,1 0-1,-16 15 1,0 4-1822,-25 35 1,4 1-9916,33-39 5003,9-12 3606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8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1420,'58'3'13277,"0"4"-5557,11 5-3458,34 12-3149,3 0 1040,693 81 645,-773-102-3043,49 1-688,-70-4 409,1-1-1,-1 1 1,1-1 0,-1-1 0,0 1-1,8-4 1,-11 3-481,0 0 0,0 0-1,0 0 1,-1 0 0,1 0 0,0-1 0,-1 1-1,0-1 1,1 1 0,-1-1 0,0 0-1,-1 1 1,1-1 0,0 0 0,-1 0-1,1-3 1,6-42 16995,-15 59-16157,-10 14 1856,-1 0 0,-36 37 0,28-36-4228,-55 43 0,49-51-3948,0 2-5713,26-14 8009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49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135 123 364,'3'0'1168,"0"0"0,1 1 1,-1 0-1,0 0 0,0 0 0,0 0 0,0 0 1,0 1-1,0-1 0,0 1 0,0 0 0,-1 0 1,1 0-1,-1 0 0,1 0 0,-1 0 0,0 1 1,0 0-1,0-1 0,0 1 0,2 4 1331,21-42-1301,-22 30-1078,0 0 0,-1 0 1,1 0-1,-1 0 1,0 0-1,0-1 0,0 1 1,-1 0-1,2-9 1,4-16 59,-5 26 48,-1 0-1,0 0 0,0 0 0,0 0 0,0 0 0,-1-1 0,0-5 0,-38 22 746,24-5-973,0-1 0,0 2 0,0 0 0,1 0 0,1 1 0,0 1 0,0 0 0,0 1 0,-12 15 0,19-21 0,0 1 0,1 0 0,0 0 0,0 1 0,0-1 0,0 1 0,1 0 0,0 0 0,1 0 0,0 0 0,0 0 0,0 1 0,1-1 0,0 1 0,0-1 0,1 1 0,0-1 0,1 1 0,-1-1 0,1 1 0,3 8 0,-2-12 0,-1 0 0,1 0 0,1 0 0,-1 0 0,0 0 0,1-1 0,0 1 0,0-1 0,0 0 0,0 1 0,1-2 0,-1 1 0,1 0 0,0-1 0,0 1 0,-1-1 0,1 0 0,1-1 0,-1 1 0,0-1 0,0 1 0,1-1 0,-1-1 0,1 1 0,-1 0 0,0-1 0,1 0 0,-1 0 0,7-1 0,3 0 0,0-1 0,0 0 0,-1-1 0,1 0 0,-1-1 0,0-1 0,0 0 0,16-8 0,-20 8 0,-1 0 0,1 0 0,-1-1 0,0 0 0,-1 0 0,1-1 0,-1 0 0,-1 0 0,1-1 0,-1 0 0,0 0 0,-1 0 0,0-1 0,5-12 0,-52 56 0,-2 8 0,2 2 0,2 2 0,2 2 0,2 1 0,-42 78 0,73-116-456,0 0 1,1 1-1,-4 22 0,6-24-176,0 0-1,-1 0 0,-1 0 1,-8 17-1,7-22-3220,-21-27-18003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0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665 692 84,'-5'-3'1159,"-3"0"1452,1-1 0,-1 0-1,1-1 1,0 0 0,-6-5-1,12 9-2238,1 0-1,-1 1 0,0-1 0,1 0 0,-1 0 0,0 0 1,1 1-1,-1-1 0,1 0 0,-1 0 0,1 0 0,0 0 1,-1 0-1,1 0 0,0 0 0,0 0 0,0 0 0,-1 0 1,1 0-1,0 0 0,0 0 0,1 0 0,-1 0 0,0-2 1,17-15 1422,-13 16-1688,0 0-1,1 0 1,-1 0-1,1 0 0,-1 0 1,1 1-1,-1 0 1,1 0-1,0 0 1,0 1-1,0-1 0,0 1 1,6 1-1,-10-1-84,0 0 0,0 0-1,0 1 1,0-1-1,0 0 1,0 1 0,0-1-1,-1 0 1,1 1-1,0-1 1,0 1-1,0 0 1,0-1 0,-1 1-1,1 0 1,0-1-1,0 1 1,-1 0 0,1 0-1,-1-1 1,1 1-1,-1 0 1,1 0 0,0 2-1,-1-1 26,0 0 0,0 0 0,0 1 0,0-1 0,-1 0 0,1 0 0,0 0 1,-1 1-1,0-1 0,0 0 0,1 0 0,-1 0 0,0 0 0,-1 0 0,1 0 0,-2 2 0,-7 9 23,0 0 1,-1-1-1,0 0 0,-1 0 1,-1-1-1,0-1 1,0 0-1,-1-1 0,-22 11 1,10-7-1308,-1-1-1,-1-1 1,0-2 0,-43 9 0,66-16 729,1-1 0,-1-1 1,1 1-1,-1 0 0,0-1 1,1 0-1,-1 0 0,1-1 0,-1 1 1,0-1-1,1 0 0,-1 0 1,1-1-1,0 1 0,-1-1 1,1 0-1,0 0 0,0 0 1,0-1-1,-7-5 0,8 5-7,0 0 0,1-1-1,-1 1 1,1-1 0,0 0-1,0 0 1,0 0 0,0 0 0,0 0-1,1 0 1,-2-7 0,0-36-703,15-56 2095,3 0 0,46-156 0,-31 140 3781,-3 0 3592,-26 106-5256,-4 12-889,-12 21 181,-14 40-182,12 7-1956,2 1 0,4 0-1,-4 80 1,15-142-392,-1-1 0,1 0 0,-1 0 0,0 0 1,-1 0-1,1-1 0,-1 1 0,0 0 0,-1 0 0,1-1 0,-5 7 0,3-7-463,1 0-1,-1-1 1,0 1-1,0-1 0,0 0 1,-1 0-1,1 0 1,-1-1-1,0 1 0,1-1 1,-1 0-1,0-1 1,0 1-1,0-1 0,-8 1 1,0 0-1259,-1-1 1,1-1-1,-1 0 1,1-1-1,-20-3 1,-27-11-1794,35 7 1324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0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1240 114 1732,'-9'-12'2940,"-4"-18"5508,13 8-547,1 21-7708,-1 1 0,1-1-1,-1 1 1,1-1 0,-1 1 0,1-1-1,-1 1 1,1 0 0,-1-1 0,1 1 0,0 0-1,-1-1 1,1 1 0,0 0 0,-1 0-1,1 0 1,0-1 0,-1 1 0,1 0 0,0 0-1,0 0 1,-1 0 0,1 0 0,0 0 0,-1 1-1,1-1 1,0 0 0,-1 0 0,2 1-1,1 0 27,0 0-1,0 1 1,0 0-1,-1-1 1,1 1-1,-1 0 1,1 0-1,-1 0 1,0 1-1,1-1 1,-1 1-1,0-1 0,-1 1 1,1-1-1,0 1 1,-1 0-1,0 0 1,1 0-1,-1 0 1,0 0-1,1 6 1,-1-2-126,1-1 0,-1 1 0,0 0 0,0-1 0,-1 1 0,0 0 0,0-1 0,-1 1 1,-2 12-1,1-16-88,1-1 1,-1 1 0,1-1-1,-1 1 1,0-1 0,0 1-1,0-1 1,-1 0 0,1 0-1,0 0 1,-1 0 0,1-1-1,-1 1 1,0-1 0,1 1-1,-1-1 1,0 0 0,0 0-1,0 0 1,-5 0 0,-65 9 98,66-9-102,-98 3-2,-1-5 0,-147-19 0,-206-55 0,432 70 0,-25-3 0,34 6 0,0 0 0,1-1 0,-1-1 0,1 0 0,0-2 0,-18-7 0,35 13-85,-1-1 1,1 1-1,-1 0 0,1 0 0,-1-1 1,1 1-1,-1 0 0,1 0 1,-1-1-1,1 1 0,-1-1 1,1 1-1,-1 0 0,1-1 0,0 1 1,-1-1-1,1 1 0,0-1 1,0 1-1,-1-1 0,1 1 0,0-1 1,0 0-1,0 1 0,-1-1 1,1 1-1,0-1 0,0 1 0,0-1 1,0 0-1,0 1 0,0-1 1,0 1-1,0-1 0,0 1 1,1-1-1,-1 0 0,0 1 0,0-1 1,0 1-1,1-1 0,-1 1 1,0-1-1,1 1 0,-1-1 0,0 1 1,1 0-1,-1-1 0,1 1 1,-1-1-1,1 1 0,-1 0 0,1-1 1,-1 1-1,1 0 0,-1 0 1,1-1-1,0 1 0,42-21-8385,-28 15 6165,53-24-9739,-40 22 8314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0.7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84 884,'24'-5'5695,"37"-15"17378,-43 11-19958,-18 9-3154,0 0 0,1 0 0,-1 0 1,0 0-1,0 0 0,0 0 0,0-1 0,1 1 0,-1 0 0,0 0 1,0 0-1,0 0 0,0 0 0,0-1 0,0 1 0,0 0 0,1 0 1,-1 0-1,0 0 0,0-1 0,0 1 0,0 0 0,0 0 0,0 0 1,0 0-1,0-1 0,0 1 0,0 0 0,0 0 0,0 0 0,0-1 1,0 1-1,0 0 0,0 0 0,0 0 0,0 0 0,0-1 0,-1 1 1,1 0-1,0 0 0,0 0 0,0 0 0,0-1 0,0 1 0,0 0 1,0 0-1,-1 0 0,1 0 0,0 0 0,0 0 0,0-1 0,0 1 1,0 0-1,-1 0 0,-16-8-4891,-22-4-4415,-33-3 294,27 9 4799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1.2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2824,'10'-10'9957,"4"7"-3583,20 11-1095,-25-4-4924,-1 1-1,0 0 0,0 0 0,0 0 1,8 9-1,-6-4-11,-1 1 1,0 0 0,-1 1 0,-1 0-1,1 0 1,-2 1 0,0 0-1,0 0 1,-2 0 0,7 23-1,-1 15 360,6 84 0,-5-33-336,13 66-149,8-1 0,81 249 0,-36-162-3466,-72-240 941,8-33-12521,-6 0 11883,1-3-1040,1-3 175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33 700,'8'-13'4207,"8"-7"9815,-6 22-8883,2 14-4513,-7-8-126,-1 0 0,-1 1 0,0 0-1,0-1 1,0 1 0,-1 0 0,1 17-1,1 72 1726,-3-50-1228,30 339 260,-22-330-2088,2-1 0,3 0 1,2-1-1,40 94 0,-35-115-4456,-19-31 4106,1 0 1,-1-1-1,1 0 0,0 1 1,0-1-1,0 0 1,0 0-1,0 0 0,0-1 1,0 1-1,1-1 1,-1 0-1,8 2 0,0-1-2968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2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2228,'12'-20'20363,"-12"20"-20168,0 0 0,0 1-1,10 17 3913,-3 4-3791,2 28 1115,-2 1 1,0 94-1,1 14-961,-3-118-377,1-1 0,3 0 0,1-1 0,18 44 1,-18-59-654,1-1 0,27 43 0,-28-52-507,0-1-1,1 0 1,1 0-1,0-1 1,16 12-1,-16-15-1185,0-2-1,1 0 1,0 0-1,0-1 1,0-1 0,1 0-1,0-1 1,19 4-1,2-2-1732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2065 1 2160,'13'1'15639,"-18"10"-12184,-1 0-3013,-7 7 50,0 0 0,-1-1 0,-1-1 0,-30 27 0,2-1-156,0 1-238,-1 0 0,-3-3-1,-1-2 1,-1-2 0,-2-3-1,-2-1 1,-72 31 0,123-62-131,0 0 1,0 0 0,0 0 0,0-1 0,0 1 0,0 0-1,0-1 1,-1 0 0,1 1 0,0-1 0,0 0 0,-1 0-1,1 0 1,0 0 0,0-1 0,0 1 0,-3-2-1,4 2 2,0-1-1,0 0 1,0 0-1,0 0 0,0 0 1,0 1-1,0-1 1,1-1-1,-1 1 0,0 0 1,1 0-1,-1 0 1,1 0-1,-1 0 0,1-1 1,-1 1-1,1 0 1,0 0-1,0-1 0,-1 1 1,1-3-1,1-8-206,0-1-1,1 1 1,0 0 0,8-24-1,-4 10 31,-2 11 35,6-31-186,-10 45 357,0-1-1,1 0 0,-1 0 1,0 0-1,0 0 0,0 0 1,0 0-1,0 0 0,-1 0 1,1 1-1,-1-1 0,1 0 1,-1 0-1,1 0 0,-1 1 1,0-1-1,-2-2 0,2 3 24,-1 0 0,1 0 0,-1 1 0,1-1 0,-1 1-1,0 0 1,1-1 0,-1 1 0,1 0 0,-1 0 0,0 0 0,1 0-1,-1 0 1,0 0 0,1 0 0,-1 1 0,0-1 0,1 1 0,-3 0-1,-35 15 301,30-12-227,-37 16 417,2 2 0,-56 36 0,80-44-381,1-1-1,1 2 0,0 1 0,1 0 1,1 1-1,0 1 0,-14 22 0,28-38-125,0 0 0,1 0 0,0 0-1,-1 0 1,1 0 0,0 1-1,0-1 1,0 0 0,0 1 0,1-1-1,-1 1 1,1-1 0,-1 1 0,1-1-1,0 1 1,0-1 0,0 1-1,0-1 1,1 1 0,-1-1 0,1 1-1,-1-1 1,1 1 0,0-1 0,1 4-1,0-4-10,0-1 0,0 1-1,0 0 1,0-1 0,1 1-1,-1-1 1,0 1 0,1-1-1,-1 0 1,1 0-1,-1 0 1,1-1 0,-1 1-1,1 0 1,0-1 0,-1 0-1,1 1 1,0-1 0,-1 0-1,1-1 1,0 1 0,-1 0-1,6-2 1,0 0-237,0 0 1,1-1-1,-1 0 1,0 0-1,0-1 0,14-9 1,-19 12 145,-1-1-1,1 1 1,-1-1 0,0 0-1,1 0 1,-1 0-1,0 0 1,0 0 0,0 0-1,0 0 1,-1-1 0,1 1-1,-1-1 1,1 1 0,-1-1-1,0 1 1,0-1 0,0 0-1,0 0 1,-1 0 0,1 1-1,-1-1 1,0 0 0,0-5-1,-1 6 105,0-1 0,0 1 0,-1-1-1,1 1 1,-1-1 0,1 1 0,-1 0-1,0 0 1,0 0 0,0 0 0,0 0-1,-1 0 1,1 0 0,0 1 0,-1-1 0,1 1-1,-1 0 1,0 0 0,1 0 0,-1 0-1,0 0 1,-3 0 0,-6-3 211,-1 2 1,0-1-1,-19 0 0,14 3-55,0 0 0,0 1-1,0 1 1,0 1 0,0 0-1,0 1 1,1 1 0,-1 1-1,1 1 1,1 0 0,-1 1-1,1 1 1,1 0 0,0 1-1,-22 19 1,13-7-102,1 1-1,2 1 1,0 1-1,1 1 1,2 0-1,1 2 1,-26 55-1,-2 18 24,17-35-93,-2-2 1,-65 101-1,83-148 49,0-1-1,-1 0 1,0-1 0,-1 0-1,-1-1 1,-1-1 0,0-1 0,0 0-1,-1-1 1,-1 0 0,1-2-1,-2 0 1,1-1 0,-21 6-1,36-13-19,-1 0 0,1 0 0,-1 0 0,1 0-1,-1 0 1,0-1 0,1 0 0,-1 0 0,0 0-1,1 0 1,-1 0 0,1-1 0,-1 0 0,1 1 0,-1-1-1,1-1 1,-1 1 0,1 0 0,0-1 0,-1 0-1,1 1 1,0-1 0,0-1 0,1 1 0,-1 0-1,0-1 1,1 1 0,-1-1 0,-2-4 0,2 1-17,0 1 0,1-1 0,0-1 1,0 1-1,0 0 0,0 0 0,1-1 1,0 1-1,1-1 0,0 1 0,0-1 1,0 1-1,0-1 0,1 1 0,3-12 0,9-20-127,1 0 0,2 1 0,2 1 0,1 0 0,40-55 0,-47 72 26,26-36-270,1 0 0,4 3 0,1 2 0,2 1 0,3 3 0,2 1 0,75-50 0,-104 82-535,1 0 1,0 1 0,1 2-1,31-11 1,-31 15-2206,1 0-1,33-3 1,-24 12-2455,-18-1 2960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22 196,'-9'-8'8248,"8"8"-7561,1-1 1,0 0-1,-1 0 0,1 0 1,-1 0-1,1 0 0,0 0 1,0 0-1,-1 1 0,1-1 1,0 0-1,0-2 0,11 3 7163,2 7-7636,23 18 1007,2-1-1,0-2 1,2-2 0,0-2-1,61 20 1,56 1-1221,2-7 0,0-7 0,228 7 0,-363-31-109,78 0-1565,-94-1 1483,1-1 0,0 0 0,-1 0 0,1-1 0,-1 0 1,1-1-1,-1 0 0,16-8 0,-23 10-58,1 0 0,-1 0 0,0 0 0,1 0 0,-1 0 0,0-1 0,0 1 0,0 0 0,0-1-1,0 1 1,0-1 0,0 1 0,-1-1 0,1 1 0,0-1 0,-1 0 0,1 1 0,-1-1 0,0 0 0,1 1 0,-1-1 0,0 0 0,0 0 0,0 1 0,0-1 0,-1 0 0,1 1-1,-1-3 1,-2-6-1858,0 0 0,-1 0 0,-9-18 0,9 22 1497,1 0-1,0-1 1,0 1-1,0-1 1,-1-10-1,5-60 2885,2 49 3584,-2 45 3246,-2 1-8348,-1 1-1,0 0 0,-2-1 0,0 1 0,-9 24 0,3-17-694,0 0 1,-2-1 0,-1-1-1,-1 0 1,-29 39-1,36-56-593,1 0 1,-1-1-1,0 0 0,-13 9 0,-19 6-4283,5-10-2652,0-9-4300,25-4 7759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3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80 1068,'-3'-13'24093,"9"33"-18311,-4 4-5732,-14 53 684,8-59-585,1 0-1,1 1 1,0-1-1,2 0 1,0 1-1,3 22 1,1-4-149,-3-27 0,0 0 0,0 0 0,1 0 0,0 0 0,1 0 0,0 0 0,0 0 0,6 9 0,-8-18 0,0 0 0,0 0 0,0 0 0,0 0 0,1-1 0,-1 1 0,0-1 0,0 1 0,1-1 0,-1 1 0,0-1 0,1 0 0,-1 1 0,0-1 0,1 0 0,-1 0 0,0 0 0,1 0 0,-1 0 0,0-1 0,1 1 0,-1 0 0,0-1 0,1 1 0,-1 0 0,0-1 0,0 0 0,0 1 0,1-1 0,-1 0 0,0 1 0,1-2 0,41-28 0,-38 26 0,336-295 0,-198 168 0,-124 120-1385,-19 11 1300,1 0 0,-1-1 1,0 1-1,0 0 1,1 0-1,-1 0 1,0 0-1,0 1 1,1-1-1,-1 0 1,0 0-1,1 0 1,-1 0-1,0 0 0,0 0 1,0 0-1,1 0 1,-1 0-1,0 1 1,0-1-1,1 0 1,-1 0-1,0 0 1,0 1-1,0-1 1,0 0-1,1 0 0,-1 0 1,0 1-1,0-1 1,0 0-1,0 0 1,0 1-1,0-1 1,0 0-1,1 0 1,-1 1-1,-1 1-186,1-1-1,0 1 1,-1-1 0,1 1-1,-1-1 1,1 1 0,-1-1-1,0 1 1,1-1 0,-1 0-1,0 1 1,0-1 0,0 0-1,0 0 1,0 0-1,-1 1 1,1-1 0,0 0-1,0-1 1,-1 1 0,1 0-1,-3 1 1,-71 26-15372,47-20 11802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89 2192,'-30'-6'4985,"15"3"-1447,1 0-1,0-1 0,0 0 0,-15-8 0,28 12-3465,1 0 1,0 0-1,-1 0 1,1 0 0,0-1-1,0 1 1,-1 0-1,1 0 1,0 0-1,0-1 1,-1 1-1,1 0 1,0 0-1,0-1 1,-1 1-1,1 0 1,0-1-1,0 1 1,0 0-1,0 0 1,0-1-1,0 1 1,-1 0-1,1-1 1,0 1-1,0 0 1,0-1-1,0 1 1,0 0-1,0-1 1,0 1-1,0 0 1,1-1 0,-1 1-1,0 0 1,0-1-1,0 1 1,0 0-1,0-1 1,0 1-1,1 0 1,-1-1-1,0 1 1,0 0-1,0 0 1,1-1-1,20-15 725,29-6-910,-48 21 122,1 0-1,-1 0 0,1 0 0,-1 1 0,1-1 1,0 1-1,-1 0 0,1 0 0,0 0 0,0 0 1,-1 0-1,1 0 0,0 1 0,-1-1 0,1 1 1,0 0-1,-1 0 0,1 0 0,-1 0 0,0 0 1,1 1-1,-1-1 0,0 1 0,0-1 0,0 1 1,0 0-1,0 0 0,0 0 0,0 0 0,0 0 1,-1 0-1,1 1 0,-1-1 0,0 0 1,0 1-1,0-1 0,2 6 0,-2-3 75,1 0 1,-1 0-1,0 0 1,-1 0-1,1 1 0,-1-1 1,0 0-1,0 0 0,-1 1 1,1-1-1,-1 0 0,0 0 1,-1 0-1,1 0 0,-1 0 1,0 0-1,0 0 0,-1-1 1,-3 6-1,-1-1-52,-1-1 1,-1 0-1,0-1 0,0 0 0,0 0 1,0-1-1,-1-1 0,0 1 0,-1-1 1,1-1-1,-1 0 0,0-1 0,-14 3 1,-20 3-1105,-88 6 0,107-13 461,8 0 81,-19 1-2157,-68-2 0,91-2 1037,1-1 1,0 0-1,-17-6 0,22 5-8,1 0-1,-1 0 0,1-1 1,0 0-1,0 0 0,-9-7 0,6 1-1546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4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1507 76 1828,'26'-44'9244,"-17"12"3061,-21 53-7292,-2 2-3836,-7 22-377,3 1 0,1 1 0,-12 65 0,23-74-1612,-2 60 1,3-17-431,5-79 880,0-1 0,0 0 0,0 0 1,0 0-1,-1 0 0,1 1 0,0-1 0,0 0 0,-1 0 0,1 0 0,-1 0 0,1 0 1,-1 0-1,0 0 0,1 0 0,-1 0 0,0 0 0,0 0 0,1 0 0,-1 0 0,-2 1 1,2-2-40,0 0 1,0 0-1,0 1 1,0-1-1,0 0 1,0 0 0,0 0-1,0 0 1,0-1-1,0 1 1,0 0-1,0 0 1,0-1 0,0 1-1,0 0 1,0-1-1,0 1 1,0-1-1,-1-1 1,-8-5-2164,1 0 0,0-1-1,-13-15 1,10 11 2488,-14-17-954,18 19 2474,-1 0 0,0 1 0,-1 0 1,0 0-1,-15-9 0,23 16-959,-1 1 0,1 0 0,-1 0 0,0 0 0,1 0 0,-1 0 1,0 0-1,0 1 0,0-1 0,1 1 0,-1 0 0,0 0 0,0 0 0,0 0 0,0 0 0,0 1 0,0 0 0,1-1 0,-1 1 1,0 0-1,1 0 0,-1 0 0,0 1 0,1-1 0,-1 0 0,1 1 0,0 0 0,-1 0 0,-2 3 0,-9 9 327,1 0 0,-16 22 0,23-27-433,0 0-1,-1-1 1,0 0 0,0 0 0,-1 0-1,0-1 1,-1 0 0,1-1 0,-1 1-1,0-2 1,-19 9 0,6-7-379,-1-1 0,1-1 0,-1-1 0,0-1 0,-1-1 0,-32-1 0,-144-18 0,173 14 0,-223-40-561,204 31 100,1-1 1,1-3-1,-59-29 0,98 43-361,0-1 0,0 0 0,0-1-1,0 1 1,1-1 0,-1 0-1,1 0 1,0-1 0,-5-6 0,8 9 329,-1 0 0,1 0 0,1 1 0,-1-1 0,0 0 0,0 0 0,1 0 0,-1 0 0,1 0 1,-1 0-1,1 0 0,0 0 0,0 0 0,0 0 0,0 0 0,0 0 0,0 0 0,1 0 0,-1 0 1,1 0-1,-1 0 0,1 0 0,0 0 0,0 0 0,0 0 0,0 0 0,0 1 0,0-1 0,0 0 1,3-2-1,13-11-3664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4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7 2332,'-27'-6'27770,"41"10"-27365,-3 1-225,15 4-8313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9.1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644 143 1344,'2'-11'7069,"-1"-11"4220,-1 22-11091,0-1 0,0 1 0,-1-1 0,1 1 0,0-1 0,0 1 0,0-1 0,-1 1 0,1-1 0,0 1 0,0-1 0,-1 1 0,1 0 0,0-1 0,-1 1 0,1-1 0,0 1 0,-1 0 0,1-1 0,-1 1 0,1 0 0,0 0 0,-1-1 0,1 1 0,-1 0 0,1 0 0,-1 0 0,1-1 0,-1 1 0,1 0 0,-1 0 0,1 0 0,-1 0 0,-1 0 961,1 6-914,-1-1 1,0 0 0,0 0-1,0 0 1,-1 0 0,0 0-1,0 0 1,0 0 0,-1-1 0,-5 6-1,7-8-146,0 0 0,0 0 0,-1 0 0,1-1 0,-1 1-1,1-1 1,-1 1 0,1-1 0,-1 0 0,0 0 0,1 0 0,-1-1 0,0 1-1,0-1 1,0 1 0,0-1 0,0 0 0,1 0 0,-1 0 0,0 0 0,0-1-1,0 1 1,0-1 0,-4-1 0,-5-3-99,1-1 0,-1 1 0,2-1 0,-1-1 0,1 0 0,0-1 0,0 0 0,0 0 0,2-1 0,-1-1 0,1 1 0,0-1 0,1 0 0,0-1 0,1 0 0,0 0 0,-8-23 0,-24 74 0,29-32 0,0-1 0,-1-1 0,0 0 0,0 0 0,0-1 0,-1 0 0,0 0 0,0-1 0,0-1 0,0 0 0,0-1 0,-13 2 0,8-3 0,1 0 0,-1-1 0,0 0 0,1-2 0,-1 0 0,1 0 0,0-1 0,-23-9 0,28-4 0,10 11 0,5 15 0,72 208 0,-3-6 0,-27-97 0,-49-110-1916,-8-8-2453,-7-6-3456,-20-24-6280,24 25 10729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4:5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444 82 1240,'-12'-28'6887,"9"21"-4102,0 1 1,1-1 0,-1 0 0,1 0-1,-2-12 400,5 27-2580,0 1-1,-1-1 1,0 1 0,-1-1-1,-1 11 1,-1 17 451,14 116 926,-6-112-1894,-1 1 0,-3 0 1,-5 67-1,3-105-88,0-1 1,1 0-1,-1 0 1,-1 0-1,1 1 1,0-1-1,0 0 0,-1 0 1,1-1-1,-1 1 1,0 0-1,0 0 1,1-1-1,-1 1 0,0-1 1,0 0-1,0 1 1,-1-1-1,1 0 1,0 0-1,0 0 0,-1-1 1,1 1-1,0-1 1,-1 1-1,-3-1 1,-9 3-49,0-1 0,-29-1 1,38-1 6,-12-1-55,1 0 1,-1-1-1,1-1 0,0-1 1,0 0-1,1-1 0,-1-1 1,-15-8-1,23 10 75,0-1 0,0 0-1,0 0 1,1-1 0,0 0-1,0 0 1,0-1 0,1 0-1,0 0 1,1-1 0,0 0-1,0 0 1,0-1 0,-8-17-1,12 18 18,0 0-1,1-1 0,0 1 1,0-1-1,1 1 1,0-1-1,0 1 1,1-1-1,0 1 0,0 0 1,3-9-1,32-93-63,-33 100 61,28-56 29,-37 82 44,0 1-1,1 0 1,1 0 0,1 0-1,-2 28 1,-3 10-8,-1 47 2,9-80-1016,-2 1 1,0-1-1,-1 0 0,-10 33 0,13-54 667,-11 22-4752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00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1454 70 264,'10'7'19399,"5"4"-15765,17 15-1335,-20-16-1783,-1 1 0,0 0-1,-1 0 1,-1 1 0,14 22-1,-19-28-488,-1-1 0,0 1 0,0 0 0,0 0 0,-1 0 0,1 0 0,-2 0 0,1 1 0,-1-1 0,0 1 0,0-1 0,-1 1-1,1-1 1,-1 1 0,-2 10 0,1-14-36,1-1 1,-1 0-1,1-1 0,-1 1 0,0 0 0,0 0 0,0 0 0,0 0 0,0 0 0,0-1 0,0 1 1,-1-1-1,1 1 0,-1-1 0,1 1 0,-1-1 0,0 0 0,1 0 0,-1 1 0,0-1 0,0-1 1,0 1-1,0 0 0,1 0 0,-1-1 0,0 1 0,0-1 0,-1 1 0,1-1 0,0 0 0,0 0 1,0 0-1,0 0 0,0 0 0,0-1 0,0 1 0,0-1 0,0 1 0,0-1 0,0 1 0,-2-2 1,-3-1-131,-1 0 1,1-1-1,0 0 1,0 0 0,1-1-1,-1 1 1,1-1 0,0-1-1,-7-7 1,5 2-83,1 0 1,-1 0-1,2-1 0,0 1 1,0-1-1,1-1 1,1 1-1,0-1 0,-3-19 1,2-2-61,1 0-1,1-50 1,2 90 388,0 1-1,0 0 1,0-1-1,-1 1 0,0 0 1,-1-1-1,1 0 1,-1 0-1,0 0 1,-1 0-1,0 0 0,1-1 1,-2 1-1,1-1 1,-1 0-1,0 0 1,0-1-1,0 1 0,0-1 1,-11 6-1,8-5-35,-1 0-1,1-1 1,-1 0-1,0 0 1,0-1-1,0 0 1,-1 0-1,1-1 1,-1-1 0,1 1-1,-1-2 1,1 1-1,-1-1 1,-18-2-1,21 0-61,0 0-1,0 0 1,0 0-1,0 0 0,0-1 1,0-1-1,1 1 1,0-1-1,-1 0 1,1 0-1,1-1 1,-1 0-1,-5-6 1,-1-4-8,0 0 1,2-1 0,-15-29 0,13 24-16,11 21 10,1 0 1,-1-1-1,0 1 1,0 0-1,0 0 1,0-1-1,0 1 0,1 0 1,-1 0-1,0 0 1,0 0-1,0 0 1,0 0-1,0 0 1,1 1-1,-1-1 1,0 0-1,0 0 1,0 1-1,1-1 1,-1 0-1,0 1 1,0-1-1,1 1 1,-1-1-1,0 1 1,1-1-1,-1 1 1,0 1-1,-36 24 124,18-12 35,1-4 49,-1-1 1,-1-1 0,1 0-1,-1-2 1,-1 0-1,1-1 1,-1-2 0,-29 3-1,-170-4 1739,208-2-1843,-83-3 232,0-5-1,-185-38 1,277 43-393,14 1-130,18 2-629,62 18-6320,42 26-9564,-106-33 13305,4 2 223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00.6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0 104,'-3'3'2302,"-1"0"0,1 1 0,-1-1 0,1 1-1,0-1 1,0 1 0,1 0 0,-5 9 0,7-13-1976,-1 1 0,1 0-1,0-1 1,0 1 0,0 0 0,0-1 0,0 1-1,0 0 1,0-1 0,0 1 0,0 0 0,0-1-1,0 1 1,1 0 0,-1-1 0,0 1 0,0-1-1,1 1 1,-1 0 0,0-1 0,1 1 0,-1-1-1,0 1 1,1-1 0,0 1 0,1 1-187,0-1 1,0 0-1,0 0 1,0 0-1,0 0 1,1 0-1,-1-1 1,0 1-1,0 0 1,1-1-1,2 1 1,31 2 841,53-2 0,-30-1-2718,-1 3-3456,-40-2 1135,0 0 1,29-5-1,20 1-4850,-35 4 5195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0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48 1988,'-4'-10'8286,"2"-10"8764,2 20-16873,0 0 0,0 0 0,1 0 0,-1 0 0,0 0 0,0 0 0,0 0 0,1 1 0,85-16 3673,-40 12-6987,-1 3-1,1 1 1,74 12-1,-113-13 1211,6 2-3271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0 580,'4'11'1887,"2"1"0,-1-2 0,2 1 0,-1-1 0,1 0 0,1 0 1,0-1-1,18 16 0,-18-19-1442,-1 0 1,2-1 0,-1-1 0,1 1-1,-1-2 1,1 1 0,1-1 0,-1 0-1,0-1 1,0 0 0,1 0-1,9-1 1,14 1-277,0-1 0,63-8 0,-73 3-1153,0 0 0,36-13 1,-53 15 281,0-1 0,0 0 1,0 0-1,-1-1 0,1 1 0,8-9 1,-6 5-949,-2 0 1,1-1 0,-1 1-1,0-1 1,-1-1 0,9-15-1,-3-1-1654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01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3 2184,'-26'7'5500,"25"-6"-5030,0-1 0,0 0 0,0 1 0,0-1 1,0 1-1,0-1 0,1 1 0,-1 0 0,0-1 0,0 1 0,0 0 0,0 0 0,1-1 0,-1 1 1,0 0-1,1 0 0,-1 0 0,1 0 0,-1 0 0,1 0 0,-1 0 0,0 1 0,17 4 3736,22-3-3231,-36-3-766,46 3 381,-16 0-2315,49-3 1,-26-9-3882,0-13-3510,-34 11 5791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01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 8,'-20'-2'7096,"-10"3"6209,20 8-8905,6 11-3538,4-11-681,1 0-1,0 0 1,1-1-1,0 1 1,0-1-1,1 1 1,0-1 0,0 0-1,1 0 1,0 0-1,1 0 1,-1-1 0,11 13-1,7 4 1011,0-1-1,39 31 1,7 6-195,-49-41-996,29 31 0,-44-46 0,-1 0 0,-1 0 0,1 1 0,0-1 0,-1 1 0,0-1 0,0 1 0,-1 0 0,1-1 0,-1 1 0,1 6 0,-2-8 0,-1 0 0,1 0 0,-1 0 0,1-1 0,-1 1 0,0 0 0,0 0 0,0-1 0,-1 1 0,1-1 0,0 1 0,-1-1 0,0 1 0,0-1 0,0 0 0,0 0 0,0 0 0,0 0 0,0 0 0,0 0 0,-1-1 0,1 1 0,-1-1 0,0 0 0,1 1 0,-6 0 0,-7 4 0,-1 0 0,0-2 0,-19 4 0,-187 28 0,204-28-5021,31-18-3597,-8 6 6828,1 1 1,-1 0-1,1 0 0,0 0 1,0 1-1,0 0 0,8-2 0,9-2-2020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02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16 272 1244,'4'5'9748,"14"16"2096,-18-18-11537,1 1-1,-1 0 1,1-1 0,0 1-1,1 0 1,-1-1 0,1 1-1,-1-1 1,1 0 0,0 0-1,0 1 1,0-1 0,1 0-1,-1-1 1,1 1 0,0 0-1,0-1 1,0 1 0,0-1-1,0 0 1,0 0 0,0 0-1,1-1 1,-1 1 0,6 1-1,5 2-172,0 0 0,0-1 0,1-1 0,-1 0-1,18 0 1,-19-2-131,1-2 0,-1 1 0,0-2 0,0 0 0,1 0 0,-1-1 0,0-1 0,-1 0 0,1-1 0,-1 0 0,0-1 0,0-1 0,-1 1 0,0-2 0,0 0 0,0 0 0,-1-1 0,0 0 0,-1-1 0,0 0 0,-1 0 0,0-1 0,0 0 0,-1 0 0,5-13 0,-10 19-3,0-1 1,0 1-1,-1-1 1,0 1-1,0-1 1,0 1-1,-1-1 1,0 0-1,0 1 1,0-1-1,-1 0 1,1 1-1,-2-1 1,1 1-1,0-1 1,-1 1-1,0 0 1,-1 0-1,1-1 1,-1 1-1,0 1 1,0-1-1,0 0 1,-6-5-1,3 3 0,-1 0 0,1 0 0,-2 0-1,1 1 1,-1 0 0,0 1-1,0-1 1,-1 2 0,1-1-1,-1 1 1,0 0 0,0 1 0,-15-3-1,6 4-6,1 0-1,-1 2 1,0 0 0,0 1-1,0 1 1,0 1-1,-31 8 1,34-3 63,0 1 0,0 0-1,1 1 1,1 0 0,0 1 0,0 1 0,1 0 0,-15 18 0,24-26-68,-1 0 1,1 0-1,0 1 0,1-1 1,-1 1-1,1-1 1,-1 1-1,1 0 1,1 0-1,-1 0 1,1 0-1,0 0 1,0 0-1,0 0 0,1 0 1,-1 0-1,1 1 1,1-1-1,-1 0 1,1 0-1,0 0 1,0 0-1,0 0 1,1 0-1,0 0 1,0 0-1,0 0 0,0-1 1,1 1-1,0-1 1,0 0-1,0 1 1,0-1-1,1-1 1,-1 1-1,1 0 1,0-1-1,0 0 0,1 0 1,-1 0-1,1-1 1,-1 1-1,1-1 1,0 0-1,0 0 1,0-1-1,7 2 1,35-2-5594,20-16-9435,-49 9 10839,0 0 151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02.7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272 644 1932,'18'-14'25330,"-18"14"-25189,-5 5 1343,-68 0 985,44-5-2370,6 1-70,0-1 1,1-1 0,-1-1 0,0 0 0,-35-11 0,57 12-12,0 0 1,0 1-1,0-1 1,0 0-1,1 0 1,-1-1-1,0 1 0,1 0 1,-1 0-1,1 0 1,-1 0-1,1 0 1,0-1-1,-1 1 1,1 0-1,0 0 1,0-1-1,0 1 1,0 0-1,0-1 1,0 1-1,0 0 1,0 0-1,1-1 1,-1-1-1,9-39 212,-7 37-190,29-121 36,76-260 231,-107 384-553,0 0 0,1 0 0,0 0 1,-1 0-1,1 0 0,0 0 0,0 0 0,0 0 0,0 0 1,0 1-1,0-1 0,1 0 0,-1 1 0,1-1 0,2-1 0,-2 2-106,0 1 0,1 0 0,-1 0 0,0 0 0,0 1-1,0-1 1,1 0 0,-1 1 0,0 0 0,0-1 0,0 1-1,0 0 1,0 0 0,3 2 0,37 4-17855,-31-3 14491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03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10 1920,'-24'-9'24493,"40"8"-23560,191 3-669,-103 0-6784,0-2-9992,-84 0 12890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03.8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64 467 2548,'-30'-25'12469,"11"-4"-4571,16 23-7207,1-1 0,0 1 0,0-1 0,0 1 0,1-1 0,0 0 0,0 0 0,1-8 0,1-2-668,1 0 0,0 0 0,2 0 0,0 0 0,0 1 0,11-25 0,-2 10-37,0 0 1,2 1 0,1 1 0,24-34 0,-38 61 27,-1 1-1,1-1 1,0 1 0,0-1 0,-1 1 0,1-1 0,0 1-1,0 0 1,1 0 0,-1 0 0,0 0 0,0 1 0,0-1-1,1 1 1,-1-1 0,0 1 0,1 0 0,-1-1 0,0 1-1,1 1 1,-1-1 0,0 0 0,1 0 0,-1 1 0,0-1 0,0 1-1,4 1 1,8 4 200,0 0 1,-1 1-1,19 12 0,2 0 154,-23-14-285,175 76 617,-157-70-681,1-3-1,0 0 1,0-2-1,49 4 1,-54-9-17,0 0 1,-1-2-1,1-1 1,-1-1-1,47-12 1,-57 11 77,0-1 0,0 0 1,-1-1-1,0-1 0,0 0 1,-1-1-1,0 0 0,0-1 1,-1 0-1,0-1 0,12-13 1,1-5-10,-84 60-71,-2 8 0,3 3 0,1 3 0,2 2 0,-72 79 0,-169 246 0,235-286 0,3 3 0,-58 121 0,106-177 0,67-82 0,-16 5-1310,92-107-12893,-118 130 11482,-1 0-1,20-41 0,-27 47 2236,0 0-1,-2 1 0,4-18 0,-7 30 779,-1-1-1,0 0 1,1 1-1,-1-1 1,0 1 0,0-1-1,0 0 1,0 1-1,0-1 1,0 0 0,0 1-1,-1-1 1,1 0-1,-1 1 1,1-1-1,-1 1 1,1-1 0,-1 1-1,0-1 1,0 1-1,0-1 1,0 1 0,0 0-1,0 0 1,0-1-1,0 1 1,-1 0 0,1 0-1,0 0 1,-1 0-1,1 0 1,0 1 0,-1-1-1,-1 0 1,-4-1 1460,-1 0 1,1 0 0,0 1 0,0 1-1,-1-1 1,-8 1 2271,55 18-3145,-4-9-1826,0-1 1,1-1-1,42 1 1,3 1-1057,59 0-13359,-89-8 8181,-24 0 3350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05.2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3908 1542 612,'3'-4'1697,"0"0"-1,1 1 1,0-1-1,0 1 1,0 0-1,0 0 1,7-3-1,39-17 4905,-14 6-3956,-4-1-2114,0-2-1,-2-1 1,0-1-1,-1-2 1,-2 0-1,0-2 1,-2-1-1,26-36 1,-6-3-574,-2-2 1,57-125 0,17-85 578,-48 105 868,-29 65 1116,-39 107-2514,-1-1 1,0 0-1,0 0 0,0 1 0,-1-1 0,1 0 0,0 0 0,-1 1 0,1-1 1,-1 0-1,1 1 0,-1-1 0,0 1 0,0-1 0,0 1 0,0-1 1,0 1-1,0 0 0,0-1 0,0 1 0,-2-2 0,-26-21 88,12 16-94,-1 0 0,1 1 0,-1 1 0,0 1 0,-1 1 0,-22-3 0,-119-6 0,109 10 0,-350-20 0,-458-33 0,738 46 0,-570-61 0,564 58 0,-231 7 0,-31-1 0,282-3 0,-188-14 0,94 33 0,37 0 0,56-12 0,50 0 0,0 3 0,-70 9 0,116-8 0,7-1 0,1 1 0,-1-1 0,1 1 0,-1 0 0,1 0 0,0 1 0,-1-1 0,1 1 0,0 0 0,0 0 0,-6 4 0,-2 5 0,10-10 0,0 0 0,0 1 0,0 0 0,1-1 0,-1 1 0,0 0 0,1 0 0,-1 0 0,1 0 0,0 0 0,0 0 0,0 1 0,0-1 0,-1 5 0,-12 38 0,8-20 0,-2-1 0,0 0 0,-2-1 0,-1 0 0,-17 29 0,18-37 0,1 0 0,1 1 0,0 0 0,1 0 0,1 0 0,1 1 0,0 0 0,1 0 0,1 1 0,-2 32 0,5 1 0,2 0 0,13 71 0,-5-43 0,-4 55 0,0 4 0,-4-121 0,1-1 0,1 1 0,1-1 0,0 0 0,1 0 0,10 19 0,87 167 0,-100-194 0,0-1 0,0 0 0,1-1 0,0 1 0,1-1 0,-1 1 0,1-1 0,0-1 0,0 1 0,1-1 0,0 0 0,0 0 0,0 0 0,1-1 0,-1 0 0,1 0 0,0-1 0,0 0 0,11 3 0,58 18 0,2-3 0,98 12 0,-109-21 0,64 6 0,0-6 0,0-6 0,1-5 0,158-20 0,-99 1-3061,239-19-13562,-245 29 12083,-65 5-223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06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8 300,'-9'-2'1392,"5"2"-368,-3-2-384,3 2-300,-1-2-176,3 0-112,-2 2-80,-1 0-68,1 2-72,-1 0-72,1-2-88,-3 4-664,-4-2 260,3 0-196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32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0 768,'13'18'644,"5"0"-248,-1 0-180,7 0-128,1 2-140,3-1-240,-1-1-388,3 0-296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3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1 492 1136,'37'-23'746,"1"2"-1,0 1 1,2 3-1,72-23 0,177-30-1139,-124 33 1258,-39 10-212,-64 15-392,-1-3-1,72-26 0,-124 37-123,-1-1-1,0 0 0,0-1 1,0 0-1,0 0 0,-1 0 0,12-14 1,-13 13 64,0 0 1,1 0 0,0 1-1,1 0 1,-1 0-1,1 1 1,0 0-1,1 0 1,10-4 0,-4 5-109,-1 0 1,0 1 0,1 1 0,16 0 0,19-3 19,7-12 2984,-51 16-547,-3-9 5425,-4 11-7702,-1 0 1,1 0-1,0-1 1,-1 1-1,1 0 1,0 0-1,0 0 1,0 0-1,0 0 1,0 0-1,0 1 1,0-1-1,0 0 1,0 0-1,1 1 1,-1-1-1,0 1 1,1-1-1,-1 0 1,1 1-1,0-1 1,-1 1-1,1-1 1,0 1-1,0-1 1,0 1-1,0 0 1,0-1-1,0 1 1,1-1-1,-1 2 1,4 2-273,0 0 0,0 0 0,1 0 0,-1-1 0,1 0 0,0 0 0,0 0 0,1 0 0,-1-1 0,1 0 0,-1 0 0,1 0 0,0-1 0,8 2 0,8 3 0,1-1 0,35 4 0,52-4-2042,-137-3-2194,-188 83 2930,215-86 1365,-1 0-1,1 1 1,0-1-1,-1 0 1,1 0 0,-1 0-1,1 0 1,-1 0-1,1 0 1,0 1 0,-1-1-1,1 0 1,0 0-1,-1 0 1,1 1-1,0-1 1,-1 0 0,1 1-1,0-1 1,-1 0-1,1 1 1,0-1 0,0 0-1,-1 1 1,1-1-1,0 1 1,0-1 0,0 0-1,0 1 1,0-1-1,-1 1 1,1-1 0,0 1-1,0-1 1,0 0-1,0 1 1,0 0 0,16 7 1412,25 0-505,59 4-812,9 2-6093,-49-14-1356,25 4-4450,-59 0 8599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40 432,'7'-5'1968,"-1"1"-156,4 0-592,-4 0-487,6 2-305,-3 0-184,2 0-132,1-2-144,-1 2-192,3 0-360,0 0-589,-3 0-375,3-3-204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34.2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226 380 1796,'8'-12'3635,"12"-18"3163,-19 30-6426,-1-1 0,1 0 1,2-16 14609,-3 18-14942,0-1 0,0 1 0,0-1 0,0 0 0,0 1 0,1-1 0,-1 1 0,0-1 0,0 1 0,1-1 0,-1 0 0,0 1 0,0-1 0,1 1 0,-1-1 0,0 0 0,1 0 0,-1 1 0,1-1 0,-1 0 0,0 1 0,1-1-1,-1 0 1,1 0 0,-1 0 0,1 0 0,-1 1 0,1-1 0,-1 0 0,0 0 0,1 0 0,-1 0 0,1 0 0,-1 0 0,1 0 0,-1 0 0,1 0 0,0-1 0,26 3-44,1-1 0,-1-1 0,0-2 0,0-1 0,49-11 0,-58 10-130,0-1 0,-1-1 0,0 0 1,0-1-1,-1-1 0,0-1 0,0 0 0,-1-1 0,24-20 1,-36 27 115,0 1 1,-1-1-1,1 1 1,-1-1-1,1 0 1,-1 0-1,0 0 1,0 0 0,-1 0-1,1 0 1,-1-1-1,1 1 1,-1 0-1,0-1 1,0 1-1,0-1 1,-1 0-1,0 1 1,1-1 0,-1-4-1,-1 4 15,-1 0 1,1 1-1,-1-1 0,0 0 1,1 1-1,-2-1 0,1 1 0,0 0 1,-1-1-1,1 1 0,-1 0 1,0 1-1,0-1 0,0 0 0,0 1 1,-1 0-1,1 0 0,-4-2 1,-17-9 1,0 1 1,0 0 0,-1 2 0,-1 1 0,0 2 0,0 0 0,0 1 0,-38-2 0,50 6 55,0 2 0,0-1 0,0 2 0,-1 0 0,1 1 1,0 0-1,0 1 0,1 0 0,-1 1 0,1 1 0,-1 0 1,1 1-1,1 0 0,-1 1 0,1 1 0,0 0 0,-15 14 1,-25 36 482,49-54-497,-1 1-1,1 0 1,1-1 0,-1 1-1,1 0 1,0 1-1,0-1 1,0 0 0,1 0-1,0 1 1,-1 10 0,2-14-36,0 0 1,1 0 0,-1 0 0,1 0-1,0-1 1,0 1 0,-1 0 0,1 0-1,0-1 1,1 1 0,-1 0 0,0-1-1,0 1 1,1-1 0,-1 0 0,1 1-1,-1-1 1,1 0 0,-1 0 0,1 0-1,3 2 1,46 19 27,-30-15-27,-12-3 2,21 10-1,0 0 1,49 33-1,-71-41-6,0 0-1,0 1 0,-1-1 1,0 2-1,0-1 0,-1 1 0,0 0 1,0 0-1,-1 1 0,0-1 0,0 1 1,-1 0-1,5 17 0,-8-22 31,0-1-1,-1 1 1,1 0-1,-1-1 1,0 1-1,0 0 1,0-1-1,-1 1 1,1 0-1,-1-1 1,0 1-1,0-1 1,0 1-1,-1-1 1,1 0-1,-1 1 0,0-1 1,0 0-1,0 0 1,0 0-1,0 0 1,-1 0-1,1-1 1,-1 1-1,0-1 1,0 0-1,0 1 1,0-1-1,0-1 1,-6 4-1,0 0 66,0-1 0,-1 0-1,1-1 1,-1 0 0,0 0-1,0-1 1,0-1 0,0 1-1,0-2 1,-10 1 0,5-3-69,1 0 1,0 0 0,0-2 0,0 1 0,1-2 0,-1 0-1,1 0 1,0-2 0,0 1 0,1-2 0,0 1 0,0-2-1,1 0 1,0 0 0,-19-21 0,30 29-28,-1 0 0,1 0 0,-1 0 0,1 0 0,0 0 0,-1 0 0,1 0 0,0 0 0,0 0 0,-1 0 0,1 0 0,0 0 0,0 0 0,0-1 0,0 1 0,0 0 0,1 0 0,-1 0 0,0 0 0,0 0 0,1 0 0,-1 0 0,1 0 0,-1 0 0,1 0 0,-1 0 0,1 0 0,0 1 0,-1-1 0,1 0 0,0 0 0,0 0 0,-1 1 0,1-1 0,0 0 0,0 1 0,0-1 0,0 1 0,0-1 0,0 1 0,1-1 0,50-25 0,-43 23 0,32-11 0,-33 13 0,-1-1 0,1 0 0,-1-1 0,0 1 0,0-2 0,0 1 0,0-1 0,0 1 0,-1-2 0,6-4 0,-11 9-88,-1-1 0,0 1 0,0 0 0,0 0 0,0-1 0,0 1 0,0 0 0,0-1 0,0 1 0,1 0 0,-1 0 0,0-1 0,0 1 0,0 0 0,0-1 0,-1 1 0,1 0 0,0 0 0,0-1 0,0 1 0,0 0 0,0-1 0,0 1 0,0 0 0,0 0 0,-1-1 0,1 1 0,0 0 0,0 0-1,0-1 1,0 1 0,-1 0 0,1 0 0,0 0 0,0-1 0,-1 1 0,1 0 0,0 0 0,0 0 0,-1 0 0,1 0 0,-18-8-7171,5 2 2271,-13-17-6277,17 17 7655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1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90 1676,'3'-20'9691,"-2"18"-8917,0 0 1,-1 0 0,1 0 0,-1-1-1,0 1 1,0 0 0,0 0 0,0 0 0,0-1-1,0 1 1,0 0 0,-1-3 0,-1-16 2258,3 20-2883,-1 1 0,0 0-1,0-1 1,0 1 0,0-1 0,1 1-1,-1-1 1,0 1 0,0-1-1,0 1 1,0-1 0,0 1-1,0-1 1,0 1 0,0-1-1,-1 1 1,1-1 0,0 1-1,0-1 1,0 1 0,0-1 0,-1 1-1,1-1 1,0 1 0,0 0-1,-1-1 1,1 1 0,0-1-1,-1 1 1,1 0 0,-1-1-1,1 1 1,0 0 0,-1 0 0,1-1-1,-1 1 1,1 0 0,-1 0-1,1-1 1,-1 1 0,1 0-1,0 0 1,-1 0 0,1 0-1,-1 0 1,1 0 0,-1 0 0,1 0-1,-2 0 1,2 0-25,-11 16-96,9-14-18,0 0 0,0 0 0,1 0 0,-1 1-1,1-1 1,0 1 0,0-1 0,0 1 0,0 0 0,0-1 0,1 1 0,-1 0 0,1-1-1,-1 5 1,1 48 162,0-14 110,-3-4-272,3-1 0,4 45 0,1 22-7,-5-101-4,2-1 0,-2 0 0,0-3 0,0 0 0,0 1 0,-2 1 0,0 1 0,2 1 0,0 0 0,0 0 0,0 0 0,0 0 0,2 10 0,-2 4 0,12 4-4758,-20-29 1761,-34-52-15558,31 45 14910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17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0 2184,'-17'11'17894,"16"4"-12325,1-11-5340,-13 64 6662,8-27-6891,2 74 0,1-20 0,3 15 0,2-32 0,-1-70 0,0-8 0,-2-2 0,2 0-246,0 0 0,0 0 0,0 0-1,-1 0 1,1 0 0,-1 0 0,0-1 0,0 1 0,1-1 0,-1 1 0,-1-1-1,1 0 1,0 1 0,-1-1 0,1 0 0,-1 1 0,0-1 0,0 0 0,-1-4 0,-14-58-9644,12 56 8740,0 0 1,1 1-1,0-1 1,0 0-1,1 0 1,-1-10-1,5-7-5721,-2 16 3866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1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22 1940,'5'-21'22566,"-6"23"-22225,-1 0 1,1 1 0,0-1 0,0 1 0,0 0 0,1-1 0,-1 1 0,0 0 0,1-1 0,0 1-1,0 0 1,0 0 0,0 0 0,0-1 0,1 4 0,6 55-317,-4-45 609,9 63-325,0 2 602,4 123 1,-12-136-912,-4-67 0,-7-38 0,4 16-2445,1 11-658,-1 1 1,-1 0-1,0 1 1,0-1 0,-9-12-1,-5-1-1723,10 14 1045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18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64 296,'31'-20'14620,"-26"15"-12896,0-1-1,-1 0 1,1 0-1,-1 0 1,4-8-1,2 53 4282,6 29-4865,-11-38-1067,1 0 0,1 0 0,2-1 0,17 40 0,38 98-73,19 42 0,-83-209 0,0 0 0,0 0 0,0 0 0,1 0 0,-1 0 0,0 0 0,0 0 0,0 0 0,0-1 0,0 1 0,0 0 0,0 0 0,0 0 0,0 0 0,0 0 0,0 0 0,0 0 0,1 0 0,-1 0 0,0 0 0,0 0 0,0 0 0,0 0 0,0 0 0,0 0 0,0 0 0,0 0 0,0 0 0,1 0 0,-1 0 0,0 0 0,0 0 0,0 0 0,0 0 0,0 0 0,0 1 0,0-1 0,0 0 0,0 0 0,0 0 0,0 0 0,0 0 0,1 0 0,-1 0 0,0 0 0,0 0 0,0 0 0,0 0 0,0 0 0,0 0 0,0 1 0,0-1 0,0 0 0,0 0 0,0 0 0,0 0 0,0 0 0,0 0 0,1-14 0,-1-30 0,0 30 0,-2-58-7210,1-10-8340,3 26 9689,-1 42 2675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18.7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24 500,'5'-14'14836,"-5"14"-14644,1 0 0,-1 0 0,0-1 1,0 1-1,0 0 0,0 0 0,0-1 0,0 1 0,0 0 0,1 0 0,-1-1 0,0 1 0,0 0 0,0-1 0,0 1 0,0 0 0,0 0 1,0-1-1,-1 1 0,1 0 0,0-1 0,0 1 0,-2-3 2305,2 3-2305,0 0 0,-1 0 0,1 0 0,0 0 0,0 0 0,-1-1 0,1 1 0,0 0 1,0 0-1,-1 0 0,1 0 0,0 0 0,0 0 0,-1 0 0,1 0 0,0 0 0,-1 0 0,1 0 0,0 0 0,-1 0 0,1 1-132,-1-1 0,1 0 0,-1 1-1,1-1 1,0 1 0,-1-1-1,1 0 1,0 1 0,-1-1 0,1 1-1,0-1 1,-1 1 0,1 0-1,0-1 1,0 1 0,0-1 0,0 1-1,-1-1 1,1 1 0,0-1-1,0 1 1,0 0 0,0-1 0,0 1-1,0-1 1,0 1 0,1 0-1,-1-1 1,0 1 0,4 26 299,-3-20-89,43 327 2523,-13-130-1524,-27-162-1269,-3-25 0,1 1 0,1-1 0,0 1 0,8 21 0,-5-82-2330,-8 17-3736,1 1-1,1-1 1,6-43 0,-2 48 2582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19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70 544,'8'-30'14567,"-7"28"-14094,0 1 0,-1-1 0,1 0 0,0 0 1,0 0-1,-1 1 0,0-1 0,1 0 0,-1 0 1,0 0-1,0 0 0,0 0 0,0 0 0,0 0 0,0 0 1,0 1-1,-1-1 0,1 0 0,-2-3 0,2 10 2489,-4 46-941,3 12-1760,-1-13 231,2 0-1,3 0 1,2 0-1,1 0 1,16 53-1,-14-76-491,5 11 0,-2 1 0,-2 0 0,-1 1 0,4 62 0,-7-50 0,2-116-3190,-9 16-4604,3 35 3673,0-1 0,1 1 0,4-18 0,-2 14 598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19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1528,'8'-13'7342,"-6"11"-6191,0 0 1,-1 0-1,0 0 0,0 0 0,1-1 1,-1 1-1,0 0 0,-1-1 1,1 1-1,0-1 0,-1 1 1,1-5-1,-1 21-1115,5 289 4668,1-211-2609,24 131 0,6-31-2095,-28-164 0,-5-28 0,1-18 0,-3-16-1679,-7-15-5173,-1-15-3482,13 21 6595,7 7-2281,-4 16 3277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0:20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0 102 276,'15'-30'4546,"10"-17"2580,-6 23 2621,-19 45-3942,14 68-3111,9 65-1747,-17-97-405,3-1 0,23 80 0,61 153-542,-75-367 0,-17 45-2473,-2 23 125,-1 0-1,1 0 0,-2 0 1,1 0-1,-2 0 0,1 1 1,-7-12-1,-10-13-2485,12 24 1131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40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20 384,'22'-7'3165,"13"-1"-3073,-12 4-535,-22 3 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2573 23 56,'-7'-23'23919,"7"27"-23776,-1-1 1,1 1-1,-1-1 0,0 1 0,0-1 1,-1 0-1,1 1 0,-1-1 1,0 0-1,0 0 0,0 0 1,-4 5-1,-37 36 671,25-26-496,-18 17-71,-2-2 0,-1-2 0,-2-1 1,0-2-1,-47 23 0,11-12-97,-2-4 1,-90 28-1,42-26 180,-2-5 0,-1-5 0,-1-7 0,-1-5 0,-155-2 0,257-13-227,0-1 0,0-1 0,0-2 1,-56-14-1,74 14-94,1 0 0,-1-1 0,1 0 0,0-1 0,0 0 0,0 0 0,1-2 0,0 1 0,0-1 0,1-1 0,0 1 0,1-2 0,0 1 0,-10-15 0,-3-12-20,15 23 13,-2 1 1,0-1-1,0 1 1,-17-18-1,22 27 1,1 1-1,-1 0 0,0-1 1,0 1-1,0 0 0,0 0 1,0 1-1,-1-1 0,1 1 0,0 0 1,-1 0-1,1 0 0,-1 0 1,1 0-1,-1 1 0,1-1 0,-1 1 1,0 0-1,1 0 0,-1 1 1,1-1-1,-1 1 0,-6 2 1,-11 4 21,0 2 0,1 0 1,0 2-1,0 0 1,1 1-1,-27 23 1,2 2 98,-53 60 1,83-82-132,1 1 1,0 1 0,1 0 0,-19 37 0,27-45-346,1-1 0,0 0 0,0 1 0,1-1 0,0 1 0,0 11 0,1-15-276,1 0 1,0 0-1,1 0 0,-1 0 1,1 0-1,0 0 1,0 0-1,1 0 1,-1-1-1,1 1 0,0 0 1,3 4-1,-3-7-152,-1 0 0,1 0 0,-1 0 0,1 0 0,0 0 1,0 0-1,0 0 0,0-1 0,0 1 0,0-1 0,1 1 0,-1-1 0,1 0 0,-1 0 0,0 0 0,1 0 0,0-1 0,-1 1 0,1-1 0,4 1 0,7-1-3198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41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12 84,'5'-3'5117,"3"-3"-5694,-16 7 86,0-1 0,0 0 0,0 0 0,0 0 0,-12-3-1,19 2-669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42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28 256 408,'1'-5'1419,"1"0"0,-1 0 0,0-1 0,0 1 1,-1 0-1,1-1 0,-1 1 0,0 0 0,-1-1 0,1 1 0,-2-5 0,0-19 3364,3-2-1965,-1 22-1633,1-1 0,-2 0-1,1 1 1,-1-1 0,-4-16-1,-1 13-991,6 12-177,-1 1-1,1-1 1,-1 0 0,1 0 0,-1 0 0,1 0 0,0 0 0,-1 0-1,1 0 1,0 0 0,0 0 0,0 0 0,-1 0 0,1 0 0,0 0-1,1 0 1,-1 0 0,0 0 0,0 0 0,0 0 0,1 0 0,-1 0 0,0 0-1,1 0 1,-1 0 0,1-2 0,-1-9-16,0 22 0,3 0 0,0 0 0,-1 0 0,0 1 0,-1-1 0,0 1 0,-1-1 0,-1 13 0,-11 78 0,5-56 0,1 28 0,3 89 0,3-106 0,0-47 0,0 4 0,0-13 0,0 0 0,0 0 0,0 1 0,0-1 0,1 0 0,-1 0 0,0 0 0,0 0 0,0 0 0,0 0 0,0 0 0,0 1 0,0-1 0,0 0 0,1 0 0,-1 0 0,0 0 0,0 0 0,0 0 0,0 0 0,0 0 0,0 0 0,1 0 0,-1 0 0,0 0 0,0 0 0,0 0 0,0 0 0,0 0 0,1 0 0,-1 0 0,0 0 0,0 0 0,0 0 0,0 0 0,0 0 0,1 0 0,-1 0 0,0 0 0,0 0 0,0 0 0,0 0 0,0 0 0,0-1 0,0 1 0,1 0 0,-1 0 0,0 0 0,0 0 0,0 0 0,0 0 0,0 0 0,0-1 0,0 1 0,0 0 0,0 0 0,0 0 0,12-48 0,-11 47-240,-1 0-1,1 0 1,0 0-1,-1 0 1,1 0-1,-1 0 1,1 0 0,-1-1-1,0 1 1,1 0-1,-1 0 1,0-1-1,0 1 1,0 0-1,0 0 1,0-1 0,0 1-1,0 0 1,0 0-1,0-1 1,-1 1-1,1 0 1,-1 0 0,1 0-1,-1-1 1,1 1-1,-1 0 1,1 0-1,-1 0 1,0 0 0,0 0-1,0 0 1,-1-1-1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43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68 300 2176,'19'-10'19072,"-19"9"-18617,0-1 0,0 1 1,0-1-1,0 1 0,0-1 1,-1 1-1,1-1 0,0 1 1,-1-1-1,1 1 0,-1-1 1,1 1-1,-2-3 0,0 0-352,0 1 0,0-1 0,-1 0 0,0 1 0,1 0 0,-1-1 0,0 1 0,0 0 0,-1 1 0,-5-5 0,5 6-90,1-1 0,0 1-1,0-1 1,-1 1 0,1-1 0,0 0-1,0 0 1,0-1 0,1 1-1,-1-1 1,1 1 0,-1-1 0,-2-4-1,5 5-7,-1 0-1,1 0 0,0 0 0,0 0 0,0 0 1,0 0-1,0 0 0,0 0 0,0 0 0,1 0 1,-1 0-1,1 0 0,-1 0 0,1 0 1,0 1-1,0-1 0,0 0 0,0 0 0,0 0 1,0 1-1,0-1 0,0 1 0,1-1 0,1-1 1,9-11-9,0 0 0,1 0 0,1 2 1,0 0-1,0 0 0,1 1 1,1 1-1,-1 1 0,2 0 0,-1 1 1,28-9-1,-42 16-1,-1 1 1,0-1-1,0 1 0,0 0 1,1-1-1,-1 1 0,0 0 1,0 0-1,1 0 1,-1 0-1,0 0 0,0 0 1,1 0-1,-1 0 0,0 1 1,0-1-1,1 1 0,-1-1 1,0 0-1,0 1 0,0 0 1,0-1-1,0 1 0,0 0 1,0-1-1,0 1 0,0 0 1,0 0-1,1 1 1,-1 1 1,0-1 1,0 1-1,-1-1 1,1 1-1,0 0 1,-1 0-1,0-1 1,1 1-1,-1 0 1,-1-1-1,1 1 1,-1 5 0,-2 6 6,0 0 1,-1 0 0,0-1-1,-8 16 1,-13 16 30,-54 77 0,20-36 40,52-76-41,-1 8-34,9-17 0,0 0 0,0 0 0,0-1 0,0 1 0,0 0 0,0 0 1,0-1-1,0 1 0,0-1 0,1 1 0,-1-1 0,0 1 1,0-1-1,1 0 0,-1 1 0,0-1 0,2 0 0,27 6 92,0-1 1,0-1-1,0-2 0,1-1 0,-1-1 0,0-2 0,0-1 0,43-10 0,-73 13-84,1 0 0,-1 0 0,0 0 0,1 0 0,-1 0 0,0 0 1,1 0-1,-1 0 0,0 0 0,0 0 0,1 0 0,-1 0 0,0 0 0,1 0 0,-1-1 0,0 1 0,0 0 0,1 0 0,-1 0 0,0-1 0,0 1 1,0 0-1,1 0 0,-1 0 0,0-1 0,0 1 0,0 0 0,1 0 0,-1-1 0,0 1 0,0 0 0,0-1 0,0 1 0,0 0 0,0 0 0,0-1 1,0 1-1,0-1 0,-11-7 2,-19 0-696,9 7-1510,1 2 1,-40 5-1,-21 1-7979,36-5 3335,22 0 3503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44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37 724,'20'-36'23584,"-18"64"-22766,-7 343 1965,5-370-2798,0-1 0,1 1 0,-1-1 0,0 1-1,0 0 1,0-1 0,0 1 0,0-1 0,0 1-1,0-1 1,0 1 0,-1-1 0,1 1 0,0-1 0,0 1-1,0-1 1,-1 1 0,1-1 0,0 1 0,0-1 0,-1 1-1,1-1 1,0 1 0,-1-1 0,1 0 0,-1 1 0,1-1-1,0 0 1,-1 1 0,1-1 0,-1 0 0,1 1-1,-1-1 1,1 0 0,-1 0 0,1 0 0,-1 0 0,1 1-1,-2-1 1,-23-12-1974,19 7 1055,-1 0 0,1-1 0,1 0 0,-1 0 0,-7-11 0,8 6-454,0 0 1,1-1-1,0 1 0,1-1 0,1 0 1,-1 0-1,2 0 0,-1-13 0,2 0-280,1 0 0,2 1 0,4-25 0,-4 37 1281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44.9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155 167 164,'1'-22'1596,"-1"11"-823,0 0-1,0 1 0,-1-1 0,0 0 1,-3-10-1,2 16-50,0 1-1,0-1 1,0 1 0,-1-1-1,1 1 1,-1 0 0,0 0-1,0 1 1,0-1 0,-1 0-1,1 1 1,-1 0 0,0 0-1,-6-4 1,9 7-564,0-1 1,0 0-1,0 0 0,0 1 1,0-1-1,0 1 0,0-1 1,0 1-1,0-1 0,-1 1 1,1 0-1,0-1 0,0 1 1,0 0-1,-1 0 0,1 0 1,0 0-1,0 0 0,-1 0 1,1 0-1,0 1 0,0-1 1,0 0-1,-1 1 0,1-1 1,0 1-1,0-1 1,0 1-1,0-1 0,0 1 1,0 0-1,0 0 0,0-1 1,0 1-1,0 0 0,0 0 1,-1 2-1,-3 4-99,1 1 1,0 0-1,0 0 0,-5 16 1,-8 15 266,16-38-321,0 1 1,-1-1 0,1 1-1,0 0 1,0-1-1,0 1 1,0 0-1,1-1 1,-1 1-1,0 0 1,1 0 0,-1 0-1,1 0 1,-1 0-1,1 0 1,0-1-1,0 1 1,0 0-1,0 0 1,0 0 0,0 0-1,1 0 1,-1 0-1,1 0 1,-1 0-1,2 2 1,1-1 43,0-1 1,0 0-1,0 0 0,0-1 1,0 1-1,0-1 0,0 1 1,1-1-1,-1 0 0,1 0 1,-1 0-1,1-1 0,-1 1 1,5-1-1,43 3 314,0-3 0,1-2 0,94-15 0,-90 9-325,-51 8-33,36-3-216,-41 3 188,0 0 0,0 0 0,0 0 0,0 0-1,0 0 1,1 0 0,-1 0 0,0 0 0,0 0 0,0 0 0,0 0 0,0 0-1,0 0 1,1 0 0,-1 0 0,0 0 0,0 0 0,0 0 0,0 1-1,0-1 1,0 0 0,0 0 0,1 0 0,-1 0 0,0 0 0,0 0 0,0 0-1,0 0 1,0 1 0,0-1 0,0 0 0,0 0 0,0 0 0,0 0 0,0 0-1,0 1 1,0-1 0,0 0 0,0 0 0,0 0 0,0 0 0,0 0 0,0 0-1,0 1 1,0-1 0,0 0 0,0 0 0,0 0 0,0 0 0,0 0 0,0 0-1,0 1 1,0-1 0,0 0 0,0 0 0,0 0 0,-1 0 0,1 0 0,-18 14-3084,13-12 1992,1 0-1,-1-1 1,0 1 0,1-1 0,-1 0-1,0-1 1,0 1 0,0-1 0,-6 0-1,-12 1-3462,5 2 1323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49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370 237 1020,'-18'-2'10275,"10"1"-6855,12 0-188,-21-3 551,10-4 415,-8 7-3541,14 1-420,-18 6-178,19-6-42,-4 6 214,1-1-174,3-5-20,-5 6 152,2-5 83,7-5-161,1 0-16,-1 0 0,0-1 0,0 1 0,0-1 1,-1 0-1,1 0 0,-1 0 0,0 0 0,3-11 1,-2 8-86,0 0 0,-1 0 0,-1 0 0,1-1 0,-1 1 0,-1-1 0,1 1 0,-2-1 1,1 0-1,-1 0 0,0 1 0,-3-16 0,2 20-6,0 0 0,0 1 0,0-1 0,-1 0 1,1 0-1,-1 1 0,0-1 0,0 1 0,0 0 0,-5-6 0,5 8-10,0-1 0,-1 1 0,1 0 0,0 0 0,-1-1 0,1 2 0,-1-1 1,0 0-1,1 0 0,-1 1 0,0 0 0,1-1 0,-1 1 0,0 0 0,1 0 0,-1 1 0,-5 0 0,-19 3 14,0 0-1,-45 15 1,61-16-15,0 1 0,0 1-1,1 0 1,-1 0 0,1 1 0,1 0 0,-1 1 0,1 0-1,-10 9 1,16-13 4,1 0 0,-1 1 0,1-1 0,-1 1 0,1 0 0,0-1 0,1 1 0,-1 0 0,0 0 0,1 0 0,0 0 0,0 1 0,1-1 0,-1 0 0,1 0 0,-1 1 0,1-1 1,1 0-1,-1 1 0,1-1 0,-1 0 0,1 0 0,1 0 0,-1 0 0,0 0 0,1 0 0,0 0 0,0 0 0,0 0 0,0-1 0,4 5 0,-1-1 4,0-1 0,1 1-1,-1-1 1,1-1 0,1 1 0,-1-1 0,1 0 0,0 0 0,0-1 0,0 0 0,1 0 0,-1-1 0,1 0 0,0 0 0,10 2 0,225 50 72,-236-53-78,-1 0 1,1 1-1,-1-1 0,1 1 1,-1 0-1,0 1 0,0 0 0,7 6 1,-11-8 3,0 0 1,0 0 0,0 0 0,-1 0-1,1 1 1,-1-1 0,1 0 0,-1 1-1,0-1 1,0 1 0,0 0 0,-1-1-1,1 1 1,0 0 0,-1-1-1,0 1 1,0 0 0,0 0 0,0 0-1,0-1 1,0 1 0,-1 0 0,0 3-1,-1-2 5,0-1 0,0 1 0,0-1 0,0 0 0,0 1 0,-1-1-1,1 0 1,-1-1 0,0 1 0,0 0 0,0-1 0,0 0 0,-1 1 0,1-1-1,-1-1 1,1 1 0,-1 0 0,0-1 0,1 0 0,-9 2 0,1 0-1,0 0 1,0-1 0,0 0 0,0-1 0,-1 0-1,-12-2 1,20 1 1,0 0-1,0-1 0,0 0 0,0 0 0,0 0 1,0 0-1,0-1 0,1 0 0,-1 1 1,0-1-1,1-1 0,0 1 0,-1 0 1,1-1-1,0 0 0,0 0 0,1 0 0,-1 0 1,-4-6-1,6 6-5,-1 0-1,1 0 1,0-1 0,0 1 0,0 0 0,1 0-1,-1-1 1,1 1 0,-1-1 0,1 1 0,0-1 0,1 1-1,-1 0 1,0-1 0,1 1 0,0 0 0,0-1-1,0 1 1,0 0 0,0 0 0,1 0 0,0 0-1,-1 0 1,4-4 0,-4 6-19,0 0-1,0-1 1,0 1 0,0 0-1,1 0 1,-1 0 0,1 0 0,-1 0-1,0 0 1,1 0 0,0 1-1,-1-1 1,1 1 0,-1-1-1,1 1 1,0-1 0,-1 1 0,1 0-1,0 0 1,-1-1 0,4 2-1,-4-1-106,0 0 0,0 0-1,0 0 1,0 0 0,0 1 0,0-1-1,0 0 1,0 1 0,0-1 0,0 1-1,-1-1 1,1 1 0,0-1-1,0 1 1,0-1 0,-1 1 0,1 0-1,0-1 1,-1 1 0,1 0-1,-1 0 1,1 0 0,-1-1 0,1 1-1,-1 0 1,0 0 0,1 0 0,-1 0-1,0 0 1,0 0 0,1 0-1,-1 0 1,0 0 0,0 0 0,0 0-1,0-1 1,0 1 0,-1 2-1,-2 2-1194,0-1 0,-1 1 0,0-1 0,0 0-1,0 0 1,0 0 0,0-1 0,-1 1-1,0-1 1,-5 3 0,-10 8-3013,3 1 843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51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72 228,'1'-1'522,"0"0"0,0 1 0,0-1 0,0 0 0,0 0 0,0 0 1,0 0-1,0-1 0,0 1 0,0 0 0,0 0 0,-1 0 0,1-1 0,0 1 0,-1 0 0,0-1 0,1 1 0,-1 0 0,0-1 0,1 1 1,-1-1-1,0 1 0,0-1 0,0 1 0,-1-11 8869,1 12-9316,35-29 3593,-31 35-3617,-1 0-1,0 1 0,-1 0 0,0 0 1,2 7-1,2 17 249,-2 1 1,-1 0 0,-3 61-1,-19 96 1314,18-187-1598,1-1 0,-1 1 0,1 0 0,0 0 0,0 0 0,0 0 0,0 0 0,0 0 0,1 0 0,-1 0 0,0 0-1,1-1 1,0 3 0,0-4-7,0-1-1,-1 0 1,1 1-1,0-1 1,-1 0-1,1 1 1,0-1-1,-1 0 1,1 0-1,-1 1 1,1-1-1,-1 0 1,0 0-1,1 0 1,-1 0-1,0 0 1,1 0-1,-1 0 1,0 0-1,0 0 1,0 1-1,0-1 1,0 0-1,0 0 1,0-1-1,10-33-838,-2 9-4716,-6 13-1711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51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38 1440,'17'-11'6335,"-15"9"-5775,-1 1 0,1-1-1,-1 1 1,1 0 0,0 0 0,0 0-1,0 0 1,0 0 0,0 0-1,0 0 1,0 0 0,0 1-1,0-1 1,0 1 0,0 0 0,0-1-1,0 1 1,1 0 0,-1 0-1,4 1 1,-2 0-445,1 0 0,0-1 0,0 1 0,0-1 0,-1 0 0,1-1 0,0 1-1,0-1 1,0 0 0,-1 0 0,1 0 0,0-1 0,3-2 0,-7 1 1634,-13 8-990,-19 15-563,14 0-139,1 1 1,1 0 0,1 1 0,1 1 0,-19 44 0,29-59-2,0 1 0,0 0 0,1 0 0,0 0 0,1 0 0,-1 0-1,2 0 1,0 0 0,0 1 0,0-1 0,1 0 0,1 0 0,0 0-1,0 0 1,0 0 0,1 0 0,1-1 0,-1 1 0,1-1-1,6 8 1,-7-10-17,1 0 0,1 0 0,-1 0 0,1-1 0,0 0 0,0 0 0,0 0 0,1 0 0,0-1 0,7 4 0,-10-6-31,1-1 0,-1 0 0,1 0 0,-1 0 0,1 0 0,-1-1 0,1 1 1,0-1-1,-1 0 0,1 0 0,0 0 0,-1-1 0,1 1 0,0-1 0,-1 0 0,1 0 0,-1 0 1,1 0-1,-1-1 0,0 1 0,0-1 0,4-2 0,1 0-6,0-1 0,-1 0 0,1 0 0,-1 0-1,0-1 1,0 0 0,-1-1 0,0 1 0,0-1 0,0 0 0,-1-1-1,0 1 1,-1-1 0,0 0 0,0 0 0,0-1 0,-1 1 0,0-1 0,2-14-1,-5-1 32,0 24-31,0 0 0,0-1 0,0 1 0,0 0 0,0-1 0,-1 1 0,1 0 1,0 0-1,0-1 0,0 1 0,0 0 0,-1 0 0,1-1 0,0 1 0,0 0 0,-1 0 0,1 0 1,0 0-1,0-1 0,-1 1 0,1 0 0,0 0 0,0 0 0,-1 0 0,1 0 0,0 0 0,-1 0 1,1 0-1,0 0 0,-1 0 0,1 0 0,0 0 0,0 0 0,-1 0 0,1 0 0,-33 21 153,21-11-136,-25 26 11,30-28-361,-1-1 0,1 0 0,-1 0 0,-9 6 0,13-11-639,1 0 1,-1 0-1,1-1 1,-1 1-1,0-1 0,0 0 1,0 0-1,-6 1 1,-29 5-10079,26-3 7467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52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272 983 1540,'2'-20'6713,"-7"-3"-1231,-16-19-2490,15 32-2523,1-1-1,0 0 1,-6-20-1,5 11-123,-1 1 0,-1 1 0,0-1 0,-1 1 0,-14-19 1,8 12-311,-19-44 1,25 44 52,1-1 1,2 0 0,-7-53 0,4-86 131,6 90-224,6-49 18,0 35 175,3 134-113,-7-33-777,-1 0-1,0 0 0,-1 0 0,-7 17 0,7-21-1121,-1-1 0,-1 1 0,1-1 0,-1 0 0,0 0-1,-1-1 1,-7 8 0,2-3-1080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54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43 179 256,'-10'-9'4496,"-17"-19"1842,26 27-6285,0-1 0,1 1 0,-1 0 0,1 0 0,-1-1 0,1 1 0,0 0-1,-1-1 1,1 1 0,0-1 0,0 1 0,0 0 0,0-1 0,0 1 0,0-1 0,0 1 0,1 0 0,-1-1-1,1 1 1,-1 0 0,1-1 0,-1 1 0,1 0 0,-1 0 0,3-3 0,2-3 19,0-1 0,0 0 1,1 1-1,1 0 0,-1 1 1,1-1-1,0 1 0,0 0 1,1 1-1,-1 0 0,1 0 1,1 1-1,-1 0 0,1 0 1,-1 1-1,1 0 0,0 0 0,0 1 1,0 0-1,1 1 0,-1 0 1,0 0-1,0 1 0,1 1 1,10 1-1,-18-2-56,-1 0-1,1 1 1,-1-1 0,1 1-1,-1-1 1,1 1-1,-1 0 1,1 0 0,-1 0-1,0 0 1,1 0 0,-1 0-1,0 0 1,0 0 0,0 0-1,0 0 1,0 1 0,0-1-1,0 0 1,0 1 0,0-1-1,-1 1 1,2 1-1,-2 1 10,1 0 0,0 0 0,-1 0 0,0-1 0,0 1 0,0 0 0,0 0 0,-1 0 0,-1 6 0,-2 3 35,0 0 0,-1 0 0,0-1 0,-12 19 0,12-22-43,0 0 0,-1-1 0,-1 0 1,1 0-1,-1 0 0,-1-1 0,1 1 0,-1-2 1,0 1-1,-1-1 0,0-1 0,0 0 0,0 0 1,-15 6-1,50-22 77,27-4-100,-36 11 9,-1 2-1,1 0 0,0 1 1,0 1-1,0 0 0,0 1 1,0 1-1,0 1 0,0 1 0,22 7 1,-36-10 47,-1 0 1,1 0-1,-1 0 1,1 0 0,-1 0-1,0 1 1,0-1-1,0 1 1,1 0-1,-1 0 1,-1 0 0,1 0-1,0 0 1,0 0-1,-1 0 1,0 0-1,1 1 1,-1-1 0,0 0-1,0 1 1,0-1-1,1 4 1,-2-2 81,0-1 1,-1 0-1,1 1 0,-1-1 1,1 1-1,-1-1 1,0 0-1,0 1 0,0-1 1,-1 0-1,1 0 1,-1 0-1,0 0 1,-4 5-1,-5 5 279,-1 0 1,0-1-1,-1 0 1,0-1-1,-22 15 1,-16 9-125,21-13-19,-1-2 0,-43 22-1,73-42-350,0 1 0,1-1 0,-1 0 0,0 1 0,0-1 0,1 1 0,-1-1 0,0 0 0,0 0 0,0 1 0,0-1-1,0 0 1,1 0 0,-1 0 0,0 0 0,0 0 0,0 0 0,0 0 0,0-1 0,0 1 0,1 0 0,-1 0 0,0-1 0,0 1-1,0 0 1,1-1 0,-1 1 0,-1-1 0,2 0-237,-1 0 0,1-1 0,-1 1 0,1 0-1,-1 0 1,1 0 0,0-1 0,0 1 0,-1 0 0,1-1 0,0 1 0,0 0-1,0 0 1,1-1 0,-1 1 0,1-2 0,0-3-839,0 1 0,1-1 0,0 1 0,0-1 1,0 1-1,1 0 0,4-8 0,4 3-1638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56 308,'9'9'1896,"-4"-3"1219,1 0 1,-1-1-1,1 1 1,13 7-1,-17-12-2462,0 0-1,0 0 1,0 0-1,1 0 1,-1-1-1,0 1 1,1-1-1,-1 1 1,1-1-1,2 0 1,18-5-1280,-15 2-326,0-1 0,0 0 0,0-1 1,10-8-1,-4 1-4099,0-1 1,19-23 0,-23 23 1457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55.4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44 1040,'-16'-4'4266,"-22"6"-3017,20 0-674,60-24 668,-15 15-834,0 2 1,52-4-1,-70 8-227,0 1 0,1 0 0,-1 1-1,1 0 1,-1 0 0,0 1-1,0 1 1,1-1 0,-1 1 0,-1 1-1,1 0 1,9 5 0,-16-7-99,0 0-1,1 0 1,-1 1 0,-1-1 0,1 0-1,0 1 1,0 0 0,-1-1 0,0 1-1,1 0 1,-1 0 0,0 0 0,0 0-1,-1 0 1,1 0 0,-1 0 0,1 0 0,-1 0-1,0 0 1,0 0 0,0 0 0,-1 0-1,1 0 1,-1 0 0,1 0 0,-1 0-1,0 0 1,0 0 0,-2 2 0,-4 13 732,-1 0-1,0-1 1,-14 20 0,19-33-597,-38 56 2029,31-48-1935,0 2 0,0-1 1,1 1-1,1 1 0,1-1 0,0 2 0,0-1 1,-4 18-1,11-30-265,-1 0-1,1 0 1,0-1 0,0 1 0,0 0 0,0 0-1,0 0 1,1-1 0,-1 1 0,1 0-1,-1 0 1,1-1 0,0 1 0,0 0 0,1-1-1,-1 1 1,0-1 0,1 0 0,0 1 0,3 3-1,-1-3 59,0 1-1,1 0 0,0-1 0,-1 0 0,1 0 1,0-1-1,1 1 0,-1-1 0,10 2 1,5 1 113,0-1 0,1-1 0,-1-2 0,37 0 0,-47-1-216,2 0-46,0 0 1,0 0-1,-1-1 0,1-1 1,0 0-1,-1 0 1,0-1-1,1-1 0,-1 0 1,0 0-1,14-9 0,-22 11 272,8-8-3577,-11 10 3209,0-1-1,0 1 1,0 0-1,0 0 1,0-1-1,0 1 1,0 0-1,0-1 0,0 1 1,0 0-1,0 0 1,0-1-1,0 1 1,-1 0-1,1 0 1,0 0-1,0-1 0,0 1 1,0 0-1,-1 0 1,1-1-1,0 1 1,0 0-1,0 0 0,-1 0 1,1 0-1,0 0 1,0-1-1,-1 1 1,1 0-1,0 0 1,0 0-1,-1 0 0,1 0 1,0 0-1,-1 0 1,1 0-1,0 0 1,0 0-1,-1 0 1,1 0-1,0 0 0,0 0 1,-1 0-1,1 0 1,0 0-1,0 0 1,-1 1-1,1-1 1,0 0-1,0 0 0,-1 0 1,1 1-1,-18 6-10044,11 1 6851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56.1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33 424 688,'1'-17'7016,"0"0"5481,-4 2-9517,0 2-2598,2 0-1,0 0 0,1-1 0,0 1 0,2-15 0,0-14-68,-13-196-222,38 275-300,-24-29-10,0 0 0,0-1-1,-1 1 1,0 0 0,0 0-1,-1 0 1,0 1 0,0-1 0,-1 14-1,-1-17-457,0-1-1,1 1 0,-2-1 1,1 1-1,0-1 0,-1 0 0,0 0 1,-2 5-1,1-6-709,1 1 1,-1 0-1,0-1 1,0 1-1,-1-1 0,1 0 1,0 0-1,-9 5 1,-3 1-1954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57.0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10 1244,'3'-2'1182,"-1"1"-504,-1 0 1,1 1 0,-1-1 0,1 0 0,-1 1-1,1-1 1,-1 0 0,1 1 0,-1 0-1,1-1 1,0 1 0,-1 0 0,1 0 0,3 0-1,-4 2-520,0-1-1,-1 1 0,1-1 0,0 1 0,-1-1 0,1 1 0,-1-1 0,1 1 0,-1 0 0,0-1 0,0 1 0,1 0 0,-1-1 0,0 1 1,-1 0-1,1-1 0,0 3 0,-2 7 167,1 0 0,-1 1 0,-1-1 0,0 0 0,-1-1 0,-5 13 0,-9 28 542,-22 65 800,26-81-1031,-18 67 0,31-96-625,1 0 1,0 1 0,0-1-1,0 0 1,0 0-1,1 0 1,0 0 0,1 0-1,-1 0 1,1 0 0,0 0-1,0 0 1,1-1 0,0 1-1,0-1 1,0 1 0,1-1-1,-1 0 1,1-1-1,1 1 1,-1-1 0,0 0-1,1 0 1,0 0 0,0 0-1,9 4 1,-1 0 16,-1-1 1,2-1-1,-1 0 1,0 0 0,1-2-1,0 0 1,0 0-1,1-1 1,-1-1-1,21 1 1,-31-3-26,1-1 0,-1 1 0,0-1 0,0 0 0,0-1 0,0 1 0,0 0 1,0-1-1,0 0 0,0 0 0,-1 0 0,1-1 0,-1 1 0,1-1 0,-1 0 0,0 0 1,0 0-1,0 0 0,-1 0 0,1-1 0,-1 1 0,1-1 0,-1 0 0,-1 0 0,1 1 1,0-1-1,-1 0 0,0-1 0,0 1 0,0 0 0,0 0 0,-1 0 0,0-1 0,1 1 1,-2 0-1,1 0 0,0-1 0,-1 1 0,0 0 0,0 0 0,0 0 0,-3-8 0,2 7-6,0 1-1,-1-1 0,1 1 1,-1-1-1,0 1 0,0 0 1,0 0-1,0 0 0,-1 1 0,0-1 1,0 1-1,0 0 0,-7-5 1,8 7 0,0 0 1,-1 0-1,1 0 1,0 1-1,-1-1 1,1 1-1,0 0 1,-1 0-1,1 0 1,-1 0-1,1 1 1,0-1-1,-1 1 1,1 0-1,0 0 1,0 0-1,-1 0 1,1 1-1,0-1 1,0 1-1,-4 3 1,1-2-88,1 0 0,-1 0 0,0 1 0,1-1 0,0 1 0,0 1 0,0-1 0,0 1 0,1 0 0,0 0 1,0 0-1,0 1 0,1-1 0,0 1 0,0 0 0,0 0 0,0 0 0,-1 8 0,2-9 112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57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18 1464,'13'-17'8889,"-19"43"-5579,0-3-3498,-17 140 1218,5-27-962,17-133-69,-12 47-412,13-50 336,0 1-1,0 0 1,0 0 0,-1-1 0,1 1-1,0 0 1,0-1 0,-1 1-1,1-1 1,-1 1 0,1 0 0,0-1-1,-1 1 1,1-1 0,-1 1-1,1-1 1,-1 1 0,1-1 0,-1 0-1,0 1 1,1-1 0,-1 0 0,1 1-1,-1-1 1,0 0 0,1 0-1,-1 1 1,0-1 0,1 0 0,-1 0-1,0 0 1,0 0 0,1 0-1,-1 0 1,0 0 0,1 0 0,-1 0-1,0 0 1,1-1 0,-1 1-1,0 0 1,1 0 0,-1-1 0,0 1-1,1 0 1,-1-1 0,1 1-1,-1 0 1,0-1 0,1 1 0,-1-1-1,1 1 1,-1-1 0,1 0-1,0 1 1,-1-1 0,1 1 0,0-1-1,-1 0 1,1 1 0,0-1-1,0 0 1,-1-1 0,-3-7-211,1-1 0,0 1 0,0-1 0,1 0 0,1 0 0,-1 0 0,2 0 0,-1-1 0,3-18 0,-2-12-78,-3 15 628,0 0 0,-10-37 0,13 63-221,0-1 0,0 1 0,0 0 0,-1-1 0,1 1 0,0 0 0,0 0 0,-1-1 0,1 1 0,0 0 0,0 0-1,-1-1 1,1 1 0,0 0 0,-1 0 0,1 0 0,0-1 0,-1 1 0,1 0 0,0 0 0,-1 0 0,1 0 0,0 0 0,-1 0 0,1 0 0,0 0-1,-1 0 1,1 0 0,-1 0 0,1 0 0,0 0 0,-1 0 0,1 0 0,0 0 0,-1 0 0,-20 9 730,-12 12 2,7-1 14,0 1 1,2 1-1,0 1 1,2 0-1,0 2 1,2 1-1,-23 38 1,41-61-749,0 0 0,0 1 0,1-1 0,-1 1 1,1-1-1,0 1 0,0 0 0,0-1 0,0 1 0,1 0 1,0 0-1,0-1 0,0 1 0,0 0 0,0 0 0,1 0 1,-1-1-1,1 1 0,0 0 0,0-1 0,1 1 0,-1-1 1,3 6-1,0-5-42,0 0-1,0 1 1,0-2 0,0 1 0,1 0 0,-1-1 0,1 0 0,0 0 0,0 0 0,0 0-1,1-1 1,-1 0 0,0 0 0,1-1 0,5 2 0,6 0-1242,1-1 1,-1 0 0,26-2-1,6 1-5590,-35 1 4039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58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283 494 120,'4'-8'1044,"0"0"-1,-1 0 1,0-1 0,0 1 0,-1-1-1,0 0 1,0 0 0,-1 0-1,0 0 1,-1 0 0,0 0-1,0 0 1,-3-10 0,2 12-534,0-1 0,-1 0 1,-1 1-1,1-1 0,-1 1 0,0 0 0,-1 0 1,0 0-1,0 1 0,0-1 0,-1 1 1,0 0-1,0 0 0,-1 0 0,-6-5 0,-7-7-225,2 0-1,0-1 0,1-1 1,1-1-1,1-1 0,1 1 1,1-2-1,-13-30 0,23 47-228,1 4-121,1 0-1,-1 0 0,0 0 0,1 1 1,-1-1-1,0 0 0,0 0 0,0 1 1,-1-1-1,1 0 0,0 1 0,-1-1 1,-2-1-1,-6 7-3247,-5 13-3464,-16 10-3783,14-16 7148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58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1096,'15'-1'6114,"12"4"2945,-25-2-8797,0 0 0,-1 1 0,1-1 0,0 1 0,-1-1 0,1 1 0,-1-1 0,1 1 0,-1 0 1,0 0-1,0 0 0,0 0 0,1 3 0,4 11 143,-1 0 0,-1 1 0,0-1 0,-1 1 0,-1 0-1,-1 0 1,0 0 0,-3 22 0,5 48 345,1-50-555,1-2-265,-2 0 0,-1 0 1,-3 45-1,-5-64-2053,-1-19-3390,-4-25-5969,9 19 8352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59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49 1028,'47'-31'6799,"-41"28"-6438,0 0 0,1 1-1,-1-1 1,1 1-1,0 1 1,8-2 0,-13 2-315,1 1 1,-1 0 0,1 0 0,-1 0 0,1 0 0,-1 1 0,1-1 0,-1 1 0,1-1 0,-1 1 0,0 0 0,1 0 0,-1 0 0,0 0 0,0 0-1,0 0 1,3 3 0,-3-2 43,0 1 0,0-1 0,0 1 0,0 0-1,-1 0 1,1-1 0,-1 1 0,0 0 0,0 0 0,0 0-1,0 1 1,-1-1 0,1 0 0,-1 0 0,0 0 0,1 0-1,-2 5 1,0 1 58,-1 1-1,0 0 0,-1-1 1,0 1-1,-1-1 0,0 0 1,0 0-1,-11 16 0,-11 28 1181,9-15-59,9-20-435,0 1-1,-7 25 1,13-39-709,1 0-1,0 1 1,1-1 0,-1 0 0,1 0-1,0 0 1,0 1 0,1-1 0,-1 0-1,1 0 1,0 0 0,1 0 0,3 10-1,-4-14-115,0 1-1,1 0 1,-1-1-1,1 1 1,-1-1-1,1 1 1,0-1-1,0 0 1,-1 1-1,1-1 1,0 0-1,0 0 0,0 0 1,0-1-1,1 1 1,-1-1-1,0 1 1,0-1-1,0 1 1,0-1-1,1 0 1,-1 0-1,0 0 1,0 0-1,0-1 1,0 1-1,1-1 1,-1 1-1,0-1 1,4-1-1,11-4 89,0 0 0,29-15-1,-30 13-71,17-9-1814,-27 14 628,-1 0 0,0-1 0,0 0-1,0 0 1,8-10 0,-10 11 679,-1 0 1,0 0-1,0 0 0,0-1 1,-1 1-1,1-1 0,-1 1 1,0-1-1,0 1 0,0-1 1,0 0-1,-1 0 0,1 1 1,-1-1-1,0 0 1,0 0-1,0 0 0,-1 1 1,0-1-1,-1-7 0,-2-2-2168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59.6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76 1168,'-2'5'7533,"14"-12"-6116,-9 5-1454,-1 1-1,0-1 1,0 0 0,1 0 0,-1 0-1,0 0 1,0-1 0,-1 1 0,1 0-1,0-1 1,-1 1 0,0-1-1,2-2 1,-3 2 5,1 1 1,-1 0-1,1 0 0,-1-1 0,0 1 0,0 0 0,0 0 1,0-1-1,-1 1 0,1 0 0,-1-3 0,1 5 22,-1-1-1,1 0 1,0 1-1,-1-1 1,1 0-1,0 1 1,-1-1-1,1 1 1,-1-1-1,1 1 1,-1-1-1,1 1 1,-1-1-1,0 1 1,1 0-1,-1-1 1,0 1-1,1 0 1,-1 0-1,0-1 1,1 1-1,-1 0 1,-1 0-1,-2 0 7,-1 0 1,1 1-1,-1 0 0,1-1 1,0 2-1,-1-1 0,1 0 0,0 1 1,-8 4-1,1 0 153,-1 0 0,2 1 0,-1 1 0,1-1 0,0 2 0,0-1 0,1 1 0,-9 12 0,14-17 56,1 1 0,0-1 0,0 1 0,0 0 1,0 0-1,1 1 0,-1-1 0,1 0 0,1 1 1,-1-1-1,1 1 0,0 0 0,0-1 0,1 1 1,0 0-1,0 0 0,0-1 0,0 1 0,1 0 0,2 7 1,-1-7-24,0-1 0,0 0-1,1 0 1,-1 0 0,1 0 0,1-1 0,-1 1 0,1-1 0,-1 1 0,1-1 0,7 5 0,56 34 1661,-57-37-1671,1 0 0,-1 0-1,0 1 1,0 0 0,-1 0-1,0 1 1,-1 1 0,9 9 0,-10-7-53,-1 0 0,-1 0 0,0 0 0,0 1 0,-1 0 0,0 0 0,-1 0 0,-1 0 0,0 0 0,-1 1 1,0-1-1,-1 1 0,-2 22 0,-4 9 437,-1 0 0,-22 64 0,21-79-203,6-30-202,0-1 0,0 0 0,0 1-1,1-1 1,-1 0 0,0 0 0,1 0 0,-1 0 0,1-1 0,0 1 0,-1 0 0,1-1 0,-1-3 0,-23-51-509,22 42 504,2 10-500,0 1 1,0-1-1,0 1 0,1-1 0,0 0 0,0 1 0,0-1 0,1-7 0,0 10 53,0 0 0,0 0 0,0 0 0,0 1 0,1-1 0,-1 0 0,0 0 0,1 1-1,0-1 1,-1 1 0,1-1 0,0 1 0,0 0 0,0-1 0,0 1 0,0 0 0,0 1 0,0-1 0,0 0 0,0 0 0,3 0-1,23-6-3668,0 0-1,36-2 0,-32 6 1356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36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68 1068,'-1'-4'1442,"0"1"-1,-1-1 0,2 1 1,-1-1-1,0 0 1,1 0-1,-1 1 1,1-1-1,0 0 0,1 1 1,0-5-1,12-5 3791,17 7-4663,5 5 591,1 2 0,-1 2 0,60 11-1,-19-2-107,275 42-119,-160-21-899,354 15 0,-444-51-204,-34-4-2785,-67 6 2664,1 1 0,-1-1 0,1 1 0,-1 0 1,0-1-1,1 1 0,-1-1 0,1 1 0,-1-1 0,0 1 0,0-1 0,1 0 0,-1 1 0,0-1 0,0 1 0,1-1 0,-1 1 0,0-1 0,0 0 0,0 1 0,0-1 1,0 0-1,0 1 0,0-1 0,0 1 0,0-1 0,0 0 0,-1 1 0,1-1 0,0 1 0,-1-2 0,-6-25-10739,6 24 8429,-2-4-807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5:36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250 0 128,'17'15'10880,"3"-2"-4129,4 2-2346,14 6-2446,20 12 144,-50-29-1996,-1 1 0,0 0 0,1 0-1,-2 0 1,1 1 0,-1 0 0,1 0-1,-2 1 1,1-1 0,-1 1-1,0 1 1,0-1 0,-1 1 0,0 0-1,0 0 1,-1 0 0,0 0 0,-1 0-1,0 1 1,0 0 0,0-1-1,-1 1 1,-1 0 0,1-1 0,-2 13-1,-1-1-38,-1 1 0,-1-2 0,0 1-1,-1 0 1,-2-1 0,0 0-1,-1-1 1,0 1 0,-15 21 0,2-7-163,-2-1 1,-1-1 0,-50 50-1,55-64-983,0 0 0,0-2 0,-2 0 0,-24 14 0,25-19-1739,1-1 1,-1 0-1,-1-1 0,0-2 0,-22 5 1,8-6-1267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1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68 2004,'13'-28'8759,"-10"24"-7198,-1 0 0,-1 1 0,1-1 0,0 0 0,-1 0-1,0 0 1,2-9 878,-2 14-2368,1-1 0,-1 1 0,0-1-1,1 1 1,-1-1 0,0 1 0,0 0 0,1 0-1,-1 0 1,0-1 0,0 1 0,0 0 0,0 0 0,0 1-1,0-1 1,0 0 0,-1 0 0,1 0 0,0 1-1,0-1 1,-1 0 0,1 1 0,0 1 0,13 43 359,-10-28-224,23 52 28,-12-35-165,16 62 1,-29-87-61,0 1 1,0-1-1,-1 1 1,0 0-1,-1-1 1,0 1-1,-1 0 1,0-1-1,-1 1 1,-4 16-1,5-25-7,1 1 0,-1-1 1,0 0-1,0 0 0,0 1 0,0-1 0,0 0 0,0 0 1,0 0-1,-1 0 0,1 0 0,-1-1 0,1 1 0,-1 0 0,0-1 1,0 1-1,0-1 0,0 1 0,0-1 0,0 0 0,0 0 0,0 0 1,-4 1-1,3-2 3,0 0 0,-1 0 0,1 0 1,0-1-1,0 1 0,-1-1 0,1 0 1,0 0-1,0 0 0,0 0 0,0 0 1,0-1-1,0 1 0,-5-4 0,-8-7 7,0-1 0,1-1-1,0 0 1,-13-18-1,26 29-14,-15-17-54,1-1 0,-23-40 1,38 60 50,1 1 0,-1-1 1,1 1-1,0-1 0,-1 1 1,1 0-1,0-1 0,0 1 1,-1-1-1,1 1 0,0-1 1,0 0-1,0 1 0,0-1 0,0 1 1,0-1-1,0 1 0,0-1 1,0 1-1,0-1 0,0 0 1,0 1-1,0-1 0,0 1 1,0-1-1,1 0 0,11 2-94,17 19 29,-27-17 68,0 0-1,0 0 1,0 1-1,0-1 1,-1 1-1,0 0 1,1-1-1,-1 1 1,0 0-1,-1 0 1,1-1-1,-1 1 1,1 0-1,-1 0 1,0 0-1,-1 0 1,1 0-1,-1-1 1,0 1-1,0 0 1,0 0-1,0-1 1,0 1-1,-1 0 1,0-1-1,0 0 1,0 1-1,0-1 1,0 0-1,-1 0 1,-2 3-1,-4 4 12,0 0-1,-1-1 1,0 0-1,0 0 1,-1-1 0,0-1-1,0 0 1,-1 0-1,-22 9 1,-13 2-12,-59 14 1,99-30-1,-153 37-705,51-25-3582,87-16 1176,13-3-1152,7-6-3841,6 1 4882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28 114 668,'-1'0'581,"-1"0"0,1 1 0,0-1 0,0 0 0,-1 1 0,1-1 0,0 1 0,0-1 0,0 1 0,0-1 0,0 1 0,0 0 0,0-1 0,0 1 0,0 0 0,0 0 0,0 0 0,0 0 0,0 0-1,1 0 1,-1 0 0,0 0 0,1 0 0,-1 0 0,1 0 0,-1 1 0,1-1 0,-1 3 0,6 12 4175,10 2-3648,-11-14-1049,0-1 0,0 0 0,1 0-1,-1-1 1,1 1 0,-1-1 0,1 0 0,0-1-1,0 1 1,0-1 0,0 0 0,0 0 0,0 0-1,0-1 1,0 1 0,0-1 0,0-1 0,1 1-1,-1-1 1,0 0 0,0 0 0,0 0 0,0-1-1,-1 1 1,1-1 0,7-4 0,-3 2-83,1-1 0,0 0 1,-1-1-1,0 0 0,-1 0 0,1-1 1,-1 0-1,-1 0 0,1-1 0,-1 0 1,11-16-1,-17 22-11,1 0 1,-1-1-1,1 1 0,-1 0 1,0 0-1,0-1 0,0 1 1,0-1-1,0 1 0,-1-1 1,1 1-1,-1-1 0,0 1 1,0-1-1,1 1 1,-2-1-1,1 1 0,0-1 1,0 0-1,-1 1 0,0-1 1,1 1-1,-1 0 0,0-1 1,0 1-1,0-1 0,-2-2 1,0 3-188,-1-1 1,1 1-1,0 0 1,-1 0-1,1 0 1,-1 0-1,0 1 1,0-1-1,1 1 1,-1 0-1,0 0 1,0 1-1,0-1 1,0 1-1,0 0 1,-7 0-1,-3 0-2125,0 1 1,0 0-1,0 1 0,1 1 0,-28 9 1,18-4-1057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0 159 1424,'51'-37'1732,"6"5"-720,5 4-580,1 7-548,4 3-656,1 6-472,-2 2-280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1.7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296 299 1400,'-12'-14'1299,"1"0"-1,0-1 0,1 0 1,1-1-1,-12-28 1,11 23 1376,-1 1 1,-23-34 0,28 46-2136,-1 1 0,0 0 0,0 0-1,0 0 1,-1 1 0,0 1 0,-1-1 0,1 1 0,-1 1 0,0-1 0,0 2 0,-1-1 0,1 1 0,-1 0 0,1 1 0,-1 1 0,-14-2 0,81 25 1813,-6-13-1994,1-2 0,75 1 0,35 3-584,-147-10-18,-11-1-33,0 0 0,0 0-1,0 0 1,0 1 0,0 0 0,0-1-1,0 1 1,0 1 0,0-1 0,-1 0-1,1 1 1,5 3 0,-9-4 51,0 0-1,0 0 1,0 0 0,-1 0 0,1 0 0,0 0 0,-1 0 0,1 0 0,-1 0-1,1 0 1,-1-1 0,1 1 0,-1 0 0,0 0 0,1 0 0,-1-1-1,0 1 1,0 0 0,0-1 0,1 1 0,-1-1 0,0 1 0,0-1 0,-2 1-1,-24 16-4028,-7 0-2108,-42 29-1,41-20 3299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2.1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42 664,'-14'8'3295,"-20"16"10862,47-19-9266,24-4-3353,-34-1-1136,133 2 1728,23 0-2278,-1-10-3484,-91-5-1533,-56 10 3416,-1-1 0,0 0 0,0 0 0,0-1 0,-1-1 0,0 1 0,13-11 0,-6 1-1515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2.4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40 256,'-3'-24'7426,"4"9"6044,5 17-9342,7 9-4407,11 8 655,-1-1 0,2-1 0,0-2-1,1 0 1,1-2 0,0 0 0,1-2 0,0-1 0,0-2 0,40 8-1,-26-9-334,1-2-1,0-2 0,0-1 0,0-3 0,-1-1 0,68-12 0,-42 2 503,-93 45 133,-160 183 555,28-31-330,-47 69-901,175-211 0,1 1 0,3 2 0,1 0 0,-21 62 0,44-105-141,0-1 0,0 1 0,0 0 0,0 0 0,1 0 0,-1 0 0,1 0 0,0-1 0,0 1 0,0 0 0,0 0 0,0 0 0,1 0 0,-1 0-1,1 0 1,0 0 0,0 0 0,0-1 0,0 1 0,0 0 0,3 2 0,-3-4-9,1 1 0,0-1-1,-1 0 1,1 0 0,0 0-1,0 0 1,0 0 0,0 0-1,0-1 1,0 1 0,0-1-1,0 1 1,0-1 0,0 0-1,0 0 1,0 0 0,0 0-1,0 0 1,1 0 0,-1 0 0,0-1-1,0 1 1,0-1 0,0 0-1,0 1 1,0-1 0,0 0-1,-1 0 1,1 0 0,2-2-1,12-8-2867,-1 1 0,0-2-1,-1 0 1,0-1 0,14-17-1,-11 12 429,14-15-1518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3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42 2860,'-2'-3'1890,"-1"0"-1,1-1 1,0 1-1,-1 0 1,2-1-1,-1 1 1,0-1-1,1 0 1,-3-7-1,24 57 1312,-12 16-2169,-3 0 1,-3 1-1,-7 75 0,4 103-778,1-132-1479,0-109 1096,0 0 1,0 1-1,0-1 1,0 0-1,0 1 1,1-1-1,-1 0 1,0 1-1,0-1 0,-1 0 1,1 0-1,0 1 1,0-1-1,0 0 1,0 1-1,0-1 1,0 0-1,0 1 0,0-1 1,0 0-1,-1 0 1,1 1-1,0-1 1,0 0-1,0 0 1,-1 1-1,1-1 1,0 0-1,0 0 0,-1 0 1,1 1-1,0-1 1,0 0-1,-1 0 1,1 0-1,0 0 1,-1 0-1,1 1 1,-1-1-1,-12-8-5257,-11-19-4468,23 26 9077,-8-10-2878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4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52 212,'-9'-6'10126,"9"5"-9788,-1 1 0,1-1-1,0 1 1,0 0-1,0-1 1,0 1-1,0-1 1,0 0-1,19-10 3870,-12 7-4963,3-1 805,1 1 1,0 0 0,0 1-1,0 0 1,0 1-1,0 0 1,0 1-1,1 0 1,-1 1-1,0 0 1,1 0 0,-1 1-1,0 1 1,1 0-1,-1 1 1,0 0-1,0 0 1,-1 1 0,1 1-1,-1 0 1,0 0-1,0 1 1,-1 0-1,1 1 1,-1 0-1,10 11 1,-18-17-47,0 0 0,0 0 1,0 0-1,0 0 0,0 0 0,-1 0 1,1 1-1,0-1 0,-1 0 0,1 1 1,-1-1-1,1 0 0,-1 1 0,0-1 1,1 0-1,-1 1 0,0-1 0,0 1 1,0-1-1,0 1 0,0-1 0,-1 0 1,1 1-1,0-1 0,-1 1 0,1-1 0,-1 0 1,1 1-1,-1-1 0,0 0 0,1 0 1,-1 0-1,0 1 0,0-1 0,0 0 1,-2 2-1,-5 5 95,0 1-1,-1-1 1,-15 11-1,9-8 62,-70 54 758,61-49-699,1 1 0,1 0-1,0 2 1,1 1 0,-26 32 0,45-50-185,1 0 0,-1 0 0,1-1-1,0 1 1,0 0 0,0 0 0,0 0 0,0 0 0,0 1 0,0-1 0,0 0-1,1 0 1,-1 0 0,1 1 0,0-1 0,0 0 0,0 0 0,0 1 0,0-1-1,0 0 1,0 0 0,1 1 0,-1-1 0,1 0 0,0 0 0,1 4 0,1-3 52,-1-1 0,1 1 1,0-1-1,0 0 1,0 1-1,0-1 1,0-1-1,0 1 1,1 0-1,-1-1 0,1 0 1,-1 1-1,1-1 1,-1-1-1,1 1 1,5 0-1,38 4 173,-1-2 1,1-2-1,75-8 0,-101-1-1799,-9-5-6051,1-1-2797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4.8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0 163 1156,'1'-2'831,"-1"1"0,1 0 0,0-1 0,0 1 0,0 0 1,0-1-1,0 1 0,0 0 0,0 0 0,0 0 0,0 0 0,0 0 0,1 0 0,-1 0 0,2 0 0,28-8 4958,41 10-4544,-45 0-251,-16-1-915,16 0 70,46-5 1,-68 4-153,1 0 1,0 0-1,0 0 1,-1-1-1,1 0 1,-1 0-1,0 0 1,0-1-1,1 1 1,-1-1-1,-1 0 1,1-1-1,0 1 1,5-7-1,-9 8-31,0 1-1,0 0 0,0-1 1,-1 1-1,1-1 0,0 0 1,-1 1-1,1-1 0,-1 1 1,0-1-1,0 0 1,1 1-1,-1-1 0,0 0 1,0 1-1,-1-1 0,1 0 1,0 1-1,0-1 0,-1 0 1,1 1-1,-1-1 0,0 1 1,1-1-1,-1 1 0,0-1 1,0 1-1,0-1 0,0 1 1,0 0-1,0 0 0,0-1 1,0 1-1,-1 0 0,1 0 1,0 0-1,-1 0 0,1 0 1,-2 0-1,-4-4-69,0 1-1,0 0 1,0 1 0,0-1-1,-1 1 1,-13-3 0,10 4 89,0 1 1,0 0-1,0 1 1,0 0-1,0 0 1,0 2 0,1-1-1,-1 1 1,0 1-1,1 0 1,-1 0-1,-17 10 1,22-11 45,1 1 1,-1 0 0,1 1-1,0-1 1,0 1-1,0 0 1,0 0-1,1 0 1,0 1 0,0 0-1,0 0 1,0 0-1,1 0 1,0 0-1,0 1 1,0-1-1,1 1 1,0 0 0,0 0-1,0 0 1,1 0-1,0 0 1,0 0-1,0 7 1,1-10 16,0 0 0,1 0 0,0 0 1,-1-1-1,1 1 0,0 0 0,0 0 0,1 0 0,-1-1 0,0 1 1,1-1-1,0 1 0,-1-1 0,1 1 0,0-1 0,0 0 0,1 0 1,-1 0-1,0 0 0,1-1 0,-1 1 0,1 0 0,-1-1 0,1 0 1,0 0-1,4 2 0,11 3 55,0 0 1,1-2-1,24 4 1,11 3-126,-38-5 29,0 1-1,0 0 0,0 2 1,-1-1-1,-1 2 1,0 0-1,0 0 1,-1 2-1,17 16 1,-23-20 17,0 0 0,-1 0 0,0 0 1,0 1-1,0 0 0,-1 0 1,-1 1-1,1-1 0,-2 1 0,1 0 1,-1 0-1,-1 0 0,0 0 1,0 1-1,-1-1 0,-1 19 0,0-25 5,0 0 0,0-1-1,0 1 1,-1 0-1,0-1 1,0 1-1,0 0 1,0-1-1,0 0 1,-1 1 0,0-1-1,1 0 1,-1 1-1,-1-1 1,1 0-1,0-1 1,-1 1-1,1 0 1,-1-1 0,0 1-1,0-1 1,0 0-1,0 0 1,0 0-1,0 0 1,-1-1-1,1 1 1,-1-1 0,1 0-1,-1 0 1,1 0-1,-1 0 1,0-1-1,1 1 1,-1-1-1,-6 0 1,3-1 54,-1 0 0,1 0 1,0 0-1,0-1 0,0 0 0,0-1 0,0 1 0,0-1 1,1 0-1,-1-1 0,1 0 0,0 0 0,0 0 0,1-1 1,-1 0-1,1 0 0,-10-11 0,11 9-20,0 0 0,-1 0 0,2 0 1,-1 0-1,1-1 0,0 1 0,1-1 0,0 0 0,0 1 0,1-1 0,0 0 0,0 0 1,1 0-1,0-14 0,1 17-69,0 1 1,0 0-1,0-1 1,0 1-1,1 0 1,0 0-1,0 0 1,0 0-1,0 0 1,0 0-1,1 0 1,0 1-1,0 0 0,0-1 1,0 1-1,0 0 1,1 0-1,-1 1 1,1-1-1,0 1 1,0-1-1,0 1 1,0 0-1,0 1 1,0-1-1,0 1 1,6-1-1,2-2-837,8-3 1236,-6 4-3158,-5 3-3471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0 113 504,'16'-3'6951,"21"-6"3633,-1 2-4918,135-21-3163,-155 26-2566,206-12-1776,-234 1-8203,-13-2 4741,-11-1-1148,21 10 4467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5.4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52 420,'-24'-21'4642,"3"0"532,2 12 4533,19 21-4966,7 17-3898,-7-28-559,5 27 565,-1 1 1,1 50-1,-4-50-899,0 0 1,11 52-1,-5-33-617,3 13-2145,3-30-3267,-11-29 5255,-1-1-1,1 1 1,-1-1 0,1 0 0,-1 0 0,1 0 0,0 0-1,0 0 1,-1 0 0,1 0 0,0-1 0,0 1-1,3 0 1,-3 0 24,8 1-2589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5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191 108 1372,'19'-33'14690,"-16"26"-13642,0 1 1,0 0 0,0 1 0,1-1-1,0 1 1,10-10 0,-12 12-778,0 1 0,1 0 0,0 0 0,0 0 0,-1 0 0,1 0 0,0 1 0,0-1 0,1 1 0,-1 0 0,0 0 0,0 0 0,1 0 0,3 0 0,-7 1-26,-20 58 1295,-6-15-1258,-57 67 1,-9 14-288,81-106 7,1-1 1,0 2-1,2-1 0,0 1 0,-8 29 1,14-38-2,0 0 0,0 0 0,1 1 0,1-1 0,-1 0 0,2 1 1,-1-1-1,2 0 0,-1 1 0,1-1 0,1 0 0,0 0 0,0 0 0,1 0 1,0-1-1,1 0 0,0 1 0,0-2 0,10 13 0,-5-10 5,-1-1 0,1 0 0,1 0 0,0-1 0,0 0 1,1-1-1,0-1 0,1 0 0,-1 0 0,1-1 0,0-1 0,1 0 0,26 5 0,-24-6-8,0-1 1,0-1-1,1-1 0,-1 0 0,0-1 1,0-1-1,26-4 0,-35 3-2,0 0-1,0 0 0,0-1 0,0 0 1,0 0-1,-1 0 0,1-1 1,-1 0-1,0-1 0,0 1 0,0-1 1,-1 0-1,0-1 0,0 1 1,0-1-1,0 0 0,-1 0 0,6-12 1,-5 7-65,0 1 0,-1-2 1,0 1-1,0 0 0,-1-1 1,-1 1-1,0-1 0,-1 0 1,0 0-1,-1 0 1,0 1-1,0-1 0,-2 0 1,-2-12-1,3 18 48,-1 0 0,0 1 0,0 0 1,0-1-1,0 1 0,-1 0 0,0 0 0,0 0 0,0 1 1,-1-1-1,0 1 0,0 0 0,0 0 0,0 0 0,0 0 1,-1 1-1,0 0 0,0 0 0,0 0 0,0 0 1,0 1-1,0 0 0,-1 0 0,1 0 0,-1 1 0,1 0 1,-1 0-1,0 0 0,1 1 0,-12 0 0,9 1 16,0 0-1,0 0 0,0 0 1,0 1-1,1 1 0,-1-1 0,0 1 1,1 1-1,0-1 0,0 1 1,0 0-1,0 1 0,1 0 1,-11 9-1,13-10-289,0 0 1,-1 0-1,1 1 0,1 0 1,-1 0-1,1 0 0,0 0 1,0 0-1,0 0 0,1 1 1,0 0-1,0-1 0,0 1 1,1 0-1,0 0 0,0 0 1,0 0-1,1 0 0,0 0 1,0 9-1,1-13-130,0 1-1,0-1 1,0 1-1,0-1 1,0 0-1,0 0 1,0 0-1,1 0 1,-1 1-1,1-2 1,0 1-1,-1 0 1,1 0-1,0-1 1,0 1 0,0-1-1,0 1 1,0-1-1,5 2 1,0 0-968,0 0 0,0 0 0,0-1 0,0 0 0,11 1 0,4-1-1442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81 1572,'6'-35'7697,"0"-3"4532,-7 38-12157,1-1 0,-1 1 0,1-1 0,-1 1 0,1-1 0,-1 1 0,0-1 0,1 1 0,-1-1 0,0 1 0,1 0 0,-1-1 0,0 1 0,0 0 0,1-1 0,-1 1 0,0 0 0,0 0 0,0 0 1,1 0-1,-1 0 0,0 0 0,0 0 0,0 0 0,1 0 0,-1 0 0,0 1 0,0-1 0,1 0 0,-1 0 0,0 1 0,0-1 0,1 1 0,-2-1 0,-30 11 174,3 1-22,-1 2 0,2 1 1,-31 20-1,51-30-209,0 1 0,1 0 0,0 0-1,0 1 1,0-1 0,1 1 0,0 1 0,0-1-1,1 1 1,0 0 0,1 1 0,-1-1 0,1 1-1,1 0 1,-4 12 0,7-18-16,-1-1 1,1 1-1,0 0 1,0-1-1,0 1 0,0 0 1,0 0-1,1-1 1,-1 1-1,1 0 0,0-1 1,0 1-1,0-1 1,0 1-1,0-1 0,0 1 1,1-1-1,-1 0 0,3 3 1,0-1-10,1 1 0,-1-1 0,1 0 0,0-1 0,0 1 0,0-1 0,1 0 0,6 3 0,4 1-113,-1-2 1,1 0-1,0-1 1,1 0 0,25 2-1,-35-6 54,-1 0-1,0 0 0,1-1 1,-1 0-1,0 0 1,0 0-1,12-5 0,-15 5 49,0 0 0,-1 0 0,1 0-1,-1-1 1,1 1 0,-1-1-1,0 1 1,1-1 0,-1 0-1,0 0 1,0 0 0,0 0 0,-1-1-1,1 1 1,0 0 0,-1-1-1,1 1 1,-1-1 0,1-3 0,-2 4 17,0 0 1,0 0 0,0 0 0,0 0 0,-1 0 0,1 0 0,-1 0 0,0 0-1,1 0 1,-1 0 0,0 0 0,0 1 0,0-1 0,0 0 0,-1 1 0,1-1-1,0 1 1,-1-1 0,1 1 0,-1-1 0,1 1 0,-1 0 0,1 0 0,-1 0-1,0 0 1,0 0 0,-2-1 0,-5-2 4,0-1 0,0 1 0,0 1 0,-12-3 0,12 3 12,-1 2-1,1-1 0,0 1 0,-1 1 1,1-1-1,-1 2 0,1-1 0,-1 1 1,1 1-1,0 0 0,0 0 0,0 1 0,0 0 1,-17 8-1,16-5 35,0 1-1,1 0 1,0 1 0,0-1 0,0 2-1,1-1 1,0 1 0,1 1-1,0-1 1,1 1 0,-9 16 0,9-13-4,1-1 1,0 1 0,0 0-1,2 1 1,-1-1-1,2 1 1,0-1 0,0 1-1,1 0 1,1 0 0,1 0-1,0 0 1,0-1 0,4 15-1,0-6-164,2 0 0,0 0-1,2 0 1,0-1-1,1-1 1,1 1-1,22 29 1,5-3-2894,-10-19-6265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6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20 341 2464,'-12'-29'12641,"5"-3"-5885,7 25-6472,-1 0 1,1-1-1,1 1 0,-1 0 0,1 0 1,0 0-1,1 0 0,0 0 1,0 1-1,0-1 0,7-11 0,-9 18-288,0-1 0,1 1-1,-1 0 1,0-1 0,1 1-1,-1 0 1,0 0 0,1 0-1,-1-1 1,0 1 0,1 0 0,-1 0-1,1 0 1,-1 0 0,0 0-1,1 0 1,-1 0 0,1 0-1,-1 0 1,0 0 0,1 0-1,-1 0 1,1 0 0,-1 0-1,0 0 1,1 0 0,-1 0-1,1 0 1,-1 1 0,0-1 0,1 0-1,-1 0 1,0 0 0,1 1-1,20 12-11,-19-11 24,-1-1 1,0 0 0,1 1-1,-1-1 1,1 0 0,-1 0-1,1 0 1,0 0 0,0 0-1,-1-1 1,1 1 0,0 0-1,0-1 1,0 1-1,-1-1 1,1 0 0,0 0-1,0 0 1,0 1 0,2-2-1,54-74 76,-46 60 195,0-1-1,14-25 0,17-23 597,-44 87 1758,-25 114-2283,11-80-210,-30 76 1,-9 29-26,-25 123-160,67-254-2042,7-34-1226,4-19 127,2-6-925,2-1-1,1 1 1,10-37-1,-3 30 882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6.9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463 31 1092,'0'-1'721,"0"-1"-1,0 1 1,0 0 0,0 0-1,0-1 1,-1 1 0,1 0-1,0 0 1,-1 0 0,1-1 0,-1 1-1,1 0 1,-1 0 0,1 0-1,-1 0 1,0 0 0,0 0-1,0 0 1,-1-1 0,1 1-273,-1 0 1,1 0 0,-1 0 0,0 1-1,1-1 1,-1 1 0,0-1 0,1 1-1,-1-1 1,0 1 0,0 0 0,-3 0-1,-6 1-462,-1 1-1,1 0 1,-22 6-1,5 0 747,-44 2-516,-52 12 49,113-20-242,1 1 0,-1 1-1,1 0 1,0 0 0,0 1-1,1 0 1,0 1-1,-16 12 1,22-16-15,0 0-1,1 1 1,-1-1-1,1 1 1,0 0 0,0 0-1,0-1 1,0 1-1,1 1 1,-1-1-1,1 0 1,-1 0 0,1 0-1,0 1 1,0-1-1,1 1 1,-1-1 0,1 1-1,0-1 1,0 6-1,1-3 46,0-1-1,1 1 0,-1-1 1,1 0-1,1 0 0,-1 1 0,1-1 1,0-1-1,0 1 0,0 0 1,7 6-1,5 5 143,1-2 0,0 0 0,1 0 0,0-2 0,30 17 0,-20-17-547,1-2 1,-1 0 0,2-2-1,-1-1 1,1-1-1,41 2 1,-41-7-3361,0 0 0,48-8 0,-23 3-2722,-27 2 2901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7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1 192 592,'50'-19'11956,"2"3"-4628,59-5-1773,111 1-6317,-200 19 1493,27-1-795,-17 1-484,0-1 0,0-1 1,50-13-1,-81 16 384,-1 0 1,1 0 0,0-1 0,-1 1-1,1 0 1,0 0 0,-1-1-1,1 1 1,-1 0 0,1-1-1,0 1 1,-1 0 0,1-1-1,-1 1 1,1-1 0,-1 1-1,0-1 1,1 1 0,-1-1-1,1 1 1,-1-1 0,0 0-1,1 1 1,-1-1 0,0 0 0,0 1-1,0-1 1,1 1 0,-1-1-1,0 0 1,0 1 0,0-2-1,-12-22-5456,-27-15-3083,24 27 6371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7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383 8 1708,'0'0'360,"-1"-1"0,0 0 0,0 1 1,1-1-1,-1 0 0,0 1 0,0-1 0,0 1 0,1-1 0,-1 1 0,0 0 1,0-1-1,0 1 0,0 0 0,0-1 0,0 1 0,0 0 0,0 0 0,0 0 0,0 0 1,0 0-1,0 0 0,0 0 0,0 1 0,0-1 0,0 0 0,0 0 0,0 1 0,1-1 1,-1 0-1,0 1 0,0-1 0,0 1 0,0-1 0,1 1 0,-1 0 0,0-1 0,0 1 1,1 0-1,-1 0 0,0 0 0,-1 4 495,1 0 1,-1 0-1,1 0 0,0 1 1,1-1-1,-1 9 1,1-5-1145,-5 51 1248,-1 1 0,-17 63 0,13-87-1310,-1-2 0,-2 1 0,-1-2 0,-30 54 0,-39 36-5500,-14-10-5403,64-82 7465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8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82 1048,'-1'-4'1268,"-1"-1"0,0 0-1,0 1 1,0-1 0,0 1 0,-1 0 0,0-1-1,0 1 1,0 1 0,0-1 0,-1 0-1,-6-5 1,8 7-1047,-1 0-1,1 0 1,0 1-1,-1-1 1,1 1-1,-1 0 1,0-1-1,1 1 1,-1 0-1,0 1 1,0-1-1,0 0 1,1 1-1,-1 0 1,0-1-1,0 1 1,0 0-1,0 1 1,0-1-1,0 0 1,0 1-1,1 0 1,-5 1-1,15-4-97,1 1 0,-1 1 0,0-1-1,16 2 1,11 0-49,7-4-21,-1 0-26,45 2-1,-75 2-31,-1 0-1,0 0 1,0 1-1,0 0 1,1 1-1,-2 0 1,1 0-1,0 1 1,15 9-1,-23-12 3,0 0 0,0 0 1,0 1-1,0-1 0,0 1 0,0-1 0,-1 1 0,1 0 0,-1 0 1,1 0-1,-1-1 0,1 2 0,-1-1 0,0 0 0,0 0 0,0 0 1,0 0-1,0 1 0,-1-1 0,1 0 0,-1 1 0,1-1 1,-1 5-1,-1-3 3,0-1 0,0 1 1,0 0-1,0-1 0,-1 1 1,0-1-1,1 0 0,-1 1 1,0-1-1,-1 0 0,1 0 1,-1 0-1,-3 3 0,-8 7 13,-1-1-1,0-1 0,-1-1 1,-30 16-1,-79 34 19,125-60-32,0 0 0,0 0-1,0 0 1,0 0-1,0 0 1,-1 0-1,1 0 1,0 0-1,0 0 1,0 0-1,0 0 1,0 0 0,0 0-1,0 0 1,0 1-1,0-1 1,-1 0-1,1 0 1,0 0-1,0 0 1,0 0-1,0 0 1,0 0 0,0 0-1,0 0 1,0 1-1,0-1 1,0 0-1,0 0 1,0 0-1,0 0 1,0 0-1,0 0 1,0 1 0,0-1-1,0 0 1,0 0-1,0 0 1,0 0-1,0 0 1,0 0-1,0 0 1,0 0-1,0 1 1,0-1 0,0 0-1,0 0 1,1 0-1,-1 0 1,0 0-1,0 0 1,0 0-1,0 0 1,0 0-1,0 0 1,0 1 0,0-1-1,0 0 1,1 0-1,-1 0 1,0 0-1,0 0 1,13 4-46,19 0 14,-28-3 25,12 1 7,14 1-6,-2 1 0,45 13 1,-66-15 12,-1 0 0,1 0 1,0 1-1,-1 0 1,0 0-1,1 1 1,-2 0-1,1 0 1,0 0-1,-1 1 0,0 0 1,0 0-1,0 0 1,0 1-1,-1-1 1,4 8-1,-6-9 51,-1 1 0,1-1 0,-1 1 1,-1 0-1,1-1 0,-1 1 0,1 0 0,-1 0 0,-1-1 0,1 1 0,-1 0 0,1 0 1,-1-1-1,-1 1 0,1-1 0,-1 1 0,0-1 0,0 0 0,0 1 0,0-1 0,-1 0 1,1 0-1,-1-1 0,-5 6 0,-9 11 449,-1 0 0,-1-1 0,-22 16 0,31-27-271,-26 21 858,-53 34-1,-2-14-2435,104-79-11252,14-12 5096,-13 22 4046,3 0 185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8.5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71 228,'0'-17'10953,"1"3"-3972,5-6-772,-3 19-6190,-1-1 0,0 0 0,0 1 0,1-1 0,-1 1 0,1 0 0,0 0 0,-1 0 0,1 0 0,0 0 0,-1 0 1,1 1-1,0 0 0,0-1 0,0 1 0,0 0 0,2 0 0,30-2-25,-1 0 1,1 2-1,-1 2 1,37 6-1,-69-7 3,0-1 0,1 0 0,-1 1 0,0-1 0,0 1-1,0-1 1,0 1 0,0 0 0,0 0 0,0 0 0,0 0 0,-1 0 0,1 0-1,0 1 1,-1-1 0,1 1 0,-1-1 0,1 1 0,-1 0 0,0-1 0,3 4-1,-4-3 3,0 0 0,0 0-1,1 0 1,-1 0 0,-1 0-1,1 0 1,0 1 0,0-1-1,-1 0 1,1 0-1,-1 0 1,1-1 0,-1 1-1,0 0 1,0 0 0,0 0-1,0 0 1,-2 1 0,-7 11 12,-1-2 1,0 1 0,-1-1-1,-17 12 1,24-19 0,-131 93 178,2-1 24,117-83-168,2 0 0,0 1 0,0 0 0,2 2 0,-20 28 0,29-39-18,0 1-1,1 0 0,-1 0 1,1 1-1,1-1 1,0 1-1,0-1 0,0 1 1,1 0-1,-1 9 0,2-15 6,0 1 0,0 0 0,1 0 0,-1 0 0,1 0 0,0 0 0,-1-1 1,1 1-1,1 0 0,-1-1 0,0 1 0,1-1 0,-1 1 0,1-1 0,0 0 0,-1 1 0,1-1 0,0 0 0,0 0 0,1-1 0,-1 1 0,0 0 0,1-1 0,-1 1 0,1-1 0,-1 0 0,1 1 0,0-2 0,5 3 0,10 1 100,0 0 0,0-1 0,0-1 0,0-1 0,1 0-1,-1-2 1,28-3 0,129-33-174,-72 13-1065,-58 13-1212,-2-3-3762,-3 1-3793,-27 10 6438,0 2 143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8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0 306 2428,'8'-13'15433,"-6"12"-14698,21-8 4957,27 0-4132,-48 9-1023,80-8 547,105-18-2629,-184 26 1075,1-1 0,-1 0-1,0 0 1,0 1-1,0-2 1,0 1 0,0 0-1,0-1 1,0 1 0,0-1-1,0 0 1,-1 0 0,1 0-1,-1 0 1,1-1-1,-1 1 1,0 0 0,0-1-1,0 0 1,0 0 0,-1 1-1,1-1 1,-1 0-1,1 0 1,-1 0 0,0-1-1,0 1 1,-1 0 0,1 0-1,0-5 1,-1 3-345,0-1 1,-1 1 0,0-1 0,0 1-1,0 0 1,0-1 0,-1 1-1,0 0 1,-3-7 0,-20-25-178,13 20 1335,-17-19 2647,13 23 1894,-1 8 3701,16 5-8299,0 1 0,0 0 0,0 0 0,0 0 0,1-1 0,-1 1 0,0 0 0,1 0 0,-1 0 0,1 0 0,-1 0 0,1 1 0,-1-1 0,1 0 0,-1 0 0,1 0 0,0 0-1,0 0 1,0 1 0,0 1 0,-4 29 225,3-30-191,-4 146 714,0-6-1946,-9-48-2669,12-85 2648,-4 25-4710,6-32 4981,0 0-1,0 0 1,0 0 0,0-1-1,0 1 1,1 0 0,-1 0 0,1-1-1,-1 1 1,1 0 0,0-1-1,-1 1 1,1 0 0,0-1-1,0 1 1,2 1 0,4 5-2742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9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1 194 344,'10'-17'5813,"0"1"1,23-26-1,-4 11-470,38-31 0,-38 36-3349,-31 90-1107,-9 36-685,-30 121 1,30-166-177,-43 142-235,24-99-2128,6 0-4850,24-97 7001,0-1-1,0 0 1,-1 1 0,1-1 0,0 1 0,0-1 0,0 0 0,0 1-1,0-1 1,0 1 0,0-1 0,0 0 0,0 1 0,0-1 0,0 1-1,0-1 1,0 0 0,0 1 0,0-1 0,1 1 0,-1-1 0,0 0 0,0 1-1,0-1 1,1 0 0,-1 1 0,0-1 0,0 0 0,1 1 0,-1-1-1,0 0 1,1 1 0,-1-1 0,0 0 0,1 0 0,-1 0 0,0 1-1,1-1 1,-1 0 0,0 0 0,2 0 0,15-3-8465,-6 1 5103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09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241 149 756,'43'-149'24630,"-81"205"-21650,-1-2-2972,20-23 26,2 0 1,0 2-1,-21 60 0,33-79-28,1-1 0,1 1 0,0 0 0,1 0 0,0 0 0,1 1 0,1-1 0,0 0 0,1 0 0,0 0 0,1 0 0,7 24 0,-5-29 2,0 0 0,1-1-1,0 1 1,0-1 0,1 0-1,0 0 1,0-1 0,1 0-1,0 0 1,1 0 0,-1-1-1,1 0 1,0-1 0,1 1-1,-1-2 1,1 1 0,0-1-1,0-1 1,0 1 0,1-2-1,-1 1 1,1-1 0,0-1-1,0 1 1,11-1 0,-14-1-9,0 0 1,0 0 0,0 0-1,0-1 1,0 0-1,0-1 1,0 1-1,-1-1 1,1-1 0,0 1-1,-1-1 1,0 0-1,1-1 1,-1 1 0,-1-1-1,1 0 1,0-1-1,-1 0 1,0 1 0,0-2-1,-1 1 1,1 0-1,-1-1 1,0 0 0,0 0-1,-1 0 1,0 0-1,0-1 1,-1 1-1,1-1 1,-1 0 0,-1 0-1,1 0 1,-1 0-1,0-9 1,-1 4-12,0-1 1,-1 1-1,-1 0 1,0 0-1,0 0 0,-1 0 1,-1 0-1,0 1 1,0-1-1,-1 1 1,-1 0-1,0 0 0,0 1 1,-1 0-1,-1 0 1,1 0-1,-2 1 0,1 1 1,-1-1-1,-1 1 1,1 1-1,-16-10 1,18 12 6,-1 0 0,0 1 0,0 0 0,0 0 0,-1 0 0,0 1 0,1 1 0,-1-1 0,0 2 0,0-1 0,0 1 0,-1 0 0,1 1 0,0 0 0,0 1 0,0 0 0,0 0 0,0 1 0,0 0 0,0 0 0,0 1 0,1 1 0,-1-1 0,1 1 0,0 1 0,0-1 0,0 1 0,1 1 0,0-1 0,-9 10 0,7-5-98,0 1-1,1 0 1,1 0 0,0 1 0,0 0 0,1 0 0,0 1 0,1 0 0,1 0 0,0 0 0,-3 23 0,4-21-596,2 0 1,0 1 0,0-1-1,2 0 1,0 0-1,3 17 1,-4-28 166,1 0 0,1-1 0,-1 1 0,0 0 0,1-1 0,0 1-1,0-1 1,0 0 0,4 6 0,-1-4-799,-1-1-1,1 0 0,0 0 0,0 0 0,0-1 0,0 0 0,0 0 0,1 0 1,7 2-1,6 2-2060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0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1 173 2992,'3'-3'20224,"12"-9"-16614,12 6-2721,1 2 0,0 2 1,-1 0-1,42 4 1,112 19-725,5 1-124,10-20-785,-172-4-77,0 0 1,0-2 0,0-1 0,0 0-1,-1-2 1,24-10 0,-39 13-97,-1 1 1,0-1-1,0-1 0,-1 1 1,1-1-1,-1 0 1,0-1-1,9-10 0,-12 13 303,-1-1-1,0 1 1,0 0-1,0-1 1,0 1-1,0-1 0,-1 1 1,1-1-1,-1 0 1,0 0-1,0 0 1,-1 0-1,1 0 1,-1 0-1,0 1 1,0-1-1,0 0 0,0 0 1,-2-6-1,-2-6-2201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3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1 1316,'-67'20'11566,"0"0"-4235,-36 6-1959,1-2-4557,-7-8-5336,78-14-3193,-49-3 0,51-1 3903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0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3 1656,'-11'-1'1444,"0"0"0,-1 1 0,1 0 0,0 1 0,0 0 0,0 0 0,0 2 0,0-1 0,0 1 0,-14 7 0,18-7-664,1 0 0,0 1 0,0 0 0,0 0 0,1 1 0,-1-1 0,-5 8 0,6-6-411,0 0 1,1 1-1,-1 0 1,1 0-1,1 0 1,-1 0-1,-2 9 1,-43 157 1981,-1 0-4968,38-140-2767,-24 45-1,14-34-2642,11-24 4017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1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2000,'8'4'9580,"-4"6"-3544,-1 22-1079,-3-28-4718,-1 0 0,2 0 0,-1-1 0,0 1 0,1 0 0,0 0 0,-1 0 0,2-1 0,2 8 0,-2-9-132,1 0 0,-1 0 0,1 0 0,0 0 0,0 0 0,0 0 0,0-1 0,0 0 0,0 1 0,0-1 0,1 0 0,-1-1 0,0 1 0,1 0 0,-1-1 0,0 0 0,7 0 0,64-9 764,-53 6-634,8-2-92,-1-1-1,0-1 0,-1-1 1,50-22-1,-66 25-133,1-1 0,-2 0-1,1-1 1,-1 0 0,0-1 0,0 0 0,-1 0-1,0-1 1,-1 0 0,0-1 0,0 0-1,-1 0 1,10-19 0,-16 28-13,0 0 0,-1 0 1,1 0-1,0-1 0,-1 1 0,1 0 1,-1 0-1,0 0 0,0-1 0,1 1 1,-1 0-1,0-1 0,0 1 0,0 0 1,0 0-1,0-1 0,0 1 0,-1 0 1,1-1-1,0 1 0,-1 0 0,1 0 1,-1 0-1,1-1 0,-1 1 0,1 0 0,-2-2 1,0 2-4,0-1-1,0 1 1,-1 0 0,1 0 0,0 0 0,0 0-1,0 1 1,-1-1 0,1 0 0,0 1 0,-1 0-1,1-1 1,-5 1 0,-6 1-13,0 0-1,-1 0 1,1 2-1,-17 4 1,2 2 3,1 1 1,0 1-1,0 1 1,1 2-1,-24 17 1,38-23 6,0 1 1,0 0-1,1 1 0,1 0 1,-1 0-1,2 1 1,0 1-1,0 0 1,1 0-1,0 1 1,-11 25-1,17-34 8,1 0 0,-1 0 1,1 0-1,0 0 0,0 0 0,1 0 1,-1 0-1,1 0 0,0 0 0,0 0 0,0 0 1,0 1-1,1-1 0,0 0 0,0 0 1,0 0-1,0 0 0,1 0 0,2 6 0,0-5 11,0 0 0,1 0-1,-1-1 1,1 1-1,0-1 1,0 0-1,0 0 1,1-1 0,0 1-1,-1-1 1,10 3-1,20 11-25,-2 1 1,0 2-1,-1 1 0,-1 1 0,39 37 0,-49-38 17,0 0-1,-1 1 0,-2 1 0,0 1 0,-1 0 1,-2 2-1,20 41 0,-33-63 2,0 1-1,0 0 1,0 0 0,-1 0 0,0 0-1,0 0 1,0 0 0,0 0 0,-1 1 0,0-1-1,0 0 1,-1 0 0,1 0 0,-1 1-1,0-1 1,-3 8 0,2-9 7,-1 0 1,1 0-1,-1 0 1,0 0-1,0-1 1,0 0-1,-1 1 1,1-1-1,-1 0 1,0-1-1,0 1 1,0-1-1,0 0 1,0 0-1,-1 0 1,1 0-1,0-1 1,-1 1-1,-5 0 1,-7 1 27,0 0 0,0-1 0,-1 0 1,1-2-1,-1 0 0,-25-3 1,32 1 14,1 1 0,0-1 0,0-1 0,0 0 0,1 0 0,-1-1 0,0 0 0,1 0 0,0-1 0,0-1 1,1 0-1,-12-9 0,18 12-16,-1 1 0,1 0 1,0-1-1,0 0 0,1 1 0,-1-1 1,1 0-1,-1 0 0,1 0 1,0 0-1,0 0 0,0 0 0,0 0 1,1 0-1,-1-1 0,1 1 1,0 0-1,0-5 0,1 2-12,0 0 0,0-1-1,1 1 1,0 0 0,0 0 0,0 0-1,1 1 1,6-11 0,4-2-157,0 0 0,1 1 1,1 1-1,22-19 0,-25 25-365,1 1 0,1 0 0,0 1 0,0 0-1,0 1 1,1 1 0,0 0 0,0 1 0,17-3-1,26-4-6101,63-4 0,-97 13 3783,3 1-439,1 2 79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2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0 175 2196,'48'12'16522,"3"-4"-7567,23 0-4916,95-3-3338,-143-4-737,-11-1-252,0 1-1,0-2 1,0 0 0,0-1-1,0 0 1,16-6-1,-30 8-7,-1-1 0,1 0-1,-1 0 1,1 0 0,-1 0 0,0 0-1,1 0 1,-1 0 0,0-1 0,0 1-1,1 0 1,-1 0 0,0 0 0,0 0-1,0 0 1,0 0 0,-1 0 0,1 0-1,0 0 1,0 0 0,-1 0 0,1 0-1,0 0 1,-1 0 0,1 0 0,-1 0-1,-1-2 1,-15-33-5291,17 35 5284,-13-24-4222,-2 1 0,-25-34 0,23 36 2243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2.6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31 1800,'-23'-31'16299,"26"51"-10219,6 15-4669,-2 1 0,-1 0 0,1 66 0,-15 111-1271,7-210-116,0 20-79,-4 109-982,6-116 172,1 0-1,0-1 1,6 22 0,-7-34 471,0-1 0,0 1 0,0-1-1,0 0 1,0 1 0,0-1 0,1 0-1,-1 0 1,1 0 0,-1 0-1,1 0 1,0 0 0,0 0 0,0-1-1,0 1 1,0-1 0,0 1 0,0-1-1,1 0 1,-1 0 0,1 0 0,-1 0-1,5 1 1,2-1-1375,0 0-1,0 0 1,0-1 0,0 0-1,15-3 1,4 0-1735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2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353 156 2752,'2'-10'2259,"0"0"0,1 0-1,0 1 1,1-1 0,0 1-1,1 0 1,7-11 0,-8 12-1282,2 0 1,-1 1-1,1 0 1,0 0-1,1 0 0,0 1 1,0 0-1,9-6 1,-15 12-957,0 0 1,0 1 0,0-1 0,-1 0-1,1 1 1,0-1 0,0 0 0,0 1-1,-1-1 1,1 1 0,0-1-1,-1 1 1,1 0 0,-1-1 0,1 1-1,0-1 1,-1 1 0,1 0 0,-1 0-1,0-1 1,1 1 0,-1 0-1,0 0 1,1 0 0,-1-1 0,0 1-1,0 0 1,0 0 0,1 0-1,-1 0 1,0 1 0,8 31 100,7 77 275,2 144 0,-21-50-254,2-183-462,-1 0 1,-1-1-1,0 1 1,-2-1-1,0 0 1,-1 0-1,-17 31 1,23-48 49,0 0 0,-1-1 0,0 1 0,1 0 0,-1-1 0,0 1 0,0-1 0,-1 0 0,1 0 0,0 0 0,-1 0 0,1 0 0,-1 0 0,0-1 0,1 1 1,-1-1-1,0 0 0,0 1 0,0-1 0,0-1 0,0 1 0,0 0 0,0-1 0,0 0 0,-1 1 0,-4-2 0,3 0-274,1 0 1,0-1-1,0 1 0,0-1 1,0 0-1,1-1 0,-1 1 1,0 0-1,1-1 0,0 0 0,-1 0 1,1 0-1,0 0 0,1-1 1,-1 1-1,0-1 0,1 1 0,-4-9 1,-4-9-176,1-1 0,1 0 1,1 0-1,1-1 0,1 0 1,1 0-1,-2-28 1,5-169 659,4 108 67,0 58 783,0-29 2740,-3 77-2373,-1-1 0,0 1-1,0 0 1,-1 0 0,-3-11 0,4 16-985,0 0 0,0 0 0,0 0 0,0 0 1,0 0-1,0 1 0,0-1 0,0 0 0,0 1 0,0-1 1,0 1-1,-1 0 0,1-1 0,0 1 0,0 0 0,0-1 1,-1 1-1,1 0 0,0 0 0,0 0 0,-1 0 0,1 0 0,0 0 1,0 1-1,0-1 0,-1 0 0,1 1 0,0-1 0,0 1 1,0-1-1,-2 2 0,-42 19 346,41-19-309,-10 6-75,1 0-1,0 1 1,0 1-1,1 0 0,0 0 1,0 1-1,1 1 0,1 0 1,0 1-1,-14 22 1,21-29-74,0 0 1,0 0-1,1 0 1,0 0-1,0 1 1,0-1 0,1 1-1,0-1 1,0 1-1,1 0 1,-1-1-1,1 1 1,1 0-1,0-1 1,-1 1 0,2-1-1,-1 1 1,1-1-1,0 1 1,1-1-1,-1 0 1,1 0 0,0 0-1,1-1 1,-1 1-1,1-1 1,0 1-1,6 4 1,0 0 40,1 0 1,1-1-1,0 0 0,0-1 1,1 0-1,0-1 0,0 0 1,1-1-1,-1-1 0,1 0 0,23 4 1,5 0-1339,2-2 0,70 3 0,-101-11-360,1 0 0,-1 0-1,0-1 1,14-4 0,36-4-9091,-45 9 7050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3.3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1408,'2'5'15821,"10"-2"-9052,26 0-5668,-23-2 740,63 5-834,95-6 0,-70-2-1511,-82 2 137,65-2-1394,-80 1 1142,1 0 0,-1 0 1,1-1-1,-1 1 1,0-1-1,0-1 0,1 1 1,-2-1-1,1 0 1,7-5-1,-11 6 245,0 0 0,-1 0 0,0 0-1,1 0 1,-1 0 0,0 0 0,0 0 0,0 0-1,0 0 1,0 0 0,-1 0 0,1-1 0,-1 1-1,1 0 1,-1-1 0,0 1 0,0 0 0,0-1-1,0 1 1,0 0 0,-1-1 0,1 1 0,-1 0-1,1 0 1,-1-1 0,0 1 0,0 0 0,0 0-1,-2-3 1,-4-9-514,-1 0 0,0 1 0,-12-15-1,15 22 867,-19-30 399,-6-8 2716,7 19 6240,23 25-9170,-1 0 0,1 0 0,-1 1-1,1-1 1,-1 0 0,0 0 0,1 0 0,-1 1 0,1-1 0,-1 0 0,1 0 0,0 1 0,-1-1-1,1 0 1,-1 1 0,1-1 0,0 1 0,-1-1 0,1 0 0,0 1 0,-1-1 0,1 1-1,0-1 1,-1 1 0,1-1 0,0 1 0,0-1 0,0 1 0,0 0 0,0-1 0,-1 1-1,-7 20 252,8-20-265,-46 151 2297,-18 47-1721,52-169-1195,-1 0 0,-2-1 0,-1-1-1,-30 40 1,-62 57-8072,44-54-520,43-44 5280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4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291 254 1612,'-14'-9'1683,"0"1"-1,0 1 1,-22-8-1,28 12-688,-1 0 0,1 0 1,0-1-1,-1 0 0,2 0 0,-1-1 0,0 0 1,1 0-1,0-1 0,0 0 0,1 0 0,-1-1 1,-9-14-1,14 18-906,1 1-1,-1-1 1,1 0 0,0 0 0,0 0 0,1 0 0,-1 0 0,1 0 0,-1 0 0,1 0 0,0 0-1,0 0 1,0 0 0,0 0 0,1 0 0,-1 0 0,1 0 0,0 0 0,0 0 0,0 0 0,0 1-1,0-1 1,1 0 0,-1 1 0,1-1 0,0 0 0,0 1 0,0 0 0,0 0 0,0-1-1,0 1 1,0 0 0,1 1 0,-1-1 0,4-2 0,2 0-81,-1-1 0,1 1 0,0 0 0,0 1 0,0 0 0,1 0 0,-1 0 0,1 1 0,0 1 0,16-2 0,-5 4-12,1 1 0,-1 1 0,1 0 0,-1 2 0,0 0 0,0 2 0,-1 0 0,0 1 0,0 0 0,-1 2-1,0 0 1,-1 1 0,0 1 0,0 1 0,-1 0 0,-1 1 0,-1 1 0,0 0 0,0 1 0,13 23 0,-24-36 0,0 1-1,-1 1 0,0-1 1,0 0-1,0 0 0,-1 1 1,1-1-1,-1 1 0,0 0 1,0-1-1,-1 1 0,1 0 1,-1-1-1,0 1 0,-1 0 1,1-1-1,-1 1 0,0 0 1,-2 7-1,1-7 7,-1-1-1,0 1 1,0-1-1,-1 1 1,1-1-1,-1 0 1,0-1-1,0 1 1,0-1-1,0 1 1,-1-1-1,0 0 1,1-1-1,-1 1 1,0-1-1,-9 3 1,-14 4-11,0-1-1,-1-1 1,1-1 0,-2-2 0,-56 1 0,133 14-548,-31-14 543,0 1 0,-1 1 0,0 0 0,0 1 0,0 1 0,-1 0 0,20 18 0,-30-24 19,0 1 0,-1-1 0,1 1 1,0 0-1,-1 0 0,0 0 0,0 1 1,0-1-1,-1 1 0,1 0 0,-1 0 1,0 0-1,-1 0 0,1 0 0,-1 0 0,0 0 1,0 0-1,0 1 0,-1-1 0,0 0 1,0 0-1,0 1 0,-1-1 0,0 0 1,0 0-1,0 1 0,-1-1 0,-1 5 1,-2-1 55,0-1 1,0 1 0,-1-1-1,0-1 1,0 1 0,0-1-1,-1 0 1,-1 0 0,1-1-1,-1 0 1,0 0 0,0-1-1,-1 0 1,-12 5-1,-15 5 204,-1-1-1,-49 12 0,38-13-124,-66 22 264,-2 0-4641,141-44-5892,27-7 2953,-22 7 3705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4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0 274 3112,'80'0'18616,"-23"0"-12386,1 0-4084,130-3-6598,-109-2 5738,-61 4-2043,0-1-1,0 0 0,29-9 0,-44 10 349,1 0 1,0 0-1,-1-1 1,1 1-1,-1-1 1,0 0-1,1 0 1,-1 0-1,0 0 1,0-1-1,0 1 1,0-1-1,-1 0 1,1 0-1,-1 1 1,0-2-1,0 1 1,0 0-1,0 0 0,0-1 1,-1 1-1,1-1 1,-1 1-1,1-5 1,-2 4 12,0-1 0,-1 1-1,1 0 1,-1 0 0,0-1 0,0 1 0,-1 0-1,1 0 1,-1 0 0,0 0 0,0 1 0,0-1-1,0 0 1,-1 1 0,-3-5 0,-47-49-761,49 53 1154,-20-18-285,-15-5 5289,37 27-4711,0-1 0,0 0 0,1 1 0,-1-1 0,0 1 0,0-1 0,0 1 0,0 0 0,0 0-1,0 0 1,0 0 0,0 0 0,0 1 0,0-1 0,0 0 0,1 1 0,-1-1 0,0 1 0,0 0 0,0 0 0,1 0 0,-1 0-1,0 0 1,1 0 0,-1 0 0,1 0 0,-1 1 0,1-1 0,-1 0 0,1 1 0,0-1 0,0 1 0,0 0 0,0-1-1,0 1 1,-1 3 0,-22 46 777,2 1-1,2 2 0,2-1 0,-15 89 0,31-134-1097,-9 44-4287,1 1 1,-2 83 0,16-117-3064,1-12 3711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5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 42 268,'-1'-2'316,"1"1"0,0-1-1,0 1 1,0 0 0,0-1 0,0 1 0,0-1 0,0 1-1,0-1 1,0 1 0,1-1 0,-1 1 0,1-1-1,-1 1 1,1 0 0,0-1 0,-1 1 0,1 0-1,0 0 1,0-1 0,0 1 0,0 0 0,0 0 0,0 0-1,0 0 1,0 0 0,0 0 0,1 1 0,-1-1-1,0 0 1,0 0 0,1 1 0,2-2 0,2 2-23,-1 0 0,1 1-1,0-1 1,-1 1 0,1 0 0,0 1 0,7 2 0,22 5 965,15-4 1869,82-2 0,-89-3-1902,-39 0-1157,1 1 0,-1 0 1,1 0-1,-1 0 0,1 1 0,-1-1 0,0 1 0,0 0 1,1 0-1,-1 1 0,-1-1 0,1 1 0,0 0 1,-1 0-1,1 0 0,-1 0 0,0 1 0,0-1 0,0 1 1,-1 0-1,1 0 0,-1 0 0,3 6 0,6 14 208,-1 1 0,-1 0-1,6 26 1,-3-12 269,-10-32-400,1 1 0,-1-1-1,-1 0 1,1 1 0,-1-1-1,-1 1 1,1 0 0,-1-1-1,0 1 1,-1-1-1,0 1 1,-4 14 0,2-14 8,-1-1 0,0 1 0,0-1 0,0 0 1,-1 0-1,0 0 0,-1 0 0,0-1 0,0 0 0,0 0 1,-10 6-1,-37 26 255,-2-2 0,-78 36 0,67-37-273,-84 57 0,20 12 435,159-108 46,35-13 246,-43 11-726,80-18-136,1 5 0,0 4 0,1 4 0,105 3 0,-105 8 0,-102 1-1256,-1 0 996,0-1 1,0 0 0,0 1-1,0-1 1,0 1-1,0-1 1,0 0 0,0 1-1,0-1 1,0 0-1,0 1 1,1-1 0,-1 0-1,0 1 1,0-1-1,0 0 1,1 1 0,2 1-2335,-3-2 2334,0 0 1,1 1-1,-1-1 1,0 0 0,1 0-1,-1 0 1,1 0-1,-1 0 1,0 0 0,1 0-1,-1 0 1,1 0-1,-1 0 1,0 0 0,1 0-1,-1 0 1,1-1-1,57-13-14128,-38 7 10774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6.3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97 2284,'35'-62'13921,"-18"27"-5024,-26 58-8036,1 0 1,0 0 0,2 1 0,-4 24-1,-6 25-61,-17 46-505,-36 147 1091,58-210-1094,2 0 0,-3 103 0,12-152-291,2 38 6,-2-43-9,0 0 0,0-1 1,0 1-1,1-1 0,-1 1 0,0-1 1,1 1-1,-1-1 0,1 1 0,0-1 1,-1 1-1,1-1 0,0 1 0,0-1 0,0 0 1,0 0-1,0 1 0,0-1 0,0 0 1,0 0-1,1 0 0,0 1 0,6-3-1030,-1 1-1,0-1 1,0-1-1,0 1 1,0-1-1,-1 0 0,1-1 1,0 0-1,7-4 1,64-39-15241,-58 33 12201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189 723 196,'26'-31'24158,"-25"35"-24080,0 0 0,0-1 0,0 1 0,0 0 0,-1-1 0,1 1 0,-1 0 0,0 0 0,-1-1 0,1 1 0,0 0 1,-1-1-1,0 1 0,0 0 0,0-1 0,0 1 0,-1-1 0,0 1 0,1-1 0,-1 0 0,0 0 0,0 0 0,-3 3 1,-2 4-54,-1-1 0,1 0 1,-1-1-1,0 0 1,-1 0-1,-13 8 1,20-14-24,0 0 0,0 0 0,0-1 1,0 1-1,0-1 0,0 0 0,-1 0 0,1 0 0,-1 0 1,1 0-1,-1 0 0,1 0 0,-1-1 0,1 1 1,-1-1-1,1 0 0,-1 0 0,0 0 0,1 0 1,-1 0-1,1-1 0,-1 1 0,0-1 0,1 0 0,-1 1 1,1-1-1,0 0 0,-1-1 0,1 1 0,0 0 1,0-1-1,-1 1 0,1-1 0,0 1 0,1-1 0,-1 0 1,0 0-1,-2-3 0,0 1-3,0-1 0,1 0 0,-1 0 0,1 0 0,0 0 0,0 0 0,1-1 0,0 1 0,0-1 0,0 1 0,0-1 0,1 0 0,0 0 0,0 0 0,1 0 0,-1 0 0,1 0 0,1 0 0,-1 0 0,1 0-1,2-8 1,4-11 0,1 1-1,0 0 0,22-41 0,-17 39 3,111-214-51,-51 105 60,-57 102-12,-8 15 10,1 0 0,0 1 1,1 0-1,1 0 0,26-28 1,-36 44-18,-1 1 1,1-1-1,0 1 0,0-1 1,-1 1-1,1-1 1,0 1-1,0 0 1,0-1-1,0 1 0,0 0 1,-1 0-1,1 0 1,0 0-1,0 0 0,0 0 1,0 0-1,0 0 1,0 0-1,0 0 0,-1 0 1,1 1-1,0-1 1,0 0-1,0 0 1,0 1-1,0-1 0,-1 1 1,1-1-1,0 1 1,0-1-1,-1 1 0,1 0 1,0-1-1,-1 1 1,1 0-1,-1-1 1,1 1-1,-1 0 0,1 0 1,-1-1-1,0 1 1,1 0-1,-1 0 0,0 0 1,1 0-1,-1-1 1,0 2-1,16 46-1680,-16-48 1602,10 49-4136,-6-20-3840,2 58 0,-6-59 4579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6.9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12 704,'-11'-12'23749,"20"24"-23149,-5-7-291,0 0 1,0-1-1,0 0 1,1 1-1,0-2 1,0 1-1,0 0 1,0-1-1,1 0 1,7 3-1,65 22 631,-51-20-608,169 48 157,3-8 0,1-9 1,305 19-1,-489-56-519,-10-1-26,0 0 0,0-1-1,1 0 1,-1 0-1,0 0 1,1 0 0,-1-1-1,12-3 1,-18 4 30,0 0 0,0 0 0,1 0 1,-1 0-1,0 0 0,0 0 0,0 0 0,0-1 1,0 1-1,0 0 0,0 0 0,1 0 0,-1 0 1,0 0-1,0 0 0,0 0 0,0 0 0,0 0 1,0 0-1,0-1 0,0 1 0,0 0 0,0 0 1,1 0-1,-1 0 0,0 0 0,0 0 0,0 0 1,0-1-1,0 1 0,0 0 0,0 0 0,0 0 1,0 0-1,0 0 0,0 0 0,0-1 0,0 1 0,0 0 1,0 0-1,0 0 0,0 0 0,0 0 0,-1 0 1,1-1-1,0 1 0,0 0 0,0 0 0,0 0 1,0 0-1,0 0 0,0 0 0,0 0 0,0 0 1,0-1-1,0 1 0,-1 0 0,-10-6-1424,-15-2-1479,-14-4-7696,-55-26 1,72 29 7224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7.2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11 40,'0'0'565,"5"-6"3953,-5 6-3954,1-1 1,0 1 0,0 0 0,-1-1-1,1 1 1,0-1 0,0 1 0,0 0-1,-1 0 1,1-1 0,0 1 0,0 0-1,0 0 1,0 0 0,-1 0 0,1 0-1,0 0 1,0 0 0,1 1-1,0 0-14,0 0 0,0 0 0,0 0 0,0 0 0,0 1 0,0-1 0,-1 0-1,1 1 1,-1 0 0,1-1 0,1 4 0,33 62 868,-29-52 13,7 12-988,-2 1 1,-2 0-1,0 0 0,7 40 1,-13-48-402,0 0 0,-2 0 0,-1 1 0,0-1 1,-1 1-1,-2-1 0,-4 27 0,3-36-150,0-1 0,-1 1 0,0 0 0,-1-1 0,0 0 0,-1 0 0,0-1 0,-1 0 0,1 0 0,-2 0 0,-8 8 0,8-10-771,-1 1-1,1-1 1,-2 0 0,1-1-1,-1 0 1,-15 6-1,20-10-340,1-1-1,-1 0 0,0 0 1,1 0-1,-1-1 0,-9 1 0,-8 0-7157,15 0 4882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7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76 936,'7'-31'16389,"-1"8"-8907,-5 22-7419,0-1-1,0 1 1,0 0 0,0-1-1,0 1 1,1 0 0,-1 0 0,0 0-1,0 0 1,1 0 0,-1 0 0,1 1-1,-1-1 1,1 0 0,-1 1 0,1-1-1,0 1 1,-1 0 0,1-1-1,-1 1 1,1 0 0,0 0 0,1 0-1,31-2-66,-1 1-1,0 2 0,42 5 1,-56-3 0,0 1 0,0 0 0,0 2 0,0 0 0,-1 1 0,33 17 0,-50-24 3,0 1-1,0-1 0,0 1 0,0 0 0,0 0 1,0-1-1,0 1 0,0 0 0,0 0 1,-1 0-1,1 0 0,0 0 0,0 0 0,-1 0 1,1 0-1,-1 0 0,1 0 0,-1 0 0,0 1 1,1-1-1,-1 0 0,0 0 0,0 0 0,0 1 1,0-1-1,0 2 0,0 0 2,-1 0-1,0-1 0,0 1 1,0 0-1,-1-1 1,1 1-1,0 0 1,-1-1-1,0 0 1,-3 5-1,-6 4 9,0-1 1,-1 0-1,-15 10 1,26-19-9,-255 167 2,161-108 16,82-52 22,-16 11-74,-46 37 0,68-50 80,1-1 1,0 1-1,1 0 1,-1 0-1,1 1 1,0-1-1,1 1 0,0 0 1,0 1-1,0-1 1,1 1-1,0-1 0,-2 10 1,5-14 28,0 1 1,0-1-1,0 0 0,1 1 1,-1-1-1,1 0 0,-1 0 1,1 0-1,0 0 1,0 0-1,1 0 0,-1 0 1,1 0-1,-1 0 0,1 0 1,0 0-1,0-1 1,0 1-1,1-1 0,-1 0 1,0 0-1,1 0 0,0 0 1,-1 0-1,1 0 0,0 0 1,0-1-1,5 2 1,10 5 231,-1-1 1,2-1 0,28 6 0,-41-10-262,29 5 200,70 7-1,-90-13-237,-1 0-1,1-2 1,-1 0-1,1 0 1,-1-2 0,0 1-1,24-9 1,-12-3 402,-4-3-6110,-17 12 3569,0 1-1,0 0 1,1 0 0,0 1 0,-1-1-1,1 1 1,10-3 0,0 1-1290,3 2 159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8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634 80 1504,'13'-11'5584,"-8"9"-4336,-1-1-1,0 0 1,0-1 0,0 1-1,-1-1 1,1 1 0,-1-1 0,0 0-1,0 0 1,0-1 0,-1 1 0,1 0-1,-1-1 1,2-7 0,-8 11-1090,-1 0 0,1 0 1,-1 0-1,0 1 0,0-1 1,1 1-1,-8 1 0,9-1-72,-451 14 112,416-10-190,47 2 88,0 1 1,-1 0 0,0 0-1,0 1 1,12 15-1,-15-15-70,0 1 0,-1 0 0,0 0 0,0 1 0,-1-1 0,0 1 0,0 0 0,-1 0 0,-1 0 0,1 0 0,-2 0 0,1 0 0,-1 0 0,-1 0 0,0 0 0,-4 18 0,-5 14-12,-2 0 0,-26 62 0,30-82 6,-4 4 99,-1-1 0,-18 28 1,2-3 307,44-59 1054,28-26-1236,24-18-271,-61 49 23,1-1 1,-1 1-1,1 0 0,1 0 1,-1 1-1,0 0 0,1 0 1,-1 1-1,1 0 0,0 0 1,0 1-1,0 0 0,13 0 1,-16 2 0,-1 0 0,1 0 1,0 0-1,0 0 0,-1 1 0,1 0 1,-1 0-1,0 0 0,1 0 1,-1 1-1,0 0 0,0 0 0,0 0 1,-1 0-1,1 1 0,-1-1 0,0 1 1,0 0-1,0 0 0,0 0 1,-1 0-1,0 0 0,3 6 0,1 3 41,0 1-1,0 0 0,-2 1 1,1-1-1,-2 1 0,0 0 1,-1-1-1,1 27 0,-3-34 32,0 0 0,-1-1 0,0 1 1,0-1-1,-1 1 0,1-1 0,-1 1 0,-1-1 0,1 0 0,-1 0 0,0 0 0,-1-1 0,1 1 1,-1-1-1,0 1 0,-1-1 0,1-1 0,-1 1 0,0-1 0,0 1 0,-11 5 0,-13 6-38,-1-2 0,0-2 0,-1 0 0,-53 11 0,41-12-763,-68 28 0,88-25-1139,22-14 1605,0 1 1,0-1 0,0 1-1,0-1 1,1 1 0,-1 0-1,0-1 1,0 1 0,1 0-1,-1 0 1,0-1-1,1 1 1,-1 0 0,1 0-1,-1 0 1,1 0 0,-1 0-1,1 0 1,0 0 0,-1 0-1,1 0 1,0 1-1,0-1-5,1-1 0,-1 0 0,1 1-1,0-1 1,-1 0 0,1 0-1,0 1 1,-1-1 0,1 0 0,0 0-1,-1 0 1,1 0 0,0 0-1,-1 0 1,1 0 0,0 0-1,-1 0 1,1 0 0,0-1 0,-1 1-1,1 0 1,-1 0 0,1 0-1,0-1 1,-1 1 0,1 0-1,0-2 1,25-10-4333,-22 10 2832,14-7-1725,3 0 101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19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954 64 468,'15'0'2395,"0"0"0,-1 0 0,1-2 0,0 0 0,-1 0 0,1-2 0,-1 1 0,21-10 0,-35 13-2359,0 0 1,0 0-1,1 0 0,-1 0 0,0 0 0,0 0 0,1-1 0,-1 1 0,0 0 0,0 0 0,0 0 1,1 0-1,-1-1 0,0 1 0,0 0 0,0 0 0,0 0 0,1-1 0,-1 1 0,0 0 1,0 0-1,0 0 0,0-1 0,0 1 0,0 0 0,0 0 0,0-1 0,0 1 0,0 0 0,0 0 1,0-1-1,0 1 0,0 0 0,0 0 0,0-1 0,0 1 0,0 0 0,0 0 0,0-1 0,0 1 1,0 0-1,0 0 0,0 0 0,-1-1 0,1 1 0,0 0 0,0 0 0,0 0 0,0-1 0,-1 1 1,1 0-1,-18-9 463,-23-1-451,8 6-12,0 1 1,0 2-1,-51 4 1,65-1-31,1 1 0,0 0 0,0 2 0,0 0 0,1 1 1,0 0-1,-31 17 0,48-23-6,-1 0 1,1 0 0,-1 0-1,1 1 1,0-1-1,-1 0 1,1 0-1,-1 0 1,1 0-1,0 0 1,-1 1-1,1-1 1,0 0 0,-1 0-1,1 1 1,0-1-1,-1 0 1,1 1-1,0-1 1,0 0-1,-1 1 1,1-1 0,0 0-1,0 1 1,0-1-1,-1 0 1,1 1-1,0-1 1,0 1-1,0-1 1,0 0-1,0 1 1,0-1 0,0 1-1,0-1 1,0 0-1,0 1 1,0-1-1,0 1 1,0-1-1,0 0 1,0 1-1,1-1 1,-1 1 0,0-1-1,0 0 1,0 1-1,1-1 1,-1 0-1,0 1 1,1-1-1,24 12 79,-1 1-74,-17 11-13,0 0 1,-2 0-1,-1 0 1,-1 1-1,0 43 1,-14 126 415,10-187-379,1-6-21,0 10 118,-1 0 1,0-1-1,0 1 1,-1 0-1,-1 0 0,0-1 1,0 1-1,-1-1 0,-1 0 1,-8 16-1,12-26-109,1 0 0,0 1 0,-1-1 0,1 0 0,-1 1 0,1-1 0,-1 0 0,1 0 0,-1 1 0,1-1 0,-1 0 0,1 0 0,-1 0 0,1 0 0,-1 0 0,1 0 0,-1 1 0,0-1 0,1-1 0,-1 1 0,1 0 0,-1 0 0,1 0 0,-1 0 0,1 0-1,-1 0 1,1-1 0,-1 1 0,1 0 0,-1 0 0,1-1 0,-1 1 0,1 0 0,-1-1 0,1 1 0,0 0 0,-1-1 0,1 1 0,0-1 0,-1 1 0,1-1 0,0 1 0,0 0 0,-1-1 0,1 1 0,0-1 0,0 0 0,0 1 0,-1-1 0,1 1 0,0-1 0,0 1 0,0-1 0,0 0 0,-1-2 36,0 0 0,0 0-1,0 0 1,0 0 0,1 0 0,-1 0 0,1-1 0,0-5 0,1 5-25,1 0 0,0 0 0,0 0 0,0 0 1,0 0-1,1 1 0,0-1 0,-1 1 1,1 0-1,1-1 0,-1 1 0,0 1 0,1-1 1,0 0-1,-1 1 0,1 0 0,4-2 0,8-4-18,0 1 0,32-9-1,-38 13-13,0 1 0,0 0-1,1 1 1,-1 0 0,0 1-1,1 0 1,-1 0 0,1 1 0,-1 0-1,0 1 1,0 1 0,0-1-1,0 1 1,0 1 0,11 6-1,-14-7 20,-1 1-1,0 0 0,0 0 0,0 1 1,0 0-1,-1 0 0,0 0 0,0 0 1,0 1-1,-1 0 0,0 0 0,0 0 1,0 1-1,-1-1 0,0 1 0,0 0 1,-1 0-1,0 0 0,0 0 0,0 0 1,-1 0-1,0 11 0,0-9 37,-1 0 0,-1 1 0,0-1 0,0 0 0,-1 0 0,0 0 0,0 0 0,-1 0 0,-1 0 0,1-1 0,-1 0 0,-6 10 0,1-5 146,0-1-1,-1 0 1,0 0 0,-1-1 0,0-1-1,-22 16 1,-9 1 297,0-3 0,-2-1 1,-70 26-1,-517 183-5663,625-230 4035,1-1 0,-1 0 1,0 1-1,0-2 0,0 1 0,-10-1 0,14 0 30,-1 0 0,1-1 0,-1 1-1,1-1 1,-1 0 0,1 0 0,-1 0 0,1 0-1,0 0 1,-1 0 0,-2-3 0,-3-3-2983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24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32 2624,'-21'-13'6905,"20"12"-6266,0 1-1,0-1 1,0 0-1,0 0 1,0 0-1,0 1 1,0-1-1,0 0 1,1 0 0,-1 0-1,0-1 1,1 1-1,-1 0 1,1 0-1,-1 0 1,0-2 0,41 12 2213,22 1-1954,80 1-1,-89-9-873,0 3 0,81 17 0,-123-19-209,49 15-168,-56-17-47,-1 1-1,1 0 1,-1 0-1,1 0 1,-1 0-1,0 0 1,1 1-1,-1-1 1,-1 1-1,1 0 1,0 0-1,4 6 1,-7-8 157,0 0 0,0 0 1,1 0-1,-1 1 0,0-1 1,0 0-1,0 0 0,-1 0 1,1 0-1,0 0 0,0 0 0,0 0 1,-1 0-1,1 0 0,-1 0 1,1 0-1,-1 0 0,1 0 1,-1 0-1,1-1 0,-1 1 1,0 0-1,1 0 0,-1 0 0,0-1 1,0 1-1,0 0 0,0-1 1,1 1-1,-1-1 0,-1 1 1,-37 22-5336,30-19 3974,-13 8-848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24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15 1632,'-1'3'939,"-1"-1"0,1 1 0,0 0 0,0 0 0,0 0 0,0 0-1,0 0 1,0 0 0,1 0 0,0 1 0,0-1 0,0 0 0,0 5 0,1-7-616,-1 0 0,1 0-1,-1-1 1,1 1 0,-1 0 0,1 0 0,-1 0 0,1-1 0,0 1 0,0 0 0,-1-1 0,1 1 0,0-1 0,0 1 0,0-1 0,-1 1 0,1-1 0,0 1 0,0-1 0,0 0 0,1 1 0,22 1 500,80-7 573,1-10-3297,103-26-11322,-165 31 8842,-12 4 1417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24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61 2260,'0'-18'4444,"0"15"-2974,-1 0 0,1-1 0,0 1 0,0-1 0,1 1 0,-1 0 0,1-1 0,0 1-1,-1 0 1,4-7 0,11 46 1641,-10-16-2911,0 1 0,-2-1 1,0 1-1,-2 0 0,0 0 0,-1 0 0,-2 0 0,0 0 0,-1 0 0,-1-1 0,-12 38 0,11-43-497,-1 1 1,-1-2-1,-1 1 0,0-1 0,-1 0 0,0-1 1,-1 0-1,0 0 0,-1-1 0,-1-1 1,0 1-1,0-2 0,-1 0 0,0 0 1,-26 12-1,24-16-2421,1-1 0,-1-1 0,-1 0 0,1-1 0,-21 1 0,19-2-297,-5 1-599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25.5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248 263 1992,'59'-66'11385,"38"-25"-5311,-26 25-4501,-67 62-1527,0 0 0,0 0 0,1 0 0,0 0 0,0 1 0,0 0 0,0 0 0,0 0 0,10-3 0,-13 6-31,0-1 1,0 1 0,1 0-1,-1 0 1,0 0 0,0 1-1,0-1 1,1 0-1,-1 1 1,0-1 0,0 1-1,0 0 1,0 0 0,0 0-1,0 0 1,0 0-1,0 0 1,0 1 0,0-1-1,-1 0 1,1 1 0,0 0-1,-1-1 1,1 1-1,-1 0 1,0 0 0,2 3-1,10 13 105,4 6 1,0 0 1,23 22 0,-32-38-106,0-1 0,1 0 0,0 0 0,0-1 0,1 0 0,-1-1 0,1 0 0,1 0 0,9 3 0,-2-3 67,0-1 0,1-1 0,-1-1 0,1 0 1,-1-2-1,1 0 0,-1-1 0,0 0 0,1-2 0,-1 0 0,0-1 0,0-1 0,0-1 0,-1 0 0,0-1 1,0-1-1,-1-1 0,0 0 0,0-1 0,-1-1 0,0 0 0,-1-1 0,24-27 0,-34 34 86,0-1 0,0 0 0,-1 0 0,0 0 0,0-1 0,3-11 0,-6 18-120,0-1-1,1 0 0,-1 0 0,0 0 1,0 0-1,0 1 0,0-1 0,0 0 1,0 0-1,0 0 0,0 0 0,0 0 0,0 1 1,-1-1-1,1 0 0,0 0 0,0 0 1,-1 1-1,1-1 0,-1 0 0,1 0 0,-1 1 1,0-2-1,0 2-3,0-1 0,-1 1 0,1-1-1,0 1 1,-1 0 0,1 0 0,0 0 0,-1 0 0,1 0 0,0 0 0,-1 0-1,1 0 1,-1 1 0,1-1 0,0 0 0,0 1 0,-1-1 0,1 1-1,0-1 1,-2 2 0,-8 3 82,1 1 1,0 0-1,0 1 0,0 0 0,1 0 1,-17 18-1,-47 61 459,49-56-331,-253 326 1261,-44 53 160,315-402-1676,-117 139 0,-164 256 0,276-379-373,20-29-512,26-33-1015,83-136-13091,-56 80 5959,-33 53 5246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25.8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1 972,'-16'9'15171,"15"-8"-14587,16 7 5372,31-1-4404,180-9-1784,-69-2-6884,-1 13-6064,-114-4 9877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68 616,'-8'10'4837,"-12"9"11071,12-24-12644,1-15-7852,-20-37-11406,22 42 12435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26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1 100 3192,'14'-35'11515,"11"9"-4196,-18 22-6592,0 0 0,0 0 0,1 0-1,-1 1 1,1 0 0,0 1 0,13-3 0,9 0-525,0 2 1,0 2-1,41 2 1,-65-1 241,471 47 968,-274-15-3412,-103-16-414,-85-14 544,0-1 0,0 0 0,18-2 0,-20 0-1571,1-1 0,-1-1 0,23-6-1,-18 3-110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26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13 596,'10'-13'19818,"14"21"-13642,30 30-7190,-47-31 2618,23 18-1384,-2 2 0,-2 1-1,0 1 1,-2 2 0,-1 0-1,-1 1 1,-2 2 0,21 46-1,-34-66-180,-1 1-1,0 1 0,0-1 0,-2 1 0,0 0 0,2 22 1,-5-33-28,-1 1 0,0 0 1,-1 0-1,1 0 1,-1 0-1,0-1 0,0 1 1,-1 0-1,0-1 1,0 1-1,0-1 0,-1 0 1,1 0-1,-1 1 1,-1-2-1,1 1 0,-1 0 1,0-1-1,0 1 1,0-1-1,-5 4 0,-10 5 56,0 0-1,0-1 0,-1-1 1,-40 17-1,-93 23-1451,86-31-1841,41-16-1068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27.4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206 449 3136,'12'-7'10711,"4"2"-5023,43 1-3972,-36 4-548,19-4-1052,0-1 0,0-2 0,-1-2 0,0-2 0,-1-1 0,51-24 0,-71 26-111,0 0 1,-1-1-1,-1-1 1,0 0-1,-1-2 0,0 0 1,-1-1-1,0-1 0,-2 0 1,0-1-1,0 0 0,-2-1 1,19-36-1,-29 51 31,0-1 0,-1 1 0,0 0 0,1 0 0,-1-1 0,0 1 0,-1 0 0,1-1 0,-1 1 0,1-1 0,-1 1 0,0-1 0,0 1-1,0-1 1,-1 1 0,1-1 0,-1 1 0,-1-5 0,0 6 21,1-1 0,-1 1 0,0-1 0,0 1-1,0 0 1,0 0 0,0-1 0,0 2 0,-1-1-1,1 0 1,-1 0 0,1 1 0,-1-1 0,0 1-1,0 0 1,-5-2 0,-3 0 45,-1 1-1,0 0 1,0 0-1,0 2 1,0-1-1,0 2 1,0-1-1,0 2 1,-13 2-1,-7 3 27,1 1 1,-1 2-1,2 1 0,-1 2 0,2 1 0,0 1 0,1 1 0,0 2 0,1 0 0,-37 35 0,61-50-80,0 0 0,0 0 0,0 0 0,1 0 0,-1 1 0,1-1 0,0 1-1,0-1 1,0 1 0,1 0 0,-1 0 0,1 0 0,0-1 0,0 1 0,0 1 0,1-1 0,-1 0 0,1 0-1,0 0 1,1 8 0,1-7 19,-1-1 0,1 1 0,0-1 0,0 1 0,1-1 0,-1 0 0,1 0 0,0 0 0,0 0 0,0 0 0,1-1 0,-1 1 0,1-1 0,0 0 0,0 0 0,0 0 0,4 1 0,3 3-27,0-1-1,-1 2 1,0-1-1,-1 1 0,1 1 1,-2 0-1,1 0 1,-1 1-1,7 10 0,-11-12-32,1 1-1,-1 0 1,0 0-1,-1 1 0,0-1 1,0 1-1,-1 0 1,-1-1-1,0 1 0,0 0 1,-1 19-1,-3 7 10,-1-1 0,-2 1 1,-1-1-1,-14 37 0,-56 136 9,63-176-21,12-25 6,0-1-1,-1-1 1,0 1-1,-1 0 1,1-1-1,-1 1 1,0-1-1,0 0 1,-1-1 0,1 1-1,-1-1 1,0 0-1,0 0 1,-1 0-1,1 0 1,-1-1-1,0 0 1,0-1-1,0 1 1,0-1-1,0 0 1,0 0 0,-1-1-1,1 0 1,-1 0-1,-6-1 1,1 0-1,0-1 0,1 0 0,-1-1 0,1 0 0,-1-1 0,1 0 0,0-1 0,0 0 0,1-1 0,-1 0 0,1-1-1,0 0 1,-17-14 0,19 14-9,1-1-1,0 0 0,0 0 0,1-1 0,0 1 0,0-1 1,0-1-1,1 1 0,1-1 0,-1 0 0,2 0 0,-1 0 1,1-1-1,0 1 0,1-1 0,0 0 0,1 0 0,0 1 1,1-14-1,0 11-2,1 0 1,1 1-1,0-1 0,1 1 1,0-1-1,1 1 1,0 0-1,1 0 1,0 1-1,1-1 0,0 1 1,0 0-1,1 1 1,0-1-1,1 1 0,9-8 1,-2 3-53,1 1 1,1 1-1,0 1 0,0 0 1,1 1-1,0 1 1,1 0-1,0 2 0,0 0 1,0 1-1,1 1 1,0 1-1,0 1 1,41-2-1,12 11-4696,-1 12-4521,-32-6-1034,-23-6 6935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28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 1100,'0'-9'22067,"23"7"-15945,37 6-8146,-52-3 3958,120 12-99,286 25-135,-399-36-2368,-9-2 782,-1 1 0,1-1 0,0 0 0,0 0 0,-1 0 0,7-2 0,1-4-3211,-2-5-3880,-8 8 5568,-1 1 0,1-1 1,0 0-1,1 1 0,-1 0 0,0-1 0,1 1 0,-1 0 0,1 1 1,0-1-1,-1 1 0,6-2 0,9-1-2230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28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96 820,'2'-29'7506,"-1"18"-3927,0 1 0,1 0 0,0-1-1,3-10 1,0 17-1001,-1 13-1539,0 13-203,-4-22-791,3 39 288,-2 0-1,-2 0 1,-1-1-1,-12 58 1,0 16 53,3 208-386,12-272 0,3-1 0,2-1 0,2 1 0,25 80 0,-12-69 0,19-98 0,-18 17-1237,-16 16 295,0 1 0,0-1 1,0 2-1,0-1 0,1 1 0,0 0 0,1 0 1,-1 1-1,16-7 0,-23 11 927,21-8-5491,0 0 1,38-6 0,-40 12 2052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30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59 1680,'-68'13'21828,"113"-39"-19401,-33 19-2412,1 1 0,0 0 0,1 0 0,-1 2 1,1-1-1,0 2 0,1 0 0,-1 0 0,0 2 0,1 0 0,-1 0 0,1 1 1,26 4-1,-28-2-13,0 1 1,0 0-1,0 0 0,0 1 1,-1 1-1,0 0 1,0 1-1,0 0 1,0 1-1,-1 0 1,-1 1-1,1 0 0,-1 1 1,0 0-1,11 14 1,-20-21-2,1 0 1,-1-1-1,0 1 1,0 0 0,0 0-1,-1 0 1,1 0-1,0 0 1,-1 1-1,1-1 1,-1 0 0,0 0-1,0 0 1,0 0-1,0 0 1,0 1-1,0-1 1,0 0 0,-1 0-1,1 0 1,-1 0-1,0 0 1,1 0-1,-1 0 1,0 0 0,0 0-1,0 0 1,-1 0-1,1-1 1,0 1-1,-1 0 1,1-1 0,-1 1-1,1-1 1,-4 2-1,-6 7 20,-1 0-1,-1-2 0,-25 15 0,25-16-13,-128 62 71,105-54-43,1 1 1,1 2-1,0 1 1,1 2 0,-50 41-1,76-55-23,0 0 1,1 0-1,0 1 0,0-1 0,-6 11 1,12-17-3,-1 0 0,0 0 0,1 0 0,-1 1 0,1-1 0,-1 0 0,1 0 0,-1 0 0,1 0 0,0 1 0,0-1 0,-1 0 0,1 0 0,0 1 0,0-1 0,0 0 0,1 0 0,-1 1 0,0-1 0,0 0 0,1 0 0,-1 0 1,0 1-1,1-1 0,-1 0 0,1 0 0,0 0 0,-1 0 0,1 0 0,0 0 0,0 0 0,-1 0 0,1 0 0,0 0 0,0-1 0,0 1 0,0 0 0,0 0 0,0-1 0,1 1 0,-1-1 0,0 1 0,0-1 0,0 1 0,0-1 0,1 0 0,-1 0 0,0 0 0,0 1 0,3-1 0,15 2 129,1 0-1,-1-1 1,0 0-1,1-2 0,24-3 1,101-24 64,-27 4-602,-54 16-1304,1 2-5157,14-1-8051,-60 6 11540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30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702 45 1200,'3'-11'3835,"-2"9"-2719,-1 0 1,1 0 0,-1 0-1,1 0 1,-1 0 0,0 0-1,0 0 1,0 0 0,0 0-1,0 0 1,-1-3 0,-8-2 2944,-11 8-4263,-80 17 762,31-5-374,1-3-1,-91 3 1,150-16-120,14-1-40,16-3-53,-17 7 27,1 0-1,-1 0 0,0 1 1,0 0-1,0 0 1,0 0-1,0 0 0,0 1 1,0 0-1,0-1 1,0 2-1,-1-1 1,1 0-1,-1 1 0,1-1 1,-1 1-1,0 0 1,0 0-1,0 0 0,0 0 1,-1 1-1,0-1 1,1 1-1,-1 0 1,0 0-1,-1-1 0,1 1 1,-1 0-1,0 0 1,1 1-1,-1 6 0,1-1 18,0 1 0,-2-1 0,1 1 0,-1-1-1,0 0 1,-1 1 0,-1-1 0,0 0 0,0 1-1,-1-1 1,-7 19 0,-3-3 98,-1-1 1,-34 45 0,41-61-55,0 0 0,-1 0 0,0-1 0,-1 0 0,1-1 0,-1 0 1,-1 0-1,0-1 0,0 0 0,-14 6 0,24-12-55,0 0 0,0 0 0,0 0 0,0 1 0,0-1-1,0 0 1,-1 0 0,1 0 0,0 0 0,0 0 0,0 0 0,0 0-1,0 0 1,-1 1 0,1-1 0,0 0 0,0 0 0,0 0 0,0 0-1,-1 0 1,1 0 0,0 0 0,0 0 0,0 0 0,0 0 0,-1 0-1,1 0 1,0 0 0,0 0 0,0 0 0,0 0 0,-1 0 0,1-1-1,0 1 1,0 0 0,0 0 0,0 0 0,0 0 0,-1 0 0,1 0 0,0 0-1,0 0 1,0-1 0,0 1 0,0 0 0,0 0 0,0 0 0,0 0-1,-1 0 1,1-1 0,0 1 0,0 0 0,0 0 0,0-1 0,7-10 165,13-11-40,-6 13-127,-1 0 0,1 2-1,1-1 1,-1 2 0,1 0 0,1 1-1,-1 0 1,17-2 0,-19 4-5,0 1-1,-1 1 1,1 0-1,0 1 1,0 0 0,0 1-1,-1 0 1,1 1-1,0 1 1,18 6 0,-27-8 20,-1 1 1,0-1-1,1 1 0,-1 0 1,0 0-1,0 1 1,0-1-1,0 0 1,-1 1-1,1 0 0,-1 0 1,1 0-1,-1 0 1,0 0-1,0 0 1,0 0-1,-1 1 1,1-1-1,-1 1 0,0-1 1,0 1-1,0 0 1,0-1-1,-1 1 1,1 0-1,-1-1 0,0 1 1,0 0-1,-1 0 1,1-1-1,-1 1 1,1 0-1,-1-1 1,-2 5-1,-1 5 135,0 0 0,-1-1 0,0 1-1,-1-1 1,0 0 0,-1-1 0,-1 0 0,-9 12 0,-9 5 237,-1-1 0,0-2 0,-2 0 0,-1-2 0,-52 30 0,-175 75-847,224-114-3412,54-28-5195,75-43-3733,-66 35 9754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31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482 19 896,'32'-13'8428,"-31"12"-7826,0 0 0,0 1 0,1-1 0,-1 1 0,0-1 0,1 1 0,-1-1 1,1 1-1,-1 0 0,0 0 0,1 0 0,-1 0 0,1 0 0,-1 0 0,1 0 0,-1 0 0,0 1 0,1-1 0,1 1 0,-2 0-461,-1 1-1,0-1 0,0 1 1,1-1-1,-1 1 1,0-1-1,0 0 0,0 1 1,-1-1-1,1 1 1,0-1-1,-1 0 0,1 1 1,0-1-1,-1 1 0,0-1 1,1 0-1,-1 0 1,0 1-1,1-1 0,-1 0 1,-2 2-1,-25 28 248,22-25-114,-117 109 949,86-85-1063,2 3-1,1 1 1,2 1 0,-52 72 0,81-102-155,1-1 0,-1 1 0,1 0 0,0-1 0,0 1 0,0 0 0,1 0 0,-1 1 1,1-1-1,0 0 0,1 0 0,-1 1 0,2 7 0,-1-10-2,1-1-1,0 0 1,0 1-1,0-1 1,0 0 0,0 0-1,0 0 1,1 0-1,-1 0 1,1 0 0,-1 0-1,1 0 1,0 0 0,0-1-1,0 1 1,0-1-1,0 1 1,0-1 0,0 0-1,0 0 1,1 0-1,-1 0 1,0 0 0,1 0-1,-1-1 1,0 1-1,1-1 1,-1 0 0,1 0-1,3 0 1,11 1 2,0 0 1,0-2-1,0 0 1,0-1-1,0-1 1,0 0-1,-1-1 1,0-1-1,1-1 1,18-9-1,-25 10-51,-1 0-1,0 0 1,0 0-1,0-1 0,-1-1 1,1 1-1,-2-1 1,1-1-1,-1 1 0,0-1 1,-1-1-1,0 1 1,0-1-1,-1 0 1,0 0-1,0-1 0,5-16 1,-9 24 26,-1 0 0,1 0 0,-1-1 1,1 1-1,-1 0 0,0 0 0,1-1 0,-1 1 1,0 0-1,-1-1 0,1 1 0,0 0 0,-1 0 0,1-1 1,-1 1-1,0 0 0,0 0 0,1 0 0,-1 0 1,-1 0-1,1 0 0,-2-2 0,1 2 10,-1 0 1,1 0-1,-1 0 0,0 1 0,1-1 1,-1 1-1,0 0 0,0 0 0,0 0 1,0 0-1,0 1 0,0-1 0,0 1 1,-4-1-1,-10 2 8,1 0 0,0 0 0,0 1 1,0 1-1,-16 6 0,3 0 36,0 1 1,0 2-1,1 1 0,1 1 0,-29 19 0,39-21 27,1 0 0,-1 1 0,2 0 0,0 2 0,1-1-1,0 2 1,1 0 0,-17 29 0,27-42-120,1 1 0,1-1 1,-1 1-1,1-1 0,-1 1 0,1 0 0,0 0 1,0 0-1,1 0 0,-1-1 0,1 1 1,0 0-1,0 0 0,0 0 0,0 0 1,1 0-1,0 0 0,-1 0 0,4 7 1,-2-8-224,0 0 0,0 0 0,0 0 0,0 0 0,1-1 0,0 1 0,-1 0 1,1-1-1,0 0 0,0 0 0,0 0 0,0 0 0,1 0 0,-1-1 0,0 1 0,1-1 1,-1 0-1,1 0 0,-1 0 0,1 0 0,5-1 0,28 3-6832,61-3-1,-94 0 6727,26 0-2806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31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1456,'20'-6'11796,"4"5"-4883,7 4-3052,17 6-2828,-6-2 588,403 62 1996,-445-69-3579,23 4 226,-18-12-5529,0-10-2294,13-15-5600,-8 23 9915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31.8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30 1852,'13'-9'3547,"32"-12"15649,-42 37-17016,0 12-345,-6 5-1320,-1-1 1,-2 1-1,-1-2 1,-1 1-1,-20 48 1,-13 49 548,26-62-1064,2 0 0,-3 75 0,15-106 0,0 1 0,3 0 0,1 0 0,2 0 0,13 54 0,-17-89 0,-1 0 0,0 0 0,1 0 0,-1 0 0,1-1 0,-1 1 0,1 0 0,0 0 0,0 0 0,0-1 0,0 1 0,0 0 0,0-1 0,0 1 0,1-1 0,-1 1 0,0-1 0,1 0 0,-1 0 0,1 1 0,0-1 0,-1 0 0,1 0 0,0-1 0,0 1 0,-1 0 0,1-1 0,0 1 0,0-1 0,0 1 0,3-1 0,0-1 0,0 0 0,0 0 0,0-1 0,0 0 0,0 0 0,0 0 0,0-1 0,-1 1 0,1-1 0,-1 0 0,5-5 0,9-5-894,-2-1-1,0 0 1,0-1-1,-2 0 1,0-2-1,23-33 1,-36 49 453,-1 0 1,1-1-1,0 1 1,-1 0-1,1-1 1,-1 1-1,1-1 0,-1 1 1,0 0-1,0-1 1,1 1-1,-1-1 1,0 1-1,0-1 1,-1 1-1,1-1 1,0 1-1,0-1 0,-1 1 1,1 0-1,-1-1 1,1 1-1,-1 0 1,1-1-1,-1 1 1,0 0-1,0 0 1,0-1-1,0 1 0,0 0 1,0 0-1,0 0 1,0 0-1,0 0 1,0 1-1,0-1 1,-1 0-1,1 0 1,0 1-1,-1-1 0,1 1 1,0-1-1,-1 1 1,-1-1-1,-14-5-3476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28 748,'-4'15'14039,"-8"2"-6146,-27 22-3965,-28 12-7351,43-35 5288,10-8-1890,0 0 0,-1 0 0,1-1 0,-2-1 0,1 0 0,-1-1 0,0-1 0,0-1 0,-31 4 0,47-7 8,-1 0 1,0 0 0,1 0-1,-1 0 1,1-1 0,-1 1-1,1 0 1,-1 0 0,0 0-1,1 0 1,-1-1 0,1 1-1,-1 0 1,1 0 0,-1-1-1,1 1 1,-1 0 0,1-1-1,0 1 1,-1-1 0,1 1-1,-1-1 1,1 1 0,0 0-1,-1-1 1,1 1 0,0-1-1,0 0 1,-1 1 0,1-1-1,0 0 1,1-23-418,15-22-16,50-95 121,-66 141 333,0 0 1,0-1-1,0 1 0,0 0 0,0 0 1,0 0-1,0 0 0,0 0 0,1 0 1,-1-1-1,0 1 0,0 0 0,0 0 1,0 0-1,0 0 0,0 0 0,0-1 1,0 1-1,0 0 0,0 0 0,0 0 1,0 0-1,0 0 0,0-1 0,0 1 1,-1 0-1,1 0 0,0 0 0,0 0 1,0 0-1,0 0 0,0-1 0,0 1 1,0 0-1,0 0 0,0 0 0,0 0 1,-1 0-1,1 0 0,0 0 0,0 0 1,0 0-1,0-1 0,0 1 0,0 0 1,-1 0-1,1 0 0,0 0 0,0 0 1,0 0-1,0 0 0,0 0 0,-1 0 1,1 0-1,0 0 0,0 0 0,0 0 1,-14 4 195,-13 8 41,-6 7-201,0 1 1,-35 29-1,15-7-3480,13-11-2672,0-1-4204,28-20 6819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3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106 261 2796,'-7'-4'13407,"-18"-14"-8023,-4 4-2532,25 13-2465,-1-1-1,1 0 1,0 0-1,0 0 0,0 0 1,0-1-1,0 1 0,-3-5 1,6 6-338,0 0 1,1 0 0,-1 0-1,1-1 1,-1 1 0,1 0-1,0 0 1,0-1 0,-1 1-1,1 0 1,0-1 0,0 1-1,0 0 1,0 0 0,1-1-1,-1 1 1,0 0 0,0-1-1,1 1 1,-1 0 0,1 0-1,-1 0 1,1-1 0,0 1-1,-1 0 1,1 0 0,0 0-1,0 0 1,0 0 0,-1 0-1,1 0 1,0 1 0,0-1-1,0 0 1,2 0 0,16-15-13,0 1 0,1 1 0,0 1 0,1 0 1,1 2-1,0 0 0,34-10 0,-22 9-50,1 2 0,43-8 0,-64 15 5,1 1 1,-1 1-1,0 0 0,0 1 1,0 1-1,1 0 0,-1 1 1,22 6-1,-34-8 6,0 1 0,0-1 0,-1 1 0,1-1-1,-1 1 1,1 0 0,-1 0 0,1 0 0,-1 0 0,1 0 0,-1 0-1,0 0 1,0 1 0,1-1 0,-1 0 0,0 1 0,0-1 0,0 1-1,-1-1 1,1 1 0,0-1 0,-1 1 0,2 2 0,-2-1 0,0 0 1,0 0 0,0 0-1,0 1 1,0-1 0,-1 0 0,1 0-1,-1 1 1,0-1 0,0 0-1,-2 5 1,-5 7 10,0 1-1,-2-2 1,-17 24 0,21-31-1,-26 31 3,-2-2 0,-1-2-1,-67 50 1,-3 3-41,179-83 75,171 16 289,2 0-191,-197-18-161,-34 0-61,0-1 0,0-1 1,0-1-1,0 0 0,0-1 0,0 0 0,22-7 1,-35 7-250,0 1 0,-1-1 1,1 0-1,-1 0 0,1 0 1,-1 0-1,0 0 0,0 0 1,0-1-1,0 1 0,0-1 1,-1 1-1,1-1 0,-1 0 1,1 0-1,-1 0 0,0 0 1,0 0-1,0-4 0,9-68-12140,-7 41 6763,-1 9 2075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33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101 158 1096,'-12'-11'4231,"8"6"-1969,-1 1 1,0-1-1,0 1 1,0 1-1,-10-7 1,15 11-2189,0-1 1,0 0 0,-1 0-1,1 0 1,0 0-1,0 0 1,0 0 0,-1 1-1,1-1 1,0 0 0,0 0-1,0 0 1,-1 1-1,1-1 1,0 0 0,0 0-1,0 0 1,0 1-1,0-1 1,0 0 0,-1 0-1,1 1 1,0-1 0,0 0-1,0 0 1,0 1-1,0-1 1,0 0 0,0 0-1,0 1 1,0-1 0,0 0-1,0 0 1,0 1-1,0-1 1,1 0 0,-1 0-1,0 1 1,0-1-1,0 0 1,0 0 0,0 1-1,0-1 1,1 0 0,-1 0-1,0 0 1,0 1-1,1-1 1,10 17 621,-1-13-548,2 0-1,-1 0 1,0-1 0,1 0-1,-1-1 1,1-1-1,0 0 1,15 0 0,97-10 6,-114 8-130,7-1-20,0 0 0,-1-2 0,1 0 0,25-10 1,-37 12-13,-1 1 1,1-1 0,-1-1 0,0 1 0,1-1-1,-1 1 1,0-1 0,-1 0 0,1-1 0,0 1-1,-1-1 1,0 1 0,0-1 0,0 0-1,0 0 1,-1-1 0,1 1 0,-1 0 0,0-1-1,1-6 1,-2 10 1,-1-1-1,0 1 0,1-1 1,-1 1-1,0-1 1,0 1-1,0-1 0,-1 1 1,1-1-1,0 1 1,0 0-1,-1-1 0,1 1 1,-1-1-1,1 1 0,-1 0 1,0-1-1,0 1 1,1 0-1,-1 0 0,0 0 1,0-1-1,-2 0 1,0 0-4,1 0 0,-1 0 1,0 0-1,0 1 0,-1-1 1,1 1-1,0 0 1,0 0-1,-7-1 0,-4 0-14,-1 1 0,1 0 0,-25 2 0,5 1 9,0 2 1,1 2-1,-66 19 0,88-22 17,0 1 0,0 0-1,1 1 1,0 0 0,-1 1-1,2 0 1,-1 1 0,1-1-1,0 2 1,0-1 0,1 2-1,0-1 1,0 1 0,1 0-1,-8 14 1,13-21 5,1 0 0,0 0 0,0 0-1,0 1 1,1-1 0,-1 0 0,1 1 0,-1-1 0,1 0 0,0 1 0,-1-1 0,1 0 0,0 1-1,1-1 1,-1 0 0,0 1 0,1-1 0,-1 0 0,1 1 0,0-1 0,1 3 0,0-2 7,1 1 1,-1-1-1,1 0 1,0 0-1,-1-1 1,1 1-1,1-1 1,-1 1 0,0-1-1,1 0 1,6 3-1,9 3 45,0-2-1,1 0 0,40 7 0,-48-11-54,2 0 5,1 2-1,-1-1 1,-1 2-1,1 0 1,-1 0-1,1 1 1,-2 1-1,1 0 1,15 12-1,-21-13-8,-1 0 1,1 0-1,-1 1 0,-1 0 0,1 0 1,-1 0-1,-1 0 0,1 1 0,-1 0 0,-1 0 1,1 0-1,-1 1 0,-1-1 0,1 1 1,-2-1-1,2 14 0,-1-4 27,-2 1 0,0 0 0,-1 0 0,-1-1 0,-1 1 0,0-1 0,-1 1 0,-1-1 0,-1-1 0,-1 1 0,0-1 0,-15 25 0,15-30 11,0-1-1,-1 0 0,0 0 1,-1-1-1,0 0 0,-1 0 1,0-1-1,0-1 0,-1 1 0,0-2 1,-1 1-1,1-2 0,-1 1 1,-1-2-1,1 0 0,-1 0 0,0-1 1,-13 2-1,22-5-19,1 0 1,-1 0-1,0-1 1,1 0-1,-1 0 1,0 0-1,0 0 1,1-1-1,-1 1 1,0-1-1,1 0 0,-1 0 1,1 0-1,-1-1 1,1 1-1,-5-3 1,6 2 7,0 0 0,0 0 0,-1-1 0,1 1 0,1 0 0,-1-1 0,0 1 0,1-1 0,-1 0 0,1 0 0,0 1 0,-1-1 0,2 0 0,-1 0 0,-1-5 0,1-4 24,0 0-1,1 0 1,1 0-1,0 0 0,0 0 1,2 0-1,-1 0 0,7-17 1,0 1-39,2 0 1,27-49 0,-34 68-32,1 1 0,1 0 0,-1 1 1,1-1-1,0 1 0,1 0 0,0 1 0,0 0 1,0 0-1,1 0 0,0 1 0,0 0 1,11-5-1,-17 9-17,0 0 0,1 0 1,-1 1-1,1-1 0,0 0 1,-1 1-1,1 0 1,-1 0-1,1 0 0,0 0 1,-1 0-1,1 0 0,-1 1 1,1-1-1,0 1 0,-1 0 1,1-1-1,-1 1 0,3 2 1,-2-1-385,1 1 0,-2-1 0,1 1 1,0-1-1,0 1 0,-1 0 0,0 0 1,1 0-1,-1 0 0,0 1 1,2 6-1,1 1-2064,-1 2 0,-1-1 0,0 0 0,-1 0 0,0 1 0,0 24 0,-2-14-754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34.0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0 280 184,'79'6'18820,"-1"9"-10623,-38-7-6319,62 5 1,-83-12-1943,14 1 302,0-1 1,0-2-1,0-1 1,41-8-1,-65 7-487,1 1-1,-1-1 0,0-1 0,-1 0 0,1 0 0,-1 0 0,0-1 0,10-8 0,-13 9-382,1-2 0,-1 1 0,0-1 0,0 1-1,-1-1 1,0 0 0,0-1 0,0 1 0,-1-1 0,0 0 0,4-13-1,3-18-7235,9-72 0,-15 73 4369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34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 2436,'14'-26'20026,"-10"46"-17950,1 89 389,-13 156 0,0 41 834,9-289-4335,0 1-1,1-1 1,1 0 0,0 0 0,8 19-1,-10-31 690,1-1-1,0 1 0,0-1 1,0 1-1,1-1 1,0 0-1,0 0 0,0 0 1,0 0-1,1 0 1,-1-1-1,1 0 0,0 1 1,0-1-1,0-1 1,0 1-1,1-1 0,-1 1 1,1-1-1,-1 0 1,1-1-1,6 2 0,57 13-11371,-42-8 7828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6:34.9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3492 2058 656,'9'17'4270,"20"40"10123,-21-17-7614,-9-39-6652,1 0 0,-1-1 0,1 1 0,-1 0 0,0-1 0,1 1 1,-1 0-1,0-1 0,1 1 0,-1-1 0,0 1 0,0-1 0,0 0 0,1 1 1,-1-1-1,0 0 0,0 0 0,0 1 0,0-1 0,0 0 0,0 0 0,0 0 1,1 0-1,-1 0 0,0 0 0,0 0 0,0-1 0,-1 1 0,-38-4 176,32 3-33,-2562-270 1309,2506 263-1504,-32-2 177,0-4 0,-125-35 0,213 47-252,1-1 0,0-1 0,0 1 0,0-1 0,1 0 0,-1-1 0,1 1 0,0-1 0,-10-11 0,-40-58 0,44 57 0,0 0 0,-1 0 0,-21-20 0,-19-8 0,31 28 0,0-2 0,2 0 0,0-1 0,-20-26 0,35 39 0,1 0 0,0 0 0,0-1 0,0 0 0,1 1 0,0-1 0,0 0 0,1 0 0,0-1 0,1 1 0,0 0 0,0-1 0,1 1 0,0 0 0,0-1 0,1 1 0,0-1 0,3-10 0,14-40 0,3 1 0,3 2 0,54-95 0,-22 42 0,24-51 0,169-254 0,-136 271 0,-100 129 0,0 0 0,1 1 0,1 0 0,0 1 0,1 1 0,0 1 0,27-13 0,-30 18 0,2 1 0,-1 0 0,0 1 0,1 0 0,-1 1 0,28 1 0,94 10 0,-77-4 0,1260 133 0,-57-4 0,-1211-131 0,-23-3 0,-1 2 0,1 1 0,-1 1 0,1 2 0,42 13 0,-65-16 0,-1 0 0,1 0 0,-1 0 0,0 0 0,0 0 0,0 1 0,0 0 0,-1 0 0,1 0 0,-1 0 0,0 1 0,0-1 0,-1 1 0,0-1 0,1 1 0,-1 0 0,-1 0 0,1 0 0,-1 0 0,0 1 0,0-1 0,0 0 0,-1 7 0,2 14 0,-3 1 0,0-1 0,-6 36 0,6-52 0,-16 90 0,-49 164 0,-54 89 0,117-344 0,-18 48-1597,-1-2 0,-50 86 0,58-118 736,-2 0 0,-1-1 0,0 0 0,-2-2-1,0 0 1,-1-1 0,-45 32 0,23-24-2527,-2-3 0,0-2 1,-62 23-1,16-13-1104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17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82 1540,'1'0'297,"-1"0"0,1 1 0,0-1 1,-1 0-1,1 0 0,0 0 0,0 0 0,0 0 0,-1 0 0,1 0 0,0 0 0,0 0 0,-1 0 0,1 0 1,0-1-1,0 1 0,-1 0 0,1 0 0,0-1 0,-1 1 0,1 0 0,0-1 0,-1 1 0,1-1 0,-1 1 0,1-1 1,0 1-1,-1-1 0,1 1 0,-1-1 0,0 0 0,1 1 0,-1-1 0,1 0 0,-1 1 0,0-1 0,0 0 1,1 0-1,-1 1 0,0-1 0,0 0 0,0 0 0,0 0 0,-16-33 9211,1 3-2636,51 47-5097,393 203-1775,-336-167 0,-58-33 0,100 60 0,-120-69 0,0 1 0,0 1 0,-1 0 0,-1 1 0,0 1 0,12 16 0,-24-29 0,0-1 0,-1 1 0,1 0 0,0 1 0,0-1 0,-1 0 0,1 0 0,-1 0 0,1 0 0,-1 0 0,0 1 0,1-1 0,-1 0 0,0 0 0,0 1 0,0-1 0,1 0 0,-2 0 0,1 1 0,0-1 0,0 0 0,0 0 0,0 1 0,-1-1 0,1 0 0,-1 0 0,1 0 0,-2 2 0,0-1 0,0 0 0,0 0 0,0 0 0,0 0 0,-1-1 0,1 1 0,-1-1 0,1 0 0,-1 1 0,0-1 0,1 0 0,-5 0 0,-12 3 0,0 0 0,-38 0 0,50-3 0,-66-1-2695,53-1 154,1-1 0,-1-1 1,1 0-1,0-1 0,0-2 0,0 0 1,-31-15-1,33 12 862,0-1 1,-22-17-1,15 9-1723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18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33 436,'-1'0'532,"0"0"0,0-1-1,0 0 1,1 1 0,-1-1 0,0 1-1,0-1 1,0 0 0,0 0 0,0 0-1,1 1 1,-1-1 0,0 0 0,1 0 0,-1 0-1,1 0 1,-1 0 0,0-2 0,1 2-195,0 1 0,0-1 0,1 0 0,-1 1 0,0-1 0,0 1 0,0-1 0,1 1 1,-1-1-1,0 1 0,1-1 0,-1 1 0,0-1 0,1 1 0,-1 0 0,1-1 0,-1 1 0,0 0 1,1-1-1,-1 1 0,1 0 0,-1-1 0,1 1 0,-1 0 0,2-1 0,20-3 5173,1 7-5563,-14 2 190,0-1 0,0 2 0,-1-1 1,0 1-1,0 1 0,0-1 0,-1 1 0,0 1 0,-1-1 1,1 1-1,-2 0 0,1 1 0,6 13 0,8 18-440,25 72 1,-36-89 96,-2-3-837,-1 0-1,0 1 1,2 22 0,-7 13-5242,-2-51 4869,0 0 1,0 0-1,0 0 1,0 0-1,-1 0 1,0 0-1,-4 8 1,-3-1-1773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18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1149 23 1536,'5'-16'11070,"6"9"-4392,-8 7-6264,0 0-1,0 1 1,0-1-1,-1 0 1,1 1 0,0 0-1,0 0 1,0 0-1,-1 0 1,5 2 0,4 3-372,0 0 0,-1 1 1,0 0-1,12 11 1,-14-9-21,0 0 0,-1 0 0,0 1 0,-1 0 0,0 0 0,0 1 0,-1 0 1,0 0-1,-1 0 0,0 0 0,-1 1 0,0 0 0,-1-1 0,1 24 1,-3-34-25,0 0 1,1 0-1,-1 0 1,0 0-1,0 0 1,0 0-1,0 0 1,0 0-1,-1 0 1,1 0 0,0 0-1,0 0 1,-1 0-1,1 0 1,-1 0-1,1 0 1,-1 0-1,1 0 1,-1 0-1,1 0 1,-1-1 0,0 1-1,1 0 1,-1 0-1,0-1 1,0 1-1,0 0 1,1-1-1,-1 1 1,0-1-1,0 1 1,0-1 0,0 0-1,0 1 1,0-1-1,0 0 1,0 0-1,0 1 1,0-1-1,0 0 1,0 0-1,0 0 1,0 0 0,0 0-1,0-1 1,0 1-1,0 0 1,0 0-1,0-1 1,0 1-1,0-1 1,0 1-1,0-1 1,-1 0 0,-4-1 4,0-1 1,1 0-1,-1-1 1,1 1-1,0-1 1,0 0 0,-6-6-1,3-1 50,1 0-1,0-1 1,1 0 0,0 0-1,1-1 1,1 0-1,0 0 1,0 0-1,1 0 1,1 0 0,0-1-1,1 1 1,1-24-1,13 67 847,-12-24-815,-1 1 0,1-1-1,-1 1 1,-1-1 0,1 1 0,-1-1 0,0 0-1,-1 1 1,1-1 0,-1 0 0,-1 0 0,1 0-1,-1 0 1,0 0 0,0-1 0,0 1 0,-6 5-1,3-2-49,-2 0-1,1 0 1,-1-1-1,0 0 0,-1 0 1,0-1-1,0 0 0,-18 10 1,23-15-30,0 0-1,-1 0 1,1 0 0,0-1 0,-1 0-1,0 0 1,1 0 0,-1 0 0,1-1-1,-1 1 1,0-1 0,1-1 0,-1 1-1,-6-2 1,8 1-8,0 0 0,1 0-1,-1 0 1,1 0 0,-1-1 0,1 0 0,0 1 0,-1-1-1,1 0 1,0 0 0,0 0 0,0 0 0,1-1-1,-1 1 1,0 0 0,1-1 0,0 1 0,-1-1-1,1 1 1,0-1 0,0 0 0,1 0 0,-1 1-1,0-7 1,-1-1-17,0 6 17,1 0 0,1 0 0,-1 1 0,0-1 0,1 0 0,0 0 0,0 0-1,0 0 1,0 0 0,1 0 0,0 0 0,-1 0 0,1 0 0,2-4 0,-14 13 41,-7 10 12,9-6 55,0 0-1,-1-1 1,-1 0-1,1-1 1,-1 0-1,-1 0 1,1-1-1,-18 6 1,-104 29 1355,101-32-1071,-105 29 366,-2-6 1,-214 22-1,352-54-754,-1 1 0,0-1 0,0 0 0,1 0 0,-1 0 0,0 0 0,1 0 0,-1 0 0,0-1 0,0 1 0,1-1 0,-1 1 0,0-1 0,1 1 0,-1-1 0,-2-2 0,7-4 0,16-1 0,0 10-2334,-16 0 1322,-1 0 0,1 1 1,0-1-1,-1 0 0,1 1 0,-1 0 1,0-1-1,3 5 0,14 28-8777,-11-16 6240,-2-2-164,-1 5 225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18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0 159 684,'13'12'3825,"-8"-7"-1176,1 0-1,-1 0 0,1-1 1,0 1-1,9 4 0,10-3 3535,7-11-4020,27-20-118,-51 20-2426,-1 0 0,0 0 0,0 0 0,13-13 0,-16 13-704,0 0 0,1-1 0,-2 1-1,1-1 1,-1 0 0,6-12 0,-7 11-794,0 0 0,-1 0 0,1 0 1,-1 0-1,0 0 0,-1 0 0,0-9 1,-2-9-2085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0 340,'1'2'893,"0"1"0,0-1-1,0 0 1,0 0 0,0 0-1,1 0 1,-1 0 0,1 0 0,-1 0-1,1-1 1,0 1 0,0 0 0,-1-1-1,1 1 1,3 1 0,41 14 3369,-27-14-4615,-1 0 0,37 0-1,3-9-4695,-3-9-4376,-37 9 6309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19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26 250 868,'-2'1'699,"0"1"1,0 0-1,0-1 1,1 1-1,-1 0 1,0 0-1,1 0 0,-1 1 1,1-1-1,0 0 1,0 1-1,-1-1 0,2 0 1,-1 1-1,0-1 1,0 1-1,1 0 0,-1-1 1,1 1-1,0-1 1,0 1-1,0 3 1,1-4-453,-1-1 1,1 0 0,-1 0 0,1 1 0,0-1 0,-1 0-1,1 0 1,0 0 0,0 0 0,0 1 0,0-1 0,0-1-1,0 1 1,0 0 0,0 0 0,2 1 0,0-1-226,0 1 0,0-1 1,0 0-1,0 0 0,0-1 0,0 1 1,0-1-1,0 1 0,6-1 1,19-2-52,1-1 0,-1-1 0,0-1 0,0-2 0,-1-1 1,0-1-1,0-1 0,-1-1 0,0-2 0,-1 0 0,39-29 1,-53 34-73,-1-1 1,0-1 0,-1 0 0,0 0 0,0-1-1,-1 0 1,10-16 0,-17 25 107,1 0-1,-1 0 1,0-1-1,0 1 1,0-1-1,0 1 1,0-1-1,0 1 1,-1-1-1,1 1 1,-1-1-1,1 0 1,-1 1 0,0-1-1,0 0 1,-1 1-1,1-1 1,0 0-1,-1 1 1,0-1-1,1 1 1,-1-1-1,0 1 1,0-1-1,-1 1 1,1 0 0,0-1-1,-1 1 1,1 0-1,-1 0 1,0 0-1,0 0 1,0 0-1,0 0 1,0 1-1,0-1 1,0 1-1,-1-1 1,1 1 0,0 0-1,-1 0 1,1 0-1,-1 0 1,-3 0-1,-8-3 83,0 1 0,-1 0 1,0 1-1,1 1 0,-1 0 0,0 1 0,0 1 0,0 0 0,1 1 0,-1 1 0,1 0 0,-26 9 1,17-4-77,0 1 0,1 1 0,1 1 0,-1 1 0,2 1 0,0 1 1,-21 18-1,36-28-13,0 1 0,1-1 0,-1 1-1,1 0 1,0 1 0,0-1 0,1 1 0,0 0 0,0-1 0,0 1 0,1 1 0,-1-1 0,-1 10 0,4-12 4,0-1 0,-1 1 0,2-1 0,-1 1 0,0-1-1,1 1 1,-1-1 0,1 1 0,0-1 0,1 0 0,-1 1 0,0-1 0,1 0 0,0 0 0,-1 0-1,1 0 1,1 0 0,-1 0 0,0-1 0,1 1 0,-1-1 0,1 1 0,0-1 0,0 0 0,-1 0-1,7 2 1,16 9 61,1-1-1,1-2 1,0 0-1,0-2 1,50 8 0,-51-11-34,1 0 1,-1 2-1,0 1 1,-1 1 0,0 1-1,45 25 1,-56-24-33,1 0-1,-2 2 0,0 0 1,0 0-1,-1 1 1,-1 0-1,0 1 1,-1 1-1,0 0 1,-2 0-1,12 31 1,-16-36-3,0 0 0,-1 1 0,0-1 0,-1 1 1,-1 0-1,0 0 0,-1 0 0,-1 18 1,0-22-1,0-1 0,-1 1 0,0 0 1,0-1-1,-1 0 0,0 1 0,0-1 1,-1 0-1,0-1 0,0 1 1,0-1-1,-1 1 0,-10 9 0,8-11 56,1 0 0,-1 0 0,-1-1 0,1 0 0,-1 0 0,1-1 0,-1 0 0,0 0 0,0-1-1,-1 0 1,1 0 0,0-1 0,-1 0 0,1 0 0,-1-1 0,1 0 0,-14-3 0,10 2 128,0-1 0,1 0 0,-1-1-1,0 0 1,1-1 0,0 0 0,0 0 0,0-2 0,0 1 0,1-1 0,-17-13 0,22 14-135,1 1-1,-1-1 1,1 0 0,0 0-1,1 0 1,-1-1 0,1 1-1,0-1 1,0 0-1,1 0 1,0 0 0,0 0-1,0 0 1,1-1 0,0 1-1,0 0 1,0-1 0,1 1-1,0-1 1,0 1 0,1 0-1,0-1 1,0 1 0,0 0-1,1-1 1,0 1-1,3-7 1,-1 3-44,1 0 0,0 0 1,1 0-1,0 1 0,1 0 0,-1 0 0,2 1 0,-1 0 1,1 0-1,0 1 0,1 0 0,0 0 0,0 1 0,1 0 1,10-5-1,-15 9-458,36-14 944,-21 15-2490,-19 1 1704,0 1 1,-1-1-1,1 0 1,0 0-1,-1 1 1,1-1-1,0 0 1,-1 1 0,1-1-1,0 1 1,-1-1-1,1 1 1,-1-1-1,1 1 1,-1-1 0,1 1-1,-1-1 1,0 1-1,1 0 1,-1-1-1,1 2 1,-1-1-335,-1 0 1,1 1-1,0-1 1,0 0-1,-1 0 1,1 0-1,-1 0 0,1 0 1,-1 0-1,1 0 1,-1 0-1,0 0 1,1 0-1,-1 0 0,0 0 1,0-1-1,-1 2 1,0 1-740,-7 7-2023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19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234 137 520,'28'-70'14923,"-23"59"-12860,1 0-1,0 0 0,15-19 1,-21 30-2042,0 0 0,0 0 1,0 0-1,0-1 0,1 1 0,-1 0 1,0 0-1,0 0 0,0-1 0,0 1 0,0 0 1,1 0-1,-1 0 0,0 0 0,0-1 1,0 1-1,0 0 0,1 0 0,-1 0 1,0 0-1,0 0 0,0 0 0,1 0 1,-1 0-1,0 0 0,0 0 0,1-1 0,-1 1 1,0 0-1,0 0 0,1 0 0,-1 0 1,0 1-1,0-1 0,0 0 0,1 0 1,-1 0-1,0 0 0,0 0 0,0 0 1,1 0-1,-1 0 0,0 0 0,0 0 1,0 1-1,1-1 0,-1 0 0,0 0 0,0 0 1,0 0-1,0 1 0,1-1 0,-1 0 1,0 0-1,0 0 0,0 1 0,0-1 1,0 0-1,4 23 279,-5 25-312,-3-30-240,0-1 0,-1 1 1,0-1-1,-2-1 0,0 1 0,-1-1 1,-1-1-1,0 1 0,-1-1 1,0-1-1,-1 0 0,-16 15 1,13-15-1526,-1-1 1,0 0 0,-1-1-1,0-1 1,-1-1 0,-27 13 0,41-21 1183,-1-1 0,0 0 1,1 0-1,-1 0 0,0 0 1,0-1-1,0 0 0,0 1 1,0-1-1,-5-1 0,-4-1-1211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20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102 197 212,'-15'-19'2033,"-3"-2"1859,-26-42 1,40 56-2373,0 0 1,1 0-1,0-1 1,0 1 0,1-1-1,-2-9 1,3 16-1408,1 0 0,0-1 0,0 1-1,0 0 1,-1 0 0,1 0 0,0 0 0,0 0 0,1 0 0,-1 0 0,0 0 0,0 0 0,1 0-1,-1 0 1,0 0 0,1 0 0,-1 0 0,1 0 0,-1 0 0,1 0 0,-1 0 0,1 0 0,0 1-1,-1-1 1,1 0 0,0 0 0,0 1 0,0-1 0,0 1 0,0-1 0,-1 0 0,1 1-1,0 0 1,0-1 0,0 1 0,0-1 0,0 1 0,1 0 0,-1 0 0,0 0 0,0 0 0,0 0-1,0 0 1,0 0 0,0 0 0,0 0 0,0 0 0,0 0 0,0 1 0,0-1 0,1 1 0,4 0 54,-1 0 0,0 1 0,0-1 0,0 1 0,0 1 0,0-1 0,0 1 1,0-1-1,4 5 0,-2 1-57,0 0 1,0 1-1,0 0 0,-1 1 1,-1-1-1,1 1 0,-2 0 0,1 0 1,-2 1-1,6 19 0,-1 6-336,7 69 0,-15-90-281,0 1 0,0-1 1,-2 1-1,0-1 1,-1 0-1,0 1 0,-9 22 1,3-15-1907,-1 0 1,0-1-1,-2 0 1,-15 21-1,23-39 1117,0 1-1,0 0 0,-1-1 1,1 0-1,-1 0 0,0 0 1,-8 4-1,2 0-971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20.5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432 99 944,'1'-27'23253,"-9"41"-22822,-64 114 1315,68-122-1753,1 0 1,-1 1 0,1 0-1,0-1 1,1 1-1,0 0 1,0 0 0,0 0-1,1 1 1,0-1 0,0 0-1,1 0 1,0 1-1,0-1 1,1 0 0,0 1-1,0-1 1,1 0 0,3 11-1,0-8-17,0 0-1,1 0 1,0-1 0,0 1-1,1-1 1,0-1 0,1 1-1,0-1 1,0-1-1,1 1 1,17 11 0,-1-3-4,-13-9-43,-1 0 1,0 0 0,0 2-1,-1-1 1,0 1 0,0 1-1,13 16 1,-23-25 64,1 1 0,-1-1 1,1 0-1,-1 0 0,0 0 0,0 1 0,0-1 1,0 0-1,0 0 0,0 1 0,0-1 0,0 0 0,0 0 1,0 1-1,-1-1 0,1 0 0,0 0 0,-1 0 1,1 0-1,-1 1 0,0-1 0,1 0 0,-1 0 1,0 0-1,0 0 0,1 0 0,-1 0 0,0-1 0,0 1 1,0 0-1,0 0 0,0-1 0,0 1 0,-1 0 1,1-1-1,0 1 0,-2 0 0,-50 21 111,49-21-106,-21 7 61,-1-1-1,1-1 1,-1-2-1,-31 2 1,43-5 34,1-1 0,0 0 0,0-1 0,-1-1 0,1 0 0,0 0 0,0-2 0,1 1 0,-1-2 0,-14-6 0,20 6-39,0 0 0,0 0 1,0-1-1,1 0 0,0 0 0,0-1 1,0 1-1,1-1 0,0 0 1,1-1-1,-1 1 0,1-1 0,1 0 1,0 0-1,0 0 0,0-1 0,-2-12 1,-1-17-230,0-1 0,1-64 0,3 58-405,-13-66-5138,-10 1-6258,15 65 5825,5 27 3640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20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1516,'8'-1'8969,"2"-4"-4400,12-3 560,47 0-750,0 3-7546,74-9-14276,-112 8 13943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21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77 752,'11'-15'21118,"-21"15"-11826,16 0-7687,5-2-1605,-10 2 0,0 1 0,1 0 0,74 0 0,47 0 0,418-24 0,-258 14 0,-220 10 0,-42 0 0,1 0 0,29-4 0,-51 2 0,2 1 0,-1 0 0,0 0 0,1 0 0,-1 0 0,0-1 0,1 1 0,-1 0 0,0-1 0,0 1 0,0-1 0,1 0 0,-1 1 0,0-1 0,0 0 0,0 0 0,0 1 0,0-1 0,1-2 0,-57-17-419,32 22-2658,0 0 0,0 1 0,0 1 0,1 1 1,-24 9-1,37-12 1561,-41 14-5861,25-4 3927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21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2 968,'-13'-1'6496,"-6"5"-5235,2-1-8050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2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0 152 1512,'19'-46'11188,"3"-3"-2485,1 1-3291,-22 47-5327,-1 1 0,0-1 1,1 0-1,-1 1 0,1-1 0,-1 1 0,1-1 1,0 1-1,-1-1 0,1 1 0,-1 0 0,1-1 0,0 1 1,-1 0-1,1-1 0,0 1 0,-1 0 0,1 0 0,0 0 1,0 0-1,-1-1 0,1 1 0,0 0 0,0 0 0,-1 0 1,1 0-1,1 1 0,24 9 973,17 24-135,-14-8-817,1-1 0,2-2 0,0-1 0,1-1 0,1-2 0,1-1 0,49 18 0,10-3 263,163 34 0,-254-66-369,18 3 0,0 0 0,33 1 0,-50-4 0,0-1 0,1 0 0,-1 0 0,0 0 0,1-1 0,-1 0 0,0 1 0,0-2 0,0 1 0,1 0 0,-1-1 0,0 0 0,-1 0 0,1 0 0,0 0 0,-1 0 0,1-1 0,-1 0 0,5-5 0,-8 8 0,0 1 0,0-1 0,0 0 0,-1 0 0,1 0 0,0 0 0,0 0 0,0 0 0,0 0 0,-1 0 0,1 0 0,0 0 0,0 0 0,0 0 0,-1 0 0,1 0 0,0 0 0,0 0 0,0 0 0,0 0 0,-1 0 0,1 0 0,0 0 0,0 0 0,0 0 0,-1 0 0,1 0 0,0 0 0,0 0 0,0-1 0,0 1 0,0 0 0,-1 0 0,1 0 0,0 0 0,0 0 0,0-1 0,0 1 0,0 0 0,0 0 0,0 0 0,-1 0 0,1-1 0,0 1 0,0 0 0,0 0 0,0 0 0,0 0 0,0-1 0,0 1 0,0 0 0,0 0 0,0 0 0,0-1 0,0 1 0,0 0 0,0 0 0,0 0 0,0-1 0,1 1 0,-1 0 0,-16 6 0,-20 28 0,1 2 0,1 2 0,3 1 0,1 1 0,2 2 0,-29 57 0,-39 117 0,93-208 0,0-2 0,1 0 0,0 0 0,0 0 0,1 0 0,-2 11 0,3-17 0,0 0 0,0 0 0,0 0 0,0 0 0,0 0 0,0 0 0,0 0 0,0-1 0,0 1 0,0 0 0,0 0 0,0 0 0,0 0 0,1 0 0,-1 0 0,0 0 0,0 0 0,0 0 0,0-1 0,0 1 0,0 0 0,0 0 0,0 0 0,0 0 0,1 0 0,-1 0 0,0 0 0,0 0 0,0 0 0,0 0 0,0 0 0,0 0 0,0 0 0,1 0 0,-1 0 0,0 0 0,0 0 0,0 0 0,0 0 0,0 0 0,0 0 0,0 0 0,1 0 0,-1 0 0,0 0 0,0 0 0,0 0 0,0 0 0,0 0 0,0 1 0,0-1 0,0 0 0,1 0 0,-1 0 0,0 0 0,0 0 0,0 0 0,0 0 0,0 0 0,0 0 0,0 1 0,0-1 0,0 0 0,0 0 0,0 0 0,6-8 0,-5-27-2266,-12-22-6237,0-13-725,13 38 4517,2 1 156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27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44 416,'8'-43'24181,"-5"46"-23974,1 4-61,0 1-1,-1-1 1,0 1-1,0 0 1,0 0-1,-1 0 1,-1 0-1,1 1 1,-1-1-1,-1 0 1,0 16-1,-18 338 2497,10-128-1041,10-238-1552,1 0 0,1 0 0,-1 0-1,0 0 1,1 1 0,0-1 0,0 1 0,0 0 0,0 0 0,9-4 0,26-3-55,-1 2-1,2 1 1,69-2 0,125 12 33,-143 0-30,560-16 4,0-34-29,-566 40 33,98-9 38,124-11-39,314 14 0,-346 19 9,-191-16-31,-53 5 11,-27 4 65,0-1 0,0 1 0,-1-1 0,1 0 0,0 1 0,-1-2 1,0 1-1,1 0 0,-1-1 0,0 1 0,0-1 0,4-6 0,5-3 210,-10 11-255,0 0 1,0-1 0,0 1-1,-1-1 1,1 1 0,-1-1 0,0 0-1,1 0 1,-1 0 0,0 0-1,0 0 1,0 0 0,0 0-1,0 0 1,-1 0 0,1 0 0,0-1-1,-1 1 1,0 0 0,0 0-1,1-1 1,-1 1 0,-1 0-1,1 0 1,0-1 0,0 1 0,-1 0-1,-1-4 1,-2-7-14,0 0 0,1-1 0,1 1 0,0-1 0,0-21 0,-3 24-2103,-14 5-5657,-3-1 335,6-8-1665,3 6 4729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28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930 12 1304,'18'-7'9365,"-3"3"-964,-14 5-8319,0 0 0,0 0 1,-1 0-1,1 1 1,0-1-1,-1 0 1,1 1-1,-1-1 0,1 0 1,-1 1-1,1-1 1,-1 0-1,0 1 1,0-1-1,0 3 1,3 19 124,-2 0 1,-1 0-1,0 0 1,-2-1-1,-1 1 1,0 0-1,-2-1 1,-9 27-1,10-35-170,-1 0-1,0-1 0,-2 0 1,1 0-1,-2 0 0,1-1 0,-2 0 1,1 0-1,-2-1 0,0 0 1,0-1-1,-1 0 0,0-1 0,-13 9 1,21-16-49,1-1 0,-1 1 0,1-1 0,-1 0-1,0 0 1,0 0 0,1 0 0,-1 0 0,0-1 0,0 1 0,0-1 0,-4 0 0,6 0 4,-1 0 0,1 0 0,0-1 0,-1 1 0,1 0 1,0-1-1,0 1 0,-1-1 0,1 0 0,0 1 0,0-1 0,0 0 0,0 0 0,0 0 0,0 0 1,0 0-1,0 0 0,0 0 0,-1-2 0,0-1-14,1-1 1,-1 0-1,1 0 0,-1 0 1,1 1-1,1-1 0,-1 0 0,1 0 1,0 0-1,0-1 0,0 1 1,2-8-1,4-19-305,2 0 0,15-37 1,1-6 111,-24 75 218,0-1-1,0 1 1,0 0-1,0 0 1,0 0-1,0-1 1,0 1-1,0 0 1,0 0-1,0 0 1,0-1-1,0 1 1,0 0-1,0 0 1,0 0-1,0-1 0,0 1 1,0 0-1,0 0 1,0 0-1,0-1 1,0 1-1,0 0 1,0 0-1,0 0 1,0-1-1,-1 1 1,1 0-1,0 0 1,0 0-1,0 0 1,0-1-1,0 1 1,-1 0-1,1 0 1,0 0-1,0 0 1,0 0-1,-1 0 1,1 0-1,0-1 1,0 1-1,0 0 1,-1 0-1,1 0 1,0 0-1,0 0 1,0 0-1,-1 0 0,1 0 1,0 0-1,0 0 1,0 0-1,-1 0 1,1 0-1,0 1 1,-20 6 79,-18 17 10,-3 18 7,39-41-89,1 1-1,-1 0 1,1-1 0,0 1 0,-1 0 0,1 0-1,0-1 1,0 1 0,0 0 0,1 0 0,-1 0 0,0 0-1,1 0 1,-1 1 0,1-1 0,0 0 0,0 0 0,0 0-1,0 0 1,0 0 0,0 0 0,0 1 0,1-1-1,0 3 1,1-3 0,0 0 0,-1-1 0,1 1 0,0-1 0,0 1 0,-1-1 0,1 0 0,0 0 0,0 0 0,1 0 0,-1 0-1,0-1 1,0 1 0,0 0 0,0-1 0,4 1 0,46 1 37,-13 0-28,-34-2-25,-1 1-1,1 0 1,0 0-1,-1 1 1,1-1 0,-1 1-1,1 0 1,4 3 0,-9-5 3,1 1 1,-1-1 0,1 1 0,-1-1 0,1 1-1,-1-1 1,1 1 0,-1 0 0,1-1 0,-1 1-1,0-1 1,0 1 0,1 0 0,-1 0 0,0-1-1,0 1 1,0 0 0,1-1 0,-1 1 0,0 0-1,0 0 1,0 1 0,-1 0 0,0 0 1,1 0-1,-1-1 0,0 1 1,0 0-1,0 0 0,0 0 1,0-1-1,-1 1 1,1 0-1,0-1 0,-2 2 1,-11 8 7,1-1 1,-1 0-1,-1 0 1,1-2-1,-2 0 1,1-1-1,-1 0 1,0-1-1,0-1 1,-1 0-1,0-2 1,0 0-1,0 0 1,0-2-1,0 0 1,0-1-1,0-1 1,-33-5-1,44 4-15,0 1-1,1-1 1,-1 0-1,0 0 1,1-1-1,-1 0 1,1 0-1,0 0 1,0-1-1,0 1 1,1-1-1,-1 0 1,1-1-1,0 1 1,0-1-1,0 0 1,1 0-1,-6-10 1,8 14 8,1 1 1,0 0-1,0-1 1,-1 1-1,1-1 1,0 1-1,-1 0 1,1-1-1,0 1 1,-1 0-1,1 0 1,-1-1-1,1 1 1,-1 0-1,1 0 1,0-1-1,-1 1 1,1 0-1,-1 0 1,1 0-1,-1 0 1,1 0-1,-1 0 1,1 0-1,-1 0 1,1 0-1,-1 0 0,1 0 1,-1 0-1,1 0 1,-1 0-1,1 0 1,-1 1-1,1-1 1,-1 0-1,1 0 1,0 0-1,-1 1 1,1-1-1,-1 0 1,1 1-1,0-1 1,-1 0-1,1 1 1,0-1-1,-1 1 1,1-1-1,0 0 1,-1 1-1,-17 24 12,15-20-11,-27 30 99,-1-3 1,-1 0-1,-2-2 1,-60 41-1,-37 33-1346,115-92 1009,10-7-3495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540 592 580,'-3'1'12547,"-5"0"-6175,-3 1-4129,-27 5-1622,-18 9-359,0-3 1,-1-2-1,0-2 1,0-3-1,-84-1 1,138-5-258,1 0 0,0 0 0,0 0 0,-1-1 0,1 1 1,0 0-1,0-1 0,0 1 0,0-1 0,0 0 1,-1 0-1,1 0 0,0 0 0,1 0 0,-1 0 1,0-1-1,0 1 0,0-1 0,1 1 0,-1-1 1,1 1-1,-1-1 0,1 0 0,0 0 0,0 0 1,0 0-1,0 0 0,0 0 0,-1-3 0,1 0 33,1 0 0,0 0 0,0 0 0,0 0 0,1 0 0,-1 0-1,1 0 1,0 0 0,1 0 0,-1 1 0,1-1 0,4-7 0,125-218 1274,-7 16-660,-117 198-598,-2 5-7,1-1-1,0 1 0,0 0 0,1 0 0,1 0 1,13-14-1,-20 24-74,-1 1 0,1 0-1,-1 0 1,1-1 0,-1 1 0,1 0 0,-1 0 0,1 0 0,0 0 0,-1-1 0,1 1-1,-1 0 1,1 0 0,-1 0 0,1 0 0,0 0 0,-1 0 0,1 1 0,-1-1 0,1 0-1,-1 0 1,1 0 0,-1 0 0,1 1 0,-1-1 0,1 0 0,-1 1 0,1-1-1,-1 0 1,1 1 0,-1-1 0,1 0 0,-1 1 0,0-1 0,1 1 0,-1-1 0,0 1-1,0-1 1,1 1 0,-1-1 0,0 1 0,0-1 0,1 1 0,-1-1 0,0 1 0,0-1-1,0 1 1,0 1 0,10 33-3337,-9-31 2246,1 5-566,0-1 1,-1 1-1,0-1 0,0 1 0,-1 0 1,0 0-1,0-1 0,-1 1 1,-3 13-1,-2 4-1782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28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1 204 824,'41'-27'6788,"1"2"-3540,85-45-2842,-84 47 52,8-8-1155,-25 4-3263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28.7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1 192 1576,'42'-188'19217,"-42"188"-19191,0 0 0,0 0 1,0 0-1,0-1 1,0 1-1,0 0 0,0 0 1,0 0-1,0 0 1,0 0-1,1-1 0,-1 1 1,0 0-1,0 0 0,0 0 1,0 0-1,0 0 1,0 0-1,0-1 0,0 1 1,1 0-1,-1 0 1,0 0-1,0 0 0,0 0 1,0 0-1,0 0 1,0 0-1,1 0 0,-1 0 1,0-1-1,0 1 1,0 0-1,0 0 0,1 0 1,-1 0-1,0 0 1,0 0-1,0 0 0,0 0 1,0 0-1,1 0 0,-1 1 1,0-1-1,0 0 1,0 0-1,0 0 0,1 0 1,-1 0-1,0 0 1,0 0-1,0 0 0,0 0 1,0 0-1,0 0 1,1 1-1,-1-1 0,11 12 535,6 18-149,7 37-3,-2 1 0,13 78 1,-33-138-532,0 0 1,-1 1 0,0-1 0,-1 1-1,0-1 1,0 1 0,-1 0 0,-2 11 0,2-16-315,0-1 1,0 0-1,0 1 1,-1-1 0,0 0-1,1 0 1,-1 0 0,0 0-1,-4 4 1,4-5-478,-1 0 0,1 0 0,-1 0 1,1 0-1,-1 0 0,0-1 0,0 1 0,1-1 0,-1 0 0,0 1 1,-6 0-1,-5 2-2390,2 0 117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29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0 968,'6'0'3798,"31"1"8595,0 6-8136,-35-6-4236,1 0-1,-1-1 1,0 1 0,0 0-1,-1 0 1,1 0-1,0 1 1,0-1 0,0 0-1,-1 1 1,1-1 0,-1 1-1,1-1 1,-1 1 0,0 0-1,1 0 1,-1 0 0,0 0-1,0 0 1,0 0 0,0 0-1,-1 0 1,1 0 0,-1 0-1,1 0 1,-1 0-1,0 0 1,1 1 0,-1-1-1,0 0 1,-1 0 0,1 3-1,-2 2-39,0 0 0,0-1 0,0 1 0,-1 0 0,0-1 0,0 1-1,-1-1 1,0 0 0,0 0 0,0-1 0,-1 1 0,1-1 0,-1 0-1,-7 5 1,-10 9-2164,-49 32 0,47-36-1852,-1 0 1,-27 11-1,30-16 1159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29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234 25 1320,'23'-20'8771,"-1"16"-3521,-20 5-5119,0 0 1,0 0 0,-1 0-1,1 0 1,0 0 0,0 1-1,-1-1 1,1 0 0,-1 1-1,1 0 1,-1-1 0,0 1-1,1 0 1,-1 0 0,0 0-1,0 0 1,-1 0-1,1 0 1,0 0 0,-1 0-1,1 0 1,-1 0 0,1 3-1,8 36 276,-2 0 1,-2 1-1,1 77 0,-7-97-405,0 0 0,-1-1 0,-1 0 0,-2 1 0,0-1 0,0-1 1,-2 1-1,-1-1 0,-14 26 0,20-41 7,-1 0 0,0 0 0,-1 0 0,1-1 0,-1 0 0,0 1 0,0-1 0,0 0 0,-1-1 0,1 1 0,-1-1 0,0 0 0,0 0 0,0-1 0,0 1 0,-1-1 0,1 0 0,-1 0 0,1-1 0,-1 0 0,0 0 0,1 0 0,-1-1 0,0 0 0,0 0 0,1 0 0,-1-1 0,0 1 0,1-1 0,-1-1 1,0 1-1,1-1 0,0 0 0,-1 0 0,1-1 0,0 0 0,0 1 0,0-2 0,1 1 0,-1 0 0,1-1 0,-1 0 0,1 0 0,1-1 0,-1 1 0,0-1 0,1 1 0,-3-7 0,-2-5 110,2-1 0,0 0 0,0 0 0,2 0 0,0 0 0,-3-31 0,6 34-29,0 0 0,1 1 0,1-1 0,0 1 1,0-1-1,2 1 0,0 0 0,0 0 1,8-19-1,-10 30-75,0 0 0,0-1 0,0 1 0,0 0 0,0 0 0,0 0 0,1 1 0,-1-1 0,1 0 0,0 1 0,-1-1 0,5-2 0,-6 4-16,1-1 0,0 1 1,-1 0-1,1 0 0,-1 0 1,1 0-1,0-1 0,-1 1 1,1 0-1,-1 0 1,1 0-1,0 0 0,-1 0 1,1 1-1,0-1 0,-1 0 1,1 0-1,-1 0 0,1 0 1,-1 1-1,1-1 0,0 0 1,-1 1-1,1-1 1,-1 0-1,1 1 0,-1-1 1,1 1-1,0 0 0,0 1-238,0 0 0,1 1 0,-1-1 0,0 1 0,0-1 1,0 1-1,0-1 0,-1 1 0,1 0 0,-1-1 0,0 1 0,0 0 0,1-1 0,-2 1 0,1 0 0,0-1 0,0 1 0,-1 0 0,-1 4 0,0-1-1824,-1 1-1,0 0 1,0 0-1,0-1 1,-1 0-1,-7 11 1,0-4-976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30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4 660,'3'-1'371,"-1"1"-1,0-1 1,1 0-1,-1 1 1,1 0-1,-1-1 1,0 1-1,1 0 1,-1 0-1,1 0 1,-1 1 0,1-1-1,-1 1 1,0-1-1,1 1 1,-1 0-1,0 0 1,0 0-1,1 0 1,2 2-1,0 1-166,-1-1 0,0 1-1,-1 0 1,1 0 0,-1 0-1,1 0 1,-1 1 0,-1-1-1,4 7 1,3 10-270,-1 0 0,0 1 0,6 32-1,-14-51 192,2 4-177,-1 0 0,-1 0 0,1 0 1,-1 0-1,0 0 0,-1 0 0,1 0 1,-1 0-1,-1-1 0,-2 10 0,3-14-9,1 0 0,-1-1-1,0 1 1,1 0-1,-1-1 1,0 1-1,0-1 1,0 1 0,0-1-1,0 0 1,-1 1-1,1-1 1,0 0-1,0 0 1,-1 0 0,1 0-1,-1 0 1,1 0-1,-1 0 1,0-1-1,1 1 1,-1 0-1,0-1 1,1 1 0,-1-1-1,0 0 1,0 0-1,1 1 1,-1-1-1,0 0 1,0-1 0,1 1-1,-1 0 1,0 0-1,0-1 1,1 1-1,-1-1 1,0 1 0,1-1-1,-1 0 1,1 0-1,-1 0 1,1 0-1,-3-2 1,-4-2 27,0-1 0,1-1 1,-1 0-1,1 0 0,1 0 0,0-1 0,0 1 1,0-2-1,-5-10 0,-3-6 184,-20-51-1,28 61 506,8 24 326,4 26 298,-7-27-1156,1-1 1,-2 1 0,1 0 0,-1-1 0,0 1-1,-1-1 1,1 0 0,-1 0 0,-1 0 0,0 0-1,0-1 1,0 1 0,0-1 0,-1 0 0,0 0-1,-1-1 1,1 1 0,-1-1 0,0 0 0,0-1-1,-1 0 1,-12 7 0,7-4-106,-1-1 0,0-1 0,0 0-1,-1-1 1,1 0 0,-1-1 0,0 0 0,0-1 0,0-1 0,0 0-1,-25-2 1,35 0-17,-1 1-1,1-1 0,0 0 1,0 0-1,0 0 1,0 0-1,0-1 1,0 0-1,0 0 1,0 0-1,1 0 0,-1 0 1,1-1-1,-1 0 1,1 1-1,0-1 1,0-1-1,0 1 0,-3-5 1,1-2 25,0 0 1,1 0-1,1 0 0,-1-1 1,-3-19-1,-8-27 1052,15 57-1037,-1 0 0,1 0 0,-1 0 1,1-1-1,-1 1 0,1 0 0,-1 0 0,1 0 0,-1 0 1,1 0-1,-1 0 0,1 0 0,-1 0 0,1 0 1,-1 0-1,1 1 0,-1-1 0,1 0 0,-1 0 0,1 0 1,-1 1-1,1-1 0,-1 0 0,1 0 0,0 1 0,-1-1 1,1 0-1,-1 1 0,1-1 0,0 1 0,-1-1 0,1 0 1,0 1-1,0-1 0,-1 1 0,1 0 0,-23 22 508,18-17-216,-14 11 342,-1-2-1,0 0 1,-1-1-1,-1-1 1,0 0 0,0-2-1,-29 9 1,-174 48 2832,196-60-3083,-525 115 6424,553-123-6874,0 0 1,0 0-1,0 0 1,-1 0-1,1 0 1,0 0-1,0 0 1,0 0-1,-1 0 1,1 0-1,0-1 1,0 1-1,0 0 1,0-1-1,0 1 1,0-1-1,-1 0 1,1 1-1,0-1 1,1 0-1,-1 1 1,0-1-1,0 0 1,0 0-1,0 0 1,1 0-1,-1 0 0,0 0 1,1 0-1,-1 0 1,1 0-1,-1 0 1,1 0-1,-1-1 1,1 1-1,0 0 1,-1 0-1,1 0 1,0-1-1,0 1 1,0 0-1,0 0 1,0 0-1,1-1 1,-1 1-1,0 0 1,0 0-1,1 0 1,-1 0-1,1-1 1,-1 1-1,1 0 1,-1 0-1,1 0 0,0 0 1,-1 0-1,1 0 1,0 0-1,0 1 1,0-1-1,1-1 1,-1 2-294,0-1 0,1 1 0,-1-1 1,0 1-1,1 0 0,-1-1 0,1 1 0,-1 0 1,0 0-1,1 0 0,-1 0 0,1 0 1,-1 1-1,0-1 0,1 0 0,-1 1 0,0-1 1,1 0-1,-1 1 0,0 0 0,1-1 0,-1 1 1,0 0-1,0 0 0,0 0 0,0-1 0,0 1 1,0 0-1,0 0 0,1 3 0,34 34-12087,-29-24 8983,2 1 130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30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0 199 2204,'6'6'2270,"0"0"0,0-1 0,0 0 0,14 8 0,31 8 4986,-39-19-6401,1 0 0,-1 0 0,1-1 0,0-1-1,0 0 1,23-3 0,-11-2-752,1-1 0,-1-1 0,0-1 0,-1-1 0,0-1 0,41-25 0,-58 30-92,1 0-1,-1-1 1,0 0 0,-1 0-1,1-1 1,-1 0 0,0 0-1,8-15 1,-11 18-22,0-1-1,-1 1 1,0-1 0,1 0-1,-2 0 1,1 1-1,-1-1 1,0-1 0,0 1-1,0 0 1,0 0 0,-1 0-1,0 0 1,0-1 0,-1 1-1,1 0 1,-3-6 0,3 10-25,0 1 1,0-1 0,-1 0 0,1 1 0,0-1 0,-1 0-1,1 1 1,-1-1 0,1 1 0,0-1 0,-1 0 0,0 1 0,1-1-1,-1 1 1,1-1 0,-1 1 0,0 0 0,1-1 0,-1 1-1,0 0 1,1-1 0,-1 1 0,0 0 0,0 0 0,1-1 0,-2 1-1,-23 6-5097,22-5 3977,0 1 0,0-1-1,1 1 1,-1-1 0,1 1-1,-1 0 1,1 0 0,0 0 0,0 1-1,0-1 1,0 0 0,0 1-1,0-1 1,-2 6 0,2 2-2292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42.7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1528,'23'1'12591,"1"2"-5118,6 2-3443,16 4-3928,30 5 804,-32-8-419,49 8-63,1-4-1,110-2 1,-149-14-455,15 0-3132,-91 3-12573,7 4 13225,-6 5-1047,-3 0 225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43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4 2392,'-1'3'738,"0"-1"0,0 0 0,0 1-1,0-1 1,1 1 0,-1-1 0,1 1-1,-1-1 1,1 1 0,0-1 0,0 1-1,0 0 1,1-1 0,-1 1 0,0-1 0,1 1-1,0-1 1,-1 1 0,1-1 0,0 0-1,0 1 1,3 3 0,19 10 4155,13-8-4215,-5-6-350,0-1 0,0-1 1,39-6-1,-45 3-1225,0-2 1,30-9-1,-26-2-3955,-25 12 3182,1 1-1,-1-1 0,-1 0 0,1 0 0,-1-1 1,1 1-1,2-6 0,-2 0-1730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43.4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1828,'13'3'12194,"3"3"-6518,35 22-5562,-39-21 1199,3 4-1391,0-1-2128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3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51 208,'-7'-16'19020,"27"8"-13254,47 8-8631,-50 1 4678,181-16-1330,-139 8-1392,1 2-1,75 4 1,-132 1 1398,8 1-1504,4 3-4668,-18 13-5165,-8-9 8084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1072,'5'5'1443,"0"0"0,0-1 0,1 0 0,-1 0 0,1 0 0,0 0 0,9 3 0,-4-2-606,1-1-1,0 0 1,20 4-1,-16-6-1678,0 0 1,1-1-1,-1 0 0,0-2 1,1 0-1,21-4 0,-15-5-4134,-14 4 2234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31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0 1896,'-3'7'1101,"0"-1"-1,0 1 0,1 0 1,0 0-1,1 0 0,0 1 1,0-1-1,0 0 0,1 14 1,1-18-796,-1 0 1,1 0-1,0-1 0,0 1 1,0 0-1,1 0 1,-1-1-1,0 1 1,1-1-1,0 1 0,0-1 1,-1 0-1,1 1 1,1-1-1,-1 0 0,0 0 1,0-1-1,1 1 1,-1 0-1,1-1 0,0 1 1,-1-1-1,1 0 1,0 0-1,0 0 1,5 1-1,9 2-439,0 0 0,0-1-1,1-1 1,-1-1 0,1 0 0,-1-1-1,1-1 1,21-4 0,18-11-4795,-5-13-4333,-36 17 6091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31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2100,'54'17'12335,"1"3"-6519,105 48-2414,-139-59-3178,-1 0 0,-1 2 0,0 0 1,0 1-1,-1 1 0,24 22 0,-38-31-164,0 0 0,-1-1-1,0 2 1,1-1-1,-1 0 1,-1 1 0,1-1-1,-1 1 1,0 0 0,0-1-1,0 1 1,0 0-1,-1 0 1,0 1 0,0-1-1,-1 0 1,1 0-1,-1 0 1,0 1 0,0-1-1,-1 0 1,0 0 0,0 0-1,0 0 1,0 1-1,-1-1 1,0-1 0,0 1-1,0 0 1,0 0 0,-1-1-1,-6 8 1,-12 14-1,-1-2 0,-1 0 0,-1-2 0,-40 30 0,31-26-714,-6 1-3004,35-25 2318,-1 0 1,1 0-1,0-1 1,-1 1-1,1-1 1,-1 0-1,0-1 1,1 1-1,-1-1 1,0 0 0,0 0-1,-6-1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33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71 500,'-2'-2'1648,"-1"-2"0,1 1 0,0 0 0,0 0 0,0-1 0,1 1-1,-1-1 1,1 1 0,-2-8 0,8-20 4170,19 190-2082,-8 214-1136,-20-284-2146,-2-1 1,-24 107 0,18-135-166,-2-2 280,4 0 0,-7 108-1,17-164-557,0-1-1,0 1 0,0 0 0,0 0 1,0 0-1,0 0 0,0 0 0,1-1 1,-1 1-1,0 0 0,1 0 1,0-1-1,-1 1 0,1 0 0,0-1 1,0 1-1,0 0 0,0-1 0,2 2 1,-3-3-3,4-28-812,-1-19-2814,-3 38 1595,-1 0 0,2 0 1,-1 0-1,1 1 0,1-1 0,-1 0 0,2 0 1,-1 1-1,1-1 0,0 1 0,6-11 0,0 5-1603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33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6 207 1032,'0'1'582,"-1"0"0,0-1 1,1 1-1,-1 0 0,1 0 0,0-1 0,-1 1 0,1 0 1,-1 0-1,1 0 0,0 0 0,0 0 0,0 0 1,-1 0-1,1-1 0,0 1 0,0 0 0,0 0 0,0 0 1,1 0-1,-1 0 0,0 1 0,12 26 4435,23 18-2740,-31-41-2223,1-1 0,-1 0 0,1 0 0,0 0 0,0-1 0,1 0 0,-1 0 0,1 0 0,-1 0 1,1-1-1,0 0 0,0 0 0,0-1 0,0 0 0,0 0 0,0 0 0,0-1 0,1 1 0,-1-2 0,0 1 0,0-1 0,0 0 0,1 0 0,-1 0 0,0-1 0,-1 0 0,1 0 0,0-1 1,-1 0-1,1 0 0,-1 0 0,0 0 0,6-6 0,-3 4-63,0-2 1,-1 1 0,0-1-1,-1 0 1,1 0 0,-1-1-1,-1 0 1,1 0 0,-1 0-1,-1-1 1,0 1 0,0-1-1,0 0 1,-1-1 0,-1 1-1,0 0 1,0-1 0,0 0-1,-1 1 1,-1-20 0,-1 23 9,0-1 1,0 1-1,0 0 0,-1-1 1,0 1-1,0 0 1,-1 0-1,0 0 1,0 0-1,0 1 0,-1-1 1,0 1-1,0 0 1,0 0-1,0 0 1,-10-7-1,11 10 10,0 0 1,-1 0-1,1 0 1,-1 1-1,0-1 0,1 1 1,-1 0-1,0 0 1,0 0-1,1 1 0,-1-1 1,0 1-1,0 0 1,0 0-1,0 0 0,0 1 1,0-1-1,0 1 0,1 0 1,-1 0-1,0 0 1,1 1-1,-1-1 0,1 1 1,-1 0-1,1 0 1,0 0-1,-1 0 0,-2 4 1,-7 5 30,1 0 1,0 0-1,1 1 0,1 0 1,0 1-1,0 1 1,-14 27-1,11-14-566,1 1 1,1 1-1,-10 40 0,18-40-3964,3-28 4052,0 0 0,1 0-1,-1 0 1,0 0 0,1 0 0,-1 0-1,0-1 1,1 1 0,-1 0 0,1 0-1,-1 0 1,1 0 0,0-1 0,-1 1-1,1 0 1,0-1 0,-1 1-1,1 0 1,0-1 0,0 1 0,0-1-1,-1 1 1,1-1 0,0 1 0,0-1-1,0 0 1,2 1 0,7 1-2730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34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97 680,'-9'-20'9305,"-2"2"2639,3 21-9152,-6 11-3764,8-7 989,1 1 0,0 0 0,1 0 1,0 0-1,0 1 0,1-1 0,0 1 0,0 0 1,1 0-1,0 0 0,1 0 0,0 0 0,0 1 0,1-1 1,0 0-1,3 16 0,-2-19-22,0 1 1,0-1-1,1 0 1,0 0-1,0 0 0,1 0 1,-1 0-1,1-1 0,1 1 1,-1-1-1,1 0 1,0 0-1,0 0 0,0 0 1,1-1-1,-1 1 0,1-1 1,0 0-1,1-1 1,-1 1-1,1-1 0,-1 0 1,1-1-1,12 5 1,-12-5-2,1-1 0,-1 0 0,1 1 1,0-2-1,-1 1 0,1-1 1,0 0-1,0-1 0,-1 1 1,1-1-1,0-1 0,-1 1 1,1-1-1,-1 0 0,1-1 1,-1 1-1,0-1 0,0-1 1,0 1-1,-1-1 0,1 0 0,-1 0 1,0 0-1,0-1 0,0 0 1,-1 0-1,7-9 0,-5 4 9,1 0-1,-2-1 1,0 0-1,0 1 1,-1-1-1,0-1 1,-1 1-1,0-1 1,-1 1-1,0-1 1,-1 0-1,0 0 1,-1 1-1,-2-24 1,-20-74 1037,34 212 1153,-3 129 0,-14-66-1555,-29 174 1,26-285-408,-2 0 1,-3-1-1,-2-1 0,-31 72 1,37-104-153,0-1-1,-2 0 1,0 0 0,-1-1 0,-2-1 0,1 0-1,-2-1 1,0 0 0,-1-1 0,-1-1 0,-1-1-1,0 0 1,-31 17 0,45-28-79,-1-1 0,0 1 0,0-1 0,0-1 0,0 1 0,0-1 0,0 0 0,0 0 0,0 0 0,0-1 0,-1 0 0,1 0 0,0 0 0,0 0 0,-1-1 0,1 0 0,0 0 0,0-1 0,0 1 0,0-1 0,0 0 0,1 0 0,-1-1 0,1 1 0,-1-1 0,1 0 0,0-1 0,0 1 0,0-1 0,0 1 0,1-1 0,-6-7 0,0-3 0,0 1 0,1-1 0,1 0 0,0-1 0,1 1 0,1-2 0,0 1 0,1 0 0,-3-25 0,5 26-30,2 0 0,0 0 0,0 0 0,1 0 0,1 0 0,0 0 1,1 0-1,0 1 0,2-1 0,-1 1 0,1 0 0,1 0 0,1 0 0,0 1 0,0 0 0,10-12 0,-1 4-101,1 1-1,1 0 0,0 2 1,1 0-1,1 1 0,1 1 1,0 1-1,25-12 1,4 5-8029,-36 16 3906,-1-1 0,1 0 0,12-8-1,-15 6 542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35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483 122 1260,'2'13'15254,"-2"-12"-14863,-18-6 7095,-4-2-7705,-5-1 832,-1-1 0,1-2 0,-50-27 1,5 3 176,62 31-680,0 0 0,-1 0 0,0 1 1,1 1-1,-1 0 0,0 1 1,0-1-1,-17 2 0,24 0-101,-1 0-1,1 1 1,-1-1-1,1 1 1,-1 0-1,1 0 1,0 1-1,0-1 1,-1 1-1,1 0 1,0 0-1,0 0 1,1 1-1,-1-1 1,0 1-1,1 0 1,0 0-1,-1 0 1,1 1-1,0-1 1,1 1-1,-1-1 1,-3 7-1,5-8 9,0 0 0,0 1-1,1-1 1,-1 0 0,0 1-1,1-1 1,-1 1 0,1-1-1,0 0 1,0 1 0,0-1-1,0 1 1,0-1-1,0 1 1,1-1 0,-1 1-1,1-1 1,0 0 0,0 1-1,0-1 1,0 0 0,0 0-1,0 1 1,3 2 0,2 3-127,1-2-1,0 1 1,0-1 0,1 0 0,9 6 0,11 10-3517,-25-22 2469,0 0 1,0 0-1,-1 0 1,1 0-1,0 0 1,0-1 0,-1 1-1,1-1 1,0 0-1,-1 1 1,1-1-1,0-1 1,3-1 0,-2 1-565,5-2-1968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37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147 166 392,'-1'-1'1296,"0"0"-864,0 1 0,1 0 0,-1-1 0,1 1 0,-1-1 0,1 1 0,-1 0 0,0 0 0,1-1 0,-1 1 0,0 0 0,1 0 0,-1 0 0,0 0 0,1 0 0,-1 0 0,0 0 0,1 0 0,-1 0 0,0 0 0,1 0 0,-1 0 0,0 1 0,0-1 0,-14 17 5178,-8 42-3553,15-33-512,7-25-1503,-1 1-1,1 0 1,0 0-1,1 0 1,-1 0 0,0 0-1,0 1 1,1-1-1,0 0 1,-1 0-1,1 0 1,0 0 0,0 1-1,0-1 1,0 0-1,0 0 1,1 0 0,-1 1-1,1-1 1,-1 0-1,3 4 1,-2-5-14,0 1 0,1-1 1,0 1-1,-1-1 0,1 0 0,0 0 1,0 0-1,0 0 0,0 0 0,-1 0 1,1 0-1,1 0 0,-1-1 0,0 1 1,0-1-1,0 0 0,4 1 1,7-1 5,0 0 1,-1-1-1,1-1 1,-1 0-1,1 0 1,12-6-1,-10 3-23,-1-2 0,0 0 0,0-1 0,-1 0 0,0-1 0,0 0 0,-1-1-1,-1-1 1,1 1 0,-2-2 0,0 0 0,0 0 0,-1-1 0,0 0-1,-1 0 1,9-23 0,-15 33 35,-1 0 0,1 0 1,-1-1-1,0 1 0,0 0 0,-1 0 0,1 0 0,-1-1 0,1 1 1,-1 0-1,0-1 0,-1 1 0,1 0 0,0-1 0,-1 1 1,0 0-1,1 0 0,-1 0 0,-1-1 0,1 1 0,0 0 0,-1 0 1,0 1-1,1-1 0,-1 0 0,0 0 0,0 1 0,-1-1 0,1 1 1,0 0-1,-1 0 0,-4-3 0,1 2-1,-1 0-1,0 0 1,1 1-1,-1-1 1,0 2-1,-1-1 1,1 1 0,0 0-1,0 0 1,-1 1-1,1 0 1,0 1-1,-14 1 1,-2 2-38,-1 2 0,0 0 1,1 1-1,-39 18 0,54-21-3,0 0 0,0 1 0,0 0 1,0 0-1,1 1 0,0 0 0,0 0 0,0 1 0,1 0 0,0 0 0,0 1 1,1-1-1,0 1 0,1 0 0,-6 12 0,7-11 41,0 0 1,0 1-1,1-1 1,0 1-1,0-1 0,2 1 1,-1-1-1,1 1 0,0 0 1,1-1-1,0 1 0,0-1 1,1 1-1,1-1 1,5 15-1,-3-13 12,1-1-1,0 1 1,0-1 0,1-1-1,1 1 1,-1-1 0,2 0-1,-1-1 1,1 0 0,0-1-1,1 1 1,12 6 0,-9-6-34,8 4 7,-1 0 0,0 2 0,0 0 0,-1 2 0,-1 0 0,29 34 0,-38-35 62,-1 0 0,-1 0 0,0 1 0,-1 0-1,-1 1 1,-1-1 0,0 1 0,-1-1 0,0 1 0,-2 0 0,0 0-1,-3 33 1,2-46 11,-1-1-1,1 0 1,-1 1 0,0-1-1,0 0 1,0 0-1,-1 1 1,1-1-1,-1 0 1,0 0 0,1 0-1,-1-1 1,-1 1-1,1 0 1,0-1-1,-1 0 1,1 1 0,-5 2-1,2-2 0,0 0 1,-1-1-1,1 0 0,-1 0 1,1 0-1,-1 0 0,0-1 0,1 0 1,-1-1-1,-6 1 0,-10-1 98,1-1 0,0-1 0,0-1 0,-40-12 0,59 15-200,-1-1 0,1 1 1,-1-1-1,0 0 0,1 0 0,-1 0 0,1 0 0,0-1 1,-1 1-1,1-1 0,0 1 0,0-1 0,0 0 1,0 0-1,0 0 0,0 0 0,1 0 0,-1 0 0,1 0 1,-1-1-1,-1-3 0,2 3 0,1 0 0,0-1 0,-1 1 0,1 0 0,0 0 0,1-1 0,-1 1 1,1 0-1,-1 0 0,1 0 0,0-1 0,0 1 0,0 0 0,1 0 0,1-3 0,6-9 0,1 0 0,0 0-1,2 1 1,-1 0 0,16-12 0,46-32-5781,-10 9-490,-68 71-9880,-3-8 12319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38.6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11 207 1256,'-11'12'18429,"16"-24"-16338,1 0-1964,0 0 0,0 0 0,1 0-1,1 1 1,0 0 0,1 0 0,0 1 0,0 0 0,1 1 0,0 0-1,1 0 1,0 1 0,18-10 0,-15 10-137,1 1 0,0 0-1,-1 1 1,2 1 0,-1 0 0,1 1 0,0 1-1,0 0 1,0 1 0,0 0 0,21 2-1,-35 0 7,1 0-1,-1 0 0,1 0 0,-1 0 0,0 1 0,1-1 0,-1 1 0,0-1 0,0 1 0,1 0 0,-1 0 0,0 0 0,0 0 1,0 0-1,0 1 0,0-1 0,0 1 0,0-1 0,-1 1 0,1-1 0,1 3 0,-2-2 1,0 0 0,-1 0-1,1 0 1,-1 0 0,0 1 0,0-1 0,0 0-1,0 0 1,0 0 0,0 0 0,0 0-1,-1 0 1,1 0 0,-1 0 0,1 0 0,-1 0-1,0 0 1,-1 3 0,-4 6 9,-1-1 0,0 0 0,0 0 0,-1-1 1,0 0-1,-16 13 0,-132 119 97,135-119 34,1 0 1,2 2 0,0 0 0,-28 52 0,45-73-114,-1-1 0,1 0 0,0 1 0,-1 0 0,1-1 0,1 1 0,-1-1 1,0 1-1,0 0 0,1 0 0,0 0 0,0 5 0,0-7-1,1 0 0,0 1 0,0-1 0,0 0 0,1 0 0,-1 0 0,0 0 0,0 0 0,1 0 0,-1 0 0,0-1 0,1 1 0,-1 0 0,1-1 0,-1 1 0,1-1 0,-1 0 0,1 1 0,-1-1 0,1 0 0,0 0 0,-1 0 0,1 0 0,2 0 0,218 11 2704,-187-12-2347,0-1 0,0-1 0,-1-2-1,46-13 1,-44 4-75,-34 13-302,-1 1 0,0-1 0,1 0 0,-1 0 0,0 0 0,0 1 0,1-1 0,-1-1 0,0 1 0,0 0 0,0 0 0,0 0 0,-1 0 0,1-1 0,0 1 0,0 0 0,-1-1 0,1 1 0,-1 0 0,1-1 0,0-2 0,-3 2-409,0-1 0,0 2 0,-1-1-1,1 0 1,0 0 0,-1 1 0,0-1 0,1 1-1,-6-2 1,-20-14-6440,-1-17-7645,25 24 10918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40.3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1 129 2292,'11'-18'9461,"6"5"-3380,-11 10-5391,-1 1-1,1 0 0,-1 0 1,1 0-1,0 1 0,7-1 1,11 1-1344,0 0 0,36 4 0,-32-1 2141,41 3-979,-1-4 0,1-3 1,-1-3-1,0-3 0,108-26 0,-121 19-38,74-10 1,-120 24-426,9-1 438,-15 3-166,-10 3-30,7 7 204,0 1 0,-1 0 0,-3 22-1,4-34-481,-4 56 642,2 0-1,3 0 1,8 62 0,1 25 234,-4 16-885,2 17 0,-7-1 0,-23 181 0,2-183 0,8 1 0,19 318 0,-4-446 0,-1 0 0,-3 0 0,-9 68 0,1-32 0,4 143 0,6-154 0,3 207 0,-5-254 0,-1-1 0,-7 28 0,5-28 0,0 0 0,0 29 0,7-49 0,2-8 0,5-9 0,-6-4-380,0 1-1,-1-1 1,-1 0-1,-1 0 1,0-1-1,-1 1 1,-5-33-1,3 41 16,-1 0-1,0-1 1,0 1-1,-1 1 1,-1-1-1,1 1 0,-2-1 1,1 1-1,-1 1 1,0-1-1,-1 1 1,0 0-1,0 1 1,-16-13-1,-6-1-5410,-1 2 1,-38-19-1,46 26 3328,-24-13-1973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41.8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54 248,'1'-15'4223,"-1"14"-3796,0-1-1,1 1 1,-1-1-1,0 1 1,0-1 0,0 1-1,0-1 1,0 1-1,0-1 1,0 0 0,-1 1-1,1-1 1,0 1-1,-1 0 1,1-1-1,-1 1 1,0-1 0,1 1-1,-1 0 1,0-1-1,-2-1 1,-14-1 6067,-10 6-4148,-29 13-2197,45-12 487,-93 20 575,-188 16 0,231-32-740,-608 76 3948,605-77-2928,44 0-1067,18 6-421,0 0 0,1 0 0,0 0 0,0 0 0,2 0 0,-1 0 0,4 18 1,0 7 28,-13 371-30,-2-115-2,16-50 0,-2 92 0,-6-244 0,-26 151 0,-16-30 0,-25 162 0,65-322 0,2-1 0,2 1 0,2 0 0,3 0 0,14 70 0,-16-112 0,1 7 0,0 0 0,1 0 0,1 0 0,1-1 0,0 0 0,1 0 0,16 27 0,-21-42 0,0 1 0,0-1 0,0 0 0,0 0 0,0 0 0,0 0 0,0 0 0,0 0 0,1-1 0,-1 1 0,0 0 0,0-1 0,1 0 0,-1 0 0,0 0 0,1 0 0,-1 0 0,4-1 0,0 1 0,1-1 0,0 0 0,0 0 0,-1-1 0,11-4 0,-16 4 0,-1-1 0,1 1 0,0-1 0,-1 1 0,0-1 0,0 0 0,0 1 0,0-1 0,0 0 0,-1-3 0,1 0 0,7-34-3458,-4 29 1259,0 1 1,1 1-1,0-1 0,1 1 1,0-1-1,10-14 1,29-37-7165,-19 25 5055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0 744,'-7'1'21181,"2"13"-20864,2-7-155,-2 0 1,1 0-1,-1 0 1,0 0-1,0-1 0,-1 1 1,1-2-1,-1 1 1,-10 7-1,-70 43-241,49-34 1,7-2-1503,-66 29 1,26-26-3936,57-20 3009,0-1 0,-1 0-1,-17 0 1,6-2-600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5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94 2392,'-9'6'13965,"7"10"-8327,3-13-5423,-1 0 0,1 0 0,0 0 1,0 0-1,0 0 0,0 0 0,0 0 0,0-1 0,2 4 0,0-4-100,0 1 0,-1-1 0,1 0 0,0 0-1,0-1 1,0 1 0,0-1 0,0 1 0,0-1 0,1 0 0,-1 0-1,0 0 1,1-1 0,-1 1 0,1-1 0,6 0 0,67-2 507,-51 0-463,74-2-103,0-4 0,-1-4 1,156-40-1,-252 51-122,36-14-16,-30 4-1405,-9 10 1302,0 0 0,-1 0 1,1 1-1,0-1 0,-1 0 0,1 0 1,-1 1-1,1-1 0,-1 1 1,0-1-1,1 0 0,-1 1 0,1-1 1,-1 1-1,0-1 0,1 1 1,-1-1-1,0 1 0,0 0 0,0-1 1,-1 1-1,-77-43-16078,60 37 13088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50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39 156,'6'-38'23773,"-5"60"-22081,-12 299 2454,7-176-5074,-21-169-8659,23 19 7579,0 0 0,0 0-1,1 0 1,0 0-1,0-1 1,0 1-1,0-10 1,1 5-1125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51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85 476,'18'-29'9800,"-15"25"-8964,1 0 0,-1 1 0,1-1 0,-1 1 0,1 0 1,0 0-1,1 0 0,3-2 0,13-19 5320,-23 28-3709,-1 3-2188,2 0 1,-1 0-1,0 0 0,1 0 1,1 1-1,-1-1 0,1 8 1,-1 15 629,0-9-544,1 0 1,0 0-1,2 0 0,1 0 0,0 0 1,7 22-1,8 52 637,-9-34-982,2 0 0,3 0 0,3-2 0,35 83 0,-41-109 0,-1-1 0,-2 1 0,4 35 0,-4-20 0,-2-29 0,-10-38 0,2 14-87,1 0 1,1 0-1,-1-1 0,1 1 1,-1 0-1,1-1 0,1 1 0,-1 0 1,1-1-1,0 1 0,0 0 1,1 0-1,-1 0 0,1 0 1,0 0-1,5-8 0,-3 7-132,-1 0-1,1 0 0,0 1 0,0-1 1,0 1-1,1 0 0,0 0 1,0 1-1,0-1 0,0 1 1,1 0-1,11-5 0,-7 4-2750,0-1 0,0 1 0,-1-2 0,0 1-1,0-1 1,0-1 0,12-14 0,-7 7-1066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54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520 67 1160,'32'-20'7173,"17"-5"-998,-10 4 3084,-51 26-7261,-23 10-1153,-46 14 1,-305 66 839,321-73-133,66-23-1474,7 7 66,-3 4-99,-1-1 0,-1 1-1,0 0 1,0 0-1,-1 1 1,0-1 0,-1 0-1,1 20 1,-10 92 896,4-80-613,-28 295-197,-12 187-81,39-332-50,36 332 0,-25-441 0,-5 89 0,-1-88 0,1-67 0,3-17 0,2-30 0,-6 4-429,1 18-200,-1-1 1,0 1-1,0-1 1,-1 0 0,0 1-1,-1 0 1,0-1-1,-4-11 1,-25-72-18178,22 65 14250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54.7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1420,'9'-32'9145,"8"-18"-1478,3-13 3848,-32 392-8495,-5 146-3020,16-464 0,0-1 0,1 1 0,-1 0 0,2-1 0,0 1 0,0 0 0,3 12 0,-1-35-2523,24-60-16684,-15 45 14225,-1 5 1067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5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1 174 1428,'0'22'11306,"2"-1"-3918,8 11-664,-8-29-6664,-1-1 0,1 0 0,0 0 0,0 0 0,0 0 0,1-1 0,-1 1 0,0 0-1,1-1 1,-1 0 0,1 1 0,-1-1 0,1 0 0,-1 0 0,1-1 0,0 1 0,0 0 0,-1-1 0,1 0-1,0 0 1,0 1 0,0-2 0,-1 1 0,1 0 0,3-1 0,8-1-37,0 1 0,0-2 0,0 0-1,0-1 1,-1 0 0,0-1 0,0-1 0,0 0 0,-1 0 0,19-13 0,-25 14-53,0 1 0,-1-1 0,1 0 0,-1 0 0,0 0 0,0-1 0,-1 0-1,0 0 1,0 0 0,0 0 0,-1 0 0,1-1 0,-2 0 0,1 0 0,-1 0 0,0 0 0,0 0 0,-1 0 0,0 0 0,0-1 0,-1 1 0,0-8 0,-1 12 20,1 1 1,0-1-1,-1 1 0,1-1 0,-1 0 1,0 1-1,0-1 0,0 1 0,0 0 0,0-1 1,0 1-1,-1 0 0,1 0 0,-1 0 0,0 0 1,0 0-1,0 0 0,1 0 0,-2 0 1,-2-1-1,1 0 10,-1 1 0,1 0 0,-1 0 0,0 1 0,0-1 0,0 1 0,0 0 0,0 1 0,0-1 0,-5 1 0,-5 0 3,0 1 1,0 1-1,0 0 0,1 1 0,-1 0 0,-18 8 0,-19 18-683,49-26 179,0-1 1,1 0 0,-1 1 0,0-1-1,1 1 1,-1 0 0,1-1-1,0 1 1,0 0 0,0 1 0,1-1-1,-1 0 1,-2 7 0,4-9 252,0-1 1,0 0-1,0 1 0,0-1 1,0 1-1,0-1 1,0 1-1,1-1 0,-1 1 1,0-1-1,0 0 1,0 1-1,0-1 0,1 1 1,-1-1-1,0 0 1,0 1-1,1-1 0,-1 0 1,0 1-1,1-1 1,-1 0-1,0 1 0,1-1 1,-1 0-1,0 0 1,1 1-1,-1-1 0,1 0 1,-1 0-1,1 0 1,-1 1-1,0-1 0,1 0 1,-1 0-1,1 0 1,-1 0-1,1 0 0,21 0-4636,-21 0 4399,20-1-2767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55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325 55 1436,'-28'-29'12153,"-9"8"-4611,34 20-7367,1 0 0,-1 1 0,1-1 0,0 0 0,-1 1-1,1-1 1,-1 1 0,1 0 0,-1 0 0,1 0 0,-1 0 0,1 1 0,-1-1 0,1 0 0,-1 1 0,1 0 0,-1 0-1,1 0 1,0 0 0,-1 0 0,1 0 0,0 0 0,0 1 0,0-1 0,0 1 0,0-1 0,0 1 0,1 0 0,-3 3-1,-2 5-151,1-1 0,1 2 0,0-1 1,0 0-1,1 1 0,0-1 0,1 1 0,0 0 0,1 0 0,0 0 0,1 0 0,0 0 0,0 0 0,2 0 0,-1 0 0,1 0 0,1 0 0,0-1 0,0 1 0,1-1 0,0 0 0,1 0 0,1 0 0,-1-1 0,1 1 0,1-2 0,9 12 0,-12-17-17,0 0 0,0 0 0,0-1-1,0 1 1,1-1 0,-1 0 0,1-1 0,-1 1-1,1-1 1,-1 0 0,1 0 0,0 0 0,0 0-1,0-1 1,-1 0 0,1 0 0,0 0 0,0-1-1,0 0 1,-1 0 0,1 0 0,0 0 0,-1-1-1,1 0 1,-1 0 0,1 0 0,-1 0 0,0-1-1,5-3 1,2-1-2,-1 0 0,0-1 0,-1-1 0,0 1 0,0-1-1,-1-1 1,0 1 0,-1-1 0,0-1 0,7-13 0,-9 14 106,0 0 0,-1 0-1,-1 0 1,1-1 0,-2 1 0,1-1 0,0-12 0,-19 136 1193,0 97-517,-5 46 866,14-213-1425,-1 0-1,-2 0 1,-29 75 0,31-102-227,-1 0 0,0 0 0,-1-1 0,0 0 0,-1-1 0,-1 0 0,0-1 0,-1 0 0,-21 16 0,27-23 0,0-1 0,0 1 0,-1-2 0,0 1 0,0-1 0,0 0 0,-1 0 0,1-1 0,-1-1 0,1 1 0,-1-1 0,0-1 0,0 1 0,0-1 0,0-1 0,0 0 0,0 0 0,0-1 0,0 0 0,-15-4 0,21 4-150,0 0 0,0-1-1,0 1 1,0 0 0,0-1 0,0 0 0,1 0 0,-1 0-1,1 0 1,-1 0 0,1 0 0,0-1 0,0 1 0,0-1-1,0 1 1,0-1 0,1 0 0,-3-4 0,3 2-440,-1 0 0,1 0 0,0 0 0,0 0 0,1-1 1,-1 1-1,1 0 0,1-1 0,-1 1 0,2-7 0,2-6-1318,1 1 0,0 0 0,1 0-1,1 0 1,14-22 0,1-1-2281,1-3 94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56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272 189 252,'0'-18'19785,"-19"23"-16207,-9 2-3584,7-6 106,-78 2 121,91-3-169,0 0-1,0-1 0,0-1 0,0 0 0,1 0 1,-1 0-1,1-1 0,-1 0 0,1 0 0,-7-5 1,13 8-40,0-1-1,0 0 1,0 1 0,0-1 0,0 0 0,1 0 0,-1 0 0,0 0 0,0 0 0,1 1 0,-1-1 0,0-1 0,1 1 0,-1 0 0,1 0 0,0 0 0,-1 0 0,1 0 0,0 0 0,-1-1 0,1 1 0,0 0-1,0 0 1,0 0 0,0-2 0,1 0-4,0 0 0,0 0-1,0 1 1,0-1 0,0 0-1,1 1 1,-1-1 0,1 1-1,-1 0 1,4-4 0,2-2-12,1 0 1,1 0-1,-1 1 1,15-9-1,-9 8-5,1 0 0,0 0 0,0 2-1,1 0 1,24-6 0,-34 11 33,-1-1 0,1 1 0,-1 0 0,1 1 1,0-1-1,0 1 0,0 0 0,-1 0 0,1 1 0,0 0 0,-1 0 0,1 0 0,0 1 0,-1-1 0,0 1 0,1 1 0,-1-1 0,0 1 1,7 4-1,-8-2 108,0-1 1,-1 1 0,1 0 0,-1 0-1,0 0 1,0 1 0,-1-1 0,0 1-1,0-1 1,0 1 0,0 0 0,-1 0-1,0-1 1,0 1 0,-1 0 0,0 9-1,0 13 624,-2 0-1,-7 34 1,5-33-212,-17 117-224,-26 252 989,43-333-1154,3 0-1,3 0 1,3 0-1,15 71 1,-18-124-155,-2-7 0,0-1 0,1 1 0,0 0 0,0-1 0,0 1 0,0-1 0,1 0 0,2 6 0,-2-13-25,1-1-1,-1 1 1,0 0 0,0-1-1,0 1 1,0-1 0,-1 1-1,1-1 1,-1 0 0,1-7-1,3-17-7896,0-51 0,-4 40-671,0 21 4242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56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44 230 2340,'-5'-3'1696,"1"0"283,-1 1 1,1-1-1,0-1 1,0 1 0,0-1-1,1 1 1,-5-6-1,5-9 2972,18-4-4452,14-3-391,1 1 1,36-22 0,-51 36-125,1 1-1,0 1 1,0 1 0,0 1-1,1 0 1,32-7 0,-46 13 15,-1-1 0,0 1 0,0 0 0,1 0 0,-1 0 0,0 0 0,0 0-1,1 0 1,-1 1 0,0-1 0,0 1 0,0 0 0,1-1 0,-1 1 0,0 0 0,0 0 0,0 0 0,-1 1 0,1-1 0,0 0 0,2 3 0,-1-1 5,-1 1 0,1-1 0,-1 1 0,0 0 0,0 0 0,0-1 0,-1 1 0,1 0 0,-1 1 0,1 6 0,1 10 82,-1 1 0,-2-1 0,-2 36 0,1-43 9,-6 44 426,4-46-368,1 0-1,0 0 1,1 0-1,0 1 0,1-1 1,0 0-1,1 0 1,1 0-1,0 0 1,4 13-1,-4-21-133,1-1 0,-1 0 0,1 0 0,0 0-1,0 0 1,0 0 0,1-1 0,-1 1 0,1-1 0,-1 0 0,1 0 0,0 0 0,0-1 0,0 1-1,0-1 1,0 0 0,0 0 0,0-1 0,0 1 0,9-1 0,10 2-39,0-2 0,31-2 0,-22-1-526,-1-1 0,1-2 1,-1 0-1,59-22 0,-72 20-1068,-1 0 1,0-1-1,26-19 1,-30 18-1167,0-1 0,0 0 1,-1-1-1,16-22 0,-18 20-587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57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1 325 1120,'9'-6'9785,"1"1"-3540,13-3-862,21-11-3238,-20 5-1588,1 1 0,0 0 0,45-14 0,23-10-1,-44 9-249,91-65 1,-60 36 608,-79 56-882,-1 1-1,0-1 1,1 1 0,-1 0-1,1-1 1,-1 1-1,1 0 1,0-1-1,-1 1 1,1 0-1,-1 0 1,1-1-1,-1 1 1,1 0 0,0 0-1,-1 0 1,1 0-1,-1 0 1,1 0-1,0 0 1,-1 0-1,1 0 1,0 0-1,-1 1 1,1-1 0,-1 0-1,1 0 1,-1 0-1,1 1 1,-1-1-1,1 0 1,0 1-1,-1-1 1,0 0 0,1 1-1,0 0 1,8 27 596,-10 45 32,0-63-452,-1 72-20,4 0 0,23 152-1,63 156 272,-46-225-461,35 290 0,-67-340 0,-4 0 0,-6 0 0,-20 169 0,13-234 0,-2-1 0,-2-1 0,-2 0 0,-3 0 0,-1-2 0,-36 68 0,47-101 0,-5 1 0,-8-31 0,13 10 0,3 4 0,0 0 0,0-1 0,1 1 0,-1-1 0,1 1 0,0-1 0,0 0 0,0 0 0,0 0 0,0 0 0,1 0 0,0 0 0,0 0 0,0-1 0,0-7 0,-1-18-2358,3-53-15833,5 46 13183,3 4 414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1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1235 95 1792,'58'-10'6080,"-1"-2"0,96-34 1,-146 44-5450,-4 1-360,1 0 1,-1 0-1,1 0 0,-1 0 0,1 0 1,-1-1-1,0 0 0,0 1 0,0-1 0,0-1 1,0 1-1,3-3 0,-45 4 812,-319 42-768,159-15-281,-64 7-13,-212 22-15,467-54-10,-20 2-33,1-1 1,0-1-1,-1-1 0,-46-7 1,72 7-54,1 0 1,0 0-1,0 0 1,0 0 0,-1 0-1,1-1 1,0 1-1,0 0 1,0-1 0,0 1-1,-1 0 1,1-1-1,0 0 1,0 1-1,0-1 1,0 1 0,0-1-1,0 0 1,1 0-1,-1 0 1,0 0-1,0 1 1,0-1 0,1 0-1,-1 0 1,0-1-1,0 0 1,2 0-603,0 0 0,-1 0 0,1 0 1,0 0-1,0 0 0,1 1 0,-1-1 0,0 1 0,0-1 0,1 0 0,-1 1 1,3-2-1,19-25-9800,-21 21 7500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151 1948,'6'16'13179,"-12"6"-7988,-18 23-4208,18-33 529,-7 8-1286,0 0 1,-1-1-1,-1-1 0,0 0 1,-2-1-1,0 0 0,-1-2 1,0 0-1,-1-1 1,-29 16-1,30-20-229,-1 0 0,0-2 0,-1 0 0,0-1 0,0-1 0,-1-1 0,1 0 0,-1-2-1,0 0 1,0-2 0,-41-1 0,55-1 1,0 0 0,0 0 0,1 0 0,-1-1-1,1 1 1,-1-2 0,1 1 0,-1-1 0,1 0-1,0 0 1,0-1 0,1 1 0,-1-2 0,1 1 0,0 0-1,0-1 1,0 0 0,0 0 0,1 0 0,0-1-1,0 0 1,1 1 0,-1-1 0,1-1 0,1 1 0,-3-8-1,1 0-25,1 0 0,0-1 0,1 1 0,1-1 0,1 0 1,0 1-1,1-1 0,0 0 0,1 1 0,1-1 0,5-16 0,10-24-25,35-75 1,-43 107 152,-6 18 178,-3 13-50,-6 14 50,-14 10-84,-1-2 1,-1 0-1,-28 30 0,1-1-124,23-24-50,-2-2 0,-1-1 0,-2-1 0,-1-1 0,-39 28 0,69-57-19,0 0 0,0 0 0,0 0 0,0 0 0,0 0-1,-1 0 1,1 0 0,0-1 0,-1 1 0,1 0 0,-1-1 0,1 1 0,-1-1 0,1 0 0,-1 1 0,1-1 0,-1 0 0,1 0 0,-1 0 0,1 0 0,-1 0 0,1 0 0,-1 0 0,1-1-1,-1 1 1,1 0 0,-1-1 0,1 1 0,-1-1 0,1 0 0,0 1 0,-1-1 0,1 0 0,-2-1 0,0-3-26,0 0-1,0 0 1,1-1 0,-1 1 0,1-1 0,0 1-1,-2-11 1,4 13 10,0 3 13,0 0 0,0-1 0,0 1 1,-1 0-1,1 0 0,0-1 0,0 1 1,0 0-1,0 0 0,0-1 0,0 1 1,-1 0-1,1 0 0,0 0 0,0-1 1,0 1-1,-1 0 0,1 0 0,0 0 1,0 0-1,-1-1 0,1 1 0,0 0 1,0 0-1,-1 0 0,1 0 0,0 0 1,0 0-1,-1 0 0,1 0 0,0 0 1,0 0-1,-1 0 0,1 0 0,0 0 1,-1 0-1,1 0 0,0 0 0,0 0 1,-1 0-1,1 0 0,0 0 0,0 0 0,-1 0 1,1 1-1,-17 12-27,-14 24 32,29-33-6,-3 1 12,-8 12 13,0-1 0,-26 24 0,36-37-19,1-1-1,-1 1 1,1-1 0,-1 0-1,0 0 1,0 0 0,0 0-1,0-1 1,0 1-1,-1-1 1,1 0 0,0 0-1,-1 0 1,1 0-1,-1 0 1,1-1 0,0 0-1,-1 1 1,0-1-1,1-1 1,-1 1 0,1 0-1,-7-3 1,8 2 1,0 0 0,0 0 0,1 0 0,-1-1 0,0 1 0,1 0 1,-1-1-1,1 0 0,-1 1 0,1-1 0,0 0 0,0 0 0,0 0 0,0 0 1,0 0-1,-1-3 0,-8-41-8,1 6-9,9 39 15,0 0 0,0 1-1,-1-1 1,1 1 0,0-1 0,-1 1-1,1 0 1,0-1 0,-1 1 0,1-1-1,-1 1 1,1 0 0,-1-1 0,1 1 0,-1 0-1,1-1 1,-1 1 0,1 0 0,-1 0-1,1-1 1,-1 1 0,0 0 0,1 0-1,-1 0 1,1 0 0,-1 0 0,0 0-1,1 0 1,-1 0 0,1 0 0,-1 0-1,0 0 1,-25 13 117,-29 35 207,42-35-207,-251 186 1273,184-144-1261,-142 125 0,179-129-3691,54-56-2514,13-1 1630,-4 1 171,-2-1 601,2 0 64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7:58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1372,'12'21'22284,"19"-8"-15607,42-3-8670,-60-8 3658,10 0-1637,36 3-253,-1 3 0,71 18 1,-128-26 78,0 0 1,0 0-1,0 1 0,-1-1 1,1 0-1,0 0 1,0 1-1,0-1 0,0 1 1,0-1-1,-1 0 1,1 1-1,0 0 1,0-1-1,-1 1 0,1-1 1,0 1-1,-1 0 1,1-1-1,-1 1 0,1 0 1,-1 0-1,1 0 1,-1-1-1,1 1 0,-1 0 1,0 0-1,1 0 1,-1 1-1,0 0-141,-1 0-1,1-1 1,-1 1-1,0 0 0,0-1 1,1 1-1,-1-1 1,0 1-1,0-1 1,-1 1-1,1-1 1,0 0-1,0 0 1,-3 2-1,-11 9-2072,0-1 1,-25 12-1,27-15 973,-79 54-3009,2 14 3719,70-56 1851,0 2 0,-17 24 0,27-31 466,0 1 0,1 0-1,0 0 1,-6 19 0,13-32-1327,1 1-1,0-1 1,-1 1 0,1-1 0,1 1 0,-1-1 0,0 1 0,1-1-1,0 1 1,0-1 0,0 1 0,0-1 0,1 1 0,-1 0-1,1-1 1,0 1 0,0-1 0,0 0 0,1 1 0,-1-1 0,1 0-1,-1 0 1,1 0 0,0 0 0,1 0 0,-1 0 0,4 3 0,-1-2-167,0-1 1,0 0 0,1 0 0,-1 0 0,1-1 0,-1 1 0,1-1-1,0-1 1,0 1 0,0-1 0,0 0 0,0-1 0,0 1 0,0-1 0,10-1-1,11-4-146,-12-6-4098,-15 9 3559,1 1 0,-1-1 1,1 0-1,-1 1 0,0-1 1,0 0-1,1 0 0,-1 1 1,-1-1-1,1 0 0,0 0 1,0 1-1,-1-1 0,1 0 1,-1 1-1,1-1 0,-1 0 1,0 1-1,1-1 0,-1 1 1,0-1-1,0 1 0,0 0 0,-2-3 1,-10-10-3719,0 0 50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04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34 259 716,'-22'-11'11606,"12"-7"-4702,9 16-6541,1-1 0,0 0 0,-1 0 0,1 0 0,1 0 0,-1 0 0,0 0 0,1 0-1,-1 0 1,1 0 0,0 0 0,2-5 0,0 2-349,1-1-1,-1 1 0,1 0 1,0 0-1,1 0 0,-1 0 1,1 1-1,0 0 0,1 0 1,-1 0-1,7-4 0,24-11 107,0 2-1,1 2 1,1 1-1,46-10 1,-60 18 56,0 2 0,1 1 0,0 2 0,0 0 0,0 1 0,0 1 0,49 8 0,-72-8-162,0 0 1,0 1-1,1-1 0,-1 1 0,0-1 0,0 1 0,1 0 0,-1 0 0,0 0 0,0 0 0,0 0 0,0 1 0,0-1 0,-1 0 0,1 1 0,0 0 0,-1-1 0,1 1 1,-1 0-1,1 0 0,-1 0 0,0 0 0,2 3 0,-3-2 10,1 0 0,-1 0-1,0 1 1,1-1 0,-2 0 0,1 1 0,0-1 0,-1 0 0,1 0-1,-1 1 1,0-1 0,0 0 0,0 0 0,-3 4 0,-6 11 47,0-1 0,-1-1 0,-1 0 1,-17 18-1,-62 66 13,9-11 274,3 3-1,-81 125 1,146-194-217,-3 3 51,2 0-1,-15 34 1,27-54-140,0 1-1,1-1 1,0 1-1,0 0 1,1-1-1,-1 1 1,2 0 0,-1 0-1,1 0 1,0 0-1,0 0 1,1 0-1,0 0 1,0 0 0,3 9-1,-2-13-21,-1 0 0,1-1 0,0 1 0,0-1-1,0 0 1,0 1 0,0-1 0,1 0 0,-1 0 0,1-1 0,-1 1 0,1 0 0,0-1-1,0 1 1,-1-1 0,1 0 0,0 0 0,0 0 0,0-1 0,0 1 0,0-1 0,0 1-1,0-1 1,1 0 0,3 0 0,12-1 63,-1 0 1,1-2-1,17-3 1,-23 3-48,45-10 93,-1-2 0,94-39 0,102-64 29,-251 117-258,38-15 233,-41 17-186,1-1 0,0 0 0,-1 1 0,1-1 1,0 1-1,-1-1 0,1 0 0,0 1 0,0-1 0,0 1 1,-1-1-1,1 1 0,0-1 0,0 1 0,0-1 0,0 1 1,0-1-1,0 1 0,0-1 0,0 1 0,0-1 0,0 1 0,0-1 1,0 1-1,1-1 0,-1 1 0,0-1 0,0 1 0,0-1 1,1 1-1,-1-1 0,0 0 0,0 1 0,1-1 0,-1 1 1,0-1-1,1 0 0,-1 1 0,1-1 0,-1 0 0,0 1 0,1-1 1,-1 0-1,1 0 0,-1 0 0,1 1 0,-1-1 0,1 0 1,-1 0-1,1 0 0,-1 0 0,1 0 0,-1 0 0,1 0 0,-1 0 1,1 0-1,-1 0 0,1 0 0,-1 0 0,1 0 0,-1 0 1,1 0-1,-1-1 0,1 1 0,-1 0 0,1 0 0,-1-1 1,1 1-1,-21 23-5304,10-16 1719,-1 0 0,0 0 0,0-2 0,-16 7 0,3-2-324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05.6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1 226 244,'0'1'379,"1"-1"0,-1 0 0,1 1 0,0-1-1,-1 0 1,1 0 0,0 1 0,-1-1 0,1 0 0,0 0 0,-1 0 0,1 0 0,0 0 0,-1 0-1,1 0 1,0 0 0,-1 0 0,1 0 0,0 0 0,-1-1 0,1 1 0,0 0 0,-1 0-1,2-1 1,19-13 4072,13-19 158,-15 11-3387,1 0 0,1 1-1,44-33 1,-53 46-1152,0 0 1,1 2-1,-1-1 0,2 2 1,-1-1-1,0 2 0,1 0 1,0 1-1,0 0 1,16-1-1,-2 2 114,0 1 1,46 4 0,-64-2-152,0 1 0,0 0 0,0 0 0,0 0 0,-1 1 0,1 1 0,-1 0 0,1 0 0,-1 1 0,13 9 0,-20-12-22,1 0 0,-1 1-1,1-1 1,-1 0 0,0 1 0,0 0-1,0-1 1,-1 1 0,1 0-1,-1 0 1,1 0 0,-1 0-1,0 0 1,0 1 0,0-1-1,-1 0 1,1 7 0,-1-4 8,0 1-1,-1-1 1,0 1 0,0-1 0,-1 0 0,1 0-1,-1 0 1,-5 11 0,-6 6 36,-1 0-1,0-1 0,-27 31 1,33-44-45,-37 46 30,-70 94 100,105-134-94,0 2 0,1-1 0,1 1 0,0 0 0,2 1 0,0 0 0,-6 31 0,11-45-16,0 0 0,1 0 0,-1 0 1,1 0-1,0 0 0,1 0 0,-1 0 1,1 0-1,-1 0 0,1 0 0,1 0 1,-1-1-1,0 1 0,1 0 0,0-1 1,-1 1-1,2-1 0,-1 1 0,4 4 1,-2-4 12,1 0 1,0-1 0,0 1 0,0-1-1,0 0 1,1 0 0,-1-1-1,1 1 1,-1-1 0,1 0 0,10 1-1,11 1 44,1-1-1,0-2 0,0 0 1,37-5-1,-62 4-90,36-4-49,71-14 0,-93 14-356,-1-1-1,0 0 1,0-2-1,-1 1 1,1-2-1,25-17 1,-39 24 29,1-1 0,-1 0 0,0 0 0,0-1 0,1 1 0,-1 0 0,-1-1 0,1 1 0,0-1 0,-1 0 0,1 1 0,-1-1 0,0 0 0,0 0 0,0 0 0,0 0 0,-1 0 0,1 0 1,-1 0-1,1 0 0,-1 0 0,0 0 0,0 0 0,-1-5 0,-1 3-496,1-1 1,-1 0-1,0 1 1,0 0-1,0-1 0,-1 1 1,0 0-1,0 0 1,0 1-1,0-1 1,-1 1-1,-5-6 1,-17-14-2745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05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0 106 2396,'6'-7'1196,"9"-12"2770,1 1 0,1 0 0,24-19 0,-40 37-3829,0-1 1,-1 0 0,1 1-1,0-1 1,0 0-1,0 1 1,0-1 0,0 1-1,0 0 1,0-1 0,0 1-1,0 0 1,1 0-1,-1 0 1,0-1 0,0 1-1,0 0 1,0 0-1,0 1 1,0-1 0,0 0-1,0 0 1,1 0 0,-1 1-1,0-1 1,0 1-1,1 0 1,1 1 12,-1 0 0,0 0 0,0 0 0,0 0 0,0 0 0,0 1 0,0-1 0,-1 0 0,1 1 0,1 3 0,2 7 147,0 0 0,-1-1 1,4 20-1,46 220 2414,61 387-414,-110-527-2766,-5-65-3219,0-17-1690,12-50-5735,-2 7 7446,-2-6-178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06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19 176 1312,'-2'2'856,"0"0"0,0 0-1,1 0 1,-1 0 0,1 1-1,0-1 1,0 0 0,-1 1 0,1-1-1,1 0 1,-1 1 0,0-1-1,1 1 1,-1 0 0,1-1 0,0 1-1,-1-1 1,1 1 0,1 3-1,0-4-483,-1 0 0,1 1 0,1-1 0,-1 0 0,0 0-1,0 0 1,1 1 0,-1-1 0,1-1 0,0 1 0,-1 0-1,1 0 1,0-1 0,0 1 0,0-1 0,3 2 0,4 2-216,0-1 0,0 0-1,0-1 1,0 0 0,1 0 0,0-1 0,-1 0 0,18 1 0,6-2-125,0-2-1,0 0 0,-1-2 1,1-2-1,41-11 1,-60 12-83,-1-1 1,1 0 0,-1-1-1,-1-1 1,1 0-1,16-12 1,-22 13-13,0 1 0,-1-1 0,0-1 0,0 1 0,-1-1 0,0 0 0,0 0 1,0-1-1,-1 1 0,0-1 0,4-13 0,-7 18 51,0 0 0,0 0 1,0 1-1,0-1 0,-1 0 0,1 0 0,-1 0 0,0 0 1,0 0-1,0 0 0,0 0 0,-1 0 0,1 0 1,-1 0-1,0 0 0,0 0 0,0 0 0,0 1 0,0-1 1,0 0-1,-1 1 0,-3-5 0,1 3 25,0 0-1,0 1 1,0 0 0,0 0-1,-1 0 1,0 0 0,0 1-1,0-1 1,0 1-1,0 1 1,-9-3 0,-10-1 106,1 2 0,-1 1 0,1 0 0,-40 4 0,48-1-44,-1 1 1,1 1 0,-1 0 0,-21 8 0,33-10-283,-1 1 1,0-1-1,1 2 1,0-1-1,-1 0 1,1 1-1,0-1 1,0 1 0,0 1-1,1-1 1,-1 0-1,1 1 1,0 0-1,0-1 1,0 1-1,0 0 1,1 1-1,-4 5 1,6-9-34,0 0 0,0 0 0,0 0 0,0 0-1,0 1 1,0-1 0,0 0 0,0 0 0,0 0 0,1 0 0,-1 0 0,0 0 0,0 0-1,1 0 1,-1 0 0,1 0 0,-1 0 0,1 0 0,0-1 0,-1 1 0,1 0 0,0 0 0,-1 0-1,1-1 1,0 1 0,0 0 0,0-1 0,0 1 0,0-1 0,0 1 0,0-1 0,0 1-1,0-1 1,0 0 0,0 1 0,0-1 0,1 0 0,45 9-7088,-44-8 6764,26 1-2745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06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584 141 836,'-4'-4'1482,"-1"1"1,1 0-1,0 0 1,-1 0-1,0 0 1,1 1-1,-1 0 0,-8-2 1,9 2-757,-1 1-1,1 1 1,0-1 0,0 1 0,-1 0-1,1 0 1,0 0 0,-1 0 0,-7 2-1,9-1-555,-1 0-1,1 1 0,-1-1 1,1 1-1,-1 0 0,1 0 1,0 0-1,0 0 0,0 1 1,0-1-1,0 1 0,0-1 1,1 1-1,-1 0 0,1 0 0,0 1 1,0-1-1,0 0 0,0 1 1,1-1-1,-1 1 0,1-1 1,0 1-1,0 0 0,-1 6 1,2-5-166,-1 0 0,1-1 0,1 1 0,-1 0 0,1 0 0,-1-1 0,1 1 0,1 0 0,-1-1 0,1 1 0,-1-1 0,1 0 0,0 1 0,1-1 0,-1 0 0,1 0 0,0 0 0,0-1 0,0 1 0,0-1 0,1 1 0,0-1 0,-1 0 0,1-1 0,0 1 1,0-1-1,1 1 0,-1-1 0,0 0 0,1-1 0,-1 1 0,1-1 0,0 0 0,-1 0 0,1 0 0,0-1 0,0 0 0,-1 0 0,1 0 0,0 0 0,0-1 0,-1 0 0,10-2 0,5-4-176,1-1-1,-1-1 1,-1-1-1,0 0 1,0-1-1,-1-1 1,-1-1-1,0-1 1,0 0 0,-2-1-1,0 0 1,0-1-1,-2 0 1,0-2-1,-1 1 1,11-23-1,-21 38 220,1-1-1,-1 0 0,1 0 1,-1 0-1,0 0 0,0 0 1,-1 0-1,1 0 0,-1 0 0,1 0 1,-1 0-1,0 0 0,0 0 1,0-1-1,-1 1 0,1 0 1,-2-6-1,1 9-15,0 0 0,1 0 0,-1 0 0,1 0 0,-1 0 0,0 0-1,1 0 1,-1 1 0,1-1 0,-1 0 0,1 0 0,-1 0 0,1 1 0,-1-1 0,1 0 0,-1 0 0,1 1 0,-1-1 0,1 0 0,-1 1 0,1-1 0,-1 1 0,1-1 0,0 1-1,-1-1 1,1 1 0,0-1 0,-1 1 0,1-1 0,0 1 0,-1 0 0,-12 18 332,-20 48 753,2 1 0,3 1 0,-21 83 0,12-35 7,-48 167-692,-54 150 527,120-389-893,-2 0 0,-2-2 0,-1 0 0,-3-2 1,-1-1-1,-2-1 0,-39 40 0,56-67-60,0 0-1,-28 20 1,38-30-9,-1 0 0,1 1 0,-1-1 0,0-1 1,0 1-1,0 0 0,0-1 0,0 0 0,0 0 1,-1 0-1,1 0 0,0-1 0,-1 0 1,1 0-1,0 0 0,0 0 0,-7-2 0,9 2-147,1-1 0,-1 1-1,1 0 1,0-1-1,-1 0 1,1 1 0,0-1-1,-1 0 1,1 0 0,0 0-1,0 0 1,0 0-1,0 0 1,0 0 0,0 0-1,0 0 1,0 0 0,0-1-1,1 1 1,-1 0 0,0-1-1,1 1 1,-1 0-1,1-1 1,0 1 0,-1-1-1,1 1 1,0 0 0,0-1-1,0 1 1,0-1-1,0 1 1,0-1 0,0 1-1,0-1 1,1 1 0,-1-1-1,1 1 1,-1 0-1,1-1 1,-1 1 0,2-2-1,1-3-1183,0 0 0,0 0 0,1 0 0,0 1 0,0-1 0,0 1 0,10-8 0,27-21-6674,-17 18 4071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08.2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28 848,'17'-6'594,"1"1"1,0 0-1,0 1 1,1 1-1,-1 1 1,1 0-1,23 2 0,-28 0-419,-1 2 0,1-1-1,-1 2 1,1 0-1,-1 0 1,0 1 0,0 1-1,0 0 1,-1 1-1,19 11 1,-29-15-155,1 0 1,0 0-1,0 0 1,-1 0-1,1 0 0,-1 0 1,0 0-1,0 1 1,0-1-1,0 1 0,0 0 1,0 0-1,-1 0 1,1 0-1,-1 0 0,0 0 1,0 0-1,0 0 1,0 0-1,0 0 0,-1 5 1,0-3-8,-1-1 0,0 1 0,0-1 1,0 0-1,0 1 0,-1-1 0,0 0 0,0 0 1,0 0-1,0 0 0,0-1 0,-1 1 0,-5 6 0,-4 2-3,-1 0-1,0-1 0,-1 0 0,0-1 0,0-1 0,-31 15 0,2-7 4,31-13-12,-1 0-1,1 1 1,-20 12-1,71-13-15,-11-6-60,-6-1 219,0 2 0,1 1 0,40 4 0,-56-3 35,-1 1 0,1-1 1,-1 1-1,1 1 0,-1-1 0,0 1 0,1 0 0,-1 1 0,-1-1 0,1 1 0,-1 1 1,1-1-1,-1 1 0,0-1 0,-1 1 0,8 11 0,-5-6 354,-1-1 1,0 1-1,-1 1 0,0-1 1,-1 1-1,0 0 0,0 0 1,-1 0-1,2 18 0,-5-26-359,1 1-1,-1-1 1,0 0 0,-1 1-1,1-1 1,-1 1-1,1-1 1,-1 1-1,0-1 1,0 0 0,0 0-1,-1 0 1,1 1-1,-1-1 1,0 0-1,0-1 1,0 1 0,0 0-1,0 0 1,-1-1-1,1 0 1,-1 1-1,1-1 1,-1 0 0,0 0-1,0 0 1,0-1-1,0 1 1,0-1-1,-1 0 1,1 0 0,0 0-1,0 0 1,-1 0-1,-6 0 1,6 0-90,-11 1 191,-1 1-1,-30 11 1,77-18-9562,-26 1 8252,5-1-1052,0 0 0,1 0 0,-1 1 0,19-3 0,-1 4-741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08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1 332,'-1'0'446,"0"0"0,0 1 0,0-1 0,1 1 0,-1-1 0,0 1 0,0-1-1,1 1 1,-1-1 0,0 1 0,1 0 0,-1-1 0,1 1 0,-1 0 0,1 0 0,-1-1 0,1 1 0,-1 0 0,1 0 0,0 0 0,-1-1-1,1 1 1,0 0 0,0 0 0,0 0 0,0 0 0,0 0 0,0 0 0,0-1 0,0 1 0,0 0 0,0 0 0,1 2 0,0-2 81,0 1 1,1 0-1,0 0 1,0-1-1,-1 1 1,1 0-1,0-1 1,0 0-1,0 0 1,0 1 0,0-1-1,4 1 1,10 4 503,0-1 1,29 5-1,52 7 291,304 64-337,-397-80-852,44 14-2123,-48-15 1910,0 1 0,0-1 0,1 0-1,-1 0 1,0 0 0,1 0 0,-1 0 0,0 1-1,1-1 1,-1 0 0,0 0 0,0 1 0,1-1-1,-1 0 1,0 0 0,0 1 0,0-1 0,0 0-1,1 1 1,-1-1 0,0 0 0,0 0-1,0 1 1,0-1 0,0 0 0,0 1 0,0-1-1,0 0 1,0 1 0,0-1 0,0 1 0,0-1-1,0 0 1,0 1 0,0-1 0,0 0 0,0 1-1,-24 11-4115,-96 26-9166,84-28 10416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08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1612,'-3'3'662,"0"0"0,1 0 0,-1 0 1,1 1-1,0-1 0,0 1 0,0-1 0,1 1 0,-1 0 0,1 0 0,0-1 0,0 1 0,0 0 1,0 0-1,1 0 0,0 0 0,0 1 0,0-1 0,0 0 0,0 0 0,2 6 0,-1-7-94,1 1-1,-1-1 1,1 0-1,0 0 0,-1 0 1,1-1-1,0 1 1,1 0-1,-1-1 0,5 5 1,-3-4-233,1 0 0,0 1 0,0-1 0,0-1 0,0 1 0,0-1 0,7 2 0,13 2 25,-1 0 0,1-2-1,0-1 1,1-1 0,-1-1 0,38-3-1,-39-1-1373,0 0 1,0-1-1,41-14 0,-22-3-4108,-35 16 2654,1-1 1,-1-1 0,-1 1-1,15-16 1,-9 4-1493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10.6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5055 2038 580,'27'-19'5124,"11"-23"-2867,-24 26-1337,16-20-663,-3-2-1,-1 0 0,-1-2 0,-3-1 0,-1-1 0,-2 0 0,-2-1 1,-2-2-1,-1 1 0,10-70 0,-8 9-314,-5-2-1,-4 1 1,-11-158-1,-5 135 151,-43-204 0,38 251 539,11 55 169,-1 1 0,-1-1 0,-2 1 0,0 0 0,-21-45 0,25 67-612,0 0-1,0 0 1,-1 0 0,1 0-1,-1 1 1,0-1 0,0 1-1,0 0 1,0 1-1,0-1 1,-1 1 0,1-1-1,-1 1 1,0 1 0,0-1-1,1 1 1,-9-2-1,-11-1 11,0 1-1,-36 1 0,26 1-79,-908-39 25,709 33 36,0 10 1,0 10-1,-279 51 0,346-30 91,2 6 1,2 7-1,2 8 0,2 6 0,-209 115 0,-65 80 753,51-29-152,350-209-785,-391 241 882,372-223-767,1 3-1,1 1 1,3 3-1,1 2 1,-70 93-1,100-117-106,1 1-1,1 1 0,0 0 1,2 0-1,1 1 0,1 0 1,0 1-1,2 0 0,1 0 1,-2 32-1,6-24-7,1 1 0,1-1 0,2 0 0,2-1 1,1 1-1,1-1 0,14 40 0,0-19-25,2-1 1,3-1-1,1 0 1,3-3 0,2 0-1,1-2 1,3-2-1,80 77 1,15-8-32,6-6 0,3-6 1,208 113-1,-247-159-18,2-4-1,3-4 1,1-5-1,2-5 1,1-4-1,2-6 1,219 25-1,-97-38-31,1-10 0,340-39 1,-292-4-117,460-123 0,-229-8-167,-9-31 239,-450 178 80,14-4 0,161-74 31,-224 97-76,1 1-1,-1-1 0,0 0 0,0 0 0,0-1 0,10-10 0,-15 14-131,0-1-1,0 1 1,0-1-1,0 1 1,0 0-1,-1-1 1,1 0-1,0 1 1,-1-1-1,0 1 1,1-1-1,-1 0 1,0 1-1,0-1 1,1 0-1,-1 1 1,-1-1-1,1 0 1,0 1-1,0-1 1,-1 1-1,1-1 1,0 0-1,-1 1 1,0-1-1,1 1 1,-1-1-1,0 1 1,0-1-1,0 1 1,0 0-1,0-1 1,0 1-1,-2-1 1,-9-12-3842,0 0 1,-1 1 0,-1 1 0,-24-17-1,17 15 445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1596,'27'6'18537,"-16"-6"-12341,-10-1-6502,-20-14-16160,17 15 15297,-3-2-1,-10 2-2608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13.2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0 700,'-2'2'305,"0"-1"0,0 0 0,0 1 0,0-1 0,0 1 0,0 0 0,0 0 0,0-1 0,1 1 0,-1 0 0,1 1 0,-1-1 0,1 0 0,0 0 0,0 1 0,0-1 0,0 0 0,0 1 0,1-1 0,-1 1 0,1-1 0,-1 1 0,1-1 1,0 1-1,0-1 0,0 1 0,1-1 0,-1 1 0,0-1 0,2 4 0,-1 18 879,-6 98 4058,2-74-4073,2-1-1,2 1 1,9 69 0,-10-117-1165,0 1 0,0-1 1,0 1-1,0-1 1,0 0-1,0 1 0,0-1 1,0 1-1,0-1 1,0 0-1,0 1 0,0-1 1,1 1-1,-1-1 1,0 0-1,0 1 0,0-1 1,0 0-1,1 1 1,-1-1-1,0 0 1,0 1-1,1-1 0,-1 0 1,0 1-1,1-1 1,-1 0-1,0 0 0,1 0 1,-1 1-1,0-1 1,1 0-1,-1 0 0,0 0 1,1 0-1,-1 1 1,1-1-1,-1 0 0,0 0 1,1 0-1,-1 0 1,1 0-1,-1 0 0,0 0 1,1 0-1,-1 0 1,1-1-1,-1 1 0,0 0 1,1 0-1,-1 0 1,0 0-1,1 0 0,-1-1 1,1 1-1,-1 0 1,0 0-1,1-1 0,0 0-73,0 0-1,0 0 0,0 0 1,-1 0-1,1 0 1,0 0-1,-1-1 0,1 1 1,0 0-1,-1 0 0,1-1 1,-1 1-1,0 0 0,1 0 1,-1-1-1,0 1 0,0 0 1,0-3-1,-8-97-14446,5 77 11175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21.4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31 273 1160,'-2'-1'756,"1"1"0,-1 0 0,1 0 0,0-1 0,-1 1 1,1-1-1,-1 1 0,1-1 0,0 0 0,0 0 0,-1 1 0,1-1 0,0 0 0,0 0 0,0 0 0,0 0 0,0 0 0,0-1 0,0 1 0,0 0 1,0 0-1,1 0 0,-1-1 0,0 1 0,1-1 0,-1 1 0,1 0 0,-1-3 0,19-33 680,-15 30-1399,0-1 0,0 1 0,1-1-1,0 1 1,0 1 0,1-1 0,0 0 0,0 1-1,11-10 1,7 0-36,0 1 0,1 1-1,1 0 1,0 2 0,1 1-1,0 2 1,0 0 0,1 1-1,0 2 1,0 1 0,1 1-1,0 1 1,-1 2 0,1 0-1,29 4 1,-54-3-3,0 0 0,0 0 1,0 1-1,-1-1 0,1 0 1,0 1-1,0 0 0,-1 0 0,1 0 1,-1 0-1,1 0 0,0 0 0,-1 0 1,0 1-1,1 0 0,-1-1 0,0 1 1,0 0-1,0 0 0,0 0 1,0 0-1,0 0 0,-1 1 0,1-1 1,-1 0-1,0 1 0,1-1 0,0 5 1,-1-2 1,-1-1 1,0 1-1,0 0 1,0-1-1,0 1 0,-1-1 1,0 1-1,0-1 1,0 0-1,0 1 1,-1-1-1,0 0 1,1 0-1,-2 0 1,1 0-1,0 0 0,-4 4 1,-138 162 217,105-130-197,2 1 1,2 3 0,-44 71 0,78-113-41,-15 34 180,16-35-153,0-1 1,0 0-1,0 0 0,0 1 1,0-1-1,0 0 1,0 1-1,0-1 0,0 0 1,0 0-1,1 1 1,-1-1-1,0 0 1,0 1-1,0-1 0,0 0 1,0 0-1,1 0 1,-1 1-1,0-1 0,0 0 1,0 0-1,1 0 1,-1 1-1,0-1 0,0 0 1,1 0-1,-1 0 1,0 0-1,0 0 1,1 1-1,-1-1 0,0 0 1,1 0-1,-1 0 1,22-4 329,41-14-203,1 3 1,92-9-1,-79 13-90,-46 8-38,-23 3-4,0-1-1,0 0 0,0 0 1,1 0-1,-1-1 1,-1 0-1,1-1 1,0 1-1,-1-2 1,1 1-1,7-5 0,-15 7-84,0 0 0,1 0 0,-1 1 0,0-1 0,0 0 0,0 0 0,0 0 0,0 1 0,0-1 0,0 0 0,0 0 0,0 1 0,0-1 0,0 0 0,-1 0 0,1 1 0,0-1 0,0 0 0,-1 0 0,1 1 0,-1-2 0,-14-25-5043,5 8-932,2-18-4096,5 23 7006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22.6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26 111 2016,'-8'-3'4072,"-6"-4"1944,10-3 1625,41-28-5248,-11 28-2390,0 0 0,0 2 0,1 1 0,40-6 0,-48 11-1,0 0-1,0 1 1,0 1 0,0 1-1,-1 1 1,1 0-1,27 8 1,-44-10-2,0 0 1,0 1-1,-1-1 1,1 1-1,0 0 0,-1 0 1,1-1-1,0 1 1,-1 0-1,1 0 0,-1 1 1,1-1-1,-1 0 1,0 0-1,0 1 1,1-1-1,-1 1 0,0-1 1,0 1-1,0-1 1,-1 1-1,1 0 0,0-1 1,0 1-1,0 3 1,-1-1 4,0-1 0,0 1 0,-1-1 0,1 1 0,-1 0 0,0-1 0,0 1 1,0-1-1,0 1 0,0-1 0,-1 0 0,-2 4 0,-5 7 25,0 0-1,-1-2 0,0 1 0,-22 20 0,24-26-22,-1 1 0,0-2 0,0 1-1,-1-1 1,0 0 0,0-1-1,0 0 1,0-1 0,-1 0 0,0-1-1,0 0 1,0 0 0,-21 1-1,77-24-350,-34 18 336,0 1 1,0 0-1,0 0 0,0 1 0,0 0 0,0 1 0,14 3 0,-23-4 8,0 0 1,1 1-1,-1 0 1,0-1-1,0 1 1,0 0-1,0 0 0,0 0 1,0 0-1,0 0 1,0 1-1,0-1 1,0 0-1,0 1 0,-1 0 1,1-1-1,-1 1 1,1 0-1,-1 0 1,0 0-1,0 0 0,1 0 1,-1 0-1,-1 0 1,1 0-1,0 0 1,0 0-1,-1 1 0,0-1 1,1 0-1,-1 0 1,0 1-1,0-1 1,0 0-1,0 1 0,0-1 1,-1 0-1,1 0 1,-1 1-1,1-1 1,-3 4-1,1-2 55,0 0-1,0 0 1,-1-1-1,1 1 1,-1-1-1,0 1 1,0-1-1,0 0 1,0 0-1,-1-1 1,1 1-1,-6 3 1,-55 29 825,43-24-581,-69 28 614,28-15-742,84-53-5449,0-3-2944,-2 9-205,-11 16 5780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22.9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36 1232,'0'-3'1917,"0"0"0,1 0 1,0 0-1,-1 0 0,1 0 0,0 0 0,1 0 0,2-5 1,3 5 2005,-4 21-3638,-4-10-245,-1 1-1,0 0 0,0-1 1,-1 1-1,0-1 0,0 1 1,-1-1-1,0-1 0,0 1 1,-1 0-1,0-1 0,0 0 1,-1 0-1,0-1 1,-8 8-1,-17 15-1566,-61 44-1,87-70 1229,-15 12-1156,-28 19-4036,3 2-3449,31-24 5827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23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18 1176,'-9'-10'17761,"26"5"-17196,28 2-17261,-37 3 14254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23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 1500,'57'-3'15828,"0"-5"-10919,-12 1-6023,-25 5-976,1 0 0,-1 1 0,24 3 0,37 2-7467,-61 0 7151</inkml:trace>
  <inkml:trace contextRef="#ctx0" brushRef="#br0" timeOffset="1">666 73 132,'21'-5'4898,"0"-1"0,0-1-1,21-10 1,-37 17-4244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29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615 48 468,'2'-2'974,"-1"1"0,0-1 0,0 0 0,0 0-1,0 1 1,0-1 0,0 0 0,0 0 0,0 0 0,-1 0 0,1 0-1,-1 0 1,0 0 0,1 0 0,-1 0 0,0 0 0,0-4 0,-11-3 5520,-11 12-5821,-73 28-107,-1-4 0,-1-5 1,-167 17-1,222-33-457,42-6-82,9 24 93,-11-10 29,2 0 0,-1 0 0,2 0 0,0 0-1,1 0 1,0 0 0,1 0 0,5 14 0,4 28 380,16 159 311,-2 402-1,-71 217 694,38-518-1533,7-240 0,0-75 0,0 0 0,0 0 0,0 0 0,0 0 0,0-1 0,0 1 0,0 0 0,0 0 0,0 0 0,1 0 0,-1 0 0,0 0 0,1-1 0,-1 1 0,0 0 0,1 0 0,-1 0 0,1-1 0,-1 1 0,1 0 0,0-1 0,-1 1 0,2 0 0,-2-1 0,0 0 0,1-1 0,-1 1 0,1-1 0,-1 1 0,0-1 0,1 1 0,-1-1 0,0 1 0,0-1 0,1 0 0,-1 1 0,0-1 0,0 1 0,0-1 0,0 0 0,0 1 0,0-1 0,0 1 0,0-1 0,0 0 0,0 1 0,0-1 0,0 1 0,0-1 0,0 0 0,0 1 0,-1-1 0,1 1 0,0-1 0,-1 1 0,1-1 0,-1 0 0,-6-28-2053,1 0 0,1 0 0,2-1 1,0-46-1,5 58-2231,1-1 1,0 1 0,11-32-1,-5 21 311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4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4 1008,'2'-1'675,"-1"1"0,1-1 0,-1 1 0,0-1 0,1 1-1,-1 0 1,1 0 0,-1 0 0,1 0 0,-1 0 0,1 0 0,-1 0 0,1 0 0,-1 1 0,1-1-1,2 2 1,23 16 6278,21 45-1536,-23-29-4365,-20-29-761,0-1 1,0 1-1,1-1 0,-1-1 1,1 1-1,0-1 0,0 0 1,0 0-1,0 0 0,1-1 1,-1 0-1,12 2 0,10 0 222,52 2 0,-11-2-92,-51-2-346,-11-2-65,0 1 0,-1 0 0,1 0 0,-1 0-1,0 1 1,1 0 0,9 5 0,-14-6-10,-1 0-1,0 0 1,0 0 0,1 1 0,-1-1 0,0 1-1,0-1 1,0 1 0,0-1 0,-1 1-1,1-1 1,0 1 0,-1 0 0,1 0 0,-1-1-1,1 1 1,-1 0 0,0 0 0,0-1 0,0 1-1,0 0 1,0 0 0,0 0 0,0-1-1,-1 1 1,1 0 0,-1 0 0,1-1 0,-1 1-1,1 0 1,-1-1 0,0 1 0,-2 2 0,-3 10 10,0 0 0,-1 0 0,-1-1 0,0 0 0,-1-1 0,-1 1 0,0-2 0,0 1 0,-1-1 0,0-1 0,-1 0 0,0-1 0,-1 0 0,0-1 0,-1 0 0,1-1 0,-1 0 0,0-2 0,-1 1 0,0-2 0,-15 4 0,-43 3 88,117-24-184,-37 12 79,0 1 0,0 0 0,0 0 0,0 0 0,0 1 1,0 1-1,0-1 0,0 1 0,0 0 0,0 0 0,-1 1 1,1 0-1,-1 0 0,0 1 0,0-1 0,0 2 0,0-1 1,-1 0-1,7 8 0,-8-8 7,0 1 0,-1 0 0,0 0 1,0 0-1,0 0 0,-1 0 0,1 0 0,-1 1 0,-1-1 1,1 1-1,-1 0 0,0-1 0,0 1 0,-1 0 0,1 0 1,-1 0-1,0-1 0,-1 1 0,0 0 0,0 0 0,0 0 1,0-1-1,-5 10 0,2-4 33,-2 0 1,0 1-1,0-2 0,-1 1 1,0-1-1,-1 0 0,0 0 1,-1-1-1,0 0 0,0-1 1,-1 0-1,0 0 1,0-1-1,-15 7 0,-16 7 219,-1-2-1,-71 21 1,24-9-123,6 6-129,97-37-3746,37 11-15695,-41-8 16917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47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0 101 776,'25'-18'12262,"-20"15"-10290,0 0 0,0-1-1,-1 1 1,1-1 0,-1 0 0,0 0 0,5-6 0,-8-5-12082,1-10-2948,4 17 9125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48.4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52 1796,'0'0'248,"-1"-1"0,1 0 0,0 1 0,-1-1 0,1 1 0,0-1 0,0 1 0,-1-1 0,1 0 0,0 1 0,0-1 1,0 0-1,0 1 0,0-1 0,0 1 0,0-1 0,0 0 0,0 1 0,0-1 0,0 0 0,1 1 0,-1-1 0,0 1 0,0-1 0,1 0 0,-1 1 0,0-1 0,0 1 0,1-1 0,-1 1 0,1-1 0,0 0 0,6-14 8603,-7 14-9132,1 0 1,-1 0-1,1 1 0,-1-1 1,1 0-1,-1 1 1,1-1-1,0 1 1,-1-1-1,1 0 1,0 1-1,0-1 0,-1 1 1,1 0-1,0-1 1,0 1-1,0 0 1,0-1-1,-1 1 1,1 0-1,0 0 0,0 0 1,0 0-1,0 0 1,1 0-1,34-3-7029,-24 2 5436,-1 0 137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3040,'3'-1'8701,"4"0"-3766,25-2-2988,-12 1-1468,24-2-312,71-10-3840,-94 10 796,-1 0 0,0-2 0,31-13 0,-28 9-91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4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226 52 244,'-3'-4'6948,"9"-4"-4854,9-7-666,-14 14-899,12-12 4064,-13 13-4504,0-1-1,0 1 0,0 0 1,0-1-1,0 1 0,0 0 1,0 0-1,0-1 0,1 1 1,-1 0-1,0 0 1,0-1-1,0 1 0,0 0 1,0-1-1,-1 1 0,1 0 1,0 0-1,0-1 0,0 1 1,0 0-1,0-1 0,0 1 1,0 0-1,0 0 0,-1-1 1,1 1-1,0 0 0,0 0 1,0 0-1,-1-1 0,1 1 1,0 0-1,0 0 1,0 0-1,-1 0 0,1-1 1,0 1-1,0 0 0,-1 0 1,1 0-1,0 0 0,-1 0 1,1 0-1,0 0 0,0 0 1,-1 0-1,1 0 0,0 0 1,-1 0-1,1 0 0,0 0 1,0 0-1,-1 0 1,1 0-1,0 0 0,0 0 1,-1 0-1,1 0 0,0 1 1,-1-1 583,-3 4-592,0 1 1,0-1-1,0 0 0,0 0 1,0-1-1,-10 7 1,-1 1 90,-42 33 457,38-31-434,0 2 0,0 0 0,-29 33 0,44-44-175,1 0 0,0 0 0,0 1 0,0-1 0,0 1 0,1 0 1,0-1-1,0 1 0,0 0 0,0 1 0,1-1 0,0 0 0,0 0 0,1 0 0,-1 1 0,1-1 0,0 0 0,0 1 0,1-1 0,0 0 0,0 1 0,2 6 0,-2-10-9,0 1 0,0 0-1,1 0 1,-1 0 0,1-1 0,-1 1-1,1-1 1,0 1 0,0-1 0,0 1-1,1-1 1,-1 0 0,0 0 0,1 0-1,-1-1 1,1 1 0,0-1 0,3 2-1,0-1 3,-1 0 0,1 0-1,0-1 1,0 0-1,0 0 1,0-1-1,1 0 1,10 0-1,0-3 0,1 0-1,-1 0 0,0-2 1,1 0-1,22-11 1,-26 9-10,-1 0 1,0 0-1,0-2 1,-1 1-1,0-2 1,-1 1-1,0-2 1,0 0-1,-1 0 1,0 0-1,-1-2 1,-1 1-1,0-1 1,0 0-1,-1 0 1,-1-1-1,0 0 1,-1 0-1,4-18 1,-9 31-1,0 1 0,0-1 1,0 1-1,0-1 1,0 1-1,0-1 1,0 1-1,0-1 0,0 1 1,0-1-1,0 1 1,0-1-1,0 1 1,0-1-1,0 1 0,0-1 1,-1 1-1,1-1 1,0 1-1,0 0 1,-1-1-1,1 1 0,0-1 1,0 1-1,-1 0 1,1-1-1,-1 1 1,1 0-1,0-1 0,-1 1 1,1 0-1,-1 0 1,1-1-1,0 1 1,-1 0-1,1 0 1,-1 0-1,1-1 0,-1 1 1,-27 5 33,-37 24 36,55-24-41,-1 1-75,1 0 0,0 1-1,1 0 1,-10 9 0,-15 18-4658,29-24 1193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49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96 148,'16'-25'6544,"21"-32"4716,-26 44-7227,-12 23-2116,-55 225 446,20-67-1368,29-144-927,3-9-26,0 0 1,0 0 0,-1 29 0,5-43-35,39-18-8119,8-20-8012,-36 29 12882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49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 1484,'2'0'7401,"1"0"-5661,-3-2-280,0 0-216,0 0-176,0 0-196,2 0-232,0 2-364,0-2-500,3 0-516,-5-4-628,2 0-868,-2 0-500,-2-2-264,2-2-89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50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247 10 2004,'-27'-3'20568,"41"4"-19054,150 3 122,-98-9-1463,-44 2-162,1 1-1,-1 1 1,1 0-1,-1 2 1,24 4-1,-45-4-11,1-1 0,-1 1 0,0 0 0,1 0-1,-1 0 1,1 0 0,-1 0 0,0 0 0,0 0-1,0 0 1,0 0 0,1 1 0,-2-1 0,1 0-1,0 1 1,0-1 0,0 1 0,-1-1 0,1 1-1,0-1 1,-1 1 0,0-1 0,1 1 0,-1 0-1,0-1 1,0 1 0,0-1 0,0 1 0,0 2-1,-7 62 79,3-40 16,-35 329 1458,25-275-1030,-3-1-1,-38 108 1,-47 59 567,61-155-570,4 2 0,-46 178 0,68-197-457,-50 198 449,56-243-466,-2 0-1,-1-1 1,-1-1 0,-2 0-1,0-1 1,-2 0-1,-22 25 1,4-11-44,55-60-1838,11-12-5564,5-6-2388,-11 14 6011,2 1-267,1-3 154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51.0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4 103 480,'-1'-1'474,"1"0"0,0 0-1,-1 0 1,1 0 0,-1 0 0,1 0-1,0 0 1,0 0 0,0 0 0,0-1-1,0 1 1,0 0 0,0 0 0,0 0-1,0 0 1,0 0 0,1 0 0,-1 0-1,0 0 1,1-1 0,-1 1 0,1 0-1,0-1 1,24-22 5197,35-8-727,-47 28-4694,0 0 0,1 0 0,-1 1 0,1 1 0,0 0 0,0 1 1,14 1-1,101 11-195,-97-7-30,-13-1 344,3 5-3550,-11 3-3934,-11-11 6618,-1 1 0,1 0 0,0 0 0,-1-1 0,1 1 0,-1 0 0,1 0 0,-1-1 0,1 1 0,-1-1 0,1 1 0,-1 0 0,0-1 0,1 1 0,-1-1 0,0 0 0,1 1 0,-1-1 0,0 1 0,0-1 0,1 0 0,-3 1 0,-6 3-2411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51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0 852,'-2'2'520,"1"-1"0,-1 1 1,1-1-1,-1 1 0,1-1 0,0 1 0,-1 0 1,1-1-1,0 1 0,0 0 0,0 0 0,0 0 0,1 0 1,-1 0-1,0 0 0,1 0 0,0 0 0,-1 1 1,1-1-1,0 0 0,0 0 0,0 0 0,0 0 0,1 2 1,0-2-97,1 0 1,-1 0-1,0 0 1,1 0-1,0 0 1,-1-1-1,1 1 0,0-1 1,0 1-1,0-1 1,0 0-1,0 0 1,0 0-1,1 0 1,-1 0-1,0 0 1,4 0-1,12 3 327,0 0-1,0-2 1,1 0-1,20-1 1,-24-1-573,-5 0-702,0 1 1,0-2-1,-1 1 1,1-2-1,10-1 1,-18 2 76,0 1 1,0-1-1,0 0 0,-1 0 1,1 1-1,-1-1 1,1 0-1,0-1 1,-1 1-1,0 0 1,1 0-1,-1-1 1,3-2-1,-4 3-175,1-1 1,0 1-1,0-1 0,-1 0 1,1 1-1,-1-1 0,0 0 0,1 0 1,-1 0-1,0 1 0,0-1 1,0 0-1,0 0 0,0 1 1,-1-1-1,1 0 0,-1-2 0,-3-11-3098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52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132 732 1996,'-3'-5'1395,"1"1"-1,-1 0 1,1-1-1,0 0 1,0 1-1,0-1 1,0 0-1,-1-10 1,2 6-141,0-1 0,1 1-1,0-1 1,2-12 0,3-9-384,2-1-1,10-29 1,-2 11-254,5-37 94,-5 22 97,2 0 0,41-98-1,-28 101 122,-30 59-916,0 2-18,-3 9-17,0-1 0,0-1 1,-1 1-1,0 0 0,0-1 1,-8 9-1,-8 13 28,-14 24-19,-2-1 1,-70 73-1,104-122-13,-2 3-76,1-1-1,-1 1 1,0-1-1,-1 0 1,1-1-1,-1 1 1,1-1 0,-1 0-1,0 0 1,-7 3-1,11-7 96,0 0 0,0 0 0,1 1 0,-1-1 0,0 0 0,1 0 0,-1-1-1,1 1 1,-1 0 0,1 0 0,0 0 0,-1 0 0,1 0 0,0 0 0,0-1 0,0 1 0,0 0 0,0 0-1,0 0 1,0 0 0,0-1 0,1 0 0,2-32-214,-2 29 192,0-1 1,1 1-1,-1-1 0,1 1 0,1 0 1,-1 0-1,1 0 0,0 0 1,0 0-1,0 1 0,1-1 0,0 1 1,0 0-1,0 0 0,0 0 1,0 0-1,1 1 0,0 0 0,-1 0 1,1 0-1,1 1 0,9-4 1,6-1 22,1 2 0,0 1 0,0 1 0,36-1 0,5-2-42,-62 6-16,-1 0 0,1 0-1,-1-1 1,1 1 0,-1 0-1,1 0 1,-1 0-1,1 0 1,-1 0 0,1 0-1,-1 0 1,1 0 0,-1 0-1,1 0 1,-1 0-1,1 0 1,-1 0 0,1 0-1,-1 0 1,1 0 0,-1 1-1,1-1 1,-1 0 0,1 0-1,-1 1 1,1-1-1,-1 0 1,0 1 0,2 0-1,-13 10-5163,-25 12-5817,35-22 10587,-10 6-3140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55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 63 192,'3'-5'2121,"25"-27"14205,-28 32-16235,0-1 367,0 1-367,0 0 1,0 0-1,1 0 1,-1 0-1,0 0 1,0 0-1,0-1 1,0 1-1,0 0 1,0 0-1,1 0 1,-1 0-1,0 0 1,0 0-1,0 0 1,0 0-1,0 0 1,1 0-1,-1 0 1,0 0-1,0 0 1,0 0-1,0 0 1,0 0-1,0 0 1,1 1-1,-1-1 1,0 0-1,0 0 1,0 0-1,1 0 367,-1 0-367,0 0 1,0 1-1,0-1 1,0 0-1,0 0 1,0 0-1,0 0 1,0 0-1,0 0 1,0 1-1,0-1 1,0 0-1,0 0 1,0 0-1,0 0 1,0 0-1,0 1 1,0-1-1,0 0 1,-4 26 342,-19 46 408,-4 0 0,-3-1 0,-41 69 0,-11 27-225,-32 67-153,89-190-419,-1 0-1,-3-2 1,-36 42 0,64-83-63,0 0-1,0 0 1,0 1-1,0-1 1,0 0 0,0 0-1,0 0 1,0 0-1,0 0 1,0 0 0,0-1-1,-1 1 1,1 0 0,0 0-1,-1-1 1,1 1-1,0-1 1,-1 1 0,1-1-1,-1 0 1,1 1-1,-1-1 1,1 0 0,0 0-1,-1 0 1,1 0-1,-1 0 1,-2-1 0,2-1-118,0 0 0,0 0 1,1 1-1,-1-1 0,1 0 0,-1-1 1,1 1-1,0 0 0,0 0 0,-1-1 1,2 1-1,-1 0 0,0-1 1,0 1-1,1-1 0,0 1 0,-1-4 1,-1-14-1161,1 0 0,0 0 0,2 0 1,0 0-1,1 0 0,8-29 0,38-116-6479,-33 125 6876,2 0-1,2 1 0,23-37 1,79-100 3890,-66 97 1485,-42 61-3127,-5 8-520,0 0 0,-1-1 1,0 0-1,-1 0 1,0 0-1,-1-1 0,0 0 1,6-25-1,-11 35-794,0 0-1,-1-1 1,1 1 0,0 0-1,-1-1 1,1 1 0,-1 0 0,0 0-1,1 0 1,-1 0 0,0-1-1,-1 1 1,1 1 0,0-1-1,0 0 1,-1 0 0,1 0-1,-1 1 1,0-1 0,1 0 0,-1 1-1,0 0 1,0-1 0,0 1-1,0 0 1,0 0 0,0 0-1,0 0 1,0 1 0,-1-1-1,-2 0 1,-10-3 7,0 0 1,0 2-1,-23-2 0,29 3 24,-8 0 1,1 1 0,-1 0 1,1 2-1,-1 0 0,1 0 0,0 2 0,0 0 1,0 0-1,1 2 0,-1 0 0,-14 9 1,24-13-11,1 1 0,-1 1 0,1-1 0,0 1 0,0 0 0,1 0 0,-1 0 0,1 0 0,0 1 0,0 0 0,0 0 0,0 0 0,1 0 0,0 1 0,0-1 0,1 1 0,0 0 0,0 0 0,0 0 0,0 0-1,1 0 1,0 0 0,0 0 0,1 0 0,0 1 0,0-1 0,0 0 0,1 0 0,0 0 0,0 1 0,0-1 0,3 6 0,1-1 55,0-1 0,0 0-1,1 0 1,0-1 0,1 1-1,0-1 1,0-1-1,1 1 1,0-1 0,1-1-1,0 1 1,0-1 0,0-1-1,1 0 1,20 9-1,15 6 143,1-3 0,62 17 0,-93-30-215,343 79-62,-543-101-22222,156 15 19742,-18 0-1039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56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46 232 2580,'-3'0'1120,"0"-1"0,0 1 0,1-1 0,-1 0 0,0 0 0,0 0 0,1-1 0,-1 1 1,1 0-1,-1-1 0,1 0 0,0 0 0,-1 0 0,-2-3 0,5 4-906,-1 1 0,1-1 0,0 1 0,-1-1 0,1 0 0,0 1 0,0-1 0,-1 1 0,1-1 0,0 0 0,0 1 0,0-1 0,0 0 0,0 0 0,0 1 0,0-1 0,0 0 0,0 1 0,0-1 0,0 0 0,1 1 1,-1-1-1,1-1 0,0 1-196,0-1 0,0 1 0,0 0 0,1-1 1,-1 1-1,0 0 0,1 0 0,-1 0 0,1 0 1,0 0-1,-1 0 0,4-1 0,71-27 554,2 4-1,148-29 0,-144 37-494,-28 5-155,-5 0-192,1 2 0,0 2 0,53-2 1,-103 10 233,0 0 1,0 1-1,0-1 1,0 0-1,0 0 1,0 0-1,0 0 1,-1 0 0,1 0-1,0 0 1,0 0-1,0 0 1,0 0-1,0 1 1,0-1-1,0 0 1,0 0 0,0 0-1,0 0 1,0 0-1,-1 0 1,1 0-1,0 1 1,0-1-1,0 0 1,0 0-1,0 0 1,0 0 0,0 0-1,0 0 1,0 1-1,0-1 1,0 0-1,0 0 1,0 0-1,0 0 1,1 0 0,-1 0-1,0 1 1,0-1-1,0 0 1,0 0-1,0 0 1,0 0-1,0 0 1,0 0-1,0 0 1,0 0 0,0 1-1,1-1 1,-1 0-1,0 0 1,0 0-1,0 0 1,0 0-1,0 0 1,0 0 0,0 0-1,1 0 1,-1 0-1,0 0 1,0 0-1,0 0 1,0 0-1,0 0 1,1 0-1,-1 0 1,0 0 0,-15 13-2293,-18 10-1915,-75 38-9177,82-47 10817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57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 2116,'2'1'710,"-1"0"1,1 1-1,-1-1 0,1 0 0,-1 0 1,1 0-1,0-1 0,-1 1 0,1 0 1,0-1-1,0 1 0,-1-1 0,1 1 1,0-1-1,3 0 0,37 3 4278,-33-3-3503,72 7 3550,0 3-3359,35 3-3778,-113-13 1589,0 0 0,0 0 0,0 0 0,0 0 0,0 0 0,0-1 0,0 0 0,0 1 0,0-1 0,-1 0 0,1-1 0,0 1 0,0 0 0,-1-1 0,1 0 0,-1 1 0,0-1 0,1 0 0,1-2 0,2-3-1327,0 0-1,-1-1 0,0 1 1,0-1-1,4-9 0,2-7-1249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907 304 1172,'0'-1'184,"0"0"0,0 0-1,0 0 1,0 1 0,1-1-1,-1 0 1,0 0 0,0 0 0,-1 1-1,1-1 1,0 0 0,0 0-1,0 1 1,0-1 0,-1 0 0,1 0-1,0 1 1,-1-1 0,1 0 0,-1 1-1,1-1 1,-1 0 0,1 1-1,-1-1 1,1 1 0,-1-1 0,0 0-1,-26-10 1588,-39 6-1203,58 5 25,-278 8 4024,-33-2-2207,284-7-2132,19 1-116,1 0 0,0-1 0,0-1 0,-1 0 0,1-1 0,1 0 0,-26-10 0,40 13-159,-1-1 0,0 1 1,0-1-1,0 1 0,1-1 1,-1 1-1,0-1 0,1 1 0,-1-1 1,0 1-1,1-1 0,-1 0 0,1 1 1,-1-1-1,1 0 0,-1 0 0,1 1 1,0-1-1,-1 0 0,1 0 0,0 0 1,0 0-1,-1 1 0,1-1 0,0 0 1,0 0-1,0 0 0,0 0 0,0 0 1,0 1-1,1-2 0,0-2-9,0 1 0,0 1 0,0-1 0,1 0 0,-1 0 0,1 0 0,0 1 1,0-1-1,3-2 0,50-43-456,-54 47 441,116-89-3631,-43 27-6559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8:5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 1364,'0'-2'812,"1"0"-1,-1 1 1,1-1 0,0 0 0,-1 1-1,1-1 1,0 1 0,0-1-1,0 1 1,0-1 0,0 1-1,1 0 1,-1-1 0,0 1-1,0 0 1,1 0 0,-1 0-1,1 0 1,-1 0 0,3-1-1,-2 2-289,1-1 0,0 0 0,0 1 0,0-1 0,0 1-1,0 0 1,0 0 0,-1 0 0,1 0 0,0 1 0,5 1 0,8 3-678,-1 0 0,1 2 1,25 14-1,-13-7 1613,13 2-1408,1-1-1,1-3 0,0-1 1,0-2-1,1-2 0,0-2 1,1-2-1,-1-2 0,52-5 1,-72 6-153,-24-2 100,0 1 0,1-1 0,-1 0 0,0 0 0,1 0 0,-1 0 0,0 1 0,0-1 1,1 0-1,-1 0 0,0 1 0,0-1 0,1 0 0,-1 0 0,0 1 0,0-1 0,0 0 0,0 1 0,1-1 1,-1 0-1,0 1 0,0-1 0,0 0 0,0 1 0,0-1 0,0 0 0,0 1 0,0-1 0,0 0 0,0 1 0,0-1 1,0 1-1,-23 31-122,20-27 137,-49 58 112,4 3-1,2 2 0,4 2 0,2 2 1,-44 112-1,77-165-86,2-1 1,0 1-1,0 0 0,2 0 1,-2 27-1,5-35-353,0 1-1,0-1 0,1 0 1,1 1-1,0-1 1,0 0-1,1 0 1,1 0-1,0-1 0,7 16 1,-9-23-268,0-1 1,0 0 0,0 0-1,1 0 1,-1-1-1,0 1 1,1-1-1,-1 1 1,1-1 0,0 0-1,-1 0 1,1 0-1,0 0 1,0 0-1,-1 0 1,1-1 0,0 0-1,0 1 1,0-1-1,0 0 1,0 0 0,-1-1-1,1 1 1,0-1-1,0 1 1,0-1-1,0 0 1,3-1 0,11-4-2937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0.1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42 1248,'2'-1'844,"-1"-1"-1,0 0 1,0 0 0,0 1-1,0-1 1,0 0-1,0 0 1,0 0 0,-1 0-1,1-1 1,-1 1 0,1 0-1,-1 0 1,0 0-1,0-5 1,0 7-718,0 0 0,0-1 1,0 1-1,0 0 0,0-1 0,-1 1 0,1 0 1,0 0-1,0-1 0,0 1 0,-1 0 1,1 0-1,0-1 0,0 1 0,-1 0 0,1 0 1,0-1-1,0 1 0,-1 0 0,1 0 0,0 0 1,-1 0-1,1 0 0,0 0 0,-1-1 0,1 1 1,0 0-1,-1 0 0,1 0 0,0 0 0,-1 0 1,1 0-1,-1 0 0,-19 11 456,-21 20-445,15-12-107,2 0 1,0 1-1,1 2 0,1 0 1,-25 33-1,45-53-28,1 0-1,-1 0 0,1 0 1,0 1-1,-1-1 0,1 0 1,0 1-1,1-1 0,-1 0 1,0 1-1,1-1 0,-1 1 1,1-1-1,0 1 0,0-1 0,0 1 1,0-1-1,0 1 0,1-1 1,-1 1-1,1 2 0,1-3 4,-1 1-1,1 0 0,0 0 0,0 0 0,0-1 1,0 1-1,1-1 0,-1 0 0,1 1 0,-1-1 1,1 0-1,0-1 0,5 4 0,10 3 30,0-1 0,0-1-1,1-1 1,25 5-1,-34-8-12,59 10 24,1-3 0,107 0 1,-154-13 13,-23 4-55,0 0-1,0 0 1,0 0 0,0 0-1,1 0 1,-1 0-1,0 0 1,0 0-1,0-1 1,0 1 0,0 0-1,0 0 1,1 0-1,-1 0 1,0 0-1,0 0 1,0-1 0,0 1-1,0 0 1,0 0-1,0 0 1,0 0-1,0-1 1,0 1 0,0 0-1,0 0 1,0 0-1,0 0 1,0-1 0,0 1-1,0 0 1,0 0-1,0 0 1,0 0-1,0-1 1,0 1 0,0 0-1,0 0 1,0 0-1,0 0 1,0-1-1,-1 1 1,1 0 0,0 0-1,0 0 1,0 0-1,0 0 1,0 0-1,0-1 1,-1 1 0,-1-1 12,-1-1 0,1 1 1,-1 0-1,1-1 1,-1 1-1,0 0 0,0 1 1,1-1-1,-1 0 0,0 1 1,-3-1-1,-21 0 85,0 1 0,0 2 1,1 0-1,-1 2 0,1 1 0,-1 1 0,1 1 0,-25 10 0,36-11-59,0 1-1,0 0 0,0 1 0,1 0 1,0 1-1,0 1 0,1 0 1,1 1-1,0 1 0,0 0 1,1 0-1,1 1 0,0 0 0,-8 15 1,14-21 3,1 0 1,-1 0 0,2 0-1,-1 0 1,1 1 0,0-1-1,1 1 1,0-1 0,0 1-1,0 0 1,1-1 0,0 1 0,1 0-1,0-1 1,0 1 0,3 8-1,-1-6 56,1 1 0,1-1 0,0 0 0,0-1 0,1 1 0,1-1 0,-1 0-1,1-1 1,1 1 0,9 7 0,7 4 60,1-1 0,1-1 1,0-1-1,2-1 0,0-1 0,55 19 0,-20-10-863,-62-24 181,-30-26-8510,-24-12-1352,27 23 7003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0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426 401 1484,'-11'-13'23655,"-3"26"-24118,7-6 484,0-1 0,-1-1 0,0 1 1,0-1-1,0 0 0,0-1 0,-1 0 0,1 0 1,-12 2-1,0 0 26,-1-1 0,1-1 0,-23 2 0,33-5 67,1 0-1,-1-1 1,0 0-1,1-1 1,-1 0-1,1 0 1,-1-1 0,1 0-1,-12-5 1,17 5-33,0 0-1,-1-1 1,1 1 0,1-1 0,-1 0 0,0 0 0,1 0 0,-1-1-1,1 1 1,0-1 0,0 0 0,0 1 0,1-1 0,0-1 0,-1 1 0,1 0-1,1-1 1,-1 1 0,1-1 0,-2-6 0,-8-34 4,2 0 1,2 0 0,2-1-1,2 0 1,5-79-1,-2 118-642,3-10 1318,0 13-3257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0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0 181 120,'31'-19'6998,"53"-24"-1,40-2 10,3 10-5369,0 8-4155,-114 21-5099,-26 2-143,-2 2 4235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1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 76 32,'12'-12'4660,"0"-1"0,-2 1-1,17-26 1,-20 45-1766,16 33-2043,53 99 134,38 80-656,-107-205-318,-1 1 1,-1-1 0,0 1 0,-1-1-1,0 2 1,-2-1 0,0 0 0,1 29 0,-4-37-6,0 0 0,0-1 0,0 1 1,-1-1-1,0 0 0,0 1 0,-1-1 0,1 0 1,-1 0-1,-1-1 0,1 1 0,-1-1 1,0 1-1,0-1 0,-1 0 0,0-1 1,0 1-1,0-1 0,0 0 0,0 0 0,-1 0 1,-11 5-1,7-4 1,0 0 1,-1-1 0,1 0-1,-1-1 1,0 0 0,0 0-1,0-1 1,0-1-1,0 0 1,0 0 0,-1-1-1,1-1 1,0 0 0,0 0-1,-16-5 1,18 3 16,1 0 0,0 0 1,0-1-1,0 0 0,0-1 0,1 1 1,0-1-1,0-1 0,0 0 1,0 0-1,1 0 0,0-1 0,0 1 1,1-2-1,0 1 0,0 0 0,1-1 1,0 0-1,-6-16 0,0-6 30,1-1 1,1 0-1,2 0 0,1-1 1,-1-41-1,6 51 40,0 1 0,1-1 1,1 0-1,1 1 0,1 0 0,1-1 1,1 2-1,14-34 0,-19 51-72,0 1 0,1-1 0,-1 1 0,0 0-1,1-1 1,0 1 0,0 0 0,-1 0 0,1 0-1,0 0 1,3-1 0,-4 2-12,-1 1-1,1-1 1,0 1 0,0 0-1,0-1 1,0 1 0,0 0-1,0 0 1,0 0 0,0 0-1,0-1 1,0 1 0,0 1-1,0-1 1,0 0 0,0 0 0,0 0-1,-1 0 1,1 1 0,0-1-1,2 1 1,0 2-9,1-1 0,-1 1 0,1 0 0,-1 1 0,0-1 0,0 0 0,0 1 0,0 0 1,-1 0-1,0 0 0,3 5 0,-2-3-59,-1 0 1,0-1 0,0 1-1,0 0 1,-1 0 0,0 0-1,0 0 1,0 0 0,-1 10-1,0-7-496,-1 0-1,-1 0 0,1 0 1,-1 0-1,-1 0 0,-3 8 1,1-5-892,-1-1 1,1 0-1,-2-1 1,-7 12-1,7-13-675,-1-1 0,1 0-1,-1 0 1,-12 9 0,-1-1-1249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1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1315 11 1496,'43'-11'11167,"-1"15"-4527,-33-1-6102,-1 0-1,0 0 1,0 0 0,0 1-1,0 1 1,0-1 0,13 12-1,-9-5-593,0 0-1,-1 0 0,0 2 1,-1-1-1,0 1 1,-1 1-1,-1-1 0,0 2 1,6 15-1,-12-25 65,0 0 0,0 1 0,-1-1 0,0 1 0,0-1 0,0 1 0,-1-1 1,0 1-1,0 0 0,-1-1 0,-1 9 0,2-13-7,0 0 0,0 0-1,-1 0 1,1 0 0,-1 1 0,1-1 0,-1 0 0,1 0 0,-1-1 0,0 1-1,0 0 1,1 0 0,-1 0 0,0 0 0,0-1 0,0 1 0,0 0 0,0-1 0,0 1-1,0 0 1,0-1 0,-2 1 0,1-1-6,0 0 0,-1 0 0,1 0 0,0 0-1,-1 0 1,1-1 0,0 1 0,0-1 0,-1 1 0,1-1 0,0 0-1,0 0 1,0 0 0,0 0 0,-4-3 0,-7-6-54,0-1 1,0 0-1,1-1 1,0 0-1,1-1 1,1 0-1,0-1 1,1 0-1,0 0 0,1-1 1,1 0-1,0-1 1,-6-22-1,13 42 86,-1 0-1,1 0 1,-1-1-1,0 1 1,0 0-1,0 0 1,-1-1-1,1 1 0,-1-1 1,-4 7-1,-27 40 484,25-42-450,0 1-1,-1-2 0,0 0 1,0 0-1,0 0 1,-1-1-1,0 0 1,0-1-1,0 0 1,-1-1-1,-19 5 1,26-7-56,0-1 0,0 0 0,0-1 0,-1 1 0,1 0 0,0-1 0,0 0 0,-1 0 0,1-1 0,0 1 0,0-1 0,-1 0 1,1 0-1,0 0 0,0 0 0,0-1 0,0 0 0,0 1 0,1-2 0,-1 1 0,0 0 0,1-1 0,0 1 0,-1-1 0,1 0 1,0 0-1,1-1 0,-1 1 0,0 0 0,1-1 0,0 0 0,0 1 0,-3-8 0,-6-23 8,-14-61 0,22 78-32,2 16 19,1 1 0,-1-1-1,1 1 1,-1-1 0,1 1 0,-1-1-1,1 1 1,-1 0 0,0-1-1,1 1 1,-1 0 0,1 0 0,-1 0-1,0-1 1,1 1 0,-1 0 0,0 0-1,1 0 1,-1 0 0,0 0 0,1 0-1,-1 0 1,0 0 0,1 0-1,-1 0 1,0 1 0,1-1 0,-1 0-1,1 0 1,-1 1 0,0-1 0,1 0-1,-1 1 1,1-1 0,-1 0-1,1 1 1,-1-1 0,1 1 0,-2 0-1,-31 21 84,27-17-32,-19 9 348,0 0 0,-1-2 1,0 0-1,-55 15 0,-119 16 1960,127-29-1520,-7 3 59,0-4 1,-1-3-1,-153-1 0,231-10-895,-1 1 1,1-1-1,-1 0 1,1 0-1,-1 0 1,1 0-1,0 0 1,0-1-1,-4-1 1,7 2-5,-1 1-1,1 0 1,-1-1 0,1 1 0,-1 0 0,1-1 0,-1 1-1,1-1 1,0 1 0,-1-1 0,1 1 0,0-1 0,-1 1-1,1-1 1,0 1 0,0-1 0,-1 0 0,1 1 0,0-1-1,0 1 1,0-1 0,0 0 0,0 1 0,0-1 0,0 1-1,0-1 1,0 0 0,0 1 0,0-1 0,0 1 0,1-1-1,-1 1 1,0-1 0,0 0 0,1 1 0,-1-1 0,0 1-1,1-1 1,-1 1 0,0-1 0,1 1 0,-1-1 0,1 1-1,-1 0 1,1-1 0,-1 1 0,1 0 0,-1-1 0,1 1-1,-1 0 1,1 0 0,-1-1 0,1 1 0,-1 0 0,1 0-1,1 0 1,-1 0-173,0 0-1,0 0 1,0 0 0,0 0-1,0 0 1,0 0-1,0 1 1,0-1-1,0 0 1,0 1 0,0-1-1,0 1 1,0-1-1,-1 1 1,1-1-1,0 1 1,0 0-1,0-1 1,-1 1 0,1 0-1,0 0 1,-1 0-1,1-1 1,0 1-1,-1 0 1,1 0 0,-1 0-1,0 0 1,1 0-1,-1 0 1,1 2-1,13 32-5193,-6-12 975,-6-17 2836,0-1 0,-1 1-1,1 0 1,-1 0 0,0 0 0,0 6 0,-1 5-1858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2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21 636,'2'4'1041,"2"0"0,-1 0-1,0 0 1,1 0 0,0-1 0,-1 1 0,1-1-1,1 0 1,-1 0 0,8 4 0,-3-4 124,-1 1 0,1-2 0,0 1 0,0-1 0,14 2 0,8-2 801,0-1 0,52-7-1,-44 3-1293,8 1-582,100-10-144,-126 8-2464,1 0 0,27-10 0,-44 12 1134,0 0 0,0 0 0,0 0 0,0-1 1,-1 0-1,1 0 0,7-7 0,-1-2-2427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4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0 169 2028,'10'-19'4315,"1"1"0,0 0 0,20-22 0,19-33 5133,-49 73-9379,0 0 0,-1 0 0,1 0 0,0 0 0,-1 1 0,1-1 0,0 0 0,-1 1 0,1-1 0,0 0 0,-1 1 0,1-1 0,-1 1 0,1-1 1,-1 1-1,1-1 0,-1 1 0,1-1 0,-1 1 0,0 0 0,1-1 0,-1 1 0,0 0 0,1-1 0,-1 1 0,0 0 0,0-1 0,1 2 0,14 26 207,-14-26-130,20 47 251,-2 2 0,-2 1-1,15 81 1,-27-111-377,17 75-20,-5-14 0,4 0 0,38 97 0,-59-180-58,1 1 0,-1-1 1,0 1-1,1-1 0,-1 0 0,0 1 0,1-1 0,-1 1 1,0-1-1,0 1 0,0-1 0,1 1 0,-1-1 1,0 1-1,0-1 0,0 1 0,0-1 0,0 1 0,0-1 1,0 1-1,0-1 0,0 1 0,0-1 0,0 1 1,0-1-1,0 1 0,0-1 0,-1 1 0,1-1 1,0 1-1,0-1 0,-1 0 0,1 1 0,0-1 0,0 1 1,-1-1-1,1 1 0,0-1 0,-1 0 0,1 1 1,-1-1-1,1 0 0,-1 0 0,1 1 0,-1-1 0,-26-4-3948,22 2 3625,-10-3-3079,0-1-1,0-1 1,-26-16-1,-3-2-4151,22 14 4338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4.7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569 136 568,'-28'-10'10900,"-5"-6"-3632,30 14-6795,-1 0 0,1 0 0,0 0 0,0 0-1,0 0 1,0 0 0,0-1 0,1 1 0,-1-1 0,1 0 0,0 0 0,-1 0 0,1 0 0,1 0 0,-3-5-1,4 6-408,0 0 0,0-1-1,0 1 1,1 0 0,-1 0-1,1 0 1,-1 0-1,1 0 1,0 1 0,0-1-1,0 0 1,0 0 0,0 0-1,0 1 1,0-1-1,0 0 1,1 1 0,-1-1-1,1 1 1,-1 0 0,1-1-1,0 1 1,-1 0 0,1 0-1,0 0 1,0 0-1,2 0 1,2-2-70,-1 0 1,1 1-1,0-1 0,0 2 1,0-1-1,0 0 0,11 0 1,-14 2 2,0 0 1,0 0 0,1 0 0,-1 0 0,0 0 0,0 1 0,1 0 0,-1 0 0,0 0-1,0 0 1,0 0 0,0 0 0,0 1 0,0-1 0,-1 1 0,1 0 0,0 0 0,-1 0 0,1 0-1,-1 1 1,2 2 0,-2-2 2,-1 0 0,1 1-1,-1-1 1,0 0 0,0 1 0,-1-1-1,1 1 1,-1-1 0,1 1 0,-1-1-1,0 1 1,-1-1 0,1 1 0,0-1-1,-1 1 1,0-1 0,0 1 0,0-1-1,-3 5 1,-1 3-23,0 0 0,-1-1 0,-1 0-1,1 0 1,-2 0 0,0-1 0,0 0-1,0-1 1,-1 0 0,0 0 0,-1-1 0,0 0-1,-17 9 1,-16 7-1301,-92 33-1,111-47 664,-14 5-2449,-58 14 1,83-25 1441,1-1 1,-1 0-1,0-1 1,0 0 0,0-1-1,0 0 1,0-1 0,-24-6-1,19 2-842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5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1 123 776,'-1'-9'2079,"1"0"1,1 0-1,-1 0 1,1 0-1,1 0 0,0 0 1,0 0-1,1 0 0,0 1 1,0-1-1,8-12 0,-10 20-2029,-1 1 0,1 0 0,0-1 0,-1 1 0,1 0 0,0-1 0,-1 1 0,1 0 0,0 0 0,0 0 0,-1 0 0,1 0 0,0 0 0,0 0 0,-1 0 0,1 0 0,0 0 0,0 0 0,-1 0 0,1 0 0,0 1-1,-1-1 1,1 0 0,0 1 0,-1-1 0,1 0 0,0 1 0,-1-1 0,1 1 0,-1-1 0,1 1 0,-1-1 0,1 1 0,-1-1 0,1 1 0,-1 0 0,1-1 0,-1 1 0,0 0 0,1 0 0,27 39 254,-18-26-24,26 36 87,37 68 0,-67-108-346,-2-4 0,-1-1 0,0 1 0,0-1 0,0 1 0,-1 0 0,3 9 0,-5-15 7,-9-39 154,7 20-206,-1-3-121,1 48 49,3-12-439,-2 0 1,0 0-1,-1 0 1,0 0-1,-8 25 1,8-33 259,0 0 0,-1-1 0,0 1 0,0-1 1,0 0-1,-1 0 0,1 0 0,-1 0 0,-1 0 0,1-1 0,0 0 1,-1 0-1,0 0 0,0-1 0,-11 7 0,12-9-1014,0 0-1,0 0 1,0 0-1,0-1 0,0 0 1,0 1-1,0-1 0,0-1 1,0 1-1,0-1 1,0 1-1,-5-3 0,-6 1-2216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991 152 652,'-5'-2'476,"0"1"0,0 0 0,0 0 0,0 0 0,0 1 1,0 0-1,0 0 0,-1 0 0,1 0 0,0 1 0,0 0 0,0 0 0,0 0 0,0 1 0,-9 4 0,-10 4-45,-42 27-1,42-22 450,18-12-779,-179 111 3088,162-97-2823,0 0 0,1 2 0,1 0 0,1 1 0,-27 36 0,43-50-333,0 0 1,0 1-1,1-1 1,-1 1-1,-3 12 0,7-18-33,-1 0 0,1 1 0,-1-1 0,1 0 0,0 0 0,-1 1 0,1-1 0,0 0 0,0 0 0,0 1 0,0-1 0,0 0 0,1 1 0,-1-1 0,0 0 0,0 0-1,1 1 1,-1-1 0,1 0 0,-1 0 0,1 0 0,0 0 0,-1 0 0,1 1 0,0-1 0,0 0 0,0-1 0,0 1 0,0 0 0,0 0 0,0 0 0,0 0 0,0-1-1,0 1 1,0-1 0,0 1 0,0 0 0,1-1 0,1 1 0,8 1-9,0 1 1,0 1-1,-1-1 0,0 2 0,1 0 1,-1 0-1,-1 0 0,16 13 0,-20-14 11,0 1 0,-1 0 0,0 0 0,0 0-1,-1 1 1,1-1 0,-1 1 0,-1 0-1,1-1 1,-1 1 0,0 1 0,0-1-1,0 0 1,-1 0 0,0 1 0,0 10-1,0-7-9,-1-1 0,0 1 0,0 0 0,-1-1 0,0 1 0,-1 0 0,0-1 0,-1 1 0,0-1 0,0 0 0,-1 0 0,-6 11 0,6-15 7,0 1-1,0-1 1,0 0 0,-1 0 0,0 0-1,0-1 1,0 1 0,-1-1-1,0 0 1,1-1 0,-1 0 0,0 0-1,-1 0 1,1 0 0,-1-1 0,1 0-1,-1-1 1,-9 2 0,-9 1 24,-1-1 0,0-2 0,0-1 1,0 0-1,0-2 0,0-1 0,0-2 1,1 0-1,-1-1 0,1-2 0,1 0 1,0-2-1,0-1 0,-23-14 0,44 24 27,0-2-1,-1 1 0,1 0 0,0-1 0,0 1 0,1-1 1,-1 0-1,0 0 0,1 0 0,0 0 0,0 0 0,0-1 0,0 1 1,0 0-1,1-1 0,-1 0 0,1 1 0,0-1 0,0 0 1,1 0-1,-1 0 0,1 1 0,0-1 0,0 0 0,0 0 0,0 0 1,0 0-1,1 0 0,0 1 0,0-1 0,0 0 0,0 1 1,1-1-1,1-3 0,8-13 130,0 1 0,1 1-1,1 0 1,29-32 0,-11 14-205,209-302-72,-155 214-55,6 2-1863,-116 134-6577,0-1 4254,11-1 1844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5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2298 38 708,'18'-14'5452,"17"-9"10935,-31 60-13944,-4-26-2382,0 0 1,-1-1 0,0 1 0,-1-1-1,-1 1 1,1-1 0,-2 0 0,1 0 0,-1 0-1,-1 0 1,0-1 0,0 1 0,-1-1-1,0-1 1,-1 1 0,0-1 0,0 0 0,-12 10-1,2-5-7,-1 0 1,-1-2-1,0 0 0,0-1 0,-1-1 0,0 0 0,-1-2 0,-24 6 0,-70 14 30,-1-4 0,-142 8-1,-242-10 229,284-16 48,-612-1 2765,826-4-3124,-1 0 0,1 0 1,-1 0-1,1 0 0,-1-1 0,0 1 0,1-1 0,-1 1 1,1-1-1,0 0 0,-1 0 0,-3-3 0,9-4-550,19-3-381,30-7-2208,-26 10-1832,0-2 0,-1 0 0,37-23 1,-44 22 1504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5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2896,'74'-9'11419,"0"-3"-4344,44-6-3216,-2 10-6977,-101 9-84,-38 0-14267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6.3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0 251 116,'3'-3'10787,"3"-5"-5655,12-22-923,-12 16-3802,0 0 0,2 0 0,-1 1 0,2 0 0,0 1 0,0 0 0,14-14 1,-14 18-420,1 1 1,0 0 0,0 0 0,0 1 0,1 0 0,0 1-1,0 0 1,0 1 0,22-6 0,3 1 33,53-6-1,-78 14 8,0 0 0,0 0 0,0 1 0,0 1 0,0 0 0,0 0 0,0 1 0,-1 1 0,17 5 0,-26-8-22,0 1-1,0 0 1,0 0-1,1 0 1,-1 0-1,0 0 0,0 0 1,0 0-1,0 1 1,-1-1-1,1 0 1,0 0-1,0 1 1,-1-1-1,1 0 1,-1 1-1,1-1 1,-1 1-1,0-1 1,1 1-1,-1-1 0,0 1 1,0-1-1,0 1 1,0-1-1,0 1 1,-1-1-1,1 0 1,0 1-1,-1-1 1,1 1-1,-1-1 1,1 1-1,-1-1 1,0 0-1,1 0 0,-2 2 1,-3 6 34,1-1 0,-1 0-1,0 0 1,-10 10 0,-18 15 38,-42 34 0,54-50-23,1 0 1,0 0 0,2 2-1,0 0 1,1 2 0,1 0-1,-25 41 1,39-58 11,0-1 0,1 1 1,-1 0-1,1-1 0,-1 1 0,1 0 0,1 0 1,-1 0-1,0 0 0,1 0 0,0 0 1,0 0-1,0 0 0,0 0 0,1 0 0,-1 0 1,1-1-1,0 1 0,1 0 0,-1 0 1,0 0-1,1-1 0,0 1 0,0-1 0,0 1 1,0-1-1,4 4 0,-1-3 65,1 1-1,-1-1 1,1 0 0,0-1-1,0 1 1,0-1 0,1-1-1,-1 1 1,0-1-1,1 0 1,0 0 0,0-1-1,-1 0 1,1 0 0,9-1-1,192-4 868,-174 1-1747,-1-2 0,1-1 1,-1-2-1,36-13 0,-67 21 504,-1-1 0,0 1 0,1-1 0,-1 1 0,0-1-1,1 0 1,-1 1 0,0-1 0,0 0 0,1 0 0,-1 0 0,0 0 0,0 0 0,0 0 0,1-2-1,-2 2-22,0 1 0,0-1 0,1 1 0,-1-1 0,0 0 0,0 1 0,0-1 0,0 1 0,-1-1 0,1 1 0,0-1 0,0 1 0,0-1 0,0 1 0,0-1-1,-1 1 1,1-1 0,0 1 0,0-1 0,-1 1 0,1-1 0,0 1 0,-1-1 0,1 1 0,-1 0 0,1-1 0,-1 1 0,-24-14-8053,7 9 6173,-6 0-1319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6.6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241 149 512,'-26'3'4109,"-8"-9"5759,33 6-9558,0-1 0,0 1 0,1 0-1,-1-1 1,0 1 0,1-1 0,-1 0-1,0 1 1,1-1 0,-1 1-1,0-1 1,1 0 0,-1 0 0,1 1-1,0-1 1,-1 0 0,1 0-1,-1 1 1,1-1 0,0 0 0,0 0-1,-1 0 1,1-1 0,0 0-160,1-1 0,-1 1 0,1 0 0,-1 0 0,1-1 0,0 1 0,-1 0 1,1 0-1,0 0 0,1 0 0,-1 0 0,0 0 0,3-2 0,4-6 130,0 0 0,1 1 0,0-1-1,1 2 1,12-9 0,-16 13-212,-1 0-1,1 0 1,0 1 0,0 0-1,1 0 1,-1 1 0,0 0-1,1 0 1,0 0 0,-1 1-1,11-1 1,-15 1-66,-1 1 1,0 0-1,0 0 0,0 0 0,0 0 0,0 1 1,0-1-1,0 0 0,0 0 0,0 1 0,0-1 1,0 0-1,0 1 0,0-1 0,0 1 1,0-1-1,0 1 0,0 0 0,-1-1 0,1 1 1,0 0-1,0 0 0,-1 0 0,1-1 1,0 1-1,-1 0 0,2 2 0,-2-1 2,1 1-1,-1-1 0,0 0 1,1 1-1,-1-1 0,0 1 1,-1-1-1,1 1 0,0-1 1,-1 0-1,-1 5 0,-2 4 11,0 1 0,-1-1 0,-11 18 0,2-8-299,-1-1 0,0-1 1,-2 0-1,0-1 0,-20 16 0,22-22-1198,0-1 1,-29 17-1,33-23-123,1 0 0,-1-1-1,0 0 1,0 0 0,-15 2 0,-11-6-4259,15-4 3023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7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0 159 2888,'3'-11'1771,"0"0"1,0 0-1,1 0 0,0 1 0,0-1 0,2 1 0,-1 0 0,1 0 0,1 1 1,13-17-1,-17 23-1390,0 0 0,0 1 0,0-1 0,1 1 0,-1 0 1,1 0-1,-1 0 0,1 0 0,-1 0 0,1 1 0,0 0 0,0 0 0,0 0 1,5-1-1,-5 2-268,0 0 0,0 1 1,0-1-1,0 1 0,0 0 1,0 0-1,0 0 1,0 1-1,-1-1 0,1 1 1,0 0-1,-1 0 0,1 0 1,-1 1-1,0-1 0,6 6 1,3 4 14,-1 1 0,0 0 0,-1 0 0,0 1 0,-1 1 1,-1 0-1,0 0 0,-1 0 0,0 1 0,5 21 0,-7-19-457,-1-1 0,-1 1 0,2 35 0,-5-40-491,0-1-1,-1 1 1,-1-1-1,0 1 0,0-1 1,-5 13-1,-3-7-4596,6-15 2272,4-3 2860,0 0-1,-1 0 0,1 0 0,-1 0 0,1 0 0,0 0 0,-1 0 0,1 0 0,-1 0 0,1 0 0,-1 0 1,1 0-1,0 0 0,-1 0 0,1 0 0,-1 0 0,1 0 0,0 0 0,-1-1 0,1 1 0,0 0 1,-1 0-1,1 0 0,-1-1 0,-2-3-2859,-1-3-437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7.3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1438 66 520,'17'-11'4658,"1"1"0,-1 1 0,31-12 0,-39 18-3298,0 0-1,1 1 0,-1 0 0,0 0 1,16 0-1,-43 22-518,-19-2-759,0-1 0,-2-2 0,-59 16 0,-125 17-47,208-45-32,-506 79 673,355-67 53,-195-6 1,347-9-695,6 0-38,-1 0 0,0-1 0,0 0 0,1 0 0,-1 0-1,-13-5 1,22 6-17,0 0 0,-1 0 0,1 0 0,0-1 0,0 1 0,-1 0-1,1 0 1,0 0 0,0 0 0,-1 0 0,1 0 0,0-1-1,0 1 1,-1 0 0,1 0 0,0 0 0,0 0 0,0-1-1,-1 1 1,1 0 0,0 0 0,0-1 0,0 1 0,0 0-1,0 0 1,0-1 0,-1 1 0,1 0 0,0 0 0,0-1-1,0 1 1,0 0 0,0-1 0,0 1 0,0 0 0,0 0-1,0-1 1,0 1 0,0 0 0,0 0 0,1-1 0,-1 1 0,12-9-823,18-3-856,36-5-3374,72-24-12475,-118 34 14710</inkml:trace>
  <inkml:trace contextRef="#ctx0" brushRef="#br0" timeOffset="1">434 126 2408,'8'0'2301,"0"-1"-1,0 0 1,-1 0-1,1-1 1,11-4-1,37-17 6884,15-5-6271,-35 23-6054,2 10-3562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8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397 172 2556,'-15'-49'15005,"14"44"-14196,1-1 0,-1 1 0,1-1 0,0 0 0,1 1 0,1-9 0,-2 10-778,1 1 0,1-1 0,-1 0 0,1 1 1,-1 0-1,1-1 0,0 1 0,0 0 0,0 0 0,0 0 0,1 0 0,0 0 0,-1 1 0,1-1 0,0 1 0,0 0 0,0-1 0,0 1 0,1 1 0,-1-1 0,0 0 0,1 1 0,7-2 1,0 0-34,0 1 1,0 0 0,0 1-1,0 0 1,0 1 0,0 0 0,13 2-1,-21-1 2,0-1-1,0 1 1,-1-1-1,1 1 0,0 0 1,0 0-1,-1 0 1,1 1-1,-1-1 0,1 1 1,-1-1-1,1 1 1,-1 0-1,2 2 0,-3-2 1,0 0 0,0-1 0,0 1 0,0 0 0,0 0-1,-1 0 1,1-1 0,-1 1 0,1 0 0,-1 0-1,0 0 1,0 0 0,0 0 0,0 0 0,0 0 0,0 0-1,-1 0 1,1 0 0,-1 0 0,1 0 0,-1 0 0,0-1-1,-1 4 1,-1 1 2,-1 1-1,0-1 0,-1 0 1,1 0-1,-1 0 0,-1-1 1,1 0-1,-1 0 1,1 0-1,-2-1 0,1 1 1,-7 2-1,-85 41 22,94-46-22,-144 48 71,43-17-123,105-32 46,1-1-1,-1 1 1,0 0 0,1-1 0,-1 1-1,1-1 1,-1 1 0,1-1 0,-1 1 0,1-1-1,-1 1 1,1-1 0,-1 0 0,1 1-1,0-1 1,-1 0 0,1 0 0,0 1-1,-1-1 1,1 0 0,0 0 0,-1 0 0,1 0-1,0 0 1,-1 1 0,1-1 0,0-1-1,0 1 1,35 10-2,-32-9 1,163 37-136,-161-36 135,-1 0 0,1 0 1,0 1-1,0 0 0,-1 0 0,0 0 0,10 8 0,-14-11 7,0 1 0,0 0 0,0 0-1,0 0 1,0 0 0,0 0 0,0 0 0,0 0-1,0 0 1,0 0 0,-1 0 0,1 1-1,0-1 1,-1 0 0,1 0 0,-1 1 0,0-1-1,1 0 1,-1 1 0,0-1 0,0 1 0,0-1-1,1 0 1,-2 1 0,1-1 0,0 1-1,0-1 1,0 0 0,-1 1 0,1-1 0,-1 0-1,1 1 1,-1-1 0,1 0 0,-1 0 0,0 1-1,1-1 1,-2 1 0,-18 18 361,-1-2 0,-1 0 0,0-2 0,-1 0 0,-1-1 1,0-2-1,-33 14 0,-60 36 634,113-61-1126,1 0 0,0 0 0,-1 0 1,1-1-1,-1 1 0,0-1 1,0 0-1,1 0 0,-1 0 1,0-1-1,0 1 0,0-1 0,0 0 1,-4 0-1,-17-10-4819,5-14-4227,6 10-914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8.6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20 336,'0'0'508,"0"-1"0,0 0 0,1 1 0,-1-1 0,0 0 0,0 0 0,0 1 0,0-1 0,0 0 0,0 0 0,0 1 0,0-1 0,0 0 0,-1 1 0,1-1 0,0 0 0,-5-6 5588,3 6-5588,-12 16 4077,-9 34-3877,18-25-117,1-1 1,1 1 0,2 0 0,0 0-1,1 0 1,5 29 0,-4 22 657,-2 0 0,-15 95 0,10-111-1032,-1-9-94,-1 0 0,-2-1 0,-25 68 0,35-116-127,0 0-1,0-1 1,0 1-1,0-1 1,-1 1-1,1-1 1,0 1-1,-1-1 1,1 1-1,0-1 1,-1 1-1,1-1 1,0 1-1,-1-1 1,1 1-1,-1-1 1,1 0-1,-1 1 1,1-1-1,-1 0 1,1 1-1,-1-1 1,0 0-1,1 0 1,-1 0-1,1 1 1,-1-1-1,0 0 1,1 0-1,-1 0 1,1 0-1,-1 0 1,0 0-1,1 0 1,-2-1-1,-22-14-1130,-14-32-2830,30 30 1780,1-1-1,0 0 1,2 0 0,0-1-1,1 1 1,-3-34 0,-3-6-2565,2 11 1432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8.9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0 348,'-12'21'12361,"-4"3"-4769,-20 29-1961,-28 44-7418,40-56 3769,13-22-1815,-5 9 258,-19 46 1,33-68-366,-1 1-1,1 0 1,0 0 0,0 0 0,1 0-1,0 1 1,0-1 0,1 0 0,0 1 0,0-1-1,1 0 1,2 13 0,-2-17-31,1-1 0,-1 1 0,1 0 0,-1-1 0,1 1 0,0-1 0,0 1 0,1-1 0,-1 0 0,0 0 0,1 0 0,-1 0 0,1 0 1,0-1-1,-1 1 0,1-1 0,0 1 0,0-1 0,0 0 0,0 0 0,0-1 0,6 2 0,7 0 133,1 0 0,31 0 0,-42-2-118,52-2-10,-1-1 1,0-3-1,-1-3 0,0-2 1,0-3-1,-1-2 0,62-26 1,-116 41-103,1 0-1,0 1 1,0-1 0,0 0 0,0 0 0,0 0 0,-1 0 0,1 0 0,0-1 0,-1 1 0,1 0-1,-1-1 1,1 1 0,-1-1 0,1-1 0,-2 2-41,0 1 0,0-1 0,-1 0 0,1 1 0,0-1 0,0 1 0,-1-1 0,1 1 0,-1-1 0,1 1 0,-1-1 0,1 1 0,-1 0 0,1-1 0,-1 1 0,1 0 0,-1-1 0,1 1 0,-1 0 0,1 0 0,-1-1 0,0 1 0,1 0 0,-1 0 0,1 0 0,-1 0 0,0 0 0,1 0 0,-2 0 0,-68-4-8535,64 4 7762,-88 8-10107,57-4 7529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9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569 530 1620,'23'-12'12458,"-3"-12"-5059,12-37-1577,-8 15-3926,-24 46-1891,0 0 0,0-1 0,0 1 0,0-1 0,1 1 0,-1 0-1,0-1 1,0 1 0,0 0 0,1-1 0,-1 1 0,0 0 0,0-1 0,1 1-1,-1 0 1,0-1 0,1 1 0,-1 0 0,0 0 0,1-1 0,-1 1-1,0 0 1,1 0 0,-1 0 0,1 0 0,-1-1 0,0 1 0,1 0 0,-1 0-1,1 0 1,-1 0 0,1 0 0,-1 0 0,0 0 0,1 0 0,-1 0 0,1 0-1,-1 0 1,0 1 0,1-1 0,-1 0 0,1 0 0,-1 0 0,1 1-1,7 21 63,-6 34-25,-4-46-55,0 0-1,-1-1 1,0 0 0,-1 1 0,0-1 0,0 0 0,-1-1 0,-1 1 0,1-1-1,-1 0 1,0 0 0,-1-1 0,-9 8 0,-12 10-791,-1-1 0,-36 21 1,41-29-82,-33 17-1811,47-29 1434,1-1 1,-1 1-1,0-1 1,0-1-1,0 0 1,0 0-1,-12 0 0,16-2 499,0-1-1,0 1 1,-1-1-1,1 0 0,0 0 1,0-1-1,0 1 1,0-1-1,0-1 0,1 1 1,-1-1-1,-6-5 1,6 4 462,0-1 1,0 1 0,1-1 0,0-1 0,0 1-1,0-1 1,-4-8 0,-11-23 597,3 0 0,1-1-1,2 0 1,1-2 0,-9-54 0,-5-8 1058,6 35 474,-10-33 3252,27 83-2406,1-1 0,0 0 0,-1-29 0,4 46-2541,0 0 0,0 0 0,0 0 0,0 0 0,0 0 0,0 0 0,1 0 0,-1 0 0,0 0 0,0 0 0,1 0 0,-1 0 0,0 0 0,1 1 0,-1-1 0,1 0 0,-1 0 0,1 0 1,0 1-1,-1-1 0,1 0 0,0 1 0,-1-1 0,1 0 0,0 1 0,0-1 0,-1 1 0,3-1 0,-1 0 27,0 1 1,0 0-1,0-1 0,1 1 1,-1 0-1,0 0 1,0 1-1,1-1 0,-1 0 1,0 1-1,4 1 1,55 27 1706,-61-29-1861,26 16 402,-1 1-1,-1 1 1,0 1 0,-2 1 0,0 2 0,-1 0 0,33 45 0,-43-51-491,-1 1 0,0 0 0,-2 1 0,0 0 0,0 0 0,-2 1 0,0 0 0,-2 0 0,0 0 0,0 1 0,-2-1 0,-1 1 0,-1 21 0,0-35-307,-1 1-1,1-1 0,-1 0 1,-1 0-1,1 0 1,-1 0-1,0-1 1,-1 1-1,1 0 0,-1-1 1,0 0-1,-1 0 1,1 0-1,-1 0 1,0 0-1,0 0 0,0-1 1,-7 5-1,5-4-915,-1-2 1,1 1-1,-1-1 0,1 1 0,-1-2 0,0 1 0,0-1 1,0 0-1,0-1 0,-1 1 0,1-2 0,0 1 0,-1-1 1,-13-1-1,-2-1-2091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4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928 0 1816,'-7'34'8059,"-11"1"-4143,-31 31-1195,33-46-1182,-13 20-609,-2-2 0,-2 0 0,-72 62 0,104-98-932,-1-1 1,1 1-1,-1 0 1,0-1-1,0 0 1,0 1-1,0-1 1,0 0 0,0 0-1,0 0 1,0-1-1,0 1 1,0 0-1,-1-1 1,1 1-1,0-1 1,0 0-1,-1 0 1,1 0-1,0 0 1,-1 0 0,1 0-1,-3-1 1,2-1-15,1 0 0,0 0 0,0 0 0,0 0 0,0 0 1,1-1-1,-1 1 0,1 0 0,-1-1 0,1 0 0,0 1 1,0-1-1,0 0 0,0 1 0,0-1 0,1 0 0,-1 0 0,1-3 1,-1 5 16,1 0 0,0 0 0,-1 0 0,1 0 0,-1 1 0,1-1 0,-1 0 0,1 0 1,-1 1-1,0-1 0,1 0 0,-1 0 0,0 1 0,0-1 0,0 1 0,1-1 0,-1 1 1,0-1-1,0 1 0,0 0 0,0-1 0,0 1 0,0 0 0,0 0 0,0-1 0,1 1 1,-1 0-1,0 0 0,0 0 0,0 0 0,0 0 0,0 1 0,0-1 0,0 0 0,0 0 1,0 1-1,0-1 0,0 0 0,0 1 0,1-1 0,-3 2 0,-48 22 149,39-17-80,-148 75 782,-143 69-1697,309-165-7239,15-7 4155,32-16-1844,-31 20 3675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09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1451 104 1204,'12'-15'3394,"34"-39"7195,-43 50-9815,0 1-1,1 0 0,-1 0 1,1 0-1,0 0 0,-1 1 1,1-1-1,1 1 1,-1 0-1,0 0 0,9-2 1,-12 4-675,0 0 1,0 0 0,-1 0 0,1 0 0,0 0 0,0-1 0,0 2 0,0-1 0,0 0 0,-1 0-1,1 0 1,0 0 0,0 0 0,0 1 0,0-1 0,-1 0 0,1 1 0,0-1 0,0 1 0,-1-1-1,1 1 1,0-1 0,-1 1 0,1-1 0,0 1 0,-1 0 0,1-1 0,0 2 0,0 0-7,-1 0 0,1-1 1,-1 1-1,1 0 0,-1 0 1,0 0-1,0 0 0,0 0 1,0 0-1,0 0 0,0 0 1,-1 2-1,0 2 20,0 0 0,-1 1 0,0-1 0,0-1 0,-1 1 1,1 0-1,-6 7 0,0-4-34,0-1 0,0 0 0,0 0 0,-1-1 1,-1 0-1,1-1 0,-1 0 0,0 0 0,-20 7 0,-10 2 7,-54 12 0,74-22-60,-118 29 4,-2-6-1,0-6 1,-2-6-1,0-7 1,-257-15-1,371 4-26,-62-8 16,83 9-16,0-1 1,1 1-1,-1-1 1,0-1 0,1 1-1,-1-1 1,1 0-1,0-1 1,-11-7-1,17 11-3,-1-1-1,0 1 1,1-1 0,-1 1-1,1-1 1,-1 0-1,1 1 1,-1-1 0,1 0-1,-1 1 1,1-1-1,0 0 1,0 1 0,-1-1-1,1 0 1,0 0-1,0 1 1,0-1 0,-1 0-1,1 0 1,0 1-1,0-1 1,0 0 0,0 0-1,1 0 1,-1 1-1,0-1 1,0 0 0,0 0-1,1-1 1,21-19-75,36-5-346,-57 25 401,28-8-993,49-9-1,23-7-7859,-94 22 7171,-1 0 1,0 0-1,0-1 1,-1 1-1,1-2 1,4-3 0,1-2-2304,-2 4 938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10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 2208,'44'-11'14708,"12"-3"-8106,-54 13-6731,0 1 1,-1 0-1,1 0 1,-1 0-1,1 0 0,0 0 1,-1 0-1,1 1 1,-1-1-1,1 0 0,-1 1 1,1-1-1,-1 1 1,1 0-1,-1-1 0,1 1 1,-1 0-1,0 0 1,1 0-1,-1 0 0,0 0 1,0 0-1,0 0 1,0 1-1,0-1 0,0 0 1,1 3-1,-1-2-553,-1 0-1,1 0 1,-1 0 0,0 1-1,0-1 1,0 0-1,0 0 1,-1 0 0,1 0-1,0 0 1,-1 0-1,0 1 1,1-1 0,-1 0-1,0 0 1,0-1-1,0 1 1,0 0 0,-1 0-1,1 0 1,0-1-1,-2 3 1,1-2-40,-11 16-2734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11.5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18 428,'-10'-12'5971,"2"6"-9682,6 6 2087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13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229 273 1164,'13'-1'2322,"1"0"-1,0-1 1,-1 0-1,17-5 1,-8 0-648,-2-1 1,25-12-1,-22 9-1145,-1-2 0,-1-1 0,0 0 0,-1-2 0,21-20 0,-37 32-452,0 0 0,0-1 0,0 0 0,-1 0 0,1 0 0,-1 0 0,-1 0 0,1-1-1,-1 1 1,0-1 0,3-8 0,-5 12-56,0 0-1,0 0 1,0 0-1,0 0 0,0 0 1,0 0-1,-1 0 1,1 0-1,-1 1 1,1-1-1,-1 0 1,1 0-1,-1 0 0,0 1 1,0-1-1,0 0 1,0 1-1,0-1 1,-1 1-1,1-1 1,0 1-1,-1 0 0,1 0 1,-1-1-1,1 1 1,-1 0-1,1 0 1,-1 0-1,0 0 1,0 1-1,1-1 1,-1 0-1,0 1 0,0 0 1,0-1-1,0 1 1,0 0-1,1 0 1,-4 0-1,-4-1-20,-1 1 0,1 1 0,-1 0 0,1 0 0,-1 1 0,1 0 0,0 1 0,0-1 0,-15 9 0,-15 2 0,39-9 881,0-5 19,0 0-863,0 1 0,0 0 0,0 0 0,0 0 0,0-1 0,0 1 0,0 0 0,0 0 0,0-1 0,0 1 0,0 0 0,0 0 0,1 0 0,-1-1 0,0 1 0,0 0 0,0 0 0,0 0 0,1-1 0,-1 1 0,0 0 0,0 0 0,0 0 0,1 0-1,-1 0 1,0 0 0,0-1 0,0 1 0,1 0 0,-1 0 0,0 0 0,0 0 0,1 0 0,-1 0 0,0 0 0,0 0 0,1 0 0,-1 0 0,0 0 0,0 0 0,1 0 0,-4 0 381,3 0-262,0 0-152,2 0-2,-2 0 216,-71 2 955,14 6-1161,-1 3-1,-85 27 0,138-36-17,0 0 0,1 0 0,-1 0-1,1 0 1,0 1 0,-1-1 0,1 1-1,0 0 1,1 1 0,-1-1 0,0 1-1,1-1 1,0 1 0,0 0 0,-3 6 0,5-8 4,0 0 1,1 0-1,-1 0 1,1 0-1,-1 0 1,1 0-1,0 0 1,0 0-1,0 0 1,0 0-1,0 0 1,0 0-1,0 0 1,1 1 0,-1-1-1,1 0 1,-1 0-1,1 0 1,0-1-1,0 1 1,0 0-1,0 0 1,0 0-1,1-1 1,-1 1-1,0 0 1,1-1 0,-1 1-1,1-1 1,0 0-1,-1 1 1,1-1-1,0 0 1,0 0-1,0 0 1,-1 0-1,4 0 1,5 4 17,0-1-1,1 0 1,-1 0 0,1-1 0,0-1 0,0 0-1,20 1 1,85-4 148,-7-1-95,-84 4-65,0 2-1,0 0 1,-1 2-1,1 0 1,-1 2-1,-1 0 1,0 2-1,0 1 1,-1 1-1,0 0 1,-1 2 0,0 0-1,33 31 1,-52-42 0,1-1 0,-1 0 0,0 1 0,0-1 0,0 1 0,0 0-1,0-1 1,0 1 0,-1 0 0,1 0 0,-1 0 0,0 1 0,0-1 0,0 0 0,-1 0 0,1 0 0,-1 1 0,1-1 0,-1 0 0,0 1 0,0-1 0,-2 5 0,1-3 9,-2-1 1,1 1-1,0-1 0,-1 0 0,0 0 0,0 0 1,0 0-1,0 0 0,-1-1 0,1 1 0,-1-1 0,0 0 1,0 0-1,-7 3 0,-11 7 17,0 0-1,-1-2 1,-41 14 0,52-21-24,0 0 1,0-1-1,-1-1 1,1 0-1,-1 0 1,1-1-1,-1-1 1,0 0-1,-16-3 1,25 2 6,0 0 1,1 0-1,-1 0 1,0-1-1,1 1 0,-1-1 1,1 0-1,0 0 1,0 0-1,0-1 0,0 1 1,0-1-1,0 1 1,1-1-1,-1 0 0,-2-4 1,2 1 6,-1-1 0,1 1 0,0-1 0,0 0 0,1 0 0,0 0 0,-3-14 0,3 1-37,1 1 0,0-1 1,2 1-1,0-1 0,5-27 0,-6 45-13,1 0 1,-1 0 0,1 0-1,-1 0 1,1 0 0,0 0-1,-1 1 1,1-1 0,0 0 0,0 0-1,0 1 1,1-1 0,0-1-1,-1 3-101,-1-1 0,1 1 0,-1 0 1,1-1-1,-1 1 0,1 0 0,-1 0 0,1-1 0,-1 1 0,1 0 0,-1 0 0,1 0 0,-1 0 0,1 0 0,0 0 0,-1 0 1,1 0-1,-1 0 0,1 0 0,-1 0 0,1 0 0,0 0 0,-1 0 0,1 1 0,-1-1 0,1 0 0,-1 0 0,1 1 0,1 1-582,0-1 0,0 1 0,-1 0-1,1 0 1,-1 0 0,1-1-1,-1 2 1,0-1 0,0 0-1,0 0 1,0 0 0,0 0 0,0 1-1,-1-1 1,1 0 0,-1 1-1,0-1 1,1 1 0,-1 3 0,-3 22-6010,-1-13 3672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1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179 253 1016,'-1'-5'1523,"0"0"1,0-1-1,1 1 1,-1 0-1,1-1 1,1 1-1,0-9 0,15-41 4115,-8 38-4843,0 1-1,0 0 1,2 1-1,13-17 1,-19 27-658,0 0-1,0 1 1,1-1-1,0 1 1,0 0-1,0 0 1,0 1-1,0 0 1,1 0-1,0 0 1,7-3-1,-11 6-110,0-1 0,0 1 0,0 0 1,0-1-1,0 1 0,0 0 0,0 0 0,0 0 0,0 1 0,0-1 0,0 0 0,0 1 0,0-1 0,0 1 0,0 0 0,-1 0 0,1 0 0,0 0 1,0 0-1,-1 0 0,1 0 0,0 0 0,-1 1 0,1-1 0,-1 0 0,0 1 0,1 0 0,-1-1 0,0 1 0,0 0 0,0-1 0,0 1 1,0 0-1,-1 0 0,1 0 0,-1 0 0,1 0 0,-1 0 0,1 3 0,0 3-25,1 1 0,-2 0 0,1-1 1,-1 1-1,-1 0 0,1-1 0,-2 1 0,1-1 0,-1 1 1,0-1-1,-1 1 0,0-1 0,0 0 0,-1 0 0,0-1 0,0 1 1,-1-1-1,0 0 0,0 0 0,-11 11 0,-8 8-906,-2-2-1,0-1 0,-53 37 1,60-47-142,-57 35-4928,68-44 4115,0 0 0,-1-1 0,1 0 0,-14 3 0,7-4-1179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14.0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65 2384,'-11'-50'12443,"11"49"-12213,0 1 0,0-1 0,0 0 0,0 1 0,0-1 0,0 1 0,0-1 0,0 1 0,0-1 0,0 1 0,0-1 0,0 1 0,0-1 0,1 0 0,-1 1 0,0-1 0,0 1 0,1 0 0,-1-1 0,0 1 0,1-1 0,-1 1 0,0-1 0,1 1 0,-1 0 0,1-1 0,-1 1 0,1-1 0,1 1-86,-1 1-1,1-1 1,-1 0-1,1 1 1,-1-1 0,1 1-1,-1 0 1,1-1 0,-1 1-1,0 0 1,1 0 0,-1 0-1,0 0 1,0 0 0,0 0-1,2 2 1,11 11 251,-1 1 1,0 0 0,-1 1-1,0 0 1,-2 1-1,17 33 1,-8-6-178,23 80 0,-34-98-437,-2 0 0,-1 1 0,2 38-1,-7-50-1037,0 0 0,-5 30-1,3-36-561,0 0 0,0 1 0,-1-1-1,-1 0 1,-6 13 0,-5-5-5123,6-10 3700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14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1423 26 1640,'-1'-1'692,"1"0"0,0-1 0,0 1 0,0-1 0,0 1 0,0-1 0,0 1 0,0-1 0,1 1 1,-1 0-1,0-1 0,1 1 0,-1 0 0,1-1 0,0 1 0,1-2 0,-2 3-446,1 0-1,0 0 1,-1 1 0,1-1 0,-1 0 0,1 1-1,-1-1 1,1 0 0,0 1 0,-1-1 0,1 1-1,-1-1 1,0 1 0,1-1 0,-1 1 0,1-1 0,-1 1-1,0 0 1,1-1 0,-1 1 0,0-1 0,0 1-1,1 0 1,18 54 2673,-17-43-2809,-1 0 1,0 1-1,-1-1 0,0 1 1,0-1-1,-2 1 1,1-1-1,-2 0 1,0 0-1,0 0 0,-1 0 1,0 0-1,-11 19 1,7-18-58,-1 0 0,0-1 1,0 0-1,-2-1 0,1 0 1,-1 0-1,-1-2 1,0 1-1,0-1 0,-27 14 1,-33 13 140,-1-4 1,-2-2 0,-125 30 0,-238 29 144,267-65-202,-68 14-340,223-32-291,16-3-1203,29-4-1834,126-41-12206,-119 33 12440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14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 2776,'5'-4'2238,"0"0"0,0 0 0,0 0 0,1 1 0,-1 0-1,10-3 1,37-6 4007,3 11-6987,0 6-4689,-8-1-1574,-16 4-375,-13-4 3868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18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1 176,'-34'22'482,"1"2"0,2 2 0,0 0 1,2 2-1,1 2 0,1 0 0,-38 57 0,-132 254-860,188-324 334,-93 199-1412,67-136 505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19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2314 501 380,'-636'-41'4846,"50"7"-3589,-97-16 4358,569 44-3706,77 4-1029,-87-7 2512,111 7-2783,1 0 0,0-1 0,0 0 0,0-1 0,0 0 0,1-1 0,-17-9 0,26 13-494,1-1-1,-1 1 1,0-1 0,1 0 0,-1 1 0,1-1 0,0 0-1,-1 0 1,1 0 0,0 0 0,0 0 0,0 0 0,0 0 0,1 0-1,-1 0 1,0-1 0,1 1 0,0 0 0,-1 0 0,1-1-1,0 1 1,0 0 0,1-1 0,-1 1 0,0 0 0,1 0-1,-1 0 1,1-1 0,1-3 0,4-8 331,-1 1 0,2-1 0,12-19 0,-9 16 1073,-6 15-1442,0 1 1,1 0-1,-1-1 0,0 2 0,0-1 0,0 0 0,1 1 0,-1 0 0,5 0 0,7-1 1,273-57 359,-101 16-348,104-5 39,-232 41-607,1 3 0,113 8-1,-170-5 325,0 0 0,-1 0 1,1 0-1,-1 1 0,1 0 0,-1 0 0,1 0 1,-1 0-1,1 1 0,-1-1 0,0 1 0,0 0 1,0-1-1,0 2 0,0-1 0,5 5 0,-7-5-72,0 1-1,0-1 1,0 1-1,-1 0 1,1-1 0,-1 1-1,1 0 1,-1-1-1,0 1 1,0 0-1,0-1 1,0 1-1,-1 0 1,1 0-1,-1-1 1,0 1 0,1-1-1,-1 1 1,0-1-1,-1 1 1,1-1-1,0 1 1,-2 1-1,-10 17-2087,-1-1 0,-1 0 0,-1-1 0,0 0 0,-1-1-1,-20 15 1,-2 1-1260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1767 30 1944,'54'-20'7751,"-31"11"-1998,-34 8-1291,-20 2-3327,-698 130 4036,482-78-3825,217-47-1198,-319 71 1353,253-51-1033,-145 60 0,221-78-446,10-5-23,1 1 0,-1 0-1,1 1 1,-1 0 0,1 0-1,1 1 1,-15 11 0,23-17 0,0 1 1,0-1 0,0 0-1,0 0 1,0 0-1,-1 0 1,1 1-1,0-1 1,0 0 0,0 0-1,0 0 1,0 0-1,0 1 1,0-1 0,0 0-1,0 0 1,0 0-1,0 1 1,0-1 0,0 0-1,0 0 1,0 0-1,0 0 1,0 1 0,0-1-1,0 0 1,0 0-1,0 0 1,0 1 0,0-1-1,0 0 1,0 0-1,0 0 1,1 0-1,-1 1 1,0-1 0,0 0-1,0 0 1,0 0-1,0 0 1,1 0 0,-1 1-1,0-1 1,0 0-1,0 0 1,0 0 0,1 0-1,-1 0 1,0 0-1,0 0 1,0 0 0,1 0-1,16 3-36,18-4-257,-29 1-80,55-6-2056,-42 3-1451,-1-1-3493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19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34 179 1652,'-33'29'23352,"51"-30"-23056,53-9 542,397-68-1427,-459 76-274,1-1 1,-1 0-1,1-1 0,-1 0 1,11-6-1,-9 3-1150,-1 0-1,0-1 1,-1 0-1,1-1 1,-2 0-1,13-16 1,-7 6-1546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0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38 788,'-25'-10'3577,"16"5"-1729,0 1 1,-1 0-1,0 1 1,0 0 0,0 0-1,0 1 1,0 0 0,0 1-1,-16 0 1,24 7-172,9 4-983,18 11-372,-21-18-106,20 15-38,0-2 1,2 0-1,0-1 0,0-2 0,43 15 0,149 38-49,-198-61-109,83 17 13,0-5-1,183 6 1,-281-22-31,23 3 22,-18 6 234,-10-7-200,-1 0 1,0 0-1,0 0 1,0-1-1,0 1 0,0 0 1,0 0-1,-1-1 1,0 1-1,1-1 1,-4 4-1,-3 6 61,-56 84 1063,16-27 115,-75 147 0,-54 246-792,149-362-403,4 0 0,-20 185 0,43-262-98,1-14-9,0 0 0,-1 0 0,0 0 0,0 0 0,-1 0 0,0 0 0,0 0 0,-8 15 0,10-23-183,-1 0 1,0-1 0,1 1 0,-1-1 0,0 1-1,1-1 1,-1 0 0,0 1 0,1-1 0,-1 0 0,0 1-1,0-1 1,0 0 0,1 0 0,-1 0 0,0 1-1,0-1 1,0 0 0,1 0 0,-1 0 0,0 0-1,0-1 1,0 1 0,0 0 0,1 0 0,-1 0-1,0-1 1,0 1 0,1 0 0,-1-1 0,0 1-1,1-1 1,-1 1 0,0-1 0,1 1 0,-1-1-1,0 1 1,1-1 0,-1 0 0,1 1 0,-1-2-1,-22-29-8055,-1-17-604,9 19 4566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2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3728,'-13'5'540,"1"0"-1,-1 0 0,1 1 0,0 1 1,0 0-1,1 1 0,0 0 1,-15 14-1,1 2 958,0 1 0,-22 31 0,32-38-1494,6-7 4,0-1-1,1 1 0,0 0 1,0 1-1,1 0 0,1 0 1,0 1-1,-6 20 0,12-32-35,0 0 0,0 1 0,0-1 0,0 0-1,0 1 1,0-1 0,1 0 0,-1 1 0,0-1-1,1 0 1,-1 0 0,1 0 0,-1 1 0,1-1 0,0 0-1,-1 0 1,1 0 0,0 0 0,0 0 0,0 0 0,0 0-1,0 0 1,0-1 0,0 1 0,0 0 0,0 0-1,0-1 1,1 1 0,-1-1 0,0 1 0,0-1 0,1 0-1,-1 1 1,0-1 0,1 0 0,-1 0 0,0 0 0,0 0-1,1 0 1,-1 0 0,3 0 0,57-6-4648,-61 6 4559,22-5-4455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3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36 363 5372,'29'-47'5713,"18"-27"-1120,-37 60-4171,0 1 0,1-1 1,1 2-1,0-1 0,23-16 1,87-77-136,-77 66 860,-45 39-1088,-27 18 216,-21 14-228,1 2-1,-67 61 1,101-82-42,1 0 1,0 2 0,0 0 0,1 0-1,1 1 1,1 0 0,0 0 0,1 1-1,0 0 1,1 1 0,1 0 0,-6 27 0,11-39-1,0 0 1,1 1 0,-1-1 0,1 0-1,0 0 1,0 0 0,1 1 0,-1-1 0,1 0-1,0 0 1,1 0 0,-1 0 0,1 0 0,0 0-1,0-1 1,1 1 0,-1-1 0,1 1 0,0-1-1,0 0 1,1 0 0,-1 0 0,8 6 0,-4-5-1,0-1 0,1 0 1,-1 0-1,1-1 1,0 0-1,-1 0 1,1-1-1,0 0 1,0 0-1,1-1 0,-1 0 1,0-1-1,0 0 1,11-1-1,-2 1 5,0-1 0,0-1 0,0-1-1,-1-1 1,1 0 0,-1-1 0,0-1 0,0 0 0,0-1-1,-1-1 1,0 0 0,-1-1 0,1-1 0,22-20 0,-31 18-67,-16 10 38,-14 8 25,-4 4-20,0 2-1,1 1 1,1 1 0,-34 24-1,49-31 23,0 1 0,1 1-1,0 0 1,0 0 0,1 1 0,0 0-1,1 0 1,0 1 0,1 0 0,0 1-1,1-1 1,-6 16 0,10-23 41,1 1 0,-1-1 0,1 1 0,1 0 0,-1-1 0,1 1 1,-1-1-1,1 1 0,1 0 0,-1-1 0,1 1 0,0 0 0,0-1 0,0 1 0,0-1 0,1 1 1,0-1-1,-1 0 0,6 7 0,-3-5-13,1-1-1,0 1 1,1-1 0,0 0-1,-1 0 1,1-1 0,1 1 0,-1-2-1,1 1 1,-1-1 0,10 4 0,9 1-18,0 0 0,1-2 0,0-1 0,0-1 0,49 1 0,-17-5 11,-1-3 0,0-2 0,81-18 0,-103 14-1615,55-21 0,-90 30 1452,12-6-1662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4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40 852,'-9'0'13738,"-8"-7"-10052,-21-14-6271,29 15 4046,9 6-1460,0 0-1,-1-1 1,1 1 0,0-1-1,-1 1 1,1-1-1,-1 1 1,1 0 0,-1-1-1,1 1 1,-1 0-1,1-1 1,-1 1 0,1 0-1,-1 0 1,1 0-1,-1-1 1,1 1 0,-1 0-1,0 0 1,1 0-1,-1 0 1,1 0 0,-1 0-1,1 0 1,-1 0-1,0 0 1,1 1-1,-1-1 1,1 0 0,-1 0-1,1 0 1,-1 1-1,1-1 1,-1 0 0,1 0-1,-2 1 1,7 22 7,1 1 209,-6-14-210,0-1 1,-1 1 0,0-1 0,0 1 0,-1-1 0,0 0 0,-1 0 0,0 0 0,-1 0-1,0 0 1,0 0 0,0-1 0,-1 0 0,-1 0 0,0 0 0,0-1 0,0 0 0,-9 8-1,-1 0-813,-1 0 0,-28 19 0,-37 14-4997,54-35 799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4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18 420 408,'-4'-139'12703,"-9"-118"-5653,14 235-6800,-1 22-238,0 0 0,0-1 0,0 1 0,1 0 0,-1 0 0,0 0-1,0 0 1,0 0 0,0 0 0,1 0 0,-1 0 0,0 0 0,0 0 0,1 0 0,-1 0 0,0-1 0,0 1 0,0 1 0,1-1 0,-1 0 0,0 0-1,0 0 1,1 0 0,-1 0 0,0 0 0,0 0 0,0 0 0,1 0 0,-1 0 0,0 0 0,0 0 0,0 1 0,0-1 0,1 0 0,-1 0 0,0 0-1,0 0 1,0 1 0,0-1 0,0 0 0,0 0 0,1 0 0,-1 1 0,25 36 848,-15-20-1022,21 28 278,74 118-1048,-93-142-342,-2 0 1,0 0 0,-2 1-1,0 0 1,-2 1 0,5 24-1,-8-17-3249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4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1107 48 5665,'-1'-1'257,"0"1"1,1-1-1,-1 0 1,0 1 0,1-1-1,-1 0 1,1 1-1,-1-1 1,1 0 0,0 0-1,-1 1 1,1-1-1,0 0 1,-1 0 0,1 0-1,0 0 1,0 0 0,0 1-1,0-1 1,0 0-1,0 0 1,0 0 0,0 0-1,0 0 1,0 0-1,1 1 1,-1-1 0,0 0-1,0 0 1,1 0-1,-1 0 1,1-1 0,1 1-64,0-1 0,0 1 0,0-1 0,0 1 0,0 0 0,0 0 0,1 0 0,-1 0 0,0 0 0,0 0 0,5 0 0,2-1-88,-1 0 0,0 1 0,0 1 0,1 0 0,-1 0 0,16 2 0,-22-2-63,1 0 1,-1 1 0,0-1 0,0 1 0,1 0 0,-1-1-1,0 1 1,0 0 0,0 0 0,0 0 0,0 0 0,0 1-1,0-1 1,-1 1 0,1-1 0,0 1 0,-1-1 0,1 1-1,-1 0 1,1 0 0,-1 0 0,0 0 0,0 0 0,0 0-1,0 0 1,0 0 0,0 0 0,-1 1 0,1-1 0,-1 0-1,0 0 1,1 1 0,-1-1 0,0 0 0,0 1-1,-1-1 1,1 0 0,0 0 0,-1 1 0,1-1 0,-1 0-1,0 0 1,0 0 0,0 0 0,0 1 0,-1 1 0,-4 6 59,0 0 1,0-1-1,-1 1 0,-1-1 1,0-1-1,0 1 1,-18 13-1,-8 2 19,0-3 0,-1 0 0,-1-3 0,-44 17 0,-156 45 210,230-79-332,-454 110 99,260-85-3355,196-25 2713,-29 1-1036,20-5-2845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5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0 125 2676,'13'-11'6533,"-4"1"-2513,0 0-2212,0 0-700,-3 0-779,5-2-193,3 2-100,1-2-8,3 2-52,4 2-309,2-1-851,2 3-552,9 0-1808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5.7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58 143 2564,'-31'-37'10560,"27"30"-9832,0 0 0,1 0 0,0-1 0,0 1-1,1-1 1,0 1 0,-1-13 0,1-14 6981,26 76-5894,31 108-1174,26 58 89,10 18-362,-68-162-252,-22-63-71,14-17-13665,-8 8 9162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7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354 95 980,'28'-23'8537,"11"-14"-4042,-3 3-3010,-35 33-1044,18 25 433,-18-21-862,0 0 0,0 1 1,0-1-1,-1 0 0,1 1 0,-1-1 0,0 1 0,0-1 0,0 1 0,0-1 1,-1 0-1,0 1 0,1-1 0,-1 1 0,0-1 0,-1 0 0,1 0 0,-2 3 1,0 0-23,-1-2 1,0 1 0,0 0 0,0-1 0,0 0 0,-1 1-1,0-2 1,0 1 0,-7 4 0,-10 3-218,0-1 1,-1 0-1,-45 11 1,67-21 211,-35 10-179,-68 9 0,92-18 177,0 0-1,0 0 0,0-1 1,0-1-1,0 0 1,0 0-1,0-2 0,0 1 1,-19-8-1,24 7 410,21 8-111,25 13 32,-15-2-84,0 1 1,-1 0-1,-1 2 0,-1 1 1,0 0-1,21 29 0,-28-30-1009,0 1-1,-1 1 1,-2 0-1,15 36 1,-11-20-2022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1620,'4'12'6989,"8"11"-3672,0 0-1167,-4 5-289,-1 0 0,6 57 0,-5-25-934,0-20-674,15 40 0,-13-49-256,-1 1 1,7 55-1,-15-85 11,-1 0 1,0 0-1,0 0 1,0 0-1,0 0 0,0 0 1,-1 0-1,1 1 1,-1-1-1,1 0 0,-1 0 1,0 0-1,1 0 1,-1 0-1,0-1 0,0 1 1,-1 0-1,1 0 1,0-1-1,-1 1 0,1 0 1,-1-1-1,1 0 1,-4 3-1,1-2 8,0 0 0,0 0 0,-1-1-1,1 1 1,-1-1 0,1 0 0,-1 0 0,1-1 0,-1 1-1,0-1 1,-4 0 0,-5-1 18,0-1 0,1 1 0,-1-2 0,1 0 0,-1-1 0,1 0 0,-14-7 0,19 7-39,1-1 0,-1 0 0,1 0 0,0-1 0,0 1 0,0-2 0,1 1 0,0-1 0,0 0 0,0 0 0,1 0 0,0-1 1,1 0-1,-5-11 0,5 7-50,0 0-1,1 0 1,0-1 0,1 1 0,0-1 0,2 1 0,-1-1 0,1 1 0,4-25 0,-3 21-130,2 0 1,0 0-1,1 0 1,1 0-1,10-23 1,-13 34 165,0 1 0,0 0 0,0 1 0,1-1 0,0 0 0,0 1 0,0-1 0,0 1 0,0 0 0,0 0 0,1 0 0,0 1 0,0-1 0,-1 1 0,1 0 0,0 0 0,1 0 0,-1 0 0,0 1 0,1 0 0,-1 0 0,0 0 0,1 0 0,-1 1 0,6-1 0,-3 2 19,0-1 0,1 1 0,-1 1 0,0-1 1,0 1-1,0 0 0,0 1 0,0 0 0,0 0 0,11 7 0,-16-9 3,0 1 0,0-1 0,0 0 0,-1 1 0,1-1 0,0 1 0,-1-1-1,1 1 1,-1 0 0,0 0 0,1 0 0,-1 0 0,0 0 0,0 0 0,0 0 0,-1 0-1,1 0 1,0 0 0,-1 0 0,1 1 0,-1-1 0,0 0 0,0 0 0,0 1-1,0-1 1,0 0 0,0 0 0,-1 0 0,1 1 0,-1-1 0,1 0 0,-1 0-1,0 0 1,0 0 0,0 0 0,0 0 0,0 0 0,-3 3 0,-5 6 181,0 0 1,0-1 0,-1 0-1,0 0 1,-1-1 0,-15 9-1,-78 43 1305,32-20-378,55-31-953,2 2 0,-1-1 0,1 2 0,1 0 1,0 1-1,1 0 0,1 1 0,0 0 0,-11 21 0,-12 24 15,25-41-144,0-1 1,-2 1 0,-19 23-1,15-25 102,0 0 0,-2-2 0,1 0-1,-2-1 1,-34 21 0,43-29-76,-1-1 0,1 0 1,-1-1-1,0 0 0,0-1 0,0 0 1,-1 0-1,1-1 0,0-1 0,-1 0 1,0-1-1,1 0 0,-19-2 0,29 2-85,1 0 0,-1-1-1,0 1 1,1 0-1,-1 0 1,0 0-1,1-1 1,-1 1-1,0 0 1,1 0-1,-1-1 1,1 1-1,-1-1 1,1 1-1,-1-1 1,1 1-1,-1 0 1,1-1-1,-1 0 1,1 1-1,0-1 1,-1 1 0,1-1-1,0 1 1,0-1-1,-1 0 1,1 1-1,0-1 1,0 0-1,0 1 1,0-1-1,-1 0 1,1-1-1,10-28-2379,27-24-2341,-23 36 211,-1 1 1,16-32-1,-17 24 1042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7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 5657,'18'-32'8542,"13"3"-6422,-23 23-2133,1 0 0,0 0 0,0 1 1,0 1-1,17-7 0,-25 10 14,1 1 1,-1-1-1,1 1 0,-1-1 1,0 1-1,1-1 0,-1 1 1,1 0-1,0 0 0,-1-1 1,1 1-1,-1 0 0,1 1 1,-1-1-1,1 0 0,-1 0 0,1 1 1,-1-1-1,1 1 0,-1-1 1,1 1-1,-1-1 0,0 1 1,1 0-1,-1 0 0,0 0 1,0 0-1,0 0 0,1 0 0,-1 0 1,0 0-1,0 0 0,-1 0 1,1 1-1,0-1 0,0 0 1,0 1-1,-1-1 0,1 1 1,-1-1-1,1 0 0,-1 1 1,0-1-1,1 1 0,-1 0 0,0-1 1,0 4-1,0 1-178,0 0 1,-1 1-1,0-1 0,0 0 0,0 1 0,-1-1 1,1 0-1,-2 0 0,1 0 0,-5 7 1,-29 39-2370,-7-4-4899,18-24 4251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7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4 207 5689,'-2'-45'5094,"1"29"-4366,0 0-1,1-1 0,1 1 0,0 0 1,1 0-1,1 0 0,5-17 1,-8 32-689,0 0 1,0 0-1,1 1 1,-1-1-1,0 0 1,1 0-1,-1 1 1,1-1-1,-1 0 1,1 1-1,-1-1 1,1 0-1,-1 1 1,1-1 0,0 1-1,-1-1 1,1 1-1,0-1 1,0 1-1,-1-1 1,1 1-1,0 0 1,0-1-1,-1 1 1,1 0-1,0 0 1,0 0-1,0 0 1,1 0 0,0 0-3,0 0 1,0 1-1,-1 0 1,1-1 0,0 1-1,0 0 1,0 0 0,-1 0-1,1 0 1,-1 1 0,1-1-1,1 2 1,33 42 220,-22-20-802,-1 2 0,18 53 1,-8 13-5615,-20-65 68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8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970 482 1176,'-7'-1'12947,"-3"6"-7296,-15 17-5591,-6 4 115,0-8-87,-2-1-1,-1-2 1,0-1 0,-59 16-1,-149 22-154,229-50 76,-215 33-1828,74-24-5215,120-11 634</inkml:trace>
  <inkml:trace contextRef="#ctx0" brushRef="#br0" timeOffset="1">450 298 3760,'35'-22'7033,"-6"0"-4281,2 1-1016,-5-1-123,1 2-385,-1-2-464,-2 0-212,1 3-228,-3 1-272,2 0-76,-2 0 32,0 2 20,0 2-168,-5 3-876,-1-1-584,-3 4-489,-2 2-127,-2 0-2172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8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78 6233,'-7'-22'7921,"7"-7"-4961,0 28-2891,0 0 0,0 0 0,0 0 0,0 0 0,1 0 0,-1 0 0,0 0 0,0 0 0,1 0 0,-1 0 0,1 0 0,-1 0 0,1 0 0,-1 0 0,1 0 0,-1 0 0,1 0 0,0 0 0,0 1 0,-1-1 0,1 0 0,0 0 0,0 1 0,0-1 0,0 1 0,0-1-1,0 1 1,0-1 0,0 1 0,0 0 0,0-1 0,0 1 0,0 0 0,0 0 0,0 0 0,0-1 0,0 1 0,1 0 0,-1 1 0,0-1 0,0 0 0,1 0 1,1 2 34,-1-1 0,0 1 0,0-1 1,1 1-1,-1 0 0,0 0 0,0-1 1,-1 1-1,1 1 0,0-1 0,-1 0 1,1 0-1,-1 1 0,0-1 0,1 3 1,17 44 180,-16-38-175,13 42 103,-2 0-1,8 72 1,-9-24-2864,-4-26-2431,-4-43 1590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9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1 155 4644,'27'-45'8295,"1"-29"-3751,-16 39-2870,-6 101 2417,-7 8-4154,4 1-1,16 102 1,-12-139-2194,-2 1 0,-1-1-1,-2 60 1,-6-53-1423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9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30 109 904,'-2'-1'644,"0"0"-1,-1-1 1,2 1 0,-1-1-1,0 1 1,0-1-1,0 0 1,1 1 0,-1-1-1,1 0 1,-1 0-1,1 0 1,0 0 0,0-1-1,0 1 1,0 0 0,0 0-1,0-5 1,0 5-478,1-1-1,0 1 1,0 0 0,0-1 0,1 1 0,-1-1-1,1 1 1,-1 0 0,1 0 0,0-1 0,0 1-1,0 0 1,0 0 0,0 0 0,0 0 0,2-3 0,-1 3-161,0 0 0,0-1 1,0 1-1,0 0 0,1 0 1,-1 0-1,1 1 0,-1-1 1,1 1-1,0-1 0,-1 1 1,1 0-1,0 0 0,0 0 1,0 0-1,0 0 0,0 1 1,0-1-1,0 1 0,0 0 0,0 0 1,0 0-1,0 0 0,0 1 1,0-1-1,0 1 0,0 0 1,0 0-1,0 0 0,3 2 1,-2-2-6,-1 1 1,1 0-1,-1 0 1,0 1-1,1-1 1,-1 1-1,0 0 1,-1-1-1,1 1 0,0 1 1,-1-1-1,0 0 1,1 0-1,-2 1 1,1 0-1,0-1 1,0 1-1,-1 0 1,0-1-1,0 1 1,0 0-1,0 0 1,-1 0-1,0 0 0,1 0 1,-2 0-1,1 0 1,0 0-1,-1 0 1,1 0-1,-1 0 1,0 0-1,-1 0 1,-2 6-1,0 1-305,-1-1 0,0 0 0,0-1 1,-1 1-1,-8 9 0,6-9-1029,0-1-1,-1 1 1,-16 12 0,-8 2-5225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29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47 277 7701,'-8'-28'2720,"-23"-89"2440,28 106-4689,1-1-1,1 1 0,0-1 0,1 0 0,0 0 0,0 0 0,5-20 0,-5 31-408,0 0-1,0 1 1,0-1-1,0 0 1,0 0-1,1 1 1,-1-1-1,0 0 1,0 0-1,1 1 1,-1-1-1,0 0 1,1 1-1,-1-1 1,1 0-1,-1 1 1,1-1-1,-1 1 1,1-1-1,-1 1 1,1-1-1,0 1 1,-1-1-1,1 1 0,0 0 1,-1-1-1,1 1 1,0 0-1,1-1 1,-1 2-16,0-1 0,0 0 0,0 1 0,0-1-1,0 1 1,0 0 0,0-1 0,0 1 0,0 0 0,0 0 0,0-1 0,0 1 0,0 0 0,0 0-1,-1 0 1,2 1 0,21 44 122,20 144-2514,-39-165 294,-2 1 0,-1-1 0,-2 27 0,-1-26-2716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30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579 307 3148,'-2'-15'5999,"-3"-2"1963,5 17-7855,-1 0 1,0 0 0,1 1-1,-1-1 1,1 0-1,-1 0 1,1 0 0,-1 0-1,1 1 1,-1-1-1,1 0 1,-1 0 0,1 1-1,-1-1 1,1 0-1,-1 1 1,1-1-1,-1 1 1,1-1 0,0 0-1,-1 1 1,1-1-1,0 1 1,-1-1 0,1 1-1,0-1 1,0 1-1,0-1 1,-1 2 0,-6 6-28,-1 1 0,0-2 1,0 1-1,0-1 1,-1 0-1,0-1 1,-1 0-1,0 0 1,1-1-1,-19 7 1,-15 3-259,-54 13 0,78-24 101,13-2-30,-139 33-2949,49-17-2250,57-13-649</inkml:trace>
  <inkml:trace contextRef="#ctx0" brushRef="#br0" timeOffset="1">27 143 4196,'33'-14'6861,"-2"2"-3933,2 0-1200,-5 0-823,1 0-501,-5 0-308,0 1-108,-2 1 28,-2-2-40,2 2-368,-4 2-941,-3 0-523,3 2-1068,-5 2-6313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31.0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3288,'26'-38'8401,"-4"-3"-4089,18-27 1116,-38 71-5226,-1-1-1,1 0 1,0 1-1,0-1 0,-1 1 1,0 0-1,1-1 1,-1 1-1,1 5 1,0-4-19,16 46 200,-2 1 0,-2 1 1,13 90-1,-18-56-2501,-2 134-1,-8-192 105,-1-1 0,-1 0-1,-10 41 1,0-25-4467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31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79 5372,'-1'-5'790,"-1"0"-1,1 0 1,0 0-1,0 0 0,1-1 1,0 1-1,0 0 0,0 0 1,0 0-1,2-7 0,-2 11-721,0 1-1,0-1 1,1 0 0,-1 0-1,0 0 1,1 1-1,-1-1 1,0 0-1,1 1 1,-1-1-1,1 0 1,-1 1 0,1-1-1,-1 0 1,1 1-1,-1-1 1,1 1-1,0-1 1,-1 1-1,1-1 1,0 1-1,0 0 1,-1-1 0,1 1-1,1-1 1,0 1 17,0 1 0,0-1 1,0 1-1,0-1 0,-1 1 1,1-1-1,0 1 0,0 0 1,-1 0-1,1 0 0,-1 0 1,1 0-1,-1 0 0,1 0 1,-1 1-1,3 2 0,7 8 483,0 1-1,0 0 1,-1 1-1,-1 0 1,14 30-1,30 86 1033,-37-88-1384,84 239 66,29 70-724,-24-128-6124,-80-182 2317,1-4-4883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408 260 516,'-1'0'325,"0"-1"-1,1 1 1,-1 0-1,1-1 1,-1 1 0,1-1-1,-1 1 1,1-1-1,-1 1 1,1-1 0,-1 1-1,1-1 1,0 1-1,-1-1 1,1 1 0,0-1-1,0 0 1,-1 1-1,1-1 1,0 1 0,0-1-1,0 0 1,0-1-1,3-20 2613,18-23-2567,-16 37 195,-3 3-531,10-18 68,1-1-1,31-41 1,-42 61-101,1 0-1,0 0 0,0 0 0,1 0 1,-1 1-1,1 0 0,0 0 0,0 0 1,0 0-1,0 0 0,0 1 1,0 0-1,1 0 0,-1 0 0,1 0 1,0 1-1,-1 0 0,1 0 0,0 0 1,0 0-1,0 1 0,0 0 1,8 0-1,-10 2 24,-1-1 1,1 0-1,-1 0 0,0 1 1,1 0-1,-1-1 0,0 1 1,0 0-1,0 0 1,-1 0-1,1 0 0,0 0 1,-1 0-1,1 1 1,-1-1-1,0 1 0,0-1 1,0 1-1,0-1 0,0 1 1,0-1-1,-1 1 1,1 0-1,-1 0 0,0-1 1,0 1-1,0 0 0,-1 4 1,1 7 217,-1-1 1,0 1-1,-1-1 1,-5 19-1,2-14 270,-1 0 1,-1 0-1,-1 0 0,0-1 0,-1 0 0,-1-1 0,-1 0 1,0-1-1,-1 0 0,-1 0 0,-21 18 0,25-25-397,0-1 0,0-1-1,-1 0 1,1 0 0,-1-1-1,-1 0 1,1 0 0,-1-1-1,0-1 1,1 0 0,-2 0-1,1-1 1,0-1 0,0 0-1,0 0 1,-1-1 0,1-1-1,0 1 1,-1-2 0,-15-3-1,-32-16-135,49 16 24,-1 1 0,1 0 0,-1 1 0,0 0 0,0 0 0,0 2 0,0-1 0,0 1 0,-13 1 0,20 0 36,1 1 0,-1 0-1,0 1 1,0-1 0,0 1-1,1 0 1,-1 0 0,1 0 0,-1 0-1,1 0 1,0 1 0,0-1 0,0 1-1,0 0 1,0 0 0,1 0 0,0 0-1,-1 1 1,1-1 0,0 1-1,0-1 1,1 1 0,-1 0 0,1 0-1,0-1 1,-1 7 0,0-2-491,1 0 0,-1-1-1,2 1 1,-1 0 0,2 13 0,3 7-4749,6-5-3720,-8-19 5815,0 2 163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31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0 211 5861,'25'-30'5575,"9"-16"-2152,4-5-1901,-36 49-1357,1 0 0,0-1 0,0 1 0,0 0 0,0 1 0,0-1 0,0 0 0,0 1 0,1 0 0,-1-1 0,0 1-1,1 1 1,-1-1 0,1 0 0,4 1 0,64-1 1485,-38 2-1085,269-30 1288,-125 9-2693,1 11-5776,-161 8 3975,-2 0-1665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32.3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1 104 2520,'5'-16'5005,"-3"7"-3507,1 0 1,0 1-1,1-1 1,0 1 0,0-1-1,6-7 1,-9 15-1399,1-1 1,-1 0 0,1 1-1,-1-1 1,1 1 0,0 0-1,0 0 1,-1 0 0,1-1-1,0 2 1,0-1 0,0 0-1,0 0 1,0 1 0,0-1-1,1 1 1,-1-1 0,0 1-1,0 0 1,0 0 0,0 0-1,0 0 1,1 0 0,-1 1-1,0-1 1,0 1 0,0-1-1,0 1 1,0 0 0,0-1-1,2 3 1,21 9 456,-2 1 0,0 1 0,28 23 0,28 17 163,-19-18-677,1-3 1,2-3-1,1-2 0,1-3 0,1-3 0,1-3 0,1-3 0,0-3 1,1-3-1,80 1 0,-122-9-21,0-2 0,0-1 0,0-1 0,0-1 0,51-14 1,-74 14 24,-19 3 7,-24 8 200,15 3 80,0 2-1,1 0 1,1 1 0,0 1-1,1 1 1,-28 28 0,-104 124 448,71-66-873,-122 202-1,153-210-3298,5 0-3384,33-53 661,10-28-2204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32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0 151 4484,'30'-56'8112,"20"-24"-3512,-50 79-4527,1 0 0,-1 0-1,1 1 1,-1-1 0,1 0-1,-1 0 1,1 1 0,-1-1 0,1 0-1,0 0 1,-1 1 0,1-1-1,0 1 1,0-1 0,-1 1 0,1-1-1,0 1 1,0-1 0,0 1-1,0 0 1,0 0 0,-1-1-1,1 1 1,0 0 0,0 0 0,0 0-1,0 0 1,0 0 0,0 0-1,0 0 1,2 0 0,-2 2-23,1-1 1,0 0-1,-1 1 1,1-1-1,-1 1 1,0-1 0,1 1-1,-1 0 1,0 0-1,0-1 1,0 1-1,0 0 1,1 3-1,3 9-4,0 1 0,4 28 1,12 74 1105,5-1 0,5-1 0,49 117 1,-80-230-1114,1 0 0,-1-1 0,1 1 0,0 0 0,0-1 0,-1 1 1,1-1-1,0 1 0,1-1 0,-1 1 0,0-1 0,0 0 0,1 0 1,-1 1-1,0-1 0,1 0 0,-1 0 0,1 0 0,-1 0 0,1-1 1,0 1-1,-1 0 0,1-1 0,0 1 0,0-1 0,-1 0 0,1 1 1,0-1-1,0 0 0,0 0 0,-1 0 0,1 0 0,0 0 0,0-1 1,0 1-1,-1-1 0,1 1 0,0-1 0,-1 1 0,1-1 0,3-2 1,7-4-60,-1 0 1,0-1 0,0 0 0,16-17-1,-11 12 123,302-280-1168,-119 86-5938,-167 170 3372,-10 4-653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36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129 120 1896,'-40'-10'10853,"-14"-22"-7777,37 22-1576,0-1 686,17 11-2170,0-1 0,0 1 0,0-1 0,0 1 0,0-1 0,0 1 0,1 0 0,-1-1 0,0 1 1,0-1-1,0 1 0,1-1 0,-1 1 0,0 0 0,1-1 0,-1 1 0,0 0 0,1-1 0,-1 1 0,0 0 0,1-1 0,-1 1 0,1 0 0,-1 0 0,1 0 0,-1-1 0,1 1 0,-1 0 1,0 0-1,1 0 0,-1 0 0,1 0 0,-1 0 0,1 0 0,-1 0 0,1 0 0,-1 0 0,1 0 0,-1 0 0,1 0 0,75-16 466,0 3-1,1 4 1,121 0 0,89 24-6856,-244-13-708,-32-2 2190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36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0 2928,'-22'20'4529,"2"-2"-625,0 0-2444,7-4-576,2-1-168,0-1-12,5-2-308,-1-2-204,3-2 212,8 2-444,0-4 144,5 0-628,7 0-936,-5-2-384,2-2-1848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36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8073,'4'-48'5973,"6"-25"-1927,-10 72-3969,0 0 0,0 0 0,0 0 0,1 0 0,-1 0 0,1 0 0,-1 0 0,0 0-1,1 1 1,0-1 0,-1 0 0,1 0 0,-1 0 0,1 0 0,0 1 0,0-1 0,0 0-1,-1 1 1,1-1 0,0 0 0,0 1 0,0-1 0,0 1 0,0 0 0,0-1 0,1 1 0,1-1-11,0 1 1,-1 0 0,1 0 0,0 0 0,0 0 0,0 0 0,-1 1 0,1 0-1,0-1 1,2 2 0,9 3 7,-1 1 1,25 15-1,-35-19-28,45 28 19,-2 2 1,65 57-1,-91-71-46,0 1-1,-1 2 1,-1 0-1,-2 1 0,0 0 1,-1 1-1,15 31 1,-28-49-9,0-1 0,0 0 0,0 1 0,-1-1-1,1 1 1,-1 0 0,0-1 0,-1 1 0,1 0 0,-1 0 0,0 0 0,0-1 0,-1 1 0,1 0 0,-1 0 0,0-1 0,0 1 0,-1 0 0,1-1 0,-1 1 0,0-1 0,-5 8 0,3-6-284,-1 0 0,0 0 0,-1-1-1,1 1 1,-9 5 0,-39 24-5480,35-25 2088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37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359 293 2276,'5'-10'3067,"9"-17"-772,-13 26-2272,-1 1 0,0 0 1,0-1-1,0 1 0,0 0 0,1 0 0,-1-1 1,0 1-1,0 0 0,0-1 0,1 1 1,-1 0-1,0 0 0,0 0 0,1-1 1,-1 1-1,0 0 0,1 0 0,-1 0 0,0 0 1,1-1-1,-1 1 0,0 0 0,1 0 1,-1 0-1,0 0 0,1 0 0,-1 0 1,0 0-1,1 0 0,-1 0 0,0 0 0,1 0 1,-1 0-1,0 0 0,1 0 0,-1 1 1,0-1-1,1 0 0,-1 0 0,0 0 1,1 0-1,-1 1 0,0-1 0,1 0 0,-1 0 1,0 0-1,0 1 0,0-1 0,1 0 1,-1 1-1,0-1 0,0 0 0,0 0 1,1 1-1,-1-1 0,0 0 0,0 1 0,0-1 1,0 0-1,0 1 0,3 5 329,0 0-1,0 0 0,0 0 1,1-1-1,-1 1 1,1-1-1,1 0 1,-1 0-1,6 4 1,-4-5-319,-1-1 0,1 0 0,0 0 1,0 0-1,0-1 0,0 0 1,0 0-1,1 0 0,-1-1 0,1 0 1,-1 0-1,1-1 0,12 0 1,-6 0-10,0-1 0,0-1 1,0 1-1,0-2 0,0 0 0,-1-1 1,1 0-1,-1 0 0,0-2 1,0 1-1,-1-2 0,15-9 1,-21 12-23,0 1 0,-1-1 1,0 0-1,0 0 0,0-1 1,0 1-1,-1-1 0,0 0 1,1 0-1,-2 0 0,1 0 1,-1-1-1,0 1 0,0-1 1,0 1-1,-1-1 0,1 0 1,-2 0-1,1 0 0,-1 1 1,1-1-1,-2 0 0,1 0 1,-1 0-1,1 0 0,-2 1 1,1-1-1,-1 0 0,-4-9 1,4 8 29,-1 1 0,-1-1 1,1 1-1,-1 0 1,0 0-1,0 1 1,-1-1-1,0 1 0,0 0 1,0 0-1,0 1 1,-1-1-1,-10-5 1,5 4 36,0 1 1,-1 0-1,1 0 1,-1 2-1,0-1 0,0 2 1,-17-3-1,1 3 81,1 2 0,-1 0-1,0 2 1,1 0 0,0 2-1,-39 11 1,48-10 81,1 1 0,0 1 0,-1 1 0,2 0 0,0 1-1,0 1 1,0 0 0,1 1 0,-22 22 0,32-29-181,1 0 0,0 1 0,0-1 0,0 1 0,1 0 0,0 1 0,0-1 0,0 0 1,0 1-1,1 0 0,0-1 0,0 1 0,1 0 0,-1 0 0,1 0 0,1 0 0,-1 0 0,1 0 0,0 1 0,0-1 0,1 0 0,0 0 0,0 0 1,0 0-1,1 0 0,0-1 0,0 1 0,0 0 0,1-1 0,0 1 0,0-1 0,7 9 0,6 6-20,2-2 0,0 0 1,1 0-1,1-2 0,0 0 0,35 19 0,-27-18-1,-1 2-1,-1 1 1,34 33-1,-48-39-19,0 1 0,0 0-1,-2 1 1,0 1-1,-1-1 1,0 1-1,-2 1 1,11 32-1,-16-43 30,-1-1 0,0 1 0,0-1 0,-1 1 0,1 0-1,-1-1 1,-1 1 0,1 0 0,-1-1 0,0 1 0,-1-1 0,-3 10-1,3-12 17,0 1-1,-1-1 0,1 0 1,-1 0-1,-1 0 0,1 0 0,0 0 1,-1-1-1,0 0 0,0 1 1,0-1-1,0-1 0,0 1 1,-1-1-1,1 1 0,-1-1 0,1 0 1,-8 1-1,-18 4 302,0-1 1,0-2-1,0-1 0,-1-2 0,1 0 1,0-2-1,-1-2 0,1-1 1,0-1-1,-53-16 0,78 20-267,-1 0 0,1-1-1,0 0 1,1 0 0,-1-1 0,0 1-1,1-1 1,-1 0 0,1 0-1,0 0 1,0-1 0,0 0-1,0 1 1,-5-9 0,7 9-80,1-1 1,-1 1-1,1-1 0,0 1 1,0-1-1,0 0 0,1 0 1,-1 1-1,1-1 0,0 0 1,0 0-1,0 1 1,1-1-1,-1 0 0,1 0 1,0 1-1,0-1 0,0 1 1,1-1-1,-1 1 0,3-5 1,9-14-19,2 0-1,0 1 1,1 1 0,1 0 0,0 2-1,2 0 1,0 1 0,36-25 0,-50 39-237,0 0 0,0 0 1,0 1-1,0-1 0,0 1 1,7-1-1,-10 2-190,1 0 1,0 0-1,0 1 0,0-1 0,0 1 1,0 0-1,0 0 0,0 0 1,-1 0-1,1 1 0,0-1 0,0 1 1,0 0-1,0 0 0,0 0 1,-1 0-1,1 0 0,0 0 1,-1 1-1,1-1 0,2 3 0,4 6-2657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2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31 668,'-17'-15'14171,"17"14"-13731,0 1 0,-1-1 0,1 1 0,0-1 0,0 1 0,0-1 0,0 1 0,0-1 0,0 1 0,0-1 0,0 0 0,0 1 0,0-1 0,0 1 0,0-1 0,0 1 0,0-1 0,0 1 0,1-2 1321,0 1-1321,1 0-286,0 0 1,0 1 0,-1 0 0,1-1-1,0 1 1,0 0 0,0 0 0,0 0-1,0 0 1,0 1 0,-1-1 0,1 0-1,0 1 1,0-1 0,0 1 0,-1 0-1,1-1 1,0 1 0,-1 0 0,1 0-1,0 0 1,-1 0 0,0 1 0,2 0-1,2 1 235,-1 0 0,0 0 0,0 1-1,0-1 1,0 1 0,-1 0 0,0 0-1,5 7 1,75 192-389,-72-169 0,-1 0 0,-2 1 0,-1 1 0,2 39 0,18 174 0,3 102 0,-37-280 0,8-69 0,0-2 0,0-1 0,0 0 0,-1 0 0,1 0 0,-1 0 0,1 0 0,-1 0 0,1 0 0,-1 0 0,0 0 0,1 0 0,-1 0 0,0 0 0,0 0 0,0-1 0,0 1 0,0 0 0,0 0 0,0 0 0,0 0 0,-1 0 0,1 0 0,0 0 0,-1 0 0,1-1 0,-1 1 0,1 0 0,-1 1 0,1-1 0,-1 0 0,0 0 0,-1-2 0,1 1 0,0-30-3728,2 28 2663,0-1 0,0 0 0,1 1 0,0 0 0,0-1 0,0 1 0,0 0 0,1 0 0,-1 0 0,1 0 0,0 1-1,1-1 1,-1 1 0,4-4 0,9 0-7073,-6 7 4409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3.4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34 328 2360,'-21'-9'25589,"29"22"-25513,-6-10 27,0 0 0,1 0 1,0-1-1,0 1 0,-1-1 1,2 1-1,-1-1 1,0 0-1,0-1 0,0 1 1,1 0-1,-1-1 0,1 0 1,0 0-1,-1 0 1,1 0-1,0 0 0,-1-1 1,5 0-1,76 1 415,-77-2-479,6 1-28,0-2 0,0 0-1,0 0 1,0-1 0,0-1 0,-1 0 0,1 0 0,-1-2 0,0 1 0,-1-1-1,1-1 1,-1 0 0,18-16 0,-23 16-34,1 1-1,-1-2 1,0 1 0,-1-1-1,0 1 1,0-1-1,-1-1 1,0 1 0,0-1-1,-1 0 1,0 0 0,0 0-1,-1 0 1,-1 0-1,1 0 1,-1 0 0,-1-1-1,0 1 1,0-1-1,-2-9 1,1 13-10,1 1-1,-1 0 1,0-1 0,0 1-1,-1 0 1,1 0 0,-1 0-1,0 0 1,-1 0-1,1 0 1,-1 1 0,0-1-1,0 1 1,0 0 0,-5-5-1,4 6 22,0 1-1,0 0 0,0 0 1,0 0-1,0 0 0,0 1 1,0-1-1,-1 1 0,1 0 0,0 0 1,-1 1-1,1-1 0,-1 1 1,1 0-1,-1 0 0,1 1 1,0-1-1,-8 3 0,-7 2 7,1 0 0,0 2-1,1 0 1,-1 1 0,2 1-1,-1 0 1,1 1 0,0 1-1,1 1 1,1 0 0,0 1-1,0 0 1,1 1-1,1 0 1,0 1 0,1 1-1,1 0 1,1 0 0,0 1-1,-8 21 1,16-35-76,0-1 0,0 1-1,0 0 1,1 0 0,-1 0 0,1-1 0,0 1-1,-1 0 1,1 0 0,1 0 0,-1 0 0,0 0-1,1 0 1,-1-1 0,1 1 0,0 0 0,0 0-1,0-1 1,0 1 0,1 0 0,-1-1 0,4 5-1,-3-5-477,0 0-1,0 0 0,0 0 1,0-1-1,1 1 0,-1-1 1,1 1-1,-1-1 0,1 0 1,0 0-1,-1 0 0,1 0 1,0 0-1,0 0 0,0-1 1,0 0-1,-1 1 0,1-1 1,0 0-1,0 0 0,6-2 1,27-2-9395,-24 5 6761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4.0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210 170 164,'-13'5'4088,"-38"22"8124,49-25-11833,0 0 0,0-1 0,0 1 0,0 0 0,1 0 1,-1 0-1,1 0 0,-1 0 0,1 1 0,0-1 0,0 0 1,0 1-1,0-1 0,0 1 0,0-1 0,1 1 0,-1-1 1,1 1-1,-1 4 0,2-6-367,0 0 1,-1 0 0,1 0-1,0 0 1,0 0-1,0-1 1,0 1-1,0 0 1,0 0 0,0-1-1,0 1 1,0-1-1,0 1 1,0-1-1,0 1 1,0-1 0,0 1-1,0-1 1,1 0-1,-1 0 1,0 0-1,0 0 1,0 0 0,1 0-1,1 0 1,35 0 68,-20-3-55,0-1 0,-1 0 0,0-2 0,1 0 0,-2-1 0,1 0 0,-1-2 0,17-10 0,-27 15-13,0-1 0,-1 1 0,0-1 0,1 0 1,-2 0-1,1-1 0,0 0 0,-1 1 0,0-1 0,4-9 0,-7 10 1,1 1 1,-1-1-1,0 1 1,0-1-1,0 1 1,0-1-1,-1 0 1,0 1-1,0-1 0,0 0 1,-1 1-1,1-1 1,-1 1-1,0-1 1,-1 0-1,1 1 1,-3-6-1,2 7 8,0 0-1,0 0 1,0 0-1,-1 0 1,1 0-1,-1 1 1,0-1-1,1 1 1,-1-1 0,0 1-1,-1 0 1,1 0-1,0 1 1,0-1-1,-1 1 1,1-1 0,-1 1-1,0 0 1,1 1-1,-1-1 1,1 0-1,-1 1 1,0 0-1,0 0 1,1 0 0,-8 1-1,-6 1 57,-1 1 1,0 0-1,1 1 0,-20 7 0,17-4-49,1 0 0,0 1 0,0 0-1,0 2 1,1 0 0,1 2 0,0 0-1,0 0 1,-16 17 0,32-28-30,-1 1 0,1-1-1,0 1 1,-1-1 0,1 1 0,0-1 0,0 1 0,0-1 0,0 1 0,0 0 0,0 0-1,1 0 1,-1-1 0,0 1 0,1 0 0,0 0 0,-1 0 0,1 0 0,0 0 0,0 0-1,0 0 1,0 0 0,1 3 0,0-3-35,0 0 0,1 0 0,-1 0 0,0 0 0,1-1 1,-1 1-1,1 0 0,0-1 0,0 0 0,0 1 0,-1-1 0,1 0 0,0 0 0,0 0 0,1 0 0,3 1 0,6 2-957,0-1-1,0 0 1,0-1-1,1-1 1,-1 0-1,15-1 1,56-8-11824,-63 6 9404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1 134 636,'1'5'925,"1"1"0,-1-1 0,1 0 1,0 0-1,1 0 0,-1 0 0,1 0 0,0 0 0,0-1 0,1 1 1,-1-1-1,1 0 0,5 4 0,-4-4-421,1 1 0,1-1 0,-1-1 0,0 1 0,1-1 0,0 0 1,0 0-1,0-1 0,8 2 0,-2-2-417,0 0 1,1-1-1,-1-1 0,1 1 1,-1-2-1,1 0 1,-1-1-1,1 0 1,-1-1-1,21-8 0,-27 9-131,-1-1-1,0-1 1,0 1-1,0-1 1,0 0-1,0-1 1,-1 1-1,0-1 1,0 0-1,0 0 1,-1-1-1,1 1 0,-1-1 1,6-11-1,-8 13-251,0 0-1,-1-1 0,1 1 0,-1-1 1,1 1-1,-1-1 0,-1 1 0,1-1 1,-1 1-1,1-1 0,-1 0 0,-1 1 1,1-1-1,-1 1 0,1-1 0,-1 0 1,-1 1-1,1 0 0,-1-1 0,1 1 1,-1 0-1,0 0 0,-3-5 0,-1 1-1351,-14-14-5092,9 15 4336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4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56 317 2136,'22'9'12026,"7"22"-6299,-26-26-5469,1 0 0,-1-1-1,1 0 1,0 0 0,1 0 0,7 6-1,-4-7-201,1 0 0,-1 0 1,0-1-1,1 0 0,-1-1 0,1 0 0,0 0 0,-1 0 0,1-1 0,0-1 0,0 0 0,-1 0 0,1 0 0,-1-1 0,13-4 0,-11 2-48,1 0-1,-1 0 0,1-1 1,-1 0-1,0-1 0,-1 0 1,0 0-1,0-1 0,0 0 0,-1-1 1,12-13-1,-17 15-5,1 0 0,-1 0-1,0-1 1,-1 0 0,0 1 0,0-1-1,0 0 1,-1 0 0,0 0 0,0 0-1,-1 0 1,0 0 0,0 0 0,0 0-1,-1 0 1,-3-12 0,1 4-10,-1 1-1,0 0 1,-1 0 0,0 1 0,-1-1 0,-1 1-1,-9-14 1,12 22 14,0 0 0,0 0 0,-1 0 0,0 1-1,1 0 1,-1-1 0,-1 2 0,1-1 0,0 1 0,-1-1 0,0 2 0,0-1-1,0 1 1,0 0 0,0 0 0,0 0 0,-1 1 0,1 0 0,-1 0 0,1 1-1,0-1 1,-1 2 0,1-1 0,-1 1 0,1 0 0,-12 3 0,5-1 50,1 1-1,0 1 1,0 0 0,1 0 0,0 1 0,0 1 0,0 0 0,1 0 0,0 1 0,0 1 0,1-1 0,-15 18-1,14-13-1,2 0-1,-1 1 1,2 0-1,0 0 0,0 1 1,-4 15-1,10-25-69,-1-1 0,1 1 0,1 0-1,-1 0 1,1-1 0,0 1 0,0 0 0,0 0 0,0-1-1,1 1 1,1 5 0,-1-8-43,0 1 0,0-1-1,0 0 1,0 1 0,1-1-1,-1 0 1,1 0 0,0 0 0,-1 0-1,1 0 1,0 0 0,0-1-1,0 1 1,0-1 0,1 1-1,-1-1 1,0 0 0,1 0 0,-1 0-1,1 0 1,3 1 0,1-1-1040,-1 0 1,1-1-1,0 0 1,0 0-1,0-1 1,0 0 0,0 0-1,0 0 1,-1-1-1,8-2 1,5-1-3011,-2 1 830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4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0 129 1384,'1'-1'642,"0"-1"0,0 1 0,0 0 0,0 0 1,0 0-1,0 0 0,0 0 0,1 0 0,-1 0 0,0 0 0,1 0 0,-1 1 0,0-1 0,1 0 0,1 0 0,28-3 6057,29 10 349,-9 4-6381,0-3 1,0-2-1,72-2 0,158-21 3078,-112 5-2796,346-10-949,216-16 0,-703 38 0,-17 1 0,1 0 0,0-1 0,-1-1 0,1 1 0,-1-2 0,1 0 0,18-7 0,-29 10 0,-1 0 0,0 0 0,0 0 0,0 0 0,0 0 0,0 0 0,1 0 0,-1-1 0,0 1 0,0 0 0,0 0 0,0 0 0,0 0 0,0 0 0,0 0 0,1 0 0,-1 0 0,0-1 0,0 1 0,0 0 0,0 0 0,0 0 0,0 0 0,0 0 0,0 0 0,0-1 0,0 1 0,0 0 0,0 0 0,0 0 0,0 0 0,0 0 0,0-1 0,0 1 0,0 0 0,0 0 0,0 0 0,0 0 0,0 0 0,0-1 0,0 1 0,0 0 0,0 0 0,0 0 0,0 0 0,0 0 0,0-1 0,0 1 0,-1 0 0,1 0 0,0 0 0,0 0 0,0 0 0,0 0 0,0 0 0,0 0 0,0 0 0,-1-1 0,-13-4 0,-14 1 0,5 4-1353,-69-2-19570,51-4 15238,32 4 2083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5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 2444,'14'-21'21758,"-2"20"-18292,6 3-3349,20 7 524,-1 1 0,0 2 0,-1 2-1,55 28 1,12 4-28,23 2-153,227 53 0,-353-101-459,0 0 0,1 0 0,-1 0 0,0 0 0,1 0 0,-1 0 0,0 0 0,1 0 0,-1 0 0,1 0 0,-1 1 0,0-1 0,0 0 0,1 0 0,-1 0 0,0 1 0,1-1 0,-1 0 0,0 0 0,0 1 0,1-1 0,-1 0 0,0 1 0,0-1 0,0 0 0,1 1 0,-1-1 0,0 0 0,0 1 0,0-1 0,0 0 0,0 1 0,0-1 0,0 0 0,0 1 0,0-1 0,0 0 0,0 1 0,0-1 0,0 1 0,0-1 0,0 0 0,0 1 0,0-1 0,0 0 0,-1 1 0,-17 21 19,-44 26-14,47-37-3,-105 77-59,-169 137-2201,276-209-883,13-16 2968,0 0 1,0 1 0,0-1 0,0 0 0,0 1-1,0-1 1,0 0 0,0 1 0,1-1-1,-1 0 1,0 0 0,0 1 0,0-1 0,0 0-1,0 0 1,0 1 0,1-1 0,-1 0 0,0 0-1,0 1 1,0-1 0,0 0 0,1 0 0,-1 0-1,0 1 1,0-1 0,1 0 0,-1 0-1,0 0 1,0 0 0,1 0 0,-1 1 0,0-1-1,1 0 1,38 2-12556,-17-2 9857,7 2-801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6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273 229 1612,'1'6'12228,"2"5"-6776,4 19-1897,-6-26-3395,-1-1-1,1 1 1,-1-1-1,1 1 0,0-1 1,1 1-1,-1-1 1,1 0-1,-1 0 0,1 0 1,0 0-1,0 0 1,0 0-1,0 0 0,1 0 1,-1-1-1,1 0 1,0 1-1,0-1 0,3 2 1,0-1-63,0-1-1,0 1 1,-1-1 0,2-1-1,-1 1 1,0-1 0,0 0-1,0 0 1,1-1 0,10-1-1,0 0-88,-1-1 0,1-1 0,-1-1 0,1 0 0,-1-1 0,-1-1 0,30-15 1,-34 14-14,0-1 0,0-1 0,-1 0 0,0 0 0,-1-1 1,0 0-1,0-1 0,-1 0 0,0 0 0,7-16 0,-12 22 4,0 1-1,-1-1 0,0 0 0,0 0 0,0 0 0,0-1 0,-1 1 0,0 0 0,0-1 1,0 1-1,-1 0 0,0-1 0,0 1 0,0-1 0,0 1 0,-1-1 0,0 1 0,0 0 0,-1 0 1,0-1-1,0 1 0,0 0 0,0 0 0,-1 0 0,1 1 0,-1-1 0,-1 1 0,-3-6 0,1 6-1,1 0 0,0 1 0,-1-1 0,0 1 0,0 0 0,0 1 0,0 0 0,0-1 0,0 2 0,-1-1 0,1 1 0,-1 0 0,1 0-1,-1 1 1,-7 0 0,-15 1-15,0 1-1,-29 7 1,54-9 17,-34 7 3,0 2 0,1 1 0,-48 20-1,70-24 0,0 1 0,0 0 0,1 1-1,0 1 1,0 0 0,1 1 0,0 0-1,1 1 1,0 1 0,-15 18-1,24-25 18,-1 0-1,1 0 0,0 0 1,0 1-1,1-1 0,-1 1 0,1 0 1,1-1-1,-1 1 0,1 0 1,0 0-1,0 0 0,1 0 0,-1 0 1,2 8-1,0-9 24,0-1 0,0 1 0,1-1 0,-1 0 0,1 0 0,0 0 0,0 0 0,1 0 0,-1 0 0,1-1 0,0 1 0,0-1 0,0 0 0,0 0 0,1 0 0,-1 0 0,1 0 0,0-1 0,0 0 0,0 0 0,5 3 0,99 37 361,-78-32-374,1 1 0,-2 2 0,29 17 1,-49-25-30,0 2 0,0-1 0,-1 1 0,1 0 0,-2 1 1,1 0-1,-1 0 0,0 1 0,-1 0 0,0 0 0,0 1 1,8 19-1,-1 6-122,-2 0 1,-2 1-1,10 67 1,-19-100 96,1 0 1,-1 0-1,0 0 1,0 0-1,0 1 1,0-1-1,-1 0 1,1 0 0,-1 0-1,0 0 1,0-1-1,0 1 1,0 0-1,0 0 1,-1 0-1,1-1 1,-1 1-1,0-1 1,0 1 0,0-1-1,-3 3 1,1-2 3,-1 1 1,0-1-1,0 0 1,0-1-1,0 1 1,0-1-1,-1 0 1,1 0-1,-1-1 0,-9 2 1,-5-1 15,0-1-1,0 0 1,0-2 0,0 0-1,-30-6 1,28 3 14,0-1 0,1-1 1,-1-1-1,2-1 0,-1-1 0,1 0 0,0-2 1,-18-13-1,32 20 18,0 0-1,0-1 1,0 0 0,1-1 0,0 1-1,0-1 1,1 0 0,-1 0 0,1 0-1,1 0 1,-1-1 0,1 0 0,0 0 0,0 0-1,1 0 1,0 0 0,0 0 0,1-1-1,0 1 1,0-1 0,1 1 0,0-1-1,0 1 1,1-1 0,0 1 0,0 0 0,4-11-1,0 2 62,1 1 0,0-1 0,1 1 0,1 0-1,1 1 1,0 0 0,1 0 0,19-20 0,-23 27-89,1 0 1,0 0-1,0 0 0,0 1 1,1 0-1,0 1 1,0 0-1,1 0 1,-1 1-1,1 0 0,0 0 1,1 1-1,-1 0 1,0 1-1,1 0 1,12-1-1,-20 3-133,0 0-1,-1 0 1,1 0-1,0 0 1,-1 0 0,1 1-1,0-1 1,-1 0-1,1 1 1,-1 0 0,1-1-1,-1 1 1,3 1 0,-3-1-236,-1 0 1,1 0-1,0 0 1,-1 0-1,1-1 1,0 1-1,-1 0 1,0 0 0,1 0-1,-1 1 1,1-1-1,-1 0 1,0 0-1,0 0 1,0 0-1,0 0 1,0 0 0,0 0-1,0 0 1,0 0-1,0 1 1,0-1-1,0 0 1,-1 1-1,-14 32-9990,4-16 6509,-2 0 406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6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192 143 1372,'37'-45'10717,"10"6"-3703,-34 29-5964,1 2 0,0 0 0,0 0 0,0 2 0,22-8 1,-34 13-1008,1 0 0,-1 1 0,1-1 0,-1 0 0,1 1 0,-1-1 0,1 1 0,-1 0 0,1 0 0,-1 0 0,1 0 0,-1 1 0,1-1 0,-1 1 0,1-1 0,-1 1 0,1 0 0,-1 0 0,0 0 0,4 2 0,-5-1-24,1-1 1,-1 1 0,1 0-1,-1 0 1,1 0 0,-1 0-1,0 0 1,0 0-1,0 1 1,0-1 0,-1 0-1,1 0 1,-1 1 0,1-1-1,-1 0 1,0 1-1,0 3 1,0 4-45,-1 1-1,0 0 1,-1-1-1,0 1 1,-1-1-1,0 0 0,0 0 1,-6 11-1,1-7-470,0-1 0,-1-1 0,0 1 0,-1-2-1,0 1 1,-1-1 0,-1-1 0,1 0 0,-2 0-1,1-2 1,-1 1 0,0-1 0,-20 7-1,14-6-1053,0-2-1,-1 0 0,0-1 0,0-1 0,0-1 0,-1-1 0,1-1 0,-1-1 0,-30-1 0,27-4-599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6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49 362 1820,'-23'-197'8629,"11"66"2332,13 101-7063,1 27-1955,1 18-1107,-1 25 180,-3 44-1,0 12-631,1-36-1252,-11 77-1,3-44-6235,8-62 745,0-29 5518,0 0-1,1 1 1,-1-1 0,1 0-1,0 0 1,0 0 0,0 0 0,0 0-1,0 0 1,0 0 0,2 2-1,5 4-2568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7.2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1429 14 112,'6'-2'1139,"-1"0"1,1 1-1,0 0 0,0 0 1,0 0-1,0 0 0,0 1 1,0 0-1,0 0 0,0 1 1,0 0-1,7 1 0,-3 1-197,0 1 0,0 0 0,0 0 0,-1 1 0,1 0 0,11 8 0,7 9-422,0 2 0,-2 1 0,25 29 0,-36-37-345,93 97-159,-108-113-16,-1-1 0,1 1 0,-1-1 0,1 1 1,0 0-1,-1-1 0,1 1 0,-1-1 0,0 1 1,1-1-1,-1 1 0,1-1 0,-1 0 0,0 1 1,1-1-1,-1 0 0,0 1 0,0-1 0,1 0 1,-1 0-1,0 0 0,1 0 0,-1 0 0,0 0 1,0 0-1,1 0 0,-1 0 0,0 0 0,-1 0 1,-32 3 12,-487 10 182,251-8 231,211-4-261,-707-4 3643,754 3-3655,0-1 1,0-1 0,0 0-1,0 0 1,0-1 0,1-1 0,-1 0-1,-20-10 1,28 11-109,1 1 0,-1-1 0,1 0 0,-1 0-1,1 0 1,0 0 0,0-1 0,0 1 0,0-1 0,1 0 0,-1 1 0,1-1 0,0-1-1,1 1 1,-1 0 0,0 0 0,1 0 0,0-1 0,0 1 0,1-1 0,-1 1 0,1-1 0,0 1-1,0-1 1,0 1 0,2-8 0,-1 4-376,0 0-1,1 0 1,0 0-1,1 0 1,0 0-1,0 1 0,0-1 1,1 1-1,0 0 1,1 0-1,-1 0 1,1 1-1,1 0 1,-1-1-1,1 2 1,0-1-1,0 1 1,1 0-1,0 0 1,0 1-1,0 0 1,0 0-1,1 0 1,-1 1-1,1 0 1,0 1-1,0 0 0,11-2 1,53-10-3981,-47 11 3699,-1 0 1,31 1-1,-38 3 31,-1 0-1,0 2 1,0-1-1,21 8 0,31 19-5641,-44-15 3757,2 0 31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9.0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13534 1845 4,'20'3'10852,"-1"3"2169,-15 3-9380,-6 9-3344,1-15-156,0-1 1,0 0 0,-1 1-1,1-1 1,-1 0 0,1 0-1,-1 0 1,0 0 0,0 0 0,0 0-1,0 0 1,0-1 0,0 1-1,0-1 1,0 1 0,-1-1-1,1 0 1,-1 0 0,-3 1 0,-54 15 969,53-15-963,-72 11 110,0-4-1,-105 0 0,87-5-170,-1183-5-87,1156-2 0,-1310-15 0,-1 73 0,-1264 80 0,1641-103 0,410-10 0,-62 8 0,349-13 0,-512 33 0,-20 0 0,283-72 0,115 16 0,266 10 0,226-5 0,0 1 0,0-1 0,0 1 0,0-1 0,0 0 0,0 0 0,1-1 0,-1 1 0,0 0 0,1-1 0,-1 0 0,1 1 0,-1-1 0,1 0 0,0 0 0,0 0 0,0-1 0,0 1 0,0 0 0,1-1 0,-4-5 0,-2-6 0,-1-1 0,-8-29 0,9 24 0,-4-10 0,2-1 0,1 0 0,-6-62 0,2-101 0,8 89 0,-21-757-1898,25 827 1879,1 0 0,1 0 0,2 1 0,2-1 0,20-66 0,-22 93 15,1-1-1,0 1 1,0 0 0,1 1 0,0-1 0,0 1-1,1 1 1,15-13 0,68-44 36,-79 56-22,31-18-17,2 1-1,1 3 1,0 1-1,2 3 1,50-12-1,247-38 45,303 8-82,1 43 86,1318-61 195,1623 19 123,-2418 87 560,-362-10-413,-788-19-506,761 14 0,-469 2 0,-85-2 0,-103-7 0,-48-1 0,122-7 0,-112-10 0,-50 6 0,1 1 0,73 2 0,-101 2 0,5 1 0,0 0 0,0 1 0,-1 1 0,20 6 0,-29-8 0,-1 1 0,0 0 0,0 0 0,0 0 0,-1 0 0,1 1 0,0 0 0,-1 0 0,0 0 0,1 0 0,-1 0 0,0 1 0,-1-1 0,1 1 0,-1 0 0,1 0 0,-1 0 0,3 8 0,2 7 0,2 0 0,0 0 0,1-1 0,1 0 0,0-1 0,2 0 0,0-1 0,1 0 0,0-1 0,1 0 0,1-2 0,0 1 0,1-2 0,26 15 0,133 68-4081,-115-67 596,1-3 1,2-3 0,0-2-1,130 21 1,-130-33-912,4-2 176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9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30 2684,'-5'-14'11681,"8"5"-3937,-2 9-7321,0-1 0,0 0 0,0 0 0,1 1 0,-1-1 1,0 1-1,0-1 0,1 1 0,-1 0 0,1-1 0,-1 1 0,0 0 0,1 0 0,-1 0 1,2 0-1,68 11-2305,-47-7 3977,131 17-706,215 20-804,-361-41-625,205 17-141,-176-12-1663,62 18 0,-98-23 1587,-1 0 0,1 1 0,-1-1 0,1 1 0,-1-1 0,1 1 0,-1-1 0,0 1 0,1 0 0,-1 0-1,0 0 1,0 0 0,1 0 0,-1 0 0,1 1 0,-2-1 82,0-1 0,0 1-1,0-1 1,0 0 0,0 1 0,-1-1-1,1 1 1,0-1 0,0 1 0,0-1 0,0 0-1,-1 1 1,1-1 0,0 1 0,-1-1-1,1 0 1,0 1 0,0-1 0,-1 0-1,1 1 1,-1-1 0,1 0 0,0 0-1,-1 1 1,1-1 0,-1 0 0,1 0-1,0 0 1,-1 1 0,0-1 0,-53 15-9261,43-13 8261,-20 6-2150,-8 2 249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49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78 2020,'48'-11'13477,"8"5"-5076,6 1-4110,4 2-3345,48-3-4706,-71 3-1896,76-16 1,-36 1-4077,-49 12 6688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1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901 1 544,'6'1'1403,"0"1"0,0 0 0,0 0 0,0 1 0,0 0 0,0 0 0,-1 0 0,7 5 0,-9-5-1146,-1 0-1,0 0 1,0 0 0,0 0-1,0 1 1,0-1 0,-1 1 0,1-1-1,-1 1 1,0-1 0,0 1-1,0 0 1,-1 0 0,1-1 0,-1 7-1,1 4 113,0-1-1,-1 1 1,-1 0 0,0-1-1,-1 1 1,-1-1-1,0 1 1,0-1 0,-2 0-1,1 0 1,-12 20-1,11-24-307,-1-1-1,0 0 1,0 0-1,0 0 1,-1-1-1,-1 0 1,1 0-1,-1-1 1,0 0-1,0 0 1,-1-1 0,0 0-1,0-1 1,0 0-1,0 0 1,-16 4-1,-97 18 44,108-24-94,-1 0 0,1-1 0,0-1 1,0 0-1,0-1 0,-25-5 0,38 5-9,-1 1-1,1-1 1,0 0-1,0 0 1,0 0-1,0 0 1,0 0-1,0 0 1,0 0 0,0 0-1,0 0 1,0 0-1,1 0 1,-1 0-1,0-1 1,1 1-1,-1 0 1,1-1-1,-1 1 1,1 0-1,0-1 1,0 1-1,-1 0 1,1-1-1,0 1 1,0-1-1,0 1 1,1-1-1,-1 1 1,0 0-1,0-1 1,1 1-1,-1 0 1,1-1-1,-1 1 1,2-2-1,23-56-58,-22 53 54,1-4-2,2 0-1,0 1 1,0 0-1,0 0 1,1 0-1,1 1 1,-1 0 0,1 0-1,10-6 1,-16 12 3,0 1 1,0-1-1,1 1 0,-1-1 1,1 1-1,0 0 1,-1 0-1,1 0 0,0 0 1,0 1-1,-1-1 1,1 1-1,0-1 0,0 1 1,0 0-1,0 0 1,0 1-1,-1-1 0,1 0 1,0 1-1,0 0 1,-1-1-1,1 1 0,0 1 1,-1-1-1,1 0 1,-1 0-1,1 1 1,-1 0-1,1-1 0,-1 1 1,0 0-1,0 0 1,0 0-1,0 0 0,-1 1 1,1-1-1,0 0 1,-1 1-1,2 2 0,-1-2 7,0 0-1,-1 0 0,1 1 0,0-1 0,-1 0 1,0 1-1,0-1 0,0 1 0,0 0 0,-1-1 0,1 1 1,-1 0-1,0-1 0,0 1 0,0 0 0,0-1 1,-2 8-1,-1-4 40,1-1 0,-1 1 0,0-1 0,0 0 1,0 0-1,-1 0 0,0-1 0,-1 1 0,-4 4 0,-8 7 202,0-1-1,-2-2 1,0 1-1,-31 17 1,-253 127 1301,89-79-3530,209-78 1470,1-1 1,0 0-1,-1 0 0,1-1 1,0 1-1,-1-1 0,1 0 1,-9-1-1,12 1-54,-1-1 1,0 1-1,0-1 0,1 0 0,-1 0 1,0 1-1,1-1 0,-1 0 0,1 0 1,-1 0-1,1-1 0,-1 1 0,1 0 1,0 0-1,-1-1 0,1 1 0,0-1 0,0 1 1,0-1-1,0 0 0,1 1 0,-1-1 1,-1-3-1,1-5-2936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4.1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444 184 1076,'7'-83'15286,"-1"3"-8145,2 63-5842,-6 13-472,-4 6 212,-6 36-784,4-11-225,1-15-23,-1-1 0,-1 0-1,0 0 1,0-1 0,-1 0-1,-1 1 1,0-2 0,-11 14 0,13-19-5,1 0 0,-2 1 0,1-1 0,0-1 0,-1 1 1,0-1-1,0 0 0,0 0 0,0-1 0,0 0 0,0 0 1,-1 0-1,1-1 0,-1 0 0,1 0 0,-13-1 0,16 1-14,-1-1 0,1-1 0,-1 1 0,1 0 0,0-1 0,-1 0 0,1 0 0,0 0 0,0 0 0,-1 0 0,1-1 0,0 0 0,0 1 0,1-1 0,-1 0 0,0 0 0,0-1 0,-2-2 0,-1-2-42,1-1 0,0 1 1,1-1-1,0 0 0,-4-12 0,-17-28 31,24 47 21,0 0-1,0 0 0,0 0 1,0 1-1,0-1 0,-1 0 1,1 0-1,0 1 0,0-1 1,-1 1-1,1-1 0,-1 1 1,1 0-1,0-1 0,-1 1 1,1 0-1,-1 0 0,1 0 1,-1 0-1,1 0 0,0 0 1,-1 1-1,1-1 0,-1 0 0,1 1 1,0-1-1,-1 1 0,1-1 1,0 1-1,0 0 0,-1-1 1,1 1-1,0 0 0,0 0 1,-1 1-1,-4 2-15,0 1-1,0-1 1,0 1-1,1 0 1,-7 9-1,2-1-700,1 0 0,1 0 1,0 1-1,1 0 0,-9 25 0,7-1-5350,3 4-4846,5-31 7419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50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45 1544,'-3'-7'2651,"-18"-31"16373,31 52-13704,13 18-4259,14 2-737,2-2 0,1-2 0,2-1 0,77 39 0,-46-26-232,-31-17-81,0-2 0,1-2 0,2-2 0,66 20 0,-104-38-10,-1 0 0,1-1 1,0 1-1,0-1 0,-1-1 1,1 1-1,0-1 0,0 0 0,-1-1 1,1 1-1,10-5 0,-15 5 2,0 0-1,0 0 1,0 0-1,0 0 1,0 0-1,-1 0 0,1 0 1,0 0-1,0-1 1,-1 1-1,1-1 1,-1 1-1,0-1 1,1 0-1,-1 1 1,0-1-1,0 0 1,0 0-1,0 0 1,0 0-1,0 0 1,-1 0-1,1 0 1,-1 0-1,1 0 0,-1 0 1,0 0-1,0 0 1,0-1-1,0 1 1,0 0-1,0 0 1,-1 0-1,1 0 1,-1 0-1,1 0 1,-1 0-1,0 0 1,0 0-1,-1-3 1,0 3 4,1-1 0,-1 1 1,0 0-1,0 0 1,0 0-1,0 0 0,-1 1 1,1-1-1,0 0 1,-1 1-1,1-1 0,-1 1 1,1 0-1,-1 0 1,0 0-1,1 0 0,-1 1 1,0-1-1,0 1 1,0 0-1,1-1 0,-1 1 1,0 0-1,0 1 1,0-1-1,0 0 0,1 1 1,-4 0-1,-8 2 37,-1 1 0,1 0 0,-27 12 0,-6 8 69,0 2 0,2 2 0,-58 46 0,-116 113 327,211-179-439,-349 344-1,334-327-6,-27 41-1,50-66-18,0 0-1,0 0 0,-1 0 1,1 1-1,0-1 1,0 0-1,0 0 0,0 0 1,0 0-1,0 0 0,0 0 1,0 1-1,0-1 0,0 0 1,0 0-1,0 0 0,0 0 1,0 0-1,0 1 1,0-1-1,0 0 0,0 0 1,0 0-1,0 0 0,0 0 1,0 1-1,0-1 0,0 0 1,0 0-1,0 0 1,0 0-1,0 0 0,0 0 1,0 1-1,0-1 0,0 0 1,1 0-1,-1 0 0,0 0 1,0 0-1,0 0 1,0 0-1,0 0 0,0 0 1,0 1-1,1-1 0,-1 0 1,0 0-1,0 0 0,0 0 1,0 0-1,0 0 1,1 0-1,-1 0 0,0 0 1,0 0-1,15-1-1602,14-6-2021,-19 2 1429,1-1-1,-2 0 1,1-1 0,-1 0-1,0-1 1,16-16-1,1-2-3264,-8 8 2121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57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81 2284,'-1'-2'1227,"0"-1"0,1 0 0,-1 1 0,1-1-1,0 0 1,0 1 0,0-1 0,0 0 0,0 0 0,0 1-1,1-1 1,1-3 0,-2 4-643,1 0 1,0 0-1,-1 0 0,0 0 0,1 0 1,-1 0-1,0 0 0,0 0 1,0 0-1,0 0 0,0 0 0,-1 0 1,1 0-1,-1 0 0,1 0 1,-1 0-1,0 0 0,1 1 0,-4-5 843,22 26 579,12-10-2006,-1-1 0,1-2 0,52 6 0,97-1 0,-126-10 0,158-2-49,-91-2-285,-119 2 130,0 0 0,0 0 1,0 0-1,0 0 0,0 0 1,0-1-1,0 2 0,0-1 1,1 0-1,-1 0 0,0 0 1,0 0-1,0 1 1,-1-1-1,1 0 0,0 1 1,0-1-1,0 1 0,0-1 1,0 1-1,0 0 0,0-1 1,0 2-1,-1-1-133,0-1-1,-1 1 1,1 0-1,-1 0 1,1 0 0,0 0-1,-1-1 1,0 1-1,1 0 1,-1 0-1,1-1 1,-1 1 0,0-1-1,1 1 1,-1 0-1,0-1 1,0 1 0,1-1-1,-2 1 1,-46 24-9555,-6-2 2507,22-8 4058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57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13 2240,'-4'5'19368,"17"-3"-13130,24-3-6287,-34 0 1289,46 1-589,76 9 0,-33 0-3680,0-9-4566,-65-3 3097,0-2 1,41-11-1,-33 5 1056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57.6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24 2964,'-12'-23'25311,"19"37"-25141,60 101 3208,-26-49-3070,49 111-1,-85-164-299,-1-1-1,0 1 0,0 0 1,-2 0-1,1 0 1,-2 0-1,0 1 0,0-1 1,-1 0-1,-1 1 0,0-1 1,-1 0-1,-1 0 1,-6 22-1,2-18-44,0 0-1,-2 0 1,0 0-1,0-1 1,-2 0 0,0-1-1,-1 0 1,0-1-1,-26 22 1,13-14-767,-49 48-2728,35-18-6299,38-51 9252,1 0 0,-1 0 0,1 0 0,0-1 0,-1 1 0,1 0 0,0 0 0,-1 0 0,1 0 0,0 0 0,0 0 0,0 0 0,0 0 0,0 0 0,0-1 0,0 1 0,0 0 0,0 0 0,0 0 0,1 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5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0 282 40,'1'0'663,"0"-1"0,1 1 1,-1 0-1,0-1 0,0 1 0,0 0 0,1 0 0,-1 0 1,0 0-1,0 0 0,1 0 0,-1 0 0,0 0 0,0 0 1,1 1-1,-1-1 0,0 0 0,0 1 0,2 0 0,20 20 5686,12 43-3307,-24-43-1709,-7-13-1172,0-1 1,0 0-1,1 0 0,0 0 1,1-1-1,-1 0 0,1 0 1,1 0-1,-1-1 1,1 0-1,-1 0 0,2-1 1,-1 0-1,0 0 0,1 0 1,10 3-1,-11-6-106,1 1-1,0-1 0,-1-1 1,1 1-1,0-1 1,0-1-1,0 1 1,-1-1-1,1-1 0,0 1 1,-1-1-1,1-1 1,-1 1-1,0-1 1,0-1-1,0 1 0,12-9 1,-7 3-53,0-1 1,-1-1-1,0 0 0,-1 0 1,0-1-1,-1 0 1,0-1-1,-1 0 0,0-1 1,-1 1-1,-1-1 1,0-1-1,-1 1 0,0-1 1,-1 0-1,-1 0 1,0 0-1,-1 0 0,-1-1 1,-1 1-1,-2-31 1,1 41-5,0-1 0,-1 0 1,0 0-1,0 0 1,0 1-1,0-1 1,-1 1-1,0 0 0,0 0 1,-1 0-1,0 0 1,1 1-1,-2-1 1,1 1-1,-7-6 0,3 5-4,0 0 0,0 0 0,-1 0-1,1 1 1,-1 1 0,0-1 0,0 1-1,0 1 1,-12-2 0,6 2-4,0 0-1,-1 1 1,1 1 0,0 0 0,0 1 0,-1 1 0,1 0-1,0 1 1,1 1 0,-1 1 0,0 0 0,-14 7 0,23-8 19,1 0 1,-1 0-1,1 1 1,0 0-1,0 0 1,1 0-1,0 1 1,0-1 0,0 1-1,0 0 1,1 0-1,0 0 1,0 1-1,1-1 1,0 1 0,0-1-1,0 1 1,1 0-1,0 0 1,0 0-1,1 0 1,0 8-1,0-5-168,0-1 0,1 0-1,0 0 1,0 0 0,1 0-1,0 0 1,1 0-1,0 0 1,0-1 0,1 1-1,0-1 1,0 0-1,1 0 1,0 0 0,1-1-1,8 10 1,-13-16-112,-1-1 0,1 1 0,-1-1 0,1 0 0,0 1 0,-1-1 0,1 0 0,0 0 0,-1 1 0,1-1-1,-1 0 1,1 0 0,0 0 0,0 0 0,-1 0 0,1 0 0,0 0 0,-1 0 0,1 0 0,0 0 0,-1 0 0,1 0 0,0 0 0,-1-1 0,1 1 0,0 0 0,-1 0 0,1-1 0,-1 1 0,1-1 0,-1 1-1,2-1 1,13-4-11483,-10 5 8256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58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1560,'25'-23'16534,"3"17"-8671,-21 7-7428,1 1 0,-1 0-1,0 0 1,0 0 0,1 1-1,7 3 1,12 6 580,27 5-714,2-2-1,-1-3 0,1-2 0,1-2 1,0-3-1,0-3 0,0-1 0,70-10 1,-125 9-326,0 0-1,0 0 1,0-1 0,0 1 0,0-1 0,0 1 0,1-1 0,-1 1 0,-1-1 0,1 0 0,0 0-1,0 0 1,0 0 0,0-1 0,-1 1 0,1 0 0,0-1 0,-1 1 0,3-4 0,-4 5-58,1-1 0,-1 0 1,0 1-1,0-1 0,0 1 1,0-1-1,0 0 0,0 1 1,0-1-1,0 0 1,0 1-1,0-1 0,0 1 1,0-1-1,-1 0 0,1 1 1,0-1-1,0 1 1,-1-1-1,1 1 0,0-1 1,-1 1-1,1-1 0,-1 0 1,-22-14-4248,-34-18-13910,45 27 14224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29:59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246 134 996,'-45'-6'12475,"-2"7"-5955,11 0-3873,36-1-2592,-1 0-1,0 0 0,1 0 1,-1 0-1,0 0 1,1 0-1,-1 0 1,0 0-1,1 0 1,-1-1-1,0 1 1,1 0-1,-1 0 1,0-1-1,1 1 1,-1 0-1,1-1 1,-1 1-1,1-1 0,-1 1 1,1-1-1,-1 1 1,1-1-1,-1 1 1,1-1-1,-1 1 1,1-1-1,0 0 1,-1 1-1,1-1 1,0 1-1,-1-2 1,6-26 832,-3 21-788,1 1 0,0-1-1,1 1 1,0 0 0,0 1 0,5-7 0,-2 7-21,0 0-1,1 1 1,-1-1-1,1 2 1,0-1-1,1 1 1,-1 0 0,0 1-1,1 0 1,-1 1-1,1-1 1,0 1-1,-1 1 1,16 1-1,-3 0 40,0 0 0,-1 2 0,1 1 0,0 0 0,19 8 0,-34-10-97,0 0-1,-1 1 1,1-1 0,0 1-1,-1 0 1,0 0 0,0 1-1,0 0 1,0 0 0,0 0 0,-1 0-1,1 1 1,-1-1 0,-1 1-1,5 6 1,-7-8-6,0 1 1,0-1-1,0 0 1,0 0-1,-1 1 0,1-1 1,-1 0-1,0 1 1,0-1-1,0 0 0,0 1 1,-1-1-1,1 0 0,-1 1 1,0-1-1,0 0 1,0 0-1,-1 0 0,1 0 1,-1 0-1,1 0 1,-1 0-1,0 0 0,0-1 1,0 1-1,-1-1 0,1 1 1,-1-1-1,-2 2 1,-33 28 99,0-2 0,-2-2 0,-52 27-1,38-23 19,-57 44-1,100-67-91,-4 3-18,1 0-1,-21 22 1,33-32 14,0 0 0,0 1 0,-1-1 0,2 1 0,-1 0 0,0 0 0,0 0 0,1 0 0,0 0 0,0 0 0,-1 0 0,2 0 0,-1 1 0,0-1 1,1 0-1,-1 0 0,1 1 0,0-1 0,0 0 0,1 1 0,0 4 0,0-6 21,0 0 1,1 0 0,-1 0-1,1 0 1,0 0-1,-1 0 1,1 0 0,0-1-1,0 1 1,0-1-1,0 1 1,1-1 0,-1 0-1,0 0 1,1 0-1,-1 0 1,0 0 0,1 0-1,-1-1 1,1 1-1,-1-1 1,1 1 0,0-1-1,2 0 1,66-2 470,-67 2-507,41-4 59,0-2-1,0-2 1,79-25-1,-117 28 259,-5-7-7744,-2 11 6748,0 0 1,0 0-1,0 0 1,0-1-1,0 1 1,1 0-1,-1 0 1,0 0-1,1 0 0,-1 0 1,0 0-1,1 0 1,-1 0-1,1 0 1,0 0-1,-1 1 1,1-1-1,0 0 1,-1 0-1,1 0 1,0 1-1,1-2 1,6-3-3223,4 1 165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00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644 6 408,'3'-1'1624,"20"-3"9739,-22 4-10998,-1 0 1,1 0-1,-1 0 1,1 0-1,-1 0 1,1 0-1,-1 0 0,1 0 1,8 5 7308,-9-5-7309,0 0 1,0 1-1,1-1 0,-1 1 1,0-1-1,0 1 1,0 0-1,-36-1 2755,-54 3-3113,0 5 0,1 3 0,-149 38 0,226-46-34,0 0 0,0 1 0,0 0 1,1 0-1,-1 1 0,1 1 0,1 0 0,-15 10 0,30-16 24,0 0-1,-1 1 1,1-1-1,0 1 0,-1 0 1,1 0-1,0 0 0,-1 1 1,1-1-1,3 3 0,-2 0 16,-1 0 0,0 1-1,0-1 1,0 1 0,0 0-1,-1 0 1,0 0-1,0 1 1,0-1 0,0 1-1,-1 0 1,0 0 0,-1 0-1,1 1 1,-1-1 0,0 0-1,-1 1 1,2 11-1,0 5 46,0 0-1,-2 0 1,-1 1-1,-2 25 1,0-33-27,0 0 1,-1-1-1,-1 1 1,-1 0-1,0-1 1,-10 21-1,12-29 3,0-1-1,-1 0 1,0 0-1,0 0 1,0 0-1,-1-1 1,0 1-1,0-1 1,0 0-1,-1-1 1,1 1-1,-1-1 1,0 0-1,-1-1 1,1 1-1,-12 3 1,17-6-28,1-1 0,0 0 0,0 0 0,-1 0 0,1 0-1,0 1 1,-1-1 0,1 0 0,0 0 0,-1 0 0,1 0 0,0 0 0,-1 0 0,1 0 0,0 0 0,-1 0 0,1 0 0,0 0 0,-1 0-1,1 0 1,0 0 0,-1 0 0,1 0 0,0 0 0,-1-1 0,1 1 0,0 0 0,0 0 0,-1 0 0,1 0 0,0-1 0,-1 1-1,1 0 1,0 0 0,0-1 0,0 1 0,-1 0 0,1 0 0,0-1 0,0 1 0,0 0 0,0-1 0,-1 1 0,1-1 0,6-18 105,16-18-39,-2 16-66,0 1 1,2 1-1,0 1 1,1 1 0,0 1-1,45-22 1,-62 35-6,1-1 1,0 1-1,0 1 1,0-1-1,0 1 1,0 0-1,0 1 1,0-1-1,1 1 1,-1 1-1,1 0 0,-1 0 1,8 1-1,-10 0 22,-1 0 0,1 1 0,-1 0 0,1 0 0,-1 0 0,1 0 0,-1 0 0,0 1 0,0 0 0,0 0-1,-1 0 1,1 0 0,-1 1 0,0 0 0,0-1 0,0 1 0,0 0 0,0 0 0,-1 1 0,3 6 0,1 1 9,-1 0 1,0 0-1,-1 0 1,0 1 0,-1-1-1,-1 1 1,3 23-1,-6-29-18,1 1-1,-1-1 1,0 1 0,0-1-1,-1 1 1,0-1-1,0 0 1,-1 0 0,1 0-1,-2 0 1,1 0-1,-1 0 1,0-1-1,-10 11 1,-11 10-13,-2-2 0,-1-1 0,-1-1 0,-1-2 0,-1-1 0,0-1 0,-2-2 0,-63 25 0,90-40-250,-37 13-5352,42-14 5363,0-1 0,0 1 1,0-1-1,-1 1 0,1-1 0,0 0 1,0 1-1,-1-1 0,1 0 0,0 0 1,-1 0-1,1 0 0,0 0 0,0 0 1,-1-1-1,1 1 0,0 0 0,0-1 1,-1 1-1,1-1 0,0 1 0,0-1 1,0 1-1,0-1 0,-2-1 0,3 0-483,0 1 0,0-1 0,0 0-1,0 1 1,0-1 0,0 0 0,1 1-1,-1-1 1,0 0 0,1 1 0,0-1-1,-1 1 1,1-1 0,0 1 0,0-1-1,0 1 1,0 0 0,0-1 0,0 1-1,0 0 1,0 0 0,2-2 0,8-8-3002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00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21 4,'21'-20'25756,"-35"25"-25461,-1-1-1,1 0 0,-1-1 0,-16 2 0,-27 6-268,6 2-15,-131 41-4,183-54-8,0 0 0,0 0 0,1 0 1,-1 0-1,0 0 0,0 0 1,0 0-1,0 0 0,0 1 1,0-1-1,1 0 0,-1 0 1,0 0-1,0 0 0,0 0 1,0 0-1,0 0 0,0 0 0,0 1 1,0-1-1,1 0 0,-1 0 1,0 0-1,0 0 0,0 0 1,0 1-1,0-1 0,0 0 1,0 0-1,0 0 0,0 0 1,0 0-1,0 1 0,0-1 0,0 0 1,0 0-1,0 0 0,0 0 1,0 0-1,0 1 0,0-1 1,0 0-1,-1 0 0,1 0 1,0 0-1,0 0 0,0 0 1,0 1-1,0-1 0,0 0 0,0 0 1,0 0-1,0 0 0,-1 0 1,1 0-1,0 0 0,0 0 1,0 0-1,0 0 0,0 0 1,-1 1-1,1-1 0,0 0 1,0 0-1,23 8 46,26 11 77,-46-18-118,-1 0 0,1 0 0,-1 0-1,0 1 1,1-1 0,-1 1 0,0-1 0,0 1 0,0 0-1,-1 0 1,1 0 0,0 0 0,-1 0 0,1 0 0,1 4-1,-1 3 17,-1 1 0,1 0 0,-1 0 0,-1-1 0,0 1 0,-1 0-1,1 0 1,-2 0 0,0-1 0,0 1 0,-5 15 0,-4 6 202,-2 0 0,-17 33 0,-16 16 528,63-96-714,1 0 0,1 1 0,0 1-1,1 1 1,1 0 0,0 2 0,31-13-1,-49 22-23,1 1 0,-1-1-1,1 1 1,0 0 0,-1 0-1,1 0 1,0 1-1,-1-1 1,1 1 0,0 0-1,0 0 1,0 0 0,-1 1-1,1-1 1,0 1 0,-1 0-1,1 0 1,0 0 0,5 3-1,-7-2 23,0 0 0,0 0 0,0 0 1,0 0-1,0 0 0,0 1 0,-1-1 0,1 0 0,-1 1 0,0 0 0,0-1 0,0 1 0,0 0 1,0-1-1,0 1 0,-1 0 0,1 0 0,-1 0 0,0 0 0,0 0 0,0-1 0,0 1 0,0 0 1,-1 0-1,1 0 0,-2 4 0,-3 9 131,0 1 1,-1-1 0,0 0-1,-1-1 1,-1 0 0,-13 20-1,-65 78 890,55-78-1055,-2-2 0,-1-1 0,-56 40 0,-126 64 0,209-132-187,-32 16-3484,37-19 3420,0 0-1,0-1 0,0 1 0,0 0 0,0-1 0,0 1 0,-1-1 0,1 0 0,0 0 0,0 0 0,-1 0 0,1 0 0,0 0 0,0 0 0,-3-2 0,4 2-140,0-1-1,0 0 0,1 1 0,-1-1 1,1 0-1,-1 0 0,0 1 0,1-1 1,-1 0-1,1 0 0,0 0 1,-1 0-1,1 0 0,0 0 0,-1 0 1,1 0-1,0 0 0,0 0 0,0 0 1,0 0-1,0 0 0,0 0 1,0 0-1,0 1 0,0-1 0,0 0 1,1 0-1,-1 0 0,0 0 0,1-1 1,12-29-8416,-5 17 5380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06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1 120 2912,'22'14'3462,"-13"-7"234,1-1 0,0 0-1,0-1 1,0 0-1,12 4 1,14-4 523,-35-5-4368,0 0 1,0-1-1,0 1 1,0-1-1,-1 1 1,1-1-1,0 1 1,0-1-1,0 0 1,-1 1-1,1-1 1,-1 0-1,1 1 1,0-1-1,-1 0 0,1 0 1,-1 0-1,0 0 1,1 1-1,-1-1 1,0 0-1,1 0 1,-1 0-1,0 0 1,0 0-1,0 0 1,0 0-1,0 0 0,0 0 1,0 0-1,0 0 1,0 0-1,0 0 1,0 0-1,-1 1 1,1-1-1,0 0 1,-2-2-1,-10-44-8670,10 41 7793,-20-58-11427,14 37 8657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4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34 540,'1'8'2647,"6"24"11283,-7-31-13430,0-1 0,0 1-1,1 0 1,-1 0 0,0 0 0,0 0 0,1 0-1,-1-1 1,1 1 0,-1 0 0,1 0-1,-1-1 1,1 1 0,-1 0 0,1-1 0,0 1-1,-1 0 1,1-1 0,0 1 0,-1-1-1,1 1 1,0-1 0,0 0 0,0 1 0,0-1-1,-1-3-1663,0 0-1,0 0 0,-1 0 0,1 0 1,-1 0-1,0 0 0,0 0 0,0 0 0,0 0 1,-1 0-1,-1-3 0,-22-31-10408,14 23 7984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05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233 445 284,'-17'-19'15581,"16"19"-14781,0-1 0,0 0 0,0 1 0,0-1 0,0 1 0,0-1 0,0 1 0,0-1 0,-2 1 0,-21 2-160,22-2-507,-1 0 1,0 1-1,1 0 1,-1 0-1,0 0 1,1 0-1,-1 0 0,1 0 1,0 1-1,-1-1 1,1 1-1,0-1 1,0 1-1,0 0 0,-2 2 1,4-3-102,-1-1 1,1 1-1,0-1 0,0 1 0,-1-1 1,1 1-1,0-1 0,0 1 1,0 0-1,0-1 0,0 1 1,0-1-1,0 1 0,0-1 1,0 1-1,0 0 0,0-1 1,0 1-1,0-1 0,0 1 1,0 0-1,1-1 0,-1 1 0,0-1 1,1 2-1,0-1 24,1 1 1,-1-1-1,1 0 1,-1 1-1,1-1 0,0 0 1,-1 0-1,1 0 0,0 0 1,0 0-1,3 0 1,1 1-5,0-1 0,-1 0 0,1 0 1,0 0-1,-1-1 0,1 0 0,0 0 1,0 0-1,-1-1 0,1 0 0,0 0 1,10-4-1,6-3 8,41-21 0,-24 9-53,-8 5 8,-1-2 0,-1-1 0,33-27 0,-56 39-4,1 1 0,-1-1 1,-1 0-1,1 0 1,-1-1-1,-1 1 0,1-1 1,-1 0-1,0-1 0,0 1 1,-1-1-1,0 1 1,-1-1-1,1 0 0,-2 0 1,1 0-1,-1 0 0,0-1 1,0-9-1,-2 11 27,1 0 0,-1 1-1,0-1 1,-1 0 0,1 1 0,-2-1-1,1 1 1,0 0 0,-1-1 0,0 1-1,-1 0 1,1 1 0,-1-1 0,0 1-1,-1-1 1,1 1 0,-1 1 0,0-1-1,0 1 1,-1-1 0,1 2 0,-1-1-1,-10-5 1,5 4-35,-1 1-1,1-1 0,-1 2 1,0 0-1,0 0 1,0 1-1,-1 1 1,1 0-1,0 1 1,-1 0-1,1 0 1,0 2-1,-1-1 1,1 2-1,0 0 1,0 0-1,0 1 0,1 0 1,-1 1-1,-14 8 1,8-1 5,-1 0-1,1 1 1,1 0 0,0 2-1,1 0 1,1 1 0,0 0 0,1 1-1,1 1 1,-19 33 0,25-39 14,1 1 1,0 1-1,0-1 0,2 1 1,-1 0-1,2 0 1,0 0-1,-2 24 0,5-33-2,0 0-1,0-1 0,0 1 1,1 0-1,-1 0 0,1-1 0,0 1 1,1 0-1,-1-1 0,1 1 0,0-1 1,0 0-1,0 0 0,1 1 0,0-1 1,-1-1-1,1 1 0,1 0 0,-1-1 1,0 0-1,1 1 0,0-1 0,0-1 1,0 1-1,0 0 0,0-1 0,0 0 1,0 0-1,8 2 0,18 4 185,1 0-1,52 4 0,-60-10-145,0 1 0,1 1 0,-1 2 0,-1 0-1,1 1 1,27 13 0,-44-17-40,-1 1 1,1 1-1,-1-1 1,0 1-1,-1 0 1,1 0-1,-1 0 1,0 1-1,0 0 1,0 0-1,-1 0 1,0 0-1,0 0 1,0 0-1,-1 1 1,0 0-1,0-1 0,1 12 1,-2-6 11,1 0 0,-2-1 0,1 1 0,-2 0 0,1 0-1,-2-1 1,1 1 0,-2-1 0,0 1 0,-5 14 0,5-21-30,0-1 0,0 0 0,0 0 0,-1 0 0,0 0 0,1 0 0,-1-1 0,-1 0 0,1 0 0,0 0 0,-1 0 0,0 0 0,1-1 0,-1 0 0,0 0 0,0 0 0,0-1 0,-9 2 0,-3 0 0,0 0 0,0-1 0,0 0 0,-25-2 0,24-1 0,0-1 0,0-1 0,0 0 0,1-1 0,-1-1 0,1-1 0,0-1 0,-26-13 0,37 17 0,1 0 0,0-1 0,0 1 0,0-1 0,1 0 0,-1 0 0,1 0 0,0-1 0,0 1 0,0-1 0,1 0 0,-1 0 0,1-1 0,0 1 0,1-1 0,0 1 0,0-1 0,0 0 0,0 0 0,1 0 0,0 0 0,0 0 0,0 0 0,1 0 0,0 0 0,1 0 0,-1 0 0,3-11 0,1 4 4,0 0-1,1 0 1,0 1-1,1 0 1,0 0 0,1 0-1,16-20 1,-18 26-13,0 0 0,0 0 0,0 0 0,1 1 0,0 0 0,0 0 0,0 1 0,0-1 0,1 1 0,0 1 0,0-1 0,0 1 0,0 0 0,0 1 0,11-3 0,5 7-919,-22-2 579,-1 1 1,1-1 0,0 0 0,0 1 0,-1-1 0,1 0 0,0 1 0,-1-1 0,1 1 0,-1-1 0,1 1 0,0 0 0,-1-1 0,1 1-1,-1 0 1,1-1 0,-1 1 0,0 0 0,1-1 0,-1 1 0,0 0 0,1 0 0,-1-1 0,0 1 0,0 1 0,0 0-473,0 0 1,0 1 0,-1-1 0,1 0 0,-1 0-1,1 0 1,-1 0 0,0 0 0,0 0-1,0 0 1,0 0 0,0 0 0,-1 0 0,1-1-1,0 1 1,-1 0 0,1-1 0,-1 1-1,-2 1 1,-11 9-2841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0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1987 30 1792,'0'-30'22843,"0"46"-21564,0 77 2662,-1-60-3807,-1 0 0,-1 0-1,-2 0 1,-15 51-1,20-82-129,0 0-1,-1 0 0,1 0 0,-1 0 1,1 0-1,-1 0 0,0 0 1,0-1-1,0 1 0,0 0 0,0 0 1,0-1-1,-1 1 0,1-1 0,0 1 1,-1-1-1,1 1 0,-1-1 0,0 0 1,1 0-1,-1 0 0,0 0 0,0 0 1,0 0-1,0 0 0,1-1 0,-1 1 1,0-1-1,0 1 0,0-1 0,0 0 1,0 0-1,-1 0 0,1 0 0,0 0 1,0 0-1,0-1 0,0 1 0,0 0 1,0-1-1,1 0 0,-1 1 0,-4-3 1,1 0-3,-1-1-1,1 0 1,0 1 0,-1-2 0,2 1 0,-1-1 0,1 1 0,-1-1 0,1 0 0,1-1 0,-1 1 0,-4-9 0,2-1-4,1 1 0,0-1 0,1 0 0,1 0 0,0-1 0,1 1 0,-1-28 0,-19 95 11,18-46-6,0-1 0,-1 0 1,0 0-1,0 0 0,0-1 0,0 0 1,-1 0-1,0 0 0,0-1 0,0 0 1,0 0-1,0 0 0,-1-1 0,1 1 1,-1-2-1,-10 3 0,1-1 8,0-1 0,-1 0 0,1-1 0,-1 0 0,-30-4 0,44 2-10,0 1 0,0-1 0,0 1 0,1-1 0,-1 0 0,0 0 0,0 0 0,1 0-1,-1 0 1,1-1 0,-1 1 0,1-1 0,0 0 0,-1 1 0,1-1 0,0 0-1,0-1 1,0 1 0,1 0 0,-1 0 0,0-1 0,1 1 0,0-1 0,-1 0-1,1 1 1,0-1 0,0 0 0,1 1 0,-1-1 0,0-5 0,0-7-6,1 0 0,1 1 1,0-1-1,1 0 0,4-16 1,3-33 16,-47 78 27,-45 20 129,-3-4-1,0-3 1,-2-4 0,0-4 0,-119 11-1,43-18 166,-1-8-1,-167-17 0,300 12-331,20 1 0,-1-1 0,0 1 0,1-2 0,0 0 0,-1-1 0,1 0 0,-17-6 0,29 9 0,-1-1 0,1 1 0,0 0 0,0 0 0,-1 0 0,1 0 0,0 0 0,0 0 0,0 0 0,-1 0 0,1-1 0,0 1 0,0 0 0,0 0 0,-1 0 0,1 0 0,0-1 0,0 1 0,0 0 0,0 0 0,0 0 0,0-1 0,-1 1 0,1 0 0,0 0 0,0 0 0,0-1 0,0 1 0,0 0 0,0 0 0,0-1 0,0 1 0,0 0 0,0 0 0,0-1 0,0 1 0,0 0 0,0 0 0,0-1 0,0 1 0,1 0 0,-1 0 0,0 0 0,0-1 0,0 1 0,0 0 0,1-1 0,13-7 0,18-2 0,15 10-2670,-36 2 832,0 0 0,-1 0 0,1 1-1,0 0 1,-1 1 0,0 0 0,0 1 0,0 0-1,-1 1 1,17 12 0,-21-14 1107,0 1 0,0 0-1,0 0 1,-1 0 0,0 0 0,5 9-1,4 11-2950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07.0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41 2424,'-1'-14'11423,"7"4"-4119,-3 8-6717,-1 1 0,1 0 0,-1-1 0,1 1 0,0 0 0,-1 0 0,1 0 0,0 0 0,4 0 0,76-3-3093,-61 4 4273,163 0-5189,-62 5-8593,-95-1 8112,-3 2 77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32 1328,'10'-7'1763,"7"-15"17527,-25 20-15554,-242 16 158,62-1-3239,126-10-467,-379 8 1645,440-11-1842,34 16 34,-28-10-23,-1 1 0,0-1 0,-1 1 0,1 0 1,-1 0-1,-1 0 0,1 0 0,-1 1 0,0-1 0,-1 1 0,0-1 0,0 9 0,0 15 14,-5 53 0,1-33-11,4 78-5,25 176 0,0-20 0,-28-145 0,2-137 0,3-5-33,0 0 0,0 0-1,0 0 1,-1 0 0,1 0 0,-1 0 0,1-1-1,-1 1 1,0-1 0,2-3 0,-3 6-34,44-60-9500,-24 32 75,32-35 0,-34 45 5860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0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59 848,'-3'-8'2911,"1"5"-1213,0 0-1,0-1 0,1 0 0,-1 1 0,1-1 0,0 0 0,0 0 0,1 0 1,-1 0-1,1 0 0,0-6 0,0 10-1646,1 0 0,0 0 1,-1 0-1,1 0 0,-1 0 0,1 0 1,-1 0-1,1 1 0,-1-1 0,1 0 1,-1 0-1,1 0 0,-1 1 0,1-1 1,-1 0-1,1 1 0,-1-1 0,0 0 1,1 1-1,-1-1 0,1 0 0,-1 1 1,0-1-1,0 1 0,1-1 0,-1 1 1,0-1-1,1 1 0,-1-1 0,0 1 1,0-1-1,0 1 0,0 0 0,9 18 974,-5-5-563,-1 0 0,0 0 0,-1 1 0,-1-1 0,0 0 0,-2 16 0,-11 93 759,2-48-652,-1 23-165,-4 89-286,15-186-301,0 1 1,0 0 0,0 0 0,0 0-1,0 0 1,1 0 0,-1-1-1,1 1 1,-1 0 0,1 0 0,0 0-1,-1-1 1,1 1 0,0 0 0,2 2-1,-2-4-120,0 1 1,0 0-1,0-1 0,0 1 0,0 0 0,0-1 0,0 1 0,0-1 1,0 0-1,0 1 0,0-1 0,0 0 0,0 0 0,1 0 1,-1 0-1,0 0 0,0 0 0,0 0 0,2 0 0,5-2-2106,0 0 0,0-1-1,-1 0 1,1 0 0,12-8-1,-7 4-557,6-3-730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0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134 334 1768,'-2'1'681,"-25"2"6899,1-3 5099,110 13-10490,-61-12-2173,0-1 1,0-1-1,0-1 1,0-1-1,0-1 0,-1-1 1,25-9-1,-38 11-23,0 0-1,-1-1 1,1 0 0,-1 0-1,0-1 1,0 0 0,-1-1 0,1 1-1,-1-1 1,0-1 0,-1 1-1,0-1 1,0-1 0,0 1-1,-1-1 1,0 0 0,0 0-1,-1 0 1,0-1 0,3-11-1,-6 16 5,0 0 1,0 0-1,0 0 0,-1 0 0,1 0 0,-1 0 0,0 0 0,-1 0 0,1 0 1,-1 0-1,1-1 0,-1 1 0,-1 1 0,1-1 0,0 0 0,-1 0 1,0 0-1,-3-4 0,1 2 3,-1 0 1,0 1 0,0 0 0,0 0-1,-1 0 1,0 1 0,0-1 0,0 1-1,-12-5 1,-2 0 42,0 1-1,-1 1 1,0 1 0,0 1 0,-1 1 0,-22-1-1,19 3 77,-1 1 0,0 1 0,-30 5-1,48-4-98,0 0 0,0 0 0,0 1-1,0 0 1,0 1 0,0 0 0,0 0 0,1 1-1,0 0 1,-1 0 0,2 0 0,-1 1 0,-12 11-1,18-15-50,0 1 0,-1-1-1,1 1 1,0-1 0,0 1-1,0-1 1,0 1-1,0 0 1,0-1 0,0 1-1,1 0 1,-1 0 0,0 0-1,1-1 1,0 1 0,-1 0-1,1 0 1,0 0 0,0 0-1,0 3 1,1-4-183,0 1 1,0-1-1,-1 0 1,1 1-1,0-1 1,0 0-1,0 1 1,0-1-1,0 0 1,1 0-1,-1 0 0,0 0 1,0 0-1,1 0 1,-1 0-1,1-1 1,-1 1-1,3 0 1,5 2-1444,0 0-1,0-1 1,1-1 0,-1 1 0,0-2-1,16 1 1,25-4-4848,-24 1 3608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1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360 84 1176,'-3'-3'1033,"0"0"-1,0 0 1,0 0 0,-1 1-1,1-1 1,-1 1 0,0 0-1,0 0 1,0 1 0,0-1-1,0 1 1,0 0 0,0 0-1,0 0 1,-8-1 0,4 2-267,-1 0 1,1 0 0,-1 0 0,1 1 0,0 1 0,-1-1 0,1 1 0,-10 4 0,12-4-614,0 1 1,0 0 0,0 0-1,0 0 1,0 1 0,1 0-1,0 0 1,-1 0-1,2 0 1,-8 8 0,10-9-128,0 0-1,0 0 1,0 0 0,1 0 0,-1 0 0,1 0 0,0 0 0,0 1 0,0-1 0,0 0 0,0 1-1,1-1 1,-1 1 0,1-1 0,0 1 0,0-1 0,0 1 0,1-1 0,-1 0 0,2 5-1,-1-5-23,0 0-1,1 1 0,-1-1 0,1 0 1,-1 0-1,1 0 0,0-1 0,0 1 0,0 0 1,0-1-1,1 1 0,-1-1 0,1 0 0,0 1 1,-1-1-1,5 2 0,-1-1 3,1 0 0,0 0 0,0-1 1,0 0-1,0 0 0,0 0 0,9 0 0,7-1 11,0 0-1,-1-2 0,44-6 1,-39 2-14,0-2 1,0-1-1,-1-1 1,0-1-1,-1-1 1,0-1-1,-1-2 1,0 0-1,-1-1 0,-1-2 1,0 0-1,-1-2 1,-1 0-1,28-35 1,-47 53 13,-1 0 1,0 1-1,1-1 0,-1 0 1,1 0-1,-1 1 0,1-1 1,0 0-1,-1 1 0,1-1 1,0 0-1,-1 1 0,1-1 1,0 1-1,-1 0 1,1-1-1,0 1 0,0-1 1,0 1-1,0 0 0,-1 0 1,1-1-1,0 1 0,0 0 1,0 0-1,0 0 0,0 0 1,0 0-1,0 0 1,0 1 27,0 0 0,0 1 1,-1-1-1,1 0 1,-1 0-1,1 0 1,-1 1-1,1-1 0,-1 0 1,0 1-1,0-1 1,0 0-1,0 1 1,0-1-1,0 0 0,0 2 1,-8 59 1135,-33 86-324,-6-1 1,-7-2-1,-117 224 0,154-337-855,-1 0 0,-2-2 0,0 0 0,-45 48 0,54-67 0,1-1 0,-2 0 0,1 0 0,-2-1 0,1-1 0,-1 0 0,0 0 0,-1-2 0,0 1 0,0-2 0,0 0 0,0-1 0,-1 0 0,-18 2 0,30-6-72,-1 1 1,0-1-1,0 0 1,0 0-1,0 0 1,0-1-1,1 0 1,-1 1-1,0-1 1,0 0-1,1-1 1,-1 1-1,1-1 1,-1 1-1,1-1 1,0 0-1,-1-1 1,1 1-1,0 0 1,0-1-1,1 0 1,-6-5-1,6 4-94,-1-1-1,1 1 0,0 0 1,1-1-1,-1 1 1,1-1-1,0 1 0,0-1 1,0 0-1,1 0 1,0 1-1,0-1 0,0 0 1,0 1-1,1-1 0,0 0 1,0 0-1,2-7 1,10-19-3856,0 1 1,2 1-1,1 1 1,28-38-1,-40 60 3450,24-37-3661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1.8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23 100 1944,'-22'-11'15254,"22"10"-15051,0 1 0,0 0 0,0-1 1,-1 1-1,1-1 0,0 1 0,0 0 0,0-1 0,0 1 0,0-1 1,0 1-1,0-1 0,0 1 0,0 0 0,0-1 0,0 1 1,0-1-1,1 1 0,-1-1 0,0 1 0,0 0 0,0-1 0,0 1 1,1 0-1,-1-1 0,0 1 0,0 0 0,1-1 0,-1 1 0,1-1 1,39-23 752,-37 23-898,16-8-51,0 1 0,1 0-1,-1 2 1,1 1-1,1 0 1,-1 1 0,1 1-1,-1 2 1,1-1-1,0 2 1,0 1 0,-1 1-1,1 0 1,26 8 0,-46-10-6,0 0 0,0 1 0,0-1 1,0 0-1,0 1 0,0-1 0,0 1 0,0-1 1,0 1-1,0 0 0,0-1 0,0 1 1,0 0-1,0 0 0,0 0 0,-1 0 1,1-1-1,0 1 0,-1 0 0,1 0 1,-1 0-1,1 0 0,-1 1 0,1-1 1,-1 0-1,0 0 0,0 0 0,1 0 0,-1 2 1,0 0 1,-1 0 1,1 1 0,-1-1-1,0 0 1,0 0 0,0 0-1,0 0 1,-1 0 0,1 0-1,-3 4 1,-4 4 6,0 0 1,0-1-1,-1 0 0,-13 12 0,-73 51 16,62-51-18,2 3-1,0 0 1,-43 48-1,73-72-5,-1 1 0,1-1 0,-1 1 1,1-1-1,0 1 0,0-1 0,0 1 0,0 0 0,0 0 0,0 0 0,0-1 0,1 1 0,-1 0 0,0 0 0,1 0 0,0 0 0,-1 0 0,1 0 0,0 0 0,0 0 1,0 0-1,1 0 0,-1 3 0,2-3 19,-1-1 1,0 1 0,0-1 0,1 1-1,-1-1 1,1 1 0,0-1 0,-1 0-1,1 1 1,0-1 0,0 0 0,-1 0-1,1-1 1,0 1 0,0 0 0,0 0-1,0-1 1,3 1 0,10 1 135,1 0 0,-1 0 0,1-2 0,24-1 0,5-3-372,-1-2-1,0-2 1,0-2 0,-1-2-1,58-23 1,-77 16-7332,3-2-5673,-16 17 9905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2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489 28 1164,'-3'-3'1790,"-1"0"1,1 1-1,-1 0 0,1 0 1,-1 0-1,0 0 0,-6-2 1,-31-3 3067,-47 13-6772,47-1 3071,-39-1-1108,43-4 382,0 3 1,0 1-1,-56 13 1,95-18-367,0 1 1,-1 0-1,1 0 1,0-1-1,0 1 1,0 0-1,-1 1 1,1-1 0,0 0-1,0 0 1,-1 1-1,1-1 1,0 1-1,-1-1 1,1 1-1,-1 0 1,1 0-1,-1 0 1,1 0-1,-1 0 1,1 0 0,-1 0-1,0 0 1,3 3-1,0 2-29,1 0 1,-1 0-1,0 0 0,-1 0 1,0 1-1,5 11 0,-2 0-59,-1-1 0,-1 1 0,0 0-1,-1 1 1,0 20 0,-3-26 74,0 0 1,0-1-1,-1 1 0,-1 0 1,0-1-1,-1 1 0,-1-1 1,1 0-1,-2 0 1,0 0-1,0 0 0,-1-1 1,-13 18-1,19-29-45,0 0 0,0-1 1,0 1-1,0 0 0,0-1 0,0 1 1,0 0-1,0-1 0,0 1 0,0 0 1,0-1-1,-1 1 0,1 0 0,0-1 0,0 1 1,0 0-1,0 0 0,-1-1 0,1 1 1,0 0-1,0-1 0,-1 1 0,1 0 1,0 0-1,0 0 0,-1-1 0,1 1 1,0 0-1,-1 0 0,1 0 0,0 0 1,0 0-1,-1-1 0,1 1 0,-1 0 1,1 0-1,0 0 0,-1 0 0,1 0 1,0 0-1,-1 0 0,1 0 0,0 0 0,-1 0 1,1 0-1,0 1 0,-1-1 0,1 0 1,0 0-1,-1 0 0,1 0 0,0 0 1,0 1-1,-1-1 0,1 0 0,0 0 1,-1 0-1,1 1 0,0-1 0,0 0 1,0 1-1,-1-1 0,1 0 0,0 0 1,0 1-1,0-1 0,0 0 0,-1 1 1,2-30 24,5 19-43,0 0 0,1 0 1,-1 1-1,2-1 0,0 1 1,0 1-1,0 0 0,1 0 0,18-12 1,-10 8-26,0 2 0,0 0 0,1 2 0,0-1 1,21-5-1,-35 13 33,0 0 0,-1 0 0,1 0 0,0 0 0,0 1 0,-1-1 0,1 1 0,0 0 0,0 0 0,0 0 0,0 1 0,-1 0 0,1-1 0,0 1 0,-1 1 0,6 1 0,-6-1 0,-1-1-1,0 1 1,1 0-1,-1 0 1,0 0-1,0 0 1,0 0 0,0 1-1,0-1 1,-1 1-1,1-1 1,-1 1 0,0 0-1,1-1 1,-1 1-1,1 5 1,-1 0 25,0-1 0,0 0 0,-1 0 0,0 1 1,0-1-1,0 0 0,-1 1 0,0-1 0,-1 0 0,0 0 0,0 0 1,0 0-1,-1 0 0,0 0 0,-8 11 0,-1-1 19,-1-2-1,-1 1 0,0-2 0,-1 0 1,-1-1-1,0 0 0,-1-1 1,0-1-1,-1-1 0,0 0 0,0-1 1,-37 11-1,51-19-604,0 1 0,0-1 0,0-1 0,-1 1 0,1-1 0,0 1 0,0-1 0,0 0 0,-6-1 1,-4-5-5050,2-5-3915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3.1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509 26 940,'1'-1'650,"-1"0"-1,1 0 0,0 0 1,-1 0-1,0 0 1,1 0-1,-1 0 1,0 0-1,1 0 1,-1 0-1,0 0 1,0 0-1,0 0 0,0 0 1,0 0-1,0 0 1,0 0-1,0 0 1,0 0-1,0 0 1,-1 0-1,1 0 1,-1-1-1,-26 4 3254,22-1-4284,-108 24 662,-130 47 0,240-71-257,-3 1 34,1-1 1,0 1-1,0 0 1,0 1-1,0-1 1,0 1-1,1 0 0,-1 0 1,-6 7-1,17-9 40,0-1-1,0 1 0,0-1 1,0 0-1,0 0 0,10-2 1,-13 1-96,0 1 1,0 0 0,0 0-1,-1 0 1,1 0-1,0 0 1,0 1 0,-1-1-1,1 1 1,0 0-1,0 0 1,-1 0 0,1 0-1,-1 0 1,1 0-1,-1 1 1,1-1 0,-1 1-1,3 2 1,-3-1 0,1 0-1,0 1 1,-1-1-1,0 1 1,0 0-1,0 0 1,0 0 0,-1 0-1,1 0 1,-1 0-1,1 7 1,0 11 0,0 0 1,-2 0-1,0 0 0,-4 24 1,1-17-6,2-14 6,0-1 0,-1 0 0,-1 1-1,-5 14 1,7-24 51,-1-1-1,1 0 0,-1 0 0,0 0 0,-1 0 0,1 0 0,0 0 0,-1 0 0,0-1 0,0 1 1,0-1-1,-1 0 0,1 0 0,-1 0 0,1 0 0,-9 4 0,14-19 404,8-4-389,4 3-56,1 1 0,0 0-1,1 1 1,1 1-1,0 1 1,34-14-1,-21 8-6,-25 13-4,22-11-3,48-16-1,-69 26 2,0 1-1,1 0 1,-1 1-1,1 0 1,0 0-1,-1 0 0,1 1 1,0 0-1,-1 0 1,1 1-1,0 0 0,-1 0 1,13 4-1,-17-4 6,-1 0 0,1-1 0,0 1 0,-1 0 0,1 0 0,-1 1-1,1-1 1,-1 0 0,1 0 0,-1 1 0,0-1 0,0 1 0,0-1 0,0 1 0,0 0-1,0-1 1,0 1 0,0 0 0,-1 0 0,1-1 0,0 4 0,-1-1 24,1 0 0,-1 0 0,0 0 0,-1 0 0,1 0 0,-1 0 0,0-1 0,1 1 0,-4 7 0,-3 4 176,0 1 1,-1-1-1,-16 23 1,23-37-181,-50 70 527,-3-3 0,-3-2 0,-3-3 0,-3-3 0,-80 61 0,139-118-713,-36 25 14,39-27-119,0 0 0,-1 0 0,1-1 0,0 1 0,-1 0-1,1-1 1,-1 1 0,1-1 0,-1 1 0,0-1-1,1 0 1,-1 0 0,-2 0 0,4-1-148,-1 1 1,1-1-1,0 0 0,0 0 1,-1 0-1,1 0 0,0 1 1,0-1-1,0 0 0,0 0 0,0 0 1,0 0-1,0 0 0,0 0 1,0 1-1,1-1 0,-1 0 1,0 0-1,0 0 0,1 0 1,-1 1-1,1-1 0,-1 0 1,1 0-1,0 0 0,12-24-7256,-3 11 4171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4.8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393 36 1080,'-19'-28'6524,"11"20"-2692,6 15 1414,14 75-471,-11-64-4311,0-1 1,-3 31-1,1-39-447,0-1-1,-1 1 1,0-1-1,0 1 1,-1-1-1,0 0 1,0 0 0,-1 0-1,0 0 1,-1-1-1,0 0 1,0 1-1,0-2 1,-1 1-1,0-1 1,0 0 0,-7 6-1,-3-1-164,-1 0-1,1-2 1,-2 1-1,1-2 1,-36 12 0,39-16-1129,0-1 0,0 0 1,-23 1-1,29-4-374,0 1-1,1-2 1,-1 1 0,0-1 0,0-1 0,1 1-1,-10-5 1,4 1-1406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3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40 1024,'4'-4'2651,"3"-1"2051,-5 17 643,10-4 908,21 0-4437,-27-7-1462,39 6 143,1-1-1,1-3 1,-1-1-1,51-6 1,-63 3-396,10 0 52,0-3 0,-1-1 0,79-21 1,-165 12-6643,11 5-680,10-1 646,11 6 3402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3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14 2040,'-11'-13'19135,"-13"24"-13718,-21 28-3910,22-11-1263,2 1 0,0 1-1,2 1 1,2 1 0,0 0-1,3 1 1,0 0 0,2 1-1,-14 70 1,22-58-1402,4-44 865,0-1 0,0 1 0,-1-1-1,1 1 1,1 0 0,-1-1 0,0 1-1,0 0 1,1-1 0,-1 1 0,0-1-1,1 1 1,0-1 0,-1 1 0,1-1-1,0 1 1,0-1 0,0 0 0,0 1 0,0-1-1,0 0 1,0 0 0,0 0 0,2 1-1,0-1-1033,0-1-1,0-1 1,0 1-1,0 0 1,0-1-1,0 0 1,0 1-1,6-3 1,2-1-2540,2 2 342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99 1624,'18'-55'12855,"-16"51"-12123,0 1 0,-1-1 0,1 1 0,0 0 0,1-1-1,-1 1 1,1 0 0,-1 1 0,1-1 0,0 0 0,0 1 0,6-5 0,9 49 3302,-14-11-3819,0 0 1,-2 0-1,-2 0 0,0 0 1,-2 0-1,-2 0 0,-12 55 0,-81 212 2265,41-141-1943,46-136-537,8-17 0,0 0 0,1 0 0,-1-1 0,1 1 0,0 0 0,0 0 0,0 1 0,-1 6 0,9-81-4321,-7 63 2112,1-1 1,-1 1-1,1-1 0,1 1 1,0-1-1,0 1 1,0 0-1,1 0 0,0 0 1,6-10-1,-1 7-1710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5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12 262 1864,'-2'-2'1470,"1"-1"0,0 1-1,-1 0 1,1 0 0,0-1 0,0 1-1,1-1 1,-1 1 0,0-1-1,1 1 1,-1-1 0,1 0 0,0 1-1,0-1 1,0-3 0,9-12 4102,10-5-6015,2-2 583,2 2-1,0 0 0,49-36 0,-64 53-134,-1 1 1,1 0-1,0 0 1,0 1-1,1 0 1,-1 0-1,1 1 1,0 0 0,0 1-1,0 0 1,0 0-1,0 1 1,0 0-1,1 1 1,-1 0-1,0 0 1,0 1-1,14 3 1,-21-4 1,1 1 0,-1 0 0,0 0 0,0 0 0,1 0 0,-1 0 0,0 0 0,0 0-1,0 1 1,0-1 0,-1 1 0,1-1 0,0 1 0,-1 0 0,1 0 0,-1 0 0,1 0 0,-1 0 0,0 0 0,0 0 0,0 0 0,1 4 0,-1-2 2,0 1 0,-1-1 0,0 1-1,0-1 1,0 1 0,0-1 0,-1 1 0,1-1 0,-1 0 0,0 1 0,-3 4 0,-2 7 16,-1-1-1,0 0 1,-1 0 0,-1 0 0,-14 17 0,0-6 12,-38 33-1,45-45-34,1 0-1,0 0 1,1 1-1,1 1 0,0 1 1,1 0-1,-14 27 1,25-41 6,-1 0 0,1 1 0,0-1 0,-1 1 0,2-1 1,-1 1-1,0-1 0,1 1 0,0-1 0,-1 1 1,2 0-1,-1-1 0,0 1 0,1 0 0,-1-1 0,1 1 1,0-1-1,0 1 0,1-1 0,2 6 0,-1-5 19,0 0 0,0 0 0,1 0 0,0-1 0,-1 1 0,2-1 0,-1 0-1,0 0 1,0 0 0,1-1 0,-1 0 0,1 1 0,5 0 0,3 1 23,0 0-1,0-1 1,1 0 0,-1-1 0,1-1-1,-1 0 1,1-1 0,0 0-1,-1-1 1,16-4 0,-6 1-50,25-9 0,2-25-7730,9 15-1923,36 0-384,-45 14 6190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7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491 106 2196,'22'-24'11209,"10"6"-6043,41-5-3103,-44 14-618,3-2-896,-24 7-343,2 0 1,-1 1-1,0 1 1,0-1-1,1 1 0,11 0 1,-21 2-165,1 1-1,-1 0 1,1 0 0,0-1-1,-1 1 1,1 0 0,-1 0 0,0-1-1,1 1 1,-1 0 0,0 0-1,1 0 1,-1 0 0,0 0 0,0 0-1,0 0 1,0 0 0,0-1-1,0 1 1,0 0 0,0 0 0,0 0-1,0 0 1,-1 1 0,-1 26 463,1-28-493,-12 65 734,-3 0-1,-3-1 1,-3-2 0,-51 105-1,44-112-404,-2-1 1,-3-2-1,-73 88 0,29-52-93,-99 84 1,50-72-110,96-79-102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7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 0 21690,'-11'6'4,"-2"-2"-4,-3 2 0,1 0 4,2 0-32,2-2-292,0 0-928,2-2-352,4 0-593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7.7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71 560,'-12'-18'5774,"9"14"-3821,1 1 1,-1-1-1,1 0 0,-1 0 1,1 0-1,0 0 0,1 0 0,-1-1 1,-1-7-1,9 11-1746,-1 0 1,1 0-1,0 0 1,0 1-1,0 0 1,0 0-1,0 0 0,8 3 1,38 4-228,-24-3-215,-1 0 0,1 2 0,-1 0 0,32 13 0,-59-18 147,0-1 0,1 0 0,-1 0 0,0 0 1,1 0-1,-1 0 0,0 1 0,0-1 0,1 0 0,-1 0 0,0 1 0,0-1 0,1 0 0,-1 0 0,0 1 1,0-1-1,0 0 0,1 1 0,-1-1 0,0 0 0,0 1 0,0-1 0,0 0 0,0 1 0,0-1 0,0 0 0,0 1 1,0-1-1,0 0 0,0 1 0,0-1 0,0 0 0,0 1 0,0-1 0,0 0 0,0 1 0,0-1 0,0 1 1,-13 15-3249,-27 14-2277,33-26 4401,-8 8-1512,1 1 0,0 0 0,-22 28 0,20-21 1202</inkml:trace>
  <inkml:trace contextRef="#ctx0" brushRef="#br0" timeOffset="1">58 314 704,'-34'66'6948,"32"-63"-6323,1 0-1,0 0 1,0 0-1,0 0 0,0 1 1,0-1-1,1 0 0,-1 1 1,1-1-1,0 0 0,0 1 1,0-1-1,1 1 1,-1-1-1,1 0 0,0 1 1,0-1-1,0 0 0,1 4 1,1-5-473,-1 1 1,1-1-1,0 0 1,-1 0-1,1 0 0,0 0 1,0-1-1,0 1 1,0-1-1,0 0 1,1 0-1,-1 0 0,0 0 1,1 0-1,-1-1 1,0 1-1,5-1 1,57-1-2532,108-23-14042,-132 20 13201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8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169 268 1668,'35'26'11959,"7"-4"-5052,-24-15-5991,0-1 0,0-1-1,28 5 1,-30-7-1252,0-1 1,0-1-1,0-1 0,0 0 1,0-1-1,0-1 0,19-4 1,19-16 1908,-51 21-1570,0 0 1,0 0-1,-1-1 1,1 1-1,-1-1 1,1 0-1,-1 0 0,0 0 1,1 0-1,-1 0 1,0 0-1,0 0 1,-1-1-1,1 1 1,0-1-1,-1 0 1,0 1-1,1-1 0,-1 0 1,0 0-1,0 1 1,-1-1-1,1 0 1,-1 0-1,1 0 1,-1 0-1,0 0 1,0 0-1,0 0 0,0 0 1,-1 0-1,1 0 1,-1 0-1,0 0 1,0 0-1,0 0 1,0 1-1,-1-1 1,-2-5-1,-3-2 0,-1-1-1,0 1 1,0 0 0,-1 1-1,0 0 1,-1 1-1,-20-15 1,0 4 74,0 0 1,-2 3-1,-54-22 0,67 31 166,-1 0 0,0 2 0,0 1 0,0 0 1,0 1-1,-1 1 0,-36 2 0,50 0-133,1 1 1,-1 0 0,1 1 0,-1-1-1,1 1 1,0 0 0,0 1 0,0-1-1,0 1 1,0 1 0,1-1 0,-1 1-1,-8 7 1,12-8-60,0-1-1,-1 1 1,1 0-1,1 0 1,-1 0 0,0 0-1,1 0 1,-1 0-1,1 0 1,0 0 0,0 1-1,0-1 1,1 0-1,-1 1 1,1-1 0,0 1-1,0-1 1,0 0-1,0 1 1,0-1-1,1 1 1,0-1 0,0 0-1,0 1 1,0-1-1,0 0 1,3 5 0,16 28 125,1-1 1,1 0-1,3-2 1,38 42-1,-35-44-28,-1 2 0,-2 0 0,-1 2 0,20 38 0,-41-66-144,-1-1 0,1 1 0,-1 0 0,0 0-1,-1 0 1,1 0 0,-1 0 0,-1 0 0,1 0 0,-1 1 0,-1-1 0,1 0 0,-1 0 0,0 0 0,-1 0 0,0 0 0,0 0 0,0 0 0,-1-1 0,0 1 0,-1-1-1,1 0 1,-1 0 0,0 0 0,0 0 0,-1-1 0,0 1 0,0-1 0,0 0 0,-1-1 0,1 1 0,-1-1 0,-13 6 0,4-1 34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30:18.6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154 442 22250,'-13'-7'328,"0"-1"356,-5-4-156,1 0-428,-1-4 136,7 0 8,0-2-268,4 0 60,5-1-20,2-3-40</inkml:trace>
  <inkml:trace contextRef="#ctx0" brushRef="#br0" timeOffset="1">0 217 9513,'1'-5'742,"0"0"0,0 1 0,0-1 0,1 1 0,0 0 0,0-1 0,0 1 0,0 0 0,0 0 0,1 0 0,0 0 0,0 1 0,0-1 0,0 1 0,6-5 0,67-52 9361,-50 41-8824,-9 5-1757,-6 4-948,1 1 1,24-15-1,-34 22 1261,0 1 1,1 0-1,-1 0 0,0 0 0,0 0 1,1 0-1,-1 1 0,0-1 0,1 0 1,-1 1-1,1 0 0,-1 0 0,0 0 1,1 0-1,-1 0 0,1 0 0,-1 0 1,0 1-1,1-1 0,-1 1 1,1 0-1,-1 0 0,0 0 0,4 2 1,-5-2-414,0 0 0,0 0 1,-1 1-1,1-1 1,0 0-1,-1 1 0,1-1 1,-1 1-1,1-1 1,-1 1-1,1-1 1,-1 1-1,0-1 0,0 1 1,0-1-1,0 1 1,0-1-1,0 1 1,0-1-1,-1 1 0,1-1 1,0 1-1,-1-1 1,1 1-1,-1-1 0,0 0 1,1 1-1,-1-1 1,0 0-1,-2 3 1,-5 13-3220</inkml:trace>
  <inkml:trace contextRef="#ctx0" brushRef="#br0" timeOffset="2">326 1154 532,'24'-6'1100,"3"-2"-300,-3 0-276,2-2-240,-1-2-256,1-2-288,3-3-388,1 1-376,3-2-244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5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30 608,'0'-4'2207,"4"-13"7896,1 8-7485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6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1900 1 756,'51'6'12306,"-45"-4"-11896,0 1 0,0-1 0,-1 1 0,1 1 0,-1-1 0,1 1 0,-1 0 0,0 0 0,6 8 0,8 10-161,-1 0 1,-1 1-1,-1 1 0,-1 1 0,-1 0 1,-1 1-1,-2 0 0,0 1 0,-2 0 0,-1 1 1,-1 0-1,-1 0 0,-2 0 0,1 31 1,-4-53-236,-1 1 1,0-1 0,0 1 0,-1-1 0,0 0 0,0 1-1,0-1 1,-1 1 0,0-1 0,0 0 0,-1 0 0,1 0 0,-1-1-1,-1 1 1,1 0 0,-7 7 0,7-10 0,-1 0 0,1-1 0,-1 1 0,1-1 1,-1 0-1,0 0 0,0 0 0,0 0 0,0-1 0,0 0 0,0 0 0,0 0 0,0 0 1,-1 0-1,1-1 0,0 0 0,0 0 0,-1 0 0,1 0 0,0-1 0,-1 0 0,1 0 1,0 0-1,0 0 0,-8-4 0,4 2 3,-1-1 0,1 0-1,0-1 1,0 1 0,0-1 0,1-1-1,0 0 1,0 0 0,0 0 0,1-1-1,0 1 1,0-2 0,-9-13 0,9 9-214,0 1-1,1-1 1,1-1 0,0 1 0,0-1 0,1 1 0,1-1 0,0 0 0,0-14 0,2 4-189,0 1 1,2-1-1,0 0 1,2 0-1,1 1 1,0 0-1,2 0 1,0 0-1,2 1 1,21-39-1,-29 58 470,1 0 0,-1 0 0,1-1-1,0 1 1,0 0 0,0 0 0,0 1 0,0-1 0,1 0 0,-1 1-1,0-1 1,1 1 0,-1 0 0,1 0 0,0 0 0,-1 0 0,1 0-1,3 0 1,-5 1-1,1 0 0,-1 0 0,1 0 0,-1 0 0,0 0 0,1 1 0,-1-1-1,0 0 1,1 1 0,-1-1 0,0 1 0,0-1 0,1 1 0,-1-1 0,0 1 0,0 0 0,0 0-1,0 0 1,0 0 0,0 0 0,0 0 0,0 0 0,0 0 0,0 0 0,-1 0 0,1 0 0,0 0 0,-1 1-1,1-1 1,-1 0 0,1 0 0,-1 1 0,0-1 0,1 0 0,-1 1 0,0-1 0,0 2 0,1 15 95,0 0 1,-1 0-1,-1-1 1,-1 1 0,0-1-1,-2 1 1,-9 31-1,9-36-131,-1 0 0,-1 0-1,0-1 1,0 1 0,-1-1 0,-1-1-1,0 1 1,-1-1 0,0-1-1,-16 15 1,17-19-38,0 0 0,0-1-1,-1 0 1,0-1 0,0 0 0,0 0-1,-1-1 1,1 0 0,-1-1 0,1 0-1,-1 0 1,0-1 0,0 0 0,0-1-1,0 0 1,0-1 0,0 0 0,-18-4-1,17 2-8,0 0 0,0-1-1,0 0 1,0-1 0,1 0-1,0 0 1,0-1-1,0 0 1,1-1 0,-1 0-1,2-1 1,-1 0 0,1 0-1,1-1 1,-13-17-1,18 21 42,1 1 1,0 0-1,1 0 0,-1-1 0,1 1 0,0 0 0,0-1 0,0 1 0,0 0 0,1 0 0,0-1 0,0 1 0,0 0 0,0 0 0,1 0 0,0 0 0,-1 0 0,2 0 0,-1 1 0,0-1 0,1 0 1,-1 1-1,1 0 0,0 0 0,0 0 0,0 0 0,6-4 0,-9 7-39,1 0-1,-1-1 1,0 1 0,1 0 0,-1 0 0,0 0-1,1-1 1,-1 1 0,0 0 0,1 0 0,-1 0-1,1 0 1,-1 0 0,0 0 0,1 0 0,-1 0-1,1 0 1,-1 0 0,0 0 0,1 0 0,-1 0-1,1 0 1,-1 0 0,0 0 0,1 0 0,-1 1-1,0-1 1,1 0 0,-1 0 0,0 0 0,1 1-1,-1-1 1,0 0 0,1 0 0,-1 1 0,0-1-1,0 0 1,1 1 0,-1-1 0,0 0 0,0 1-1,0-1 1,1 0 0,-1 1 0,-1 24 60,-16 24 9,14-43-49,-1 0 0,0-1 0,-1 0-1,1 0 1,-1 0 0,0 0 0,0-1 0,-1 0-1,-9 6 1,-55 27 263,58-32-224,0-1 1,0 0-1,0-2 0,0 1 0,-1-1 1,1-1-1,-15 0 0,-92-7 658,60 1-363,-194-19 526,1-11 0,-270-73 0,508 105-840,-68-21 140,77 23-148,1-1 0,-1 0 0,0-1 1,1 1-1,-1-1 0,1 0 0,-1 0 0,1 0 1,0 0-1,1-1 0,-1 0 0,1 1 0,-4-6 1,48 49-129,-12-14-114,-16-13-859,-1-1 0,1-1 0,1 0 0,26 15-1,-31-21-365,0-1-1,0 0 0,0-1 0,0 0 0,1 0 1,0-1-1,0-1 0,-1 1 0,18-1 0,-1-2-2153,1 0 122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6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0 111 984,'31'-10'7355,"-2"-2"1,54-29-1,-29 1-1378,-44 32-5942,-16 16-2489,-26 14-3431,19-19 3440,0-1-1,0-1 0,-1 0 1,-17-1-1,16 0 880,-23 0-2111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6.7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84 344,'25'-2'12278,"20"-8"-6645,15-2-3888,69 0-535,14-2-5070,-2-12-7369,-108 18 7716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7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890 883 2056,'19'-17'17008,"-29"29"-15166,0 0-1606,0-2 0,-1 1 0,-1-2 0,0 0 0,0 0 0,0-1 0,-1 0 0,-1-1 0,-17 7 0,28-13-235,0 0 0,0 0 0,-1 0 0,1 0 0,0-1 0,0 1 0,-1-1 0,1 0 0,0 0 0,-1 0-1,1 0 1,0 0 0,-1-1 0,1 0 0,0 0 0,0 0 0,0 0 0,-1 0 0,-4-3 0,4 1-48,1 0-1,0 0 1,0-1 0,0 1-1,0 0 1,1-1 0,-1 0-1,1 1 1,0-1 0,0 0-1,0 0 1,1-1 0,-2-4-1,-2-13-142,1-1 0,1 0-1,1 0 1,1-36 0,1 51 236,-49 35 20,24-13 49,-1-1 1,-1-1 0,0-2 0,-1 0 0,1-2-1,-2-1 1,-33 4 0,43-8 41,1-2 0,-1 0 0,0 0 1,0-2-1,1 0 0,-1-2 0,0 0 0,1-1 1,0 0-1,0-2 0,0 0 0,-19-10 0,31 13-65,0 0 0,1-1 0,0 0 0,0 0 0,0 0-1,0 0 1,1-1 0,-1 0 0,1 0 0,1 0 0,-1 0 0,1 0-1,-1-1 1,1 0 0,-3-10 0,3 7 27,1-1 0,1 1 0,-1 0 1,2-1-1,-1 1 0,1-1 0,1 1 0,0-1 0,3-14 0,5-11 126,2 1-1,2 0 0,1 1 1,24-43-1,-36 74-240,84-168 283,38-71-348,-124 241 11,0-1 0,0 0 1,0 1-1,0-1 0,0 1 1,1-1-1,-1 0 1,0 1-1,1-1 0,-1 1 1,0-1-1,1 1 0,-1-1 1,0 1-1,1-1 0,-1 1 1,1 0-1,-1-1 1,1 1-1,-1 0 0,1-1 1,-1 1-1,1 0 0,-1-1 1,1 1-1,0 0 0,-1 0 1,1 0-1,-1 0 0,1-1 1,0 1-1,4 19-2338,-7 31-4667,-5 32-6855,7-56 10603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1 1844,'0'4'1052,"1"-1"0,0 1-1,0 0 1,0-1 0,0 1 0,0-1 0,1 1-1,0-1 1,-1 1 0,1-1 0,0 0-1,1 0 1,-1 0 0,1 0 0,-1 0-1,1-1 1,0 1 0,0-1 0,0 0-1,0 0 1,7 4 0,18-1 3756,4-13-4028,-103-19-18614,20 13 9939,24 7 4201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8.0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 1980,'2'14'12584,"-1"-13"-12190,19 3 5364,34-12-4232,-37 6-395,141-5-364,15 0-4693,-142 3-1041,49-12 0,-55 8 1386,-3-2 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1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39 228,'17'-12'5989,"11"-9"5901,-11 15-6734,-17 7-5172,1-1 1,-1 1-1,1-1 1,-1 1-1,0-1 1,0 1-1,1 0 1,-1-1-1,0 1 1,0 0-1,0-1 1,1 1-1,-1-1 0,0 1 1,0 0-1,0-1 1,0 1-1,0 0 1,0-1-1,-1 1 1,1 0-1,0-1 1,0 1-1,0 0 1,-1-1-1,1 1 1,0-1-1,-1 1 1,1-1-1,0 1 1,-1 0-1,1-1 1,-1 1-1,-12 23-5071,11-22 4207,0 0 0,0-1 0,0 1 0,-1-1 0,1 0 0,-1 0 0,1 0 0,-1 0 0,-4 1 0,-7 4-1955,-5 3-386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8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1 672,'31'6'11615,"-13"11"-4724,-17-14-6539,1 1 1,-1-1-1,0 1 0,0 0 1,-1-1-1,1 1 0,-1 0 1,0 0-1,0-1 0,0 1 1,0 0-1,-2 6 0,-1 5-357,-1-1-1,0 1 0,-1-1 0,-1 0 1,0-1-1,-9 14 0,-1-3-8,-2 0 1,-1-1-1,0-2 0,-2 0 0,0-1 0,-28 20 1,-53 29-2726,-2-17-4186,69-39 1773,-45 11 1,41-13 1908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8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815 514 896,'22'-26'15120,"-13"27"-9136,-6 18-5246,-3-12-677,-1 0 0,-1-1 0,1 1 0,-1-1 0,0 1 0,-1-1 0,1 0 0,-1 0-1,0 0 1,-1 0 0,0 0 0,0-1 0,0 0 0,0 1 0,-1-2 0,0 1 0,0 0 0,-5 3 0,-10 7-49,0-1 1,-1-1-1,-34 16 1,52-27-26,-1 0 0,0-1 0,1 1 0,-1-1 0,0 0 0,0 0 0,0 0 0,0-1 1,0 1-1,1-1 0,-1 0 0,0 0 0,0 0 0,0-1 0,0 1 0,0-1 1,0 0-1,0 0 0,1-1 0,-1 1 0,0-1 0,-3-1 0,3 0-28,0 0-1,1-1 1,-1 1-1,1 0 1,0-1-1,0 0 1,0 0 0,0 0-1,0 0 1,1 0-1,0-1 1,0 1-1,0-1 1,1 1-1,-1-1 1,1 0-1,-1-6 1,2 9 36,0 1 1,0-1 0,0 1-1,0-1 1,0 1-1,-1-1 1,1 1 0,-1 0-1,1-1 1,-1 1 0,1 0-1,-1-1 1,0 1-1,0 0 1,1 0 0,-1 0-1,0 0 1,0-1-1,0 1 1,0 0 0,-1 1-1,1-1 1,0 0 0,0 0-1,0 0 1,-1 1-1,1-1 1,-3 0 0,0 1 2,-1 0 1,1 0 0,-1 1-1,1-1 1,0 1-1,-1 0 1,1 0 0,-5 3-1,-7 1-4,-34 8 76,-83 12-1,115-23 66,1 0 1,-1-2-1,0 0 1,0-1 0,1-1-1,-1 0 1,1-1 0,-27-9-1,40 10-29,-1 0 0,0 0 0,1 0 0,0-1 0,-1 1 0,1-1 0,0 0 0,0 0 0,1-1 0,-1 1 0,0-1 0,1 0 0,0 0 0,0 0 0,0 0 0,1-1 0,0 1-1,-1-1 1,1 1 0,1-1 0,-1 0 0,1 0 0,0 1 0,0-1 0,0 0 0,1 0 0,-1 0 0,1 0 0,1-1 0,0-7 0,4-15 253,0 1 0,2 1-1,1-1 1,17-38 0,-8 18-167,8-31 21,-10 30-178,33-74-1,-48 121-64,0 0 0,0 0 0,1 1 0,-1-1-1,0 0 1,1 0 0,-1 0 0,0 1 0,1-1 0,-1 0-1,1 1 1,-1-1 0,1 0 0,0 1 0,-1-1-1,1 1 1,0-1 0,-1 0 0,1 1 0,0 0-1,0-1 1,-1 1 0,1-1 0,0 1 0,0 0 0,0 0-1,0-1 1,0 2-110,0 0-1,0-1 1,0 1 0,0 0-1,-1 0 1,1 0 0,0 0-1,-1 0 1,1 0 0,0 0-1,-1 0 1,0 0 0,1 0-1,-1 0 1,1 0 0,-1 0-1,0 2 1,10 65-9566,-9-56 5313,0 13-6218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9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2124,'1'3'1016,"0"0"1,0 0-1,0-1 0,1 1 0,0 0 1,-1 0-1,1-1 0,0 1 0,0-1 0,0 1 1,6 3-1,-5-3-213,1-1 0,0 1 0,1-1 0,-1 0 0,0 0 0,1 0 0,6 1 0,6 0 133,1 0-1,0-2 1,28 0 0,-7 0-4,54 10-1225,-60-6-2217,1-1-3599,-23-5 1888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9.3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64 192,'-10'4'827,"-5"3"9746,28-4-3239,94-7-3830,-1 0-4967,-99 4 751,1-1-1,-1 0 1,1 0-1,-1 0 0,0-1 1,12-4-1,-16 4 74,0 1-1,0 0 1,0-1 0,0 0-1,0 1 1,0-1-1,-1 0 1,1-1-1,-1 1 1,1 0 0,-1-1-1,0 1 1,0-1-1,0 0 1,0 0 0,3-5-1,-2-8-2757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9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613 0 1956,'1'0'368,"0"1"0,-1-1 0,1 0-1,-1 0 1,1 0 0,-1 0 0,5 4 3677,-5-4-3677,0 1 0,1-1 0,-1 1-1,0-1 1,1 1 0,-1-1 0,0 2 0,5 19 3771,-5 19-719,-3-13-2819,-1 0 0,-1 0-1,-1-1 1,-2 1 0,-1-1 0,0-1 0,-18 32 0,12-31-611,-1-1 0,-1-1 1,0 0-1,-2-1 0,-1-2 0,-1 0 1,-1 0-1,0-2 0,-2-1 0,-45 27 1,46-32-1154,-1-1 1,0-1 0,-35 11 0,43-17-1015,0-1 0,-1-1 1,1-1-1,0 0 0,-1-1 0,-26-2 1,19-3-1100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59.9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62 1452,'2'0'635,"-1"0"-1,1 0 1,-1 0-1,1 0 1,-1 0-1,1 1 1,-1-1-1,1 0 1,-1 1-1,1-1 1,-1 1 0,1 0-1,-1-1 1,0 1-1,1 0 1,-1 0-1,0 0 1,0 0-1,1 0 1,-1 0-1,0 1 1,0-1-1,1 2 1,-1 0-190,0 0-1,0 0 1,0 0 0,0 0-1,0 0 1,-1 0 0,1 0-1,-1 0 1,0 0 0,0 0-1,0 4 1,-2 4-150,1-1-1,-2 1 1,1-1 0,-2 1 0,-7 17 0,3-14-174,0-1 1,-1 0 0,-1 0 0,0-1-1,-1 0 1,0-1 0,-1 0 0,0 0-1,-1-2 1,0 1 0,0-2 0,-1 0 0,-25 11-1,37-18-117,0 0 0,0 0-1,0-1 1,0 1-1,0-1 1,0 1 0,0-1-1,0 0 1,0 0 0,0 0-1,0 0 1,0 0 0,0 0-1,0-1 1,0 1-1,0-1 1,0 1 0,0-1-1,0 0 1,0 1 0,0-1-1,-1-2 1,1 2-1,1-1 0,-1 0 0,1 0 1,0 0-1,0 1 0,0-1 0,0-1 1,0 1-1,0 0 0,1 0 0,-1 0 0,1 0 1,-1 0-1,1-1 0,0 1 0,0-4 0,1-7-36,0 1 0,1-1 0,0 1-1,1 0 1,9-23 0,26-45-1227,-5 13-3453,-28 54 1429,0 0 1,0 0-1,2-16 1,-5 18-79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8:00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2107 339 896,'0'-1'687,"-1"-1"1,1 1-1,-1-1 0,1 1 1,-1 0-1,0-1 0,1 1 1,-1 0-1,0 0 0,0-1 1,0 1-1,0 0 0,0 0 1,0 0-1,0 0 0,-1 0 1,1 0-1,0 1 0,-1-1 1,0-1-1,-1 2-149,0-1 0,1 0 0,-1 1 0,0 0 0,1-1 0,-1 1 1,0 0-1,1 0 0,-1 1 0,-4 0 0,-6 2-67,1 1 0,-1 0-1,-20 12 1,24-12 101,-251 135 1747,-46 21-651,195-113-1257,-2-5 1,-1-4 0,-3-6-1,0-5 1,-215 21 0,302-46-366,0-1 0,-1-2 0,1-1 0,0-2 0,0-1 1,0-1-1,1-1 0,-38-15 0,55 17-41,1 0 0,-1-1 0,1 0 0,0-1 0,0 0 0,1-1 0,0 0 0,0 0 0,1-1 0,0-1 0,0 1 0,1-1 0,1-1 0,0 0 0,0 0 0,1 0 0,0 0 0,1-1 0,0 0 0,1-1 0,-5-24 0,6 10 4,1 0 1,1 0-1,1 0 0,2-1 1,0 1-1,2 0 0,13-49 1,2 17-118,1 2 0,40-78 0,-30 84-499,-28 47 420,0 1 1,1 0-1,-1 0 0,1 0 0,-1 0 1,1 1-1,0-1 0,0 1 0,0-1 1,1 1-1,-1 0 0,7-3 0,-9 5 49,0 0-1,0 0 1,0 0-1,0 0 1,0 0-1,0 0 1,-1 0-1,1 0 1,0 1-1,0-1 1,0 0-1,0 0 1,0 1-1,-1-1 1,1 1-1,0-1 1,0 1-1,-1-1 1,1 1-1,0-1 1,0 1-1,-1-1 1,1 1-1,-1 0 1,1-1-1,-1 1 1,1 0-1,-1 0 1,1 0-1,-1-1 1,1 1-1,-1 0 1,0 0-1,0 0 1,1 0-1,-1 0 1,0-1-1,0 1 1,0 0-1,0 0 1,0 0-1,0 0 1,0 0-1,0 0 1,-1 0-1,-5 42-7165,-21 18-3075,16-37 7251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8:00.6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0 1176,'-50'61'15362,"-6"-4"-7719,-30 14-5452,43-41-3387,-3-1 0,-89 42 0,129-69 434,0 1 0,-1-1-1,1 0 1,-1 0 0,-11 2-1,16-4 156,0 0 0,-1 0 0,1 0 0,0 0-1,0-1 1,-1 1 0,1 0 0,0-1-1,0 0 1,0 1 0,0-1 0,0 0-1,0 0 1,0 0 0,0 0 0,0-1-1,0 1 1,0 0 0,1-1 0,-1 1-1,-1-3 1,-4-4-2676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8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 2104,'4'-2'3057,"23"-5"5755,-19 8-7565,-15 8-3349,6-8 1622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8:01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777 1 1468,'7'12'23228,"-24"-3"-23897,-22 14 1438,-13 7-33,1 2 0,-89 75 0,128-98-723,1 2 1,1-1 0,0 1-1,0 1 1,1 0-1,1 0 1,0 1-1,1 0 1,0 0-1,1 1 1,0 0 0,1 0-1,1 0 1,0 1-1,1-1 1,0 1-1,0 19 1,5-15-11,1 0 0,1 1 1,0-1-1,2-1 0,0 1 0,1-1 1,1 0-1,18 31 0,-12-22 2,-1-1 0,15 51 0,-25-68-5,-1 1 0,0 0 1,-1 0-1,0 0 0,0 0 1,-1-1-1,-1 1 0,0 0 1,0 0-1,-1 0 0,0 0 1,-4 12-1,2-14 25,-1 0 0,1 0 0,-1 0 1,-1 0-1,1-1 0,-1 0 0,-1 0 0,1-1 1,-1 1-1,0-1 0,-1-1 0,0 1 0,1-1 1,-2-1-1,1 0 0,-16 6 0,-9 3 288,-1-2 0,0-2 0,-36 6 0,55-12-137,-1 0 1,1-1-1,0-1 0,-1-1 0,-25-2 1,39 2-150,-1 0 1,0-1 0,0 1 0,0-1 0,1 0 0,-1 0 0,0 0-1,1 0 1,-1-1 0,1 1 0,-1-1 0,1 1 0,0-1 0,-1 0-1,1 0 1,0 0 0,0 0 0,0 0 0,1 0 0,-1-1 0,0 1-1,1-1 1,0 1 0,-1-1 0,1 0 0,0 1 0,1-1 0,-1 0-1,0 0 1,1 1 0,-1-1 0,1 0 0,0 0 0,0 0 0,0 0-1,0 0 1,2-4 0,0-10-11,2 0 1,0 0-1,1 0 0,1 0 1,0 1-1,2 0 0,0 0 1,0 1-1,18-23 0,13-14-374,58-58 0,-62 72-28,224-220-5553,-112 147-1671,-110 87 3531,2 2-1,43-19 1,-34 22 586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1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1374 1 468,'-3'9'17274,"1"7"-12637,-1 3-4108,-3 23-452,2-28 19,-1 0 0,0-1-1,-1 1 1,-1-1-1,0-1 1,0 1 0,-12 12-1,0-1-100,-1-1-1,-32 28 1,52-51-4,0 1 0,0-1 0,0 0 1,-1 0-1,1 0 0,0 1 0,0-1 1,-1 0-1,1 0 0,0 0 0,0 0 1,0 0-1,-1 0 0,1 0 0,0 1 1,0-1-1,-1 0 0,1 0 0,0 0 1,-1 0-1,1 0 0,0 0 0,0 0 1,-1 0-1,1 0 0,0 0 1,0-1-1,-1 1 0,1 0 0,0 0 1,0 0-1,-1 0 0,1 0 0,0 0 1,0 0-1,0-1 0,-1 1 0,1 0 1,0 0-1,0 0 0,-1-1 0,-5-14-426,4-17-298,4 4 426,-3 28 303,0 1 0,0-1 1,0 1-1,0 0 1,0-1-1,0 1 1,1-1-1,-1 1 0,0 0 1,0 0-1,0 0 1,1-1-1,-1 1 0,0 0 1,1 0-1,-1 0 1,1 0-1,-1 0 1,1 0-1,-1 2 0,-11 15 77,-1-1 1,0-1-1,-1 0 0,-1-1 0,-1 0 0,0-1 0,-1-1 1,0-1-1,-1 0 0,-30 14 0,47-29-85,-1 0-1,0 0 1,1 0 0,0 0 0,-1 0-1,1-1 1,0 1 0,1 0-1,-1-1 1,1 1 0,-1-7 0,1 8-6,0-1 10,-1 0 1,0 0-1,1 0 0,-1 1 1,0-1-1,0 0 1,-1 0-1,1 1 0,0-1 1,-1 1-1,0-1 1,0 1-1,0 0 0,0-1 1,0 1-1,0 0 1,0 0-1,0 1 0,-1-1 1,-2-1-1,-1 0 9,0 0-1,0 1 1,0 0-1,-1 0 1,1 1-1,0 0 1,-1 0 0,-12 0-1,0 1 81,0 1-1,0 1 1,0 1 0,1 1-1,-29 9 1,35-9 8,1 1 0,-1 0 0,1 0 0,1 1 0,-1 1 1,1-1-1,0 2 0,0 0 0,-16 16 0,23-20-80,0 0 1,0 1-1,0-1 0,0 1 1,0-1-1,1 1 1,0 0-1,0 0 0,0 1 1,1-1-1,0 0 0,0 0 1,0 1-1,1-1 1,-1 0-1,1 1 0,0-1 1,1 1-1,0-1 1,-1 0-1,2 1 0,-1-1 1,1 0-1,-1 0 0,4 5 1,20 43-142,3-2 1,40 57-1,-64-102 75,0 1 1,0 0-1,-1 0 0,1 0 1,-1 0-1,3 12 0,-6-16 48,1 1 0,-1-1 0,1 0 0,-1 0 0,0 1 0,0-1 0,-1 0 0,1 1 0,-1-1 0,0 0 0,1 0 0,-1 0-1,-1 0 1,1 0 0,0 0 0,-1 0 0,-2 4 0,-1-1 18,-1-1 1,1 0-1,-1 0 0,0 0 1,-1 0-1,1-1 0,-1 0 1,0-1-1,0 1 0,0-1 1,0-1-1,0 1 0,-1-1 1,-9 1-1,-15 3 49,0-2 1,-32 1-1,28-4 8,1 0 1,-1-3-1,0-1 1,1-1-1,-56-15 0,78 15 16,0 0 1,1 0-1,0-1 0,0-1 0,0 0 0,1-1 0,-1 0 0,2-1 0,-1 0 1,1 0-1,0-1 0,1-1 0,0 0 0,0 0 0,1 0 0,1-1 0,0 0 1,-8-17-1,13 23-63,1-1 0,-1 0 1,1 1-1,0-1 0,0 0 1,1 0-1,-1 0 0,1 0 1,1 0-1,-1 0 0,1 0 1,0 0-1,0 1 0,1-1 1,0 0-1,0 1 0,0-1 1,1 1-1,0-1 0,0 1 0,6-8 1,9-11 108,1 1 1,1 0-1,27-22 1,-9 8-64,18-25-94,-2-2-1,-3-3 0,46-79 1,-96 144-46,0-1 0,0 1 0,1 0 1,-1 0-1,1 0 0,-1 0 0,1 1 1,0-1-1,-1 0 0,1 1 0,0-1 1,0 1-1,0 0 0,1-1 0,-1 1 1,0 0-1,0 0 0,1 1 0,4-2 1,14 8-3472,1 14-3660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8:03.3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131 513 1056,'7'-2'409,"1"0"0,0 0 0,-1 0 0,0-1-1,1 0 1,-1-1 0,0 0 0,10-7 0,-13 8-379,-1-1 0,1 0 0,0 0 0,-1 0 0,0 0 0,0-1 0,0 1-1,-1-1 1,0 1 0,1-1 0,-2 0 0,1 0 0,1-7 0,-2 7 0,1-1-1,0 1 1,0 0-1,0 1 0,0-1 1,1 0-1,-1 1 1,1-1-1,0 1 1,1 0-1,-1 0 1,1 0-1,0 0 1,0 1-1,0-1 1,0 1-1,7-3 0,3-1 157,1 0 0,1 1-1,-1 1 1,21-4-1,-30 7-149,3 0 168,0-1 0,0 0 0,0 0 1,0-1-1,12-8 0,-16 9 368,-1 0 1,1-1-1,-1 0 0,0 0 1,0 0-1,4-5 0,3-4 2878,-9 12-3120,-1 0 0,0 0 0,0 0 1,1-1-1,-1 1 0,0 0 0,0-1 1,0 1-1,-1-1 0,1 1 1,0-1-1,0 1 0,-1-1 0,1 0 1,0-2-1,1-3 179,0 0 1,0 0-1,1 1 1,0-1-1,1 1 1,-1 0-1,1 0 0,0 0 1,7-7-1,52-47 2395,-2 2-242,-51 47-1862,-10 11-774,0 1 0,0-1-1,0 0 1,0 0 0,0 0-1,0 0 1,0 0 0,0 0-1,0 0 1,0 0-1,0 1 1,0-1 0,0 0-1,0 0 1,0 0 0,0 0-1,0 0 1,0 0 0,0 0-1,1 0 1,-1 0 0,0 0-1,0 0 1,0 1 0,0-1-1,0 0 1,-5 10-26,1 0 0,0 1 0,1 0 0,-1 0 0,2 0 0,0 0 0,0 0 0,1 15 0,4 97 0,1-70 0,0 32 0,-14 157 0,7-217 0,0 0 0,-2-1 0,-1 0 0,-1 1 0,-1-2 0,-1 1 0,-1-1 0,-1-1 0,-1 0 0,-1 0 0,-15 19 0,27-41 0,1 1 0,0-1 0,-1 1 0,1-1 0,-1 0 0,1 1 0,0-1 0,-1 0 0,1 1 0,-1-1 0,1 0 0,-1 1 0,1-1 0,-1 0 0,1 0 0,-1 0 0,0 0 0,1 0 0,-1 1 0,1-1 0,-1 0 0,1 0 0,-1 0 0,1-1 0,-1 1 0,1 0 0,-1 0 0,0 0 0,1 0 0,-1 0 0,1-1 0,-1 1 0,1 0 0,-1-1 0,-17-18 0,-7-29 0,18 25 0,5 16 0,1 1 0,-1 0 0,-1-1 0,1 1 0,-1 0 0,0 1 0,0-1 0,0 0 0,-1 1 0,-6-8 0,5 13 0,1 0 0,-1 1 0,1-1 0,-1 1 0,0 0 0,1 0 0,0 0 0,-1 1 0,1-1 0,0 1 0,0 0 0,-6 4 0,-9 3 0,0-4 0,1 0 0,-1-2 0,0 0 0,0-1 0,0-1 0,0 0 0,0-2 0,0 0 0,-33-7 0,41 6 0,0-1 0,1 0 0,0-1 0,-1 0 0,1-1 0,0 0 0,1 0 0,-11-8 0,15 8 0,0 1 0,0-1 0,1 1 0,-1-2 0,1 1 0,0 0 0,0-1 0,1 1 0,-1-1 0,1 0 0,1 0 0,-1-1 0,1 1 0,-2-8 0,4 9 0,-1 0 0,1 0 0,1-1 0,-1 1 0,1 0 0,0 0 0,0 0 0,0 0 0,0 0 0,1 1 0,0-1 0,0 0 0,1 1 0,-1-1 0,1 1 0,0 0 0,0 0 0,0 0 0,1 0 0,-1 0 0,8-5 0,9-8 0,0 2 0,43-26 0,43-18-9,153-60 1,-234 106-299,-15 7-1502,-22 10-5275,5-3 5459,1 0 0,-1 0 0,0 0 1,0-1-1,1 0 0,-1 0 0,-6-2 1,-12 1-3098,4 1 1156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8:03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871 57 3304,'-24'11'11097,"-2"-4"-3566,-32-2-460,18-7-7285,-41-7 0,40 4 1578,-144-12-3305,36 3-4034,0-4-5046,91 10 6902,-2 2 112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45.3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1612,'5'-2'356,"1"0"-1,-1 0 1,1 1-1,-1 0 1,1 0-1,-1 0 0,1 1 1,0-1-1,-1 2 1,1-1-1,0 0 1,-1 1-1,1 0 1,-1 1-1,1-1 1,-1 1-1,0 0 1,1 0-1,-1 1 1,0-1-1,0 1 1,-1 0-1,1 1 1,-1-1-1,1 1 0,-1 0 1,5 5-1,-2 0 47,-1 1-1,0-1 0,0 1 1,0 0-1,-2 1 0,1-1 0,-1 1 1,-1 0-1,0 0 0,0 0 1,-1 1-1,1 19 0,-2-13-84,1 8-5,-1-1-1,-1 1 1,-1 0 0,-6 31 0,6-50-298,-1 0 0,0 0 0,-1 0 0,1 0 1,-1-1-1,-1 1 0,1-1 0,-1 1 0,0-1 1,0 0-1,-1-1 0,0 1 0,0-1 0,0 0 1,-1 0-1,0 0 0,0-1 0,0 0 1,-10 5-1,-14 2-13,26-15-99,16-11-159,12-7-300,1 1 1,1 1 0,42-26-1,93-41-357,-142 77 922,48-18-44,-52 23 43,-1 0 0,0-1 0,0 0 0,-1-1 0,0-1 0,0 0 0,0 0 0,14-14 0,-27 21 1,1 1 1,-1 0 0,1-1 0,-1 1-1,1-1 1,-1 1 0,1-1 0,-1 1-1,0-1 1,1 0 0,-1 1 0,0-1-1,1 1 1,-1-1 0,0 0 0,0 1-1,0-1 1,1 0 0,-1 1 0,0-1-1,0 0 1,0 1 0,0-1 0,0 0-1,0 1 1,-1-1 0,1 0 0,0 1-1,0-1 1,0 0 0,0 1 0,-1-1-1,1 0 1,-1 0 0,-1 0 6,1-1 0,-1 1 0,0 0-1,1 0 1,-1 1 0,0-1 0,0 0 0,0 0 0,1 1 0,-1-1-1,0 1 1,-2-1 0,-4 0 11,1 1 1,0-1-1,0 1 0,-1 1 0,1-1 0,-10 3 0,8 1 47,0 0 0,1 0 0,-1 1 0,1 1 0,0-1 0,0 1 0,1 0 0,0 1 0,0 0 0,1 0 0,-1 1 0,2-1 0,-1 2 0,-7 12 0,8-11 165,0 0 1,1 1 0,0-1-1,0 1 1,1 0 0,0 0-1,1 0 1,1 0-1,-1 0 1,2 0 0,0 1-1,1 15 1,0-22-186,0 1 0,0-1 0,1 0 0,0-1 0,0 1 0,0 0 0,0 0 1,1-1-1,-1 1 0,1-1 0,0 0 0,1 0 0,-1 0 0,1 0 0,6 4 0,-2-2-5,0-1 0,0 0 0,1 0 0,0-1 0,0 0 0,0 0 0,18 3 0,-4-2-202,0-2 0,0 0 0,1-2 0,-1 0 0,1-2 0,27-4 0,-34 2-936,0 0 0,0-2 0,0 0 0,20-10 0,-22 8-1202,1-1 0,-2 0 1,0-1-1,20-16 0,-16 9-584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4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0 185 1088,'19'-16'6126,"9"8"-3534,34 4-1329,-45 4-244,62-3 732,12 1-1367,0-3 1,160-32-1,-240 34-867,0 0-1,0-1 1,0 0 0,-1-1-1,11-6 1,-19 10 130,1-1 0,0 1 0,-1-1 0,0 0 0,1 0 0,-1 0 1,0 0-1,0-1 0,0 1 0,0 0 0,-1-1 0,1 1 0,0-1 0,-1 0 0,0 1 1,0-1-1,0 0 0,0 0 0,0 0 0,0 0 0,-1 0 0,0 0 0,1-5 0,-3-8-1825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46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1 388,'-3'1'827,"0"1"0,0 0 0,0 0 0,0 0 0,1 0 0,-1 1 0,1-1 0,0 1 1,-1 0-1,1-1 0,-2 5 0,-18 42 4702,15-23-3078,-8 48 0,12-42-2015,1 0 0,4 39 0,-2 27-1438,-1-84-75,0 1 0,-2 0 0,0-1 0,-7 22 0,7-28 135,-1 0-1,0-1 0,0 0 0,-1 0 0,0 0 0,0 0 0,0-1 0,-1 0 0,-7 6 1,-13 12-2383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40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62 676,'2'0'4617,"-193"0"-3626,189 1-779,0-1 0,0 2-1,0-1 1,0 0 0,0 0 0,0 1 0,0-1 0,1 1 0,-1-1-1,0 1 1,1 0 0,-1-1 0,1 1 0,0 0 0,0 0-1,0 0 1,-1 3 0,-19 36 2085,16-27-1743,1 0 0,0 1 0,0-1 0,2 1 0,-2 16 0,4-24-430,0 0 1,0-1 0,1 1 0,0-1 0,0 1-1,0-1 1,1 1 0,0-1 0,0 1 0,0-1 0,1 0-1,0 0 1,7 9 0,-8-12-120,0-1-1,0 1 1,1-1 0,-1 0 0,1 0-1,0 0 1,0 0 0,0 0 0,0 0 0,0-1-1,0 0 1,0 1 0,0-1 0,0 0-1,1-1 1,-1 1 0,0 0 0,1-1-1,-1 0 1,0 0 0,1 0 0,-1 0-1,1 0 1,-1-1 0,0 0 0,1 0-1,-1 1 1,0-2 0,0 1 0,0 0-1,0-1 1,4-1 0,0-1-3,1-1 1,-1 0-1,0 0 1,0 0-1,0 0 1,-1-1-1,1 0 1,-1-1-1,-1 0 1,0 0-1,8-13 1,7-37-40,-20 57 37,5-6 1,22 0 0,96-7 6,-121 13-6,0 0 1,0 0 0,0 0 0,0-1 0,0 1 0,0-1 0,0 1-1,0-1 1,0 0 0,0 1 0,0-1 0,-1 0 0,1 0 0,0-1 0,0 1-1,1-2 1,-2 2-1,-1 1-1,0-1 1,0 0-1,1 0 1,-1 1-1,0-1 1,0 0-1,0 1 1,0-1-1,0 0 1,0 0-1,0 1 1,0-1-1,0 0 1,0 1-1,-1-1 1,1 0-1,0 1 1,0-1-1,-1-1 1,-1-3-2,2-4-2,-1 1 1,1-1-1,-2 0 1,1 1-1,-1-1 1,-1 1-1,1 0 1,-2 0-1,-5-13 1,7 17 1,-1 0 0,0 0 0,1 0 0,-2 0 0,1 1 0,0-1 0,-1 1 0,1 0 0,-1 0 0,0 0 0,0 0 0,0 0 0,0 1 0,-1 0 0,1 0 0,-1 0 0,1 1 0,-9-2 0,12 2 0,-1 1-1,0 0 1,0 1 0,0-1-1,1 0 1,-1 0 0,0 1-1,0-1 1,1 1 0,-1 0-1,0-1 1,1 1 0,-1 0-1,0 0 1,1 0 0,-1 0-1,1 0 1,0 0 0,-1 1-1,1-1 1,0 0 0,0 1-1,0-1 1,0 1-1,0-1 1,0 1 0,0-1-1,0 1 1,1 0 0,-1-1-1,0 5 1,-3 7 11,0 1 0,1 0 0,-2 16 0,2-9 26,-9 49-19,11-41-3240,7-47-9533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40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134 144 860,'-3'-13'7999,"-2"41"-4437,2-7-2512,-5 25 75,8-45-1113,0 1-1,-1 0 1,1 0-1,0-1 1,0 1 0,0 0-1,0 0 1,1-1 0,-1 1-1,0 0 1,1-1 0,-1 1-1,1 0 1,0-1-1,-1 1 1,1-1 0,0 1-1,0-1 1,0 1 0,0-1-1,0 0 1,0 1-1,1-1 1,0 1 0,-1-2-2,0 0 0,0 0 0,0 0-1,0 0 1,-1 0 0,1 0 0,0 0 0,0-1 0,0 1 0,-1 0 0,1-1 0,0 1 0,0 0 0,-1-1 0,1 1 0,0-1 0,-1 1 0,1-1 0,-1 1 0,1-1-1,0 0 1,-1 1 0,0-1 0,1-1 0,18-23 57,-11 13-49,0 2-19,-1 1 0,0-2 0,0 1 0,-1-1 0,0 0 0,-1 0 0,5-19 0,-8 27-2,-1 0 1,0-1 0,0 1 0,0-1-1,-1 1 1,1-1 0,-1 1 0,0-1-1,0 0 1,0 1 0,0-1 0,-1 1-1,1-1 1,-1 1 0,0-1 0,0 1-1,0-1 1,0 1 0,-1 0 0,0 0 0,1-1-1,-1 1 1,0 0 0,-1 1 0,1-1-1,0 0 1,-1 1 0,1-1 0,-1 1-1,-5-4 1,3 4 9,1 0 1,-1 0-1,0 1 1,0-1-1,-1 1 0,1 0 1,0 0-1,0 1 1,-1 0-1,1-1 1,0 2-1,0-1 0,-1 1 1,1 0-1,0 0 1,0 0-1,0 1 0,0-1 1,0 1-1,-9 5 1,8-3 23,1-1 1,-1 0 0,1 1-1,-1 0 1,1 1 0,0-1 0,1 1-1,-1 0 1,1 0 0,0 0-1,0 1 1,0 0 0,1-1 0,0 1-1,0 0 1,-1 7 0,2-6-9,0 0-1,1-1 1,0 1 0,1 0 0,-1 0 0,1 0 0,1 0-1,-1 0 1,1 0 0,0 0 0,1-1 0,0 1 0,0 0-1,0-1 1,6 11 0,-8-41-12023,0 14 9326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41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 1028,'0'0'97,"0"0"0,0 0 0,0 0 0,-1-1 0,1 1 1,0 0-1,0 0 0,0 0 0,0-1 0,0 1 0,0 0 0,0 0 0,0 0 0,0-1 0,0 1 0,0 0 0,0 0 0,0-1 0,0 1 1,0 0-1,1 0 0,-1 0 0,0-1 0,0 1 0,0 0 0,0 0 0,0 0 0,0 0 0,0-1 0,1 1 0,-1 0 0,0 0 0,0 0 1,0 0-1,0 0 0,1-1 0,-1 1 0,0 0 0,0 0 0,0 0 0,1 0 0,-1 0 0,0 0 0,0 0 0,0 0 0,1 0 0,-1 0 1,10 9 1129,6 20-691,-12-6-177,-1-1-1,-1 1 1,-2 0-1,0 0 1,-1 0-1,-8 42 1,-1 23-190,10-77-214,-1-1-1,1 0 1,1 0-1,0 1 0,0-1 1,1 0-1,0 0 1,6 15-1,-7-22-145,1 1 1,0-1-1,0 0 1,0 0-1,0 0 0,1 0 1,-1 0-1,1 0 0,0-1 1,0 1-1,0-1 1,0 0-1,0 0 0,0 0 1,0 0-1,1-1 0,-1 1 1,1-1-1,-1 0 0,1 0 1,0 0-1,-1 0 1,1-1-1,0 0 0,-1 1 1,7-2-1,14 0-1683,2-1-69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42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1 1960,'1'-1'174,"-1"1"0,1 1-1,-1-1 1,1 0 0,-1 0-1,1 0 1,-1 0 0,1 0-1,-1 0 1,1 1 0,-1-1-1,0 0 1,1 0 0,-1 0 0,1 1-1,-1-1 1,1 0 0,-1 1-1,0-1 1,1 0 0,-1 1-1,0-1 1,0 1 0,1-1-1,-1 0 1,0 1 0,0-1-1,1 1 1,-1 0 0,1 19 1379,-13 23-1479,11-39 334,-23 86 360,-5 16-2280,-2-41-3311,18-45 2756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7:1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0 920,'8'8'2250,"0"0"1,0-1-1,1 0 0,0 0 1,14 7-1,-9-7-572,1 0 1,0-1-1,17 5 0,12-1-732,79 8 0,-63-10-1677,-55-8 123,0 0 1,0 0-1,0 0 0,0 0 1,0-1-1,-1 1 0,1-1 1,0-1-1,7-2 0,-9 3-219,0 0-1,0-1 0,0 1 0,0-1 0,0 0 0,0 0 0,-1 0 0,1 0 0,-1-1 0,1 1 0,-1-1 0,0 1 0,0-1 0,3-4 0,0-4-2312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44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1 142 1072,'4'-1'394,"0"0"-1,0 0 1,0-1 0,0 1-1,-1-1 1,1 0-1,-1 0 1,1 0 0,-1-1-1,5-3 1,20-13-56,130-61 1887,-144 75-2143,-1 1 0,0 1 0,1 0-1,-1 1 1,1 1 0,0 0-1,0 0 1,0 2 0,17 2 0,16-2 90,433 17 2665,1228 20 410,-1196-7-2528,515 23-481,384 67 3182,-625-38-1803,214 15-1343,543 42-248,-1102-109 14,1205 49-74,-745-106 62,-833 22-28,425-34-5,-474 35 243,-20-2-794,-32-6-2361,4 2-839,-37-22-7493,47 23 8491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44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4 104,'5'-1'704,"0"0"-1,0 0 1,-1 1-1,1 0 1,0-1 0,0 1-1,0 1 1,-1-1-1,1 1 1,0 0-1,0 0 1,-1 0 0,8 3-1,-4 0-145,0 0 1,1 1-1,-1 0 0,-1 0 1,1 1-1,12 11 0,-12-9-313,0 1-1,0 0 1,-1 0-1,0 0 1,-1 1 0,0 0-1,-1 0 1,1 1-1,-2 0 1,0-1-1,5 22 1,-7-18-88,-2 1 0,0 0 0,0 0 0,-1 0 0,-1-1 0,-1 1 0,0-1 0,-1 1 0,0-1 0,-12 25 0,11-27-339,-1-1 0,0 1 0,-1-2 0,0 1 0,0-1 1,-1 0-1,-1-1 0,0 1 0,0-2 0,-1 1 0,0-2 0,0 1 0,-12 6 0,17-12-672,-1 0-1,0 0 1,0 0-1,-1-1 1,1 1-1,0-1 1,0-1-1,-1 0 1,1 1-1,0-2 1,-13-1-1,-5-1-2236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48.4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2024 68 452,'-1'1'161,"1"-1"0,-1 1 0,0-1 1,0 1-1,1-1 0,-1 0 0,0 1 0,0-1 0,0 0 1,0 0-1,1 0 0,-1 1 0,0-1 0,0 0 0,0 0 0,0 0 1,0 0-1,0 0 0,1-1 0,-1 1 0,0 0 0,0 0 0,0-1 1,0 1-1,1 0 0,-1-1 0,0 1 0,0-1 0,1 1 0,-1-1 1,0 1-1,1-1 0,-1 1 0,0-1 0,1 0 0,-1 1 0,1-1 1,-1 0-1,1 0 0,-1 0 0,1 1 0,0-1 0,-1 0 1,1-1-1,-19-42 7057,17 38-4804,-1 0 1734,4 13-3328,8 15-1100,138 229 1584,-119-195-1002,-3 0-1,31 103 0,-38-91 0,-3 0 0,-2 1-1,-4 0 1,1 97 0,-10-123 0,9 308 699,-4-296-970,4 47 243,-5 0-1,-10 137 1,-54 375 377,29-159 16,20-245-465,-6-50 30,-43 190-1,21-167 16,-67 395 251,73-376-74,-115 380 0,-133 334 296,170-538-622,-52 165-78,5-162 8,-31-15 54,124-243 16,26-44-24,-53 157 0,1 93 56,34-76-129,-27 101 0,51-237 0,-48 112 0,-41 89 0,-103 228 0,221-540 0,2 1 0,-1-1 0,1 1 0,0 0 0,0 0 0,1 0 0,0 0 0,-1 12 0,3-17 0,-1-2 0,0 0 0,0 0 0,0 0 0,0 0 0,0-1 0,0 1 0,0 0 0,0 0 0,0 0 0,0 0 0,0 0 0,0 0 0,0 0 0,0 0 0,0 0 0,0 0 0,0 0 0,0 0 0,0 0 0,0 0 0,0 0 0,0-1 0,0 1 0,0 0 0,1 0 0,-1 0 0,0 0 0,0 0 0,0 0 0,0 0 0,0 0 0,0 0 0,0 0 0,0 0 0,0 0 0,0 0 0,0 0 0,0 0 0,0 0 0,1 0 0,-1 0 0,0 0 0,0 0 0,0 0 0,0 0 0,0 0 0,0 0 0,0 0 0,0 1 0,-4-13 0,1 1 0,3 10 0,13-5-1827,0 14-5345,-29-31-11152,8 14 14756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48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0 119 1360,'0'0'2552,"29"48"3650,-24-20-4294,-2 1-1,1 54 0,-2-9-311,-2-65-1427,0 7 143,1 0 0,0-1 1,2 1-1,-1 0 0,2-1 0,0 0 1,1 0-1,12 26 0,-17-40-275,1 1 0,0-1-1,0 0 1,0 1 0,0-1-1,0 0 1,0 0 0,1 0-1,-1 0 1,0 0 0,0 0-1,1 0 1,-1 0 0,1-1-1,-1 1 1,1 0 0,-1-1-1,1 1 1,-1-1 0,1 0-1,-1 1 1,1-1 0,2 0 0,-1 0 5,0-1 1,0 0-1,0 1 1,0-1-1,0 0 1,0-1 0,-1 1-1,1 0 1,0-1-1,-1 1 1,4-4-1,7-5 61,-2-1-1,1-1 1,15-20-1,-23 27-79,19-29-55,0-1 0,-3-2-1,0 0 1,19-55 0,18-35-4866,-13 26-6376,-33 75 8116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50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606 111 264,'4'-3'680,"-1"0"-1,1-1 1,-1 1-1,0-1 1,0 0-1,0 0 1,-1 0-1,1 0 1,-1 0-1,0 0 1,0-1-1,-1 1 1,1-1 0,-1 1-1,0-1 1,0 0-1,-1 1 1,1-1-1,-1 0 1,0 0-1,0 1 1,-1-1-1,-1-7 1,2 12-541,-1 0 1,1-1-1,0 1 1,-1 0-1,1 0 1,0 0-1,-1 0 0,1 0 1,0 0-1,-1-1 1,1 1-1,0 0 1,-1 0-1,1 0 1,0 0-1,-1 0 0,1 0 1,-1 0-1,1 1 1,0-1-1,-1 0 1,1 0-1,0 0 1,-1 0-1,1 0 1,0 0-1,-1 1 0,1-1 1,0 0-1,-1 0 1,1 1-1,0-1 1,0 0-1,-1 0 1,1 1-1,0-1 0,0 0 1,-1 1-1,-24 21 903,-21 27-1220,31-30 224,1 1-1,1 1 0,1 0 1,0 0-1,-14 44 0,23-57-43,1 1-1,0-1 1,0 1-1,1 0 1,0-1 0,1 1-1,0 0 1,2 16-1,-1-20 1,0 0 0,0 0 0,1 0 0,0 0 0,0-1 0,0 1 0,1 0 0,-1-1 0,1 0 0,0 1-1,1-1 1,-1 0 0,1-1 0,-1 1 0,10 6 0,-8-7 2,1 0 0,0 0 0,0-1 0,0 1 0,0-2 1,1 1-1,-1-1 0,1 1 0,-1-2 0,1 1 0,-1-1 0,1 0 0,-1 0 0,1-1 0,-1 0 0,1 0 0,-1 0 0,0-1 1,1 0-1,8-5 0,6-1 2,0-2 0,-1 0 1,0-2-1,29-21 0,-37 24 1,0-1-1,-1 0 1,0-1-1,0 0 0,-1-1 1,-1 0-1,0-1 0,0 0 1,-1 0-1,-1 0 1,0-1-1,-1 0 0,-1-1 1,0 1-1,5-27 0,-10 36-3,2-25 54,-7 51-87,-18 96 70,-31 219 567,47-255-230,-30 129 0,27-171-229,-2-1 0,-1 1 0,-2-2 1,-2 0-1,-27 44 0,32-64-81,0 0 1,-2-1-1,0 0 0,-1-1 1,0-1-1,-2 0 0,1-1 1,-2-1-1,1 0 0,-1-2 0,-1 0 1,-33 12-1,20-10-16,0-3-1,-1 0 0,0-2 1,-1-1-1,0-2 1,0-2-1,-38-1 1,64-1-38,0 0 0,-1-1 1,1 0-1,0-1 0,0 0 0,0 0 1,0 0-1,0-1 0,1 0 0,-1-1 1,-7-4-1,11 5-11,1 0 0,0 1 0,0-1 0,0-1 0,0 1 0,1 0 0,-1-1 0,1 1 0,0-1 0,0 0 0,0 0 0,0 0 0,1 0 0,-1 0 0,1 0 0,0 0 0,1 0 0,-1-1 0,1 1 0,-1 0 0,1-1 0,1 1-1,0-5 1,2-14-81,1-1-1,1 1 0,1 0 0,2 1 0,0-1 0,1 2 0,1-1 0,21-32 1,-10 21-334,2 1 1,1 1-1,2 1 1,41-38 0,-55 59-272,0 0 1,0 1 0,0 0 0,1 1 0,0 0 0,1 1 0,18-6-1,11-1-5251,0 3-3880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51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1 214 456,'35'0'9475,"13"-2"-3951,72-8-2116,-76 5-3512,-1-1-1,0-3 1,72-24-1,-108 31-99,-1 0 1,0-1-1,0 0 1,-1-1-1,1 1 1,-1-1-1,1 0 0,-1-1 1,0 1-1,-1-1 1,1 0-1,3-5 0,-6 7-175,-1 1 0,0-1 0,0 1-1,-1 0 1,1-1 0,0 0 0,-1 1 0,0-1-1,1 1 1,-1-1 0,0 0 0,0 1-1,-1-1 1,1 1 0,0-1 0,-1 0-1,0 1 1,1-1 0,-1 1 0,0-1-1,0 1 1,-1 0 0,1-1 0,0 1 0,-1 0-1,1 0 1,-1 0 0,0 0 0,0 0-1,0 0 1,0 1 0,-4-4 0,-11-9-2321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6:51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1916,'-7'21'10733,"9"27"-5681,-1-31-3111,-2 64 1245,3 147-1870,-1-218-1430,-2 119-1770,-9-64-3092,7-57 3198,1 0 0,-1-1 0,-1 1 1,1 0-1,-7 8 0,0-2-1645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35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 12 1268,'-25'-6'19909,"15"2"-12129,-4 2-4105,14 2-3672,-1 1 0,1-1 0,0 0 0,-1 0 0,1 0 0,-1 1 0,1-1 0,0 0 0,-1 0 0,1 1 0,0-1 0,-1 0 0,1 1 0,0-1 0,0 0 0,-1 1 0,1-1 0,0 0 0,0 1 0,-1-1 0,1 1 0,0-1 0,0 1 0,0-1 0,0 0 0,0 1 0,0-1 0,0 1 0,0-1 0,0 1 0,0-1 0,0 0 0,0 1 0,0-1 0,0 1 0,0-1 0,0 1 0,0-1 0,1 0 0,-1 1 0,0-1 0,0 1 0,0-1 0,1 0 0,-1 1 0,0-1 0,1 1 0,10 19-12,-11-20 9,10 14 0,2-1 0,-1 0 0,2-1 0,-1 0 0,2-1 0,23 15 0,24 21 0,-42-35 0,-34-16 0,9 4 0,0 0 0,1 0 0,-1 0 0,0 1 0,0 0 0,0 0 0,1 0 0,-1 1 0,0 0 0,1 0 0,-1 0 0,1 1 0,0 0 0,-7 4 0,-10 9 0,2 0 0,-20 19 0,-4 4 0,22-20 0,0 1 0,2 1 0,0 0 0,-27 41 0,47-61-36,0-1-1,0 0 1,0 1 0,0-1-1,0 0 1,-1 0-1,1 1 1,0-1 0,0 0-1,0 0 1,0 1 0,-1-1-1,1 0 1,0 0 0,0 0-1,-1 1 1,1-1-1,0 0 1,0 0 0,-1 0-1,1 0 1,0 0 0,-1 0-1,1 1 1,0-1-1,0 0 1,-1 0 0,1 0-1,0 0 1,-1 0 0,1 0-1,0 0 1,-1 0 0,1 0-1,0 0 1,0 0-1,-1-1 1,1 1 0,0 0-1,-1 0 1,1 0 0,0 0-1,0 0 1,-1 0 0,1-1-1,-7-16-3775,3-23-2991,4 29 3931,-1 1-1,0-1 1,-1 1 0,0-1-1,-7-19 1,4 19 427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35.9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23 328,'8'-23'24321,"-8"24"-24127,1 14 8861,-3-5-7983,-3 1-3327,-6 5 2266,0-2 0,-1 1-1,-1-2 1,0 0 0,-22 17 0,-81 54-24,105-77 13,-42 24-3172,43-26 1772,-2 0 0,1 0 0,0-1 0,-1-1 0,0 0 0,0 0-1,0-1 1,0-1 0,-20 0 0,1-4-7251,15 1 4464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6:18:36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262 181 1360,'20'-7'18087,"-17"27"-11570,-13 30-4588,4-35-1569,0-1 1,-1-1-1,-1 0 0,0 0 0,0 0 0,-2-1 0,-19 21 1,22-26-304,0 0 0,-1-1 1,1 0-1,-2 0 1,1-1-1,-1 0 0,1 0 1,-1-1-1,-1 0 1,1-1-1,-1 0 0,1 0 1,-12 1-1,19-4-47,0 1-1,-1-1 1,1 0-1,0 0 0,0 0 1,0-1-1,0 1 1,0 0-1,0-1 1,0 1-1,0-1 1,0 0-1,0 1 0,0-1 1,1 0-1,-1 0 1,0 0-1,0-1 1,1 1-1,-1 0 0,-2-3 1,2 1 24,0 0 0,0-1-1,0 1 1,1 0 0,-1-1 0,1 1 0,0-1 0,0 1 0,0-1-1,1 1 1,-1-6 0,0-7 81,1 1 0,1-1 0,0 0 0,6-22 0,-5 29-115,7-42 0,2 2 0,3 0 0,20-49 0,-32 96 0,-2 1 0,1 1 0,-1-1 0,1 0 0,-1 0 0,1 0 0,-1 0 0,0 0 0,1 1 0,-1-1 0,0 0 0,0 0 0,1 0 0,-1 0 0,0 0 0,0 0 0,0 0 0,-1-1 0,3 10 0,3 12 0,-3-18-609,-1 0 1,0 0-1,-1 1 0,1-1 1,0 0-1,-1 1 0,1-1 0,-1 1 1,0-1-1,0 1 0,0-1 1,0 4-1,-1-2-386,1-1 0,0 0 0,1 0 0,-1 1 0,0-1 0,1 0 0,0 0 0,1 6 0,9 12-7420,-4-11 4291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38" Type="http://schemas.openxmlformats.org/officeDocument/2006/relationships/image" Target="../media/image69.png"/><Relationship Id="rId154" Type="http://schemas.openxmlformats.org/officeDocument/2006/relationships/image" Target="../media/image77.png"/><Relationship Id="rId159" Type="http://schemas.openxmlformats.org/officeDocument/2006/relationships/customXml" Target="../ink/ink79.xml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28" Type="http://schemas.openxmlformats.org/officeDocument/2006/relationships/image" Target="../media/image64.png"/><Relationship Id="rId144" Type="http://schemas.openxmlformats.org/officeDocument/2006/relationships/image" Target="../media/image72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69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55" Type="http://schemas.openxmlformats.org/officeDocument/2006/relationships/customXml" Target="../ink/ink77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51" Type="http://schemas.openxmlformats.org/officeDocument/2006/relationships/customXml" Target="../ink/ink75.xml"/><Relationship Id="rId156" Type="http://schemas.openxmlformats.org/officeDocument/2006/relationships/image" Target="../media/image78.png"/><Relationship Id="rId164" Type="http://schemas.openxmlformats.org/officeDocument/2006/relationships/image" Target="../media/image82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162" Type="http://schemas.openxmlformats.org/officeDocument/2006/relationships/image" Target="../media/image81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9.xml"/><Relationship Id="rId21" Type="http://schemas.openxmlformats.org/officeDocument/2006/relationships/customXml" Target="../ink/ink91.xml"/><Relationship Id="rId42" Type="http://schemas.openxmlformats.org/officeDocument/2006/relationships/image" Target="../media/image101.png"/><Relationship Id="rId63" Type="http://schemas.openxmlformats.org/officeDocument/2006/relationships/customXml" Target="../ink/ink112.xml"/><Relationship Id="rId84" Type="http://schemas.openxmlformats.org/officeDocument/2006/relationships/image" Target="../media/image122.png"/><Relationship Id="rId138" Type="http://schemas.openxmlformats.org/officeDocument/2006/relationships/image" Target="../media/image149.png"/><Relationship Id="rId159" Type="http://schemas.openxmlformats.org/officeDocument/2006/relationships/customXml" Target="../ink/ink160.xml"/><Relationship Id="rId170" Type="http://schemas.openxmlformats.org/officeDocument/2006/relationships/image" Target="../media/image165.png"/><Relationship Id="rId191" Type="http://schemas.openxmlformats.org/officeDocument/2006/relationships/customXml" Target="../ink/ink176.xml"/><Relationship Id="rId205" Type="http://schemas.openxmlformats.org/officeDocument/2006/relationships/customXml" Target="../ink/ink183.xml"/><Relationship Id="rId226" Type="http://schemas.openxmlformats.org/officeDocument/2006/relationships/image" Target="../media/image193.png"/><Relationship Id="rId107" Type="http://schemas.openxmlformats.org/officeDocument/2006/relationships/customXml" Target="../ink/ink134.xml"/><Relationship Id="rId11" Type="http://schemas.openxmlformats.org/officeDocument/2006/relationships/customXml" Target="../ink/ink86.xml"/><Relationship Id="rId32" Type="http://schemas.openxmlformats.org/officeDocument/2006/relationships/image" Target="../media/image96.png"/><Relationship Id="rId53" Type="http://schemas.openxmlformats.org/officeDocument/2006/relationships/customXml" Target="../ink/ink107.xml"/><Relationship Id="rId74" Type="http://schemas.openxmlformats.org/officeDocument/2006/relationships/image" Target="../media/image117.png"/><Relationship Id="rId128" Type="http://schemas.openxmlformats.org/officeDocument/2006/relationships/image" Target="../media/image144.png"/><Relationship Id="rId149" Type="http://schemas.openxmlformats.org/officeDocument/2006/relationships/customXml" Target="../ink/ink155.xml"/><Relationship Id="rId5" Type="http://schemas.openxmlformats.org/officeDocument/2006/relationships/customXml" Target="../ink/ink83.xml"/><Relationship Id="rId95" Type="http://schemas.openxmlformats.org/officeDocument/2006/relationships/customXml" Target="../ink/ink128.xml"/><Relationship Id="rId160" Type="http://schemas.openxmlformats.org/officeDocument/2006/relationships/image" Target="../media/image160.png"/><Relationship Id="rId181" Type="http://schemas.openxmlformats.org/officeDocument/2006/relationships/customXml" Target="../ink/ink171.xml"/><Relationship Id="rId216" Type="http://schemas.openxmlformats.org/officeDocument/2006/relationships/image" Target="../media/image188.png"/><Relationship Id="rId211" Type="http://schemas.openxmlformats.org/officeDocument/2006/relationships/customXml" Target="../ink/ink186.xml"/><Relationship Id="rId22" Type="http://schemas.openxmlformats.org/officeDocument/2006/relationships/image" Target="../media/image91.png"/><Relationship Id="rId27" Type="http://schemas.openxmlformats.org/officeDocument/2006/relationships/customXml" Target="../ink/ink94.xml"/><Relationship Id="rId43" Type="http://schemas.openxmlformats.org/officeDocument/2006/relationships/customXml" Target="../ink/ink102.xml"/><Relationship Id="rId48" Type="http://schemas.openxmlformats.org/officeDocument/2006/relationships/image" Target="../media/image104.png"/><Relationship Id="rId64" Type="http://schemas.openxmlformats.org/officeDocument/2006/relationships/image" Target="../media/image112.png"/><Relationship Id="rId69" Type="http://schemas.openxmlformats.org/officeDocument/2006/relationships/customXml" Target="../ink/ink115.xml"/><Relationship Id="rId113" Type="http://schemas.openxmlformats.org/officeDocument/2006/relationships/customXml" Target="../ink/ink137.xml"/><Relationship Id="rId118" Type="http://schemas.openxmlformats.org/officeDocument/2006/relationships/image" Target="../media/image139.png"/><Relationship Id="rId134" Type="http://schemas.openxmlformats.org/officeDocument/2006/relationships/image" Target="../media/image147.png"/><Relationship Id="rId139" Type="http://schemas.openxmlformats.org/officeDocument/2006/relationships/customXml" Target="../ink/ink150.xml"/><Relationship Id="rId80" Type="http://schemas.openxmlformats.org/officeDocument/2006/relationships/image" Target="../media/image120.png"/><Relationship Id="rId85" Type="http://schemas.openxmlformats.org/officeDocument/2006/relationships/customXml" Target="../ink/ink123.xml"/><Relationship Id="rId150" Type="http://schemas.openxmlformats.org/officeDocument/2006/relationships/image" Target="../media/image155.png"/><Relationship Id="rId155" Type="http://schemas.openxmlformats.org/officeDocument/2006/relationships/customXml" Target="../ink/ink158.xml"/><Relationship Id="rId171" Type="http://schemas.openxmlformats.org/officeDocument/2006/relationships/customXml" Target="../ink/ink166.xml"/><Relationship Id="rId176" Type="http://schemas.openxmlformats.org/officeDocument/2006/relationships/image" Target="../media/image168.png"/><Relationship Id="rId192" Type="http://schemas.openxmlformats.org/officeDocument/2006/relationships/image" Target="../media/image176.png"/><Relationship Id="rId197" Type="http://schemas.openxmlformats.org/officeDocument/2006/relationships/customXml" Target="../ink/ink179.xml"/><Relationship Id="rId206" Type="http://schemas.openxmlformats.org/officeDocument/2006/relationships/image" Target="../media/image183.png"/><Relationship Id="rId201" Type="http://schemas.openxmlformats.org/officeDocument/2006/relationships/customXml" Target="../ink/ink181.xml"/><Relationship Id="rId222" Type="http://schemas.openxmlformats.org/officeDocument/2006/relationships/image" Target="../media/image191.png"/><Relationship Id="rId12" Type="http://schemas.openxmlformats.org/officeDocument/2006/relationships/image" Target="../media/image86.png"/><Relationship Id="rId17" Type="http://schemas.openxmlformats.org/officeDocument/2006/relationships/customXml" Target="../ink/ink89.xml"/><Relationship Id="rId33" Type="http://schemas.openxmlformats.org/officeDocument/2006/relationships/customXml" Target="../ink/ink97.xml"/><Relationship Id="rId38" Type="http://schemas.openxmlformats.org/officeDocument/2006/relationships/image" Target="../media/image99.png"/><Relationship Id="rId59" Type="http://schemas.openxmlformats.org/officeDocument/2006/relationships/customXml" Target="../ink/ink110.xml"/><Relationship Id="rId103" Type="http://schemas.openxmlformats.org/officeDocument/2006/relationships/customXml" Target="../ink/ink132.xml"/><Relationship Id="rId108" Type="http://schemas.openxmlformats.org/officeDocument/2006/relationships/image" Target="../media/image134.png"/><Relationship Id="rId124" Type="http://schemas.openxmlformats.org/officeDocument/2006/relationships/image" Target="../media/image142.png"/><Relationship Id="rId129" Type="http://schemas.openxmlformats.org/officeDocument/2006/relationships/customXml" Target="../ink/ink145.xml"/><Relationship Id="rId54" Type="http://schemas.openxmlformats.org/officeDocument/2006/relationships/image" Target="../media/image107.png"/><Relationship Id="rId70" Type="http://schemas.openxmlformats.org/officeDocument/2006/relationships/image" Target="../media/image115.png"/><Relationship Id="rId75" Type="http://schemas.openxmlformats.org/officeDocument/2006/relationships/customXml" Target="../ink/ink118.xml"/><Relationship Id="rId91" Type="http://schemas.openxmlformats.org/officeDocument/2006/relationships/customXml" Target="../ink/ink126.xml"/><Relationship Id="rId96" Type="http://schemas.openxmlformats.org/officeDocument/2006/relationships/image" Target="../media/image128.png"/><Relationship Id="rId140" Type="http://schemas.openxmlformats.org/officeDocument/2006/relationships/image" Target="../media/image150.png"/><Relationship Id="rId145" Type="http://schemas.openxmlformats.org/officeDocument/2006/relationships/customXml" Target="../ink/ink153.xml"/><Relationship Id="rId161" Type="http://schemas.openxmlformats.org/officeDocument/2006/relationships/customXml" Target="../ink/ink161.xml"/><Relationship Id="rId166" Type="http://schemas.openxmlformats.org/officeDocument/2006/relationships/image" Target="../media/image163.png"/><Relationship Id="rId182" Type="http://schemas.openxmlformats.org/officeDocument/2006/relationships/image" Target="../media/image171.png"/><Relationship Id="rId187" Type="http://schemas.openxmlformats.org/officeDocument/2006/relationships/customXml" Target="../ink/ink174.xml"/><Relationship Id="rId217" Type="http://schemas.openxmlformats.org/officeDocument/2006/relationships/customXml" Target="../ink/ink18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212" Type="http://schemas.openxmlformats.org/officeDocument/2006/relationships/image" Target="../media/image186.png"/><Relationship Id="rId23" Type="http://schemas.openxmlformats.org/officeDocument/2006/relationships/customXml" Target="../ink/ink92.xml"/><Relationship Id="rId28" Type="http://schemas.openxmlformats.org/officeDocument/2006/relationships/image" Target="../media/image94.png"/><Relationship Id="rId49" Type="http://schemas.openxmlformats.org/officeDocument/2006/relationships/customXml" Target="../ink/ink105.xml"/><Relationship Id="rId114" Type="http://schemas.openxmlformats.org/officeDocument/2006/relationships/image" Target="../media/image137.png"/><Relationship Id="rId119" Type="http://schemas.openxmlformats.org/officeDocument/2006/relationships/customXml" Target="../ink/ink140.xml"/><Relationship Id="rId44" Type="http://schemas.openxmlformats.org/officeDocument/2006/relationships/image" Target="../media/image102.png"/><Relationship Id="rId60" Type="http://schemas.openxmlformats.org/officeDocument/2006/relationships/image" Target="../media/image110.png"/><Relationship Id="rId65" Type="http://schemas.openxmlformats.org/officeDocument/2006/relationships/customXml" Target="../ink/ink113.xml"/><Relationship Id="rId81" Type="http://schemas.openxmlformats.org/officeDocument/2006/relationships/customXml" Target="../ink/ink121.xml"/><Relationship Id="rId86" Type="http://schemas.openxmlformats.org/officeDocument/2006/relationships/image" Target="../media/image123.png"/><Relationship Id="rId130" Type="http://schemas.openxmlformats.org/officeDocument/2006/relationships/image" Target="../media/image145.png"/><Relationship Id="rId135" Type="http://schemas.openxmlformats.org/officeDocument/2006/relationships/customXml" Target="../ink/ink148.xml"/><Relationship Id="rId151" Type="http://schemas.openxmlformats.org/officeDocument/2006/relationships/customXml" Target="../ink/ink156.xml"/><Relationship Id="rId156" Type="http://schemas.openxmlformats.org/officeDocument/2006/relationships/image" Target="../media/image158.png"/><Relationship Id="rId177" Type="http://schemas.openxmlformats.org/officeDocument/2006/relationships/customXml" Target="../ink/ink169.xml"/><Relationship Id="rId198" Type="http://schemas.openxmlformats.org/officeDocument/2006/relationships/image" Target="../media/image179.png"/><Relationship Id="rId172" Type="http://schemas.openxmlformats.org/officeDocument/2006/relationships/image" Target="../media/image166.png"/><Relationship Id="rId193" Type="http://schemas.openxmlformats.org/officeDocument/2006/relationships/customXml" Target="../ink/ink177.xml"/><Relationship Id="rId202" Type="http://schemas.openxmlformats.org/officeDocument/2006/relationships/image" Target="../media/image181.png"/><Relationship Id="rId207" Type="http://schemas.openxmlformats.org/officeDocument/2006/relationships/customXml" Target="../ink/ink184.xml"/><Relationship Id="rId223" Type="http://schemas.openxmlformats.org/officeDocument/2006/relationships/customXml" Target="../ink/ink192.xml"/><Relationship Id="rId13" Type="http://schemas.openxmlformats.org/officeDocument/2006/relationships/customXml" Target="../ink/ink87.xml"/><Relationship Id="rId18" Type="http://schemas.openxmlformats.org/officeDocument/2006/relationships/image" Target="../media/image89.png"/><Relationship Id="rId39" Type="http://schemas.openxmlformats.org/officeDocument/2006/relationships/customXml" Target="../ink/ink100.xml"/><Relationship Id="rId109" Type="http://schemas.openxmlformats.org/officeDocument/2006/relationships/customXml" Target="../ink/ink135.xml"/><Relationship Id="rId34" Type="http://schemas.openxmlformats.org/officeDocument/2006/relationships/image" Target="../media/image97.png"/><Relationship Id="rId50" Type="http://schemas.openxmlformats.org/officeDocument/2006/relationships/image" Target="../media/image105.png"/><Relationship Id="rId55" Type="http://schemas.openxmlformats.org/officeDocument/2006/relationships/customXml" Target="../ink/ink108.xml"/><Relationship Id="rId76" Type="http://schemas.openxmlformats.org/officeDocument/2006/relationships/image" Target="../media/image118.png"/><Relationship Id="rId97" Type="http://schemas.openxmlformats.org/officeDocument/2006/relationships/customXml" Target="../ink/ink129.xml"/><Relationship Id="rId104" Type="http://schemas.openxmlformats.org/officeDocument/2006/relationships/image" Target="../media/image132.png"/><Relationship Id="rId120" Type="http://schemas.openxmlformats.org/officeDocument/2006/relationships/image" Target="../media/image140.png"/><Relationship Id="rId125" Type="http://schemas.openxmlformats.org/officeDocument/2006/relationships/customXml" Target="../ink/ink143.xml"/><Relationship Id="rId141" Type="http://schemas.openxmlformats.org/officeDocument/2006/relationships/customXml" Target="../ink/ink151.xml"/><Relationship Id="rId146" Type="http://schemas.openxmlformats.org/officeDocument/2006/relationships/image" Target="../media/image153.png"/><Relationship Id="rId167" Type="http://schemas.openxmlformats.org/officeDocument/2006/relationships/customXml" Target="../ink/ink164.xml"/><Relationship Id="rId188" Type="http://schemas.openxmlformats.org/officeDocument/2006/relationships/image" Target="../media/image174.png"/><Relationship Id="rId7" Type="http://schemas.openxmlformats.org/officeDocument/2006/relationships/customXml" Target="../ink/ink84.xml"/><Relationship Id="rId71" Type="http://schemas.openxmlformats.org/officeDocument/2006/relationships/customXml" Target="../ink/ink116.xml"/><Relationship Id="rId92" Type="http://schemas.openxmlformats.org/officeDocument/2006/relationships/image" Target="../media/image126.png"/><Relationship Id="rId162" Type="http://schemas.openxmlformats.org/officeDocument/2006/relationships/image" Target="../media/image161.png"/><Relationship Id="rId183" Type="http://schemas.openxmlformats.org/officeDocument/2006/relationships/customXml" Target="../ink/ink172.xml"/><Relationship Id="rId213" Type="http://schemas.openxmlformats.org/officeDocument/2006/relationships/customXml" Target="../ink/ink187.xml"/><Relationship Id="rId218" Type="http://schemas.openxmlformats.org/officeDocument/2006/relationships/image" Target="../media/image189.png"/><Relationship Id="rId2" Type="http://schemas.openxmlformats.org/officeDocument/2006/relationships/image" Target="../media/image1.png"/><Relationship Id="rId29" Type="http://schemas.openxmlformats.org/officeDocument/2006/relationships/customXml" Target="../ink/ink95.xml"/><Relationship Id="rId24" Type="http://schemas.openxmlformats.org/officeDocument/2006/relationships/image" Target="../media/image92.png"/><Relationship Id="rId40" Type="http://schemas.openxmlformats.org/officeDocument/2006/relationships/image" Target="../media/image100.png"/><Relationship Id="rId45" Type="http://schemas.openxmlformats.org/officeDocument/2006/relationships/customXml" Target="../ink/ink103.xml"/><Relationship Id="rId66" Type="http://schemas.openxmlformats.org/officeDocument/2006/relationships/image" Target="../media/image113.png"/><Relationship Id="rId87" Type="http://schemas.openxmlformats.org/officeDocument/2006/relationships/customXml" Target="../ink/ink124.xml"/><Relationship Id="rId110" Type="http://schemas.openxmlformats.org/officeDocument/2006/relationships/image" Target="../media/image135.png"/><Relationship Id="rId115" Type="http://schemas.openxmlformats.org/officeDocument/2006/relationships/customXml" Target="../ink/ink138.xml"/><Relationship Id="rId131" Type="http://schemas.openxmlformats.org/officeDocument/2006/relationships/customXml" Target="../ink/ink146.xml"/><Relationship Id="rId136" Type="http://schemas.openxmlformats.org/officeDocument/2006/relationships/image" Target="../media/image148.png"/><Relationship Id="rId157" Type="http://schemas.openxmlformats.org/officeDocument/2006/relationships/customXml" Target="../ink/ink159.xml"/><Relationship Id="rId178" Type="http://schemas.openxmlformats.org/officeDocument/2006/relationships/image" Target="../media/image169.png"/><Relationship Id="rId61" Type="http://schemas.openxmlformats.org/officeDocument/2006/relationships/customXml" Target="../ink/ink111.xml"/><Relationship Id="rId82" Type="http://schemas.openxmlformats.org/officeDocument/2006/relationships/image" Target="../media/image121.png"/><Relationship Id="rId152" Type="http://schemas.openxmlformats.org/officeDocument/2006/relationships/image" Target="../media/image156.png"/><Relationship Id="rId173" Type="http://schemas.openxmlformats.org/officeDocument/2006/relationships/customXml" Target="../ink/ink167.xml"/><Relationship Id="rId194" Type="http://schemas.openxmlformats.org/officeDocument/2006/relationships/image" Target="../media/image177.png"/><Relationship Id="rId199" Type="http://schemas.openxmlformats.org/officeDocument/2006/relationships/customXml" Target="../ink/ink180.xml"/><Relationship Id="rId203" Type="http://schemas.openxmlformats.org/officeDocument/2006/relationships/customXml" Target="../ink/ink182.xml"/><Relationship Id="rId208" Type="http://schemas.openxmlformats.org/officeDocument/2006/relationships/image" Target="../media/image184.png"/><Relationship Id="rId19" Type="http://schemas.openxmlformats.org/officeDocument/2006/relationships/customXml" Target="../ink/ink90.xml"/><Relationship Id="rId224" Type="http://schemas.openxmlformats.org/officeDocument/2006/relationships/image" Target="../media/image192.png"/><Relationship Id="rId14" Type="http://schemas.openxmlformats.org/officeDocument/2006/relationships/image" Target="../media/image87.png"/><Relationship Id="rId30" Type="http://schemas.openxmlformats.org/officeDocument/2006/relationships/image" Target="../media/image95.png"/><Relationship Id="rId35" Type="http://schemas.openxmlformats.org/officeDocument/2006/relationships/customXml" Target="../ink/ink98.xml"/><Relationship Id="rId56" Type="http://schemas.openxmlformats.org/officeDocument/2006/relationships/image" Target="../media/image108.png"/><Relationship Id="rId77" Type="http://schemas.openxmlformats.org/officeDocument/2006/relationships/customXml" Target="../ink/ink119.xml"/><Relationship Id="rId100" Type="http://schemas.openxmlformats.org/officeDocument/2006/relationships/image" Target="../media/image130.png"/><Relationship Id="rId105" Type="http://schemas.openxmlformats.org/officeDocument/2006/relationships/customXml" Target="../ink/ink133.xml"/><Relationship Id="rId126" Type="http://schemas.openxmlformats.org/officeDocument/2006/relationships/image" Target="../media/image143.png"/><Relationship Id="rId147" Type="http://schemas.openxmlformats.org/officeDocument/2006/relationships/customXml" Target="../ink/ink154.xml"/><Relationship Id="rId168" Type="http://schemas.openxmlformats.org/officeDocument/2006/relationships/image" Target="../media/image164.png"/><Relationship Id="rId8" Type="http://schemas.openxmlformats.org/officeDocument/2006/relationships/image" Target="../media/image84.png"/><Relationship Id="rId51" Type="http://schemas.openxmlformats.org/officeDocument/2006/relationships/customXml" Target="../ink/ink106.xml"/><Relationship Id="rId72" Type="http://schemas.openxmlformats.org/officeDocument/2006/relationships/image" Target="../media/image116.png"/><Relationship Id="rId93" Type="http://schemas.openxmlformats.org/officeDocument/2006/relationships/customXml" Target="../ink/ink127.xml"/><Relationship Id="rId98" Type="http://schemas.openxmlformats.org/officeDocument/2006/relationships/image" Target="../media/image129.png"/><Relationship Id="rId121" Type="http://schemas.openxmlformats.org/officeDocument/2006/relationships/customXml" Target="../ink/ink141.xml"/><Relationship Id="rId142" Type="http://schemas.openxmlformats.org/officeDocument/2006/relationships/image" Target="../media/image151.png"/><Relationship Id="rId163" Type="http://schemas.openxmlformats.org/officeDocument/2006/relationships/customXml" Target="../ink/ink162.xml"/><Relationship Id="rId184" Type="http://schemas.openxmlformats.org/officeDocument/2006/relationships/image" Target="../media/image172.png"/><Relationship Id="rId189" Type="http://schemas.openxmlformats.org/officeDocument/2006/relationships/customXml" Target="../ink/ink175.xml"/><Relationship Id="rId219" Type="http://schemas.openxmlformats.org/officeDocument/2006/relationships/customXml" Target="../ink/ink190.xml"/><Relationship Id="rId3" Type="http://schemas.openxmlformats.org/officeDocument/2006/relationships/customXml" Target="../ink/ink82.xml"/><Relationship Id="rId214" Type="http://schemas.openxmlformats.org/officeDocument/2006/relationships/image" Target="../media/image187.png"/><Relationship Id="rId25" Type="http://schemas.openxmlformats.org/officeDocument/2006/relationships/customXml" Target="../ink/ink93.xml"/><Relationship Id="rId46" Type="http://schemas.openxmlformats.org/officeDocument/2006/relationships/image" Target="../media/image103.png"/><Relationship Id="rId67" Type="http://schemas.openxmlformats.org/officeDocument/2006/relationships/customXml" Target="../ink/ink114.xml"/><Relationship Id="rId116" Type="http://schemas.openxmlformats.org/officeDocument/2006/relationships/image" Target="../media/image138.png"/><Relationship Id="rId137" Type="http://schemas.openxmlformats.org/officeDocument/2006/relationships/customXml" Target="../ink/ink149.xml"/><Relationship Id="rId158" Type="http://schemas.openxmlformats.org/officeDocument/2006/relationships/image" Target="../media/image159.png"/><Relationship Id="rId20" Type="http://schemas.openxmlformats.org/officeDocument/2006/relationships/image" Target="../media/image90.png"/><Relationship Id="rId41" Type="http://schemas.openxmlformats.org/officeDocument/2006/relationships/customXml" Target="../ink/ink101.xml"/><Relationship Id="rId62" Type="http://schemas.openxmlformats.org/officeDocument/2006/relationships/image" Target="../media/image111.png"/><Relationship Id="rId83" Type="http://schemas.openxmlformats.org/officeDocument/2006/relationships/customXml" Target="../ink/ink122.xml"/><Relationship Id="rId88" Type="http://schemas.openxmlformats.org/officeDocument/2006/relationships/image" Target="../media/image124.png"/><Relationship Id="rId111" Type="http://schemas.openxmlformats.org/officeDocument/2006/relationships/customXml" Target="../ink/ink136.xml"/><Relationship Id="rId132" Type="http://schemas.openxmlformats.org/officeDocument/2006/relationships/image" Target="../media/image146.png"/><Relationship Id="rId153" Type="http://schemas.openxmlformats.org/officeDocument/2006/relationships/customXml" Target="../ink/ink157.xml"/><Relationship Id="rId174" Type="http://schemas.openxmlformats.org/officeDocument/2006/relationships/image" Target="../media/image167.png"/><Relationship Id="rId179" Type="http://schemas.openxmlformats.org/officeDocument/2006/relationships/customXml" Target="../ink/ink170.xml"/><Relationship Id="rId195" Type="http://schemas.openxmlformats.org/officeDocument/2006/relationships/customXml" Target="../ink/ink178.xml"/><Relationship Id="rId209" Type="http://schemas.openxmlformats.org/officeDocument/2006/relationships/customXml" Target="../ink/ink185.xml"/><Relationship Id="rId190" Type="http://schemas.openxmlformats.org/officeDocument/2006/relationships/image" Target="../media/image175.png"/><Relationship Id="rId204" Type="http://schemas.openxmlformats.org/officeDocument/2006/relationships/image" Target="../media/image182.png"/><Relationship Id="rId220" Type="http://schemas.openxmlformats.org/officeDocument/2006/relationships/image" Target="../media/image190.png"/><Relationship Id="rId225" Type="http://schemas.openxmlformats.org/officeDocument/2006/relationships/customXml" Target="../ink/ink193.xml"/><Relationship Id="rId15" Type="http://schemas.openxmlformats.org/officeDocument/2006/relationships/customXml" Target="../ink/ink88.xml"/><Relationship Id="rId36" Type="http://schemas.openxmlformats.org/officeDocument/2006/relationships/image" Target="../media/image98.png"/><Relationship Id="rId57" Type="http://schemas.openxmlformats.org/officeDocument/2006/relationships/customXml" Target="../ink/ink109.xml"/><Relationship Id="rId106" Type="http://schemas.openxmlformats.org/officeDocument/2006/relationships/image" Target="../media/image133.png"/><Relationship Id="rId127" Type="http://schemas.openxmlformats.org/officeDocument/2006/relationships/customXml" Target="../ink/ink144.xml"/><Relationship Id="rId10" Type="http://schemas.openxmlformats.org/officeDocument/2006/relationships/image" Target="../media/image85.png"/><Relationship Id="rId31" Type="http://schemas.openxmlformats.org/officeDocument/2006/relationships/customXml" Target="../ink/ink96.xml"/><Relationship Id="rId52" Type="http://schemas.openxmlformats.org/officeDocument/2006/relationships/image" Target="../media/image106.png"/><Relationship Id="rId73" Type="http://schemas.openxmlformats.org/officeDocument/2006/relationships/customXml" Target="../ink/ink117.xml"/><Relationship Id="rId78" Type="http://schemas.openxmlformats.org/officeDocument/2006/relationships/image" Target="../media/image119.png"/><Relationship Id="rId94" Type="http://schemas.openxmlformats.org/officeDocument/2006/relationships/image" Target="../media/image127.png"/><Relationship Id="rId99" Type="http://schemas.openxmlformats.org/officeDocument/2006/relationships/customXml" Target="../ink/ink130.xml"/><Relationship Id="rId101" Type="http://schemas.openxmlformats.org/officeDocument/2006/relationships/customXml" Target="../ink/ink131.xml"/><Relationship Id="rId122" Type="http://schemas.openxmlformats.org/officeDocument/2006/relationships/image" Target="../media/image141.png"/><Relationship Id="rId143" Type="http://schemas.openxmlformats.org/officeDocument/2006/relationships/customXml" Target="../ink/ink152.xml"/><Relationship Id="rId148" Type="http://schemas.openxmlformats.org/officeDocument/2006/relationships/image" Target="../media/image154.png"/><Relationship Id="rId164" Type="http://schemas.openxmlformats.org/officeDocument/2006/relationships/image" Target="../media/image162.png"/><Relationship Id="rId169" Type="http://schemas.openxmlformats.org/officeDocument/2006/relationships/customXml" Target="../ink/ink165.xml"/><Relationship Id="rId185" Type="http://schemas.openxmlformats.org/officeDocument/2006/relationships/customXml" Target="../ink/ink173.xml"/><Relationship Id="rId4" Type="http://schemas.openxmlformats.org/officeDocument/2006/relationships/image" Target="../media/image3.png"/><Relationship Id="rId9" Type="http://schemas.openxmlformats.org/officeDocument/2006/relationships/customXml" Target="../ink/ink85.xml"/><Relationship Id="rId180" Type="http://schemas.openxmlformats.org/officeDocument/2006/relationships/image" Target="../media/image170.png"/><Relationship Id="rId210" Type="http://schemas.openxmlformats.org/officeDocument/2006/relationships/image" Target="../media/image185.png"/><Relationship Id="rId215" Type="http://schemas.openxmlformats.org/officeDocument/2006/relationships/customXml" Target="../ink/ink188.xml"/><Relationship Id="rId26" Type="http://schemas.openxmlformats.org/officeDocument/2006/relationships/image" Target="../media/image93.png"/><Relationship Id="rId47" Type="http://schemas.openxmlformats.org/officeDocument/2006/relationships/customXml" Target="../ink/ink104.xml"/><Relationship Id="rId68" Type="http://schemas.openxmlformats.org/officeDocument/2006/relationships/image" Target="../media/image114.png"/><Relationship Id="rId89" Type="http://schemas.openxmlformats.org/officeDocument/2006/relationships/customXml" Target="../ink/ink125.xml"/><Relationship Id="rId112" Type="http://schemas.openxmlformats.org/officeDocument/2006/relationships/image" Target="../media/image136.png"/><Relationship Id="rId133" Type="http://schemas.openxmlformats.org/officeDocument/2006/relationships/customXml" Target="../ink/ink147.xml"/><Relationship Id="rId154" Type="http://schemas.openxmlformats.org/officeDocument/2006/relationships/image" Target="../media/image157.png"/><Relationship Id="rId175" Type="http://schemas.openxmlformats.org/officeDocument/2006/relationships/customXml" Target="../ink/ink168.xml"/><Relationship Id="rId196" Type="http://schemas.openxmlformats.org/officeDocument/2006/relationships/image" Target="../media/image178.png"/><Relationship Id="rId200" Type="http://schemas.openxmlformats.org/officeDocument/2006/relationships/image" Target="../media/image180.png"/><Relationship Id="rId16" Type="http://schemas.openxmlformats.org/officeDocument/2006/relationships/image" Target="../media/image88.png"/><Relationship Id="rId221" Type="http://schemas.openxmlformats.org/officeDocument/2006/relationships/customXml" Target="../ink/ink191.xml"/><Relationship Id="rId37" Type="http://schemas.openxmlformats.org/officeDocument/2006/relationships/customXml" Target="../ink/ink99.xml"/><Relationship Id="rId58" Type="http://schemas.openxmlformats.org/officeDocument/2006/relationships/image" Target="../media/image109.png"/><Relationship Id="rId79" Type="http://schemas.openxmlformats.org/officeDocument/2006/relationships/customXml" Target="../ink/ink120.xml"/><Relationship Id="rId102" Type="http://schemas.openxmlformats.org/officeDocument/2006/relationships/image" Target="../media/image131.png"/><Relationship Id="rId123" Type="http://schemas.openxmlformats.org/officeDocument/2006/relationships/customXml" Target="../ink/ink142.xml"/><Relationship Id="rId144" Type="http://schemas.openxmlformats.org/officeDocument/2006/relationships/image" Target="../media/image152.png"/><Relationship Id="rId90" Type="http://schemas.openxmlformats.org/officeDocument/2006/relationships/image" Target="../media/image125.png"/><Relationship Id="rId165" Type="http://schemas.openxmlformats.org/officeDocument/2006/relationships/customXml" Target="../ink/ink163.xml"/><Relationship Id="rId186" Type="http://schemas.openxmlformats.org/officeDocument/2006/relationships/image" Target="../media/image17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1.xml"/><Relationship Id="rId299" Type="http://schemas.openxmlformats.org/officeDocument/2006/relationships/customXml" Target="../ink/ink342.xml"/><Relationship Id="rId21" Type="http://schemas.openxmlformats.org/officeDocument/2006/relationships/customXml" Target="../ink/ink203.xml"/><Relationship Id="rId63" Type="http://schemas.openxmlformats.org/officeDocument/2006/relationships/customXml" Target="../ink/ink224.xml"/><Relationship Id="rId159" Type="http://schemas.openxmlformats.org/officeDocument/2006/relationships/customXml" Target="../ink/ink272.xml"/><Relationship Id="rId324" Type="http://schemas.openxmlformats.org/officeDocument/2006/relationships/image" Target="../media/image353.png"/><Relationship Id="rId366" Type="http://schemas.openxmlformats.org/officeDocument/2006/relationships/image" Target="../media/image374.png"/><Relationship Id="rId170" Type="http://schemas.openxmlformats.org/officeDocument/2006/relationships/image" Target="../media/image276.png"/><Relationship Id="rId226" Type="http://schemas.openxmlformats.org/officeDocument/2006/relationships/image" Target="../media/image304.png"/><Relationship Id="rId433" Type="http://schemas.openxmlformats.org/officeDocument/2006/relationships/customXml" Target="../ink/ink409.xml"/><Relationship Id="rId268" Type="http://schemas.openxmlformats.org/officeDocument/2006/relationships/image" Target="../media/image325.png"/><Relationship Id="rId475" Type="http://schemas.openxmlformats.org/officeDocument/2006/relationships/customXml" Target="../ink/ink430.xml"/><Relationship Id="rId32" Type="http://schemas.openxmlformats.org/officeDocument/2006/relationships/image" Target="../media/image207.png"/><Relationship Id="rId74" Type="http://schemas.openxmlformats.org/officeDocument/2006/relationships/image" Target="../media/image228.png"/><Relationship Id="rId128" Type="http://schemas.openxmlformats.org/officeDocument/2006/relationships/image" Target="../media/image255.png"/><Relationship Id="rId335" Type="http://schemas.openxmlformats.org/officeDocument/2006/relationships/customXml" Target="../ink/ink360.xml"/><Relationship Id="rId377" Type="http://schemas.openxmlformats.org/officeDocument/2006/relationships/customXml" Target="../ink/ink381.xml"/><Relationship Id="rId500" Type="http://schemas.openxmlformats.org/officeDocument/2006/relationships/image" Target="../media/image441.png"/><Relationship Id="rId5" Type="http://schemas.openxmlformats.org/officeDocument/2006/relationships/customXml" Target="../ink/ink195.xml"/><Relationship Id="rId181" Type="http://schemas.openxmlformats.org/officeDocument/2006/relationships/customXml" Target="../ink/ink283.xml"/><Relationship Id="rId237" Type="http://schemas.openxmlformats.org/officeDocument/2006/relationships/customXml" Target="../ink/ink311.xml"/><Relationship Id="rId402" Type="http://schemas.openxmlformats.org/officeDocument/2006/relationships/image" Target="../media/image392.png"/><Relationship Id="rId279" Type="http://schemas.openxmlformats.org/officeDocument/2006/relationships/customXml" Target="../ink/ink332.xml"/><Relationship Id="rId444" Type="http://schemas.openxmlformats.org/officeDocument/2006/relationships/image" Target="../media/image413.png"/><Relationship Id="rId486" Type="http://schemas.openxmlformats.org/officeDocument/2006/relationships/image" Target="../media/image434.png"/><Relationship Id="rId43" Type="http://schemas.openxmlformats.org/officeDocument/2006/relationships/customXml" Target="../ink/ink214.xml"/><Relationship Id="rId139" Type="http://schemas.openxmlformats.org/officeDocument/2006/relationships/customXml" Target="../ink/ink262.xml"/><Relationship Id="rId290" Type="http://schemas.openxmlformats.org/officeDocument/2006/relationships/image" Target="../media/image336.png"/><Relationship Id="rId304" Type="http://schemas.openxmlformats.org/officeDocument/2006/relationships/image" Target="../media/image343.png"/><Relationship Id="rId346" Type="http://schemas.openxmlformats.org/officeDocument/2006/relationships/image" Target="../media/image364.png"/><Relationship Id="rId388" Type="http://schemas.openxmlformats.org/officeDocument/2006/relationships/image" Target="../media/image385.png"/><Relationship Id="rId511" Type="http://schemas.openxmlformats.org/officeDocument/2006/relationships/customXml" Target="../ink/ink448.xml"/><Relationship Id="rId85" Type="http://schemas.openxmlformats.org/officeDocument/2006/relationships/customXml" Target="../ink/ink235.xml"/><Relationship Id="rId150" Type="http://schemas.openxmlformats.org/officeDocument/2006/relationships/image" Target="../media/image266.png"/><Relationship Id="rId192" Type="http://schemas.openxmlformats.org/officeDocument/2006/relationships/image" Target="../media/image287.png"/><Relationship Id="rId206" Type="http://schemas.openxmlformats.org/officeDocument/2006/relationships/image" Target="../media/image294.png"/><Relationship Id="rId413" Type="http://schemas.openxmlformats.org/officeDocument/2006/relationships/customXml" Target="../ink/ink399.xml"/><Relationship Id="rId248" Type="http://schemas.openxmlformats.org/officeDocument/2006/relationships/image" Target="../media/image315.png"/><Relationship Id="rId455" Type="http://schemas.openxmlformats.org/officeDocument/2006/relationships/customXml" Target="../ink/ink420.xml"/><Relationship Id="rId497" Type="http://schemas.openxmlformats.org/officeDocument/2006/relationships/customXml" Target="../ink/ink441.xml"/><Relationship Id="rId12" Type="http://schemas.openxmlformats.org/officeDocument/2006/relationships/image" Target="../media/image197.png"/><Relationship Id="rId108" Type="http://schemas.openxmlformats.org/officeDocument/2006/relationships/image" Target="../media/image245.png"/><Relationship Id="rId315" Type="http://schemas.openxmlformats.org/officeDocument/2006/relationships/customXml" Target="../ink/ink350.xml"/><Relationship Id="rId357" Type="http://schemas.openxmlformats.org/officeDocument/2006/relationships/customXml" Target="../ink/ink371.xml"/><Relationship Id="rId522" Type="http://schemas.openxmlformats.org/officeDocument/2006/relationships/image" Target="../media/image452.png"/><Relationship Id="rId54" Type="http://schemas.openxmlformats.org/officeDocument/2006/relationships/image" Target="../media/image218.png"/><Relationship Id="rId96" Type="http://schemas.openxmlformats.org/officeDocument/2006/relationships/image" Target="../media/image239.png"/><Relationship Id="rId161" Type="http://schemas.openxmlformats.org/officeDocument/2006/relationships/customXml" Target="../ink/ink273.xml"/><Relationship Id="rId217" Type="http://schemas.openxmlformats.org/officeDocument/2006/relationships/customXml" Target="../ink/ink301.xml"/><Relationship Id="rId399" Type="http://schemas.openxmlformats.org/officeDocument/2006/relationships/customXml" Target="../ink/ink392.xml"/><Relationship Id="rId259" Type="http://schemas.openxmlformats.org/officeDocument/2006/relationships/customXml" Target="../ink/ink322.xml"/><Relationship Id="rId424" Type="http://schemas.openxmlformats.org/officeDocument/2006/relationships/image" Target="../media/image403.png"/><Relationship Id="rId466" Type="http://schemas.openxmlformats.org/officeDocument/2006/relationships/image" Target="../media/image424.png"/><Relationship Id="rId23" Type="http://schemas.openxmlformats.org/officeDocument/2006/relationships/customXml" Target="../ink/ink204.xml"/><Relationship Id="rId119" Type="http://schemas.openxmlformats.org/officeDocument/2006/relationships/customXml" Target="../ink/ink252.xml"/><Relationship Id="rId270" Type="http://schemas.openxmlformats.org/officeDocument/2006/relationships/image" Target="../media/image326.png"/><Relationship Id="rId326" Type="http://schemas.openxmlformats.org/officeDocument/2006/relationships/image" Target="../media/image354.png"/><Relationship Id="rId65" Type="http://schemas.openxmlformats.org/officeDocument/2006/relationships/customXml" Target="../ink/ink225.xml"/><Relationship Id="rId130" Type="http://schemas.openxmlformats.org/officeDocument/2006/relationships/image" Target="../media/image256.png"/><Relationship Id="rId368" Type="http://schemas.openxmlformats.org/officeDocument/2006/relationships/image" Target="../media/image375.png"/><Relationship Id="rId172" Type="http://schemas.openxmlformats.org/officeDocument/2006/relationships/image" Target="../media/image277.png"/><Relationship Id="rId228" Type="http://schemas.openxmlformats.org/officeDocument/2006/relationships/image" Target="../media/image305.png"/><Relationship Id="rId435" Type="http://schemas.openxmlformats.org/officeDocument/2006/relationships/customXml" Target="../ink/ink410.xml"/><Relationship Id="rId477" Type="http://schemas.openxmlformats.org/officeDocument/2006/relationships/customXml" Target="../ink/ink431.xml"/><Relationship Id="rId281" Type="http://schemas.openxmlformats.org/officeDocument/2006/relationships/customXml" Target="../ink/ink333.xml"/><Relationship Id="rId337" Type="http://schemas.openxmlformats.org/officeDocument/2006/relationships/customXml" Target="../ink/ink361.xml"/><Relationship Id="rId502" Type="http://schemas.openxmlformats.org/officeDocument/2006/relationships/image" Target="../media/image442.png"/><Relationship Id="rId34" Type="http://schemas.openxmlformats.org/officeDocument/2006/relationships/image" Target="../media/image208.png"/><Relationship Id="rId76" Type="http://schemas.openxmlformats.org/officeDocument/2006/relationships/image" Target="../media/image229.png"/><Relationship Id="rId141" Type="http://schemas.openxmlformats.org/officeDocument/2006/relationships/customXml" Target="../ink/ink263.xml"/><Relationship Id="rId379" Type="http://schemas.openxmlformats.org/officeDocument/2006/relationships/customXml" Target="../ink/ink382.xml"/><Relationship Id="rId7" Type="http://schemas.openxmlformats.org/officeDocument/2006/relationships/customXml" Target="../ink/ink196.xml"/><Relationship Id="rId183" Type="http://schemas.openxmlformats.org/officeDocument/2006/relationships/customXml" Target="../ink/ink284.xml"/><Relationship Id="rId239" Type="http://schemas.openxmlformats.org/officeDocument/2006/relationships/customXml" Target="../ink/ink312.xml"/><Relationship Id="rId390" Type="http://schemas.openxmlformats.org/officeDocument/2006/relationships/image" Target="../media/image386.png"/><Relationship Id="rId404" Type="http://schemas.openxmlformats.org/officeDocument/2006/relationships/image" Target="../media/image393.png"/><Relationship Id="rId446" Type="http://schemas.openxmlformats.org/officeDocument/2006/relationships/image" Target="../media/image414.png"/><Relationship Id="rId250" Type="http://schemas.openxmlformats.org/officeDocument/2006/relationships/image" Target="../media/image316.png"/><Relationship Id="rId292" Type="http://schemas.openxmlformats.org/officeDocument/2006/relationships/image" Target="../media/image337.png"/><Relationship Id="rId306" Type="http://schemas.openxmlformats.org/officeDocument/2006/relationships/image" Target="../media/image344.png"/><Relationship Id="rId488" Type="http://schemas.openxmlformats.org/officeDocument/2006/relationships/image" Target="../media/image435.png"/><Relationship Id="rId45" Type="http://schemas.openxmlformats.org/officeDocument/2006/relationships/customXml" Target="../ink/ink215.xml"/><Relationship Id="rId87" Type="http://schemas.openxmlformats.org/officeDocument/2006/relationships/customXml" Target="../ink/ink236.xml"/><Relationship Id="rId110" Type="http://schemas.openxmlformats.org/officeDocument/2006/relationships/image" Target="../media/image246.png"/><Relationship Id="rId348" Type="http://schemas.openxmlformats.org/officeDocument/2006/relationships/image" Target="../media/image365.png"/><Relationship Id="rId513" Type="http://schemas.openxmlformats.org/officeDocument/2006/relationships/customXml" Target="../ink/ink449.xml"/><Relationship Id="rId152" Type="http://schemas.openxmlformats.org/officeDocument/2006/relationships/image" Target="../media/image267.png"/><Relationship Id="rId194" Type="http://schemas.openxmlformats.org/officeDocument/2006/relationships/image" Target="../media/image288.png"/><Relationship Id="rId208" Type="http://schemas.openxmlformats.org/officeDocument/2006/relationships/image" Target="../media/image295.png"/><Relationship Id="rId415" Type="http://schemas.openxmlformats.org/officeDocument/2006/relationships/customXml" Target="../ink/ink400.xml"/><Relationship Id="rId457" Type="http://schemas.openxmlformats.org/officeDocument/2006/relationships/customXml" Target="../ink/ink421.xml"/><Relationship Id="rId261" Type="http://schemas.openxmlformats.org/officeDocument/2006/relationships/customXml" Target="../ink/ink323.xml"/><Relationship Id="rId499" Type="http://schemas.openxmlformats.org/officeDocument/2006/relationships/customXml" Target="../ink/ink442.xml"/><Relationship Id="rId14" Type="http://schemas.openxmlformats.org/officeDocument/2006/relationships/image" Target="../media/image198.png"/><Relationship Id="rId56" Type="http://schemas.openxmlformats.org/officeDocument/2006/relationships/image" Target="../media/image219.png"/><Relationship Id="rId317" Type="http://schemas.openxmlformats.org/officeDocument/2006/relationships/customXml" Target="../ink/ink351.xml"/><Relationship Id="rId359" Type="http://schemas.openxmlformats.org/officeDocument/2006/relationships/customXml" Target="../ink/ink372.xml"/><Relationship Id="rId524" Type="http://schemas.openxmlformats.org/officeDocument/2006/relationships/image" Target="../media/image453.png"/><Relationship Id="rId8" Type="http://schemas.openxmlformats.org/officeDocument/2006/relationships/image" Target="../media/image195.png"/><Relationship Id="rId98" Type="http://schemas.openxmlformats.org/officeDocument/2006/relationships/image" Target="../media/image240.png"/><Relationship Id="rId121" Type="http://schemas.openxmlformats.org/officeDocument/2006/relationships/customXml" Target="../ink/ink253.xml"/><Relationship Id="rId142" Type="http://schemas.openxmlformats.org/officeDocument/2006/relationships/image" Target="../media/image262.png"/><Relationship Id="rId163" Type="http://schemas.openxmlformats.org/officeDocument/2006/relationships/customXml" Target="../ink/ink274.xml"/><Relationship Id="rId184" Type="http://schemas.openxmlformats.org/officeDocument/2006/relationships/image" Target="../media/image283.png"/><Relationship Id="rId219" Type="http://schemas.openxmlformats.org/officeDocument/2006/relationships/customXml" Target="../ink/ink302.xml"/><Relationship Id="rId370" Type="http://schemas.openxmlformats.org/officeDocument/2006/relationships/image" Target="../media/image376.png"/><Relationship Id="rId391" Type="http://schemas.openxmlformats.org/officeDocument/2006/relationships/customXml" Target="../ink/ink388.xml"/><Relationship Id="rId405" Type="http://schemas.openxmlformats.org/officeDocument/2006/relationships/customXml" Target="../ink/ink395.xml"/><Relationship Id="rId426" Type="http://schemas.openxmlformats.org/officeDocument/2006/relationships/image" Target="../media/image404.png"/><Relationship Id="rId447" Type="http://schemas.openxmlformats.org/officeDocument/2006/relationships/customXml" Target="../ink/ink416.xml"/><Relationship Id="rId230" Type="http://schemas.openxmlformats.org/officeDocument/2006/relationships/image" Target="../media/image306.png"/><Relationship Id="rId251" Type="http://schemas.openxmlformats.org/officeDocument/2006/relationships/customXml" Target="../ink/ink318.xml"/><Relationship Id="rId468" Type="http://schemas.openxmlformats.org/officeDocument/2006/relationships/image" Target="../media/image425.png"/><Relationship Id="rId489" Type="http://schemas.openxmlformats.org/officeDocument/2006/relationships/customXml" Target="../ink/ink437.xml"/><Relationship Id="rId25" Type="http://schemas.openxmlformats.org/officeDocument/2006/relationships/customXml" Target="../ink/ink205.xml"/><Relationship Id="rId46" Type="http://schemas.openxmlformats.org/officeDocument/2006/relationships/image" Target="../media/image214.png"/><Relationship Id="rId67" Type="http://schemas.openxmlformats.org/officeDocument/2006/relationships/customXml" Target="../ink/ink226.xml"/><Relationship Id="rId272" Type="http://schemas.openxmlformats.org/officeDocument/2006/relationships/image" Target="../media/image327.png"/><Relationship Id="rId293" Type="http://schemas.openxmlformats.org/officeDocument/2006/relationships/customXml" Target="../ink/ink339.xml"/><Relationship Id="rId307" Type="http://schemas.openxmlformats.org/officeDocument/2006/relationships/customXml" Target="../ink/ink346.xml"/><Relationship Id="rId328" Type="http://schemas.openxmlformats.org/officeDocument/2006/relationships/image" Target="../media/image355.png"/><Relationship Id="rId349" Type="http://schemas.openxmlformats.org/officeDocument/2006/relationships/customXml" Target="../ink/ink367.xml"/><Relationship Id="rId514" Type="http://schemas.openxmlformats.org/officeDocument/2006/relationships/image" Target="../media/image448.png"/><Relationship Id="rId88" Type="http://schemas.openxmlformats.org/officeDocument/2006/relationships/image" Target="../media/image235.png"/><Relationship Id="rId111" Type="http://schemas.openxmlformats.org/officeDocument/2006/relationships/customXml" Target="../ink/ink248.xml"/><Relationship Id="rId132" Type="http://schemas.openxmlformats.org/officeDocument/2006/relationships/image" Target="../media/image257.png"/><Relationship Id="rId153" Type="http://schemas.openxmlformats.org/officeDocument/2006/relationships/customXml" Target="../ink/ink269.xml"/><Relationship Id="rId174" Type="http://schemas.openxmlformats.org/officeDocument/2006/relationships/image" Target="../media/image278.png"/><Relationship Id="rId195" Type="http://schemas.openxmlformats.org/officeDocument/2006/relationships/customXml" Target="../ink/ink290.xml"/><Relationship Id="rId209" Type="http://schemas.openxmlformats.org/officeDocument/2006/relationships/customXml" Target="../ink/ink297.xml"/><Relationship Id="rId360" Type="http://schemas.openxmlformats.org/officeDocument/2006/relationships/image" Target="../media/image371.png"/><Relationship Id="rId381" Type="http://schemas.openxmlformats.org/officeDocument/2006/relationships/customXml" Target="../ink/ink383.xml"/><Relationship Id="rId416" Type="http://schemas.openxmlformats.org/officeDocument/2006/relationships/image" Target="../media/image399.png"/><Relationship Id="rId220" Type="http://schemas.openxmlformats.org/officeDocument/2006/relationships/image" Target="../media/image301.png"/><Relationship Id="rId241" Type="http://schemas.openxmlformats.org/officeDocument/2006/relationships/customXml" Target="../ink/ink313.xml"/><Relationship Id="rId437" Type="http://schemas.openxmlformats.org/officeDocument/2006/relationships/customXml" Target="../ink/ink411.xml"/><Relationship Id="rId458" Type="http://schemas.openxmlformats.org/officeDocument/2006/relationships/image" Target="../media/image420.png"/><Relationship Id="rId479" Type="http://schemas.openxmlformats.org/officeDocument/2006/relationships/customXml" Target="../ink/ink432.xml"/><Relationship Id="rId15" Type="http://schemas.openxmlformats.org/officeDocument/2006/relationships/customXml" Target="../ink/ink200.xml"/><Relationship Id="rId36" Type="http://schemas.openxmlformats.org/officeDocument/2006/relationships/image" Target="../media/image209.png"/><Relationship Id="rId57" Type="http://schemas.openxmlformats.org/officeDocument/2006/relationships/customXml" Target="../ink/ink221.xml"/><Relationship Id="rId262" Type="http://schemas.openxmlformats.org/officeDocument/2006/relationships/image" Target="../media/image322.png"/><Relationship Id="rId283" Type="http://schemas.openxmlformats.org/officeDocument/2006/relationships/customXml" Target="../ink/ink334.xml"/><Relationship Id="rId318" Type="http://schemas.openxmlformats.org/officeDocument/2006/relationships/image" Target="../media/image350.png"/><Relationship Id="rId339" Type="http://schemas.openxmlformats.org/officeDocument/2006/relationships/customXml" Target="../ink/ink362.xml"/><Relationship Id="rId490" Type="http://schemas.openxmlformats.org/officeDocument/2006/relationships/image" Target="../media/image436.png"/><Relationship Id="rId504" Type="http://schemas.openxmlformats.org/officeDocument/2006/relationships/image" Target="../media/image443.png"/><Relationship Id="rId78" Type="http://schemas.openxmlformats.org/officeDocument/2006/relationships/image" Target="../media/image230.png"/><Relationship Id="rId99" Type="http://schemas.openxmlformats.org/officeDocument/2006/relationships/customXml" Target="../ink/ink242.xml"/><Relationship Id="rId101" Type="http://schemas.openxmlformats.org/officeDocument/2006/relationships/customXml" Target="../ink/ink243.xml"/><Relationship Id="rId122" Type="http://schemas.openxmlformats.org/officeDocument/2006/relationships/image" Target="../media/image252.png"/><Relationship Id="rId143" Type="http://schemas.openxmlformats.org/officeDocument/2006/relationships/customXml" Target="../ink/ink264.xml"/><Relationship Id="rId164" Type="http://schemas.openxmlformats.org/officeDocument/2006/relationships/image" Target="../media/image273.png"/><Relationship Id="rId185" Type="http://schemas.openxmlformats.org/officeDocument/2006/relationships/customXml" Target="../ink/ink285.xml"/><Relationship Id="rId350" Type="http://schemas.openxmlformats.org/officeDocument/2006/relationships/image" Target="../media/image366.png"/><Relationship Id="rId371" Type="http://schemas.openxmlformats.org/officeDocument/2006/relationships/customXml" Target="../ink/ink378.xml"/><Relationship Id="rId406" Type="http://schemas.openxmlformats.org/officeDocument/2006/relationships/image" Target="../media/image394.png"/><Relationship Id="rId9" Type="http://schemas.openxmlformats.org/officeDocument/2006/relationships/customXml" Target="../ink/ink197.xml"/><Relationship Id="rId210" Type="http://schemas.openxmlformats.org/officeDocument/2006/relationships/image" Target="../media/image296.png"/><Relationship Id="rId392" Type="http://schemas.openxmlformats.org/officeDocument/2006/relationships/image" Target="../media/image387.png"/><Relationship Id="rId427" Type="http://schemas.openxmlformats.org/officeDocument/2006/relationships/customXml" Target="../ink/ink406.xml"/><Relationship Id="rId448" Type="http://schemas.openxmlformats.org/officeDocument/2006/relationships/image" Target="../media/image415.png"/><Relationship Id="rId469" Type="http://schemas.openxmlformats.org/officeDocument/2006/relationships/customXml" Target="../ink/ink427.xml"/><Relationship Id="rId26" Type="http://schemas.openxmlformats.org/officeDocument/2006/relationships/image" Target="../media/image204.png"/><Relationship Id="rId231" Type="http://schemas.openxmlformats.org/officeDocument/2006/relationships/customXml" Target="../ink/ink308.xml"/><Relationship Id="rId252" Type="http://schemas.openxmlformats.org/officeDocument/2006/relationships/image" Target="../media/image317.png"/><Relationship Id="rId273" Type="http://schemas.openxmlformats.org/officeDocument/2006/relationships/customXml" Target="../ink/ink329.xml"/><Relationship Id="rId294" Type="http://schemas.openxmlformats.org/officeDocument/2006/relationships/image" Target="../media/image338.png"/><Relationship Id="rId308" Type="http://schemas.openxmlformats.org/officeDocument/2006/relationships/image" Target="../media/image345.png"/><Relationship Id="rId329" Type="http://schemas.openxmlformats.org/officeDocument/2006/relationships/customXml" Target="../ink/ink357.xml"/><Relationship Id="rId480" Type="http://schemas.openxmlformats.org/officeDocument/2006/relationships/image" Target="../media/image431.png"/><Relationship Id="rId515" Type="http://schemas.openxmlformats.org/officeDocument/2006/relationships/customXml" Target="../ink/ink450.xml"/><Relationship Id="rId47" Type="http://schemas.openxmlformats.org/officeDocument/2006/relationships/customXml" Target="../ink/ink216.xml"/><Relationship Id="rId68" Type="http://schemas.openxmlformats.org/officeDocument/2006/relationships/image" Target="../media/image225.png"/><Relationship Id="rId89" Type="http://schemas.openxmlformats.org/officeDocument/2006/relationships/customXml" Target="../ink/ink237.xml"/><Relationship Id="rId112" Type="http://schemas.openxmlformats.org/officeDocument/2006/relationships/image" Target="../media/image247.png"/><Relationship Id="rId133" Type="http://schemas.openxmlformats.org/officeDocument/2006/relationships/customXml" Target="../ink/ink259.xml"/><Relationship Id="rId154" Type="http://schemas.openxmlformats.org/officeDocument/2006/relationships/image" Target="../media/image268.png"/><Relationship Id="rId175" Type="http://schemas.openxmlformats.org/officeDocument/2006/relationships/customXml" Target="../ink/ink280.xml"/><Relationship Id="rId340" Type="http://schemas.openxmlformats.org/officeDocument/2006/relationships/image" Target="../media/image361.png"/><Relationship Id="rId361" Type="http://schemas.openxmlformats.org/officeDocument/2006/relationships/customXml" Target="../ink/ink373.xml"/><Relationship Id="rId196" Type="http://schemas.openxmlformats.org/officeDocument/2006/relationships/image" Target="../media/image289.png"/><Relationship Id="rId200" Type="http://schemas.openxmlformats.org/officeDocument/2006/relationships/image" Target="../media/image291.png"/><Relationship Id="rId382" Type="http://schemas.openxmlformats.org/officeDocument/2006/relationships/image" Target="../media/image382.png"/><Relationship Id="rId417" Type="http://schemas.openxmlformats.org/officeDocument/2006/relationships/customXml" Target="../ink/ink401.xml"/><Relationship Id="rId438" Type="http://schemas.openxmlformats.org/officeDocument/2006/relationships/image" Target="../media/image410.png"/><Relationship Id="rId459" Type="http://schemas.openxmlformats.org/officeDocument/2006/relationships/customXml" Target="../ink/ink422.xml"/><Relationship Id="rId16" Type="http://schemas.openxmlformats.org/officeDocument/2006/relationships/image" Target="../media/image199.png"/><Relationship Id="rId221" Type="http://schemas.openxmlformats.org/officeDocument/2006/relationships/customXml" Target="../ink/ink303.xml"/><Relationship Id="rId242" Type="http://schemas.openxmlformats.org/officeDocument/2006/relationships/image" Target="../media/image312.png"/><Relationship Id="rId263" Type="http://schemas.openxmlformats.org/officeDocument/2006/relationships/customXml" Target="../ink/ink324.xml"/><Relationship Id="rId284" Type="http://schemas.openxmlformats.org/officeDocument/2006/relationships/image" Target="../media/image333.png"/><Relationship Id="rId319" Type="http://schemas.openxmlformats.org/officeDocument/2006/relationships/customXml" Target="../ink/ink352.xml"/><Relationship Id="rId470" Type="http://schemas.openxmlformats.org/officeDocument/2006/relationships/image" Target="../media/image426.png"/><Relationship Id="rId491" Type="http://schemas.openxmlformats.org/officeDocument/2006/relationships/customXml" Target="../ink/ink438.xml"/><Relationship Id="rId505" Type="http://schemas.openxmlformats.org/officeDocument/2006/relationships/customXml" Target="../ink/ink445.xml"/><Relationship Id="rId37" Type="http://schemas.openxmlformats.org/officeDocument/2006/relationships/customXml" Target="../ink/ink211.xml"/><Relationship Id="rId58" Type="http://schemas.openxmlformats.org/officeDocument/2006/relationships/image" Target="../media/image220.png"/><Relationship Id="rId79" Type="http://schemas.openxmlformats.org/officeDocument/2006/relationships/customXml" Target="../ink/ink232.xml"/><Relationship Id="rId102" Type="http://schemas.openxmlformats.org/officeDocument/2006/relationships/image" Target="../media/image242.png"/><Relationship Id="rId123" Type="http://schemas.openxmlformats.org/officeDocument/2006/relationships/customXml" Target="../ink/ink254.xml"/><Relationship Id="rId144" Type="http://schemas.openxmlformats.org/officeDocument/2006/relationships/image" Target="../media/image263.png"/><Relationship Id="rId330" Type="http://schemas.openxmlformats.org/officeDocument/2006/relationships/image" Target="../media/image356.png"/><Relationship Id="rId90" Type="http://schemas.openxmlformats.org/officeDocument/2006/relationships/image" Target="../media/image236.png"/><Relationship Id="rId165" Type="http://schemas.openxmlformats.org/officeDocument/2006/relationships/customXml" Target="../ink/ink275.xml"/><Relationship Id="rId186" Type="http://schemas.openxmlformats.org/officeDocument/2006/relationships/image" Target="../media/image284.png"/><Relationship Id="rId351" Type="http://schemas.openxmlformats.org/officeDocument/2006/relationships/customXml" Target="../ink/ink368.xml"/><Relationship Id="rId372" Type="http://schemas.openxmlformats.org/officeDocument/2006/relationships/image" Target="../media/image377.png"/><Relationship Id="rId393" Type="http://schemas.openxmlformats.org/officeDocument/2006/relationships/customXml" Target="../ink/ink389.xml"/><Relationship Id="rId407" Type="http://schemas.openxmlformats.org/officeDocument/2006/relationships/customXml" Target="../ink/ink396.xml"/><Relationship Id="rId428" Type="http://schemas.openxmlformats.org/officeDocument/2006/relationships/image" Target="../media/image405.png"/><Relationship Id="rId449" Type="http://schemas.openxmlformats.org/officeDocument/2006/relationships/customXml" Target="../ink/ink417.xml"/><Relationship Id="rId211" Type="http://schemas.openxmlformats.org/officeDocument/2006/relationships/customXml" Target="../ink/ink298.xml"/><Relationship Id="rId232" Type="http://schemas.openxmlformats.org/officeDocument/2006/relationships/image" Target="../media/image307.png"/><Relationship Id="rId253" Type="http://schemas.openxmlformats.org/officeDocument/2006/relationships/customXml" Target="../ink/ink319.xml"/><Relationship Id="rId274" Type="http://schemas.openxmlformats.org/officeDocument/2006/relationships/image" Target="../media/image328.png"/><Relationship Id="rId295" Type="http://schemas.openxmlformats.org/officeDocument/2006/relationships/customXml" Target="../ink/ink340.xml"/><Relationship Id="rId309" Type="http://schemas.openxmlformats.org/officeDocument/2006/relationships/customXml" Target="../ink/ink347.xml"/><Relationship Id="rId460" Type="http://schemas.openxmlformats.org/officeDocument/2006/relationships/image" Target="../media/image421.png"/><Relationship Id="rId481" Type="http://schemas.openxmlformats.org/officeDocument/2006/relationships/customXml" Target="../ink/ink433.xml"/><Relationship Id="rId516" Type="http://schemas.openxmlformats.org/officeDocument/2006/relationships/image" Target="../media/image449.png"/><Relationship Id="rId27" Type="http://schemas.openxmlformats.org/officeDocument/2006/relationships/customXml" Target="../ink/ink206.xml"/><Relationship Id="rId48" Type="http://schemas.openxmlformats.org/officeDocument/2006/relationships/image" Target="../media/image215.png"/><Relationship Id="rId69" Type="http://schemas.openxmlformats.org/officeDocument/2006/relationships/customXml" Target="../ink/ink227.xml"/><Relationship Id="rId113" Type="http://schemas.openxmlformats.org/officeDocument/2006/relationships/customXml" Target="../ink/ink249.xml"/><Relationship Id="rId134" Type="http://schemas.openxmlformats.org/officeDocument/2006/relationships/image" Target="../media/image258.png"/><Relationship Id="rId320" Type="http://schemas.openxmlformats.org/officeDocument/2006/relationships/image" Target="../media/image351.png"/><Relationship Id="rId80" Type="http://schemas.openxmlformats.org/officeDocument/2006/relationships/image" Target="../media/image231.png"/><Relationship Id="rId155" Type="http://schemas.openxmlformats.org/officeDocument/2006/relationships/customXml" Target="../ink/ink270.xml"/><Relationship Id="rId176" Type="http://schemas.openxmlformats.org/officeDocument/2006/relationships/image" Target="../media/image279.png"/><Relationship Id="rId197" Type="http://schemas.openxmlformats.org/officeDocument/2006/relationships/customXml" Target="../ink/ink291.xml"/><Relationship Id="rId341" Type="http://schemas.openxmlformats.org/officeDocument/2006/relationships/customXml" Target="../ink/ink363.xml"/><Relationship Id="rId362" Type="http://schemas.openxmlformats.org/officeDocument/2006/relationships/image" Target="../media/image372.png"/><Relationship Id="rId383" Type="http://schemas.openxmlformats.org/officeDocument/2006/relationships/customXml" Target="../ink/ink384.xml"/><Relationship Id="rId418" Type="http://schemas.openxmlformats.org/officeDocument/2006/relationships/image" Target="../media/image400.png"/><Relationship Id="rId439" Type="http://schemas.openxmlformats.org/officeDocument/2006/relationships/customXml" Target="../ink/ink412.xml"/><Relationship Id="rId201" Type="http://schemas.openxmlformats.org/officeDocument/2006/relationships/customXml" Target="../ink/ink293.xml"/><Relationship Id="rId222" Type="http://schemas.openxmlformats.org/officeDocument/2006/relationships/image" Target="../media/image302.png"/><Relationship Id="rId243" Type="http://schemas.openxmlformats.org/officeDocument/2006/relationships/customXml" Target="../ink/ink314.xml"/><Relationship Id="rId264" Type="http://schemas.openxmlformats.org/officeDocument/2006/relationships/image" Target="../media/image323.png"/><Relationship Id="rId285" Type="http://schemas.openxmlformats.org/officeDocument/2006/relationships/customXml" Target="../ink/ink335.xml"/><Relationship Id="rId450" Type="http://schemas.openxmlformats.org/officeDocument/2006/relationships/image" Target="../media/image416.png"/><Relationship Id="rId471" Type="http://schemas.openxmlformats.org/officeDocument/2006/relationships/customXml" Target="../ink/ink428.xml"/><Relationship Id="rId506" Type="http://schemas.openxmlformats.org/officeDocument/2006/relationships/image" Target="../media/image444.png"/><Relationship Id="rId17" Type="http://schemas.openxmlformats.org/officeDocument/2006/relationships/customXml" Target="../ink/ink201.xml"/><Relationship Id="rId38" Type="http://schemas.openxmlformats.org/officeDocument/2006/relationships/image" Target="../media/image210.png"/><Relationship Id="rId59" Type="http://schemas.openxmlformats.org/officeDocument/2006/relationships/customXml" Target="../ink/ink222.xml"/><Relationship Id="rId103" Type="http://schemas.openxmlformats.org/officeDocument/2006/relationships/customXml" Target="../ink/ink244.xml"/><Relationship Id="rId124" Type="http://schemas.openxmlformats.org/officeDocument/2006/relationships/image" Target="../media/image253.png"/><Relationship Id="rId310" Type="http://schemas.openxmlformats.org/officeDocument/2006/relationships/image" Target="../media/image346.png"/><Relationship Id="rId492" Type="http://schemas.openxmlformats.org/officeDocument/2006/relationships/image" Target="../media/image437.png"/><Relationship Id="rId70" Type="http://schemas.openxmlformats.org/officeDocument/2006/relationships/image" Target="../media/image226.png"/><Relationship Id="rId91" Type="http://schemas.openxmlformats.org/officeDocument/2006/relationships/customXml" Target="../ink/ink238.xml"/><Relationship Id="rId145" Type="http://schemas.openxmlformats.org/officeDocument/2006/relationships/customXml" Target="../ink/ink265.xml"/><Relationship Id="rId166" Type="http://schemas.openxmlformats.org/officeDocument/2006/relationships/image" Target="../media/image274.png"/><Relationship Id="rId187" Type="http://schemas.openxmlformats.org/officeDocument/2006/relationships/customXml" Target="../ink/ink286.xml"/><Relationship Id="rId331" Type="http://schemas.openxmlformats.org/officeDocument/2006/relationships/customXml" Target="../ink/ink358.xml"/><Relationship Id="rId352" Type="http://schemas.openxmlformats.org/officeDocument/2006/relationships/image" Target="../media/image367.png"/><Relationship Id="rId373" Type="http://schemas.openxmlformats.org/officeDocument/2006/relationships/customXml" Target="../ink/ink379.xml"/><Relationship Id="rId394" Type="http://schemas.openxmlformats.org/officeDocument/2006/relationships/image" Target="../media/image388.png"/><Relationship Id="rId408" Type="http://schemas.openxmlformats.org/officeDocument/2006/relationships/image" Target="../media/image395.png"/><Relationship Id="rId429" Type="http://schemas.openxmlformats.org/officeDocument/2006/relationships/customXml" Target="../ink/ink40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97.png"/><Relationship Id="rId233" Type="http://schemas.openxmlformats.org/officeDocument/2006/relationships/customXml" Target="../ink/ink309.xml"/><Relationship Id="rId254" Type="http://schemas.openxmlformats.org/officeDocument/2006/relationships/image" Target="../media/image318.png"/><Relationship Id="rId440" Type="http://schemas.openxmlformats.org/officeDocument/2006/relationships/image" Target="../media/image411.png"/><Relationship Id="rId28" Type="http://schemas.openxmlformats.org/officeDocument/2006/relationships/image" Target="../media/image205.png"/><Relationship Id="rId49" Type="http://schemas.openxmlformats.org/officeDocument/2006/relationships/customXml" Target="../ink/ink217.xml"/><Relationship Id="rId114" Type="http://schemas.openxmlformats.org/officeDocument/2006/relationships/image" Target="../media/image248.png"/><Relationship Id="rId275" Type="http://schemas.openxmlformats.org/officeDocument/2006/relationships/customXml" Target="../ink/ink330.xml"/><Relationship Id="rId296" Type="http://schemas.openxmlformats.org/officeDocument/2006/relationships/image" Target="../media/image339.png"/><Relationship Id="rId300" Type="http://schemas.openxmlformats.org/officeDocument/2006/relationships/image" Target="../media/image341.png"/><Relationship Id="rId461" Type="http://schemas.openxmlformats.org/officeDocument/2006/relationships/customXml" Target="../ink/ink423.xml"/><Relationship Id="rId482" Type="http://schemas.openxmlformats.org/officeDocument/2006/relationships/image" Target="../media/image432.png"/><Relationship Id="rId517" Type="http://schemas.openxmlformats.org/officeDocument/2006/relationships/customXml" Target="../ink/ink451.xml"/><Relationship Id="rId60" Type="http://schemas.openxmlformats.org/officeDocument/2006/relationships/image" Target="../media/image221.png"/><Relationship Id="rId81" Type="http://schemas.openxmlformats.org/officeDocument/2006/relationships/customXml" Target="../ink/ink233.xml"/><Relationship Id="rId135" Type="http://schemas.openxmlformats.org/officeDocument/2006/relationships/customXml" Target="../ink/ink260.xml"/><Relationship Id="rId156" Type="http://schemas.openxmlformats.org/officeDocument/2006/relationships/image" Target="../media/image269.png"/><Relationship Id="rId177" Type="http://schemas.openxmlformats.org/officeDocument/2006/relationships/customXml" Target="../ink/ink281.xml"/><Relationship Id="rId198" Type="http://schemas.openxmlformats.org/officeDocument/2006/relationships/image" Target="../media/image290.png"/><Relationship Id="rId321" Type="http://schemas.openxmlformats.org/officeDocument/2006/relationships/customXml" Target="../ink/ink353.xml"/><Relationship Id="rId342" Type="http://schemas.openxmlformats.org/officeDocument/2006/relationships/image" Target="../media/image362.png"/><Relationship Id="rId363" Type="http://schemas.openxmlformats.org/officeDocument/2006/relationships/customXml" Target="../ink/ink374.xml"/><Relationship Id="rId384" Type="http://schemas.openxmlformats.org/officeDocument/2006/relationships/image" Target="../media/image383.png"/><Relationship Id="rId419" Type="http://schemas.openxmlformats.org/officeDocument/2006/relationships/customXml" Target="../ink/ink402.xml"/><Relationship Id="rId202" Type="http://schemas.openxmlformats.org/officeDocument/2006/relationships/image" Target="../media/image292.png"/><Relationship Id="rId223" Type="http://schemas.openxmlformats.org/officeDocument/2006/relationships/customXml" Target="../ink/ink304.xml"/><Relationship Id="rId244" Type="http://schemas.openxmlformats.org/officeDocument/2006/relationships/image" Target="../media/image313.png"/><Relationship Id="rId430" Type="http://schemas.openxmlformats.org/officeDocument/2006/relationships/image" Target="../media/image406.png"/><Relationship Id="rId18" Type="http://schemas.openxmlformats.org/officeDocument/2006/relationships/image" Target="../media/image200.png"/><Relationship Id="rId39" Type="http://schemas.openxmlformats.org/officeDocument/2006/relationships/customXml" Target="../ink/ink212.xml"/><Relationship Id="rId265" Type="http://schemas.openxmlformats.org/officeDocument/2006/relationships/customXml" Target="../ink/ink325.xml"/><Relationship Id="rId286" Type="http://schemas.openxmlformats.org/officeDocument/2006/relationships/image" Target="../media/image334.png"/><Relationship Id="rId451" Type="http://schemas.openxmlformats.org/officeDocument/2006/relationships/customXml" Target="../ink/ink418.xml"/><Relationship Id="rId472" Type="http://schemas.openxmlformats.org/officeDocument/2006/relationships/image" Target="../media/image427.png"/><Relationship Id="rId493" Type="http://schemas.openxmlformats.org/officeDocument/2006/relationships/customXml" Target="../ink/ink439.xml"/><Relationship Id="rId507" Type="http://schemas.openxmlformats.org/officeDocument/2006/relationships/customXml" Target="../ink/ink446.xml"/><Relationship Id="rId50" Type="http://schemas.openxmlformats.org/officeDocument/2006/relationships/image" Target="../media/image216.png"/><Relationship Id="rId104" Type="http://schemas.openxmlformats.org/officeDocument/2006/relationships/image" Target="../media/image243.png"/><Relationship Id="rId125" Type="http://schemas.openxmlformats.org/officeDocument/2006/relationships/customXml" Target="../ink/ink255.xml"/><Relationship Id="rId146" Type="http://schemas.openxmlformats.org/officeDocument/2006/relationships/image" Target="../media/image264.png"/><Relationship Id="rId167" Type="http://schemas.openxmlformats.org/officeDocument/2006/relationships/customXml" Target="../ink/ink276.xml"/><Relationship Id="rId188" Type="http://schemas.openxmlformats.org/officeDocument/2006/relationships/image" Target="../media/image285.png"/><Relationship Id="rId311" Type="http://schemas.openxmlformats.org/officeDocument/2006/relationships/customXml" Target="../ink/ink348.xml"/><Relationship Id="rId332" Type="http://schemas.openxmlformats.org/officeDocument/2006/relationships/image" Target="../media/image357.png"/><Relationship Id="rId353" Type="http://schemas.openxmlformats.org/officeDocument/2006/relationships/customXml" Target="../ink/ink369.xml"/><Relationship Id="rId374" Type="http://schemas.openxmlformats.org/officeDocument/2006/relationships/image" Target="../media/image378.png"/><Relationship Id="rId395" Type="http://schemas.openxmlformats.org/officeDocument/2006/relationships/customXml" Target="../ink/ink390.xml"/><Relationship Id="rId409" Type="http://schemas.openxmlformats.org/officeDocument/2006/relationships/customXml" Target="../ink/ink397.xml"/><Relationship Id="rId71" Type="http://schemas.openxmlformats.org/officeDocument/2006/relationships/customXml" Target="../ink/ink228.xml"/><Relationship Id="rId92" Type="http://schemas.openxmlformats.org/officeDocument/2006/relationships/image" Target="../media/image237.png"/><Relationship Id="rId213" Type="http://schemas.openxmlformats.org/officeDocument/2006/relationships/customXml" Target="../ink/ink299.xml"/><Relationship Id="rId234" Type="http://schemas.openxmlformats.org/officeDocument/2006/relationships/image" Target="../media/image308.png"/><Relationship Id="rId420" Type="http://schemas.openxmlformats.org/officeDocument/2006/relationships/image" Target="../media/image401.png"/><Relationship Id="rId2" Type="http://schemas.openxmlformats.org/officeDocument/2006/relationships/image" Target="../media/image1.png"/><Relationship Id="rId29" Type="http://schemas.openxmlformats.org/officeDocument/2006/relationships/customXml" Target="../ink/ink207.xml"/><Relationship Id="rId255" Type="http://schemas.openxmlformats.org/officeDocument/2006/relationships/customXml" Target="../ink/ink320.xml"/><Relationship Id="rId276" Type="http://schemas.openxmlformats.org/officeDocument/2006/relationships/image" Target="../media/image329.png"/><Relationship Id="rId297" Type="http://schemas.openxmlformats.org/officeDocument/2006/relationships/customXml" Target="../ink/ink341.xml"/><Relationship Id="rId441" Type="http://schemas.openxmlformats.org/officeDocument/2006/relationships/customXml" Target="../ink/ink413.xml"/><Relationship Id="rId462" Type="http://schemas.openxmlformats.org/officeDocument/2006/relationships/image" Target="../media/image422.png"/><Relationship Id="rId483" Type="http://schemas.openxmlformats.org/officeDocument/2006/relationships/customXml" Target="../ink/ink434.xml"/><Relationship Id="rId518" Type="http://schemas.openxmlformats.org/officeDocument/2006/relationships/image" Target="../media/image450.png"/><Relationship Id="rId40" Type="http://schemas.openxmlformats.org/officeDocument/2006/relationships/image" Target="../media/image211.png"/><Relationship Id="rId115" Type="http://schemas.openxmlformats.org/officeDocument/2006/relationships/customXml" Target="../ink/ink250.xml"/><Relationship Id="rId136" Type="http://schemas.openxmlformats.org/officeDocument/2006/relationships/image" Target="../media/image259.png"/><Relationship Id="rId157" Type="http://schemas.openxmlformats.org/officeDocument/2006/relationships/customXml" Target="../ink/ink271.xml"/><Relationship Id="rId178" Type="http://schemas.openxmlformats.org/officeDocument/2006/relationships/image" Target="../media/image280.png"/><Relationship Id="rId301" Type="http://schemas.openxmlformats.org/officeDocument/2006/relationships/customXml" Target="../ink/ink343.xml"/><Relationship Id="rId322" Type="http://schemas.openxmlformats.org/officeDocument/2006/relationships/image" Target="../media/image352.png"/><Relationship Id="rId343" Type="http://schemas.openxmlformats.org/officeDocument/2006/relationships/customXml" Target="../ink/ink364.xml"/><Relationship Id="rId364" Type="http://schemas.openxmlformats.org/officeDocument/2006/relationships/image" Target="../media/image373.png"/><Relationship Id="rId61" Type="http://schemas.openxmlformats.org/officeDocument/2006/relationships/customXml" Target="../ink/ink223.xml"/><Relationship Id="rId82" Type="http://schemas.openxmlformats.org/officeDocument/2006/relationships/image" Target="../media/image232.png"/><Relationship Id="rId199" Type="http://schemas.openxmlformats.org/officeDocument/2006/relationships/customXml" Target="../ink/ink292.xml"/><Relationship Id="rId203" Type="http://schemas.openxmlformats.org/officeDocument/2006/relationships/customXml" Target="../ink/ink294.xml"/><Relationship Id="rId385" Type="http://schemas.openxmlformats.org/officeDocument/2006/relationships/customXml" Target="../ink/ink385.xml"/><Relationship Id="rId19" Type="http://schemas.openxmlformats.org/officeDocument/2006/relationships/customXml" Target="../ink/ink202.xml"/><Relationship Id="rId224" Type="http://schemas.openxmlformats.org/officeDocument/2006/relationships/image" Target="../media/image303.png"/><Relationship Id="rId245" Type="http://schemas.openxmlformats.org/officeDocument/2006/relationships/customXml" Target="../ink/ink315.xml"/><Relationship Id="rId266" Type="http://schemas.openxmlformats.org/officeDocument/2006/relationships/image" Target="../media/image324.png"/><Relationship Id="rId287" Type="http://schemas.openxmlformats.org/officeDocument/2006/relationships/customXml" Target="../ink/ink336.xml"/><Relationship Id="rId410" Type="http://schemas.openxmlformats.org/officeDocument/2006/relationships/image" Target="../media/image396.png"/><Relationship Id="rId431" Type="http://schemas.openxmlformats.org/officeDocument/2006/relationships/customXml" Target="../ink/ink408.xml"/><Relationship Id="rId452" Type="http://schemas.openxmlformats.org/officeDocument/2006/relationships/image" Target="../media/image417.png"/><Relationship Id="rId473" Type="http://schemas.openxmlformats.org/officeDocument/2006/relationships/customXml" Target="../ink/ink429.xml"/><Relationship Id="rId494" Type="http://schemas.openxmlformats.org/officeDocument/2006/relationships/image" Target="../media/image438.png"/><Relationship Id="rId508" Type="http://schemas.openxmlformats.org/officeDocument/2006/relationships/image" Target="../media/image445.png"/><Relationship Id="rId30" Type="http://schemas.openxmlformats.org/officeDocument/2006/relationships/image" Target="../media/image206.png"/><Relationship Id="rId105" Type="http://schemas.openxmlformats.org/officeDocument/2006/relationships/customXml" Target="../ink/ink245.xml"/><Relationship Id="rId126" Type="http://schemas.openxmlformats.org/officeDocument/2006/relationships/image" Target="../media/image254.png"/><Relationship Id="rId147" Type="http://schemas.openxmlformats.org/officeDocument/2006/relationships/customXml" Target="../ink/ink266.xml"/><Relationship Id="rId168" Type="http://schemas.openxmlformats.org/officeDocument/2006/relationships/image" Target="../media/image275.png"/><Relationship Id="rId312" Type="http://schemas.openxmlformats.org/officeDocument/2006/relationships/image" Target="../media/image347.png"/><Relationship Id="rId333" Type="http://schemas.openxmlformats.org/officeDocument/2006/relationships/customXml" Target="../ink/ink359.xml"/><Relationship Id="rId354" Type="http://schemas.openxmlformats.org/officeDocument/2006/relationships/image" Target="../media/image368.png"/><Relationship Id="rId51" Type="http://schemas.openxmlformats.org/officeDocument/2006/relationships/customXml" Target="../ink/ink218.xml"/><Relationship Id="rId72" Type="http://schemas.openxmlformats.org/officeDocument/2006/relationships/image" Target="../media/image227.png"/><Relationship Id="rId93" Type="http://schemas.openxmlformats.org/officeDocument/2006/relationships/customXml" Target="../ink/ink239.xml"/><Relationship Id="rId189" Type="http://schemas.openxmlformats.org/officeDocument/2006/relationships/customXml" Target="../ink/ink287.xml"/><Relationship Id="rId375" Type="http://schemas.openxmlformats.org/officeDocument/2006/relationships/customXml" Target="../ink/ink380.xml"/><Relationship Id="rId396" Type="http://schemas.openxmlformats.org/officeDocument/2006/relationships/image" Target="../media/image389.png"/><Relationship Id="rId3" Type="http://schemas.openxmlformats.org/officeDocument/2006/relationships/customXml" Target="../ink/ink194.xml"/><Relationship Id="rId214" Type="http://schemas.openxmlformats.org/officeDocument/2006/relationships/image" Target="../media/image298.png"/><Relationship Id="rId235" Type="http://schemas.openxmlformats.org/officeDocument/2006/relationships/customXml" Target="../ink/ink310.xml"/><Relationship Id="rId256" Type="http://schemas.openxmlformats.org/officeDocument/2006/relationships/image" Target="../media/image319.png"/><Relationship Id="rId277" Type="http://schemas.openxmlformats.org/officeDocument/2006/relationships/customXml" Target="../ink/ink331.xml"/><Relationship Id="rId298" Type="http://schemas.openxmlformats.org/officeDocument/2006/relationships/image" Target="../media/image340.png"/><Relationship Id="rId400" Type="http://schemas.openxmlformats.org/officeDocument/2006/relationships/image" Target="../media/image391.png"/><Relationship Id="rId421" Type="http://schemas.openxmlformats.org/officeDocument/2006/relationships/customXml" Target="../ink/ink403.xml"/><Relationship Id="rId442" Type="http://schemas.openxmlformats.org/officeDocument/2006/relationships/image" Target="../media/image412.png"/><Relationship Id="rId463" Type="http://schemas.openxmlformats.org/officeDocument/2006/relationships/customXml" Target="../ink/ink424.xml"/><Relationship Id="rId484" Type="http://schemas.openxmlformats.org/officeDocument/2006/relationships/image" Target="../media/image433.png"/><Relationship Id="rId519" Type="http://schemas.openxmlformats.org/officeDocument/2006/relationships/customXml" Target="../ink/ink452.xml"/><Relationship Id="rId116" Type="http://schemas.openxmlformats.org/officeDocument/2006/relationships/image" Target="../media/image249.png"/><Relationship Id="rId137" Type="http://schemas.openxmlformats.org/officeDocument/2006/relationships/customXml" Target="../ink/ink261.xml"/><Relationship Id="rId158" Type="http://schemas.openxmlformats.org/officeDocument/2006/relationships/image" Target="../media/image270.png"/><Relationship Id="rId302" Type="http://schemas.openxmlformats.org/officeDocument/2006/relationships/image" Target="../media/image342.png"/><Relationship Id="rId323" Type="http://schemas.openxmlformats.org/officeDocument/2006/relationships/customXml" Target="../ink/ink354.xml"/><Relationship Id="rId344" Type="http://schemas.openxmlformats.org/officeDocument/2006/relationships/image" Target="../media/image363.png"/><Relationship Id="rId20" Type="http://schemas.openxmlformats.org/officeDocument/2006/relationships/image" Target="../media/image201.png"/><Relationship Id="rId41" Type="http://schemas.openxmlformats.org/officeDocument/2006/relationships/customXml" Target="../ink/ink213.xml"/><Relationship Id="rId62" Type="http://schemas.openxmlformats.org/officeDocument/2006/relationships/image" Target="../media/image222.png"/><Relationship Id="rId83" Type="http://schemas.openxmlformats.org/officeDocument/2006/relationships/customXml" Target="../ink/ink234.xml"/><Relationship Id="rId179" Type="http://schemas.openxmlformats.org/officeDocument/2006/relationships/customXml" Target="../ink/ink282.xml"/><Relationship Id="rId365" Type="http://schemas.openxmlformats.org/officeDocument/2006/relationships/customXml" Target="../ink/ink375.xml"/><Relationship Id="rId386" Type="http://schemas.openxmlformats.org/officeDocument/2006/relationships/image" Target="../media/image384.png"/><Relationship Id="rId190" Type="http://schemas.openxmlformats.org/officeDocument/2006/relationships/image" Target="../media/image286.png"/><Relationship Id="rId204" Type="http://schemas.openxmlformats.org/officeDocument/2006/relationships/image" Target="../media/image293.png"/><Relationship Id="rId225" Type="http://schemas.openxmlformats.org/officeDocument/2006/relationships/customXml" Target="../ink/ink305.xml"/><Relationship Id="rId246" Type="http://schemas.openxmlformats.org/officeDocument/2006/relationships/image" Target="../media/image314.png"/><Relationship Id="rId267" Type="http://schemas.openxmlformats.org/officeDocument/2006/relationships/customXml" Target="../ink/ink326.xml"/><Relationship Id="rId288" Type="http://schemas.openxmlformats.org/officeDocument/2006/relationships/image" Target="../media/image335.png"/><Relationship Id="rId411" Type="http://schemas.openxmlformats.org/officeDocument/2006/relationships/customXml" Target="../ink/ink398.xml"/><Relationship Id="rId432" Type="http://schemas.openxmlformats.org/officeDocument/2006/relationships/image" Target="../media/image407.png"/><Relationship Id="rId453" Type="http://schemas.openxmlformats.org/officeDocument/2006/relationships/customXml" Target="../ink/ink419.xml"/><Relationship Id="rId474" Type="http://schemas.openxmlformats.org/officeDocument/2006/relationships/image" Target="../media/image428.png"/><Relationship Id="rId509" Type="http://schemas.openxmlformats.org/officeDocument/2006/relationships/customXml" Target="../ink/ink447.xml"/><Relationship Id="rId106" Type="http://schemas.openxmlformats.org/officeDocument/2006/relationships/image" Target="../media/image244.png"/><Relationship Id="rId127" Type="http://schemas.openxmlformats.org/officeDocument/2006/relationships/customXml" Target="../ink/ink256.xml"/><Relationship Id="rId313" Type="http://schemas.openxmlformats.org/officeDocument/2006/relationships/customXml" Target="../ink/ink349.xml"/><Relationship Id="rId495" Type="http://schemas.openxmlformats.org/officeDocument/2006/relationships/customXml" Target="../ink/ink440.xml"/><Relationship Id="rId10" Type="http://schemas.openxmlformats.org/officeDocument/2006/relationships/image" Target="../media/image196.png"/><Relationship Id="rId31" Type="http://schemas.openxmlformats.org/officeDocument/2006/relationships/customXml" Target="../ink/ink208.xml"/><Relationship Id="rId52" Type="http://schemas.openxmlformats.org/officeDocument/2006/relationships/image" Target="../media/image217.png"/><Relationship Id="rId73" Type="http://schemas.openxmlformats.org/officeDocument/2006/relationships/customXml" Target="../ink/ink229.xml"/><Relationship Id="rId94" Type="http://schemas.openxmlformats.org/officeDocument/2006/relationships/image" Target="../media/image238.png"/><Relationship Id="rId148" Type="http://schemas.openxmlformats.org/officeDocument/2006/relationships/image" Target="../media/image265.png"/><Relationship Id="rId169" Type="http://schemas.openxmlformats.org/officeDocument/2006/relationships/customXml" Target="../ink/ink277.xml"/><Relationship Id="rId334" Type="http://schemas.openxmlformats.org/officeDocument/2006/relationships/image" Target="../media/image358.png"/><Relationship Id="rId355" Type="http://schemas.openxmlformats.org/officeDocument/2006/relationships/customXml" Target="../ink/ink370.xml"/><Relationship Id="rId376" Type="http://schemas.openxmlformats.org/officeDocument/2006/relationships/image" Target="../media/image379.png"/><Relationship Id="rId397" Type="http://schemas.openxmlformats.org/officeDocument/2006/relationships/customXml" Target="../ink/ink391.xml"/><Relationship Id="rId520" Type="http://schemas.openxmlformats.org/officeDocument/2006/relationships/image" Target="../media/image451.png"/><Relationship Id="rId4" Type="http://schemas.openxmlformats.org/officeDocument/2006/relationships/image" Target="../media/image3.png"/><Relationship Id="rId180" Type="http://schemas.openxmlformats.org/officeDocument/2006/relationships/image" Target="../media/image281.png"/><Relationship Id="rId215" Type="http://schemas.openxmlformats.org/officeDocument/2006/relationships/customXml" Target="../ink/ink300.xml"/><Relationship Id="rId236" Type="http://schemas.openxmlformats.org/officeDocument/2006/relationships/image" Target="../media/image309.png"/><Relationship Id="rId257" Type="http://schemas.openxmlformats.org/officeDocument/2006/relationships/customXml" Target="../ink/ink321.xml"/><Relationship Id="rId278" Type="http://schemas.openxmlformats.org/officeDocument/2006/relationships/image" Target="../media/image330.png"/><Relationship Id="rId401" Type="http://schemas.openxmlformats.org/officeDocument/2006/relationships/customXml" Target="../ink/ink393.xml"/><Relationship Id="rId422" Type="http://schemas.openxmlformats.org/officeDocument/2006/relationships/image" Target="../media/image402.png"/><Relationship Id="rId443" Type="http://schemas.openxmlformats.org/officeDocument/2006/relationships/customXml" Target="../ink/ink414.xml"/><Relationship Id="rId464" Type="http://schemas.openxmlformats.org/officeDocument/2006/relationships/image" Target="../media/image423.png"/><Relationship Id="rId303" Type="http://schemas.openxmlformats.org/officeDocument/2006/relationships/customXml" Target="../ink/ink344.xml"/><Relationship Id="rId485" Type="http://schemas.openxmlformats.org/officeDocument/2006/relationships/customXml" Target="../ink/ink435.xml"/><Relationship Id="rId42" Type="http://schemas.openxmlformats.org/officeDocument/2006/relationships/image" Target="../media/image212.png"/><Relationship Id="rId84" Type="http://schemas.openxmlformats.org/officeDocument/2006/relationships/image" Target="../media/image233.png"/><Relationship Id="rId138" Type="http://schemas.openxmlformats.org/officeDocument/2006/relationships/image" Target="../media/image260.png"/><Relationship Id="rId345" Type="http://schemas.openxmlformats.org/officeDocument/2006/relationships/customXml" Target="../ink/ink365.xml"/><Relationship Id="rId387" Type="http://schemas.openxmlformats.org/officeDocument/2006/relationships/customXml" Target="../ink/ink386.xml"/><Relationship Id="rId510" Type="http://schemas.openxmlformats.org/officeDocument/2006/relationships/image" Target="../media/image446.png"/><Relationship Id="rId191" Type="http://schemas.openxmlformats.org/officeDocument/2006/relationships/customXml" Target="../ink/ink288.xml"/><Relationship Id="rId205" Type="http://schemas.openxmlformats.org/officeDocument/2006/relationships/customXml" Target="../ink/ink295.xml"/><Relationship Id="rId247" Type="http://schemas.openxmlformats.org/officeDocument/2006/relationships/customXml" Target="../ink/ink316.xml"/><Relationship Id="rId412" Type="http://schemas.openxmlformats.org/officeDocument/2006/relationships/image" Target="../media/image397.png"/><Relationship Id="rId107" Type="http://schemas.openxmlformats.org/officeDocument/2006/relationships/customXml" Target="../ink/ink246.xml"/><Relationship Id="rId289" Type="http://schemas.openxmlformats.org/officeDocument/2006/relationships/customXml" Target="../ink/ink337.xml"/><Relationship Id="rId454" Type="http://schemas.openxmlformats.org/officeDocument/2006/relationships/image" Target="../media/image418.png"/><Relationship Id="rId496" Type="http://schemas.openxmlformats.org/officeDocument/2006/relationships/image" Target="../media/image439.png"/><Relationship Id="rId11" Type="http://schemas.openxmlformats.org/officeDocument/2006/relationships/customXml" Target="../ink/ink198.xml"/><Relationship Id="rId53" Type="http://schemas.openxmlformats.org/officeDocument/2006/relationships/customXml" Target="../ink/ink219.xml"/><Relationship Id="rId149" Type="http://schemas.openxmlformats.org/officeDocument/2006/relationships/customXml" Target="../ink/ink267.xml"/><Relationship Id="rId314" Type="http://schemas.openxmlformats.org/officeDocument/2006/relationships/image" Target="../media/image348.png"/><Relationship Id="rId356" Type="http://schemas.openxmlformats.org/officeDocument/2006/relationships/image" Target="../media/image369.png"/><Relationship Id="rId398" Type="http://schemas.openxmlformats.org/officeDocument/2006/relationships/image" Target="../media/image390.png"/><Relationship Id="rId521" Type="http://schemas.openxmlformats.org/officeDocument/2006/relationships/customXml" Target="../ink/ink453.xml"/><Relationship Id="rId95" Type="http://schemas.openxmlformats.org/officeDocument/2006/relationships/customXml" Target="../ink/ink240.xml"/><Relationship Id="rId160" Type="http://schemas.openxmlformats.org/officeDocument/2006/relationships/image" Target="../media/image271.png"/><Relationship Id="rId216" Type="http://schemas.openxmlformats.org/officeDocument/2006/relationships/image" Target="../media/image299.png"/><Relationship Id="rId423" Type="http://schemas.openxmlformats.org/officeDocument/2006/relationships/customXml" Target="../ink/ink404.xml"/><Relationship Id="rId258" Type="http://schemas.openxmlformats.org/officeDocument/2006/relationships/image" Target="../media/image320.png"/><Relationship Id="rId465" Type="http://schemas.openxmlformats.org/officeDocument/2006/relationships/customXml" Target="../ink/ink425.xml"/><Relationship Id="rId22" Type="http://schemas.openxmlformats.org/officeDocument/2006/relationships/image" Target="../media/image202.png"/><Relationship Id="rId64" Type="http://schemas.openxmlformats.org/officeDocument/2006/relationships/image" Target="../media/image223.png"/><Relationship Id="rId118" Type="http://schemas.openxmlformats.org/officeDocument/2006/relationships/image" Target="../media/image250.png"/><Relationship Id="rId325" Type="http://schemas.openxmlformats.org/officeDocument/2006/relationships/customXml" Target="../ink/ink355.xml"/><Relationship Id="rId367" Type="http://schemas.openxmlformats.org/officeDocument/2006/relationships/customXml" Target="../ink/ink376.xml"/><Relationship Id="rId171" Type="http://schemas.openxmlformats.org/officeDocument/2006/relationships/customXml" Target="../ink/ink278.xml"/><Relationship Id="rId227" Type="http://schemas.openxmlformats.org/officeDocument/2006/relationships/customXml" Target="../ink/ink306.xml"/><Relationship Id="rId269" Type="http://schemas.openxmlformats.org/officeDocument/2006/relationships/customXml" Target="../ink/ink327.xml"/><Relationship Id="rId434" Type="http://schemas.openxmlformats.org/officeDocument/2006/relationships/image" Target="../media/image408.png"/><Relationship Id="rId476" Type="http://schemas.openxmlformats.org/officeDocument/2006/relationships/image" Target="../media/image429.png"/><Relationship Id="rId33" Type="http://schemas.openxmlformats.org/officeDocument/2006/relationships/customXml" Target="../ink/ink209.xml"/><Relationship Id="rId129" Type="http://schemas.openxmlformats.org/officeDocument/2006/relationships/customXml" Target="../ink/ink257.xml"/><Relationship Id="rId280" Type="http://schemas.openxmlformats.org/officeDocument/2006/relationships/image" Target="../media/image331.png"/><Relationship Id="rId336" Type="http://schemas.openxmlformats.org/officeDocument/2006/relationships/image" Target="../media/image359.png"/><Relationship Id="rId501" Type="http://schemas.openxmlformats.org/officeDocument/2006/relationships/customXml" Target="../ink/ink443.xml"/><Relationship Id="rId75" Type="http://schemas.openxmlformats.org/officeDocument/2006/relationships/customXml" Target="../ink/ink230.xml"/><Relationship Id="rId140" Type="http://schemas.openxmlformats.org/officeDocument/2006/relationships/image" Target="../media/image261.png"/><Relationship Id="rId182" Type="http://schemas.openxmlformats.org/officeDocument/2006/relationships/image" Target="../media/image282.png"/><Relationship Id="rId378" Type="http://schemas.openxmlformats.org/officeDocument/2006/relationships/image" Target="../media/image380.png"/><Relationship Id="rId403" Type="http://schemas.openxmlformats.org/officeDocument/2006/relationships/customXml" Target="../ink/ink394.xml"/><Relationship Id="rId6" Type="http://schemas.openxmlformats.org/officeDocument/2006/relationships/image" Target="../media/image194.png"/><Relationship Id="rId238" Type="http://schemas.openxmlformats.org/officeDocument/2006/relationships/image" Target="../media/image310.png"/><Relationship Id="rId445" Type="http://schemas.openxmlformats.org/officeDocument/2006/relationships/customXml" Target="../ink/ink415.xml"/><Relationship Id="rId487" Type="http://schemas.openxmlformats.org/officeDocument/2006/relationships/customXml" Target="../ink/ink436.xml"/><Relationship Id="rId291" Type="http://schemas.openxmlformats.org/officeDocument/2006/relationships/customXml" Target="../ink/ink338.xml"/><Relationship Id="rId305" Type="http://schemas.openxmlformats.org/officeDocument/2006/relationships/customXml" Target="../ink/ink345.xml"/><Relationship Id="rId347" Type="http://schemas.openxmlformats.org/officeDocument/2006/relationships/customXml" Target="../ink/ink366.xml"/><Relationship Id="rId512" Type="http://schemas.openxmlformats.org/officeDocument/2006/relationships/image" Target="../media/image447.png"/><Relationship Id="rId44" Type="http://schemas.openxmlformats.org/officeDocument/2006/relationships/image" Target="../media/image213.png"/><Relationship Id="rId86" Type="http://schemas.openxmlformats.org/officeDocument/2006/relationships/image" Target="../media/image234.png"/><Relationship Id="rId151" Type="http://schemas.openxmlformats.org/officeDocument/2006/relationships/customXml" Target="../ink/ink268.xml"/><Relationship Id="rId389" Type="http://schemas.openxmlformats.org/officeDocument/2006/relationships/customXml" Target="../ink/ink387.xml"/><Relationship Id="rId193" Type="http://schemas.openxmlformats.org/officeDocument/2006/relationships/customXml" Target="../ink/ink289.xml"/><Relationship Id="rId207" Type="http://schemas.openxmlformats.org/officeDocument/2006/relationships/customXml" Target="../ink/ink296.xml"/><Relationship Id="rId249" Type="http://schemas.openxmlformats.org/officeDocument/2006/relationships/customXml" Target="../ink/ink317.xml"/><Relationship Id="rId414" Type="http://schemas.openxmlformats.org/officeDocument/2006/relationships/image" Target="../media/image398.png"/><Relationship Id="rId456" Type="http://schemas.openxmlformats.org/officeDocument/2006/relationships/image" Target="../media/image419.png"/><Relationship Id="rId498" Type="http://schemas.openxmlformats.org/officeDocument/2006/relationships/image" Target="../media/image440.png"/><Relationship Id="rId13" Type="http://schemas.openxmlformats.org/officeDocument/2006/relationships/customXml" Target="../ink/ink199.xml"/><Relationship Id="rId109" Type="http://schemas.openxmlformats.org/officeDocument/2006/relationships/customXml" Target="../ink/ink247.xml"/><Relationship Id="rId260" Type="http://schemas.openxmlformats.org/officeDocument/2006/relationships/image" Target="../media/image321.png"/><Relationship Id="rId316" Type="http://schemas.openxmlformats.org/officeDocument/2006/relationships/image" Target="../media/image349.png"/><Relationship Id="rId523" Type="http://schemas.openxmlformats.org/officeDocument/2006/relationships/customXml" Target="../ink/ink454.xml"/><Relationship Id="rId55" Type="http://schemas.openxmlformats.org/officeDocument/2006/relationships/customXml" Target="../ink/ink220.xml"/><Relationship Id="rId97" Type="http://schemas.openxmlformats.org/officeDocument/2006/relationships/customXml" Target="../ink/ink241.xml"/><Relationship Id="rId120" Type="http://schemas.openxmlformats.org/officeDocument/2006/relationships/image" Target="../media/image251.png"/><Relationship Id="rId358" Type="http://schemas.openxmlformats.org/officeDocument/2006/relationships/image" Target="../media/image370.png"/><Relationship Id="rId162" Type="http://schemas.openxmlformats.org/officeDocument/2006/relationships/image" Target="../media/image272.png"/><Relationship Id="rId218" Type="http://schemas.openxmlformats.org/officeDocument/2006/relationships/image" Target="../media/image300.png"/><Relationship Id="rId425" Type="http://schemas.openxmlformats.org/officeDocument/2006/relationships/customXml" Target="../ink/ink405.xml"/><Relationship Id="rId467" Type="http://schemas.openxmlformats.org/officeDocument/2006/relationships/customXml" Target="../ink/ink426.xml"/><Relationship Id="rId271" Type="http://schemas.openxmlformats.org/officeDocument/2006/relationships/customXml" Target="../ink/ink328.xml"/><Relationship Id="rId24" Type="http://schemas.openxmlformats.org/officeDocument/2006/relationships/image" Target="../media/image203.png"/><Relationship Id="rId66" Type="http://schemas.openxmlformats.org/officeDocument/2006/relationships/image" Target="../media/image224.png"/><Relationship Id="rId131" Type="http://schemas.openxmlformats.org/officeDocument/2006/relationships/customXml" Target="../ink/ink258.xml"/><Relationship Id="rId327" Type="http://schemas.openxmlformats.org/officeDocument/2006/relationships/customXml" Target="../ink/ink356.xml"/><Relationship Id="rId369" Type="http://schemas.openxmlformats.org/officeDocument/2006/relationships/customXml" Target="../ink/ink377.xml"/><Relationship Id="rId173" Type="http://schemas.openxmlformats.org/officeDocument/2006/relationships/customXml" Target="../ink/ink279.xml"/><Relationship Id="rId229" Type="http://schemas.openxmlformats.org/officeDocument/2006/relationships/customXml" Target="../ink/ink307.xml"/><Relationship Id="rId380" Type="http://schemas.openxmlformats.org/officeDocument/2006/relationships/image" Target="../media/image381.png"/><Relationship Id="rId436" Type="http://schemas.openxmlformats.org/officeDocument/2006/relationships/image" Target="../media/image409.png"/><Relationship Id="rId240" Type="http://schemas.openxmlformats.org/officeDocument/2006/relationships/image" Target="../media/image311.png"/><Relationship Id="rId478" Type="http://schemas.openxmlformats.org/officeDocument/2006/relationships/image" Target="../media/image430.png"/><Relationship Id="rId35" Type="http://schemas.openxmlformats.org/officeDocument/2006/relationships/customXml" Target="../ink/ink210.xml"/><Relationship Id="rId77" Type="http://schemas.openxmlformats.org/officeDocument/2006/relationships/customXml" Target="../ink/ink231.xml"/><Relationship Id="rId100" Type="http://schemas.openxmlformats.org/officeDocument/2006/relationships/image" Target="../media/image241.png"/><Relationship Id="rId282" Type="http://schemas.openxmlformats.org/officeDocument/2006/relationships/image" Target="../media/image332.png"/><Relationship Id="rId338" Type="http://schemas.openxmlformats.org/officeDocument/2006/relationships/image" Target="../media/image360.png"/><Relationship Id="rId503" Type="http://schemas.openxmlformats.org/officeDocument/2006/relationships/customXml" Target="../ink/ink44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2.xml"/><Relationship Id="rId299" Type="http://schemas.openxmlformats.org/officeDocument/2006/relationships/customXml" Target="../ink/ink603.xml"/><Relationship Id="rId303" Type="http://schemas.openxmlformats.org/officeDocument/2006/relationships/customXml" Target="../ink/ink605.xml"/><Relationship Id="rId21" Type="http://schemas.openxmlformats.org/officeDocument/2006/relationships/customXml" Target="../ink/ink464.xml"/><Relationship Id="rId42" Type="http://schemas.openxmlformats.org/officeDocument/2006/relationships/image" Target="../media/image472.png"/><Relationship Id="rId63" Type="http://schemas.openxmlformats.org/officeDocument/2006/relationships/customXml" Target="../ink/ink485.xml"/><Relationship Id="rId84" Type="http://schemas.openxmlformats.org/officeDocument/2006/relationships/image" Target="../media/image493.png"/><Relationship Id="rId138" Type="http://schemas.openxmlformats.org/officeDocument/2006/relationships/image" Target="../media/image520.png"/><Relationship Id="rId159" Type="http://schemas.openxmlformats.org/officeDocument/2006/relationships/customXml" Target="../ink/ink533.xml"/><Relationship Id="rId324" Type="http://schemas.openxmlformats.org/officeDocument/2006/relationships/image" Target="../media/image613.png"/><Relationship Id="rId345" Type="http://schemas.openxmlformats.org/officeDocument/2006/relationships/customXml" Target="../ink/ink626.xml"/><Relationship Id="rId170" Type="http://schemas.openxmlformats.org/officeDocument/2006/relationships/image" Target="../media/image536.png"/><Relationship Id="rId191" Type="http://schemas.openxmlformats.org/officeDocument/2006/relationships/customXml" Target="../ink/ink549.xml"/><Relationship Id="rId205" Type="http://schemas.openxmlformats.org/officeDocument/2006/relationships/customXml" Target="../ink/ink556.xml"/><Relationship Id="rId226" Type="http://schemas.openxmlformats.org/officeDocument/2006/relationships/image" Target="../media/image564.png"/><Relationship Id="rId247" Type="http://schemas.openxmlformats.org/officeDocument/2006/relationships/customXml" Target="../ink/ink577.xml"/><Relationship Id="rId107" Type="http://schemas.openxmlformats.org/officeDocument/2006/relationships/customXml" Target="../ink/ink507.xml"/><Relationship Id="rId268" Type="http://schemas.openxmlformats.org/officeDocument/2006/relationships/image" Target="../media/image585.png"/><Relationship Id="rId289" Type="http://schemas.openxmlformats.org/officeDocument/2006/relationships/customXml" Target="../ink/ink598.xml"/><Relationship Id="rId11" Type="http://schemas.openxmlformats.org/officeDocument/2006/relationships/customXml" Target="../ink/ink459.xml"/><Relationship Id="rId32" Type="http://schemas.openxmlformats.org/officeDocument/2006/relationships/image" Target="../media/image467.png"/><Relationship Id="rId53" Type="http://schemas.openxmlformats.org/officeDocument/2006/relationships/customXml" Target="../ink/ink480.xml"/><Relationship Id="rId74" Type="http://schemas.openxmlformats.org/officeDocument/2006/relationships/image" Target="../media/image488.png"/><Relationship Id="rId128" Type="http://schemas.openxmlformats.org/officeDocument/2006/relationships/image" Target="../media/image515.png"/><Relationship Id="rId149" Type="http://schemas.openxmlformats.org/officeDocument/2006/relationships/customXml" Target="../ink/ink528.xml"/><Relationship Id="rId314" Type="http://schemas.openxmlformats.org/officeDocument/2006/relationships/image" Target="../media/image608.png"/><Relationship Id="rId335" Type="http://schemas.openxmlformats.org/officeDocument/2006/relationships/customXml" Target="../ink/ink621.xml"/><Relationship Id="rId5" Type="http://schemas.openxmlformats.org/officeDocument/2006/relationships/customXml" Target="../ink/ink456.xml"/><Relationship Id="rId95" Type="http://schemas.openxmlformats.org/officeDocument/2006/relationships/customXml" Target="../ink/ink501.xml"/><Relationship Id="rId160" Type="http://schemas.openxmlformats.org/officeDocument/2006/relationships/image" Target="../media/image531.png"/><Relationship Id="rId181" Type="http://schemas.openxmlformats.org/officeDocument/2006/relationships/customXml" Target="../ink/ink544.xml"/><Relationship Id="rId216" Type="http://schemas.openxmlformats.org/officeDocument/2006/relationships/image" Target="../media/image559.png"/><Relationship Id="rId237" Type="http://schemas.openxmlformats.org/officeDocument/2006/relationships/customXml" Target="../ink/ink572.xml"/><Relationship Id="rId258" Type="http://schemas.openxmlformats.org/officeDocument/2006/relationships/image" Target="../media/image580.png"/><Relationship Id="rId279" Type="http://schemas.openxmlformats.org/officeDocument/2006/relationships/customXml" Target="../ink/ink593.xml"/><Relationship Id="rId22" Type="http://schemas.openxmlformats.org/officeDocument/2006/relationships/image" Target="../media/image462.png"/><Relationship Id="rId43" Type="http://schemas.openxmlformats.org/officeDocument/2006/relationships/customXml" Target="../ink/ink475.xml"/><Relationship Id="rId64" Type="http://schemas.openxmlformats.org/officeDocument/2006/relationships/image" Target="../media/image483.png"/><Relationship Id="rId118" Type="http://schemas.openxmlformats.org/officeDocument/2006/relationships/image" Target="../media/image510.png"/><Relationship Id="rId139" Type="http://schemas.openxmlformats.org/officeDocument/2006/relationships/customXml" Target="../ink/ink523.xml"/><Relationship Id="rId290" Type="http://schemas.openxmlformats.org/officeDocument/2006/relationships/image" Target="../media/image596.png"/><Relationship Id="rId304" Type="http://schemas.openxmlformats.org/officeDocument/2006/relationships/image" Target="../media/image603.png"/><Relationship Id="rId325" Type="http://schemas.openxmlformats.org/officeDocument/2006/relationships/customXml" Target="../ink/ink616.xml"/><Relationship Id="rId346" Type="http://schemas.openxmlformats.org/officeDocument/2006/relationships/image" Target="../media/image624.png"/><Relationship Id="rId85" Type="http://schemas.openxmlformats.org/officeDocument/2006/relationships/customXml" Target="../ink/ink496.xml"/><Relationship Id="rId150" Type="http://schemas.openxmlformats.org/officeDocument/2006/relationships/image" Target="../media/image526.png"/><Relationship Id="rId171" Type="http://schemas.openxmlformats.org/officeDocument/2006/relationships/customXml" Target="../ink/ink539.xml"/><Relationship Id="rId192" Type="http://schemas.openxmlformats.org/officeDocument/2006/relationships/image" Target="../media/image547.png"/><Relationship Id="rId206" Type="http://schemas.openxmlformats.org/officeDocument/2006/relationships/image" Target="../media/image554.png"/><Relationship Id="rId227" Type="http://schemas.openxmlformats.org/officeDocument/2006/relationships/customXml" Target="../ink/ink567.xml"/><Relationship Id="rId248" Type="http://schemas.openxmlformats.org/officeDocument/2006/relationships/image" Target="../media/image575.png"/><Relationship Id="rId269" Type="http://schemas.openxmlformats.org/officeDocument/2006/relationships/customXml" Target="../ink/ink588.xml"/><Relationship Id="rId12" Type="http://schemas.openxmlformats.org/officeDocument/2006/relationships/image" Target="../media/image457.png"/><Relationship Id="rId33" Type="http://schemas.openxmlformats.org/officeDocument/2006/relationships/customXml" Target="../ink/ink470.xml"/><Relationship Id="rId108" Type="http://schemas.openxmlformats.org/officeDocument/2006/relationships/image" Target="../media/image505.png"/><Relationship Id="rId129" Type="http://schemas.openxmlformats.org/officeDocument/2006/relationships/customXml" Target="../ink/ink518.xml"/><Relationship Id="rId280" Type="http://schemas.openxmlformats.org/officeDocument/2006/relationships/image" Target="../media/image591.png"/><Relationship Id="rId315" Type="http://schemas.openxmlformats.org/officeDocument/2006/relationships/customXml" Target="../ink/ink611.xml"/><Relationship Id="rId336" Type="http://schemas.openxmlformats.org/officeDocument/2006/relationships/image" Target="../media/image619.png"/><Relationship Id="rId54" Type="http://schemas.openxmlformats.org/officeDocument/2006/relationships/image" Target="../media/image478.png"/><Relationship Id="rId75" Type="http://schemas.openxmlformats.org/officeDocument/2006/relationships/customXml" Target="../ink/ink491.xml"/><Relationship Id="rId96" Type="http://schemas.openxmlformats.org/officeDocument/2006/relationships/image" Target="../media/image499.png"/><Relationship Id="rId140" Type="http://schemas.openxmlformats.org/officeDocument/2006/relationships/image" Target="../media/image521.png"/><Relationship Id="rId161" Type="http://schemas.openxmlformats.org/officeDocument/2006/relationships/customXml" Target="../ink/ink534.xml"/><Relationship Id="rId182" Type="http://schemas.openxmlformats.org/officeDocument/2006/relationships/image" Target="../media/image542.png"/><Relationship Id="rId217" Type="http://schemas.openxmlformats.org/officeDocument/2006/relationships/customXml" Target="../ink/ink562.xml"/><Relationship Id="rId6" Type="http://schemas.openxmlformats.org/officeDocument/2006/relationships/image" Target="../media/image454.png"/><Relationship Id="rId238" Type="http://schemas.openxmlformats.org/officeDocument/2006/relationships/image" Target="../media/image570.png"/><Relationship Id="rId259" Type="http://schemas.openxmlformats.org/officeDocument/2006/relationships/customXml" Target="../ink/ink583.xml"/><Relationship Id="rId23" Type="http://schemas.openxmlformats.org/officeDocument/2006/relationships/customXml" Target="../ink/ink465.xml"/><Relationship Id="rId119" Type="http://schemas.openxmlformats.org/officeDocument/2006/relationships/customXml" Target="../ink/ink513.xml"/><Relationship Id="rId270" Type="http://schemas.openxmlformats.org/officeDocument/2006/relationships/image" Target="../media/image586.png"/><Relationship Id="rId291" Type="http://schemas.openxmlformats.org/officeDocument/2006/relationships/customXml" Target="../ink/ink599.xml"/><Relationship Id="rId305" Type="http://schemas.openxmlformats.org/officeDocument/2006/relationships/customXml" Target="../ink/ink606.xml"/><Relationship Id="rId326" Type="http://schemas.openxmlformats.org/officeDocument/2006/relationships/image" Target="../media/image614.png"/><Relationship Id="rId347" Type="http://schemas.openxmlformats.org/officeDocument/2006/relationships/customXml" Target="../ink/ink627.xml"/><Relationship Id="rId44" Type="http://schemas.openxmlformats.org/officeDocument/2006/relationships/image" Target="../media/image473.png"/><Relationship Id="rId65" Type="http://schemas.openxmlformats.org/officeDocument/2006/relationships/customXml" Target="../ink/ink486.xml"/><Relationship Id="rId86" Type="http://schemas.openxmlformats.org/officeDocument/2006/relationships/image" Target="../media/image494.png"/><Relationship Id="rId130" Type="http://schemas.openxmlformats.org/officeDocument/2006/relationships/image" Target="../media/image516.png"/><Relationship Id="rId151" Type="http://schemas.openxmlformats.org/officeDocument/2006/relationships/customXml" Target="../ink/ink529.xml"/><Relationship Id="rId172" Type="http://schemas.openxmlformats.org/officeDocument/2006/relationships/image" Target="../media/image537.png"/><Relationship Id="rId193" Type="http://schemas.openxmlformats.org/officeDocument/2006/relationships/customXml" Target="../ink/ink550.xml"/><Relationship Id="rId207" Type="http://schemas.openxmlformats.org/officeDocument/2006/relationships/customXml" Target="../ink/ink557.xml"/><Relationship Id="rId228" Type="http://schemas.openxmlformats.org/officeDocument/2006/relationships/image" Target="../media/image565.png"/><Relationship Id="rId249" Type="http://schemas.openxmlformats.org/officeDocument/2006/relationships/customXml" Target="../ink/ink578.xml"/><Relationship Id="rId13" Type="http://schemas.openxmlformats.org/officeDocument/2006/relationships/customXml" Target="../ink/ink460.xml"/><Relationship Id="rId109" Type="http://schemas.openxmlformats.org/officeDocument/2006/relationships/customXml" Target="../ink/ink508.xml"/><Relationship Id="rId260" Type="http://schemas.openxmlformats.org/officeDocument/2006/relationships/image" Target="../media/image581.png"/><Relationship Id="rId281" Type="http://schemas.openxmlformats.org/officeDocument/2006/relationships/customXml" Target="../ink/ink594.xml"/><Relationship Id="rId316" Type="http://schemas.openxmlformats.org/officeDocument/2006/relationships/image" Target="../media/image609.png"/><Relationship Id="rId337" Type="http://schemas.openxmlformats.org/officeDocument/2006/relationships/customXml" Target="../ink/ink622.xml"/><Relationship Id="rId34" Type="http://schemas.openxmlformats.org/officeDocument/2006/relationships/image" Target="../media/image468.png"/><Relationship Id="rId55" Type="http://schemas.openxmlformats.org/officeDocument/2006/relationships/customXml" Target="../ink/ink481.xml"/><Relationship Id="rId76" Type="http://schemas.openxmlformats.org/officeDocument/2006/relationships/image" Target="../media/image489.png"/><Relationship Id="rId97" Type="http://schemas.openxmlformats.org/officeDocument/2006/relationships/customXml" Target="../ink/ink502.xml"/><Relationship Id="rId120" Type="http://schemas.openxmlformats.org/officeDocument/2006/relationships/image" Target="../media/image511.png"/><Relationship Id="rId141" Type="http://schemas.openxmlformats.org/officeDocument/2006/relationships/customXml" Target="../ink/ink524.xml"/><Relationship Id="rId7" Type="http://schemas.openxmlformats.org/officeDocument/2006/relationships/customXml" Target="../ink/ink457.xml"/><Relationship Id="rId162" Type="http://schemas.openxmlformats.org/officeDocument/2006/relationships/image" Target="../media/image532.png"/><Relationship Id="rId183" Type="http://schemas.openxmlformats.org/officeDocument/2006/relationships/customXml" Target="../ink/ink545.xml"/><Relationship Id="rId218" Type="http://schemas.openxmlformats.org/officeDocument/2006/relationships/image" Target="../media/image560.png"/><Relationship Id="rId239" Type="http://schemas.openxmlformats.org/officeDocument/2006/relationships/customXml" Target="../ink/ink573.xml"/><Relationship Id="rId250" Type="http://schemas.openxmlformats.org/officeDocument/2006/relationships/image" Target="../media/image576.png"/><Relationship Id="rId271" Type="http://schemas.openxmlformats.org/officeDocument/2006/relationships/customXml" Target="../ink/ink589.xml"/><Relationship Id="rId292" Type="http://schemas.openxmlformats.org/officeDocument/2006/relationships/image" Target="../media/image597.png"/><Relationship Id="rId306" Type="http://schemas.openxmlformats.org/officeDocument/2006/relationships/image" Target="../media/image604.png"/><Relationship Id="rId24" Type="http://schemas.openxmlformats.org/officeDocument/2006/relationships/image" Target="../media/image463.png"/><Relationship Id="rId45" Type="http://schemas.openxmlformats.org/officeDocument/2006/relationships/customXml" Target="../ink/ink476.xml"/><Relationship Id="rId66" Type="http://schemas.openxmlformats.org/officeDocument/2006/relationships/image" Target="../media/image484.png"/><Relationship Id="rId87" Type="http://schemas.openxmlformats.org/officeDocument/2006/relationships/customXml" Target="../ink/ink497.xml"/><Relationship Id="rId110" Type="http://schemas.openxmlformats.org/officeDocument/2006/relationships/image" Target="../media/image506.png"/><Relationship Id="rId131" Type="http://schemas.openxmlformats.org/officeDocument/2006/relationships/customXml" Target="../ink/ink519.xml"/><Relationship Id="rId327" Type="http://schemas.openxmlformats.org/officeDocument/2006/relationships/customXml" Target="../ink/ink617.xml"/><Relationship Id="rId348" Type="http://schemas.openxmlformats.org/officeDocument/2006/relationships/image" Target="../media/image625.png"/><Relationship Id="rId152" Type="http://schemas.openxmlformats.org/officeDocument/2006/relationships/image" Target="../media/image527.png"/><Relationship Id="rId173" Type="http://schemas.openxmlformats.org/officeDocument/2006/relationships/customXml" Target="../ink/ink540.xml"/><Relationship Id="rId194" Type="http://schemas.openxmlformats.org/officeDocument/2006/relationships/image" Target="../media/image548.png"/><Relationship Id="rId208" Type="http://schemas.openxmlformats.org/officeDocument/2006/relationships/image" Target="../media/image555.png"/><Relationship Id="rId229" Type="http://schemas.openxmlformats.org/officeDocument/2006/relationships/customXml" Target="../ink/ink568.xml"/><Relationship Id="rId240" Type="http://schemas.openxmlformats.org/officeDocument/2006/relationships/image" Target="../media/image571.png"/><Relationship Id="rId261" Type="http://schemas.openxmlformats.org/officeDocument/2006/relationships/customXml" Target="../ink/ink584.xml"/><Relationship Id="rId14" Type="http://schemas.openxmlformats.org/officeDocument/2006/relationships/image" Target="../media/image458.png"/><Relationship Id="rId35" Type="http://schemas.openxmlformats.org/officeDocument/2006/relationships/customXml" Target="../ink/ink471.xml"/><Relationship Id="rId56" Type="http://schemas.openxmlformats.org/officeDocument/2006/relationships/image" Target="../media/image479.png"/><Relationship Id="rId77" Type="http://schemas.openxmlformats.org/officeDocument/2006/relationships/customXml" Target="../ink/ink492.xml"/><Relationship Id="rId100" Type="http://schemas.openxmlformats.org/officeDocument/2006/relationships/image" Target="../media/image501.png"/><Relationship Id="rId282" Type="http://schemas.openxmlformats.org/officeDocument/2006/relationships/image" Target="../media/image592.png"/><Relationship Id="rId317" Type="http://schemas.openxmlformats.org/officeDocument/2006/relationships/customXml" Target="../ink/ink612.xml"/><Relationship Id="rId338" Type="http://schemas.openxmlformats.org/officeDocument/2006/relationships/image" Target="../media/image620.png"/><Relationship Id="rId8" Type="http://schemas.openxmlformats.org/officeDocument/2006/relationships/image" Target="../media/image455.png"/><Relationship Id="rId98" Type="http://schemas.openxmlformats.org/officeDocument/2006/relationships/image" Target="../media/image500.png"/><Relationship Id="rId121" Type="http://schemas.openxmlformats.org/officeDocument/2006/relationships/customXml" Target="../ink/ink514.xml"/><Relationship Id="rId142" Type="http://schemas.openxmlformats.org/officeDocument/2006/relationships/image" Target="../media/image522.png"/><Relationship Id="rId163" Type="http://schemas.openxmlformats.org/officeDocument/2006/relationships/customXml" Target="../ink/ink535.xml"/><Relationship Id="rId184" Type="http://schemas.openxmlformats.org/officeDocument/2006/relationships/image" Target="../media/image543.png"/><Relationship Id="rId219" Type="http://schemas.openxmlformats.org/officeDocument/2006/relationships/customXml" Target="../ink/ink563.xml"/><Relationship Id="rId230" Type="http://schemas.openxmlformats.org/officeDocument/2006/relationships/image" Target="../media/image566.png"/><Relationship Id="rId251" Type="http://schemas.openxmlformats.org/officeDocument/2006/relationships/customXml" Target="../ink/ink579.xml"/><Relationship Id="rId25" Type="http://schemas.openxmlformats.org/officeDocument/2006/relationships/customXml" Target="../ink/ink466.xml"/><Relationship Id="rId46" Type="http://schemas.openxmlformats.org/officeDocument/2006/relationships/image" Target="../media/image474.png"/><Relationship Id="rId67" Type="http://schemas.openxmlformats.org/officeDocument/2006/relationships/customXml" Target="../ink/ink487.xml"/><Relationship Id="rId272" Type="http://schemas.openxmlformats.org/officeDocument/2006/relationships/image" Target="../media/image587.png"/><Relationship Id="rId293" Type="http://schemas.openxmlformats.org/officeDocument/2006/relationships/customXml" Target="../ink/ink600.xml"/><Relationship Id="rId307" Type="http://schemas.openxmlformats.org/officeDocument/2006/relationships/customXml" Target="../ink/ink607.xml"/><Relationship Id="rId328" Type="http://schemas.openxmlformats.org/officeDocument/2006/relationships/image" Target="../media/image615.png"/><Relationship Id="rId349" Type="http://schemas.openxmlformats.org/officeDocument/2006/relationships/customXml" Target="../ink/ink628.xml"/><Relationship Id="rId20" Type="http://schemas.openxmlformats.org/officeDocument/2006/relationships/image" Target="../media/image461.png"/><Relationship Id="rId41" Type="http://schemas.openxmlformats.org/officeDocument/2006/relationships/customXml" Target="../ink/ink474.xml"/><Relationship Id="rId62" Type="http://schemas.openxmlformats.org/officeDocument/2006/relationships/image" Target="../media/image482.png"/><Relationship Id="rId83" Type="http://schemas.openxmlformats.org/officeDocument/2006/relationships/customXml" Target="../ink/ink495.xml"/><Relationship Id="rId88" Type="http://schemas.openxmlformats.org/officeDocument/2006/relationships/image" Target="../media/image495.png"/><Relationship Id="rId111" Type="http://schemas.openxmlformats.org/officeDocument/2006/relationships/customXml" Target="../ink/ink509.xml"/><Relationship Id="rId132" Type="http://schemas.openxmlformats.org/officeDocument/2006/relationships/image" Target="../media/image517.png"/><Relationship Id="rId153" Type="http://schemas.openxmlformats.org/officeDocument/2006/relationships/customXml" Target="../ink/ink530.xml"/><Relationship Id="rId174" Type="http://schemas.openxmlformats.org/officeDocument/2006/relationships/image" Target="../media/image538.png"/><Relationship Id="rId179" Type="http://schemas.openxmlformats.org/officeDocument/2006/relationships/customXml" Target="../ink/ink543.xml"/><Relationship Id="rId195" Type="http://schemas.openxmlformats.org/officeDocument/2006/relationships/customXml" Target="../ink/ink551.xml"/><Relationship Id="rId209" Type="http://schemas.openxmlformats.org/officeDocument/2006/relationships/customXml" Target="../ink/ink558.xml"/><Relationship Id="rId190" Type="http://schemas.openxmlformats.org/officeDocument/2006/relationships/image" Target="../media/image546.png"/><Relationship Id="rId204" Type="http://schemas.openxmlformats.org/officeDocument/2006/relationships/image" Target="../media/image553.png"/><Relationship Id="rId220" Type="http://schemas.openxmlformats.org/officeDocument/2006/relationships/image" Target="../media/image561.png"/><Relationship Id="rId225" Type="http://schemas.openxmlformats.org/officeDocument/2006/relationships/customXml" Target="../ink/ink566.xml"/><Relationship Id="rId241" Type="http://schemas.openxmlformats.org/officeDocument/2006/relationships/customXml" Target="../ink/ink574.xml"/><Relationship Id="rId246" Type="http://schemas.openxmlformats.org/officeDocument/2006/relationships/image" Target="../media/image574.png"/><Relationship Id="rId267" Type="http://schemas.openxmlformats.org/officeDocument/2006/relationships/customXml" Target="../ink/ink587.xml"/><Relationship Id="rId288" Type="http://schemas.openxmlformats.org/officeDocument/2006/relationships/image" Target="../media/image595.png"/><Relationship Id="rId15" Type="http://schemas.openxmlformats.org/officeDocument/2006/relationships/customXml" Target="../ink/ink461.xml"/><Relationship Id="rId36" Type="http://schemas.openxmlformats.org/officeDocument/2006/relationships/image" Target="../media/image469.png"/><Relationship Id="rId57" Type="http://schemas.openxmlformats.org/officeDocument/2006/relationships/customXml" Target="../ink/ink482.xml"/><Relationship Id="rId106" Type="http://schemas.openxmlformats.org/officeDocument/2006/relationships/image" Target="../media/image504.png"/><Relationship Id="rId127" Type="http://schemas.openxmlformats.org/officeDocument/2006/relationships/customXml" Target="../ink/ink517.xml"/><Relationship Id="rId262" Type="http://schemas.openxmlformats.org/officeDocument/2006/relationships/image" Target="../media/image582.png"/><Relationship Id="rId283" Type="http://schemas.openxmlformats.org/officeDocument/2006/relationships/customXml" Target="../ink/ink595.xml"/><Relationship Id="rId313" Type="http://schemas.openxmlformats.org/officeDocument/2006/relationships/customXml" Target="../ink/ink610.xml"/><Relationship Id="rId318" Type="http://schemas.openxmlformats.org/officeDocument/2006/relationships/image" Target="../media/image610.png"/><Relationship Id="rId339" Type="http://schemas.openxmlformats.org/officeDocument/2006/relationships/customXml" Target="../ink/ink623.xml"/><Relationship Id="rId10" Type="http://schemas.openxmlformats.org/officeDocument/2006/relationships/image" Target="../media/image456.png"/><Relationship Id="rId31" Type="http://schemas.openxmlformats.org/officeDocument/2006/relationships/customXml" Target="../ink/ink469.xml"/><Relationship Id="rId52" Type="http://schemas.openxmlformats.org/officeDocument/2006/relationships/image" Target="../media/image477.png"/><Relationship Id="rId73" Type="http://schemas.openxmlformats.org/officeDocument/2006/relationships/customXml" Target="../ink/ink490.xml"/><Relationship Id="rId78" Type="http://schemas.openxmlformats.org/officeDocument/2006/relationships/image" Target="../media/image490.png"/><Relationship Id="rId94" Type="http://schemas.openxmlformats.org/officeDocument/2006/relationships/image" Target="../media/image498.png"/><Relationship Id="rId99" Type="http://schemas.openxmlformats.org/officeDocument/2006/relationships/customXml" Target="../ink/ink503.xml"/><Relationship Id="rId101" Type="http://schemas.openxmlformats.org/officeDocument/2006/relationships/customXml" Target="../ink/ink504.xml"/><Relationship Id="rId122" Type="http://schemas.openxmlformats.org/officeDocument/2006/relationships/image" Target="../media/image512.png"/><Relationship Id="rId143" Type="http://schemas.openxmlformats.org/officeDocument/2006/relationships/customXml" Target="../ink/ink525.xml"/><Relationship Id="rId148" Type="http://schemas.openxmlformats.org/officeDocument/2006/relationships/image" Target="../media/image525.png"/><Relationship Id="rId164" Type="http://schemas.openxmlformats.org/officeDocument/2006/relationships/image" Target="../media/image533.png"/><Relationship Id="rId169" Type="http://schemas.openxmlformats.org/officeDocument/2006/relationships/customXml" Target="../ink/ink538.xml"/><Relationship Id="rId185" Type="http://schemas.openxmlformats.org/officeDocument/2006/relationships/customXml" Target="../ink/ink546.xml"/><Relationship Id="rId334" Type="http://schemas.openxmlformats.org/officeDocument/2006/relationships/image" Target="../media/image618.png"/><Relationship Id="rId350" Type="http://schemas.openxmlformats.org/officeDocument/2006/relationships/image" Target="../media/image626.png"/><Relationship Id="rId4" Type="http://schemas.openxmlformats.org/officeDocument/2006/relationships/image" Target="../media/image3.png"/><Relationship Id="rId9" Type="http://schemas.openxmlformats.org/officeDocument/2006/relationships/customXml" Target="../ink/ink458.xml"/><Relationship Id="rId180" Type="http://schemas.openxmlformats.org/officeDocument/2006/relationships/image" Target="../media/image541.png"/><Relationship Id="rId210" Type="http://schemas.openxmlformats.org/officeDocument/2006/relationships/image" Target="../media/image556.png"/><Relationship Id="rId215" Type="http://schemas.openxmlformats.org/officeDocument/2006/relationships/customXml" Target="../ink/ink561.xml"/><Relationship Id="rId236" Type="http://schemas.openxmlformats.org/officeDocument/2006/relationships/image" Target="../media/image569.png"/><Relationship Id="rId257" Type="http://schemas.openxmlformats.org/officeDocument/2006/relationships/customXml" Target="../ink/ink582.xml"/><Relationship Id="rId278" Type="http://schemas.openxmlformats.org/officeDocument/2006/relationships/image" Target="../media/image590.png"/><Relationship Id="rId26" Type="http://schemas.openxmlformats.org/officeDocument/2006/relationships/image" Target="../media/image464.png"/><Relationship Id="rId231" Type="http://schemas.openxmlformats.org/officeDocument/2006/relationships/customXml" Target="../ink/ink569.xml"/><Relationship Id="rId252" Type="http://schemas.openxmlformats.org/officeDocument/2006/relationships/image" Target="../media/image577.png"/><Relationship Id="rId273" Type="http://schemas.openxmlformats.org/officeDocument/2006/relationships/customXml" Target="../ink/ink590.xml"/><Relationship Id="rId294" Type="http://schemas.openxmlformats.org/officeDocument/2006/relationships/image" Target="../media/image598.png"/><Relationship Id="rId308" Type="http://schemas.openxmlformats.org/officeDocument/2006/relationships/image" Target="../media/image605.png"/><Relationship Id="rId329" Type="http://schemas.openxmlformats.org/officeDocument/2006/relationships/customXml" Target="../ink/ink618.xml"/><Relationship Id="rId47" Type="http://schemas.openxmlformats.org/officeDocument/2006/relationships/customXml" Target="../ink/ink477.xml"/><Relationship Id="rId68" Type="http://schemas.openxmlformats.org/officeDocument/2006/relationships/image" Target="../media/image485.png"/><Relationship Id="rId89" Type="http://schemas.openxmlformats.org/officeDocument/2006/relationships/customXml" Target="../ink/ink498.xml"/><Relationship Id="rId112" Type="http://schemas.openxmlformats.org/officeDocument/2006/relationships/image" Target="../media/image507.png"/><Relationship Id="rId133" Type="http://schemas.openxmlformats.org/officeDocument/2006/relationships/customXml" Target="../ink/ink520.xml"/><Relationship Id="rId154" Type="http://schemas.openxmlformats.org/officeDocument/2006/relationships/image" Target="../media/image528.png"/><Relationship Id="rId175" Type="http://schemas.openxmlformats.org/officeDocument/2006/relationships/customXml" Target="../ink/ink541.xml"/><Relationship Id="rId340" Type="http://schemas.openxmlformats.org/officeDocument/2006/relationships/image" Target="../media/image621.png"/><Relationship Id="rId196" Type="http://schemas.openxmlformats.org/officeDocument/2006/relationships/image" Target="../media/image549.png"/><Relationship Id="rId200" Type="http://schemas.openxmlformats.org/officeDocument/2006/relationships/image" Target="../media/image551.png"/><Relationship Id="rId16" Type="http://schemas.openxmlformats.org/officeDocument/2006/relationships/image" Target="../media/image459.png"/><Relationship Id="rId221" Type="http://schemas.openxmlformats.org/officeDocument/2006/relationships/customXml" Target="../ink/ink564.xml"/><Relationship Id="rId242" Type="http://schemas.openxmlformats.org/officeDocument/2006/relationships/image" Target="../media/image572.png"/><Relationship Id="rId263" Type="http://schemas.openxmlformats.org/officeDocument/2006/relationships/customXml" Target="../ink/ink585.xml"/><Relationship Id="rId284" Type="http://schemas.openxmlformats.org/officeDocument/2006/relationships/image" Target="../media/image593.png"/><Relationship Id="rId319" Type="http://schemas.openxmlformats.org/officeDocument/2006/relationships/customXml" Target="../ink/ink613.xml"/><Relationship Id="rId37" Type="http://schemas.openxmlformats.org/officeDocument/2006/relationships/customXml" Target="../ink/ink472.xml"/><Relationship Id="rId58" Type="http://schemas.openxmlformats.org/officeDocument/2006/relationships/image" Target="../media/image480.png"/><Relationship Id="rId79" Type="http://schemas.openxmlformats.org/officeDocument/2006/relationships/customXml" Target="../ink/ink493.xml"/><Relationship Id="rId102" Type="http://schemas.openxmlformats.org/officeDocument/2006/relationships/image" Target="../media/image502.png"/><Relationship Id="rId123" Type="http://schemas.openxmlformats.org/officeDocument/2006/relationships/customXml" Target="../ink/ink515.xml"/><Relationship Id="rId144" Type="http://schemas.openxmlformats.org/officeDocument/2006/relationships/image" Target="../media/image523.png"/><Relationship Id="rId330" Type="http://schemas.openxmlformats.org/officeDocument/2006/relationships/image" Target="../media/image616.png"/><Relationship Id="rId90" Type="http://schemas.openxmlformats.org/officeDocument/2006/relationships/image" Target="../media/image496.png"/><Relationship Id="rId165" Type="http://schemas.openxmlformats.org/officeDocument/2006/relationships/customXml" Target="../ink/ink536.xml"/><Relationship Id="rId186" Type="http://schemas.openxmlformats.org/officeDocument/2006/relationships/image" Target="../media/image544.png"/><Relationship Id="rId211" Type="http://schemas.openxmlformats.org/officeDocument/2006/relationships/customXml" Target="../ink/ink559.xml"/><Relationship Id="rId232" Type="http://schemas.openxmlformats.org/officeDocument/2006/relationships/image" Target="../media/image567.png"/><Relationship Id="rId253" Type="http://schemas.openxmlformats.org/officeDocument/2006/relationships/customXml" Target="../ink/ink580.xml"/><Relationship Id="rId274" Type="http://schemas.openxmlformats.org/officeDocument/2006/relationships/image" Target="../media/image588.png"/><Relationship Id="rId295" Type="http://schemas.openxmlformats.org/officeDocument/2006/relationships/customXml" Target="../ink/ink601.xml"/><Relationship Id="rId309" Type="http://schemas.openxmlformats.org/officeDocument/2006/relationships/customXml" Target="../ink/ink608.xml"/><Relationship Id="rId27" Type="http://schemas.openxmlformats.org/officeDocument/2006/relationships/customXml" Target="../ink/ink467.xml"/><Relationship Id="rId48" Type="http://schemas.openxmlformats.org/officeDocument/2006/relationships/image" Target="../media/image475.png"/><Relationship Id="rId69" Type="http://schemas.openxmlformats.org/officeDocument/2006/relationships/customXml" Target="../ink/ink488.xml"/><Relationship Id="rId113" Type="http://schemas.openxmlformats.org/officeDocument/2006/relationships/customXml" Target="../ink/ink510.xml"/><Relationship Id="rId134" Type="http://schemas.openxmlformats.org/officeDocument/2006/relationships/image" Target="../media/image518.png"/><Relationship Id="rId320" Type="http://schemas.openxmlformats.org/officeDocument/2006/relationships/image" Target="../media/image611.png"/><Relationship Id="rId80" Type="http://schemas.openxmlformats.org/officeDocument/2006/relationships/image" Target="../media/image491.png"/><Relationship Id="rId155" Type="http://schemas.openxmlformats.org/officeDocument/2006/relationships/customXml" Target="../ink/ink531.xml"/><Relationship Id="rId176" Type="http://schemas.openxmlformats.org/officeDocument/2006/relationships/image" Target="../media/image539.png"/><Relationship Id="rId197" Type="http://schemas.openxmlformats.org/officeDocument/2006/relationships/customXml" Target="../ink/ink552.xml"/><Relationship Id="rId341" Type="http://schemas.openxmlformats.org/officeDocument/2006/relationships/customXml" Target="../ink/ink624.xml"/><Relationship Id="rId201" Type="http://schemas.openxmlformats.org/officeDocument/2006/relationships/customXml" Target="../ink/ink554.xml"/><Relationship Id="rId222" Type="http://schemas.openxmlformats.org/officeDocument/2006/relationships/image" Target="../media/image562.png"/><Relationship Id="rId243" Type="http://schemas.openxmlformats.org/officeDocument/2006/relationships/customXml" Target="../ink/ink575.xml"/><Relationship Id="rId264" Type="http://schemas.openxmlformats.org/officeDocument/2006/relationships/image" Target="../media/image583.png"/><Relationship Id="rId285" Type="http://schemas.openxmlformats.org/officeDocument/2006/relationships/customXml" Target="../ink/ink596.xml"/><Relationship Id="rId17" Type="http://schemas.openxmlformats.org/officeDocument/2006/relationships/customXml" Target="../ink/ink462.xml"/><Relationship Id="rId38" Type="http://schemas.openxmlformats.org/officeDocument/2006/relationships/image" Target="../media/image470.png"/><Relationship Id="rId59" Type="http://schemas.openxmlformats.org/officeDocument/2006/relationships/customXml" Target="../ink/ink483.xml"/><Relationship Id="rId103" Type="http://schemas.openxmlformats.org/officeDocument/2006/relationships/customXml" Target="../ink/ink505.xml"/><Relationship Id="rId124" Type="http://schemas.openxmlformats.org/officeDocument/2006/relationships/image" Target="../media/image513.png"/><Relationship Id="rId310" Type="http://schemas.openxmlformats.org/officeDocument/2006/relationships/image" Target="../media/image606.png"/><Relationship Id="rId70" Type="http://schemas.openxmlformats.org/officeDocument/2006/relationships/image" Target="../media/image486.png"/><Relationship Id="rId91" Type="http://schemas.openxmlformats.org/officeDocument/2006/relationships/customXml" Target="../ink/ink499.xml"/><Relationship Id="rId145" Type="http://schemas.openxmlformats.org/officeDocument/2006/relationships/customXml" Target="../ink/ink526.xml"/><Relationship Id="rId166" Type="http://schemas.openxmlformats.org/officeDocument/2006/relationships/image" Target="../media/image534.png"/><Relationship Id="rId187" Type="http://schemas.openxmlformats.org/officeDocument/2006/relationships/customXml" Target="../ink/ink547.xml"/><Relationship Id="rId331" Type="http://schemas.openxmlformats.org/officeDocument/2006/relationships/customXml" Target="../ink/ink61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57.png"/><Relationship Id="rId233" Type="http://schemas.openxmlformats.org/officeDocument/2006/relationships/customXml" Target="../ink/ink570.xml"/><Relationship Id="rId254" Type="http://schemas.openxmlformats.org/officeDocument/2006/relationships/image" Target="../media/image578.png"/><Relationship Id="rId28" Type="http://schemas.openxmlformats.org/officeDocument/2006/relationships/image" Target="../media/image465.png"/><Relationship Id="rId49" Type="http://schemas.openxmlformats.org/officeDocument/2006/relationships/customXml" Target="../ink/ink478.xml"/><Relationship Id="rId114" Type="http://schemas.openxmlformats.org/officeDocument/2006/relationships/image" Target="../media/image508.png"/><Relationship Id="rId275" Type="http://schemas.openxmlformats.org/officeDocument/2006/relationships/customXml" Target="../ink/ink591.xml"/><Relationship Id="rId296" Type="http://schemas.openxmlformats.org/officeDocument/2006/relationships/image" Target="../media/image599.png"/><Relationship Id="rId300" Type="http://schemas.openxmlformats.org/officeDocument/2006/relationships/image" Target="../media/image601.png"/><Relationship Id="rId60" Type="http://schemas.openxmlformats.org/officeDocument/2006/relationships/image" Target="../media/image481.png"/><Relationship Id="rId81" Type="http://schemas.openxmlformats.org/officeDocument/2006/relationships/customXml" Target="../ink/ink494.xml"/><Relationship Id="rId135" Type="http://schemas.openxmlformats.org/officeDocument/2006/relationships/customXml" Target="../ink/ink521.xml"/><Relationship Id="rId156" Type="http://schemas.openxmlformats.org/officeDocument/2006/relationships/image" Target="../media/image529.png"/><Relationship Id="rId177" Type="http://schemas.openxmlformats.org/officeDocument/2006/relationships/customXml" Target="../ink/ink542.xml"/><Relationship Id="rId198" Type="http://schemas.openxmlformats.org/officeDocument/2006/relationships/image" Target="../media/image550.png"/><Relationship Id="rId321" Type="http://schemas.openxmlformats.org/officeDocument/2006/relationships/customXml" Target="../ink/ink614.xml"/><Relationship Id="rId342" Type="http://schemas.openxmlformats.org/officeDocument/2006/relationships/image" Target="../media/image622.png"/><Relationship Id="rId202" Type="http://schemas.openxmlformats.org/officeDocument/2006/relationships/image" Target="../media/image552.png"/><Relationship Id="rId223" Type="http://schemas.openxmlformats.org/officeDocument/2006/relationships/customXml" Target="../ink/ink565.xml"/><Relationship Id="rId244" Type="http://schemas.openxmlformats.org/officeDocument/2006/relationships/image" Target="../media/image573.png"/><Relationship Id="rId18" Type="http://schemas.openxmlformats.org/officeDocument/2006/relationships/image" Target="../media/image460.png"/><Relationship Id="rId39" Type="http://schemas.openxmlformats.org/officeDocument/2006/relationships/customXml" Target="../ink/ink473.xml"/><Relationship Id="rId265" Type="http://schemas.openxmlformats.org/officeDocument/2006/relationships/customXml" Target="../ink/ink586.xml"/><Relationship Id="rId286" Type="http://schemas.openxmlformats.org/officeDocument/2006/relationships/image" Target="../media/image594.png"/><Relationship Id="rId50" Type="http://schemas.openxmlformats.org/officeDocument/2006/relationships/image" Target="../media/image476.png"/><Relationship Id="rId104" Type="http://schemas.openxmlformats.org/officeDocument/2006/relationships/image" Target="../media/image503.png"/><Relationship Id="rId125" Type="http://schemas.openxmlformats.org/officeDocument/2006/relationships/customXml" Target="../ink/ink516.xml"/><Relationship Id="rId146" Type="http://schemas.openxmlformats.org/officeDocument/2006/relationships/image" Target="../media/image524.png"/><Relationship Id="rId167" Type="http://schemas.openxmlformats.org/officeDocument/2006/relationships/customXml" Target="../ink/ink537.xml"/><Relationship Id="rId188" Type="http://schemas.openxmlformats.org/officeDocument/2006/relationships/image" Target="../media/image545.png"/><Relationship Id="rId311" Type="http://schemas.openxmlformats.org/officeDocument/2006/relationships/customXml" Target="../ink/ink609.xml"/><Relationship Id="rId332" Type="http://schemas.openxmlformats.org/officeDocument/2006/relationships/image" Target="../media/image617.png"/><Relationship Id="rId71" Type="http://schemas.openxmlformats.org/officeDocument/2006/relationships/customXml" Target="../ink/ink489.xml"/><Relationship Id="rId92" Type="http://schemas.openxmlformats.org/officeDocument/2006/relationships/image" Target="../media/image497.png"/><Relationship Id="rId213" Type="http://schemas.openxmlformats.org/officeDocument/2006/relationships/customXml" Target="../ink/ink560.xml"/><Relationship Id="rId234" Type="http://schemas.openxmlformats.org/officeDocument/2006/relationships/image" Target="../media/image568.png"/><Relationship Id="rId2" Type="http://schemas.openxmlformats.org/officeDocument/2006/relationships/image" Target="../media/image1.png"/><Relationship Id="rId29" Type="http://schemas.openxmlformats.org/officeDocument/2006/relationships/customXml" Target="../ink/ink468.xml"/><Relationship Id="rId255" Type="http://schemas.openxmlformats.org/officeDocument/2006/relationships/customXml" Target="../ink/ink581.xml"/><Relationship Id="rId276" Type="http://schemas.openxmlformats.org/officeDocument/2006/relationships/image" Target="../media/image589.png"/><Relationship Id="rId297" Type="http://schemas.openxmlformats.org/officeDocument/2006/relationships/customXml" Target="../ink/ink602.xml"/><Relationship Id="rId40" Type="http://schemas.openxmlformats.org/officeDocument/2006/relationships/image" Target="../media/image471.png"/><Relationship Id="rId115" Type="http://schemas.openxmlformats.org/officeDocument/2006/relationships/customXml" Target="../ink/ink511.xml"/><Relationship Id="rId136" Type="http://schemas.openxmlformats.org/officeDocument/2006/relationships/image" Target="../media/image519.png"/><Relationship Id="rId157" Type="http://schemas.openxmlformats.org/officeDocument/2006/relationships/customXml" Target="../ink/ink532.xml"/><Relationship Id="rId178" Type="http://schemas.openxmlformats.org/officeDocument/2006/relationships/image" Target="../media/image540.png"/><Relationship Id="rId301" Type="http://schemas.openxmlformats.org/officeDocument/2006/relationships/customXml" Target="../ink/ink604.xml"/><Relationship Id="rId322" Type="http://schemas.openxmlformats.org/officeDocument/2006/relationships/image" Target="../media/image612.png"/><Relationship Id="rId343" Type="http://schemas.openxmlformats.org/officeDocument/2006/relationships/customXml" Target="../ink/ink625.xml"/><Relationship Id="rId61" Type="http://schemas.openxmlformats.org/officeDocument/2006/relationships/customXml" Target="../ink/ink484.xml"/><Relationship Id="rId82" Type="http://schemas.openxmlformats.org/officeDocument/2006/relationships/image" Target="../media/image492.png"/><Relationship Id="rId199" Type="http://schemas.openxmlformats.org/officeDocument/2006/relationships/customXml" Target="../ink/ink553.xml"/><Relationship Id="rId203" Type="http://schemas.openxmlformats.org/officeDocument/2006/relationships/customXml" Target="../ink/ink555.xml"/><Relationship Id="rId19" Type="http://schemas.openxmlformats.org/officeDocument/2006/relationships/customXml" Target="../ink/ink463.xml"/><Relationship Id="rId224" Type="http://schemas.openxmlformats.org/officeDocument/2006/relationships/image" Target="../media/image563.png"/><Relationship Id="rId245" Type="http://schemas.openxmlformats.org/officeDocument/2006/relationships/customXml" Target="../ink/ink576.xml"/><Relationship Id="rId266" Type="http://schemas.openxmlformats.org/officeDocument/2006/relationships/image" Target="../media/image584.png"/><Relationship Id="rId287" Type="http://schemas.openxmlformats.org/officeDocument/2006/relationships/customXml" Target="../ink/ink597.xml"/><Relationship Id="rId30" Type="http://schemas.openxmlformats.org/officeDocument/2006/relationships/image" Target="../media/image466.png"/><Relationship Id="rId105" Type="http://schemas.openxmlformats.org/officeDocument/2006/relationships/customXml" Target="../ink/ink506.xml"/><Relationship Id="rId126" Type="http://schemas.openxmlformats.org/officeDocument/2006/relationships/image" Target="../media/image514.png"/><Relationship Id="rId147" Type="http://schemas.openxmlformats.org/officeDocument/2006/relationships/customXml" Target="../ink/ink527.xml"/><Relationship Id="rId168" Type="http://schemas.openxmlformats.org/officeDocument/2006/relationships/image" Target="../media/image535.png"/><Relationship Id="rId312" Type="http://schemas.openxmlformats.org/officeDocument/2006/relationships/image" Target="../media/image607.png"/><Relationship Id="rId333" Type="http://schemas.openxmlformats.org/officeDocument/2006/relationships/customXml" Target="../ink/ink620.xml"/><Relationship Id="rId51" Type="http://schemas.openxmlformats.org/officeDocument/2006/relationships/customXml" Target="../ink/ink479.xml"/><Relationship Id="rId72" Type="http://schemas.openxmlformats.org/officeDocument/2006/relationships/image" Target="../media/image487.png"/><Relationship Id="rId93" Type="http://schemas.openxmlformats.org/officeDocument/2006/relationships/customXml" Target="../ink/ink500.xml"/><Relationship Id="rId189" Type="http://schemas.openxmlformats.org/officeDocument/2006/relationships/customXml" Target="../ink/ink548.xml"/><Relationship Id="rId3" Type="http://schemas.openxmlformats.org/officeDocument/2006/relationships/customXml" Target="../ink/ink455.xml"/><Relationship Id="rId214" Type="http://schemas.openxmlformats.org/officeDocument/2006/relationships/image" Target="../media/image558.png"/><Relationship Id="rId235" Type="http://schemas.openxmlformats.org/officeDocument/2006/relationships/customXml" Target="../ink/ink571.xml"/><Relationship Id="rId256" Type="http://schemas.openxmlformats.org/officeDocument/2006/relationships/image" Target="../media/image579.png"/><Relationship Id="rId277" Type="http://schemas.openxmlformats.org/officeDocument/2006/relationships/customXml" Target="../ink/ink592.xml"/><Relationship Id="rId298" Type="http://schemas.openxmlformats.org/officeDocument/2006/relationships/image" Target="../media/image600.png"/><Relationship Id="rId116" Type="http://schemas.openxmlformats.org/officeDocument/2006/relationships/image" Target="../media/image509.png"/><Relationship Id="rId137" Type="http://schemas.openxmlformats.org/officeDocument/2006/relationships/customXml" Target="../ink/ink522.xml"/><Relationship Id="rId158" Type="http://schemas.openxmlformats.org/officeDocument/2006/relationships/image" Target="../media/image530.png"/><Relationship Id="rId302" Type="http://schemas.openxmlformats.org/officeDocument/2006/relationships/image" Target="../media/image602.png"/><Relationship Id="rId323" Type="http://schemas.openxmlformats.org/officeDocument/2006/relationships/customXml" Target="../ink/ink615.xml"/><Relationship Id="rId344" Type="http://schemas.openxmlformats.org/officeDocument/2006/relationships/image" Target="../media/image6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F0298-9B6C-C6B3-49F3-0EC97E593FCC}"/>
              </a:ext>
            </a:extLst>
          </p:cNvPr>
          <p:cNvGrpSpPr/>
          <p:nvPr/>
        </p:nvGrpSpPr>
        <p:grpSpPr>
          <a:xfrm>
            <a:off x="10182137" y="624017"/>
            <a:ext cx="1559520" cy="493920"/>
            <a:chOff x="10182137" y="624017"/>
            <a:chExt cx="155952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D0D9C4-4A47-C313-0EC8-6A3437C3BEC6}"/>
                    </a:ext>
                  </a:extLst>
                </p14:cNvPr>
                <p14:cNvContentPartPr/>
                <p14:nvPr/>
              </p14:nvContentPartPr>
              <p14:xfrm>
                <a:off x="11437817" y="734897"/>
                <a:ext cx="50760" cy="257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D0D9C4-4A47-C313-0EC8-6A3437C3BE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28817" y="726257"/>
                  <a:ext cx="68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B2A705-CA96-95AA-4708-EDC14CBAE556}"/>
                    </a:ext>
                  </a:extLst>
                </p14:cNvPr>
                <p14:cNvContentPartPr/>
                <p14:nvPr/>
              </p14:nvContentPartPr>
              <p14:xfrm>
                <a:off x="11243417" y="949817"/>
                <a:ext cx="140760" cy="2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B2A705-CA96-95AA-4708-EDC14CBAE5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234777" y="940817"/>
                  <a:ext cx="158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9AD1B9-01EF-E67E-7FFF-108F17A93F9D}"/>
                    </a:ext>
                  </a:extLst>
                </p14:cNvPr>
                <p14:cNvContentPartPr/>
                <p14:nvPr/>
              </p14:nvContentPartPr>
              <p14:xfrm>
                <a:off x="10847777" y="808337"/>
                <a:ext cx="297360" cy="209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9AD1B9-01EF-E67E-7FFF-108F17A93F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39137" y="799337"/>
                  <a:ext cx="315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937B13-D491-9ACE-1E97-D2846AB5D999}"/>
                    </a:ext>
                  </a:extLst>
                </p14:cNvPr>
                <p14:cNvContentPartPr/>
                <p14:nvPr/>
              </p14:nvContentPartPr>
              <p14:xfrm>
                <a:off x="11181497" y="650657"/>
                <a:ext cx="560160" cy="59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937B13-D491-9ACE-1E97-D2846AB5D9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172497" y="642017"/>
                  <a:ext cx="577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F00131-F3B9-FBE5-36E0-842ED13FC4F5}"/>
                    </a:ext>
                  </a:extLst>
                </p14:cNvPr>
                <p14:cNvContentPartPr/>
                <p14:nvPr/>
              </p14:nvContentPartPr>
              <p14:xfrm>
                <a:off x="10614137" y="748217"/>
                <a:ext cx="354960" cy="250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F00131-F3B9-FBE5-36E0-842ED13FC4F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05137" y="739577"/>
                  <a:ext cx="37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AB339A-66B7-2D24-2620-9DE7397FEFFA}"/>
                    </a:ext>
                  </a:extLst>
                </p14:cNvPr>
                <p14:cNvContentPartPr/>
                <p14:nvPr/>
              </p14:nvContentPartPr>
              <p14:xfrm>
                <a:off x="10938137" y="624017"/>
                <a:ext cx="28800" cy="27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AB339A-66B7-2D24-2620-9DE7397FEF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929497" y="615017"/>
                  <a:ext cx="46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DA4DCB-06B4-B00E-3914-4947958E451B}"/>
                    </a:ext>
                  </a:extLst>
                </p14:cNvPr>
                <p14:cNvContentPartPr/>
                <p14:nvPr/>
              </p14:nvContentPartPr>
              <p14:xfrm>
                <a:off x="10182137" y="775577"/>
                <a:ext cx="494640" cy="342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DA4DCB-06B4-B00E-3914-4947958E451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73137" y="766937"/>
                  <a:ext cx="51228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6A47D3-D683-865F-D0E2-87A622C1DB8D}"/>
              </a:ext>
            </a:extLst>
          </p:cNvPr>
          <p:cNvGrpSpPr/>
          <p:nvPr/>
        </p:nvGrpSpPr>
        <p:grpSpPr>
          <a:xfrm>
            <a:off x="8184857" y="1314857"/>
            <a:ext cx="3588840" cy="815400"/>
            <a:chOff x="8184857" y="1314857"/>
            <a:chExt cx="3588840" cy="81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B8DDAB-6F55-AFD7-5DA9-2814C33E2FC4}"/>
                    </a:ext>
                  </a:extLst>
                </p14:cNvPr>
                <p14:cNvContentPartPr/>
                <p14:nvPr/>
              </p14:nvContentPartPr>
              <p14:xfrm>
                <a:off x="10543937" y="1314857"/>
                <a:ext cx="169920" cy="4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B8DDAB-6F55-AFD7-5DA9-2814C33E2FC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35297" y="1305857"/>
                  <a:ext cx="187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AA9821-76F7-FAA1-5748-B6C536295D40}"/>
                    </a:ext>
                  </a:extLst>
                </p14:cNvPr>
                <p14:cNvContentPartPr/>
                <p14:nvPr/>
              </p14:nvContentPartPr>
              <p14:xfrm>
                <a:off x="11635097" y="1430777"/>
                <a:ext cx="138600" cy="351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AA9821-76F7-FAA1-5748-B6C536295D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26457" y="1421777"/>
                  <a:ext cx="156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EC41A4-9051-B418-22C4-A418190518F2}"/>
                    </a:ext>
                  </a:extLst>
                </p14:cNvPr>
                <p14:cNvContentPartPr/>
                <p14:nvPr/>
              </p14:nvContentPartPr>
              <p14:xfrm>
                <a:off x="11382377" y="1735337"/>
                <a:ext cx="159840" cy="53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EC41A4-9051-B418-22C4-A418190518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73737" y="1726697"/>
                  <a:ext cx="177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3193C0-A247-2243-D2B2-5E64BC8A3144}"/>
                    </a:ext>
                  </a:extLst>
                </p14:cNvPr>
                <p14:cNvContentPartPr/>
                <p14:nvPr/>
              </p14:nvContentPartPr>
              <p14:xfrm>
                <a:off x="11021297" y="1571177"/>
                <a:ext cx="148680" cy="259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3193C0-A247-2243-D2B2-5E64BC8A314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012297" y="1562177"/>
                  <a:ext cx="166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3DD333-84C1-9EAF-25FE-40EC870BEB76}"/>
                    </a:ext>
                  </a:extLst>
                </p14:cNvPr>
                <p14:cNvContentPartPr/>
                <p14:nvPr/>
              </p14:nvContentPartPr>
              <p14:xfrm>
                <a:off x="11090417" y="1585937"/>
                <a:ext cx="280080" cy="154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3DD333-84C1-9EAF-25FE-40EC870BEB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081417" y="1577297"/>
                  <a:ext cx="297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FC55CA-11A3-B00F-F5A5-3747E6C5578E}"/>
                    </a:ext>
                  </a:extLst>
                </p14:cNvPr>
                <p14:cNvContentPartPr/>
                <p14:nvPr/>
              </p14:nvContentPartPr>
              <p14:xfrm>
                <a:off x="10803137" y="1803017"/>
                <a:ext cx="182880" cy="86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FC55CA-11A3-B00F-F5A5-3747E6C5578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94497" y="1794377"/>
                  <a:ext cx="200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C204C2-E9C6-12AB-87E7-D5AC89621500}"/>
                    </a:ext>
                  </a:extLst>
                </p14:cNvPr>
                <p14:cNvContentPartPr/>
                <p14:nvPr/>
              </p14:nvContentPartPr>
              <p14:xfrm>
                <a:off x="10538537" y="1742177"/>
                <a:ext cx="318960" cy="21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C204C2-E9C6-12AB-87E7-D5AC8962150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29537" y="1733177"/>
                  <a:ext cx="336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C444AA-7D00-C96C-0E8C-6A26535CF4C9}"/>
                    </a:ext>
                  </a:extLst>
                </p14:cNvPr>
                <p14:cNvContentPartPr/>
                <p14:nvPr/>
              </p14:nvContentPartPr>
              <p14:xfrm>
                <a:off x="10791617" y="1485497"/>
                <a:ext cx="419400" cy="168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C444AA-7D00-C96C-0E8C-6A26535CF4C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82977" y="1476857"/>
                  <a:ext cx="437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13E395-1302-404C-63BB-1069C148BD7B}"/>
                    </a:ext>
                  </a:extLst>
                </p14:cNvPr>
                <p14:cNvContentPartPr/>
                <p14:nvPr/>
              </p14:nvContentPartPr>
              <p14:xfrm>
                <a:off x="10570217" y="1691057"/>
                <a:ext cx="113760" cy="12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13E395-1302-404C-63BB-1069C148BD7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61577" y="1682057"/>
                  <a:ext cx="131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3669A7-38CF-4199-5B83-30096C098639}"/>
                    </a:ext>
                  </a:extLst>
                </p14:cNvPr>
                <p14:cNvContentPartPr/>
                <p14:nvPr/>
              </p14:nvContentPartPr>
              <p14:xfrm>
                <a:off x="10075577" y="1639217"/>
                <a:ext cx="475560" cy="332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3669A7-38CF-4199-5B83-30096C0986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66577" y="1630217"/>
                  <a:ext cx="493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CA38FB1-A031-5D85-FC75-119102BCFDED}"/>
                    </a:ext>
                  </a:extLst>
                </p14:cNvPr>
                <p14:cNvContentPartPr/>
                <p14:nvPr/>
              </p14:nvContentPartPr>
              <p14:xfrm>
                <a:off x="10373657" y="1718417"/>
                <a:ext cx="7200" cy="24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CA38FB1-A031-5D85-FC75-119102BCFD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65017" y="1709417"/>
                  <a:ext cx="24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AF2107-3A55-0AB7-2E49-A98C5DD97B63}"/>
                    </a:ext>
                  </a:extLst>
                </p14:cNvPr>
                <p14:cNvContentPartPr/>
                <p14:nvPr/>
              </p14:nvContentPartPr>
              <p14:xfrm>
                <a:off x="9865337" y="1718417"/>
                <a:ext cx="213120" cy="20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AF2107-3A55-0AB7-2E49-A98C5DD97B6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56697" y="1709777"/>
                  <a:ext cx="230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939BE0-2D43-DD72-B223-05C9AEA65876}"/>
                    </a:ext>
                  </a:extLst>
                </p14:cNvPr>
                <p14:cNvContentPartPr/>
                <p14:nvPr/>
              </p14:nvContentPartPr>
              <p14:xfrm>
                <a:off x="9903137" y="1990217"/>
                <a:ext cx="36360" cy="10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939BE0-2D43-DD72-B223-05C9AEA658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94137" y="1981217"/>
                  <a:ext cx="54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BAD2374-3F60-E2CA-6D19-B96C6BFE43B9}"/>
                    </a:ext>
                  </a:extLst>
                </p14:cNvPr>
                <p14:cNvContentPartPr/>
                <p14:nvPr/>
              </p14:nvContentPartPr>
              <p14:xfrm>
                <a:off x="8994857" y="1683497"/>
                <a:ext cx="838800" cy="386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BAD2374-3F60-E2CA-6D19-B96C6BFE43B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86217" y="1674857"/>
                  <a:ext cx="8564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81B4A83-0460-77C5-D880-3EBBB5D66221}"/>
                    </a:ext>
                  </a:extLst>
                </p14:cNvPr>
                <p14:cNvContentPartPr/>
                <p14:nvPr/>
              </p14:nvContentPartPr>
              <p14:xfrm>
                <a:off x="9556817" y="1432577"/>
                <a:ext cx="550800" cy="263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81B4A83-0460-77C5-D880-3EBBB5D6622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47817" y="1423577"/>
                  <a:ext cx="568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FAA2ED3-981D-33F5-1A9C-8110B6463A47}"/>
                    </a:ext>
                  </a:extLst>
                </p14:cNvPr>
                <p14:cNvContentPartPr/>
                <p14:nvPr/>
              </p14:nvContentPartPr>
              <p14:xfrm>
                <a:off x="8593817" y="1788617"/>
                <a:ext cx="402480" cy="232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FAA2ED3-981D-33F5-1A9C-8110B6463A4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85177" y="1779977"/>
                  <a:ext cx="420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80C6BF-91FA-519A-88DB-7648B124254F}"/>
                    </a:ext>
                  </a:extLst>
                </p14:cNvPr>
                <p14:cNvContentPartPr/>
                <p14:nvPr/>
              </p14:nvContentPartPr>
              <p14:xfrm>
                <a:off x="8813777" y="2042057"/>
                <a:ext cx="31680" cy="34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80C6BF-91FA-519A-88DB-7648B124254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04777" y="2033057"/>
                  <a:ext cx="49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29E443B-8B5D-C4FB-E02A-472375DF7853}"/>
                    </a:ext>
                  </a:extLst>
                </p14:cNvPr>
                <p14:cNvContentPartPr/>
                <p14:nvPr/>
              </p14:nvContentPartPr>
              <p14:xfrm>
                <a:off x="8498417" y="1863497"/>
                <a:ext cx="185400" cy="113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29E443B-8B5D-C4FB-E02A-472375DF785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89777" y="1854497"/>
                  <a:ext cx="203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9F3961D-60C1-69BF-C488-68D64A0DE90F}"/>
                    </a:ext>
                  </a:extLst>
                </p14:cNvPr>
                <p14:cNvContentPartPr/>
                <p14:nvPr/>
              </p14:nvContentPartPr>
              <p14:xfrm>
                <a:off x="8184857" y="1805177"/>
                <a:ext cx="406080" cy="325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9F3961D-60C1-69BF-C488-68D64A0DE9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75857" y="1796177"/>
                  <a:ext cx="423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DC2D51-6E72-BECA-BFDC-5567D210E887}"/>
                    </a:ext>
                  </a:extLst>
                </p14:cNvPr>
                <p14:cNvContentPartPr/>
                <p14:nvPr/>
              </p14:nvContentPartPr>
              <p14:xfrm>
                <a:off x="8486897" y="1684217"/>
                <a:ext cx="34920" cy="2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DC2D51-6E72-BECA-BFDC-5567D210E8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78257" y="1675577"/>
                  <a:ext cx="525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54DD91B-1AC5-5ADB-018F-84FBD946B3BE}"/>
              </a:ext>
            </a:extLst>
          </p:cNvPr>
          <p:cNvGrpSpPr/>
          <p:nvPr/>
        </p:nvGrpSpPr>
        <p:grpSpPr>
          <a:xfrm>
            <a:off x="8763737" y="2342297"/>
            <a:ext cx="3018240" cy="769680"/>
            <a:chOff x="8763737" y="2342297"/>
            <a:chExt cx="3018240" cy="76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E2E968-26CA-54B2-CF56-F9A44DC6E5A5}"/>
                    </a:ext>
                  </a:extLst>
                </p14:cNvPr>
                <p14:cNvContentPartPr/>
                <p14:nvPr/>
              </p14:nvContentPartPr>
              <p14:xfrm>
                <a:off x="11558057" y="2370017"/>
                <a:ext cx="223920" cy="209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E2E968-26CA-54B2-CF56-F9A44DC6E5A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49417" y="2361377"/>
                  <a:ext cx="241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919D90-DF17-00DD-50D1-BE10058CB963}"/>
                    </a:ext>
                  </a:extLst>
                </p14:cNvPr>
                <p14:cNvContentPartPr/>
                <p14:nvPr/>
              </p14:nvContentPartPr>
              <p14:xfrm>
                <a:off x="11279777" y="2601137"/>
                <a:ext cx="204480" cy="20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919D90-DF17-00DD-50D1-BE10058CB96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70777" y="2592137"/>
                  <a:ext cx="222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0D8BDE-7D9D-2478-35EB-5FA3999A8D8C}"/>
                    </a:ext>
                  </a:extLst>
                </p14:cNvPr>
                <p14:cNvContentPartPr/>
                <p14:nvPr/>
              </p14:nvContentPartPr>
              <p14:xfrm>
                <a:off x="11041097" y="2489177"/>
                <a:ext cx="74520" cy="242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0D8BDE-7D9D-2478-35EB-5FA3999A8D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032097" y="2480537"/>
                  <a:ext cx="92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3B8E7A1-6845-5038-982D-662D66D8ABD8}"/>
                    </a:ext>
                  </a:extLst>
                </p14:cNvPr>
                <p14:cNvContentPartPr/>
                <p14:nvPr/>
              </p14:nvContentPartPr>
              <p14:xfrm>
                <a:off x="10485257" y="2484857"/>
                <a:ext cx="513000" cy="39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3B8E7A1-6845-5038-982D-662D66D8ABD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76617" y="2475857"/>
                  <a:ext cx="5306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19F4ADD-3163-830A-F52D-4CAE91ADDBF3}"/>
                    </a:ext>
                  </a:extLst>
                </p14:cNvPr>
                <p14:cNvContentPartPr/>
                <p14:nvPr/>
              </p14:nvContentPartPr>
              <p14:xfrm>
                <a:off x="10932017" y="2342297"/>
                <a:ext cx="241920" cy="11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19F4ADD-3163-830A-F52D-4CAE91ADDBF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23377" y="2333297"/>
                  <a:ext cx="259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1658F-8B91-30F6-C2AC-ABE223E05FB6}"/>
                    </a:ext>
                  </a:extLst>
                </p14:cNvPr>
                <p14:cNvContentPartPr/>
                <p14:nvPr/>
              </p14:nvContentPartPr>
              <p14:xfrm>
                <a:off x="10303817" y="2597177"/>
                <a:ext cx="263880" cy="192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1658F-8B91-30F6-C2AC-ABE223E05FB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94817" y="2588177"/>
                  <a:ext cx="281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69F887-B625-DB9B-17F7-E68227B0A9A7}"/>
                    </a:ext>
                  </a:extLst>
                </p14:cNvPr>
                <p14:cNvContentPartPr/>
                <p14:nvPr/>
              </p14:nvContentPartPr>
              <p14:xfrm>
                <a:off x="9700457" y="2514377"/>
                <a:ext cx="748440" cy="516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69F887-B625-DB9B-17F7-E68227B0A9A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91817" y="2505737"/>
                  <a:ext cx="7660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B602D7-3119-3AFE-0462-7D051FBF1F37}"/>
                    </a:ext>
                  </a:extLst>
                </p14:cNvPr>
                <p14:cNvContentPartPr/>
                <p14:nvPr/>
              </p14:nvContentPartPr>
              <p14:xfrm>
                <a:off x="10145777" y="3055097"/>
                <a:ext cx="209520" cy="56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B602D7-3119-3AFE-0462-7D051FBF1F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37137" y="3046097"/>
                  <a:ext cx="227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149775F-E783-A6BB-D60F-892D21B1FDD6}"/>
                    </a:ext>
                  </a:extLst>
                </p14:cNvPr>
                <p14:cNvContentPartPr/>
                <p14:nvPr/>
              </p14:nvContentPartPr>
              <p14:xfrm>
                <a:off x="10275737" y="2395217"/>
                <a:ext cx="49680" cy="14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149775F-E783-A6BB-D60F-892D21B1FDD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67097" y="2386217"/>
                  <a:ext cx="67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6A2ED62-654F-3076-3CAE-EAB6DE75DC05}"/>
                    </a:ext>
                  </a:extLst>
                </p14:cNvPr>
                <p14:cNvContentPartPr/>
                <p14:nvPr/>
              </p14:nvContentPartPr>
              <p14:xfrm>
                <a:off x="8763737" y="2602577"/>
                <a:ext cx="926640" cy="300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6A2ED62-654F-3076-3CAE-EAB6DE75DC0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54737" y="2593577"/>
                  <a:ext cx="9442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69C9BB7-F4E9-8F68-E2EB-D07A56A40A69}"/>
                    </a:ext>
                  </a:extLst>
                </p14:cNvPr>
                <p14:cNvContentPartPr/>
                <p14:nvPr/>
              </p14:nvContentPartPr>
              <p14:xfrm>
                <a:off x="9103937" y="3056537"/>
                <a:ext cx="80280" cy="39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69C9BB7-F4E9-8F68-E2EB-D07A56A40A6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95297" y="3047537"/>
                  <a:ext cx="97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178C7F4-7E6C-6E3B-C4D8-3CB041985B2A}"/>
                    </a:ext>
                  </a:extLst>
                </p14:cNvPr>
                <p14:cNvContentPartPr/>
                <p14:nvPr/>
              </p14:nvContentPartPr>
              <p14:xfrm>
                <a:off x="9330377" y="2558657"/>
                <a:ext cx="102240" cy="73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178C7F4-7E6C-6E3B-C4D8-3CB041985B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21737" y="2550017"/>
                  <a:ext cx="11988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BE82A2C-CE41-C012-9EBD-55A24FAE9C3F}"/>
              </a:ext>
            </a:extLst>
          </p:cNvPr>
          <p:cNvGrpSpPr/>
          <p:nvPr/>
        </p:nvGrpSpPr>
        <p:grpSpPr>
          <a:xfrm>
            <a:off x="11392457" y="3228257"/>
            <a:ext cx="425880" cy="379440"/>
            <a:chOff x="11392457" y="3228257"/>
            <a:chExt cx="42588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703B212-90C2-D1E6-901E-4F85FD7DA9DD}"/>
                    </a:ext>
                  </a:extLst>
                </p14:cNvPr>
                <p14:cNvContentPartPr/>
                <p14:nvPr/>
              </p14:nvContentPartPr>
              <p14:xfrm>
                <a:off x="11676137" y="3228257"/>
                <a:ext cx="142200" cy="304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703B212-90C2-D1E6-901E-4F85FD7DA9D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667137" y="3219617"/>
                  <a:ext cx="1598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3E5289-5756-47E5-E64A-EDC1CB0406C8}"/>
                    </a:ext>
                  </a:extLst>
                </p14:cNvPr>
                <p14:cNvContentPartPr/>
                <p14:nvPr/>
              </p14:nvContentPartPr>
              <p14:xfrm>
                <a:off x="11392457" y="3568097"/>
                <a:ext cx="211680" cy="39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3E5289-5756-47E5-E64A-EDC1CB0406C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383457" y="3559457"/>
                  <a:ext cx="229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21C7483-5432-3CE7-7672-47B91002EA74}"/>
              </a:ext>
            </a:extLst>
          </p:cNvPr>
          <p:cNvGrpSpPr/>
          <p:nvPr/>
        </p:nvGrpSpPr>
        <p:grpSpPr>
          <a:xfrm>
            <a:off x="8239217" y="3237617"/>
            <a:ext cx="2761920" cy="693000"/>
            <a:chOff x="8239217" y="3237617"/>
            <a:chExt cx="276192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38C6ECF-D7F1-A563-632F-A403CFF839EB}"/>
                    </a:ext>
                  </a:extLst>
                </p14:cNvPr>
                <p14:cNvContentPartPr/>
                <p14:nvPr/>
              </p14:nvContentPartPr>
              <p14:xfrm>
                <a:off x="10843097" y="3353897"/>
                <a:ext cx="158040" cy="311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38C6ECF-D7F1-A563-632F-A403CFF839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834097" y="3345257"/>
                  <a:ext cx="1756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80355E-F41A-02AE-8E46-9E1B69EB8848}"/>
                    </a:ext>
                  </a:extLst>
                </p14:cNvPr>
                <p14:cNvContentPartPr/>
                <p14:nvPr/>
              </p14:nvContentPartPr>
              <p14:xfrm>
                <a:off x="10955417" y="3785897"/>
                <a:ext cx="27360" cy="35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80355E-F41A-02AE-8E46-9E1B69EB884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946777" y="3776897"/>
                  <a:ext cx="45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FC36AA7-A317-36BD-33C5-E37DB67CC11D}"/>
                    </a:ext>
                  </a:extLst>
                </p14:cNvPr>
                <p14:cNvContentPartPr/>
                <p14:nvPr/>
              </p14:nvContentPartPr>
              <p14:xfrm>
                <a:off x="10664177" y="3614537"/>
                <a:ext cx="210240" cy="82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FC36AA7-A317-36BD-33C5-E37DB67CC11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655177" y="3605537"/>
                  <a:ext cx="227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E6D651-88B8-3311-8B12-7F453CA231B6}"/>
                    </a:ext>
                  </a:extLst>
                </p14:cNvPr>
                <p14:cNvContentPartPr/>
                <p14:nvPr/>
              </p14:nvContentPartPr>
              <p14:xfrm>
                <a:off x="10666697" y="3820817"/>
                <a:ext cx="106560" cy="21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E6D651-88B8-3311-8B12-7F453CA231B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657697" y="3811817"/>
                  <a:ext cx="124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E45E22-F932-221E-F744-D29A5C7D0DED}"/>
                    </a:ext>
                  </a:extLst>
                </p14:cNvPr>
                <p14:cNvContentPartPr/>
                <p14:nvPr/>
              </p14:nvContentPartPr>
              <p14:xfrm>
                <a:off x="10194377" y="3415817"/>
                <a:ext cx="194400" cy="239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E45E22-F932-221E-F744-D29A5C7D0DE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85737" y="3406817"/>
                  <a:ext cx="212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D34CEA7-C6C9-3160-EEDE-C890E2789328}"/>
                    </a:ext>
                  </a:extLst>
                </p14:cNvPr>
                <p14:cNvContentPartPr/>
                <p14:nvPr/>
              </p14:nvContentPartPr>
              <p14:xfrm>
                <a:off x="10200137" y="3794897"/>
                <a:ext cx="104040" cy="23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D34CEA7-C6C9-3160-EEDE-C890E278932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91137" y="3785897"/>
                  <a:ext cx="121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D9BFA6-3818-A35C-6AEB-7F4AF18B7DF4}"/>
                    </a:ext>
                  </a:extLst>
                </p14:cNvPr>
                <p14:cNvContentPartPr/>
                <p14:nvPr/>
              </p14:nvContentPartPr>
              <p14:xfrm>
                <a:off x="9978017" y="3590417"/>
                <a:ext cx="175680" cy="95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D9BFA6-3818-A35C-6AEB-7F4AF18B7DF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69017" y="3581417"/>
                  <a:ext cx="193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4E22A17-E95E-7191-B6D7-6A6D4A3C5643}"/>
                    </a:ext>
                  </a:extLst>
                </p14:cNvPr>
                <p14:cNvContentPartPr/>
                <p14:nvPr/>
              </p14:nvContentPartPr>
              <p14:xfrm>
                <a:off x="9281057" y="3480617"/>
                <a:ext cx="720720" cy="358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4E22A17-E95E-7191-B6D7-6A6D4A3C564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72417" y="3471617"/>
                  <a:ext cx="7383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72E10F-BCD1-7E91-EE7E-FB1D81953CC1}"/>
                    </a:ext>
                  </a:extLst>
                </p14:cNvPr>
                <p14:cNvContentPartPr/>
                <p14:nvPr/>
              </p14:nvContentPartPr>
              <p14:xfrm>
                <a:off x="9848057" y="3881297"/>
                <a:ext cx="15120" cy="6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72E10F-BCD1-7E91-EE7E-FB1D81953CC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839057" y="3872657"/>
                  <a:ext cx="32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A9B8F2-5C7E-56C9-08BE-C490D0F0156B}"/>
                    </a:ext>
                  </a:extLst>
                </p14:cNvPr>
                <p14:cNvContentPartPr/>
                <p14:nvPr/>
              </p14:nvContentPartPr>
              <p14:xfrm>
                <a:off x="9598577" y="3905777"/>
                <a:ext cx="128880" cy="24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A9B8F2-5C7E-56C9-08BE-C490D0F0156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589937" y="3897137"/>
                  <a:ext cx="146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6044014-3715-3709-28FB-3DC5A6CC59BC}"/>
                    </a:ext>
                  </a:extLst>
                </p14:cNvPr>
                <p14:cNvContentPartPr/>
                <p14:nvPr/>
              </p14:nvContentPartPr>
              <p14:xfrm>
                <a:off x="9972617" y="3274697"/>
                <a:ext cx="326880" cy="109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6044014-3715-3709-28FB-3DC5A6CC59B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63617" y="3265697"/>
                  <a:ext cx="344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A42767-A4B1-E059-F05E-2D4E56FD7110}"/>
                    </a:ext>
                  </a:extLst>
                </p14:cNvPr>
                <p14:cNvContentPartPr/>
                <p14:nvPr/>
              </p14:nvContentPartPr>
              <p14:xfrm>
                <a:off x="9118697" y="3413657"/>
                <a:ext cx="356760" cy="341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A42767-A4B1-E059-F05E-2D4E56FD71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110057" y="3404657"/>
                  <a:ext cx="3744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E75C5A2-C6BC-7625-6903-ED6B13D23E6D}"/>
                    </a:ext>
                  </a:extLst>
                </p14:cNvPr>
                <p14:cNvContentPartPr/>
                <p14:nvPr/>
              </p14:nvContentPartPr>
              <p14:xfrm>
                <a:off x="8746457" y="3487457"/>
                <a:ext cx="334080" cy="212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E75C5A2-C6BC-7625-6903-ED6B13D23E6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37817" y="3478457"/>
                  <a:ext cx="351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D10372-D004-5954-2D82-8E0F24F8BAA5}"/>
                    </a:ext>
                  </a:extLst>
                </p14:cNvPr>
                <p14:cNvContentPartPr/>
                <p14:nvPr/>
              </p14:nvContentPartPr>
              <p14:xfrm>
                <a:off x="8832857" y="3237617"/>
                <a:ext cx="663840" cy="161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D10372-D004-5954-2D82-8E0F24F8BAA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24217" y="3228617"/>
                  <a:ext cx="681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5CB04BB-97C6-1A35-895C-6934A4B313B8}"/>
                    </a:ext>
                  </a:extLst>
                </p14:cNvPr>
                <p14:cNvContentPartPr/>
                <p14:nvPr/>
              </p14:nvContentPartPr>
              <p14:xfrm>
                <a:off x="8371697" y="3414737"/>
                <a:ext cx="331560" cy="315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5CB04BB-97C6-1A35-895C-6934A4B313B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62697" y="3406097"/>
                  <a:ext cx="3492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5A49B63-5E75-609D-96A9-251A42DA8C12}"/>
                    </a:ext>
                  </a:extLst>
                </p14:cNvPr>
                <p14:cNvContentPartPr/>
                <p14:nvPr/>
              </p14:nvContentPartPr>
              <p14:xfrm>
                <a:off x="8287817" y="3399977"/>
                <a:ext cx="232560" cy="208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5A49B63-5E75-609D-96A9-251A42DA8C1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78817" y="3391337"/>
                  <a:ext cx="250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2EA6B2-B96A-99C9-6B66-298246FCCFC2}"/>
                    </a:ext>
                  </a:extLst>
                </p14:cNvPr>
                <p14:cNvContentPartPr/>
                <p14:nvPr/>
              </p14:nvContentPartPr>
              <p14:xfrm>
                <a:off x="8239217" y="3732617"/>
                <a:ext cx="137880" cy="88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2EA6B2-B96A-99C9-6B66-298246FCCFC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30577" y="3723617"/>
                  <a:ext cx="15552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94C1B75-43B9-0CF7-2108-983064089B25}"/>
              </a:ext>
            </a:extLst>
          </p:cNvPr>
          <p:cNvGrpSpPr/>
          <p:nvPr/>
        </p:nvGrpSpPr>
        <p:grpSpPr>
          <a:xfrm>
            <a:off x="3998057" y="3005057"/>
            <a:ext cx="4157640" cy="702000"/>
            <a:chOff x="3998057" y="3005057"/>
            <a:chExt cx="4157640" cy="70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8CF1B80-287D-0577-975E-56FD84D1CD20}"/>
                    </a:ext>
                  </a:extLst>
                </p14:cNvPr>
                <p14:cNvContentPartPr/>
                <p14:nvPr/>
              </p14:nvContentPartPr>
              <p14:xfrm>
                <a:off x="7987577" y="3421217"/>
                <a:ext cx="168120" cy="116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8CF1B80-287D-0577-975E-56FD84D1CD2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78577" y="3412217"/>
                  <a:ext cx="185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395C399-45D3-11DB-2EB8-E2E39AF4643B}"/>
                    </a:ext>
                  </a:extLst>
                </p14:cNvPr>
                <p14:cNvContentPartPr/>
                <p14:nvPr/>
              </p14:nvContentPartPr>
              <p14:xfrm>
                <a:off x="8126537" y="3673937"/>
                <a:ext cx="17640" cy="33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395C399-45D3-11DB-2EB8-E2E39AF4643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117897" y="3665297"/>
                  <a:ext cx="35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DC6C9A4-F708-2C7C-4DEE-E5A4F0E84CD2}"/>
                    </a:ext>
                  </a:extLst>
                </p14:cNvPr>
                <p14:cNvContentPartPr/>
                <p14:nvPr/>
              </p14:nvContentPartPr>
              <p14:xfrm>
                <a:off x="7736657" y="3404297"/>
                <a:ext cx="141840" cy="143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DC6C9A4-F708-2C7C-4DEE-E5A4F0E84CD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27657" y="3395297"/>
                  <a:ext cx="159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C5AC0D2-76EF-B900-AC7E-2F0263F611F5}"/>
                    </a:ext>
                  </a:extLst>
                </p14:cNvPr>
                <p14:cNvContentPartPr/>
                <p14:nvPr/>
              </p14:nvContentPartPr>
              <p14:xfrm>
                <a:off x="7901897" y="3225017"/>
                <a:ext cx="3600" cy="11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C5AC0D2-76EF-B900-AC7E-2F0263F611F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93257" y="3216017"/>
                  <a:ext cx="21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B1EBF2-71F5-0111-1289-1250DA6A5251}"/>
                    </a:ext>
                  </a:extLst>
                </p14:cNvPr>
                <p14:cNvContentPartPr/>
                <p14:nvPr/>
              </p14:nvContentPartPr>
              <p14:xfrm>
                <a:off x="6927737" y="3269657"/>
                <a:ext cx="786960" cy="217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B1EBF2-71F5-0111-1289-1250DA6A525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919097" y="3261017"/>
                  <a:ext cx="804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5BA1006-FC79-DDE0-05A7-676C1C90BFBE}"/>
                    </a:ext>
                  </a:extLst>
                </p14:cNvPr>
                <p14:cNvContentPartPr/>
                <p14:nvPr/>
              </p14:nvContentPartPr>
              <p14:xfrm>
                <a:off x="7508777" y="3194417"/>
                <a:ext cx="74880" cy="40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5BA1006-FC79-DDE0-05A7-676C1C90BFB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99777" y="3185417"/>
                  <a:ext cx="92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B987E4-DFD0-E52D-8E98-9FEB40B22A78}"/>
                    </a:ext>
                  </a:extLst>
                </p14:cNvPr>
                <p14:cNvContentPartPr/>
                <p14:nvPr/>
              </p14:nvContentPartPr>
              <p14:xfrm>
                <a:off x="7170377" y="3234377"/>
                <a:ext cx="207720" cy="30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B987E4-DFD0-E52D-8E98-9FEB40B22A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161737" y="3225377"/>
                  <a:ext cx="225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7FDD297-A020-2AC9-C716-A88FF92E2B75}"/>
                    </a:ext>
                  </a:extLst>
                </p14:cNvPr>
                <p14:cNvContentPartPr/>
                <p14:nvPr/>
              </p14:nvContentPartPr>
              <p14:xfrm>
                <a:off x="6531017" y="3080297"/>
                <a:ext cx="327240" cy="353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7FDD297-A020-2AC9-C716-A88FF92E2B7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522017" y="3071297"/>
                  <a:ext cx="344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C63B914-397B-2B87-5C18-B1F117B7F0BA}"/>
                    </a:ext>
                  </a:extLst>
                </p14:cNvPr>
                <p14:cNvContentPartPr/>
                <p14:nvPr/>
              </p14:nvContentPartPr>
              <p14:xfrm>
                <a:off x="6730457" y="3556937"/>
                <a:ext cx="54000" cy="27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C63B914-397B-2B87-5C18-B1F117B7F0B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721457" y="3548297"/>
                  <a:ext cx="71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078B559-67C2-4EEE-B18C-0AFE4F5DF02F}"/>
                    </a:ext>
                  </a:extLst>
                </p14:cNvPr>
                <p14:cNvContentPartPr/>
                <p14:nvPr/>
              </p14:nvContentPartPr>
              <p14:xfrm>
                <a:off x="6360737" y="3599417"/>
                <a:ext cx="210240" cy="22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078B559-67C2-4EEE-B18C-0AFE4F5DF02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352097" y="3590417"/>
                  <a:ext cx="227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E2F6BBF-4268-D269-4587-EE546983031E}"/>
                    </a:ext>
                  </a:extLst>
                </p14:cNvPr>
                <p14:cNvContentPartPr/>
                <p14:nvPr/>
              </p14:nvContentPartPr>
              <p14:xfrm>
                <a:off x="6120617" y="3232577"/>
                <a:ext cx="204840" cy="191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E2F6BBF-4268-D269-4587-EE546983031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11617" y="3223937"/>
                  <a:ext cx="222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0F068C-C0EA-B00B-7C2E-FC4974633302}"/>
                    </a:ext>
                  </a:extLst>
                </p14:cNvPr>
                <p14:cNvContentPartPr/>
                <p14:nvPr/>
              </p14:nvContentPartPr>
              <p14:xfrm>
                <a:off x="5725337" y="3081017"/>
                <a:ext cx="306000" cy="254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0F068C-C0EA-B00B-7C2E-FC497463330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16337" y="3072017"/>
                  <a:ext cx="323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54CD3D-5D24-C7CB-1A98-915EDE59566A}"/>
                    </a:ext>
                  </a:extLst>
                </p14:cNvPr>
                <p14:cNvContentPartPr/>
                <p14:nvPr/>
              </p14:nvContentPartPr>
              <p14:xfrm>
                <a:off x="5778257" y="3591857"/>
                <a:ext cx="135360" cy="30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54CD3D-5D24-C7CB-1A98-915EDE59566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69617" y="3583217"/>
                  <a:ext cx="153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408CB0-0967-1ED0-62BF-23FCFFC30DDE}"/>
                    </a:ext>
                  </a:extLst>
                </p14:cNvPr>
                <p14:cNvContentPartPr/>
                <p14:nvPr/>
              </p14:nvContentPartPr>
              <p14:xfrm>
                <a:off x="5533817" y="3599417"/>
                <a:ext cx="122040" cy="28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408CB0-0967-1ED0-62BF-23FCFFC30DD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25177" y="3590417"/>
                  <a:ext cx="139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CF6EB26-F375-C24D-0E4B-B69AB7EC7B4B}"/>
                    </a:ext>
                  </a:extLst>
                </p14:cNvPr>
                <p14:cNvContentPartPr/>
                <p14:nvPr/>
              </p14:nvContentPartPr>
              <p14:xfrm>
                <a:off x="5300897" y="3160937"/>
                <a:ext cx="226440" cy="235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CF6EB26-F375-C24D-0E4B-B69AB7EC7B4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292257" y="3151937"/>
                  <a:ext cx="244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BFF6C8-61DD-DA1F-865F-696B5A45C561}"/>
                    </a:ext>
                  </a:extLst>
                </p14:cNvPr>
                <p14:cNvContentPartPr/>
                <p14:nvPr/>
              </p14:nvContentPartPr>
              <p14:xfrm>
                <a:off x="5259857" y="3248417"/>
                <a:ext cx="96480" cy="133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BFF6C8-61DD-DA1F-865F-696B5A45C56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51217" y="3239417"/>
                  <a:ext cx="114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79CA02B-DA50-CCD1-28BA-E71BA69BA17E}"/>
                    </a:ext>
                  </a:extLst>
                </p14:cNvPr>
                <p14:cNvContentPartPr/>
                <p14:nvPr/>
              </p14:nvContentPartPr>
              <p14:xfrm>
                <a:off x="4476857" y="3062657"/>
                <a:ext cx="758520" cy="317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9CA02B-DA50-CCD1-28BA-E71BA69BA17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68217" y="3053657"/>
                  <a:ext cx="776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28485C-9B19-9566-41B1-8522FD5649CB}"/>
                    </a:ext>
                  </a:extLst>
                </p14:cNvPr>
                <p14:cNvContentPartPr/>
                <p14:nvPr/>
              </p14:nvContentPartPr>
              <p14:xfrm>
                <a:off x="4198577" y="3277937"/>
                <a:ext cx="187200" cy="120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28485C-9B19-9566-41B1-8522FD5649C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189577" y="3268937"/>
                  <a:ext cx="204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6286FF2-BDB7-7308-6A8D-17C3F99F3AFC}"/>
                    </a:ext>
                  </a:extLst>
                </p14:cNvPr>
                <p14:cNvContentPartPr/>
                <p14:nvPr/>
              </p14:nvContentPartPr>
              <p14:xfrm>
                <a:off x="4405937" y="3005057"/>
                <a:ext cx="14040" cy="4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6286FF2-BDB7-7308-6A8D-17C3F99F3AF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396937" y="2996417"/>
                  <a:ext cx="31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477578A-C851-8EEA-12C0-3F8AFCBD7E2B}"/>
                    </a:ext>
                  </a:extLst>
                </p14:cNvPr>
                <p14:cNvContentPartPr/>
                <p14:nvPr/>
              </p14:nvContentPartPr>
              <p14:xfrm>
                <a:off x="3998057" y="3061577"/>
                <a:ext cx="311040" cy="397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477578A-C851-8EEA-12C0-3F8AFCBD7E2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89417" y="3052937"/>
                  <a:ext cx="32868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2EB9937-7D1A-37F7-C5D5-592C2BD63D38}"/>
              </a:ext>
            </a:extLst>
          </p:cNvPr>
          <p:cNvGrpSpPr/>
          <p:nvPr/>
        </p:nvGrpSpPr>
        <p:grpSpPr>
          <a:xfrm>
            <a:off x="11133257" y="4151657"/>
            <a:ext cx="662040" cy="332640"/>
            <a:chOff x="11133257" y="4151657"/>
            <a:chExt cx="66204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D8FF419-175D-7D85-CCB9-91C8D80EBD29}"/>
                    </a:ext>
                  </a:extLst>
                </p14:cNvPr>
                <p14:cNvContentPartPr/>
                <p14:nvPr/>
              </p14:nvContentPartPr>
              <p14:xfrm>
                <a:off x="11539697" y="4151657"/>
                <a:ext cx="255600" cy="332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D8FF419-175D-7D85-CCB9-91C8D80EBD2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530697" y="4142657"/>
                  <a:ext cx="2732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EB47288-3974-47E3-8A41-24335E0257B8}"/>
                    </a:ext>
                  </a:extLst>
                </p14:cNvPr>
                <p14:cNvContentPartPr/>
                <p14:nvPr/>
              </p14:nvContentPartPr>
              <p14:xfrm>
                <a:off x="11133257" y="4286297"/>
                <a:ext cx="313920" cy="28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EB47288-3974-47E3-8A41-24335E0257B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124257" y="4277657"/>
                  <a:ext cx="331560" cy="4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0A835E-EC3E-8DAA-B3FE-78BA1B2F7D69}"/>
              </a:ext>
            </a:extLst>
          </p:cNvPr>
          <p:cNvGrpSpPr/>
          <p:nvPr/>
        </p:nvGrpSpPr>
        <p:grpSpPr>
          <a:xfrm>
            <a:off x="5930551" y="450918"/>
            <a:ext cx="655560" cy="219960"/>
            <a:chOff x="5930551" y="450918"/>
            <a:chExt cx="65556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72D5B6-ABCA-619A-FCC3-52073BC5E777}"/>
                    </a:ext>
                  </a:extLst>
                </p14:cNvPr>
                <p14:cNvContentPartPr/>
                <p14:nvPr/>
              </p14:nvContentPartPr>
              <p14:xfrm>
                <a:off x="5930551" y="450918"/>
                <a:ext cx="333360" cy="19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72D5B6-ABCA-619A-FCC3-52073BC5E7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21551" y="441918"/>
                  <a:ext cx="351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000050-D38E-28CB-8C9A-F321229FD4DA}"/>
                    </a:ext>
                  </a:extLst>
                </p14:cNvPr>
                <p14:cNvContentPartPr/>
                <p14:nvPr/>
              </p14:nvContentPartPr>
              <p14:xfrm>
                <a:off x="6315751" y="487998"/>
                <a:ext cx="270360" cy="6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000050-D38E-28CB-8C9A-F321229FD4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06751" y="479358"/>
                  <a:ext cx="288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3B8F81-9CAE-2920-374A-1B66B870A577}"/>
                    </a:ext>
                  </a:extLst>
                </p14:cNvPr>
                <p14:cNvContentPartPr/>
                <p14:nvPr/>
              </p14:nvContentPartPr>
              <p14:xfrm>
                <a:off x="6462271" y="452358"/>
                <a:ext cx="64440" cy="21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3B8F81-9CAE-2920-374A-1B66B870A5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53631" y="443718"/>
                  <a:ext cx="820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AAA44A-24F1-ABD7-B51A-7273BA272921}"/>
              </a:ext>
            </a:extLst>
          </p:cNvPr>
          <p:cNvGrpSpPr/>
          <p:nvPr/>
        </p:nvGrpSpPr>
        <p:grpSpPr>
          <a:xfrm>
            <a:off x="144991" y="387558"/>
            <a:ext cx="5517000" cy="4217040"/>
            <a:chOff x="144991" y="387558"/>
            <a:chExt cx="5517000" cy="421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37EDF8-D432-E381-BB07-B415C4A71B13}"/>
                    </a:ext>
                  </a:extLst>
                </p14:cNvPr>
                <p14:cNvContentPartPr/>
                <p14:nvPr/>
              </p14:nvContentPartPr>
              <p14:xfrm>
                <a:off x="295831" y="473958"/>
                <a:ext cx="154440" cy="13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37EDF8-D432-E381-BB07-B415C4A71B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191" y="464958"/>
                  <a:ext cx="172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622338-AD27-7656-38A5-47372CBB536A}"/>
                    </a:ext>
                  </a:extLst>
                </p14:cNvPr>
                <p14:cNvContentPartPr/>
                <p14:nvPr/>
              </p14:nvContentPartPr>
              <p14:xfrm>
                <a:off x="490231" y="441558"/>
                <a:ext cx="85680" cy="9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622338-AD27-7656-38A5-47372CBB53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1231" y="432558"/>
                  <a:ext cx="103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51415A-A041-68AA-91FF-03666601E6B5}"/>
                    </a:ext>
                  </a:extLst>
                </p14:cNvPr>
                <p14:cNvContentPartPr/>
                <p14:nvPr/>
              </p14:nvContentPartPr>
              <p14:xfrm>
                <a:off x="200431" y="504558"/>
                <a:ext cx="61560" cy="175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51415A-A041-68AA-91FF-03666601E6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1431" y="495918"/>
                  <a:ext cx="79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666DC0-76DC-6A6F-1A21-D68C6FF8F3CE}"/>
                    </a:ext>
                  </a:extLst>
                </p14:cNvPr>
                <p14:cNvContentPartPr/>
                <p14:nvPr/>
              </p14:nvContentPartPr>
              <p14:xfrm>
                <a:off x="709471" y="387558"/>
                <a:ext cx="39600" cy="128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666DC0-76DC-6A6F-1A21-D68C6FF8F3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0471" y="378558"/>
                  <a:ext cx="57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37FC06-0B58-72C6-8D45-4A940E9FFFC3}"/>
                    </a:ext>
                  </a:extLst>
                </p14:cNvPr>
                <p14:cNvContentPartPr/>
                <p14:nvPr/>
              </p14:nvContentPartPr>
              <p14:xfrm>
                <a:off x="1092151" y="390798"/>
                <a:ext cx="4488480" cy="251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37FC06-0B58-72C6-8D45-4A940E9F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3511" y="381798"/>
                  <a:ext cx="4506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80E4C5-FA92-54F2-0786-FDED01B8F087}"/>
                    </a:ext>
                  </a:extLst>
                </p14:cNvPr>
                <p14:cNvContentPartPr/>
                <p14:nvPr/>
              </p14:nvContentPartPr>
              <p14:xfrm>
                <a:off x="5565151" y="582318"/>
                <a:ext cx="96840" cy="191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80E4C5-FA92-54F2-0786-FDED01B8F0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56151" y="573318"/>
                  <a:ext cx="114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1B93D4-FB95-E1A3-3150-024EC6790BC7}"/>
                    </a:ext>
                  </a:extLst>
                </p14:cNvPr>
                <p14:cNvContentPartPr/>
                <p14:nvPr/>
              </p14:nvContentPartPr>
              <p14:xfrm>
                <a:off x="144991" y="796878"/>
                <a:ext cx="837360" cy="376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1B93D4-FB95-E1A3-3150-024EC6790BC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6351" y="788238"/>
                  <a:ext cx="855000" cy="37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980185-4267-84F4-FEA6-8DEC76C2A77E}"/>
                    </a:ext>
                  </a:extLst>
                </p14:cNvPr>
                <p14:cNvContentPartPr/>
                <p14:nvPr/>
              </p14:nvContentPartPr>
              <p14:xfrm>
                <a:off x="147511" y="4397238"/>
                <a:ext cx="163800" cy="20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980185-4267-84F4-FEA6-8DEC76C2A7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8511" y="4388238"/>
                  <a:ext cx="181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0667E4-18CA-AEC3-5E1C-982DDC9A3DAB}"/>
                    </a:ext>
                  </a:extLst>
                </p14:cNvPr>
                <p14:cNvContentPartPr/>
                <p14:nvPr/>
              </p14:nvContentPartPr>
              <p14:xfrm>
                <a:off x="148951" y="1637478"/>
                <a:ext cx="333000" cy="49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0667E4-18CA-AEC3-5E1C-982DDC9A3DA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9951" y="1628478"/>
                  <a:ext cx="35064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D55192-2D18-9B77-0D10-FBC0102055F4}"/>
                    </a:ext>
                  </a:extLst>
                </p14:cNvPr>
                <p14:cNvContentPartPr/>
                <p14:nvPr/>
              </p14:nvContentPartPr>
              <p14:xfrm>
                <a:off x="542071" y="1815678"/>
                <a:ext cx="191160" cy="77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D55192-2D18-9B77-0D10-FBC0102055F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3431" y="1806678"/>
                  <a:ext cx="208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C043C8-EEAB-E1C4-0A2B-56F283D5E31B}"/>
                    </a:ext>
                  </a:extLst>
                </p14:cNvPr>
                <p14:cNvContentPartPr/>
                <p14:nvPr/>
              </p14:nvContentPartPr>
              <p14:xfrm>
                <a:off x="615871" y="1780758"/>
                <a:ext cx="17640" cy="240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C043C8-EEAB-E1C4-0A2B-56F283D5E31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7231" y="1771758"/>
                  <a:ext cx="3528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7B03C5E-6BEA-FCA4-A450-DB203A37404C}"/>
                  </a:ext>
                </a:extLst>
              </p14:cNvPr>
              <p14:cNvContentPartPr/>
              <p14:nvPr/>
            </p14:nvContentPartPr>
            <p14:xfrm>
              <a:off x="10064791" y="1086678"/>
              <a:ext cx="146160" cy="170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7B03C5E-6BEA-FCA4-A450-DB203A37404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55791" y="1077678"/>
                <a:ext cx="1638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8437748-7FF4-4455-789A-1058F0B1F050}"/>
                  </a:ext>
                </a:extLst>
              </p14:cNvPr>
              <p14:cNvContentPartPr/>
              <p14:nvPr/>
            </p14:nvContentPartPr>
            <p14:xfrm>
              <a:off x="9895231" y="1164798"/>
              <a:ext cx="167760" cy="105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8437748-7FF4-4455-789A-1058F0B1F05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86231" y="1155798"/>
                <a:ext cx="1854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6CE95DA-4142-CA12-3B33-C484A313D16A}"/>
                  </a:ext>
                </a:extLst>
              </p14:cNvPr>
              <p14:cNvContentPartPr/>
              <p14:nvPr/>
            </p14:nvContentPartPr>
            <p14:xfrm>
              <a:off x="9760591" y="1049598"/>
              <a:ext cx="102960" cy="158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6CE95DA-4142-CA12-3B33-C484A313D16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51591" y="1040958"/>
                <a:ext cx="1206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AB74695-5412-89D2-28A7-E8A1D51B5840}"/>
                  </a:ext>
                </a:extLst>
              </p14:cNvPr>
              <p14:cNvContentPartPr/>
              <p14:nvPr/>
            </p14:nvContentPartPr>
            <p14:xfrm>
              <a:off x="9741511" y="1324278"/>
              <a:ext cx="61560" cy="75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AB74695-5412-89D2-28A7-E8A1D51B584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732511" y="1315278"/>
                <a:ext cx="792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37B8C9-3EA2-5B64-94C8-5906405A7846}"/>
                  </a:ext>
                </a:extLst>
              </p14:cNvPr>
              <p14:cNvContentPartPr/>
              <p14:nvPr/>
            </p14:nvContentPartPr>
            <p14:xfrm>
              <a:off x="9261991" y="1143558"/>
              <a:ext cx="471240" cy="269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37B8C9-3EA2-5B64-94C8-5906405A784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252991" y="1134918"/>
                <a:ext cx="4888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DEB6855-EBEB-31B0-9B22-FB5238E29BFE}"/>
                  </a:ext>
                </a:extLst>
              </p14:cNvPr>
              <p14:cNvContentPartPr/>
              <p14:nvPr/>
            </p14:nvContentPartPr>
            <p14:xfrm>
              <a:off x="9367111" y="1458198"/>
              <a:ext cx="138240" cy="21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DEB6855-EBEB-31B0-9B22-FB5238E29BF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358471" y="1449558"/>
                <a:ext cx="155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DA0FCE-4258-9C81-531F-807E9A40E1A9}"/>
                  </a:ext>
                </a:extLst>
              </p14:cNvPr>
              <p14:cNvContentPartPr/>
              <p14:nvPr/>
            </p14:nvContentPartPr>
            <p14:xfrm>
              <a:off x="9543871" y="1030158"/>
              <a:ext cx="79560" cy="17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DA0FCE-4258-9C81-531F-807E9A40E1A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535231" y="1021518"/>
                <a:ext cx="97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63BFE2A-8436-50FD-A347-1C490F850D99}"/>
                  </a:ext>
                </a:extLst>
              </p14:cNvPr>
              <p14:cNvContentPartPr/>
              <p14:nvPr/>
            </p14:nvContentPartPr>
            <p14:xfrm>
              <a:off x="9083071" y="1047438"/>
              <a:ext cx="317160" cy="375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63BFE2A-8436-50FD-A347-1C490F850D9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074431" y="1038438"/>
                <a:ext cx="3348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2D294C2-F656-CE25-F078-DEEC69364F9C}"/>
                  </a:ext>
                </a:extLst>
              </p14:cNvPr>
              <p14:cNvContentPartPr/>
              <p14:nvPr/>
            </p14:nvContentPartPr>
            <p14:xfrm>
              <a:off x="9307711" y="1157958"/>
              <a:ext cx="32040" cy="35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2D294C2-F656-CE25-F078-DEEC69364F9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299071" y="1149318"/>
                <a:ext cx="49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2F2D628-334A-8A13-DE5D-966C17D7FE01}"/>
                  </a:ext>
                </a:extLst>
              </p14:cNvPr>
              <p14:cNvContentPartPr/>
              <p14:nvPr/>
            </p14:nvContentPartPr>
            <p14:xfrm>
              <a:off x="8561431" y="1129518"/>
              <a:ext cx="217080" cy="227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2F2D628-334A-8A13-DE5D-966C17D7FE0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552431" y="1120518"/>
                <a:ext cx="234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CBBE35-4C02-A42F-8F50-2D5ECDBC9535}"/>
                  </a:ext>
                </a:extLst>
              </p14:cNvPr>
              <p14:cNvContentPartPr/>
              <p14:nvPr/>
            </p14:nvContentPartPr>
            <p14:xfrm>
              <a:off x="8671231" y="1012518"/>
              <a:ext cx="140760" cy="28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CBBE35-4C02-A42F-8F50-2D5ECDBC953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662591" y="1003518"/>
                <a:ext cx="158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E53E5F0-A0F0-1610-CF35-47CC73BEE128}"/>
                  </a:ext>
                </a:extLst>
              </p14:cNvPr>
              <p14:cNvContentPartPr/>
              <p14:nvPr/>
            </p14:nvContentPartPr>
            <p14:xfrm>
              <a:off x="8845831" y="944118"/>
              <a:ext cx="399960" cy="140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E53E5F0-A0F0-1610-CF35-47CC73BEE12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36831" y="935118"/>
                <a:ext cx="4176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DAA2FA0-9902-3F69-AC5D-20F3F91C1DA0}"/>
                  </a:ext>
                </a:extLst>
              </p14:cNvPr>
              <p14:cNvContentPartPr/>
              <p14:nvPr/>
            </p14:nvContentPartPr>
            <p14:xfrm>
              <a:off x="8319151" y="1112238"/>
              <a:ext cx="254160" cy="282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DAA2FA0-9902-3F69-AC5D-20F3F91C1DA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310151" y="1103238"/>
                <a:ext cx="2718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B9359B1-C8E7-213A-B92D-97958048EB4F}"/>
                  </a:ext>
                </a:extLst>
              </p14:cNvPr>
              <p14:cNvContentPartPr/>
              <p14:nvPr/>
            </p14:nvContentPartPr>
            <p14:xfrm>
              <a:off x="8374951" y="1420398"/>
              <a:ext cx="23400" cy="98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B9359B1-C8E7-213A-B92D-97958048EB4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65951" y="1411758"/>
                <a:ext cx="410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77B3043-309E-DF57-802A-5BD3611E527A}"/>
                  </a:ext>
                </a:extLst>
              </p14:cNvPr>
              <p14:cNvContentPartPr/>
              <p14:nvPr/>
            </p14:nvContentPartPr>
            <p14:xfrm>
              <a:off x="8423911" y="1020438"/>
              <a:ext cx="30240" cy="23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77B3043-309E-DF57-802A-5BD3611E527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415271" y="1011438"/>
                <a:ext cx="47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F4607B9-D00B-3B08-B60D-AD52F5EC1886}"/>
                  </a:ext>
                </a:extLst>
              </p14:cNvPr>
              <p14:cNvContentPartPr/>
              <p14:nvPr/>
            </p14:nvContentPartPr>
            <p14:xfrm>
              <a:off x="8087311" y="1123038"/>
              <a:ext cx="195120" cy="235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F4607B9-D00B-3B08-B60D-AD52F5EC188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078311" y="1114038"/>
                <a:ext cx="21276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9906F159-5B3C-09AF-8B25-685E3F36C26E}"/>
              </a:ext>
            </a:extLst>
          </p:cNvPr>
          <p:cNvGrpSpPr/>
          <p:nvPr/>
        </p:nvGrpSpPr>
        <p:grpSpPr>
          <a:xfrm>
            <a:off x="6178231" y="1235718"/>
            <a:ext cx="1303200" cy="435600"/>
            <a:chOff x="6178231" y="1235718"/>
            <a:chExt cx="1303200" cy="4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9149B9-9D56-30CF-D79A-5E88517E08F8}"/>
                    </a:ext>
                  </a:extLst>
                </p14:cNvPr>
                <p14:cNvContentPartPr/>
                <p14:nvPr/>
              </p14:nvContentPartPr>
              <p14:xfrm>
                <a:off x="6203071" y="1283598"/>
                <a:ext cx="24840" cy="304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9149B9-9D56-30CF-D79A-5E88517E08F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94431" y="1274598"/>
                  <a:ext cx="424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BF20EE-BF93-CD3B-E7C3-BE2E890088A4}"/>
                    </a:ext>
                  </a:extLst>
                </p14:cNvPr>
                <p14:cNvContentPartPr/>
                <p14:nvPr/>
              </p14:nvContentPartPr>
              <p14:xfrm>
                <a:off x="6178231" y="1267398"/>
                <a:ext cx="151920" cy="14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BF20EE-BF93-CD3B-E7C3-BE2E890088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69231" y="1258758"/>
                  <a:ext cx="169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D63533-0AA7-A63C-07C8-A2A20D77B41D}"/>
                    </a:ext>
                  </a:extLst>
                </p14:cNvPr>
                <p14:cNvContentPartPr/>
                <p14:nvPr/>
              </p14:nvContentPartPr>
              <p14:xfrm>
                <a:off x="6327631" y="1235718"/>
                <a:ext cx="239400" cy="37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D63533-0AA7-A63C-07C8-A2A20D77B41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18991" y="1227078"/>
                  <a:ext cx="2570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DB1A592-F607-7803-AA7D-13E2E624EB3E}"/>
                    </a:ext>
                  </a:extLst>
                </p14:cNvPr>
                <p14:cNvContentPartPr/>
                <p14:nvPr/>
              </p14:nvContentPartPr>
              <p14:xfrm>
                <a:off x="6639391" y="1254438"/>
                <a:ext cx="175320" cy="416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DB1A592-F607-7803-AA7D-13E2E624EB3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30391" y="1245438"/>
                  <a:ext cx="1929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28E8A9-0CFF-E582-A1BB-16A35893F8C4}"/>
                    </a:ext>
                  </a:extLst>
                </p14:cNvPr>
                <p14:cNvContentPartPr/>
                <p14:nvPr/>
              </p14:nvContentPartPr>
              <p14:xfrm>
                <a:off x="6908311" y="1277478"/>
                <a:ext cx="190800" cy="140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28E8A9-0CFF-E582-A1BB-16A35893F8C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99671" y="1268838"/>
                  <a:ext cx="208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FD2190B-ACF4-ED85-B0A9-C6EC1017CBD8}"/>
                    </a:ext>
                  </a:extLst>
                </p14:cNvPr>
                <p14:cNvContentPartPr/>
                <p14:nvPr/>
              </p14:nvContentPartPr>
              <p14:xfrm>
                <a:off x="7132951" y="1288638"/>
                <a:ext cx="167400" cy="174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FD2190B-ACF4-ED85-B0A9-C6EC1017CBD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24311" y="1279638"/>
                  <a:ext cx="185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204B720-8981-0A19-A4DD-B26158C04FD9}"/>
                    </a:ext>
                  </a:extLst>
                </p14:cNvPr>
                <p14:cNvContentPartPr/>
                <p14:nvPr/>
              </p14:nvContentPartPr>
              <p14:xfrm>
                <a:off x="7356871" y="1343358"/>
                <a:ext cx="124560" cy="190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204B720-8981-0A19-A4DD-B26158C04FD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8231" y="1334718"/>
                  <a:ext cx="1422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56FC8EA-66BC-F85A-6F13-B6E4857E6F22}"/>
              </a:ext>
            </a:extLst>
          </p:cNvPr>
          <p:cNvGrpSpPr/>
          <p:nvPr/>
        </p:nvGrpSpPr>
        <p:grpSpPr>
          <a:xfrm>
            <a:off x="6799231" y="2197278"/>
            <a:ext cx="2172960" cy="570960"/>
            <a:chOff x="6799231" y="2197278"/>
            <a:chExt cx="217296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B5F9F8-7C08-5437-B443-5C6CE689263D}"/>
                    </a:ext>
                  </a:extLst>
                </p14:cNvPr>
                <p14:cNvContentPartPr/>
                <p14:nvPr/>
              </p14:nvContentPartPr>
              <p14:xfrm>
                <a:off x="6799231" y="2197278"/>
                <a:ext cx="299160" cy="358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B5F9F8-7C08-5437-B443-5C6CE68926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90231" y="2188278"/>
                  <a:ext cx="3168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74C368-0FEC-6E65-B38E-8C7C76903694}"/>
                    </a:ext>
                  </a:extLst>
                </p14:cNvPr>
                <p14:cNvContentPartPr/>
                <p14:nvPr/>
              </p14:nvContentPartPr>
              <p14:xfrm>
                <a:off x="7181191" y="2380518"/>
                <a:ext cx="404640" cy="83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74C368-0FEC-6E65-B38E-8C7C7690369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72551" y="2371878"/>
                  <a:ext cx="422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824D7B4-FC95-ED06-E0E4-390A3CC95A82}"/>
                    </a:ext>
                  </a:extLst>
                </p14:cNvPr>
                <p14:cNvContentPartPr/>
                <p14:nvPr/>
              </p14:nvContentPartPr>
              <p14:xfrm>
                <a:off x="7530031" y="2333718"/>
                <a:ext cx="131040" cy="217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824D7B4-FC95-ED06-E0E4-390A3CC95A8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521031" y="2324718"/>
                  <a:ext cx="148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214022A-CDCA-8737-A065-ABC3D9965F78}"/>
                    </a:ext>
                  </a:extLst>
                </p14:cNvPr>
                <p14:cNvContentPartPr/>
                <p14:nvPr/>
              </p14:nvContentPartPr>
              <p14:xfrm>
                <a:off x="7776631" y="2278998"/>
                <a:ext cx="235800" cy="489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214022A-CDCA-8737-A065-ABC3D9965F7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67631" y="2269998"/>
                  <a:ext cx="2534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1471E26-3774-4444-CA2A-716BD9F48EBC}"/>
                    </a:ext>
                  </a:extLst>
                </p14:cNvPr>
                <p14:cNvContentPartPr/>
                <p14:nvPr/>
              </p14:nvContentPartPr>
              <p14:xfrm>
                <a:off x="8134111" y="2247678"/>
                <a:ext cx="220680" cy="220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1471E26-3774-4444-CA2A-716BD9F48EB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25111" y="2239038"/>
                  <a:ext cx="238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DA091F-74ED-CBC7-AA3C-042ACB92AD87}"/>
                    </a:ext>
                  </a:extLst>
                </p14:cNvPr>
                <p14:cNvContentPartPr/>
                <p14:nvPr/>
              </p14:nvContentPartPr>
              <p14:xfrm>
                <a:off x="8343271" y="2276478"/>
                <a:ext cx="187200" cy="220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DA091F-74ED-CBC7-AA3C-042ACB92AD8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34631" y="2267838"/>
                  <a:ext cx="204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01D7D96-D1D2-AD6C-A151-981F19CF210D}"/>
                    </a:ext>
                  </a:extLst>
                </p14:cNvPr>
                <p14:cNvContentPartPr/>
                <p14:nvPr/>
              </p14:nvContentPartPr>
              <p14:xfrm>
                <a:off x="8615071" y="2234358"/>
                <a:ext cx="153000" cy="281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01D7D96-D1D2-AD6C-A151-981F19CF210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06071" y="2225358"/>
                  <a:ext cx="170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E759E4-A360-5909-B82F-F3E210E3661D}"/>
                    </a:ext>
                  </a:extLst>
                </p14:cNvPr>
                <p14:cNvContentPartPr/>
                <p14:nvPr/>
              </p14:nvContentPartPr>
              <p14:xfrm>
                <a:off x="8713711" y="2319318"/>
                <a:ext cx="258480" cy="190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E759E4-A360-5909-B82F-F3E210E3661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04711" y="2310318"/>
                  <a:ext cx="27612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5243430-45E9-9761-3CC6-9305D64DF02F}"/>
              </a:ext>
            </a:extLst>
          </p:cNvPr>
          <p:cNvGrpSpPr/>
          <p:nvPr/>
        </p:nvGrpSpPr>
        <p:grpSpPr>
          <a:xfrm>
            <a:off x="9587791" y="2131398"/>
            <a:ext cx="1884960" cy="629640"/>
            <a:chOff x="9587791" y="2131398"/>
            <a:chExt cx="188496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1E54D73-143F-643F-9C95-83C4EC35DDDC}"/>
                    </a:ext>
                  </a:extLst>
                </p14:cNvPr>
                <p14:cNvContentPartPr/>
                <p14:nvPr/>
              </p14:nvContentPartPr>
              <p14:xfrm>
                <a:off x="9587791" y="2196198"/>
                <a:ext cx="280080" cy="467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1E54D73-143F-643F-9C95-83C4EC35DDD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78791" y="2187198"/>
                  <a:ext cx="297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367F20E-F782-0860-0B7B-0211AA1E494E}"/>
                    </a:ext>
                  </a:extLst>
                </p14:cNvPr>
                <p14:cNvContentPartPr/>
                <p14:nvPr/>
              </p14:nvContentPartPr>
              <p14:xfrm>
                <a:off x="9743671" y="2131398"/>
                <a:ext cx="180720" cy="252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367F20E-F782-0860-0B7B-0211AA1E494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34671" y="2122398"/>
                  <a:ext cx="198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48D7FDB-0714-1226-9E47-624E6994FBB8}"/>
                    </a:ext>
                  </a:extLst>
                </p14:cNvPr>
                <p14:cNvContentPartPr/>
                <p14:nvPr/>
              </p14:nvContentPartPr>
              <p14:xfrm>
                <a:off x="10032391" y="2423718"/>
                <a:ext cx="267480" cy="21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48D7FDB-0714-1226-9E47-624E6994FBB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23391" y="2415078"/>
                  <a:ext cx="285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8B1ED5-7521-163F-5833-B53C5BF1668D}"/>
                    </a:ext>
                  </a:extLst>
                </p14:cNvPr>
                <p14:cNvContentPartPr/>
                <p14:nvPr/>
              </p14:nvContentPartPr>
              <p14:xfrm>
                <a:off x="10219231" y="2283678"/>
                <a:ext cx="226440" cy="397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8B1ED5-7521-163F-5833-B53C5BF166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10591" y="2275038"/>
                  <a:ext cx="2440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9487E8D-F3D1-916B-FC9D-8199A3599157}"/>
                    </a:ext>
                  </a:extLst>
                </p14:cNvPr>
                <p14:cNvContentPartPr/>
                <p14:nvPr/>
              </p14:nvContentPartPr>
              <p14:xfrm>
                <a:off x="10530271" y="2221398"/>
                <a:ext cx="117360" cy="364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9487E8D-F3D1-916B-FC9D-8199A359915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21631" y="2212398"/>
                  <a:ext cx="1350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1CDD7A-54A7-C587-C031-A1C5DF29B6E1}"/>
                    </a:ext>
                  </a:extLst>
                </p14:cNvPr>
                <p14:cNvContentPartPr/>
                <p14:nvPr/>
              </p14:nvContentPartPr>
              <p14:xfrm>
                <a:off x="10431991" y="2366838"/>
                <a:ext cx="344880" cy="302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1CDD7A-54A7-C587-C031-A1C5DF29B6E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423351" y="2358198"/>
                  <a:ext cx="362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2A85DC4-3443-C20F-EE38-FDCAA41D9D95}"/>
                    </a:ext>
                  </a:extLst>
                </p14:cNvPr>
                <p14:cNvContentPartPr/>
                <p14:nvPr/>
              </p14:nvContentPartPr>
              <p14:xfrm>
                <a:off x="10808911" y="2203758"/>
                <a:ext cx="89280" cy="448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2A85DC4-3443-C20F-EE38-FDCAA41D9D9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00271" y="2195118"/>
                  <a:ext cx="106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9AFDB14-2F08-9EB4-3967-AAA4FD049405}"/>
                    </a:ext>
                  </a:extLst>
                </p14:cNvPr>
                <p14:cNvContentPartPr/>
                <p14:nvPr/>
              </p14:nvContentPartPr>
              <p14:xfrm>
                <a:off x="10965151" y="2379438"/>
                <a:ext cx="372960" cy="252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9AFDB14-2F08-9EB4-3967-AAA4FD04940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56151" y="2370438"/>
                  <a:ext cx="3906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3C731E-FCF1-ABBF-62B3-B2DADA8E77DF}"/>
                    </a:ext>
                  </a:extLst>
                </p14:cNvPr>
                <p14:cNvContentPartPr/>
                <p14:nvPr/>
              </p14:nvContentPartPr>
              <p14:xfrm>
                <a:off x="11340991" y="2430558"/>
                <a:ext cx="131760" cy="330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3C731E-FCF1-ABBF-62B3-B2DADA8E77D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331991" y="2421918"/>
                  <a:ext cx="14940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5BD0218-A918-886F-8061-82225270AA39}"/>
              </a:ext>
            </a:extLst>
          </p:cNvPr>
          <p:cNvGrpSpPr/>
          <p:nvPr/>
        </p:nvGrpSpPr>
        <p:grpSpPr>
          <a:xfrm>
            <a:off x="1365391" y="1976958"/>
            <a:ext cx="4902480" cy="1145520"/>
            <a:chOff x="1365391" y="1976958"/>
            <a:chExt cx="4902480" cy="11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9F53107-3712-7B4B-994C-5641C710A1E7}"/>
                    </a:ext>
                  </a:extLst>
                </p14:cNvPr>
                <p14:cNvContentPartPr/>
                <p14:nvPr/>
              </p14:nvContentPartPr>
              <p14:xfrm>
                <a:off x="1686511" y="2071278"/>
                <a:ext cx="242640" cy="376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9F53107-3712-7B4B-994C-5641C710A1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677511" y="2062278"/>
                  <a:ext cx="2602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E2F8700-4830-7D54-945F-56CDF792F408}"/>
                    </a:ext>
                  </a:extLst>
                </p14:cNvPr>
                <p14:cNvContentPartPr/>
                <p14:nvPr/>
              </p14:nvContentPartPr>
              <p14:xfrm>
                <a:off x="1880191" y="2133198"/>
                <a:ext cx="288000" cy="224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E2F8700-4830-7D54-945F-56CDF792F40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871191" y="2124558"/>
                  <a:ext cx="305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9867C05-48B9-52F7-7888-B2274130BFE5}"/>
                    </a:ext>
                  </a:extLst>
                </p14:cNvPr>
                <p14:cNvContentPartPr/>
                <p14:nvPr/>
              </p14:nvContentPartPr>
              <p14:xfrm>
                <a:off x="2129671" y="1976958"/>
                <a:ext cx="78840" cy="466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9867C05-48B9-52F7-7888-B2274130BFE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121031" y="1967958"/>
                  <a:ext cx="964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FCFDCC-3E10-2916-D4C1-3AB2504EF50F}"/>
                    </a:ext>
                  </a:extLst>
                </p14:cNvPr>
                <p14:cNvContentPartPr/>
                <p14:nvPr/>
              </p14:nvContentPartPr>
              <p14:xfrm>
                <a:off x="2178631" y="2188998"/>
                <a:ext cx="232200" cy="178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FCFDCC-3E10-2916-D4C1-3AB2504EF50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69991" y="2179998"/>
                  <a:ext cx="249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77FFA4-2530-8F3F-05CC-4367E0794984}"/>
                    </a:ext>
                  </a:extLst>
                </p14:cNvPr>
                <p14:cNvContentPartPr/>
                <p14:nvPr/>
              </p14:nvContentPartPr>
              <p14:xfrm>
                <a:off x="2419831" y="2161638"/>
                <a:ext cx="223200" cy="239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77FFA4-2530-8F3F-05CC-4367E079498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411191" y="2152998"/>
                  <a:ext cx="240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3FE1936-0EC9-28E7-8985-BF64C9783DAD}"/>
                    </a:ext>
                  </a:extLst>
                </p14:cNvPr>
                <p14:cNvContentPartPr/>
                <p14:nvPr/>
              </p14:nvContentPartPr>
              <p14:xfrm>
                <a:off x="2866231" y="2376918"/>
                <a:ext cx="1193760" cy="60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3FE1936-0EC9-28E7-8985-BF64C9783DA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57231" y="2368278"/>
                  <a:ext cx="1211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E00859-7E7D-F974-AB06-B266DD25E475}"/>
                    </a:ext>
                  </a:extLst>
                </p14:cNvPr>
                <p14:cNvContentPartPr/>
                <p14:nvPr/>
              </p14:nvContentPartPr>
              <p14:xfrm>
                <a:off x="3965671" y="2295918"/>
                <a:ext cx="158760" cy="234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E00859-7E7D-F974-AB06-B266DD25E47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56671" y="2286918"/>
                  <a:ext cx="176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C79F1DD-4228-6F91-1D06-C447A5EAAA94}"/>
                    </a:ext>
                  </a:extLst>
                </p14:cNvPr>
                <p14:cNvContentPartPr/>
                <p14:nvPr/>
              </p14:nvContentPartPr>
              <p14:xfrm>
                <a:off x="4363471" y="2209158"/>
                <a:ext cx="48960" cy="419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C79F1DD-4228-6F91-1D06-C447A5EAAA9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354471" y="2200158"/>
                  <a:ext cx="666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EE35F86-E383-B281-809A-EC0FDEBBDD53}"/>
                    </a:ext>
                  </a:extLst>
                </p14:cNvPr>
                <p14:cNvContentPartPr/>
                <p14:nvPr/>
              </p14:nvContentPartPr>
              <p14:xfrm>
                <a:off x="4445191" y="2141118"/>
                <a:ext cx="180000" cy="527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EE35F86-E383-B281-809A-EC0FDEBBDD5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36551" y="2132118"/>
                  <a:ext cx="1976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A0907C8-65E8-1CA2-991A-FC4297438110}"/>
                    </a:ext>
                  </a:extLst>
                </p14:cNvPr>
                <p14:cNvContentPartPr/>
                <p14:nvPr/>
              </p14:nvContentPartPr>
              <p14:xfrm>
                <a:off x="4715191" y="2447118"/>
                <a:ext cx="560520" cy="43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A0907C8-65E8-1CA2-991A-FC429743811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706551" y="2438118"/>
                  <a:ext cx="578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0F9EB8E-DAAB-89FE-9465-95BF62F17585}"/>
                    </a:ext>
                  </a:extLst>
                </p14:cNvPr>
                <p14:cNvContentPartPr/>
                <p14:nvPr/>
              </p14:nvContentPartPr>
              <p14:xfrm>
                <a:off x="5236471" y="2314998"/>
                <a:ext cx="188640" cy="33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0F9EB8E-DAAB-89FE-9465-95BF62F1758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227831" y="2306358"/>
                  <a:ext cx="2062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1BC7A80-0CF3-8FC2-BD85-D26E6E3438F6}"/>
                    </a:ext>
                  </a:extLst>
                </p14:cNvPr>
                <p14:cNvContentPartPr/>
                <p14:nvPr/>
              </p14:nvContentPartPr>
              <p14:xfrm>
                <a:off x="5517991" y="2285838"/>
                <a:ext cx="32760" cy="352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1BC7A80-0CF3-8FC2-BD85-D26E6E3438F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509351" y="2276838"/>
                  <a:ext cx="504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28412A-F1AC-D42C-C583-833E47662E0A}"/>
                    </a:ext>
                  </a:extLst>
                </p14:cNvPr>
                <p14:cNvContentPartPr/>
                <p14:nvPr/>
              </p14:nvContentPartPr>
              <p14:xfrm>
                <a:off x="5525911" y="2253438"/>
                <a:ext cx="128160" cy="280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28412A-F1AC-D42C-C583-833E47662E0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17271" y="2244798"/>
                  <a:ext cx="145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C22B9AB-63E5-2CA3-F6B4-2A81AD7490ED}"/>
                    </a:ext>
                  </a:extLst>
                </p14:cNvPr>
                <p14:cNvContentPartPr/>
                <p14:nvPr/>
              </p14:nvContentPartPr>
              <p14:xfrm>
                <a:off x="5690791" y="2383398"/>
                <a:ext cx="267840" cy="180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C22B9AB-63E5-2CA3-F6B4-2A81AD7490E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682151" y="2374758"/>
                  <a:ext cx="285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0C3297E-520D-99F0-D1A2-F986FEFA61A7}"/>
                    </a:ext>
                  </a:extLst>
                </p14:cNvPr>
                <p14:cNvContentPartPr/>
                <p14:nvPr/>
              </p14:nvContentPartPr>
              <p14:xfrm>
                <a:off x="5957911" y="2163438"/>
                <a:ext cx="309960" cy="424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0C3297E-520D-99F0-D1A2-F986FEFA61A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948911" y="2154438"/>
                  <a:ext cx="3276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4C00152-EFA1-0925-A690-4F9EB3987DDC}"/>
                    </a:ext>
                  </a:extLst>
                </p14:cNvPr>
                <p14:cNvContentPartPr/>
                <p14:nvPr/>
              </p14:nvContentPartPr>
              <p14:xfrm>
                <a:off x="1656631" y="2711718"/>
                <a:ext cx="236520" cy="217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4C00152-EFA1-0925-A690-4F9EB3987DD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47991" y="2702718"/>
                  <a:ext cx="254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8FFDCBE-988C-0196-561B-14BC03193262}"/>
                    </a:ext>
                  </a:extLst>
                </p14:cNvPr>
                <p14:cNvContentPartPr/>
                <p14:nvPr/>
              </p14:nvContentPartPr>
              <p14:xfrm>
                <a:off x="1691551" y="2597598"/>
                <a:ext cx="85680" cy="68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8FFDCBE-988C-0196-561B-14BC0319326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82551" y="2588598"/>
                  <a:ext cx="103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ED72ABE-0692-E821-6854-001BA8ED6FF2}"/>
                    </a:ext>
                  </a:extLst>
                </p14:cNvPr>
                <p14:cNvContentPartPr/>
                <p14:nvPr/>
              </p14:nvContentPartPr>
              <p14:xfrm>
                <a:off x="1408231" y="2603718"/>
                <a:ext cx="191160" cy="518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ED72ABE-0692-E821-6854-001BA8ED6FF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99591" y="2594718"/>
                  <a:ext cx="2088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FB3789-248F-F037-A9B6-AF4A76730031}"/>
                    </a:ext>
                  </a:extLst>
                </p14:cNvPr>
                <p14:cNvContentPartPr/>
                <p14:nvPr/>
              </p14:nvContentPartPr>
              <p14:xfrm>
                <a:off x="1365391" y="2844198"/>
                <a:ext cx="8280" cy="44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FB3789-248F-F037-A9B6-AF4A7673003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356391" y="2835558"/>
                  <a:ext cx="2592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64C3C3A-108D-27BC-562D-C1587C9C17BA}"/>
                  </a:ext>
                </a:extLst>
              </p14:cNvPr>
              <p14:cNvContentPartPr/>
              <p14:nvPr/>
            </p14:nvContentPartPr>
            <p14:xfrm>
              <a:off x="6333031" y="620838"/>
              <a:ext cx="314640" cy="319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64C3C3A-108D-27BC-562D-C1587C9C17B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324391" y="611838"/>
                <a:ext cx="33228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0161A47-FB2E-2036-AB88-DF1F40AD32FB}"/>
              </a:ext>
            </a:extLst>
          </p:cNvPr>
          <p:cNvGrpSpPr/>
          <p:nvPr/>
        </p:nvGrpSpPr>
        <p:grpSpPr>
          <a:xfrm>
            <a:off x="4026151" y="2815758"/>
            <a:ext cx="1314720" cy="457200"/>
            <a:chOff x="4026151" y="2815758"/>
            <a:chExt cx="131472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A6AAC4B-C110-3C78-F253-5E9BAB087116}"/>
                    </a:ext>
                  </a:extLst>
                </p14:cNvPr>
                <p14:cNvContentPartPr/>
                <p14:nvPr/>
              </p14:nvContentPartPr>
              <p14:xfrm>
                <a:off x="4026151" y="2886318"/>
                <a:ext cx="112680" cy="144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A6AAC4B-C110-3C78-F253-5E9BAB08711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17511" y="2877318"/>
                  <a:ext cx="13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83D69D-C96A-2881-7AF5-1A92BDAD0995}"/>
                    </a:ext>
                  </a:extLst>
                </p14:cNvPr>
                <p14:cNvContentPartPr/>
                <p14:nvPr/>
              </p14:nvContentPartPr>
              <p14:xfrm>
                <a:off x="4332511" y="2939238"/>
                <a:ext cx="153360" cy="35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83D69D-C96A-2881-7AF5-1A92BDAD099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23871" y="2930238"/>
                  <a:ext cx="171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F16C64F-F8DC-865F-D677-1A18C1A3E75B}"/>
                    </a:ext>
                  </a:extLst>
                </p14:cNvPr>
                <p14:cNvContentPartPr/>
                <p14:nvPr/>
              </p14:nvContentPartPr>
              <p14:xfrm>
                <a:off x="4646431" y="2848878"/>
                <a:ext cx="189720" cy="206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F16C64F-F8DC-865F-D677-1A18C1A3E75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637431" y="2839878"/>
                  <a:ext cx="207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C0B5A96-CCCB-9507-B892-A3F79B6AB46A}"/>
                    </a:ext>
                  </a:extLst>
                </p14:cNvPr>
                <p14:cNvContentPartPr/>
                <p14:nvPr/>
              </p14:nvContentPartPr>
              <p14:xfrm>
                <a:off x="4902391" y="2815758"/>
                <a:ext cx="214200" cy="385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C0B5A96-CCCB-9507-B892-A3F79B6AB46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93751" y="2807118"/>
                  <a:ext cx="2318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F078FEB-2451-7F9F-B2D5-0AFB217DA54C}"/>
                    </a:ext>
                  </a:extLst>
                </p14:cNvPr>
                <p14:cNvContentPartPr/>
                <p14:nvPr/>
              </p14:nvContentPartPr>
              <p14:xfrm>
                <a:off x="5144311" y="2831958"/>
                <a:ext cx="196560" cy="441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F078FEB-2451-7F9F-B2D5-0AFB217DA54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135311" y="2823318"/>
                  <a:ext cx="214200" cy="45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20D8DD9-ACA3-7FC5-59BB-F5383A06C1E5}"/>
              </a:ext>
            </a:extLst>
          </p:cNvPr>
          <p:cNvGrpSpPr/>
          <p:nvPr/>
        </p:nvGrpSpPr>
        <p:grpSpPr>
          <a:xfrm>
            <a:off x="7042591" y="2978838"/>
            <a:ext cx="1266840" cy="402840"/>
            <a:chOff x="7042591" y="2978838"/>
            <a:chExt cx="126684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EF67FE5-B36E-91F5-FE80-EA5CFB82FE73}"/>
                    </a:ext>
                  </a:extLst>
                </p14:cNvPr>
                <p14:cNvContentPartPr/>
                <p14:nvPr/>
              </p14:nvContentPartPr>
              <p14:xfrm>
                <a:off x="7042591" y="3024198"/>
                <a:ext cx="114840" cy="109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EF67FE5-B36E-91F5-FE80-EA5CFB82FE7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33591" y="3015198"/>
                  <a:ext cx="132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D99CE9-CD3C-4E36-1D32-AC27D2F367FA}"/>
                    </a:ext>
                  </a:extLst>
                </p14:cNvPr>
                <p14:cNvContentPartPr/>
                <p14:nvPr/>
              </p14:nvContentPartPr>
              <p14:xfrm>
                <a:off x="7288831" y="3152358"/>
                <a:ext cx="156960" cy="11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D99CE9-CD3C-4E36-1D32-AC27D2F367F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80191" y="3143718"/>
                  <a:ext cx="174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33F90E-8549-34BF-2186-862F7D0F2514}"/>
                    </a:ext>
                  </a:extLst>
                </p14:cNvPr>
                <p14:cNvContentPartPr/>
                <p14:nvPr/>
              </p14:nvContentPartPr>
              <p14:xfrm>
                <a:off x="7620031" y="3029958"/>
                <a:ext cx="169560" cy="184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33F90E-8549-34BF-2186-862F7D0F251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611031" y="3020958"/>
                  <a:ext cx="187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B1001EF-366B-B140-91EE-8F2CDFF20F9D}"/>
                    </a:ext>
                  </a:extLst>
                </p14:cNvPr>
                <p14:cNvContentPartPr/>
                <p14:nvPr/>
              </p14:nvContentPartPr>
              <p14:xfrm>
                <a:off x="7888231" y="3031758"/>
                <a:ext cx="154440" cy="248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B1001EF-366B-B140-91EE-8F2CDFF20F9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879231" y="3023118"/>
                  <a:ext cx="172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1A873E7-1D7D-3501-BAE4-56CE887A5F45}"/>
                    </a:ext>
                  </a:extLst>
                </p14:cNvPr>
                <p14:cNvContentPartPr/>
                <p14:nvPr/>
              </p14:nvContentPartPr>
              <p14:xfrm>
                <a:off x="8064991" y="2978838"/>
                <a:ext cx="244440" cy="402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1A873E7-1D7D-3501-BAE4-56CE887A5F4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055991" y="2970198"/>
                  <a:ext cx="26208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F72B87B-9EC4-F460-7CED-C4F39275A13A}"/>
              </a:ext>
            </a:extLst>
          </p:cNvPr>
          <p:cNvGrpSpPr/>
          <p:nvPr/>
        </p:nvGrpSpPr>
        <p:grpSpPr>
          <a:xfrm>
            <a:off x="9762031" y="3177558"/>
            <a:ext cx="1385640" cy="475200"/>
            <a:chOff x="9762031" y="3177558"/>
            <a:chExt cx="1385640" cy="4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2E33F8D-B62D-3BF8-037F-229ADEBBA81B}"/>
                    </a:ext>
                  </a:extLst>
                </p14:cNvPr>
                <p14:cNvContentPartPr/>
                <p14:nvPr/>
              </p14:nvContentPartPr>
              <p14:xfrm>
                <a:off x="9762031" y="3225438"/>
                <a:ext cx="103680" cy="88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2E33F8D-B62D-3BF8-037F-229ADEBBA81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753391" y="3216798"/>
                  <a:ext cx="121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E8F3663-45CB-73E1-901F-E00A22C222A4}"/>
                    </a:ext>
                  </a:extLst>
                </p14:cNvPr>
                <p14:cNvContentPartPr/>
                <p14:nvPr/>
              </p14:nvContentPartPr>
              <p14:xfrm>
                <a:off x="10039231" y="3299238"/>
                <a:ext cx="184320" cy="33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E8F3663-45CB-73E1-901F-E00A22C222A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030591" y="3290598"/>
                  <a:ext cx="201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3D33E03-9737-0832-C383-0D0721C9C1FE}"/>
                    </a:ext>
                  </a:extLst>
                </p14:cNvPr>
                <p14:cNvContentPartPr/>
                <p14:nvPr/>
              </p14:nvContentPartPr>
              <p14:xfrm>
                <a:off x="10336231" y="3177558"/>
                <a:ext cx="225720" cy="178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3D33E03-9737-0832-C383-0D0721C9C1F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327591" y="3168918"/>
                  <a:ext cx="243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371DB92-74C4-5B89-625E-271CFCBCF90E}"/>
                    </a:ext>
                  </a:extLst>
                </p14:cNvPr>
                <p14:cNvContentPartPr/>
                <p14:nvPr/>
              </p14:nvContentPartPr>
              <p14:xfrm>
                <a:off x="10587871" y="3180798"/>
                <a:ext cx="211320" cy="309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371DB92-74C4-5B89-625E-271CFCBCF90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579231" y="3172158"/>
                  <a:ext cx="228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F115BE4-5B8F-1D10-22E9-0EA52A9D56F6}"/>
                    </a:ext>
                  </a:extLst>
                </p14:cNvPr>
                <p14:cNvContentPartPr/>
                <p14:nvPr/>
              </p14:nvContentPartPr>
              <p14:xfrm>
                <a:off x="10760671" y="3195918"/>
                <a:ext cx="387000" cy="456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F115BE4-5B8F-1D10-22E9-0EA52A9D56F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752031" y="3187278"/>
                  <a:ext cx="404640" cy="47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BA76157-A4DE-A063-4F2C-D0E4B93A2209}"/>
                  </a:ext>
                </a:extLst>
              </p14:cNvPr>
              <p14:cNvContentPartPr/>
              <p14:nvPr/>
            </p14:nvContentPartPr>
            <p14:xfrm>
              <a:off x="715231" y="3634398"/>
              <a:ext cx="336240" cy="207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BA76157-A4DE-A063-4F2C-D0E4B93A220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06231" y="3625758"/>
                <a:ext cx="353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56B3066-C730-918B-D424-E5FF8A0D9600}"/>
                  </a:ext>
                </a:extLst>
              </p14:cNvPr>
              <p14:cNvContentPartPr/>
              <p14:nvPr/>
            </p14:nvContentPartPr>
            <p14:xfrm>
              <a:off x="1017631" y="3482838"/>
              <a:ext cx="201960" cy="390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56B3066-C730-918B-D424-E5FF8A0D960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08631" y="3473838"/>
                <a:ext cx="2196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A591A6E-FFE8-88B0-9739-81E2CF587C9B}"/>
                  </a:ext>
                </a:extLst>
              </p14:cNvPr>
              <p14:cNvContentPartPr/>
              <p14:nvPr/>
            </p14:nvContentPartPr>
            <p14:xfrm>
              <a:off x="1233991" y="3691278"/>
              <a:ext cx="38520" cy="1785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A591A6E-FFE8-88B0-9739-81E2CF587C9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225351" y="3682278"/>
                <a:ext cx="561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BE452DF-0DB0-78F9-EEE5-A2D1E96C7B95}"/>
                  </a:ext>
                </a:extLst>
              </p14:cNvPr>
              <p14:cNvContentPartPr/>
              <p14:nvPr/>
            </p14:nvContentPartPr>
            <p14:xfrm>
              <a:off x="1335511" y="3537558"/>
              <a:ext cx="4320" cy="7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BE452DF-0DB0-78F9-EEE5-A2D1E96C7B9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326871" y="3528918"/>
                <a:ext cx="219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7BAE2AA-4D98-D701-2325-A6BF7C8DA39F}"/>
                  </a:ext>
                </a:extLst>
              </p14:cNvPr>
              <p14:cNvContentPartPr/>
              <p14:nvPr/>
            </p14:nvContentPartPr>
            <p14:xfrm>
              <a:off x="1274671" y="3442158"/>
              <a:ext cx="128520" cy="494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7BAE2AA-4D98-D701-2325-A6BF7C8DA39F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266031" y="3433158"/>
                <a:ext cx="1461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EE59E16-77C1-890A-60D9-14163ACF7779}"/>
                  </a:ext>
                </a:extLst>
              </p14:cNvPr>
              <p14:cNvContentPartPr/>
              <p14:nvPr/>
            </p14:nvContentPartPr>
            <p14:xfrm>
              <a:off x="1304911" y="3647358"/>
              <a:ext cx="157320" cy="216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EE59E16-77C1-890A-60D9-14163ACF7779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295911" y="3638718"/>
                <a:ext cx="174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0694C74-4690-88DD-1A94-1B787A428FFD}"/>
                  </a:ext>
                </a:extLst>
              </p14:cNvPr>
              <p14:cNvContentPartPr/>
              <p14:nvPr/>
            </p14:nvContentPartPr>
            <p14:xfrm>
              <a:off x="1470871" y="3645198"/>
              <a:ext cx="191880" cy="2739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0694C74-4690-88DD-1A94-1B787A428FF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462231" y="3636558"/>
                <a:ext cx="209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CA2E39E-6D8B-4EDE-A66B-9B2BD9E64D47}"/>
                  </a:ext>
                </a:extLst>
              </p14:cNvPr>
              <p14:cNvContentPartPr/>
              <p14:nvPr/>
            </p14:nvContentPartPr>
            <p14:xfrm>
              <a:off x="1781191" y="3871638"/>
              <a:ext cx="402120" cy="47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CA2E39E-6D8B-4EDE-A66B-9B2BD9E64D4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772551" y="3862638"/>
                <a:ext cx="4197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9885A12-003A-5ED5-EEBA-77ADF954306C}"/>
                  </a:ext>
                </a:extLst>
              </p14:cNvPr>
              <p14:cNvContentPartPr/>
              <p14:nvPr/>
            </p14:nvContentPartPr>
            <p14:xfrm>
              <a:off x="2080711" y="3751758"/>
              <a:ext cx="187920" cy="2700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9885A12-003A-5ED5-EEBA-77ADF954306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072071" y="3742758"/>
                <a:ext cx="2055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D32FD01-0932-4191-BCC6-8900FE0F638C}"/>
                  </a:ext>
                </a:extLst>
              </p14:cNvPr>
              <p14:cNvContentPartPr/>
              <p14:nvPr/>
            </p14:nvContentPartPr>
            <p14:xfrm>
              <a:off x="2428831" y="3670038"/>
              <a:ext cx="119880" cy="4892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D32FD01-0932-4191-BCC6-8900FE0F638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420191" y="3661398"/>
                <a:ext cx="13752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EB55A58-CFBD-2179-174B-C8785E7FFA68}"/>
                  </a:ext>
                </a:extLst>
              </p14:cNvPr>
              <p14:cNvContentPartPr/>
              <p14:nvPr/>
            </p14:nvContentPartPr>
            <p14:xfrm>
              <a:off x="2546911" y="3767598"/>
              <a:ext cx="155160" cy="2602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EB55A58-CFBD-2179-174B-C8785E7FFA6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537911" y="3758598"/>
                <a:ext cx="1728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ACD4CDA-ADA4-1C8E-52EB-86C95851BCC7}"/>
                  </a:ext>
                </a:extLst>
              </p14:cNvPr>
              <p14:cNvContentPartPr/>
              <p14:nvPr/>
            </p14:nvContentPartPr>
            <p14:xfrm>
              <a:off x="2812231" y="3731598"/>
              <a:ext cx="163800" cy="2934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ACD4CDA-ADA4-1C8E-52EB-86C95851BCC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803591" y="3722958"/>
                <a:ext cx="1814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65A12B8-C652-4179-7977-E9614A1CB22C}"/>
                  </a:ext>
                </a:extLst>
              </p14:cNvPr>
              <p14:cNvContentPartPr/>
              <p14:nvPr/>
            </p14:nvContentPartPr>
            <p14:xfrm>
              <a:off x="2982151" y="3669678"/>
              <a:ext cx="180720" cy="4737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65A12B8-C652-4179-7977-E9614A1CB22C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973511" y="3661038"/>
                <a:ext cx="1983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2A9618A-34F5-E8D1-63AE-B516C7ED0C50}"/>
                  </a:ext>
                </a:extLst>
              </p14:cNvPr>
              <p14:cNvContentPartPr/>
              <p14:nvPr/>
            </p14:nvContentPartPr>
            <p14:xfrm>
              <a:off x="3172231" y="3940398"/>
              <a:ext cx="114480" cy="1155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2A9618A-34F5-E8D1-63AE-B516C7ED0C5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163231" y="3931398"/>
                <a:ext cx="1321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15F0E1E-81F1-BEF0-9F71-57D2F05D0516}"/>
                  </a:ext>
                </a:extLst>
              </p14:cNvPr>
              <p14:cNvContentPartPr/>
              <p14:nvPr/>
            </p14:nvContentPartPr>
            <p14:xfrm>
              <a:off x="3549151" y="3758958"/>
              <a:ext cx="240840" cy="280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15F0E1E-81F1-BEF0-9F71-57D2F05D0516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540151" y="3750318"/>
                <a:ext cx="2584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9518498-173B-B606-3357-70B042428C1E}"/>
                  </a:ext>
                </a:extLst>
              </p14:cNvPr>
              <p14:cNvContentPartPr/>
              <p14:nvPr/>
            </p14:nvContentPartPr>
            <p14:xfrm>
              <a:off x="3837871" y="3731238"/>
              <a:ext cx="198720" cy="4154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9518498-173B-B606-3357-70B042428C1E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828871" y="3722238"/>
                <a:ext cx="2163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9C20B76-E250-3607-7D4D-AA53B9803F2E}"/>
                  </a:ext>
                </a:extLst>
              </p14:cNvPr>
              <p14:cNvContentPartPr/>
              <p14:nvPr/>
            </p14:nvContentPartPr>
            <p14:xfrm>
              <a:off x="4069711" y="3746718"/>
              <a:ext cx="187920" cy="4338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9C20B76-E250-3607-7D4D-AA53B9803F2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060711" y="3738078"/>
                <a:ext cx="2055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33D57BA-07A1-2165-9F75-4F87604C7CDB}"/>
                  </a:ext>
                </a:extLst>
              </p14:cNvPr>
              <p14:cNvContentPartPr/>
              <p14:nvPr/>
            </p14:nvContentPartPr>
            <p14:xfrm>
              <a:off x="4193191" y="4007358"/>
              <a:ext cx="147240" cy="1310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33D57BA-07A1-2165-9F75-4F87604C7CDB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184191" y="3998718"/>
                <a:ext cx="16488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D28771D-7FF4-F962-0705-B77FBD0FF27B}"/>
              </a:ext>
            </a:extLst>
          </p:cNvPr>
          <p:cNvGrpSpPr/>
          <p:nvPr/>
        </p:nvGrpSpPr>
        <p:grpSpPr>
          <a:xfrm>
            <a:off x="4605391" y="3836718"/>
            <a:ext cx="1004760" cy="568440"/>
            <a:chOff x="4605391" y="3836718"/>
            <a:chExt cx="1004760" cy="56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3B4F9EB-37D3-8EF9-6865-D2AFB32B6BE9}"/>
                    </a:ext>
                  </a:extLst>
                </p14:cNvPr>
                <p14:cNvContentPartPr/>
                <p14:nvPr/>
              </p14:nvContentPartPr>
              <p14:xfrm>
                <a:off x="4605391" y="3842838"/>
                <a:ext cx="268920" cy="295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3B4F9EB-37D3-8EF9-6865-D2AFB32B6BE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596391" y="3833838"/>
                  <a:ext cx="2865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5B0D498-794B-3F6A-5759-8D4606C7803C}"/>
                    </a:ext>
                  </a:extLst>
                </p14:cNvPr>
                <p14:cNvContentPartPr/>
                <p14:nvPr/>
              </p14:nvContentPartPr>
              <p14:xfrm>
                <a:off x="4949191" y="3859038"/>
                <a:ext cx="174960" cy="326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5B0D498-794B-3F6A-5759-8D4606C7803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940191" y="3850038"/>
                  <a:ext cx="1926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7CDEEED-1326-E71D-6FB3-2BB0B8AEE91E}"/>
                    </a:ext>
                  </a:extLst>
                </p14:cNvPr>
                <p14:cNvContentPartPr/>
                <p14:nvPr/>
              </p14:nvContentPartPr>
              <p14:xfrm>
                <a:off x="5146471" y="3869838"/>
                <a:ext cx="197640" cy="374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7CDEEED-1326-E71D-6FB3-2BB0B8AEE91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137831" y="3860838"/>
                  <a:ext cx="2152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E31A396-5E82-2C88-8105-1449506FADEA}"/>
                    </a:ext>
                  </a:extLst>
                </p14:cNvPr>
                <p14:cNvContentPartPr/>
                <p14:nvPr/>
              </p14:nvContentPartPr>
              <p14:xfrm>
                <a:off x="5378311" y="3836718"/>
                <a:ext cx="231840" cy="568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E31A396-5E82-2C88-8105-1449506FADE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369671" y="3828078"/>
                  <a:ext cx="249480" cy="58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117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9D691E7-C2D9-C4A0-C554-8FD184056D54}"/>
                  </a:ext>
                </a:extLst>
              </p14:cNvPr>
              <p14:cNvContentPartPr/>
              <p14:nvPr/>
            </p14:nvContentPartPr>
            <p14:xfrm>
              <a:off x="202231" y="3191598"/>
              <a:ext cx="4339080" cy="124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9D691E7-C2D9-C4A0-C554-8FD184056D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231" y="3182598"/>
                <a:ext cx="43567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88EB377-7C46-791F-1A0A-1A112E96B90C}"/>
                  </a:ext>
                </a:extLst>
              </p14:cNvPr>
              <p14:cNvContentPartPr/>
              <p14:nvPr/>
            </p14:nvContentPartPr>
            <p14:xfrm>
              <a:off x="783271" y="4389678"/>
              <a:ext cx="86760" cy="1965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88EB377-7C46-791F-1A0A-1A112E96B9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271" y="4381038"/>
                <a:ext cx="10440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1" name="Group 370">
            <a:extLst>
              <a:ext uri="{FF2B5EF4-FFF2-40B4-BE49-F238E27FC236}">
                <a16:creationId xmlns:a16="http://schemas.microsoft.com/office/drawing/2014/main" id="{9B96CE3F-971D-6454-5BAB-13CDFAE9770B}"/>
              </a:ext>
            </a:extLst>
          </p:cNvPr>
          <p:cNvGrpSpPr/>
          <p:nvPr/>
        </p:nvGrpSpPr>
        <p:grpSpPr>
          <a:xfrm>
            <a:off x="198991" y="476478"/>
            <a:ext cx="11756160" cy="6307920"/>
            <a:chOff x="198991" y="476478"/>
            <a:chExt cx="11756160" cy="630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14E17D-94BC-E14C-0C18-B5080E0E8281}"/>
                    </a:ext>
                  </a:extLst>
                </p14:cNvPr>
                <p14:cNvContentPartPr/>
                <p14:nvPr/>
              </p14:nvContentPartPr>
              <p14:xfrm>
                <a:off x="3697471" y="845478"/>
                <a:ext cx="24840" cy="28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14E17D-94BC-E14C-0C18-B5080E0E82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8831" y="836838"/>
                  <a:ext cx="42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3630E20-6918-0914-E933-43E7B4043747}"/>
                    </a:ext>
                  </a:extLst>
                </p14:cNvPr>
                <p14:cNvContentPartPr/>
                <p14:nvPr/>
              </p14:nvContentPartPr>
              <p14:xfrm>
                <a:off x="2266831" y="1528758"/>
                <a:ext cx="624600" cy="26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3630E20-6918-0914-E933-43E7B40437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58191" y="1520118"/>
                  <a:ext cx="642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C5B20A-ED7A-72A5-7119-87A0DFFE200D}"/>
                    </a:ext>
                  </a:extLst>
                </p14:cNvPr>
                <p14:cNvContentPartPr/>
                <p14:nvPr/>
              </p14:nvContentPartPr>
              <p14:xfrm>
                <a:off x="2802871" y="1432278"/>
                <a:ext cx="133200" cy="280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C5B20A-ED7A-72A5-7119-87A0DFFE20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93871" y="1423278"/>
                  <a:ext cx="150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5E3E84-7B96-9322-36BF-666548A2C404}"/>
                    </a:ext>
                  </a:extLst>
                </p14:cNvPr>
                <p14:cNvContentPartPr/>
                <p14:nvPr/>
              </p14:nvContentPartPr>
              <p14:xfrm>
                <a:off x="542071" y="1612278"/>
                <a:ext cx="1469880" cy="254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5E3E84-7B96-9322-36BF-666548A2C4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431" y="1603638"/>
                  <a:ext cx="14875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60191A4-DB37-690A-FA81-0AF1DDCC4950}"/>
                    </a:ext>
                  </a:extLst>
                </p14:cNvPr>
                <p14:cNvContentPartPr/>
                <p14:nvPr/>
              </p14:nvContentPartPr>
              <p14:xfrm>
                <a:off x="512551" y="2158398"/>
                <a:ext cx="113400" cy="141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60191A4-DB37-690A-FA81-0AF1DDCC49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3911" y="2149398"/>
                  <a:ext cx="131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B53EE1-E43A-7007-94B5-80EB82CAD85B}"/>
                    </a:ext>
                  </a:extLst>
                </p14:cNvPr>
                <p14:cNvContentPartPr/>
                <p14:nvPr/>
              </p14:nvContentPartPr>
              <p14:xfrm>
                <a:off x="699031" y="2171358"/>
                <a:ext cx="33480" cy="135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B53EE1-E43A-7007-94B5-80EB82CAD8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0391" y="2162358"/>
                  <a:ext cx="51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903F5F5-AF8E-ABF2-FB87-981889AD7870}"/>
                    </a:ext>
                  </a:extLst>
                </p14:cNvPr>
                <p14:cNvContentPartPr/>
                <p14:nvPr/>
              </p14:nvContentPartPr>
              <p14:xfrm>
                <a:off x="835471" y="2042478"/>
                <a:ext cx="76320" cy="303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03F5F5-AF8E-ABF2-FB87-981889AD78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6831" y="2033838"/>
                  <a:ext cx="93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E6D8AE-AB50-CBAD-4C97-EE395A09BBAC}"/>
                    </a:ext>
                  </a:extLst>
                </p14:cNvPr>
                <p14:cNvContentPartPr/>
                <p14:nvPr/>
              </p14:nvContentPartPr>
              <p14:xfrm>
                <a:off x="875071" y="2278638"/>
                <a:ext cx="64440" cy="12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8E6D8AE-AB50-CBAD-4C97-EE395A09BB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6431" y="2269638"/>
                  <a:ext cx="82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AB729D-9D7A-0702-11D6-0D448EC22D1B}"/>
                    </a:ext>
                  </a:extLst>
                </p14:cNvPr>
                <p14:cNvContentPartPr/>
                <p14:nvPr/>
              </p14:nvContentPartPr>
              <p14:xfrm>
                <a:off x="489151" y="2579598"/>
                <a:ext cx="120240" cy="119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AB729D-9D7A-0702-11D6-0D448EC22D1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0151" y="2570958"/>
                  <a:ext cx="137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FD9698-212F-D247-BDC1-035EF21E6ABA}"/>
                    </a:ext>
                  </a:extLst>
                </p14:cNvPr>
                <p14:cNvContentPartPr/>
                <p14:nvPr/>
              </p14:nvContentPartPr>
              <p14:xfrm>
                <a:off x="650791" y="2646558"/>
                <a:ext cx="43200" cy="100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FD9698-212F-D247-BDC1-035EF21E6AB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2151" y="2637918"/>
                  <a:ext cx="60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92DC44-1CE5-6AE1-6887-8395B8F69669}"/>
                    </a:ext>
                  </a:extLst>
                </p14:cNvPr>
                <p14:cNvContentPartPr/>
                <p14:nvPr/>
              </p14:nvContentPartPr>
              <p14:xfrm>
                <a:off x="754831" y="2502558"/>
                <a:ext cx="126000" cy="324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92DC44-1CE5-6AE1-6887-8395B8F6966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5831" y="2493918"/>
                  <a:ext cx="1436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177C2F-F5DE-5D7E-C3CD-885CCBFFDDAC}"/>
                    </a:ext>
                  </a:extLst>
                </p14:cNvPr>
                <p14:cNvContentPartPr/>
                <p14:nvPr/>
              </p14:nvContentPartPr>
              <p14:xfrm>
                <a:off x="1041031" y="2699478"/>
                <a:ext cx="475200" cy="55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177C2F-F5DE-5D7E-C3CD-885CCBFFDDA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2031" y="2690838"/>
                  <a:ext cx="492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54BDE1-9310-DE8D-2A09-0C60810CB861}"/>
                    </a:ext>
                  </a:extLst>
                </p14:cNvPr>
                <p14:cNvContentPartPr/>
                <p14:nvPr/>
              </p14:nvContentPartPr>
              <p14:xfrm>
                <a:off x="1474471" y="2615238"/>
                <a:ext cx="78120" cy="222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54BDE1-9310-DE8D-2A09-0C60810CB8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65471" y="2606598"/>
                  <a:ext cx="95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324B49-068E-6972-165B-8BCE059430C7}"/>
                    </a:ext>
                  </a:extLst>
                </p14:cNvPr>
                <p14:cNvContentPartPr/>
                <p14:nvPr/>
              </p14:nvContentPartPr>
              <p14:xfrm>
                <a:off x="7656751" y="1571238"/>
                <a:ext cx="97920" cy="268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324B49-068E-6972-165B-8BCE059430C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48111" y="1562598"/>
                  <a:ext cx="1155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D68B2D-76E1-66F8-FCF3-87A9DC5A8755}"/>
                    </a:ext>
                  </a:extLst>
                </p14:cNvPr>
                <p14:cNvContentPartPr/>
                <p14:nvPr/>
              </p14:nvContentPartPr>
              <p14:xfrm>
                <a:off x="7307911" y="1604358"/>
                <a:ext cx="333360" cy="23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D68B2D-76E1-66F8-FCF3-87A9DC5A87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99271" y="1595718"/>
                  <a:ext cx="351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A1EBD8-FE5D-BF19-2910-58703FD53B04}"/>
                    </a:ext>
                  </a:extLst>
                </p14:cNvPr>
                <p14:cNvContentPartPr/>
                <p14:nvPr/>
              </p14:nvContentPartPr>
              <p14:xfrm>
                <a:off x="7039351" y="1546038"/>
                <a:ext cx="334440" cy="303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A1EBD8-FE5D-BF19-2910-58703FD53B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30351" y="1537398"/>
                  <a:ext cx="352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4D5F03-8B4A-D11D-E0F2-C9DE758A17DD}"/>
                    </a:ext>
                  </a:extLst>
                </p14:cNvPr>
                <p14:cNvContentPartPr/>
                <p14:nvPr/>
              </p14:nvContentPartPr>
              <p14:xfrm>
                <a:off x="6779431" y="1557558"/>
                <a:ext cx="111960" cy="121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4D5F03-8B4A-D11D-E0F2-C9DE758A17D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70431" y="1548558"/>
                  <a:ext cx="129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E2585D-2D9B-1221-8CDF-0843C9DA8DB2}"/>
                    </a:ext>
                  </a:extLst>
                </p14:cNvPr>
                <p14:cNvContentPartPr/>
                <p14:nvPr/>
              </p14:nvContentPartPr>
              <p14:xfrm>
                <a:off x="6334831" y="1351998"/>
                <a:ext cx="185760" cy="267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E2585D-2D9B-1221-8CDF-0843C9DA8DB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25831" y="1343358"/>
                  <a:ext cx="203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ACFDA7-C8AC-11D0-0AEC-DDE0E6D7A78F}"/>
                    </a:ext>
                  </a:extLst>
                </p14:cNvPr>
                <p14:cNvContentPartPr/>
                <p14:nvPr/>
              </p14:nvContentPartPr>
              <p14:xfrm>
                <a:off x="6449671" y="1292238"/>
                <a:ext cx="174600" cy="33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ACFDA7-C8AC-11D0-0AEC-DDE0E6D7A78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40671" y="1283238"/>
                  <a:ext cx="192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887CA0-2F67-8FBE-7814-517E9F5C8113}"/>
                    </a:ext>
                  </a:extLst>
                </p14:cNvPr>
                <p14:cNvContentPartPr/>
                <p14:nvPr/>
              </p14:nvContentPartPr>
              <p14:xfrm>
                <a:off x="5120191" y="1272438"/>
                <a:ext cx="286200" cy="231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887CA0-2F67-8FBE-7814-517E9F5C811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11191" y="1263798"/>
                  <a:ext cx="303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5C8184C-34F4-B042-52BD-706E314520B8}"/>
                    </a:ext>
                  </a:extLst>
                </p14:cNvPr>
                <p14:cNvContentPartPr/>
                <p14:nvPr/>
              </p14:nvContentPartPr>
              <p14:xfrm>
                <a:off x="5432311" y="1258398"/>
                <a:ext cx="199080" cy="359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5C8184C-34F4-B042-52BD-706E314520B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23311" y="1249758"/>
                  <a:ext cx="216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71286C-25E7-98FE-0A15-513685F00EA5}"/>
                    </a:ext>
                  </a:extLst>
                </p14:cNvPr>
                <p14:cNvContentPartPr/>
                <p14:nvPr/>
              </p14:nvContentPartPr>
              <p14:xfrm>
                <a:off x="5637871" y="1249398"/>
                <a:ext cx="317520" cy="401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71286C-25E7-98FE-0A15-513685F00E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29231" y="1240398"/>
                  <a:ext cx="3351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273AD1-29DB-57F9-31EA-07FCEBA6A352}"/>
                    </a:ext>
                  </a:extLst>
                </p14:cNvPr>
                <p14:cNvContentPartPr/>
                <p14:nvPr/>
              </p14:nvContentPartPr>
              <p14:xfrm>
                <a:off x="5158351" y="1731438"/>
                <a:ext cx="1770480" cy="426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273AD1-29DB-57F9-31EA-07FCEBA6A3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49351" y="1722798"/>
                  <a:ext cx="17881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561738-3E07-075A-BAA1-70DC69A81AF1}"/>
                    </a:ext>
                  </a:extLst>
                </p14:cNvPr>
                <p14:cNvContentPartPr/>
                <p14:nvPr/>
              </p14:nvContentPartPr>
              <p14:xfrm>
                <a:off x="5622751" y="2173518"/>
                <a:ext cx="150480" cy="290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561738-3E07-075A-BAA1-70DC69A81AF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13751" y="2164878"/>
                  <a:ext cx="168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E8B7CC-AA30-CCBA-D091-31AE4139D3B2}"/>
                    </a:ext>
                  </a:extLst>
                </p14:cNvPr>
                <p14:cNvContentPartPr/>
                <p14:nvPr/>
              </p14:nvContentPartPr>
              <p14:xfrm>
                <a:off x="5826871" y="2194758"/>
                <a:ext cx="207720" cy="321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E8B7CC-AA30-CCBA-D091-31AE4139D3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18231" y="2186118"/>
                  <a:ext cx="225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690A24E-E198-3A88-8F28-4D5905556BEE}"/>
                    </a:ext>
                  </a:extLst>
                </p14:cNvPr>
                <p14:cNvContentPartPr/>
                <p14:nvPr/>
              </p14:nvContentPartPr>
              <p14:xfrm>
                <a:off x="6138991" y="2239398"/>
                <a:ext cx="197640" cy="409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690A24E-E198-3A88-8F28-4D5905556B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29991" y="2230758"/>
                  <a:ext cx="2152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F506C0-C7EE-FB34-4172-3E8D7355E42A}"/>
                    </a:ext>
                  </a:extLst>
                </p14:cNvPr>
                <p14:cNvContentPartPr/>
                <p14:nvPr/>
              </p14:nvContentPartPr>
              <p14:xfrm>
                <a:off x="7063831" y="2311398"/>
                <a:ext cx="741240" cy="71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F506C0-C7EE-FB34-4172-3E8D7355E42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55191" y="2302758"/>
                  <a:ext cx="758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7E4075-6EFD-4161-C12F-5EDC211689A7}"/>
                    </a:ext>
                  </a:extLst>
                </p14:cNvPr>
                <p14:cNvContentPartPr/>
                <p14:nvPr/>
              </p14:nvContentPartPr>
              <p14:xfrm>
                <a:off x="7764391" y="2199438"/>
                <a:ext cx="160560" cy="36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7E4075-6EFD-4161-C12F-5EDC211689A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55391" y="2190798"/>
                  <a:ext cx="1782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2557D7-9371-2AB8-EDF6-E9DD3C19A60F}"/>
                    </a:ext>
                  </a:extLst>
                </p14:cNvPr>
                <p14:cNvContentPartPr/>
                <p14:nvPr/>
              </p14:nvContentPartPr>
              <p14:xfrm>
                <a:off x="8180191" y="2241198"/>
                <a:ext cx="162000" cy="314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2557D7-9371-2AB8-EDF6-E9DD3C19A6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71551" y="2232198"/>
                  <a:ext cx="1796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D90C8E-770A-4FDA-BBA9-389E3D2E4097}"/>
                    </a:ext>
                  </a:extLst>
                </p14:cNvPr>
                <p14:cNvContentPartPr/>
                <p14:nvPr/>
              </p14:nvContentPartPr>
              <p14:xfrm>
                <a:off x="8421751" y="1802358"/>
                <a:ext cx="204840" cy="347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D90C8E-770A-4FDA-BBA9-389E3D2E40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12751" y="1793718"/>
                  <a:ext cx="2224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D9F3BA6-8668-F568-0450-64C7109090ED}"/>
                    </a:ext>
                  </a:extLst>
                </p14:cNvPr>
                <p14:cNvContentPartPr/>
                <p14:nvPr/>
              </p14:nvContentPartPr>
              <p14:xfrm>
                <a:off x="8563231" y="2519118"/>
                <a:ext cx="797040" cy="113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D9F3BA6-8668-F568-0450-64C7109090E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54591" y="2510118"/>
                  <a:ext cx="814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D0522A4-ED92-60A5-95E2-28235C31CCD4}"/>
                    </a:ext>
                  </a:extLst>
                </p14:cNvPr>
                <p14:cNvContentPartPr/>
                <p14:nvPr/>
              </p14:nvContentPartPr>
              <p14:xfrm>
                <a:off x="9284671" y="2423358"/>
                <a:ext cx="248760" cy="387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D0522A4-ED92-60A5-95E2-28235C31CCD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76031" y="2414358"/>
                  <a:ext cx="2664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0477DE7-EFFF-E142-F335-3F0B5E582BE3}"/>
                    </a:ext>
                  </a:extLst>
                </p14:cNvPr>
                <p14:cNvContentPartPr/>
                <p14:nvPr/>
              </p14:nvContentPartPr>
              <p14:xfrm>
                <a:off x="5875111" y="3113118"/>
                <a:ext cx="288720" cy="151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0477DE7-EFFF-E142-F335-3F0B5E582BE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66111" y="3104478"/>
                  <a:ext cx="306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97BCBA9-5F30-9E1C-CD1D-A3A7D9785DC4}"/>
                    </a:ext>
                  </a:extLst>
                </p14:cNvPr>
                <p14:cNvContentPartPr/>
                <p14:nvPr/>
              </p14:nvContentPartPr>
              <p14:xfrm>
                <a:off x="5293351" y="3210318"/>
                <a:ext cx="158040" cy="51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97BCBA9-5F30-9E1C-CD1D-A3A7D9785D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84351" y="3201318"/>
                  <a:ext cx="175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E1C657-4D86-4902-8E48-81C331DAAD18}"/>
                    </a:ext>
                  </a:extLst>
                </p14:cNvPr>
                <p14:cNvContentPartPr/>
                <p14:nvPr/>
              </p14:nvContentPartPr>
              <p14:xfrm>
                <a:off x="9832591" y="2620638"/>
                <a:ext cx="126720" cy="143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E1C657-4D86-4902-8E48-81C331DAAD1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23591" y="2611998"/>
                  <a:ext cx="144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F655F1D-11A5-61EB-9DC7-1E4B2C927C40}"/>
                    </a:ext>
                  </a:extLst>
                </p14:cNvPr>
                <p14:cNvContentPartPr/>
                <p14:nvPr/>
              </p14:nvContentPartPr>
              <p14:xfrm>
                <a:off x="10121671" y="2718558"/>
                <a:ext cx="208080" cy="21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F655F1D-11A5-61EB-9DC7-1E4B2C927C4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13031" y="2709558"/>
                  <a:ext cx="225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C6BF83-A3C2-A20F-34A0-A97FD84FECC8}"/>
                    </a:ext>
                  </a:extLst>
                </p14:cNvPr>
                <p14:cNvContentPartPr/>
                <p14:nvPr/>
              </p14:nvContentPartPr>
              <p14:xfrm>
                <a:off x="10545751" y="2591478"/>
                <a:ext cx="230760" cy="189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C6BF83-A3C2-A20F-34A0-A97FD84FECC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36751" y="2582838"/>
                  <a:ext cx="248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000FCEF-062D-60B6-9DE6-E795A77A7514}"/>
                    </a:ext>
                  </a:extLst>
                </p14:cNvPr>
                <p14:cNvContentPartPr/>
                <p14:nvPr/>
              </p14:nvContentPartPr>
              <p14:xfrm>
                <a:off x="10867951" y="2589678"/>
                <a:ext cx="237960" cy="321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000FCEF-062D-60B6-9DE6-E795A77A751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59311" y="2580678"/>
                  <a:ext cx="255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DBE383D-0E9E-BBB1-0EE0-44B545A8C638}"/>
                    </a:ext>
                  </a:extLst>
                </p14:cNvPr>
                <p14:cNvContentPartPr/>
                <p14:nvPr/>
              </p14:nvContentPartPr>
              <p14:xfrm>
                <a:off x="11174311" y="2635398"/>
                <a:ext cx="176040" cy="394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DBE383D-0E9E-BBB1-0EE0-44B545A8C63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65671" y="2626758"/>
                  <a:ext cx="1936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791AE5C-3049-DD3A-7D64-C0575B2097F8}"/>
                    </a:ext>
                  </a:extLst>
                </p14:cNvPr>
                <p14:cNvContentPartPr/>
                <p14:nvPr/>
              </p14:nvContentPartPr>
              <p14:xfrm>
                <a:off x="9755911" y="2240118"/>
                <a:ext cx="1868040" cy="1029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791AE5C-3049-DD3A-7D64-C0575B2097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47271" y="2231118"/>
                  <a:ext cx="1885680" cy="10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D020C84-B35E-6480-F999-ACF21B7E96F7}"/>
                    </a:ext>
                  </a:extLst>
                </p14:cNvPr>
                <p14:cNvContentPartPr/>
                <p14:nvPr/>
              </p14:nvContentPartPr>
              <p14:xfrm>
                <a:off x="2358991" y="3412278"/>
                <a:ext cx="250920" cy="321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D020C84-B35E-6480-F999-ACF21B7E96F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49991" y="3403278"/>
                  <a:ext cx="2685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FB710D4-37C7-9FD3-86CA-2E08D980CB3B}"/>
                    </a:ext>
                  </a:extLst>
                </p14:cNvPr>
                <p14:cNvContentPartPr/>
                <p14:nvPr/>
              </p14:nvContentPartPr>
              <p14:xfrm>
                <a:off x="2366911" y="3413358"/>
                <a:ext cx="181800" cy="364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FB710D4-37C7-9FD3-86CA-2E08D980CB3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57911" y="3404358"/>
                  <a:ext cx="1994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6C4A7F6-4E30-DDB1-6C67-6B52CB81B76D}"/>
                    </a:ext>
                  </a:extLst>
                </p14:cNvPr>
                <p14:cNvContentPartPr/>
                <p14:nvPr/>
              </p14:nvContentPartPr>
              <p14:xfrm>
                <a:off x="2158471" y="3673638"/>
                <a:ext cx="520920" cy="554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6C4A7F6-4E30-DDB1-6C67-6B52CB81B76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49471" y="3664998"/>
                  <a:ext cx="53856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1C233E-AE3A-2D73-B70F-814BD715A6CA}"/>
                    </a:ext>
                  </a:extLst>
                </p14:cNvPr>
                <p14:cNvContentPartPr/>
                <p14:nvPr/>
              </p14:nvContentPartPr>
              <p14:xfrm>
                <a:off x="2072071" y="4580478"/>
                <a:ext cx="216720" cy="241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1C233E-AE3A-2D73-B70F-814BD715A6C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63071" y="4571838"/>
                  <a:ext cx="234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1FF12FF-E4F8-325A-1C10-CD82D776E342}"/>
                    </a:ext>
                  </a:extLst>
                </p14:cNvPr>
                <p14:cNvContentPartPr/>
                <p14:nvPr/>
              </p14:nvContentPartPr>
              <p14:xfrm>
                <a:off x="2320831" y="4639158"/>
                <a:ext cx="215640" cy="126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1FF12FF-E4F8-325A-1C10-CD82D776E34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12191" y="4630158"/>
                  <a:ext cx="233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589F707-5970-178E-02B7-EE600732F8AA}"/>
                    </a:ext>
                  </a:extLst>
                </p14:cNvPr>
                <p14:cNvContentPartPr/>
                <p14:nvPr/>
              </p14:nvContentPartPr>
              <p14:xfrm>
                <a:off x="3350791" y="3491118"/>
                <a:ext cx="227160" cy="330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589F707-5970-178E-02B7-EE600732F8A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42151" y="3482478"/>
                  <a:ext cx="244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7F069CA-44F0-1190-C344-07E330B39ABF}"/>
                    </a:ext>
                  </a:extLst>
                </p14:cNvPr>
                <p14:cNvContentPartPr/>
                <p14:nvPr/>
              </p14:nvContentPartPr>
              <p14:xfrm>
                <a:off x="3333151" y="3529638"/>
                <a:ext cx="285480" cy="305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7F069CA-44F0-1190-C344-07E330B39AB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24151" y="3520638"/>
                  <a:ext cx="303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22850D5-0E4B-6059-552E-04B84627486F}"/>
                    </a:ext>
                  </a:extLst>
                </p14:cNvPr>
                <p14:cNvContentPartPr/>
                <p14:nvPr/>
              </p14:nvContentPartPr>
              <p14:xfrm>
                <a:off x="3096631" y="3812958"/>
                <a:ext cx="589320" cy="509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22850D5-0E4B-6059-552E-04B8462748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87631" y="3804318"/>
                  <a:ext cx="6069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3AA5731-39CA-6511-F6DF-5798D6A8298C}"/>
                    </a:ext>
                  </a:extLst>
                </p14:cNvPr>
                <p14:cNvContentPartPr/>
                <p14:nvPr/>
              </p14:nvContentPartPr>
              <p14:xfrm>
                <a:off x="3177631" y="4712598"/>
                <a:ext cx="19080" cy="236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3AA5731-39CA-6511-F6DF-5798D6A8298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68631" y="4703958"/>
                  <a:ext cx="3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D7E4C8-00F2-B28E-04B1-A8C882348CCC}"/>
                    </a:ext>
                  </a:extLst>
                </p14:cNvPr>
                <p14:cNvContentPartPr/>
                <p14:nvPr/>
              </p14:nvContentPartPr>
              <p14:xfrm>
                <a:off x="3330631" y="4622598"/>
                <a:ext cx="256320" cy="180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D7E4C8-00F2-B28E-04B1-A8C882348C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21991" y="4613598"/>
                  <a:ext cx="273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F508E21-BB50-FC1E-C5C5-2EF481A3C706}"/>
                    </a:ext>
                  </a:extLst>
                </p14:cNvPr>
                <p14:cNvContentPartPr/>
                <p14:nvPr/>
              </p14:nvContentPartPr>
              <p14:xfrm>
                <a:off x="4126591" y="4068558"/>
                <a:ext cx="522360" cy="48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F508E21-BB50-FC1E-C5C5-2EF481A3C70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17591" y="4059558"/>
                  <a:ext cx="540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D6F2B9E-A9C0-D892-6657-AFFF33050B9F}"/>
                    </a:ext>
                  </a:extLst>
                </p14:cNvPr>
                <p14:cNvContentPartPr/>
                <p14:nvPr/>
              </p14:nvContentPartPr>
              <p14:xfrm>
                <a:off x="4607551" y="3965598"/>
                <a:ext cx="182520" cy="289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D6F2B9E-A9C0-D892-6657-AFFF33050B9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598911" y="3956958"/>
                  <a:ext cx="200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5BD0FE1-9B18-D5EE-2123-7A5CAE9AB7EC}"/>
                    </a:ext>
                  </a:extLst>
                </p14:cNvPr>
                <p14:cNvContentPartPr/>
                <p14:nvPr/>
              </p14:nvContentPartPr>
              <p14:xfrm>
                <a:off x="5310271" y="3556998"/>
                <a:ext cx="122760" cy="170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5BD0FE1-9B18-D5EE-2123-7A5CAE9AB7E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01631" y="3547998"/>
                  <a:ext cx="140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9C2F51-5D54-9ECF-0C67-775CD914DEFA}"/>
                    </a:ext>
                  </a:extLst>
                </p14:cNvPr>
                <p14:cNvContentPartPr/>
                <p14:nvPr/>
              </p14:nvContentPartPr>
              <p14:xfrm>
                <a:off x="5726791" y="3568518"/>
                <a:ext cx="165600" cy="135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9C2F51-5D54-9ECF-0C67-775CD914DEF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17791" y="3559518"/>
                  <a:ext cx="183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15A868C-0276-F9D9-E533-8C02DF6172B7}"/>
                    </a:ext>
                  </a:extLst>
                </p14:cNvPr>
                <p14:cNvContentPartPr/>
                <p14:nvPr/>
              </p14:nvContentPartPr>
              <p14:xfrm>
                <a:off x="1125271" y="4942278"/>
                <a:ext cx="150120" cy="163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15A868C-0276-F9D9-E533-8C02DF6172B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16631" y="4933638"/>
                  <a:ext cx="167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7FD78CD-0D4A-E319-C775-4CBC8D4B3D75}"/>
                    </a:ext>
                  </a:extLst>
                </p14:cNvPr>
                <p14:cNvContentPartPr/>
                <p14:nvPr/>
              </p14:nvContentPartPr>
              <p14:xfrm>
                <a:off x="2190871" y="5049198"/>
                <a:ext cx="133920" cy="132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7FD78CD-0D4A-E319-C775-4CBC8D4B3D7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81871" y="5040558"/>
                  <a:ext cx="151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5A1CFD-B998-2FCF-8C48-7EE29A9BEA90}"/>
                    </a:ext>
                  </a:extLst>
                </p14:cNvPr>
                <p14:cNvContentPartPr/>
                <p14:nvPr/>
              </p14:nvContentPartPr>
              <p14:xfrm>
                <a:off x="3030391" y="5079078"/>
                <a:ext cx="91440" cy="247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5A1CFD-B998-2FCF-8C48-7EE29A9BEA9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021391" y="5070438"/>
                  <a:ext cx="109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43CD342-95E1-13A1-CE2B-47A741553502}"/>
                    </a:ext>
                  </a:extLst>
                </p14:cNvPr>
                <p14:cNvContentPartPr/>
                <p14:nvPr/>
              </p14:nvContentPartPr>
              <p14:xfrm>
                <a:off x="3269791" y="5248998"/>
                <a:ext cx="806040" cy="134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43CD342-95E1-13A1-CE2B-47A74155350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60791" y="5239998"/>
                  <a:ext cx="823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6C0B876-0413-F443-8CA2-104810968C28}"/>
                    </a:ext>
                  </a:extLst>
                </p14:cNvPr>
                <p14:cNvContentPartPr/>
                <p14:nvPr/>
              </p14:nvContentPartPr>
              <p14:xfrm>
                <a:off x="4016431" y="5197878"/>
                <a:ext cx="155880" cy="222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6C0B876-0413-F443-8CA2-104810968C2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07431" y="5188878"/>
                  <a:ext cx="173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E38F7F6-47A6-3722-796D-F16BDF1EC45C}"/>
                    </a:ext>
                  </a:extLst>
                </p14:cNvPr>
                <p14:cNvContentPartPr/>
                <p14:nvPr/>
              </p14:nvContentPartPr>
              <p14:xfrm>
                <a:off x="1120231" y="5431158"/>
                <a:ext cx="169200" cy="158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E38F7F6-47A6-3722-796D-F16BDF1EC45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11231" y="5422158"/>
                  <a:ext cx="186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9ACFC13-1C68-A7EC-0A1D-70DB424C6C44}"/>
                    </a:ext>
                  </a:extLst>
                </p14:cNvPr>
                <p14:cNvContentPartPr/>
                <p14:nvPr/>
              </p14:nvContentPartPr>
              <p14:xfrm>
                <a:off x="2188351" y="5403078"/>
                <a:ext cx="39600" cy="277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9ACFC13-1C68-A7EC-0A1D-70DB424C6C4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79711" y="5394078"/>
                  <a:ext cx="572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66F5C4E-68C9-BF33-9DCF-89986FE7C2DE}"/>
                    </a:ext>
                  </a:extLst>
                </p14:cNvPr>
                <p14:cNvContentPartPr/>
                <p14:nvPr/>
              </p14:nvContentPartPr>
              <p14:xfrm>
                <a:off x="2928151" y="5624838"/>
                <a:ext cx="135360" cy="150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66F5C4E-68C9-BF33-9DCF-89986FE7C2D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19511" y="5615838"/>
                  <a:ext cx="153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F07391C-D1FA-39C1-593C-C8ADEE1E54C5}"/>
                    </a:ext>
                  </a:extLst>
                </p14:cNvPr>
                <p14:cNvContentPartPr/>
                <p14:nvPr/>
              </p14:nvContentPartPr>
              <p14:xfrm>
                <a:off x="3621871" y="5763438"/>
                <a:ext cx="678240" cy="103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F07391C-D1FA-39C1-593C-C8ADEE1E54C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613231" y="5754798"/>
                  <a:ext cx="695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8E87619-CA18-D977-A547-E218289489CB}"/>
                    </a:ext>
                  </a:extLst>
                </p14:cNvPr>
                <p14:cNvContentPartPr/>
                <p14:nvPr/>
              </p14:nvContentPartPr>
              <p14:xfrm>
                <a:off x="4207231" y="5701158"/>
                <a:ext cx="116280" cy="181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8E87619-CA18-D977-A547-E218289489C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98591" y="5692158"/>
                  <a:ext cx="133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453AB62-12D8-E739-0DB3-2ACCF8466ABB}"/>
                    </a:ext>
                  </a:extLst>
                </p14:cNvPr>
                <p14:cNvContentPartPr/>
                <p14:nvPr/>
              </p14:nvContentPartPr>
              <p14:xfrm>
                <a:off x="1213111" y="5788638"/>
                <a:ext cx="178200" cy="165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453AB62-12D8-E739-0DB3-2ACCF8466AB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204471" y="5779998"/>
                  <a:ext cx="195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D420112-586C-3E09-BC3C-98ECF6BBA48F}"/>
                    </a:ext>
                  </a:extLst>
                </p14:cNvPr>
                <p14:cNvContentPartPr/>
                <p14:nvPr/>
              </p14:nvContentPartPr>
              <p14:xfrm>
                <a:off x="2205991" y="5836158"/>
                <a:ext cx="65520" cy="246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D420112-586C-3E09-BC3C-98ECF6BBA48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96991" y="5827518"/>
                  <a:ext cx="83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AD5789A-2BF1-9FC8-3F21-06DE10627E53}"/>
                    </a:ext>
                  </a:extLst>
                </p14:cNvPr>
                <p14:cNvContentPartPr/>
                <p14:nvPr/>
              </p14:nvContentPartPr>
              <p14:xfrm>
                <a:off x="2918431" y="5946678"/>
                <a:ext cx="131040" cy="282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AD5789A-2BF1-9FC8-3F21-06DE10627E5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09791" y="5937678"/>
                  <a:ext cx="148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80B35BD-347F-1029-8A52-773322DCA472}"/>
                    </a:ext>
                  </a:extLst>
                </p14:cNvPr>
                <p14:cNvContentPartPr/>
                <p14:nvPr/>
              </p14:nvContentPartPr>
              <p14:xfrm>
                <a:off x="3495511" y="6238638"/>
                <a:ext cx="747720" cy="90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80B35BD-347F-1029-8A52-773322DCA47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486871" y="6229998"/>
                  <a:ext cx="765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ECB1D57-73F5-696F-37E1-E01B2CD56697}"/>
                    </a:ext>
                  </a:extLst>
                </p14:cNvPr>
                <p14:cNvContentPartPr/>
                <p14:nvPr/>
              </p14:nvContentPartPr>
              <p14:xfrm>
                <a:off x="4221991" y="6191478"/>
                <a:ext cx="95760" cy="185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ECB1D57-73F5-696F-37E1-E01B2CD5669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12991" y="6182478"/>
                  <a:ext cx="113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7EA4AE9-B446-164D-E64C-A85959B95186}"/>
                    </a:ext>
                  </a:extLst>
                </p14:cNvPr>
                <p14:cNvContentPartPr/>
                <p14:nvPr/>
              </p14:nvContentPartPr>
              <p14:xfrm>
                <a:off x="901351" y="3537558"/>
                <a:ext cx="213840" cy="119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7EA4AE9-B446-164D-E64C-A85959B9518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2351" y="3528918"/>
                  <a:ext cx="231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58FE99D-69B2-8CE0-222B-9368780AFA46}"/>
                    </a:ext>
                  </a:extLst>
                </p14:cNvPr>
                <p14:cNvContentPartPr/>
                <p14:nvPr/>
              </p14:nvContentPartPr>
              <p14:xfrm>
                <a:off x="985231" y="3510558"/>
                <a:ext cx="82800" cy="379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58FE99D-69B2-8CE0-222B-9368780AFA4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76591" y="3501558"/>
                  <a:ext cx="1004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A18EFD2-43F7-713C-3964-F2941BD7BFCA}"/>
                    </a:ext>
                  </a:extLst>
                </p14:cNvPr>
                <p14:cNvContentPartPr/>
                <p14:nvPr/>
              </p14:nvContentPartPr>
              <p14:xfrm>
                <a:off x="888751" y="3591198"/>
                <a:ext cx="101520" cy="252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A18EFD2-43F7-713C-3964-F2941BD7BFC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79751" y="3582198"/>
                  <a:ext cx="119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FFE3E42-FEF8-06C1-8449-C280F40E2E13}"/>
                    </a:ext>
                  </a:extLst>
                </p14:cNvPr>
                <p14:cNvContentPartPr/>
                <p14:nvPr/>
              </p14:nvContentPartPr>
              <p14:xfrm>
                <a:off x="718111" y="3763278"/>
                <a:ext cx="468720" cy="605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FFE3E42-FEF8-06C1-8449-C280F40E2E1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09471" y="3754638"/>
                  <a:ext cx="4863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B9BB118-D627-7620-1729-8E938305D1B6}"/>
                    </a:ext>
                  </a:extLst>
                </p14:cNvPr>
                <p14:cNvContentPartPr/>
                <p14:nvPr/>
              </p14:nvContentPartPr>
              <p14:xfrm>
                <a:off x="682111" y="4486518"/>
                <a:ext cx="255960" cy="321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B9BB118-D627-7620-1729-8E938305D1B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73111" y="4477878"/>
                  <a:ext cx="273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00E943B-5DD0-B93B-46C2-E540EAA51951}"/>
                    </a:ext>
                  </a:extLst>
                </p14:cNvPr>
                <p14:cNvContentPartPr/>
                <p14:nvPr/>
              </p14:nvContentPartPr>
              <p14:xfrm>
                <a:off x="961471" y="4574718"/>
                <a:ext cx="245160" cy="183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00E943B-5DD0-B93B-46C2-E540EAA5195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52831" y="4566078"/>
                  <a:ext cx="262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F6AEEED-DEE6-2C78-F458-7048E8E32F62}"/>
                    </a:ext>
                  </a:extLst>
                </p14:cNvPr>
                <p14:cNvContentPartPr/>
                <p14:nvPr/>
              </p14:nvContentPartPr>
              <p14:xfrm>
                <a:off x="7639111" y="3778758"/>
                <a:ext cx="12240" cy="25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F6AEEED-DEE6-2C78-F458-7048E8E32F6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630471" y="3770118"/>
                  <a:ext cx="29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89CCDD1-3D76-C4AB-426D-042F3A40385D}"/>
                    </a:ext>
                  </a:extLst>
                </p14:cNvPr>
                <p14:cNvContentPartPr/>
                <p14:nvPr/>
              </p14:nvContentPartPr>
              <p14:xfrm>
                <a:off x="7689151" y="3847878"/>
                <a:ext cx="105480" cy="25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89CCDD1-3D76-C4AB-426D-042F3A40385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80151" y="3839238"/>
                  <a:ext cx="123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829983E-9D80-8A63-4215-33FD28C25006}"/>
                    </a:ext>
                  </a:extLst>
                </p14:cNvPr>
                <p14:cNvContentPartPr/>
                <p14:nvPr/>
              </p14:nvContentPartPr>
              <p14:xfrm>
                <a:off x="7631551" y="3781998"/>
                <a:ext cx="131040" cy="60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829983E-9D80-8A63-4215-33FD28C2500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622551" y="3772998"/>
                  <a:ext cx="148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234695F-0C55-2A7B-AEDB-42E8E2075B34}"/>
                    </a:ext>
                  </a:extLst>
                </p14:cNvPr>
                <p14:cNvContentPartPr/>
                <p14:nvPr/>
              </p14:nvContentPartPr>
              <p14:xfrm>
                <a:off x="7788871" y="3753198"/>
                <a:ext cx="143280" cy="383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234695F-0C55-2A7B-AEDB-42E8E2075B3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780231" y="3744198"/>
                  <a:ext cx="1609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8415E50-E5D3-F341-9F5E-624E4D492998}"/>
                    </a:ext>
                  </a:extLst>
                </p14:cNvPr>
                <p14:cNvContentPartPr/>
                <p14:nvPr/>
              </p14:nvContentPartPr>
              <p14:xfrm>
                <a:off x="8397991" y="3936438"/>
                <a:ext cx="174600" cy="132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8415E50-E5D3-F341-9F5E-624E4D49299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389351" y="3927798"/>
                  <a:ext cx="192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2A78A94-FAD3-55C5-DCA0-7828AB8CBEA1}"/>
                    </a:ext>
                  </a:extLst>
                </p14:cNvPr>
                <p14:cNvContentPartPr/>
                <p14:nvPr/>
              </p14:nvContentPartPr>
              <p14:xfrm>
                <a:off x="8736391" y="3938958"/>
                <a:ext cx="127080" cy="92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2A78A94-FAD3-55C5-DCA0-7828AB8CBEA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27391" y="3930318"/>
                  <a:ext cx="144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4353423-9269-2A78-47A7-00911160FBC6}"/>
                    </a:ext>
                  </a:extLst>
                </p14:cNvPr>
                <p14:cNvContentPartPr/>
                <p14:nvPr/>
              </p14:nvContentPartPr>
              <p14:xfrm>
                <a:off x="9436951" y="3967038"/>
                <a:ext cx="288720" cy="313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4353423-9269-2A78-47A7-00911160FBC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428311" y="3958038"/>
                  <a:ext cx="306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717123B-3EEE-25DA-59B6-E86338B5DC4A}"/>
                    </a:ext>
                  </a:extLst>
                </p14:cNvPr>
                <p14:cNvContentPartPr/>
                <p14:nvPr/>
              </p14:nvContentPartPr>
              <p14:xfrm>
                <a:off x="9657991" y="3870198"/>
                <a:ext cx="144720" cy="192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717123B-3EEE-25DA-59B6-E86338B5DC4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49351" y="3861198"/>
                  <a:ext cx="16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DF822D8-EA86-202A-8580-C5116F207234}"/>
                    </a:ext>
                  </a:extLst>
                </p14:cNvPr>
                <p14:cNvContentPartPr/>
                <p14:nvPr/>
              </p14:nvContentPartPr>
              <p14:xfrm>
                <a:off x="11261071" y="3809358"/>
                <a:ext cx="135720" cy="305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DF822D8-EA86-202A-8580-C5116F20723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252071" y="3800718"/>
                  <a:ext cx="1533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8374993-96C1-CAED-B038-709742499E9E}"/>
                    </a:ext>
                  </a:extLst>
                </p14:cNvPr>
                <p14:cNvContentPartPr/>
                <p14:nvPr/>
              </p14:nvContentPartPr>
              <p14:xfrm>
                <a:off x="11098351" y="4014198"/>
                <a:ext cx="137520" cy="135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8374993-96C1-CAED-B038-709742499E9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089351" y="4005198"/>
                  <a:ext cx="155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CDDAB90-F14F-F164-E5E8-7CCD6634E7AD}"/>
                    </a:ext>
                  </a:extLst>
                </p14:cNvPr>
                <p14:cNvContentPartPr/>
                <p14:nvPr/>
              </p14:nvContentPartPr>
              <p14:xfrm>
                <a:off x="11034271" y="3860478"/>
                <a:ext cx="89640" cy="2559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CDDAB90-F14F-F164-E5E8-7CCD6634E7A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025271" y="3851478"/>
                  <a:ext cx="1072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1DD0BF7-9498-1757-5D7B-76819FDF71B3}"/>
                    </a:ext>
                  </a:extLst>
                </p14:cNvPr>
                <p14:cNvContentPartPr/>
                <p14:nvPr/>
              </p14:nvContentPartPr>
              <p14:xfrm>
                <a:off x="10369351" y="4000158"/>
                <a:ext cx="628560" cy="133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1DD0BF7-9498-1757-5D7B-76819FDF71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360711" y="3991158"/>
                  <a:ext cx="646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FF2D4FB-787A-7192-36C3-FB55831ABEF3}"/>
                    </a:ext>
                  </a:extLst>
                </p14:cNvPr>
                <p14:cNvContentPartPr/>
                <p14:nvPr/>
              </p14:nvContentPartPr>
              <p14:xfrm>
                <a:off x="10759231" y="3884958"/>
                <a:ext cx="95760" cy="34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FF2D4FB-787A-7192-36C3-FB55831ABEF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750231" y="3876318"/>
                  <a:ext cx="113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208599A-6CB0-519A-C96E-F89014F44A6C}"/>
                    </a:ext>
                  </a:extLst>
                </p14:cNvPr>
                <p14:cNvContentPartPr/>
                <p14:nvPr/>
              </p14:nvContentPartPr>
              <p14:xfrm>
                <a:off x="7587271" y="3153078"/>
                <a:ext cx="201600" cy="202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208599A-6CB0-519A-C96E-F89014F44A6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578271" y="3144078"/>
                  <a:ext cx="219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DD9D08D-97AF-C6A3-81E2-886C6608EBEB}"/>
                    </a:ext>
                  </a:extLst>
                </p14:cNvPr>
                <p14:cNvContentPartPr/>
                <p14:nvPr/>
              </p14:nvContentPartPr>
              <p14:xfrm>
                <a:off x="7667911" y="3218238"/>
                <a:ext cx="35280" cy="896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DD9D08D-97AF-C6A3-81E2-886C6608EBE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59271" y="3209238"/>
                  <a:ext cx="52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6513FC6-46F1-970F-F2DD-25C7A3DD07BC}"/>
                    </a:ext>
                  </a:extLst>
                </p14:cNvPr>
                <p14:cNvContentPartPr/>
                <p14:nvPr/>
              </p14:nvContentPartPr>
              <p14:xfrm>
                <a:off x="7577551" y="3163158"/>
                <a:ext cx="374400" cy="384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6513FC6-46F1-970F-F2DD-25C7A3DD07B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568551" y="3154518"/>
                  <a:ext cx="3920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708DA62-AFB6-D2CD-71AB-1FEC65347E72}"/>
                    </a:ext>
                  </a:extLst>
                </p14:cNvPr>
                <p14:cNvContentPartPr/>
                <p14:nvPr/>
              </p14:nvContentPartPr>
              <p14:xfrm>
                <a:off x="8214391" y="3130398"/>
                <a:ext cx="201960" cy="225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708DA62-AFB6-D2CD-71AB-1FEC65347E7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05751" y="3121758"/>
                  <a:ext cx="219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F51861A-6D29-6715-9851-B6521FC08853}"/>
                    </a:ext>
                  </a:extLst>
                </p14:cNvPr>
                <p14:cNvContentPartPr/>
                <p14:nvPr/>
              </p14:nvContentPartPr>
              <p14:xfrm>
                <a:off x="8306551" y="3207438"/>
                <a:ext cx="104760" cy="132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F51861A-6D29-6715-9851-B6521FC0885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297911" y="3198438"/>
                  <a:ext cx="122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2580DF8-1451-75AB-E1F8-76196A4854B5}"/>
                    </a:ext>
                  </a:extLst>
                </p14:cNvPr>
                <p14:cNvContentPartPr/>
                <p14:nvPr/>
              </p14:nvContentPartPr>
              <p14:xfrm>
                <a:off x="8264791" y="3209598"/>
                <a:ext cx="36000" cy="1386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2580DF8-1451-75AB-E1F8-76196A4854B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255791" y="3200598"/>
                  <a:ext cx="53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923CF1A-43F9-C0DA-79D1-526B737B84EA}"/>
                    </a:ext>
                  </a:extLst>
                </p14:cNvPr>
                <p14:cNvContentPartPr/>
                <p14:nvPr/>
              </p14:nvContentPartPr>
              <p14:xfrm>
                <a:off x="8099191" y="3302838"/>
                <a:ext cx="309240" cy="298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923CF1A-43F9-C0DA-79D1-526B737B84E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090551" y="3294198"/>
                  <a:ext cx="326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AE26D2F-54AD-139A-1BED-635C48ACE514}"/>
                    </a:ext>
                  </a:extLst>
                </p14:cNvPr>
                <p14:cNvContentPartPr/>
                <p14:nvPr/>
              </p14:nvContentPartPr>
              <p14:xfrm>
                <a:off x="8650711" y="3106638"/>
                <a:ext cx="195840" cy="14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AE26D2F-54AD-139A-1BED-635C48ACE51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42071" y="3097998"/>
                  <a:ext cx="213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32F1536-0859-6556-8C08-F973785B62F7}"/>
                    </a:ext>
                  </a:extLst>
                </p14:cNvPr>
                <p14:cNvContentPartPr/>
                <p14:nvPr/>
              </p14:nvContentPartPr>
              <p14:xfrm>
                <a:off x="8716231" y="3115278"/>
                <a:ext cx="56880" cy="226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32F1536-0859-6556-8C08-F973785B62F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07591" y="3106638"/>
                  <a:ext cx="745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CAF8C36-B74F-A68A-2113-CE0B049D3ED0}"/>
                    </a:ext>
                  </a:extLst>
                </p14:cNvPr>
                <p14:cNvContentPartPr/>
                <p14:nvPr/>
              </p14:nvContentPartPr>
              <p14:xfrm>
                <a:off x="8749351" y="3146598"/>
                <a:ext cx="122040" cy="176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CAF8C36-B74F-A68A-2113-CE0B049D3ED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40711" y="3137958"/>
                  <a:ext cx="139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C5BA9E1-667B-1284-188F-9FFF1B4FDBA5}"/>
                    </a:ext>
                  </a:extLst>
                </p14:cNvPr>
                <p14:cNvContentPartPr/>
                <p14:nvPr/>
              </p14:nvContentPartPr>
              <p14:xfrm>
                <a:off x="8565031" y="3279078"/>
                <a:ext cx="300600" cy="3250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C5BA9E1-667B-1284-188F-9FFF1B4FDBA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556031" y="3270078"/>
                  <a:ext cx="3182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6FD39FC-4DC1-94D7-64EF-66F1B0BB6EC4}"/>
                    </a:ext>
                  </a:extLst>
                </p14:cNvPr>
                <p14:cNvContentPartPr/>
                <p14:nvPr/>
              </p14:nvContentPartPr>
              <p14:xfrm>
                <a:off x="3478231" y="2918358"/>
                <a:ext cx="226080" cy="247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6FD39FC-4DC1-94D7-64EF-66F1B0BB6EC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469231" y="2909718"/>
                  <a:ext cx="243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98C0EDF-5BC7-F1CE-8A58-3969CB7E56E7}"/>
                    </a:ext>
                  </a:extLst>
                </p14:cNvPr>
                <p14:cNvContentPartPr/>
                <p14:nvPr/>
              </p14:nvContentPartPr>
              <p14:xfrm>
                <a:off x="3742111" y="2741238"/>
                <a:ext cx="87480" cy="784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98C0EDF-5BC7-F1CE-8A58-3969CB7E56E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733471" y="2732598"/>
                  <a:ext cx="105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DE708B6-EF63-1B9B-E722-AAEDDC3EBE38}"/>
                    </a:ext>
                  </a:extLst>
                </p14:cNvPr>
                <p14:cNvContentPartPr/>
                <p14:nvPr/>
              </p14:nvContentPartPr>
              <p14:xfrm>
                <a:off x="3955231" y="3041478"/>
                <a:ext cx="234360" cy="165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DE708B6-EF63-1B9B-E722-AAEDDC3EBE3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46591" y="3032478"/>
                  <a:ext cx="252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71B5CDB-C26F-DBC3-C4D3-B64483B91571}"/>
                    </a:ext>
                  </a:extLst>
                </p14:cNvPr>
                <p14:cNvContentPartPr/>
                <p14:nvPr/>
              </p14:nvContentPartPr>
              <p14:xfrm>
                <a:off x="3984391" y="3088998"/>
                <a:ext cx="192960" cy="19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71B5CDB-C26F-DBC3-C4D3-B64483B9157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75751" y="3079998"/>
                  <a:ext cx="210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A8E825A-C122-7281-8B07-4EA8A8C8D42B}"/>
                    </a:ext>
                  </a:extLst>
                </p14:cNvPr>
                <p14:cNvContentPartPr/>
                <p14:nvPr/>
              </p14:nvContentPartPr>
              <p14:xfrm>
                <a:off x="4238191" y="2917638"/>
                <a:ext cx="59040" cy="240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A8E825A-C122-7281-8B07-4EA8A8C8D42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229551" y="2908998"/>
                  <a:ext cx="76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52A439-08E8-E8C0-5A02-BFB3C5FD8E49}"/>
                    </a:ext>
                  </a:extLst>
                </p14:cNvPr>
                <p14:cNvContentPartPr/>
                <p14:nvPr/>
              </p14:nvContentPartPr>
              <p14:xfrm>
                <a:off x="2350351" y="2978478"/>
                <a:ext cx="339480" cy="1720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52A439-08E8-E8C0-5A02-BFB3C5FD8E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41351" y="2969838"/>
                  <a:ext cx="357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1225F27-56A3-E503-D5C0-9083CEC4B9C1}"/>
                    </a:ext>
                  </a:extLst>
                </p14:cNvPr>
                <p14:cNvContentPartPr/>
                <p14:nvPr/>
              </p14:nvContentPartPr>
              <p14:xfrm>
                <a:off x="2798911" y="2979918"/>
                <a:ext cx="133200" cy="309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1225F27-56A3-E503-D5C0-9083CEC4B9C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789911" y="2971278"/>
                  <a:ext cx="150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E7AD06D-03BE-520E-720A-A66479019118}"/>
                    </a:ext>
                  </a:extLst>
                </p14:cNvPr>
                <p14:cNvContentPartPr/>
                <p14:nvPr/>
              </p14:nvContentPartPr>
              <p14:xfrm>
                <a:off x="2824831" y="3086478"/>
                <a:ext cx="78480" cy="230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E7AD06D-03BE-520E-720A-A6647901911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816191" y="3077838"/>
                  <a:ext cx="96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ECC185D-D1E1-B3FA-12C5-C7EFA5BABDA6}"/>
                    </a:ext>
                  </a:extLst>
                </p14:cNvPr>
                <p14:cNvContentPartPr/>
                <p14:nvPr/>
              </p14:nvContentPartPr>
              <p14:xfrm>
                <a:off x="2612791" y="2654118"/>
                <a:ext cx="198000" cy="139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ECC185D-D1E1-B3FA-12C5-C7EFA5BABDA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604151" y="2645118"/>
                  <a:ext cx="215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A1CD6AA-16B5-7DA0-E572-0C2018A3A314}"/>
                    </a:ext>
                  </a:extLst>
                </p14:cNvPr>
                <p14:cNvContentPartPr/>
                <p14:nvPr/>
              </p14:nvContentPartPr>
              <p14:xfrm>
                <a:off x="2680831" y="2560518"/>
                <a:ext cx="53280" cy="2527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A1CD6AA-16B5-7DA0-E572-0C2018A3A31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671831" y="2551518"/>
                  <a:ext cx="70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7A0CE6D-2515-CC35-169C-BDDED141E784}"/>
                    </a:ext>
                  </a:extLst>
                </p14:cNvPr>
                <p14:cNvContentPartPr/>
                <p14:nvPr/>
              </p14:nvContentPartPr>
              <p14:xfrm>
                <a:off x="3120031" y="2879478"/>
                <a:ext cx="146160" cy="2451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7A0CE6D-2515-CC35-169C-BDDED141E78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111031" y="2870478"/>
                  <a:ext cx="1638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1ACBDF0-DA2E-6135-E1F0-AC40FDBFFC43}"/>
                    </a:ext>
                  </a:extLst>
                </p14:cNvPr>
                <p14:cNvContentPartPr/>
                <p14:nvPr/>
              </p14:nvContentPartPr>
              <p14:xfrm>
                <a:off x="1257391" y="3221478"/>
                <a:ext cx="240120" cy="1839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1ACBDF0-DA2E-6135-E1F0-AC40FDBFFC4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248391" y="3212478"/>
                  <a:ext cx="257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3F88C18-CC6A-2BA3-EA9E-F3984D3D1E9D}"/>
                    </a:ext>
                  </a:extLst>
                </p14:cNvPr>
                <p14:cNvContentPartPr/>
                <p14:nvPr/>
              </p14:nvContentPartPr>
              <p14:xfrm>
                <a:off x="1453951" y="2991438"/>
                <a:ext cx="225360" cy="121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3F88C18-CC6A-2BA3-EA9E-F3984D3D1E9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445311" y="2982438"/>
                  <a:ext cx="243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C766C29-92FE-B66D-C4BB-DBBA29E16ABC}"/>
                    </a:ext>
                  </a:extLst>
                </p14:cNvPr>
                <p14:cNvContentPartPr/>
                <p14:nvPr/>
              </p14:nvContentPartPr>
              <p14:xfrm>
                <a:off x="1580671" y="3257838"/>
                <a:ext cx="103320" cy="349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C766C29-92FE-B66D-C4BB-DBBA29E16AB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571671" y="3249198"/>
                  <a:ext cx="120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7309AB6-08EB-9476-28BE-0B7C43FEB6C3}"/>
                    </a:ext>
                  </a:extLst>
                </p14:cNvPr>
                <p14:cNvContentPartPr/>
                <p14:nvPr/>
              </p14:nvContentPartPr>
              <p14:xfrm>
                <a:off x="1642231" y="3337038"/>
                <a:ext cx="65520" cy="457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7309AB6-08EB-9476-28BE-0B7C43FEB6C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33591" y="3328038"/>
                  <a:ext cx="83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9D4DB58-7CDD-44CE-52EF-9C06C17CB1D4}"/>
                    </a:ext>
                  </a:extLst>
                </p14:cNvPr>
                <p14:cNvContentPartPr/>
                <p14:nvPr/>
              </p14:nvContentPartPr>
              <p14:xfrm>
                <a:off x="1809991" y="3112038"/>
                <a:ext cx="177120" cy="2732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9D4DB58-7CDD-44CE-52EF-9C06C17CB1D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800991" y="3103398"/>
                  <a:ext cx="194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25B57C8-3411-1F64-A96E-01E692C09817}"/>
                    </a:ext>
                  </a:extLst>
                </p14:cNvPr>
                <p14:cNvContentPartPr/>
                <p14:nvPr/>
              </p14:nvContentPartPr>
              <p14:xfrm>
                <a:off x="6545431" y="5152158"/>
                <a:ext cx="109080" cy="198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25B57C8-3411-1F64-A96E-01E692C0981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536791" y="5143158"/>
                  <a:ext cx="126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4730F74-BA1A-5A8D-FF4B-4C2EA275EF0D}"/>
                    </a:ext>
                  </a:extLst>
                </p14:cNvPr>
                <p14:cNvContentPartPr/>
                <p14:nvPr/>
              </p14:nvContentPartPr>
              <p14:xfrm>
                <a:off x="6521671" y="5147838"/>
                <a:ext cx="29520" cy="201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4730F74-BA1A-5A8D-FF4B-4C2EA275EF0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513031" y="5138838"/>
                  <a:ext cx="47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8202B71-7978-9300-E857-2CF726B790E9}"/>
                    </a:ext>
                  </a:extLst>
                </p14:cNvPr>
                <p14:cNvContentPartPr/>
                <p14:nvPr/>
              </p14:nvContentPartPr>
              <p14:xfrm>
                <a:off x="6055111" y="5221998"/>
                <a:ext cx="428760" cy="111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202B71-7978-9300-E857-2CF726B790E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046111" y="5212998"/>
                  <a:ext cx="446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5D8F9DD-23B6-54B4-E887-05B59A3E4D87}"/>
                    </a:ext>
                  </a:extLst>
                </p14:cNvPr>
                <p14:cNvContentPartPr/>
                <p14:nvPr/>
              </p14:nvContentPartPr>
              <p14:xfrm>
                <a:off x="5995351" y="5456718"/>
                <a:ext cx="186840" cy="12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5D8F9DD-23B6-54B4-E887-05B59A3E4D8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86711" y="5447718"/>
                  <a:ext cx="204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E3F8985-552F-801E-DC9A-1B01D5164EC5}"/>
                    </a:ext>
                  </a:extLst>
                </p14:cNvPr>
                <p14:cNvContentPartPr/>
                <p14:nvPr/>
              </p14:nvContentPartPr>
              <p14:xfrm>
                <a:off x="5736871" y="5058198"/>
                <a:ext cx="13680" cy="232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E3F8985-552F-801E-DC9A-1B01D5164EC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728231" y="5049558"/>
                  <a:ext cx="31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066FCE6-999F-7082-8C9B-3E750972B531}"/>
                    </a:ext>
                  </a:extLst>
                </p14:cNvPr>
                <p14:cNvContentPartPr/>
                <p14:nvPr/>
              </p14:nvContentPartPr>
              <p14:xfrm>
                <a:off x="5604031" y="5098518"/>
                <a:ext cx="109800" cy="240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066FCE6-999F-7082-8C9B-3E750972B53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595031" y="5089878"/>
                  <a:ext cx="127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7BA1C13-78F9-810A-D5DA-E1C8E9B9C3DB}"/>
                    </a:ext>
                  </a:extLst>
                </p14:cNvPr>
                <p14:cNvContentPartPr/>
                <p14:nvPr/>
              </p14:nvContentPartPr>
              <p14:xfrm>
                <a:off x="5334391" y="5153958"/>
                <a:ext cx="246600" cy="255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7BA1C13-78F9-810A-D5DA-E1C8E9B9C3D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325751" y="5145318"/>
                  <a:ext cx="264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7823E25-6945-327A-0B1E-E0F136048091}"/>
                    </a:ext>
                  </a:extLst>
                </p14:cNvPr>
                <p14:cNvContentPartPr/>
                <p14:nvPr/>
              </p14:nvContentPartPr>
              <p14:xfrm>
                <a:off x="5421511" y="5068638"/>
                <a:ext cx="74880" cy="16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7823E25-6945-327A-0B1E-E0F13604809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412871" y="5059638"/>
                  <a:ext cx="92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686517-55FF-E9C3-CC91-18782DF46540}"/>
                    </a:ext>
                  </a:extLst>
                </p14:cNvPr>
                <p14:cNvContentPartPr/>
                <p14:nvPr/>
              </p14:nvContentPartPr>
              <p14:xfrm>
                <a:off x="6466231" y="5756958"/>
                <a:ext cx="210240" cy="264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686517-55FF-E9C3-CC91-18782DF4654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457591" y="5748318"/>
                  <a:ext cx="227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4410894-684F-59A0-2352-7F561862100E}"/>
                    </a:ext>
                  </a:extLst>
                </p14:cNvPr>
                <p14:cNvContentPartPr/>
                <p14:nvPr/>
              </p14:nvContentPartPr>
              <p14:xfrm>
                <a:off x="5704111" y="5818158"/>
                <a:ext cx="613800" cy="124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4410894-684F-59A0-2352-7F561862100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695111" y="5809518"/>
                  <a:ext cx="631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F9D6CDE-7E58-98AC-728C-2464B6D1EB0C}"/>
                    </a:ext>
                  </a:extLst>
                </p14:cNvPr>
                <p14:cNvContentPartPr/>
                <p14:nvPr/>
              </p14:nvContentPartPr>
              <p14:xfrm>
                <a:off x="5760991" y="5951718"/>
                <a:ext cx="30600" cy="73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F9D6CDE-7E58-98AC-728C-2464B6D1EB0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752351" y="5942718"/>
                  <a:ext cx="48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44BD8AF-9B34-7175-8523-66C6085517BC}"/>
                    </a:ext>
                  </a:extLst>
                </p14:cNvPr>
                <p14:cNvContentPartPr/>
                <p14:nvPr/>
              </p14:nvContentPartPr>
              <p14:xfrm>
                <a:off x="5425831" y="5548518"/>
                <a:ext cx="179280" cy="244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44BD8AF-9B34-7175-8523-66C6085517B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416831" y="5539518"/>
                  <a:ext cx="196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C5166D-EEDF-1313-734B-6DF1BF71BCD4}"/>
                    </a:ext>
                  </a:extLst>
                </p14:cNvPr>
                <p14:cNvContentPartPr/>
                <p14:nvPr/>
              </p14:nvContentPartPr>
              <p14:xfrm>
                <a:off x="5090311" y="5683878"/>
                <a:ext cx="133560" cy="154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C5166D-EEDF-1313-734B-6DF1BF71BCD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081311" y="5674878"/>
                  <a:ext cx="151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9C777E7-63F9-F0E4-24A5-8D8D5DD339C7}"/>
                    </a:ext>
                  </a:extLst>
                </p14:cNvPr>
                <p14:cNvContentPartPr/>
                <p14:nvPr/>
              </p14:nvContentPartPr>
              <p14:xfrm>
                <a:off x="5071951" y="5539878"/>
                <a:ext cx="69120" cy="219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9C777E7-63F9-F0E4-24A5-8D8D5DD339C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063311" y="5530878"/>
                  <a:ext cx="86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A18D22E-E257-24C8-171A-E00F3535A184}"/>
                    </a:ext>
                  </a:extLst>
                </p14:cNvPr>
                <p14:cNvContentPartPr/>
                <p14:nvPr/>
              </p14:nvContentPartPr>
              <p14:xfrm>
                <a:off x="4765231" y="5651118"/>
                <a:ext cx="253800" cy="270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A18D22E-E257-24C8-171A-E00F3535A18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756591" y="5642478"/>
                  <a:ext cx="271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39DF194-63B1-0DE5-2BC5-F31619D46A56}"/>
                    </a:ext>
                  </a:extLst>
                </p14:cNvPr>
                <p14:cNvContentPartPr/>
                <p14:nvPr/>
              </p14:nvContentPartPr>
              <p14:xfrm>
                <a:off x="5717431" y="6220998"/>
                <a:ext cx="342360" cy="281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39DF194-63B1-0DE5-2BC5-F31619D46A5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708431" y="6211998"/>
                  <a:ext cx="360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1013079-416A-8F88-4523-ED5739817E60}"/>
                    </a:ext>
                  </a:extLst>
                </p14:cNvPr>
                <p14:cNvContentPartPr/>
                <p14:nvPr/>
              </p14:nvContentPartPr>
              <p14:xfrm>
                <a:off x="5396311" y="6220278"/>
                <a:ext cx="252360" cy="262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1013079-416A-8F88-4523-ED5739817E6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387311" y="6211638"/>
                  <a:ext cx="270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BA8B2D2-2D01-D20E-2D90-DA7365CAA759}"/>
                    </a:ext>
                  </a:extLst>
                </p14:cNvPr>
                <p14:cNvContentPartPr/>
                <p14:nvPr/>
              </p14:nvContentPartPr>
              <p14:xfrm>
                <a:off x="5083831" y="6256278"/>
                <a:ext cx="293760" cy="317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BA8B2D2-2D01-D20E-2D90-DA7365CAA75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075191" y="6247278"/>
                  <a:ext cx="3114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C9F37AF-BC46-CA9B-50EE-3D258735E981}"/>
                    </a:ext>
                  </a:extLst>
                </p14:cNvPr>
                <p14:cNvContentPartPr/>
                <p14:nvPr/>
              </p14:nvContentPartPr>
              <p14:xfrm>
                <a:off x="5172751" y="6256278"/>
                <a:ext cx="73080" cy="24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C9F37AF-BC46-CA9B-50EE-3D258735E98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164111" y="6247278"/>
                  <a:ext cx="90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AC6A7C2-BBC8-AF3A-8DF4-4F085895D843}"/>
                    </a:ext>
                  </a:extLst>
                </p14:cNvPr>
                <p14:cNvContentPartPr/>
                <p14:nvPr/>
              </p14:nvContentPartPr>
              <p14:xfrm>
                <a:off x="7715431" y="4404078"/>
                <a:ext cx="168480" cy="396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AC6A7C2-BBC8-AF3A-8DF4-4F085895D84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706431" y="4395438"/>
                  <a:ext cx="186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AB99348-8895-6435-22CF-D0C1F927F059}"/>
                    </a:ext>
                  </a:extLst>
                </p14:cNvPr>
                <p14:cNvContentPartPr/>
                <p14:nvPr/>
              </p14:nvContentPartPr>
              <p14:xfrm>
                <a:off x="8404831" y="4602078"/>
                <a:ext cx="173880" cy="1688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AB99348-8895-6435-22CF-D0C1F927F05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396191" y="4593438"/>
                  <a:ext cx="191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F6D8090-9713-89D1-AE6A-8365258EF7FD}"/>
                    </a:ext>
                  </a:extLst>
                </p14:cNvPr>
                <p14:cNvContentPartPr/>
                <p14:nvPr/>
              </p14:nvContentPartPr>
              <p14:xfrm>
                <a:off x="8780311" y="4505958"/>
                <a:ext cx="122040" cy="408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F6D8090-9713-89D1-AE6A-8365258EF7F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771671" y="4496958"/>
                  <a:ext cx="1396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DFDC478-50AE-73EF-CA95-46A888C0062E}"/>
                    </a:ext>
                  </a:extLst>
                </p14:cNvPr>
                <p14:cNvContentPartPr/>
                <p14:nvPr/>
              </p14:nvContentPartPr>
              <p14:xfrm>
                <a:off x="9147151" y="4740318"/>
                <a:ext cx="456840" cy="50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DFDC478-50AE-73EF-CA95-46A888C0062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138511" y="4731678"/>
                  <a:ext cx="4744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64F9A84-BA61-6522-EF44-E0CA7A15FAB5}"/>
                    </a:ext>
                  </a:extLst>
                </p14:cNvPr>
                <p14:cNvContentPartPr/>
                <p14:nvPr/>
              </p14:nvContentPartPr>
              <p14:xfrm>
                <a:off x="9497071" y="4618278"/>
                <a:ext cx="153000" cy="3013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64F9A84-BA61-6522-EF44-E0CA7A15FAB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88431" y="4609638"/>
                  <a:ext cx="1706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D9D36D5-08B2-45BB-DC08-8EC9B1E5D203}"/>
                    </a:ext>
                  </a:extLst>
                </p14:cNvPr>
                <p14:cNvContentPartPr/>
                <p14:nvPr/>
              </p14:nvContentPartPr>
              <p14:xfrm>
                <a:off x="11263591" y="4760118"/>
                <a:ext cx="136440" cy="2930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D9D36D5-08B2-45BB-DC08-8EC9B1E5D20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254591" y="4751118"/>
                  <a:ext cx="1540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194568D-E1FB-D0A1-ECE5-FE49D30CE9FA}"/>
                    </a:ext>
                  </a:extLst>
                </p14:cNvPr>
                <p14:cNvContentPartPr/>
                <p14:nvPr/>
              </p14:nvContentPartPr>
              <p14:xfrm>
                <a:off x="10316071" y="4787478"/>
                <a:ext cx="834480" cy="2923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194568D-E1FB-D0A1-ECE5-FE49D30CE9F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307071" y="4778838"/>
                  <a:ext cx="852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8D77E14-51DB-A24F-CA0C-779103CE8C38}"/>
                    </a:ext>
                  </a:extLst>
                </p14:cNvPr>
                <p14:cNvContentPartPr/>
                <p14:nvPr/>
              </p14:nvContentPartPr>
              <p14:xfrm>
                <a:off x="10516591" y="4763718"/>
                <a:ext cx="165600" cy="13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8D77E14-51DB-A24F-CA0C-779103CE8C3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507591" y="4755078"/>
                  <a:ext cx="183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574B7EC-1888-D515-3B17-768D14E723EE}"/>
                    </a:ext>
                  </a:extLst>
                </p14:cNvPr>
                <p14:cNvContentPartPr/>
                <p14:nvPr/>
              </p14:nvContentPartPr>
              <p14:xfrm>
                <a:off x="7824151" y="4965318"/>
                <a:ext cx="88200" cy="426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574B7EC-1888-D515-3B17-768D14E723E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815151" y="4956678"/>
                  <a:ext cx="1058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F688E9D-1897-8454-C0D7-9F1DFDCA44DA}"/>
                    </a:ext>
                  </a:extLst>
                </p14:cNvPr>
                <p14:cNvContentPartPr/>
                <p14:nvPr/>
              </p14:nvContentPartPr>
              <p14:xfrm>
                <a:off x="8413831" y="5005638"/>
                <a:ext cx="38520" cy="358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F688E9D-1897-8454-C0D7-9F1DFDCA44D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404831" y="4996638"/>
                  <a:ext cx="561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9FDCB0B-A673-26EC-924F-B168B497BCB3}"/>
                    </a:ext>
                  </a:extLst>
                </p14:cNvPr>
                <p14:cNvContentPartPr/>
                <p14:nvPr/>
              </p14:nvContentPartPr>
              <p14:xfrm>
                <a:off x="8744671" y="5244678"/>
                <a:ext cx="120960" cy="1360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9FDCB0B-A673-26EC-924F-B168B497BCB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736031" y="5235678"/>
                  <a:ext cx="138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3422F4D-4FCE-FC96-1F8B-7C8AB4F33B8B}"/>
                    </a:ext>
                  </a:extLst>
                </p14:cNvPr>
                <p14:cNvContentPartPr/>
                <p14:nvPr/>
              </p14:nvContentPartPr>
              <p14:xfrm>
                <a:off x="9282511" y="5405958"/>
                <a:ext cx="492480" cy="1231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3422F4D-4FCE-FC96-1F8B-7C8AB4F33B8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273511" y="5396958"/>
                  <a:ext cx="510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517B607-01B7-2035-879C-8DC445C97E73}"/>
                    </a:ext>
                  </a:extLst>
                </p14:cNvPr>
                <p14:cNvContentPartPr/>
                <p14:nvPr/>
              </p14:nvContentPartPr>
              <p14:xfrm>
                <a:off x="10905751" y="5502438"/>
                <a:ext cx="142920" cy="2653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517B607-01B7-2035-879C-8DC445C97E7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896751" y="5493438"/>
                  <a:ext cx="160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C3A3FBC-E1FD-A055-7E29-BC2F4BB8B9BE}"/>
                    </a:ext>
                  </a:extLst>
                </p14:cNvPr>
                <p14:cNvContentPartPr/>
                <p14:nvPr/>
              </p14:nvContentPartPr>
              <p14:xfrm>
                <a:off x="10548271" y="5424318"/>
                <a:ext cx="255960" cy="303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C3A3FBC-E1FD-A055-7E29-BC2F4BB8B9B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539271" y="5415678"/>
                  <a:ext cx="273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5F908D3-D779-B787-F0C8-59BF7D10F073}"/>
                    </a:ext>
                  </a:extLst>
                </p14:cNvPr>
                <p14:cNvContentPartPr/>
                <p14:nvPr/>
              </p14:nvContentPartPr>
              <p14:xfrm>
                <a:off x="10050391" y="5538438"/>
                <a:ext cx="464760" cy="84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5F908D3-D779-B787-F0C8-59BF7D10F07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041391" y="5529798"/>
                  <a:ext cx="482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721FFA6-F34A-5D70-4214-0C8E124ACF3E}"/>
                    </a:ext>
                  </a:extLst>
                </p14:cNvPr>
                <p14:cNvContentPartPr/>
                <p14:nvPr/>
              </p14:nvContentPartPr>
              <p14:xfrm>
                <a:off x="10289071" y="5470038"/>
                <a:ext cx="63720" cy="302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721FFA6-F34A-5D70-4214-0C8E124ACF3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280431" y="5461398"/>
                  <a:ext cx="81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53064B8-0015-09D1-F88F-56CAC409D683}"/>
                    </a:ext>
                  </a:extLst>
                </p14:cNvPr>
                <p14:cNvContentPartPr/>
                <p14:nvPr/>
              </p14:nvContentPartPr>
              <p14:xfrm>
                <a:off x="7753591" y="5557158"/>
                <a:ext cx="189000" cy="5436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53064B8-0015-09D1-F88F-56CAC409D68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744591" y="5548518"/>
                  <a:ext cx="2066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1F46A11-FECE-2DF7-E024-25580EBCEE7D}"/>
                    </a:ext>
                  </a:extLst>
                </p14:cNvPr>
                <p14:cNvContentPartPr/>
                <p14:nvPr/>
              </p14:nvContentPartPr>
              <p14:xfrm>
                <a:off x="8453431" y="5630958"/>
                <a:ext cx="106560" cy="387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1F46A11-FECE-2DF7-E024-25580EBCEE7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444431" y="5621958"/>
                  <a:ext cx="1242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7840980-FFA0-B3C3-7F1C-E3C3197026B2}"/>
                    </a:ext>
                  </a:extLst>
                </p14:cNvPr>
                <p14:cNvContentPartPr/>
                <p14:nvPr/>
              </p14:nvContentPartPr>
              <p14:xfrm>
                <a:off x="8822071" y="5676678"/>
                <a:ext cx="155880" cy="344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7840980-FFA0-B3C3-7F1C-E3C3197026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813071" y="5668038"/>
                  <a:ext cx="1735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CC6F979-2EE0-D460-E398-05CB69A1AF57}"/>
                    </a:ext>
                  </a:extLst>
                </p14:cNvPr>
                <p14:cNvContentPartPr/>
                <p14:nvPr/>
              </p14:nvContentPartPr>
              <p14:xfrm>
                <a:off x="9381871" y="5995278"/>
                <a:ext cx="510120" cy="1512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CC6F979-2EE0-D460-E398-05CB69A1AF5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72871" y="5986638"/>
                  <a:ext cx="527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F05166F-2694-AD0F-244D-253D8F69C242}"/>
                    </a:ext>
                  </a:extLst>
                </p14:cNvPr>
                <p14:cNvContentPartPr/>
                <p14:nvPr/>
              </p14:nvContentPartPr>
              <p14:xfrm>
                <a:off x="10737991" y="6025878"/>
                <a:ext cx="228240" cy="1742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F05166F-2694-AD0F-244D-253D8F69C24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729351" y="6016878"/>
                  <a:ext cx="245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7026134-940D-EB0C-DA90-955875DD4682}"/>
                    </a:ext>
                  </a:extLst>
                </p14:cNvPr>
                <p14:cNvContentPartPr/>
                <p14:nvPr/>
              </p14:nvContentPartPr>
              <p14:xfrm>
                <a:off x="10354951" y="6105798"/>
                <a:ext cx="242640" cy="97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7026134-940D-EB0C-DA90-955875DD468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345951" y="6097158"/>
                  <a:ext cx="260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3A261B0-8387-3D87-E0FF-B7A4B52640D7}"/>
                    </a:ext>
                  </a:extLst>
                </p14:cNvPr>
                <p14:cNvContentPartPr/>
                <p14:nvPr/>
              </p14:nvContentPartPr>
              <p14:xfrm>
                <a:off x="9901351" y="5942358"/>
                <a:ext cx="555120" cy="2088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3A261B0-8387-3D87-E0FF-B7A4B52640D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892711" y="5933358"/>
                  <a:ext cx="572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4DB36B8-72AD-E682-6CF5-18B06AC57040}"/>
                    </a:ext>
                  </a:extLst>
                </p14:cNvPr>
                <p14:cNvContentPartPr/>
                <p14:nvPr/>
              </p14:nvContentPartPr>
              <p14:xfrm>
                <a:off x="10177831" y="5946318"/>
                <a:ext cx="18720" cy="68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4DB36B8-72AD-E682-6CF5-18B06AC5704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169191" y="5937678"/>
                  <a:ext cx="36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4C87E8D-77D1-DDB6-8724-68A475ED2FEF}"/>
                    </a:ext>
                  </a:extLst>
                </p14:cNvPr>
                <p14:cNvContentPartPr/>
                <p14:nvPr/>
              </p14:nvContentPartPr>
              <p14:xfrm>
                <a:off x="7267231" y="6300558"/>
                <a:ext cx="232920" cy="2246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4C87E8D-77D1-DDB6-8724-68A475ED2FE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258591" y="6291558"/>
                  <a:ext cx="250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DD2C9F0-35F0-2541-9263-3A698094656C}"/>
                    </a:ext>
                  </a:extLst>
                </p14:cNvPr>
                <p14:cNvContentPartPr/>
                <p14:nvPr/>
              </p14:nvContentPartPr>
              <p14:xfrm>
                <a:off x="7038271" y="6278958"/>
                <a:ext cx="159840" cy="190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DD2C9F0-35F0-2541-9263-3A698094656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029631" y="6270318"/>
                  <a:ext cx="177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C7F2A1A-1591-F873-E6AC-A99E74276959}"/>
                    </a:ext>
                  </a:extLst>
                </p14:cNvPr>
                <p14:cNvContentPartPr/>
                <p14:nvPr/>
              </p14:nvContentPartPr>
              <p14:xfrm>
                <a:off x="6428791" y="6366798"/>
                <a:ext cx="581400" cy="1274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C7F2A1A-1591-F873-E6AC-A99E7427695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420151" y="6357798"/>
                  <a:ext cx="599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E2B9A1C-A57A-9675-0445-E26AA23EEB1A}"/>
                    </a:ext>
                  </a:extLst>
                </p14:cNvPr>
                <p14:cNvContentPartPr/>
                <p14:nvPr/>
              </p14:nvContentPartPr>
              <p14:xfrm>
                <a:off x="6626071" y="6531678"/>
                <a:ext cx="165240" cy="277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E2B9A1C-A57A-9675-0445-E26AA23EEB1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617431" y="6522678"/>
                  <a:ext cx="182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6CE232E-75FD-9B15-52CF-C80415AB48AD}"/>
                    </a:ext>
                  </a:extLst>
                </p14:cNvPr>
                <p14:cNvContentPartPr/>
                <p14:nvPr/>
              </p14:nvContentPartPr>
              <p14:xfrm>
                <a:off x="7531471" y="6548598"/>
                <a:ext cx="132120" cy="176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6CE232E-75FD-9B15-52CF-C80415AB48A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522831" y="6539958"/>
                  <a:ext cx="149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F6C91C6-B95B-71AD-5163-9A422E665653}"/>
                    </a:ext>
                  </a:extLst>
                </p14:cNvPr>
                <p14:cNvContentPartPr/>
                <p14:nvPr/>
              </p14:nvContentPartPr>
              <p14:xfrm>
                <a:off x="7553791" y="6623478"/>
                <a:ext cx="125640" cy="158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F6C91C6-B95B-71AD-5163-9A422E66565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544791" y="6614838"/>
                  <a:ext cx="143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DFA44B4-BBD2-5252-2316-0AA56A9327A6}"/>
                    </a:ext>
                  </a:extLst>
                </p14:cNvPr>
                <p14:cNvContentPartPr/>
                <p14:nvPr/>
              </p14:nvContentPartPr>
              <p14:xfrm>
                <a:off x="7729111" y="6488118"/>
                <a:ext cx="133560" cy="2077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DFA44B4-BBD2-5252-2316-0AA56A9327A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720111" y="6479118"/>
                  <a:ext cx="151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D717E28-135C-4B9F-82FD-788B45F3A4C0}"/>
                    </a:ext>
                  </a:extLst>
                </p14:cNvPr>
                <p14:cNvContentPartPr/>
                <p14:nvPr/>
              </p14:nvContentPartPr>
              <p14:xfrm>
                <a:off x="7985791" y="6485958"/>
                <a:ext cx="182160" cy="1429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D717E28-135C-4B9F-82FD-788B45F3A4C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976791" y="6477318"/>
                  <a:ext cx="199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4F993D7-BE44-37C8-C3BC-EDA4088060F9}"/>
                    </a:ext>
                  </a:extLst>
                </p14:cNvPr>
                <p14:cNvContentPartPr/>
                <p14:nvPr/>
              </p14:nvContentPartPr>
              <p14:xfrm>
                <a:off x="8386471" y="6354198"/>
                <a:ext cx="104400" cy="232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4F993D7-BE44-37C8-C3BC-EDA4088060F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377831" y="6345198"/>
                  <a:ext cx="122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7814377-ED26-86FE-2502-C427FDEB2794}"/>
                    </a:ext>
                  </a:extLst>
                </p14:cNvPr>
                <p14:cNvContentPartPr/>
                <p14:nvPr/>
              </p14:nvContentPartPr>
              <p14:xfrm>
                <a:off x="8536951" y="6405318"/>
                <a:ext cx="162360" cy="3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7814377-ED26-86FE-2502-C427FDEB279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527951" y="6396318"/>
                  <a:ext cx="180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16B04CC-8ABC-6CB4-72B5-722423B15E15}"/>
                    </a:ext>
                  </a:extLst>
                </p14:cNvPr>
                <p14:cNvContentPartPr/>
                <p14:nvPr/>
              </p14:nvContentPartPr>
              <p14:xfrm>
                <a:off x="8775991" y="6307398"/>
                <a:ext cx="387000" cy="4230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16B04CC-8ABC-6CB4-72B5-722423B15E1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767351" y="6298398"/>
                  <a:ext cx="4046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3212CF9-285C-642F-F13C-1EF21253831C}"/>
                    </a:ext>
                  </a:extLst>
                </p14:cNvPr>
                <p14:cNvContentPartPr/>
                <p14:nvPr/>
              </p14:nvContentPartPr>
              <p14:xfrm>
                <a:off x="7876711" y="6186438"/>
                <a:ext cx="1702440" cy="5979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3212CF9-285C-642F-F13C-1EF21253831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868071" y="6177438"/>
                  <a:ext cx="172008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CB70D86-70E9-7FBE-137D-DBDE1E2211DC}"/>
                    </a:ext>
                  </a:extLst>
                </p14:cNvPr>
                <p14:cNvContentPartPr/>
                <p14:nvPr/>
              </p14:nvContentPartPr>
              <p14:xfrm>
                <a:off x="7456231" y="6341958"/>
                <a:ext cx="28800" cy="46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CB70D86-70E9-7FBE-137D-DBDE1E2211D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447591" y="6332958"/>
                  <a:ext cx="46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DFE9AC7-288E-2D08-64A0-C53382569D44}"/>
                    </a:ext>
                  </a:extLst>
                </p14:cNvPr>
                <p14:cNvContentPartPr/>
                <p14:nvPr/>
              </p14:nvContentPartPr>
              <p14:xfrm>
                <a:off x="8557111" y="6520878"/>
                <a:ext cx="66240" cy="532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DFE9AC7-288E-2D08-64A0-C53382569D4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548471" y="6511878"/>
                  <a:ext cx="83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E750F06-DC22-A9D1-AE86-971DB2E8572A}"/>
                    </a:ext>
                  </a:extLst>
                </p14:cNvPr>
                <p14:cNvContentPartPr/>
                <p14:nvPr/>
              </p14:nvContentPartPr>
              <p14:xfrm>
                <a:off x="9115111" y="6595758"/>
                <a:ext cx="694800" cy="1771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E750F06-DC22-A9D1-AE86-971DB2E8572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106471" y="6586758"/>
                  <a:ext cx="712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0543EE5-C99B-F72E-43D9-E1EFB58C01D7}"/>
                    </a:ext>
                  </a:extLst>
                </p14:cNvPr>
                <p14:cNvContentPartPr/>
                <p14:nvPr/>
              </p14:nvContentPartPr>
              <p14:xfrm>
                <a:off x="9939151" y="6470478"/>
                <a:ext cx="254520" cy="2188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0543EE5-C99B-F72E-43D9-E1EFB58C01D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930151" y="6461478"/>
                  <a:ext cx="272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756251-0472-FE91-FFE0-A20D68A3272D}"/>
                    </a:ext>
                  </a:extLst>
                </p14:cNvPr>
                <p14:cNvContentPartPr/>
                <p14:nvPr/>
              </p14:nvContentPartPr>
              <p14:xfrm>
                <a:off x="552511" y="1369638"/>
                <a:ext cx="31320" cy="168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756251-0472-FE91-FFE0-A20D68A3272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43511" y="1360998"/>
                  <a:ext cx="48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47A8C5-59D6-DB9F-8E8B-029336E05CC5}"/>
                    </a:ext>
                  </a:extLst>
                </p14:cNvPr>
                <p14:cNvContentPartPr/>
                <p14:nvPr/>
              </p14:nvContentPartPr>
              <p14:xfrm>
                <a:off x="704071" y="1328598"/>
                <a:ext cx="16200" cy="19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47A8C5-59D6-DB9F-8E8B-029336E05CC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5071" y="1319598"/>
                  <a:ext cx="33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FE6D4A-45E5-DF0A-543E-29D1CEF25414}"/>
                    </a:ext>
                  </a:extLst>
                </p14:cNvPr>
                <p14:cNvContentPartPr/>
                <p14:nvPr/>
              </p14:nvContentPartPr>
              <p14:xfrm>
                <a:off x="896671" y="1324998"/>
                <a:ext cx="24120" cy="200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FE6D4A-45E5-DF0A-543E-29D1CEF2541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87671" y="1316358"/>
                  <a:ext cx="41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59D450-A91A-A56D-640F-05C0981BD801}"/>
                    </a:ext>
                  </a:extLst>
                </p14:cNvPr>
                <p14:cNvContentPartPr/>
                <p14:nvPr/>
              </p14:nvContentPartPr>
              <p14:xfrm>
                <a:off x="981991" y="1343358"/>
                <a:ext cx="106200" cy="242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59D450-A91A-A56D-640F-05C0981BD80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73351" y="1334718"/>
                  <a:ext cx="123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989686-DC3E-080A-9A77-1B4952ED32F1}"/>
                    </a:ext>
                  </a:extLst>
                </p14:cNvPr>
                <p14:cNvContentPartPr/>
                <p14:nvPr/>
              </p14:nvContentPartPr>
              <p14:xfrm>
                <a:off x="1220311" y="1320678"/>
                <a:ext cx="42840" cy="266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989686-DC3E-080A-9A77-1B4952ED32F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211311" y="1311678"/>
                  <a:ext cx="60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B4DEDE-CC99-E4B2-ED47-FC4168B90435}"/>
                    </a:ext>
                  </a:extLst>
                </p14:cNvPr>
                <p14:cNvContentPartPr/>
                <p14:nvPr/>
              </p14:nvContentPartPr>
              <p14:xfrm>
                <a:off x="1398871" y="1316358"/>
                <a:ext cx="45360" cy="291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B4DEDE-CC99-E4B2-ED47-FC4168B9043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390231" y="1307358"/>
                  <a:ext cx="630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EB76FB-AFFF-2F17-C8A5-A9CAF79A964F}"/>
                    </a:ext>
                  </a:extLst>
                </p14:cNvPr>
                <p14:cNvContentPartPr/>
                <p14:nvPr/>
              </p14:nvContentPartPr>
              <p14:xfrm>
                <a:off x="1611271" y="1301238"/>
                <a:ext cx="47160" cy="307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EB76FB-AFFF-2F17-C8A5-A9CAF79A964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602631" y="1292598"/>
                  <a:ext cx="648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3D8776-C281-908F-8F72-E04D684F2209}"/>
                    </a:ext>
                  </a:extLst>
                </p14:cNvPr>
                <p14:cNvContentPartPr/>
                <p14:nvPr/>
              </p14:nvContentPartPr>
              <p14:xfrm>
                <a:off x="1766071" y="1322478"/>
                <a:ext cx="92160" cy="289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3D8776-C281-908F-8F72-E04D684F220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757071" y="1313838"/>
                  <a:ext cx="1098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6C1D543-263B-949E-129D-CADAF9CA6546}"/>
                    </a:ext>
                  </a:extLst>
                </p14:cNvPr>
                <p14:cNvContentPartPr/>
                <p14:nvPr/>
              </p14:nvContentPartPr>
              <p14:xfrm>
                <a:off x="1712071" y="1083078"/>
                <a:ext cx="29520" cy="75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6C1D543-263B-949E-129D-CADAF9CA654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703431" y="1074078"/>
                  <a:ext cx="47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01AD7D9-12D5-4D7F-E2A7-4B544C7FE689}"/>
                    </a:ext>
                  </a:extLst>
                </p14:cNvPr>
                <p14:cNvContentPartPr/>
                <p14:nvPr/>
              </p14:nvContentPartPr>
              <p14:xfrm>
                <a:off x="1810351" y="1046718"/>
                <a:ext cx="22680" cy="46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01AD7D9-12D5-4D7F-E2A7-4B544C7FE68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801711" y="1037718"/>
                  <a:ext cx="40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43EF688-3286-F15E-3DA6-B37B974DFCBF}"/>
                    </a:ext>
                  </a:extLst>
                </p14:cNvPr>
                <p14:cNvContentPartPr/>
                <p14:nvPr/>
              </p14:nvContentPartPr>
              <p14:xfrm>
                <a:off x="1776871" y="974718"/>
                <a:ext cx="12600" cy="2044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43EF688-3286-F15E-3DA6-B37B974DFCB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768231" y="966078"/>
                  <a:ext cx="30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5DADCF8-D6A3-FDE1-4FD0-60F20C22F691}"/>
                    </a:ext>
                  </a:extLst>
                </p14:cNvPr>
                <p14:cNvContentPartPr/>
                <p14:nvPr/>
              </p14:nvContentPartPr>
              <p14:xfrm>
                <a:off x="1539631" y="948078"/>
                <a:ext cx="144000" cy="1602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5DADCF8-D6A3-FDE1-4FD0-60F20C22F69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530991" y="939438"/>
                  <a:ext cx="161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E6CBE3C-9C4D-55EF-EA43-F7BBDC42F67E}"/>
                    </a:ext>
                  </a:extLst>
                </p14:cNvPr>
                <p14:cNvContentPartPr/>
                <p14:nvPr/>
              </p14:nvContentPartPr>
              <p14:xfrm>
                <a:off x="1380871" y="994878"/>
                <a:ext cx="40680" cy="1501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E6CBE3C-9C4D-55EF-EA43-F7BBDC42F6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371871" y="986238"/>
                  <a:ext cx="58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4882684-802C-233A-F431-8593D7B59CD9}"/>
                    </a:ext>
                  </a:extLst>
                </p14:cNvPr>
                <p14:cNvContentPartPr/>
                <p14:nvPr/>
              </p14:nvContentPartPr>
              <p14:xfrm>
                <a:off x="1332991" y="956718"/>
                <a:ext cx="166680" cy="666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4882684-802C-233A-F431-8593D7B59CD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324351" y="948078"/>
                  <a:ext cx="184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33B5743-15E0-F5AE-07FD-541B5342F08F}"/>
                    </a:ext>
                  </a:extLst>
                </p14:cNvPr>
                <p14:cNvContentPartPr/>
                <p14:nvPr/>
              </p14:nvContentPartPr>
              <p14:xfrm>
                <a:off x="1047871" y="959958"/>
                <a:ext cx="168480" cy="1868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33B5743-15E0-F5AE-07FD-541B5342F08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8871" y="950958"/>
                  <a:ext cx="186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4FE5ABB-E3FC-4303-A729-7DA763336F8C}"/>
                    </a:ext>
                  </a:extLst>
                </p14:cNvPr>
                <p14:cNvContentPartPr/>
                <p14:nvPr/>
              </p14:nvContentPartPr>
              <p14:xfrm>
                <a:off x="922591" y="1074438"/>
                <a:ext cx="34200" cy="163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4FE5ABB-E3FC-4303-A729-7DA763336F8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13951" y="1065798"/>
                  <a:ext cx="51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94A94C5-9044-F834-6F9E-49DBCD969B59}"/>
                    </a:ext>
                  </a:extLst>
                </p14:cNvPr>
                <p14:cNvContentPartPr/>
                <p14:nvPr/>
              </p14:nvContentPartPr>
              <p14:xfrm>
                <a:off x="962911" y="1104678"/>
                <a:ext cx="105480" cy="1666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94A94C5-9044-F834-6F9E-49DBCD969B5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54271" y="1096038"/>
                  <a:ext cx="123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C3138A9-0A80-7818-9716-3F773FC9FEDD}"/>
                    </a:ext>
                  </a:extLst>
                </p14:cNvPr>
                <p14:cNvContentPartPr/>
                <p14:nvPr/>
              </p14:nvContentPartPr>
              <p14:xfrm>
                <a:off x="793351" y="859878"/>
                <a:ext cx="98640" cy="353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C3138A9-0A80-7818-9716-3F773FC9FED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84711" y="851238"/>
                  <a:ext cx="1162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3D35B0C-90F1-39E0-FCA4-CA465B847C76}"/>
                    </a:ext>
                  </a:extLst>
                </p14:cNvPr>
                <p14:cNvContentPartPr/>
                <p14:nvPr/>
              </p14:nvContentPartPr>
              <p14:xfrm>
                <a:off x="736831" y="532998"/>
                <a:ext cx="151200" cy="2019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3D35B0C-90F1-39E0-FCA4-CA465B847C7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28191" y="523998"/>
                  <a:ext cx="168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F6C7966-6AC1-5273-9CED-5B3FF77C34F0}"/>
                    </a:ext>
                  </a:extLst>
                </p14:cNvPr>
                <p14:cNvContentPartPr/>
                <p14:nvPr/>
              </p14:nvContentPartPr>
              <p14:xfrm>
                <a:off x="970111" y="513198"/>
                <a:ext cx="195480" cy="187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F6C7966-6AC1-5273-9CED-5B3FF77C34F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61471" y="504198"/>
                  <a:ext cx="213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0BCBE43-95A2-5CF2-1C98-62C1BF702F0E}"/>
                    </a:ext>
                  </a:extLst>
                </p14:cNvPr>
                <p14:cNvContentPartPr/>
                <p14:nvPr/>
              </p14:nvContentPartPr>
              <p14:xfrm>
                <a:off x="693631" y="978318"/>
                <a:ext cx="23400" cy="153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0BCBE43-95A2-5CF2-1C98-62C1BF702F0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84631" y="969678"/>
                  <a:ext cx="41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2D0B851-BC99-6235-F29E-231C859E23B4}"/>
                    </a:ext>
                  </a:extLst>
                </p14:cNvPr>
                <p14:cNvContentPartPr/>
                <p14:nvPr/>
              </p14:nvContentPartPr>
              <p14:xfrm>
                <a:off x="475111" y="685998"/>
                <a:ext cx="123120" cy="2253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2D0B851-BC99-6235-F29E-231C859E23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66471" y="677358"/>
                  <a:ext cx="140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AF5CEDF-1D1E-0695-7CD0-34EE1DB0C4CC}"/>
                    </a:ext>
                  </a:extLst>
                </p14:cNvPr>
                <p14:cNvContentPartPr/>
                <p14:nvPr/>
              </p14:nvContentPartPr>
              <p14:xfrm>
                <a:off x="575191" y="655758"/>
                <a:ext cx="152280" cy="1900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AF5CEDF-1D1E-0695-7CD0-34EE1DB0C4C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66551" y="647118"/>
                  <a:ext cx="169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CA74F0C-EBCC-C1CE-9D55-8C0F75219172}"/>
                    </a:ext>
                  </a:extLst>
                </p14:cNvPr>
                <p14:cNvContentPartPr/>
                <p14:nvPr/>
              </p14:nvContentPartPr>
              <p14:xfrm>
                <a:off x="420031" y="1107198"/>
                <a:ext cx="110880" cy="1782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CA74F0C-EBCC-C1CE-9D55-8C0F7521917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11391" y="1098558"/>
                  <a:ext cx="128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529E87F-7960-BD5F-B700-175042FD0919}"/>
                    </a:ext>
                  </a:extLst>
                </p14:cNvPr>
                <p14:cNvContentPartPr/>
                <p14:nvPr/>
              </p14:nvContentPartPr>
              <p14:xfrm>
                <a:off x="198991" y="1070118"/>
                <a:ext cx="38160" cy="1897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529E87F-7960-BD5F-B700-175042FD091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90351" y="1061118"/>
                  <a:ext cx="55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7BBF7C3-2378-B01E-881D-F3EEB696B261}"/>
                    </a:ext>
                  </a:extLst>
                </p14:cNvPr>
                <p14:cNvContentPartPr/>
                <p14:nvPr/>
              </p14:nvContentPartPr>
              <p14:xfrm>
                <a:off x="272071" y="1027638"/>
                <a:ext cx="111960" cy="1609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7BBF7C3-2378-B01E-881D-F3EEB696B26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63071" y="1018638"/>
                  <a:ext cx="129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3ACCDFC-BF15-1D35-DFFA-30A747ECA284}"/>
                    </a:ext>
                  </a:extLst>
                </p14:cNvPr>
                <p14:cNvContentPartPr/>
                <p14:nvPr/>
              </p14:nvContentPartPr>
              <p14:xfrm>
                <a:off x="319591" y="959598"/>
                <a:ext cx="122400" cy="2912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3ACCDFC-BF15-1D35-DFFA-30A747ECA28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10951" y="950958"/>
                  <a:ext cx="1400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DCFAC3E-6BC3-C1AC-46EF-00076E9E2709}"/>
                    </a:ext>
                  </a:extLst>
                </p14:cNvPr>
                <p14:cNvContentPartPr/>
                <p14:nvPr/>
              </p14:nvContentPartPr>
              <p14:xfrm>
                <a:off x="3884671" y="625158"/>
                <a:ext cx="570240" cy="597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DCFAC3E-6BC3-C1AC-46EF-00076E9E270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875671" y="616158"/>
                  <a:ext cx="587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6D330DE-D603-BA9F-E7A0-CC30EB16A7D0}"/>
                    </a:ext>
                  </a:extLst>
                </p14:cNvPr>
                <p14:cNvContentPartPr/>
                <p14:nvPr/>
              </p14:nvContentPartPr>
              <p14:xfrm>
                <a:off x="4436191" y="518238"/>
                <a:ext cx="186120" cy="3020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6D330DE-D603-BA9F-E7A0-CC30EB16A7D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427551" y="509238"/>
                  <a:ext cx="2037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78224A4-298D-2CF0-351D-CD2D35E2B7D1}"/>
                    </a:ext>
                  </a:extLst>
                </p14:cNvPr>
                <p14:cNvContentPartPr/>
                <p14:nvPr/>
              </p14:nvContentPartPr>
              <p14:xfrm>
                <a:off x="4602151" y="833238"/>
                <a:ext cx="156600" cy="576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78224A4-298D-2CF0-351D-CD2D35E2B7D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593151" y="824598"/>
                  <a:ext cx="174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642E85A-906E-24A1-6335-7163570B2CB0}"/>
                    </a:ext>
                  </a:extLst>
                </p14:cNvPr>
                <p14:cNvContentPartPr/>
                <p14:nvPr/>
              </p14:nvContentPartPr>
              <p14:xfrm>
                <a:off x="4693951" y="638118"/>
                <a:ext cx="187560" cy="1080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642E85A-906E-24A1-6335-7163570B2CB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685311" y="629118"/>
                  <a:ext cx="205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29FAD55-69DF-2FD5-AC4F-0A7B2DAA3002}"/>
                    </a:ext>
                  </a:extLst>
                </p14:cNvPr>
                <p14:cNvContentPartPr/>
                <p14:nvPr/>
              </p14:nvContentPartPr>
              <p14:xfrm>
                <a:off x="4540951" y="888318"/>
                <a:ext cx="245160" cy="302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29FAD55-69DF-2FD5-AC4F-0A7B2DAA300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532311" y="879678"/>
                  <a:ext cx="262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C88D85D-EB4A-62B3-4C84-D7005678C5A0}"/>
                    </a:ext>
                  </a:extLst>
                </p14:cNvPr>
                <p14:cNvContentPartPr/>
                <p14:nvPr/>
              </p14:nvContentPartPr>
              <p14:xfrm>
                <a:off x="4877911" y="624438"/>
                <a:ext cx="282240" cy="4352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C88D85D-EB4A-62B3-4C84-D7005678C5A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868911" y="615798"/>
                  <a:ext cx="2998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03087FC-151B-837B-4182-0E33E4716255}"/>
                    </a:ext>
                  </a:extLst>
                </p14:cNvPr>
                <p14:cNvContentPartPr/>
                <p14:nvPr/>
              </p14:nvContentPartPr>
              <p14:xfrm>
                <a:off x="5356711" y="478998"/>
                <a:ext cx="21600" cy="2635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03087FC-151B-837B-4182-0E33E471625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347711" y="469998"/>
                  <a:ext cx="392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8425B5C-1DC1-AA60-CB12-1A74B2F32B74}"/>
                    </a:ext>
                  </a:extLst>
                </p14:cNvPr>
                <p14:cNvContentPartPr/>
                <p14:nvPr/>
              </p14:nvContentPartPr>
              <p14:xfrm>
                <a:off x="5447071" y="505998"/>
                <a:ext cx="134640" cy="1753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8425B5C-1DC1-AA60-CB12-1A74B2F32B7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438431" y="497358"/>
                  <a:ext cx="152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C4E83A1-265B-EB7B-2D95-B07F17836356}"/>
                    </a:ext>
                  </a:extLst>
                </p14:cNvPr>
                <p14:cNvContentPartPr/>
                <p14:nvPr/>
              </p14:nvContentPartPr>
              <p14:xfrm>
                <a:off x="5682511" y="512478"/>
                <a:ext cx="164160" cy="2250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C4E83A1-265B-EB7B-2D95-B07F1783635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673511" y="503838"/>
                  <a:ext cx="181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D22F1AE-2DBC-EB77-3C8B-C684734D6F03}"/>
                    </a:ext>
                  </a:extLst>
                </p14:cNvPr>
                <p14:cNvContentPartPr/>
                <p14:nvPr/>
              </p14:nvContentPartPr>
              <p14:xfrm>
                <a:off x="6017671" y="628758"/>
                <a:ext cx="179280" cy="410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D22F1AE-2DBC-EB77-3C8B-C684734D6F0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008671" y="619758"/>
                  <a:ext cx="196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8F17D3E-C862-4806-8185-A4FBEA4EBAFF}"/>
                    </a:ext>
                  </a:extLst>
                </p14:cNvPr>
                <p14:cNvContentPartPr/>
                <p14:nvPr/>
              </p14:nvContentPartPr>
              <p14:xfrm>
                <a:off x="6075631" y="573678"/>
                <a:ext cx="37440" cy="1717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8F17D3E-C862-4806-8185-A4FBEA4EBAF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066631" y="565038"/>
                  <a:ext cx="55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171810A-B557-1CB9-2630-56473CFF744D}"/>
                    </a:ext>
                  </a:extLst>
                </p14:cNvPr>
                <p14:cNvContentPartPr/>
                <p14:nvPr/>
              </p14:nvContentPartPr>
              <p14:xfrm>
                <a:off x="6280471" y="486558"/>
                <a:ext cx="197640" cy="2916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171810A-B557-1CB9-2630-56473CFF744D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271471" y="477918"/>
                  <a:ext cx="2152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4D9433C-2F5A-E154-3C02-917A3CC92FC3}"/>
                    </a:ext>
                  </a:extLst>
                </p14:cNvPr>
                <p14:cNvContentPartPr/>
                <p14:nvPr/>
              </p14:nvContentPartPr>
              <p14:xfrm>
                <a:off x="6528151" y="501678"/>
                <a:ext cx="87840" cy="2984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4D9433C-2F5A-E154-3C02-917A3CC92F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519151" y="493038"/>
                  <a:ext cx="1054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693E75C-DFA4-E94B-1866-90735C182ED1}"/>
                    </a:ext>
                  </a:extLst>
                </p14:cNvPr>
                <p14:cNvContentPartPr/>
                <p14:nvPr/>
              </p14:nvContentPartPr>
              <p14:xfrm>
                <a:off x="6438511" y="476478"/>
                <a:ext cx="222120" cy="1454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693E75C-DFA4-E94B-1866-90735C182ED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429871" y="467478"/>
                  <a:ext cx="239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A91AD92-E8C8-2632-688A-A54762E85490}"/>
                    </a:ext>
                  </a:extLst>
                </p14:cNvPr>
                <p14:cNvContentPartPr/>
                <p14:nvPr/>
              </p14:nvContentPartPr>
              <p14:xfrm>
                <a:off x="6694471" y="594558"/>
                <a:ext cx="251640" cy="694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A91AD92-E8C8-2632-688A-A54762E8549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685831" y="585558"/>
                  <a:ext cx="269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B01A717-97DB-90D8-4039-896718480575}"/>
                    </a:ext>
                  </a:extLst>
                </p14:cNvPr>
                <p14:cNvContentPartPr/>
                <p14:nvPr/>
              </p14:nvContentPartPr>
              <p14:xfrm>
                <a:off x="6700231" y="542358"/>
                <a:ext cx="138240" cy="2916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B01A717-97DB-90D8-4039-89671848057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691231" y="533358"/>
                  <a:ext cx="155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5DF89F3-F437-5588-3CF9-82CF38272009}"/>
                    </a:ext>
                  </a:extLst>
                </p14:cNvPr>
                <p14:cNvContentPartPr/>
                <p14:nvPr/>
              </p14:nvContentPartPr>
              <p14:xfrm>
                <a:off x="6975271" y="517158"/>
                <a:ext cx="163440" cy="2660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5DF89F3-F437-5588-3CF9-82CF3827200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966631" y="508158"/>
                  <a:ext cx="181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40731FB-5143-A69B-5ECC-8E6D98A12DC3}"/>
                    </a:ext>
                  </a:extLst>
                </p14:cNvPr>
                <p14:cNvContentPartPr/>
                <p14:nvPr/>
              </p14:nvContentPartPr>
              <p14:xfrm>
                <a:off x="7214311" y="555318"/>
                <a:ext cx="237240" cy="2307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40731FB-5143-A69B-5ECC-8E6D98A12D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205671" y="546318"/>
                  <a:ext cx="254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2B725BB7-951B-5FC7-6ADF-D9B73A0B7D5D}"/>
                    </a:ext>
                  </a:extLst>
                </p14:cNvPr>
                <p14:cNvContentPartPr/>
                <p14:nvPr/>
              </p14:nvContentPartPr>
              <p14:xfrm>
                <a:off x="7514191" y="617958"/>
                <a:ext cx="152280" cy="1886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2B725BB7-951B-5FC7-6ADF-D9B73A0B7D5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505191" y="609318"/>
                  <a:ext cx="169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516548A-7023-DFF3-D4B9-3F39510B3B3B}"/>
                    </a:ext>
                  </a:extLst>
                </p14:cNvPr>
                <p14:cNvContentPartPr/>
                <p14:nvPr/>
              </p14:nvContentPartPr>
              <p14:xfrm>
                <a:off x="7850791" y="522558"/>
                <a:ext cx="64440" cy="3052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516548A-7023-DFF3-D4B9-3F39510B3B3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842151" y="513558"/>
                  <a:ext cx="820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40E2B86-9548-94D8-AAC4-AF84977795D5}"/>
                    </a:ext>
                  </a:extLst>
                </p14:cNvPr>
                <p14:cNvContentPartPr/>
                <p14:nvPr/>
              </p14:nvContentPartPr>
              <p14:xfrm>
                <a:off x="7998391" y="580878"/>
                <a:ext cx="177840" cy="2325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40E2B86-9548-94D8-AAC4-AF84977795D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989391" y="571878"/>
                  <a:ext cx="195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923DE1E-9148-61F6-E842-9125901BBB0D}"/>
                    </a:ext>
                  </a:extLst>
                </p14:cNvPr>
                <p14:cNvContentPartPr/>
                <p14:nvPr/>
              </p14:nvContentPartPr>
              <p14:xfrm>
                <a:off x="8192431" y="716958"/>
                <a:ext cx="375120" cy="687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923DE1E-9148-61F6-E842-9125901BBB0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183791" y="708318"/>
                  <a:ext cx="392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6144432-0D6C-4271-ABA0-337E18999C39}"/>
                    </a:ext>
                  </a:extLst>
                </p14:cNvPr>
                <p14:cNvContentPartPr/>
                <p14:nvPr/>
              </p14:nvContentPartPr>
              <p14:xfrm>
                <a:off x="8350471" y="680598"/>
                <a:ext cx="146160" cy="2322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6144432-0D6C-4271-ABA0-337E18999C3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341471" y="671958"/>
                  <a:ext cx="163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0E2A670-E5A2-4FEF-E07B-039CC574D492}"/>
                    </a:ext>
                  </a:extLst>
                </p14:cNvPr>
                <p14:cNvContentPartPr/>
                <p14:nvPr/>
              </p14:nvContentPartPr>
              <p14:xfrm>
                <a:off x="8649271" y="567198"/>
                <a:ext cx="251640" cy="3380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0E2A670-E5A2-4FEF-E07B-039CC574D49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640271" y="558198"/>
                  <a:ext cx="2692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E35D7CF-B35A-6052-DBA8-508315F3D37C}"/>
                    </a:ext>
                  </a:extLst>
                </p14:cNvPr>
                <p14:cNvContentPartPr/>
                <p14:nvPr/>
              </p14:nvContentPartPr>
              <p14:xfrm>
                <a:off x="8992351" y="705798"/>
                <a:ext cx="177840" cy="756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E35D7CF-B35A-6052-DBA8-508315F3D37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983351" y="696798"/>
                  <a:ext cx="195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C769D61-73FF-EA16-FE2F-77D6A5AC5BA2}"/>
                    </a:ext>
                  </a:extLst>
                </p14:cNvPr>
                <p14:cNvContentPartPr/>
                <p14:nvPr/>
              </p14:nvContentPartPr>
              <p14:xfrm>
                <a:off x="9085231" y="654678"/>
                <a:ext cx="62640" cy="2635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C769D61-73FF-EA16-FE2F-77D6A5AC5BA2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076591" y="645678"/>
                  <a:ext cx="80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627B85C-1B6D-68BA-4F05-28C230009378}"/>
                    </a:ext>
                  </a:extLst>
                </p14:cNvPr>
                <p14:cNvContentPartPr/>
                <p14:nvPr/>
              </p14:nvContentPartPr>
              <p14:xfrm>
                <a:off x="9318871" y="599958"/>
                <a:ext cx="208800" cy="3099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627B85C-1B6D-68BA-4F05-28C230009378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309871" y="591318"/>
                  <a:ext cx="226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9E691C02-EBFB-19FB-4FC1-E35A248A52CF}"/>
                    </a:ext>
                  </a:extLst>
                </p14:cNvPr>
                <p14:cNvContentPartPr/>
                <p14:nvPr/>
              </p14:nvContentPartPr>
              <p14:xfrm>
                <a:off x="9550351" y="719478"/>
                <a:ext cx="223200" cy="2854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9E691C02-EBFB-19FB-4FC1-E35A248A52C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541351" y="710478"/>
                  <a:ext cx="240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516AF05-4B8F-7E83-8AEA-8561192C6133}"/>
                    </a:ext>
                  </a:extLst>
                </p14:cNvPr>
                <p14:cNvContentPartPr/>
                <p14:nvPr/>
              </p14:nvContentPartPr>
              <p14:xfrm>
                <a:off x="9781831" y="667278"/>
                <a:ext cx="230040" cy="3247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516AF05-4B8F-7E83-8AEA-8561192C613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773191" y="658278"/>
                  <a:ext cx="2476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51ACCE7-DDC2-9FCE-EBE1-CC7452F247DE}"/>
                    </a:ext>
                  </a:extLst>
                </p14:cNvPr>
                <p14:cNvContentPartPr/>
                <p14:nvPr/>
              </p14:nvContentPartPr>
              <p14:xfrm>
                <a:off x="10114831" y="770598"/>
                <a:ext cx="226800" cy="2368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51ACCE7-DDC2-9FCE-EBE1-CC7452F247D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105831" y="761958"/>
                  <a:ext cx="244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41A22FD-A994-A69E-ACEF-23E88F7F0FE6}"/>
                    </a:ext>
                  </a:extLst>
                </p14:cNvPr>
                <p14:cNvContentPartPr/>
                <p14:nvPr/>
              </p14:nvContentPartPr>
              <p14:xfrm>
                <a:off x="9758071" y="667278"/>
                <a:ext cx="333000" cy="3002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41A22FD-A994-A69E-ACEF-23E88F7F0FE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749431" y="658278"/>
                  <a:ext cx="350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F81FC48-C510-8D6F-7EB3-A3A336CF196C}"/>
                    </a:ext>
                  </a:extLst>
                </p14:cNvPr>
                <p14:cNvContentPartPr/>
                <p14:nvPr/>
              </p14:nvContentPartPr>
              <p14:xfrm>
                <a:off x="10428391" y="598878"/>
                <a:ext cx="70200" cy="3441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F81FC48-C510-8D6F-7EB3-A3A336CF196C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419751" y="589878"/>
                  <a:ext cx="878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F07DA93-6FB9-5D90-E8A0-678AD629BBBD}"/>
                    </a:ext>
                  </a:extLst>
                </p14:cNvPr>
                <p14:cNvContentPartPr/>
                <p14:nvPr/>
              </p14:nvContentPartPr>
              <p14:xfrm>
                <a:off x="10493911" y="811998"/>
                <a:ext cx="489960" cy="1080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F07DA93-6FB9-5D90-E8A0-678AD629BBBD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484911" y="802998"/>
                  <a:ext cx="507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CD9A8CC-E1AD-56B4-FE80-CB05FD01874F}"/>
                    </a:ext>
                  </a:extLst>
                </p14:cNvPr>
                <p14:cNvContentPartPr/>
                <p14:nvPr/>
              </p14:nvContentPartPr>
              <p14:xfrm>
                <a:off x="10847791" y="772398"/>
                <a:ext cx="83520" cy="2372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CD9A8CC-E1AD-56B4-FE80-CB05FD01874F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839151" y="763758"/>
                  <a:ext cx="101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21A7CE91-5F44-5FC2-51E1-21C8F15F52B6}"/>
                    </a:ext>
                  </a:extLst>
                </p14:cNvPr>
                <p14:cNvContentPartPr/>
                <p14:nvPr/>
              </p14:nvContentPartPr>
              <p14:xfrm>
                <a:off x="11137951" y="740718"/>
                <a:ext cx="221400" cy="2610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21A7CE91-5F44-5FC2-51E1-21C8F15F52B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129311" y="732078"/>
                  <a:ext cx="239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7EB5282-AA20-E9C8-3866-BF1CAD2A5B41}"/>
                    </a:ext>
                  </a:extLst>
                </p14:cNvPr>
                <p14:cNvContentPartPr/>
                <p14:nvPr/>
              </p14:nvContentPartPr>
              <p14:xfrm>
                <a:off x="11404351" y="831798"/>
                <a:ext cx="251640" cy="3632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7EB5282-AA20-E9C8-3866-BF1CAD2A5B41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1395711" y="822798"/>
                  <a:ext cx="2692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435CBB7-BB7D-784D-9276-A252E2D21585}"/>
                    </a:ext>
                  </a:extLst>
                </p14:cNvPr>
                <p14:cNvContentPartPr/>
                <p14:nvPr/>
              </p14:nvContentPartPr>
              <p14:xfrm>
                <a:off x="11555551" y="890478"/>
                <a:ext cx="399600" cy="4428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435CBB7-BB7D-784D-9276-A252E2D2158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546911" y="881838"/>
                  <a:ext cx="4172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50FB416-13AA-549D-4780-514D79F437CF}"/>
                    </a:ext>
                  </a:extLst>
                </p14:cNvPr>
                <p14:cNvContentPartPr/>
                <p14:nvPr/>
              </p14:nvContentPartPr>
              <p14:xfrm>
                <a:off x="3761191" y="4709718"/>
                <a:ext cx="217080" cy="666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50FB416-13AA-549D-4780-514D79F437C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752191" y="4701078"/>
                  <a:ext cx="234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3E47BF2-3F19-6ABC-8B50-CE077754F3C7}"/>
                    </a:ext>
                  </a:extLst>
                </p14:cNvPr>
                <p14:cNvContentPartPr/>
                <p14:nvPr/>
              </p14:nvContentPartPr>
              <p14:xfrm>
                <a:off x="3844351" y="4843638"/>
                <a:ext cx="191880" cy="280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3E47BF2-3F19-6ABC-8B50-CE077754F3C7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835711" y="4834998"/>
                  <a:ext cx="209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E44BD23-E5A9-D6BE-FDAA-3240F0EB6F09}"/>
                    </a:ext>
                  </a:extLst>
                </p14:cNvPr>
                <p14:cNvContentPartPr/>
                <p14:nvPr/>
              </p14:nvContentPartPr>
              <p14:xfrm>
                <a:off x="4099591" y="4648518"/>
                <a:ext cx="130320" cy="2041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E44BD23-E5A9-D6BE-FDAA-3240F0EB6F0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4090591" y="4639518"/>
                  <a:ext cx="147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ED87E03-CB88-7B34-0E1B-C591CCCCB7F8}"/>
                    </a:ext>
                  </a:extLst>
                </p14:cNvPr>
                <p14:cNvContentPartPr/>
                <p14:nvPr/>
              </p14:nvContentPartPr>
              <p14:xfrm>
                <a:off x="4529431" y="4387518"/>
                <a:ext cx="447480" cy="5500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ED87E03-CB88-7B34-0E1B-C591CCCCB7F8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4520431" y="4378878"/>
                  <a:ext cx="4651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BFB8DFB-1DB7-441C-A782-6D6FB2FA6D21}"/>
                    </a:ext>
                  </a:extLst>
                </p14:cNvPr>
                <p14:cNvContentPartPr/>
                <p14:nvPr/>
              </p14:nvContentPartPr>
              <p14:xfrm>
                <a:off x="4633111" y="4693878"/>
                <a:ext cx="231480" cy="126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BFB8DFB-1DB7-441C-A782-6D6FB2FA6D21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4624471" y="4685238"/>
                  <a:ext cx="249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0B5C81B-5E0E-6079-952C-D85FC4ECA407}"/>
                    </a:ext>
                  </a:extLst>
                </p14:cNvPr>
                <p14:cNvContentPartPr/>
                <p14:nvPr/>
              </p14:nvContentPartPr>
              <p14:xfrm>
                <a:off x="5096431" y="4670118"/>
                <a:ext cx="443520" cy="363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0B5C81B-5E0E-6079-952C-D85FC4ECA40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5087791" y="4661478"/>
                  <a:ext cx="461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A55C949-2A02-8B7A-DC60-B482EF77D733}"/>
                    </a:ext>
                  </a:extLst>
                </p14:cNvPr>
                <p14:cNvContentPartPr/>
                <p14:nvPr/>
              </p14:nvContentPartPr>
              <p14:xfrm>
                <a:off x="5524471" y="4583358"/>
                <a:ext cx="156960" cy="2779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A55C949-2A02-8B7A-DC60-B482EF77D73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5515471" y="4574358"/>
                  <a:ext cx="174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B46D01F-DC05-EB99-002B-BA3A8327CC6E}"/>
                    </a:ext>
                  </a:extLst>
                </p14:cNvPr>
                <p14:cNvContentPartPr/>
                <p14:nvPr/>
              </p14:nvContentPartPr>
              <p14:xfrm>
                <a:off x="5941351" y="4351518"/>
                <a:ext cx="328680" cy="4050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B46D01F-DC05-EB99-002B-BA3A8327CC6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5932711" y="4342518"/>
                  <a:ext cx="3463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54B961D-9A79-C17D-4B53-21FFD62BCCC4}"/>
                    </a:ext>
                  </a:extLst>
                </p14:cNvPr>
                <p14:cNvContentPartPr/>
                <p14:nvPr/>
              </p14:nvContentPartPr>
              <p14:xfrm>
                <a:off x="6227551" y="4645638"/>
                <a:ext cx="282600" cy="219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54B961D-9A79-C17D-4B53-21FFD62BCCC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218911" y="4636998"/>
                  <a:ext cx="300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DAB27F9-E563-CFB9-6C2C-CA30E5246714}"/>
                    </a:ext>
                  </a:extLst>
                </p14:cNvPr>
                <p14:cNvContentPartPr/>
                <p14:nvPr/>
              </p14:nvContentPartPr>
              <p14:xfrm>
                <a:off x="6729031" y="4443318"/>
                <a:ext cx="122040" cy="3916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DAB27F9-E563-CFB9-6C2C-CA30E5246714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720391" y="4434318"/>
                  <a:ext cx="1396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A0064E8-F037-5931-4722-24A25E1E35E6}"/>
                    </a:ext>
                  </a:extLst>
                </p14:cNvPr>
                <p14:cNvContentPartPr/>
                <p14:nvPr/>
              </p14:nvContentPartPr>
              <p14:xfrm>
                <a:off x="10501111" y="1291158"/>
                <a:ext cx="238680" cy="2048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A0064E8-F037-5931-4722-24A25E1E35E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492111" y="1282158"/>
                  <a:ext cx="256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7C9DEDE-F2CE-F824-CD3D-FDF0E3D979D4}"/>
                    </a:ext>
                  </a:extLst>
                </p14:cNvPr>
                <p14:cNvContentPartPr/>
                <p14:nvPr/>
              </p14:nvContentPartPr>
              <p14:xfrm>
                <a:off x="10782271" y="1330398"/>
                <a:ext cx="255240" cy="34056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7C9DEDE-F2CE-F824-CD3D-FDF0E3D979D4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773271" y="1321398"/>
                  <a:ext cx="272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018BE704-1094-2BC3-3B72-24B3843C82BD}"/>
                    </a:ext>
                  </a:extLst>
                </p14:cNvPr>
                <p14:cNvContentPartPr/>
                <p14:nvPr/>
              </p14:nvContentPartPr>
              <p14:xfrm>
                <a:off x="11040751" y="1404558"/>
                <a:ext cx="196200" cy="2469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018BE704-1094-2BC3-3B72-24B3843C82BD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1032111" y="1395918"/>
                  <a:ext cx="213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28FFE77A-5D7D-A704-4EBA-BFA15221207F}"/>
                    </a:ext>
                  </a:extLst>
                </p14:cNvPr>
                <p14:cNvContentPartPr/>
                <p14:nvPr/>
              </p14:nvContentPartPr>
              <p14:xfrm>
                <a:off x="11295631" y="1637118"/>
                <a:ext cx="242280" cy="334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28FFE77A-5D7D-A704-4EBA-BFA15221207F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1286991" y="1628118"/>
                  <a:ext cx="259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324909FF-028C-79CA-BDC3-620923371D99}"/>
                    </a:ext>
                  </a:extLst>
                </p14:cNvPr>
                <p14:cNvContentPartPr/>
                <p14:nvPr/>
              </p14:nvContentPartPr>
              <p14:xfrm>
                <a:off x="11598751" y="1542438"/>
                <a:ext cx="97200" cy="3628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324909FF-028C-79CA-BDC3-620923371D99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1589751" y="1533438"/>
                  <a:ext cx="1148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2412E9D2-AEB6-5300-EEFA-E80E8C778DF0}"/>
                    </a:ext>
                  </a:extLst>
                </p14:cNvPr>
                <p14:cNvContentPartPr/>
                <p14:nvPr/>
              </p14:nvContentPartPr>
              <p14:xfrm>
                <a:off x="8880031" y="1342998"/>
                <a:ext cx="356040" cy="1807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2412E9D2-AEB6-5300-EEFA-E80E8C778DF0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871031" y="1333998"/>
                  <a:ext cx="373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FED2CCF-78E1-4FCB-01C6-D2BE6306194E}"/>
                    </a:ext>
                  </a:extLst>
                </p14:cNvPr>
                <p14:cNvContentPartPr/>
                <p14:nvPr/>
              </p14:nvContentPartPr>
              <p14:xfrm>
                <a:off x="9245431" y="1092078"/>
                <a:ext cx="178560" cy="3250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FED2CCF-78E1-4FCB-01C6-D2BE6306194E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236431" y="1083438"/>
                  <a:ext cx="196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F9E39F52-879B-6B4F-1B65-09132A4F2A99}"/>
                    </a:ext>
                  </a:extLst>
                </p14:cNvPr>
                <p14:cNvContentPartPr/>
                <p14:nvPr/>
              </p14:nvContentPartPr>
              <p14:xfrm>
                <a:off x="9422911" y="1427598"/>
                <a:ext cx="252360" cy="1173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F9E39F52-879B-6B4F-1B65-09132A4F2A99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413911" y="1418958"/>
                  <a:ext cx="270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A0E9922-0DD6-5C0E-DAB2-AB64C8370F82}"/>
                    </a:ext>
                  </a:extLst>
                </p14:cNvPr>
                <p14:cNvContentPartPr/>
                <p14:nvPr/>
              </p14:nvContentPartPr>
              <p14:xfrm>
                <a:off x="9707311" y="1268838"/>
                <a:ext cx="74880" cy="3330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A0E9922-0DD6-5C0E-DAB2-AB64C8370F82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698311" y="1260198"/>
                  <a:ext cx="92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3CD3E1D0-2F2B-D26A-FDE2-15EBBBC7C216}"/>
                    </a:ext>
                  </a:extLst>
                </p14:cNvPr>
                <p14:cNvContentPartPr/>
                <p14:nvPr/>
              </p14:nvContentPartPr>
              <p14:xfrm>
                <a:off x="8734231" y="1068678"/>
                <a:ext cx="1447560" cy="7855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3CD3E1D0-2F2B-D26A-FDE2-15EBBBC7C21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725591" y="1060038"/>
                  <a:ext cx="1465200" cy="80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222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8AD9C7-2486-2599-3E1A-58EF22B7BB0B}"/>
                  </a:ext>
                </a:extLst>
              </p14:cNvPr>
              <p14:cNvContentPartPr/>
              <p14:nvPr/>
            </p14:nvContentPartPr>
            <p14:xfrm>
              <a:off x="1156591" y="1004598"/>
              <a:ext cx="304920" cy="20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8AD9C7-2486-2599-3E1A-58EF22B7BB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7591" y="995958"/>
                <a:ext cx="3225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4A5929-2717-C2C0-A76C-F3A3B637AB42}"/>
                  </a:ext>
                </a:extLst>
              </p14:cNvPr>
              <p14:cNvContentPartPr/>
              <p14:nvPr/>
            </p14:nvContentPartPr>
            <p14:xfrm>
              <a:off x="1097191" y="1034118"/>
              <a:ext cx="96120" cy="182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4A5929-2717-C2C0-A76C-F3A3B637AB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8191" y="1025478"/>
                <a:ext cx="1137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87C9DD-0516-C463-6BE3-D4310E21EA20}"/>
                  </a:ext>
                </a:extLst>
              </p14:cNvPr>
              <p14:cNvContentPartPr/>
              <p14:nvPr/>
            </p14:nvContentPartPr>
            <p14:xfrm>
              <a:off x="598591" y="1169838"/>
              <a:ext cx="483480" cy="181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87C9DD-0516-C463-6BE3-D4310E21EA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9591" y="1160838"/>
                <a:ext cx="5011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60F3AE-8AAE-BD4F-A8D3-717FC204051C}"/>
                  </a:ext>
                </a:extLst>
              </p14:cNvPr>
              <p14:cNvContentPartPr/>
              <p14:nvPr/>
            </p14:nvContentPartPr>
            <p14:xfrm>
              <a:off x="721351" y="1456038"/>
              <a:ext cx="94680" cy="75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60F3AE-8AAE-BD4F-A8D3-717FC20405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351" y="1447398"/>
                <a:ext cx="1123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A016D10-39A5-2E06-BD8A-48E7E1879F56}"/>
                  </a:ext>
                </a:extLst>
              </p14:cNvPr>
              <p14:cNvContentPartPr/>
              <p14:nvPr/>
            </p14:nvContentPartPr>
            <p14:xfrm>
              <a:off x="609751" y="795078"/>
              <a:ext cx="234360" cy="332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016D10-39A5-2E06-BD8A-48E7E1879F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1111" y="786078"/>
                <a:ext cx="2520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D66FF90-D30B-5B4B-734B-C78FD099FDDE}"/>
                  </a:ext>
                </a:extLst>
              </p14:cNvPr>
              <p14:cNvContentPartPr/>
              <p14:nvPr/>
            </p14:nvContentPartPr>
            <p14:xfrm>
              <a:off x="531991" y="1031238"/>
              <a:ext cx="113400" cy="144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D66FF90-D30B-5B4B-734B-C78FD099FD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991" y="1022238"/>
                <a:ext cx="131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4260E9-AB2C-E95E-86F7-0A17B4288D32}"/>
                  </a:ext>
                </a:extLst>
              </p14:cNvPr>
              <p14:cNvContentPartPr/>
              <p14:nvPr/>
            </p14:nvContentPartPr>
            <p14:xfrm>
              <a:off x="425431" y="964638"/>
              <a:ext cx="64800" cy="222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4260E9-AB2C-E95E-86F7-0A17B4288D3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6431" y="955998"/>
                <a:ext cx="824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1E5D6B-EBC3-B712-290E-150C5F82E07C}"/>
                  </a:ext>
                </a:extLst>
              </p14:cNvPr>
              <p14:cNvContentPartPr/>
              <p14:nvPr/>
            </p14:nvContentPartPr>
            <p14:xfrm>
              <a:off x="249751" y="1129518"/>
              <a:ext cx="202320" cy="243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1E5D6B-EBC3-B712-290E-150C5F82E07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0751" y="1120518"/>
                <a:ext cx="21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F3FEB9A-B12D-380E-9252-BDCDDBBA47B7}"/>
                  </a:ext>
                </a:extLst>
              </p14:cNvPr>
              <p14:cNvContentPartPr/>
              <p14:nvPr/>
            </p14:nvContentPartPr>
            <p14:xfrm>
              <a:off x="233191" y="1065798"/>
              <a:ext cx="127080" cy="17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F3FEB9A-B12D-380E-9252-BDCDDBBA47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4191" y="1057158"/>
                <a:ext cx="1447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5FF018-3844-95F0-FCBE-7F3EF32A37A9}"/>
                  </a:ext>
                </a:extLst>
              </p14:cNvPr>
              <p14:cNvContentPartPr/>
              <p14:nvPr/>
            </p14:nvContentPartPr>
            <p14:xfrm>
              <a:off x="1611271" y="1095318"/>
              <a:ext cx="441720" cy="2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5FF018-3844-95F0-FCBE-7F3EF32A37A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02631" y="1086318"/>
                <a:ext cx="4593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9A8802F-7165-82C5-8089-3C55F9DB8095}"/>
                  </a:ext>
                </a:extLst>
              </p14:cNvPr>
              <p14:cNvContentPartPr/>
              <p14:nvPr/>
            </p14:nvContentPartPr>
            <p14:xfrm>
              <a:off x="1785871" y="1207998"/>
              <a:ext cx="18000" cy="3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9A8802F-7165-82C5-8089-3C55F9DB809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76871" y="1199358"/>
                <a:ext cx="356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714B85-8F4C-1AEF-7A2E-BEFE75EAE89D}"/>
                  </a:ext>
                </a:extLst>
              </p14:cNvPr>
              <p14:cNvContentPartPr/>
              <p14:nvPr/>
            </p14:nvContentPartPr>
            <p14:xfrm>
              <a:off x="1827991" y="985878"/>
              <a:ext cx="358560" cy="330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714B85-8F4C-1AEF-7A2E-BEFE75EAE89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18991" y="976878"/>
                <a:ext cx="3762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29EC43E-7C3D-61F9-7081-BD09C6D7A102}"/>
                  </a:ext>
                </a:extLst>
              </p14:cNvPr>
              <p14:cNvContentPartPr/>
              <p14:nvPr/>
            </p14:nvContentPartPr>
            <p14:xfrm>
              <a:off x="2360431" y="1019718"/>
              <a:ext cx="1290240" cy="256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29EC43E-7C3D-61F9-7081-BD09C6D7A1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51791" y="1011078"/>
                <a:ext cx="1307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1CC4986-4DD8-560D-F01C-A05F873E82F1}"/>
                  </a:ext>
                </a:extLst>
              </p14:cNvPr>
              <p14:cNvContentPartPr/>
              <p14:nvPr/>
            </p14:nvContentPartPr>
            <p14:xfrm>
              <a:off x="3153871" y="782118"/>
              <a:ext cx="351000" cy="259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1CC4986-4DD8-560D-F01C-A05F873E82F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45231" y="773478"/>
                <a:ext cx="3686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789099-5262-F538-DFF9-640031287FE6}"/>
                  </a:ext>
                </a:extLst>
              </p14:cNvPr>
              <p14:cNvContentPartPr/>
              <p14:nvPr/>
            </p14:nvContentPartPr>
            <p14:xfrm>
              <a:off x="3336031" y="643878"/>
              <a:ext cx="119160" cy="73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789099-5262-F538-DFF9-640031287F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27391" y="635238"/>
                <a:ext cx="1368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DC4A975-CFE5-A5FD-AEC0-943E3F00D0B4}"/>
                  </a:ext>
                </a:extLst>
              </p14:cNvPr>
              <p14:cNvContentPartPr/>
              <p14:nvPr/>
            </p14:nvContentPartPr>
            <p14:xfrm>
              <a:off x="3159271" y="755118"/>
              <a:ext cx="59400" cy="172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DC4A975-CFE5-A5FD-AEC0-943E3F00D0B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50631" y="746118"/>
                <a:ext cx="770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D2BE767-DECB-A4A4-1657-7C70725CA1BF}"/>
                  </a:ext>
                </a:extLst>
              </p14:cNvPr>
              <p14:cNvContentPartPr/>
              <p14:nvPr/>
            </p14:nvContentPartPr>
            <p14:xfrm>
              <a:off x="3049111" y="897678"/>
              <a:ext cx="99720" cy="107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D2BE767-DECB-A4A4-1657-7C70725CA1B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40471" y="888678"/>
                <a:ext cx="1173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EC48317-719B-548E-4B8D-E3A79F97DA8E}"/>
                  </a:ext>
                </a:extLst>
              </p14:cNvPr>
              <p14:cNvContentPartPr/>
              <p14:nvPr/>
            </p14:nvContentPartPr>
            <p14:xfrm>
              <a:off x="2893951" y="783198"/>
              <a:ext cx="120960" cy="214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EC48317-719B-548E-4B8D-E3A79F97DA8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84951" y="774558"/>
                <a:ext cx="1386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FD724B-90CE-390F-8B38-2AA5A92363F2}"/>
                  </a:ext>
                </a:extLst>
              </p14:cNvPr>
              <p14:cNvContentPartPr/>
              <p14:nvPr/>
            </p14:nvContentPartPr>
            <p14:xfrm>
              <a:off x="2324071" y="665838"/>
              <a:ext cx="606600" cy="187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FD724B-90CE-390F-8B38-2AA5A92363F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15071" y="656838"/>
                <a:ext cx="6242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96B44C4-6110-60E8-A826-49736B7941BC}"/>
                  </a:ext>
                </a:extLst>
              </p14:cNvPr>
              <p14:cNvContentPartPr/>
              <p14:nvPr/>
            </p14:nvContentPartPr>
            <p14:xfrm>
              <a:off x="2444671" y="985158"/>
              <a:ext cx="183960" cy="94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96B44C4-6110-60E8-A826-49736B7941B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435671" y="976158"/>
                <a:ext cx="20160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9C6A2423-7042-A678-387C-EF9D22F81D70}"/>
              </a:ext>
            </a:extLst>
          </p:cNvPr>
          <p:cNvGrpSpPr/>
          <p:nvPr/>
        </p:nvGrpSpPr>
        <p:grpSpPr>
          <a:xfrm>
            <a:off x="3873511" y="570438"/>
            <a:ext cx="5657040" cy="2897640"/>
            <a:chOff x="3873511" y="570438"/>
            <a:chExt cx="5657040" cy="28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669638-107C-1CC3-E480-B33556E98877}"/>
                    </a:ext>
                  </a:extLst>
                </p14:cNvPr>
                <p14:cNvContentPartPr/>
                <p14:nvPr/>
              </p14:nvContentPartPr>
              <p14:xfrm>
                <a:off x="6567031" y="1236438"/>
                <a:ext cx="273600" cy="25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3669638-107C-1CC3-E480-B33556E9887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58031" y="1227438"/>
                  <a:ext cx="291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978EE1B-CA40-E2B6-D129-1FEA2FEF9DA2}"/>
                    </a:ext>
                  </a:extLst>
                </p14:cNvPr>
                <p14:cNvContentPartPr/>
                <p14:nvPr/>
              </p14:nvContentPartPr>
              <p14:xfrm>
                <a:off x="6623191" y="1431198"/>
                <a:ext cx="145440" cy="33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978EE1B-CA40-E2B6-D129-1FEA2FEF9D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14191" y="1422198"/>
                  <a:ext cx="163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D173C8A-127F-D9D5-9EAA-78124ACDCA2C}"/>
                    </a:ext>
                  </a:extLst>
                </p14:cNvPr>
                <p14:cNvContentPartPr/>
                <p14:nvPr/>
              </p14:nvContentPartPr>
              <p14:xfrm>
                <a:off x="6826951" y="1276398"/>
                <a:ext cx="43920" cy="23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D173C8A-127F-D9D5-9EAA-78124ACDCA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17951" y="1267398"/>
                  <a:ext cx="61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AFBC6E-6F9F-39B3-704C-0A5A0E562407}"/>
                    </a:ext>
                  </a:extLst>
                </p14:cNvPr>
                <p14:cNvContentPartPr/>
                <p14:nvPr/>
              </p14:nvContentPartPr>
              <p14:xfrm>
                <a:off x="3873511" y="1029078"/>
                <a:ext cx="210960" cy="1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AFBC6E-6F9F-39B3-704C-0A5A0E56240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64511" y="1020078"/>
                  <a:ext cx="228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D39A0C-1427-AE45-83B9-A69AA906F1D8}"/>
                    </a:ext>
                  </a:extLst>
                </p14:cNvPr>
                <p14:cNvContentPartPr/>
                <p14:nvPr/>
              </p14:nvContentPartPr>
              <p14:xfrm>
                <a:off x="3981151" y="1139598"/>
                <a:ext cx="129960" cy="56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D39A0C-1427-AE45-83B9-A69AA906F1D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72151" y="1130598"/>
                  <a:ext cx="147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106A78-4B26-B2E8-1EF5-8D7A5C0ECCC5}"/>
                    </a:ext>
                  </a:extLst>
                </p14:cNvPr>
                <p14:cNvContentPartPr/>
                <p14:nvPr/>
              </p14:nvContentPartPr>
              <p14:xfrm>
                <a:off x="4202551" y="1004598"/>
                <a:ext cx="168480" cy="210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106A78-4B26-B2E8-1EF5-8D7A5C0ECC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93551" y="995958"/>
                  <a:ext cx="1861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271F80-AC36-16EB-2CC7-2E318EBB9AC7}"/>
                    </a:ext>
                  </a:extLst>
                </p14:cNvPr>
                <p14:cNvContentPartPr/>
                <p14:nvPr/>
              </p14:nvContentPartPr>
              <p14:xfrm>
                <a:off x="4814191" y="866358"/>
                <a:ext cx="33840" cy="46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271F80-AC36-16EB-2CC7-2E318EBB9AC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05551" y="857358"/>
                  <a:ext cx="514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B63D6D-D2B8-B17C-7693-35832A0DD349}"/>
                    </a:ext>
                  </a:extLst>
                </p14:cNvPr>
                <p14:cNvContentPartPr/>
                <p14:nvPr/>
              </p14:nvContentPartPr>
              <p14:xfrm>
                <a:off x="5036671" y="1098558"/>
                <a:ext cx="122040" cy="127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B63D6D-D2B8-B17C-7693-35832A0DD34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27671" y="1089918"/>
                  <a:ext cx="139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2C9C81-33CE-C52D-1B3B-E5650474DB1A}"/>
                    </a:ext>
                  </a:extLst>
                </p14:cNvPr>
                <p14:cNvContentPartPr/>
                <p14:nvPr/>
              </p14:nvContentPartPr>
              <p14:xfrm>
                <a:off x="5171311" y="1012518"/>
                <a:ext cx="213480" cy="525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2C9C81-33CE-C52D-1B3B-E5650474DB1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62671" y="1003878"/>
                  <a:ext cx="2311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53FD13-35BC-05FD-FABC-D0B070F7859A}"/>
                    </a:ext>
                  </a:extLst>
                </p14:cNvPr>
                <p14:cNvContentPartPr/>
                <p14:nvPr/>
              </p14:nvContentPartPr>
              <p14:xfrm>
                <a:off x="5232151" y="943758"/>
                <a:ext cx="174960" cy="66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53FD13-35BC-05FD-FABC-D0B070F785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23511" y="935118"/>
                  <a:ext cx="192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24F6948-8416-A787-EA21-5CA47F5FE66E}"/>
                    </a:ext>
                  </a:extLst>
                </p14:cNvPr>
                <p14:cNvContentPartPr/>
                <p14:nvPr/>
              </p14:nvContentPartPr>
              <p14:xfrm>
                <a:off x="5570191" y="570438"/>
                <a:ext cx="155160" cy="330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24F6948-8416-A787-EA21-5CA47F5FE6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61551" y="561438"/>
                  <a:ext cx="1728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B124A-ECFB-5801-7917-B49CFCA42970}"/>
                    </a:ext>
                  </a:extLst>
                </p14:cNvPr>
                <p14:cNvContentPartPr/>
                <p14:nvPr/>
              </p14:nvContentPartPr>
              <p14:xfrm>
                <a:off x="5557951" y="1338318"/>
                <a:ext cx="206280" cy="187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B124A-ECFB-5801-7917-B49CFCA429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48951" y="1329678"/>
                  <a:ext cx="223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FEA27C-F7D6-2AD5-1E83-364778B6C5E1}"/>
                    </a:ext>
                  </a:extLst>
                </p14:cNvPr>
                <p14:cNvContentPartPr/>
                <p14:nvPr/>
              </p14:nvContentPartPr>
              <p14:xfrm>
                <a:off x="5968351" y="601038"/>
                <a:ext cx="345960" cy="1194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FEA27C-F7D6-2AD5-1E83-364778B6C5E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59711" y="592398"/>
                  <a:ext cx="363600" cy="12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27EEB9-91EC-0C6E-1C85-D0FB5B52D378}"/>
                    </a:ext>
                  </a:extLst>
                </p14:cNvPr>
                <p14:cNvContentPartPr/>
                <p14:nvPr/>
              </p14:nvContentPartPr>
              <p14:xfrm>
                <a:off x="4537351" y="643518"/>
                <a:ext cx="538920" cy="1114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27EEB9-91EC-0C6E-1C85-D0FB5B52D37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28711" y="634878"/>
                  <a:ext cx="55656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073F3B-87F2-D26E-9148-8F9698673406}"/>
                    </a:ext>
                  </a:extLst>
                </p14:cNvPr>
                <p14:cNvContentPartPr/>
                <p14:nvPr/>
              </p14:nvContentPartPr>
              <p14:xfrm>
                <a:off x="5791231" y="833238"/>
                <a:ext cx="280800" cy="61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073F3B-87F2-D26E-9148-8F969867340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82231" y="824598"/>
                  <a:ext cx="298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25CD2B3-333A-8C56-D9E3-97767FAAFCA8}"/>
                    </a:ext>
                  </a:extLst>
                </p14:cNvPr>
                <p14:cNvContentPartPr/>
                <p14:nvPr/>
              </p14:nvContentPartPr>
              <p14:xfrm>
                <a:off x="5927311" y="773118"/>
                <a:ext cx="18720" cy="176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25CD2B3-333A-8C56-D9E3-97767FAAFCA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918311" y="764478"/>
                  <a:ext cx="36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F7AC8D-181F-AE56-1C5F-998C44E5B516}"/>
                    </a:ext>
                  </a:extLst>
                </p14:cNvPr>
                <p14:cNvContentPartPr/>
                <p14:nvPr/>
              </p14:nvContentPartPr>
              <p14:xfrm>
                <a:off x="6081031" y="670158"/>
                <a:ext cx="158040" cy="352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F7AC8D-181F-AE56-1C5F-998C44E5B51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72391" y="661158"/>
                  <a:ext cx="1756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46A3114-1B43-410D-0240-9D0679F21011}"/>
                    </a:ext>
                  </a:extLst>
                </p14:cNvPr>
                <p14:cNvContentPartPr/>
                <p14:nvPr/>
              </p14:nvContentPartPr>
              <p14:xfrm>
                <a:off x="7411231" y="917838"/>
                <a:ext cx="230760" cy="856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46A3114-1B43-410D-0240-9D0679F2101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02231" y="909198"/>
                  <a:ext cx="24840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D055F9-98D5-F3D1-221C-4E3C68290D54}"/>
                    </a:ext>
                  </a:extLst>
                </p14:cNvPr>
                <p14:cNvContentPartPr/>
                <p14:nvPr/>
              </p14:nvContentPartPr>
              <p14:xfrm>
                <a:off x="7688431" y="1175958"/>
                <a:ext cx="27360" cy="325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D055F9-98D5-F3D1-221C-4E3C68290D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79791" y="1166958"/>
                  <a:ext cx="450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5E6B4A4-1756-3D8C-8225-7EBF9339F4BB}"/>
                    </a:ext>
                  </a:extLst>
                </p14:cNvPr>
                <p14:cNvContentPartPr/>
                <p14:nvPr/>
              </p14:nvContentPartPr>
              <p14:xfrm>
                <a:off x="7826311" y="1346598"/>
                <a:ext cx="115200" cy="9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5E6B4A4-1756-3D8C-8225-7EBF9339F4B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17671" y="1337958"/>
                  <a:ext cx="132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88EB75E-AC90-A589-F76C-65ED1B9B177F}"/>
                    </a:ext>
                  </a:extLst>
                </p14:cNvPr>
                <p14:cNvContentPartPr/>
                <p14:nvPr/>
              </p14:nvContentPartPr>
              <p14:xfrm>
                <a:off x="7945111" y="1221678"/>
                <a:ext cx="177480" cy="417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88EB75E-AC90-A589-F76C-65ED1B9B177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36111" y="1212678"/>
                  <a:ext cx="1951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FC4F53-2CEF-CD47-9446-1709D8F3FC58}"/>
                    </a:ext>
                  </a:extLst>
                </p14:cNvPr>
                <p14:cNvContentPartPr/>
                <p14:nvPr/>
              </p14:nvContentPartPr>
              <p14:xfrm>
                <a:off x="8180551" y="953118"/>
                <a:ext cx="123480" cy="457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FC4F53-2CEF-CD47-9446-1709D8F3FC5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71551" y="944478"/>
                  <a:ext cx="1411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F671E2-CEFF-A573-7512-7C5678B72D4B}"/>
                    </a:ext>
                  </a:extLst>
                </p14:cNvPr>
                <p14:cNvContentPartPr/>
                <p14:nvPr/>
              </p14:nvContentPartPr>
              <p14:xfrm>
                <a:off x="8273791" y="1598958"/>
                <a:ext cx="336960" cy="161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F671E2-CEFF-A573-7512-7C5678B72D4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64791" y="1590318"/>
                  <a:ext cx="354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8EA2A6-B92E-7FB0-8FFC-FE6CC6D131F7}"/>
                    </a:ext>
                  </a:extLst>
                </p14:cNvPr>
                <p14:cNvContentPartPr/>
                <p14:nvPr/>
              </p14:nvContentPartPr>
              <p14:xfrm>
                <a:off x="8801191" y="976158"/>
                <a:ext cx="312840" cy="930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8EA2A6-B92E-7FB0-8FFC-FE6CC6D131F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92551" y="967158"/>
                  <a:ext cx="33048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30C559-0D40-8ECD-F544-E9A996578B3F}"/>
                    </a:ext>
                  </a:extLst>
                </p14:cNvPr>
                <p14:cNvContentPartPr/>
                <p14:nvPr/>
              </p14:nvContentPartPr>
              <p14:xfrm>
                <a:off x="9378991" y="1371078"/>
                <a:ext cx="151560" cy="228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30C559-0D40-8ECD-F544-E9A996578B3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70351" y="1362438"/>
                  <a:ext cx="169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1B7F8B3-AADF-4964-D3D6-E6C9DE54AA7E}"/>
                    </a:ext>
                  </a:extLst>
                </p14:cNvPr>
                <p14:cNvContentPartPr/>
                <p14:nvPr/>
              </p14:nvContentPartPr>
              <p14:xfrm>
                <a:off x="7916671" y="2310318"/>
                <a:ext cx="275760" cy="353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1B7F8B3-AADF-4964-D3D6-E6C9DE54AA7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07671" y="2301318"/>
                  <a:ext cx="2934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5FBBBDB-8077-C24A-775F-95FC03315631}"/>
                    </a:ext>
                  </a:extLst>
                </p14:cNvPr>
                <p14:cNvContentPartPr/>
                <p14:nvPr/>
              </p14:nvContentPartPr>
              <p14:xfrm>
                <a:off x="7676551" y="2937078"/>
                <a:ext cx="321120" cy="287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5FBBBDB-8077-C24A-775F-95FC0331563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67911" y="2928078"/>
                  <a:ext cx="338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F4461A4-E788-1A49-8306-C5E8BC3F8BF1}"/>
                    </a:ext>
                  </a:extLst>
                </p14:cNvPr>
                <p14:cNvContentPartPr/>
                <p14:nvPr/>
              </p14:nvContentPartPr>
              <p14:xfrm>
                <a:off x="6916591" y="2603718"/>
                <a:ext cx="135000" cy="425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F4461A4-E788-1A49-8306-C5E8BC3F8BF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07591" y="2594718"/>
                  <a:ext cx="1526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E4FDDD-2E84-B479-C9B9-300093E8FC6C}"/>
                    </a:ext>
                  </a:extLst>
                </p14:cNvPr>
                <p14:cNvContentPartPr/>
                <p14:nvPr/>
              </p14:nvContentPartPr>
              <p14:xfrm>
                <a:off x="7175431" y="2758158"/>
                <a:ext cx="198360" cy="104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E4FDDD-2E84-B479-C9B9-300093E8FC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66431" y="2749158"/>
                  <a:ext cx="216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593B92-AA16-9193-8A28-39811F69A11D}"/>
                    </a:ext>
                  </a:extLst>
                </p14:cNvPr>
                <p14:cNvContentPartPr/>
                <p14:nvPr/>
              </p14:nvContentPartPr>
              <p14:xfrm>
                <a:off x="7262191" y="2599758"/>
                <a:ext cx="305640" cy="601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593B92-AA16-9193-8A28-39811F69A11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253551" y="2590758"/>
                  <a:ext cx="32328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475446-7B65-6CD8-07D0-05E4161DC4CE}"/>
                    </a:ext>
                  </a:extLst>
                </p14:cNvPr>
                <p14:cNvContentPartPr/>
                <p14:nvPr/>
              </p14:nvContentPartPr>
              <p14:xfrm>
                <a:off x="8231311" y="1927638"/>
                <a:ext cx="165600" cy="220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475446-7B65-6CD8-07D0-05E4161DC4C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22671" y="1918998"/>
                  <a:ext cx="183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1CD0AF9-579F-DB92-E2B1-05EFA5620FA2}"/>
                    </a:ext>
                  </a:extLst>
                </p14:cNvPr>
                <p14:cNvContentPartPr/>
                <p14:nvPr/>
              </p14:nvContentPartPr>
              <p14:xfrm>
                <a:off x="8414191" y="2648718"/>
                <a:ext cx="238320" cy="91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1CD0AF9-579F-DB92-E2B1-05EFA5620FA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405551" y="2640078"/>
                  <a:ext cx="255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3F6ED2F-E2C9-902F-2D51-543AE6BE03BE}"/>
                    </a:ext>
                  </a:extLst>
                </p14:cNvPr>
                <p14:cNvContentPartPr/>
                <p14:nvPr/>
              </p14:nvContentPartPr>
              <p14:xfrm>
                <a:off x="8449831" y="2807118"/>
                <a:ext cx="192600" cy="61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3F6ED2F-E2C9-902F-2D51-543AE6BE03B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41191" y="2798478"/>
                  <a:ext cx="210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3911C8A-9713-6B38-48AB-D3AD305C16CD}"/>
                    </a:ext>
                  </a:extLst>
                </p14:cNvPr>
                <p14:cNvContentPartPr/>
                <p14:nvPr/>
              </p14:nvContentPartPr>
              <p14:xfrm>
                <a:off x="6348511" y="2172078"/>
                <a:ext cx="2062440" cy="1296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3911C8A-9713-6B38-48AB-D3AD305C16C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39871" y="2163078"/>
                  <a:ext cx="2080080" cy="13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CEC8E70-CF57-CEAC-09BB-3213883D0EDA}"/>
                    </a:ext>
                  </a:extLst>
                </p14:cNvPr>
                <p14:cNvContentPartPr/>
                <p14:nvPr/>
              </p14:nvContentPartPr>
              <p14:xfrm>
                <a:off x="8286751" y="1931958"/>
                <a:ext cx="14040" cy="175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CEC8E70-CF57-CEAC-09BB-3213883D0E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78111" y="1922958"/>
                  <a:ext cx="316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5FFD419-12A0-FD16-B300-1A832BEA0D54}"/>
              </a:ext>
            </a:extLst>
          </p:cNvPr>
          <p:cNvGrpSpPr/>
          <p:nvPr/>
        </p:nvGrpSpPr>
        <p:grpSpPr>
          <a:xfrm>
            <a:off x="8361631" y="317718"/>
            <a:ext cx="1087560" cy="450720"/>
            <a:chOff x="8361631" y="317718"/>
            <a:chExt cx="108756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1A1B602-B20B-FFB4-8E92-68305484A7A3}"/>
                    </a:ext>
                  </a:extLst>
                </p14:cNvPr>
                <p14:cNvContentPartPr/>
                <p14:nvPr/>
              </p14:nvContentPartPr>
              <p14:xfrm>
                <a:off x="8361631" y="557118"/>
                <a:ext cx="263880" cy="211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1A1B602-B20B-FFB4-8E92-68305484A7A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52631" y="548118"/>
                  <a:ext cx="281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DA6BD06-41A9-B0CC-2EEE-51926817265D}"/>
                    </a:ext>
                  </a:extLst>
                </p14:cNvPr>
                <p14:cNvContentPartPr/>
                <p14:nvPr/>
              </p14:nvContentPartPr>
              <p14:xfrm>
                <a:off x="8703991" y="317718"/>
                <a:ext cx="152280" cy="167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DA6BD06-41A9-B0CC-2EEE-51926817265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94991" y="308718"/>
                  <a:ext cx="169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058CF3C-FDE4-950F-7493-9A70DA2C9500}"/>
                    </a:ext>
                  </a:extLst>
                </p14:cNvPr>
                <p14:cNvContentPartPr/>
                <p14:nvPr/>
              </p14:nvContentPartPr>
              <p14:xfrm>
                <a:off x="8852671" y="388998"/>
                <a:ext cx="117000" cy="127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058CF3C-FDE4-950F-7493-9A70DA2C950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844031" y="380358"/>
                  <a:ext cx="134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277CD8D-AD70-101A-4BBC-4992AE556C07}"/>
                    </a:ext>
                  </a:extLst>
                </p14:cNvPr>
                <p14:cNvContentPartPr/>
                <p14:nvPr/>
              </p14:nvContentPartPr>
              <p14:xfrm>
                <a:off x="9072631" y="403398"/>
                <a:ext cx="25560" cy="6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277CD8D-AD70-101A-4BBC-4992AE556C0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063631" y="394398"/>
                  <a:ext cx="43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319E1F5-2CE4-1644-5F1A-A4BD9AD3AB47}"/>
                    </a:ext>
                  </a:extLst>
                </p14:cNvPr>
                <p14:cNvContentPartPr/>
                <p14:nvPr/>
              </p14:nvContentPartPr>
              <p14:xfrm>
                <a:off x="9169831" y="422838"/>
                <a:ext cx="279360" cy="26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319E1F5-2CE4-1644-5F1A-A4BD9AD3AB4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61191" y="413838"/>
                  <a:ext cx="29700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961DC59-9A3B-C588-430B-0C5488472A3B}"/>
                  </a:ext>
                </a:extLst>
              </p14:cNvPr>
              <p14:cNvContentPartPr/>
              <p14:nvPr/>
            </p14:nvContentPartPr>
            <p14:xfrm>
              <a:off x="9810991" y="1091718"/>
              <a:ext cx="226080" cy="873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961DC59-9A3B-C588-430B-0C5488472A3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802351" y="1083078"/>
                <a:ext cx="243720" cy="89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A7F5BA-D88F-17A0-4F95-349C5D69F981}"/>
              </a:ext>
            </a:extLst>
          </p:cNvPr>
          <p:cNvGrpSpPr/>
          <p:nvPr/>
        </p:nvGrpSpPr>
        <p:grpSpPr>
          <a:xfrm>
            <a:off x="10010071" y="1420758"/>
            <a:ext cx="850320" cy="448200"/>
            <a:chOff x="10010071" y="1420758"/>
            <a:chExt cx="85032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3B7DDF-C514-103D-3ABD-3D6EE17253D6}"/>
                    </a:ext>
                  </a:extLst>
                </p14:cNvPr>
                <p14:cNvContentPartPr/>
                <p14:nvPr/>
              </p14:nvContentPartPr>
              <p14:xfrm>
                <a:off x="10010071" y="1420758"/>
                <a:ext cx="230760" cy="348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3B7DDF-C514-103D-3ABD-3D6EE17253D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01071" y="1412118"/>
                  <a:ext cx="248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E9FE189-63DD-01B6-9694-16D91AC452EB}"/>
                    </a:ext>
                  </a:extLst>
                </p14:cNvPr>
                <p14:cNvContentPartPr/>
                <p14:nvPr/>
              </p14:nvContentPartPr>
              <p14:xfrm>
                <a:off x="10240831" y="1832238"/>
                <a:ext cx="27360" cy="36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E9FE189-63DD-01B6-9694-16D91AC452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231831" y="1823238"/>
                  <a:ext cx="45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42E2F49-D3AD-5F5E-8A4B-5CFC0E9C2C73}"/>
                    </a:ext>
                  </a:extLst>
                </p14:cNvPr>
                <p14:cNvContentPartPr/>
                <p14:nvPr/>
              </p14:nvContentPartPr>
              <p14:xfrm>
                <a:off x="10466191" y="1735038"/>
                <a:ext cx="33120" cy="19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42E2F49-D3AD-5F5E-8A4B-5CFC0E9C2C7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57551" y="1726398"/>
                  <a:ext cx="50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B3A3C77-0CD1-AFE6-5FE3-A62D17C4BDD0}"/>
                    </a:ext>
                  </a:extLst>
                </p14:cNvPr>
                <p14:cNvContentPartPr/>
                <p14:nvPr/>
              </p14:nvContentPartPr>
              <p14:xfrm>
                <a:off x="10433071" y="1718118"/>
                <a:ext cx="156960" cy="128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B3A3C77-0CD1-AFE6-5FE3-A62D17C4BDD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424071" y="1709478"/>
                  <a:ext cx="174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D6F6BC5-8707-D816-6CA8-99BDEEDC378B}"/>
                    </a:ext>
                  </a:extLst>
                </p14:cNvPr>
                <p14:cNvContentPartPr/>
                <p14:nvPr/>
              </p14:nvContentPartPr>
              <p14:xfrm>
                <a:off x="10678951" y="1657998"/>
                <a:ext cx="42480" cy="190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D6F6BC5-8707-D816-6CA8-99BDEEDC378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670311" y="1649358"/>
                  <a:ext cx="60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788874-14F0-BE3B-F90E-BDBD16B0C243}"/>
                    </a:ext>
                  </a:extLst>
                </p14:cNvPr>
                <p14:cNvContentPartPr/>
                <p14:nvPr/>
              </p14:nvContentPartPr>
              <p14:xfrm>
                <a:off x="10853551" y="1790118"/>
                <a:ext cx="6840" cy="18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788874-14F0-BE3B-F90E-BDBD16B0C24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44551" y="1781118"/>
                  <a:ext cx="244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AE6C67B-0EBD-0A54-AC42-00D04644125D}"/>
              </a:ext>
            </a:extLst>
          </p:cNvPr>
          <p:cNvGrpSpPr/>
          <p:nvPr/>
        </p:nvGrpSpPr>
        <p:grpSpPr>
          <a:xfrm>
            <a:off x="11075311" y="1136718"/>
            <a:ext cx="412920" cy="781200"/>
            <a:chOff x="11075311" y="1136718"/>
            <a:chExt cx="412920" cy="78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EE2730E-D3B7-782A-31AC-5CC08BCC66E8}"/>
                    </a:ext>
                  </a:extLst>
                </p14:cNvPr>
                <p14:cNvContentPartPr/>
                <p14:nvPr/>
              </p14:nvContentPartPr>
              <p14:xfrm>
                <a:off x="11075311" y="1136718"/>
                <a:ext cx="232920" cy="781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EE2730E-D3B7-782A-31AC-5CC08BCC66E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066671" y="1127718"/>
                  <a:ext cx="25056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A45D8B1-A298-3D2D-B2DC-50AF2026270F}"/>
                    </a:ext>
                  </a:extLst>
                </p14:cNvPr>
                <p14:cNvContentPartPr/>
                <p14:nvPr/>
              </p14:nvContentPartPr>
              <p14:xfrm>
                <a:off x="11334871" y="1628838"/>
                <a:ext cx="153360" cy="37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A45D8B1-A298-3D2D-B2DC-50AF2026270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326231" y="1619838"/>
                  <a:ext cx="171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CBB4E4-B536-F83C-9397-72BE9DF30C35}"/>
                    </a:ext>
                  </a:extLst>
                </p14:cNvPr>
                <p14:cNvContentPartPr/>
                <p14:nvPr/>
              </p14:nvContentPartPr>
              <p14:xfrm>
                <a:off x="11384551" y="1740078"/>
                <a:ext cx="95400" cy="32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CBB4E4-B536-F83C-9397-72BE9DF30C3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75551" y="1731078"/>
                  <a:ext cx="11304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453B702-B415-CF92-ABDD-F18A3BEA7B69}"/>
                  </a:ext>
                </a:extLst>
              </p14:cNvPr>
              <p14:cNvContentPartPr/>
              <p14:nvPr/>
            </p14:nvContentPartPr>
            <p14:xfrm>
              <a:off x="9835831" y="775638"/>
              <a:ext cx="114120" cy="263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453B702-B415-CF92-ABDD-F18A3BEA7B6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827191" y="766638"/>
                <a:ext cx="1317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55C3E4C-4715-90A2-9BDD-826FEE96C42E}"/>
                  </a:ext>
                </a:extLst>
              </p14:cNvPr>
              <p14:cNvContentPartPr/>
              <p14:nvPr/>
            </p14:nvContentPartPr>
            <p14:xfrm>
              <a:off x="11731951" y="1380078"/>
              <a:ext cx="259920" cy="3751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55C3E4C-4715-90A2-9BDD-826FEE96C42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723311" y="1371438"/>
                <a:ext cx="277560" cy="39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3B78E03-EF84-7F30-AACC-31BE7E55948F}"/>
              </a:ext>
            </a:extLst>
          </p:cNvPr>
          <p:cNvGrpSpPr/>
          <p:nvPr/>
        </p:nvGrpSpPr>
        <p:grpSpPr>
          <a:xfrm>
            <a:off x="37351" y="2052558"/>
            <a:ext cx="4228920" cy="1460520"/>
            <a:chOff x="37351" y="2052558"/>
            <a:chExt cx="4228920" cy="14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B5A986-B440-42AC-6F13-A3C3514FF95B}"/>
                    </a:ext>
                  </a:extLst>
                </p14:cNvPr>
                <p14:cNvContentPartPr/>
                <p14:nvPr/>
              </p14:nvContentPartPr>
              <p14:xfrm>
                <a:off x="624871" y="2396358"/>
                <a:ext cx="285840" cy="83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B5A986-B440-42AC-6F13-A3C3514FF95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16231" y="2387358"/>
                  <a:ext cx="303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07F1DD5-9B91-E21D-FDF4-6429FA89E975}"/>
                    </a:ext>
                  </a:extLst>
                </p14:cNvPr>
                <p14:cNvContentPartPr/>
                <p14:nvPr/>
              </p14:nvContentPartPr>
              <p14:xfrm>
                <a:off x="760231" y="2511198"/>
                <a:ext cx="166680" cy="36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07F1DD5-9B91-E21D-FDF4-6429FA89E97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1231" y="2502198"/>
                  <a:ext cx="184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3E11E6E-E404-6944-1D6C-74FF28126CA1}"/>
                    </a:ext>
                  </a:extLst>
                </p14:cNvPr>
                <p14:cNvContentPartPr/>
                <p14:nvPr/>
              </p14:nvContentPartPr>
              <p14:xfrm>
                <a:off x="1025551" y="2288358"/>
                <a:ext cx="249840" cy="361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3E11E6E-E404-6944-1D6C-74FF28126CA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6911" y="2279358"/>
                  <a:ext cx="2674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AAE947E-D278-40EF-8826-CE75D24935DA}"/>
                    </a:ext>
                  </a:extLst>
                </p14:cNvPr>
                <p14:cNvContentPartPr/>
                <p14:nvPr/>
              </p14:nvContentPartPr>
              <p14:xfrm>
                <a:off x="2812951" y="2070198"/>
                <a:ext cx="189360" cy="343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AAE947E-D278-40EF-8826-CE75D24935D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803951" y="2061198"/>
                  <a:ext cx="2070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3B064AB-0B0F-769D-1DA6-7A79C4D4FCEC}"/>
                    </a:ext>
                  </a:extLst>
                </p14:cNvPr>
                <p14:cNvContentPartPr/>
                <p14:nvPr/>
              </p14:nvContentPartPr>
              <p14:xfrm>
                <a:off x="2494351" y="2178558"/>
                <a:ext cx="153360" cy="171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3B064AB-0B0F-769D-1DA6-7A79C4D4FCE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485711" y="2169918"/>
                  <a:ext cx="171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6E16E0-1C32-EC1E-BDBE-BF8BAD4967CA}"/>
                    </a:ext>
                  </a:extLst>
                </p14:cNvPr>
                <p14:cNvContentPartPr/>
                <p14:nvPr/>
              </p14:nvContentPartPr>
              <p14:xfrm>
                <a:off x="2575351" y="2052558"/>
                <a:ext cx="182160" cy="65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6E16E0-1C32-EC1E-BDBE-BF8BAD4967C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566351" y="2043558"/>
                  <a:ext cx="199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DDDB5A4-CBEE-3E6A-EEE6-AB749268A51F}"/>
                    </a:ext>
                  </a:extLst>
                </p14:cNvPr>
                <p14:cNvContentPartPr/>
                <p14:nvPr/>
              </p14:nvContentPartPr>
              <p14:xfrm>
                <a:off x="2209951" y="2121678"/>
                <a:ext cx="165600" cy="262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DDDB5A4-CBEE-3E6A-EEE6-AB749268A51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201311" y="2113038"/>
                  <a:ext cx="183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411A810-24CD-8523-1499-A8E625291445}"/>
                    </a:ext>
                  </a:extLst>
                </p14:cNvPr>
                <p14:cNvContentPartPr/>
                <p14:nvPr/>
              </p14:nvContentPartPr>
              <p14:xfrm>
                <a:off x="1559071" y="2235438"/>
                <a:ext cx="573480" cy="127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411A810-24CD-8523-1499-A8E62529144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550431" y="2226438"/>
                  <a:ext cx="591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73B9D2E-F907-3035-12EC-2519A7E3A39B}"/>
                    </a:ext>
                  </a:extLst>
                </p14:cNvPr>
                <p14:cNvContentPartPr/>
                <p14:nvPr/>
              </p14:nvContentPartPr>
              <p14:xfrm>
                <a:off x="1597951" y="2529558"/>
                <a:ext cx="231840" cy="30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73B9D2E-F907-3035-12EC-2519A7E3A39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89311" y="2520918"/>
                  <a:ext cx="249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594840B-67A3-50E3-073F-BDFB5544480A}"/>
                    </a:ext>
                  </a:extLst>
                </p14:cNvPr>
                <p14:cNvContentPartPr/>
                <p14:nvPr/>
              </p14:nvContentPartPr>
              <p14:xfrm>
                <a:off x="4135951" y="2852118"/>
                <a:ext cx="130320" cy="293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594840B-67A3-50E3-073F-BDFB554448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126951" y="2843478"/>
                  <a:ext cx="1479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F751DF-BCD7-943A-137C-EAED931FA7D2}"/>
                    </a:ext>
                  </a:extLst>
                </p14:cNvPr>
                <p14:cNvContentPartPr/>
                <p14:nvPr/>
              </p14:nvContentPartPr>
              <p14:xfrm>
                <a:off x="3894031" y="3031038"/>
                <a:ext cx="226800" cy="135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F751DF-BCD7-943A-137C-EAED931FA7D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885391" y="3022398"/>
                  <a:ext cx="244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0A47FA1-A739-A36D-C234-ED3EF780CE64}"/>
                    </a:ext>
                  </a:extLst>
                </p14:cNvPr>
                <p14:cNvContentPartPr/>
                <p14:nvPr/>
              </p14:nvContentPartPr>
              <p14:xfrm>
                <a:off x="3870271" y="2950038"/>
                <a:ext cx="83160" cy="156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0A47FA1-A739-A36D-C234-ED3EF780CE6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61271" y="2941398"/>
                  <a:ext cx="100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FC3384F-C837-817A-8DB6-2328CA7F5AAE}"/>
                    </a:ext>
                  </a:extLst>
                </p14:cNvPr>
                <p14:cNvContentPartPr/>
                <p14:nvPr/>
              </p14:nvContentPartPr>
              <p14:xfrm>
                <a:off x="3193831" y="2662398"/>
                <a:ext cx="848160" cy="158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FC3384F-C837-817A-8DB6-2328CA7F5AA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185191" y="2653758"/>
                  <a:ext cx="865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5E5043A-6DF0-72AD-C754-9976D45394B1}"/>
                    </a:ext>
                  </a:extLst>
                </p14:cNvPr>
                <p14:cNvContentPartPr/>
                <p14:nvPr/>
              </p14:nvContentPartPr>
              <p14:xfrm>
                <a:off x="3401911" y="2732958"/>
                <a:ext cx="143280" cy="17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5E5043A-6DF0-72AD-C754-9976D45394B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393271" y="2724318"/>
                  <a:ext cx="160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262DF9D-6783-8DC7-0A3F-71A5982621C2}"/>
                    </a:ext>
                  </a:extLst>
                </p14:cNvPr>
                <p14:cNvContentPartPr/>
                <p14:nvPr/>
              </p14:nvContentPartPr>
              <p14:xfrm>
                <a:off x="2756071" y="2961558"/>
                <a:ext cx="262440" cy="201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262DF9D-6783-8DC7-0A3F-71A5982621C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47071" y="2952558"/>
                  <a:ext cx="280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AB32C80-C28E-994F-E029-AEC75DDE7B0B}"/>
                    </a:ext>
                  </a:extLst>
                </p14:cNvPr>
                <p14:cNvContentPartPr/>
                <p14:nvPr/>
              </p14:nvContentPartPr>
              <p14:xfrm>
                <a:off x="2526751" y="3146238"/>
                <a:ext cx="130320" cy="115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AB32C80-C28E-994F-E029-AEC75DDE7B0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518111" y="3137238"/>
                  <a:ext cx="147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A7B7D51-612A-C075-A7D4-1B8D99B3AB9C}"/>
                    </a:ext>
                  </a:extLst>
                </p14:cNvPr>
                <p14:cNvContentPartPr/>
                <p14:nvPr/>
              </p14:nvContentPartPr>
              <p14:xfrm>
                <a:off x="2430271" y="3000438"/>
                <a:ext cx="113400" cy="156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A7B7D51-612A-C075-A7D4-1B8D99B3AB9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421271" y="2991438"/>
                  <a:ext cx="131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4BE1D59-9008-3015-09F0-A4CBE965D252}"/>
                    </a:ext>
                  </a:extLst>
                </p14:cNvPr>
                <p14:cNvContentPartPr/>
                <p14:nvPr/>
              </p14:nvContentPartPr>
              <p14:xfrm>
                <a:off x="2151271" y="2797758"/>
                <a:ext cx="579600" cy="93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4BE1D59-9008-3015-09F0-A4CBE965D25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42271" y="2789118"/>
                  <a:ext cx="597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C34499D-8AA2-C341-EB9D-F51588AED37C}"/>
                    </a:ext>
                  </a:extLst>
                </p14:cNvPr>
                <p14:cNvContentPartPr/>
                <p14:nvPr/>
              </p14:nvContentPartPr>
              <p14:xfrm>
                <a:off x="1696951" y="3153438"/>
                <a:ext cx="215280" cy="228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C34499D-8AA2-C341-EB9D-F51588AED37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688311" y="3144798"/>
                  <a:ext cx="232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C13174E-CA55-15B6-CA34-AD042195CA43}"/>
                    </a:ext>
                  </a:extLst>
                </p14:cNvPr>
                <p14:cNvContentPartPr/>
                <p14:nvPr/>
              </p14:nvContentPartPr>
              <p14:xfrm>
                <a:off x="1786591" y="3009798"/>
                <a:ext cx="99720" cy="330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C13174E-CA55-15B6-CA34-AD042195CA4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77951" y="3000798"/>
                  <a:ext cx="1173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8B7E401-698C-445E-D8D3-EDA0C528EAE2}"/>
                    </a:ext>
                  </a:extLst>
                </p14:cNvPr>
                <p14:cNvContentPartPr/>
                <p14:nvPr/>
              </p14:nvContentPartPr>
              <p14:xfrm>
                <a:off x="1725751" y="2976318"/>
                <a:ext cx="249120" cy="184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8B7E401-698C-445E-D8D3-EDA0C528EAE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17111" y="2967318"/>
                  <a:ext cx="266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3C6A148-008A-B023-974C-F762099AE3F4}"/>
                    </a:ext>
                  </a:extLst>
                </p14:cNvPr>
                <p14:cNvContentPartPr/>
                <p14:nvPr/>
              </p14:nvContentPartPr>
              <p14:xfrm>
                <a:off x="1365751" y="3088638"/>
                <a:ext cx="249840" cy="271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3C6A148-008A-B023-974C-F762099AE3F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356751" y="3079638"/>
                  <a:ext cx="267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3BE4AB9-B4F3-BA48-F118-84DA738F1104}"/>
                    </a:ext>
                  </a:extLst>
                </p14:cNvPr>
                <p14:cNvContentPartPr/>
                <p14:nvPr/>
              </p14:nvContentPartPr>
              <p14:xfrm>
                <a:off x="917911" y="2988198"/>
                <a:ext cx="572400" cy="117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3BE4AB9-B4F3-BA48-F118-84DA738F110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08911" y="2979198"/>
                  <a:ext cx="590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0950231-7155-DCED-60F5-BE91C51DB45D}"/>
                    </a:ext>
                  </a:extLst>
                </p14:cNvPr>
                <p14:cNvContentPartPr/>
                <p14:nvPr/>
              </p14:nvContentPartPr>
              <p14:xfrm>
                <a:off x="1104031" y="3013398"/>
                <a:ext cx="51480" cy="32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0950231-7155-DCED-60F5-BE91C51DB45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95391" y="3004398"/>
                  <a:ext cx="69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1427B4C-EF96-5C8B-6B8D-317E8F529B9C}"/>
                    </a:ext>
                  </a:extLst>
                </p14:cNvPr>
                <p14:cNvContentPartPr/>
                <p14:nvPr/>
              </p14:nvContentPartPr>
              <p14:xfrm>
                <a:off x="562951" y="3219678"/>
                <a:ext cx="7560" cy="6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1427B4C-EF96-5C8B-6B8D-317E8F529B9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3951" y="3210678"/>
                  <a:ext cx="25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6B8E134-B917-36CD-36F7-3BEFC07D6C1E}"/>
                    </a:ext>
                  </a:extLst>
                </p14:cNvPr>
                <p14:cNvContentPartPr/>
                <p14:nvPr/>
              </p14:nvContentPartPr>
              <p14:xfrm>
                <a:off x="482311" y="3141558"/>
                <a:ext cx="270000" cy="217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6B8E134-B917-36CD-36F7-3BEFC07D6C1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3671" y="3132558"/>
                  <a:ext cx="287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276D358-945B-E977-5D33-4F48F8D542DB}"/>
                    </a:ext>
                  </a:extLst>
                </p14:cNvPr>
                <p14:cNvContentPartPr/>
                <p14:nvPr/>
              </p14:nvContentPartPr>
              <p14:xfrm>
                <a:off x="416071" y="3353958"/>
                <a:ext cx="137160" cy="159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276D358-945B-E977-5D33-4F48F8D542D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07431" y="3344958"/>
                  <a:ext cx="154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5642C3E-9316-614F-7CF5-2E6F632C2EBA}"/>
                    </a:ext>
                  </a:extLst>
                </p14:cNvPr>
                <p14:cNvContentPartPr/>
                <p14:nvPr/>
              </p14:nvContentPartPr>
              <p14:xfrm>
                <a:off x="344791" y="3241998"/>
                <a:ext cx="79560" cy="228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5642C3E-9316-614F-7CF5-2E6F632C2EB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36151" y="3232998"/>
                  <a:ext cx="97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2329702-799C-0D39-7095-B7BD36F694E0}"/>
                    </a:ext>
                  </a:extLst>
                </p14:cNvPr>
                <p14:cNvContentPartPr/>
                <p14:nvPr/>
              </p14:nvContentPartPr>
              <p14:xfrm>
                <a:off x="37351" y="2926278"/>
                <a:ext cx="526680" cy="255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2329702-799C-0D39-7095-B7BD36F694E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8711" y="2917638"/>
                  <a:ext cx="5443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DEECC2C-9930-3720-FF91-012F1D2EBAF1}"/>
                    </a:ext>
                  </a:extLst>
                </p14:cNvPr>
                <p14:cNvContentPartPr/>
                <p14:nvPr/>
              </p14:nvContentPartPr>
              <p14:xfrm>
                <a:off x="361351" y="3025278"/>
                <a:ext cx="109800" cy="14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DEECC2C-9930-3720-FF91-012F1D2EBAF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52711" y="3016278"/>
                  <a:ext cx="127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F454CF6-612D-5209-383C-1A154BA03949}"/>
                    </a:ext>
                  </a:extLst>
                </p14:cNvPr>
                <p14:cNvContentPartPr/>
                <p14:nvPr/>
              </p14:nvContentPartPr>
              <p14:xfrm>
                <a:off x="1781191" y="3149478"/>
                <a:ext cx="223920" cy="334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F454CF6-612D-5209-383C-1A154BA0394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772191" y="3140838"/>
                  <a:ext cx="24156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A857179-9570-E4D1-0699-1C36D5D486D4}"/>
              </a:ext>
            </a:extLst>
          </p:cNvPr>
          <p:cNvGrpSpPr/>
          <p:nvPr/>
        </p:nvGrpSpPr>
        <p:grpSpPr>
          <a:xfrm>
            <a:off x="267391" y="3920958"/>
            <a:ext cx="833400" cy="646560"/>
            <a:chOff x="267391" y="3920958"/>
            <a:chExt cx="833400" cy="64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2DE21E-2DA4-F359-6AEF-7E72AE31401A}"/>
                    </a:ext>
                  </a:extLst>
                </p14:cNvPr>
                <p14:cNvContentPartPr/>
                <p14:nvPr/>
              </p14:nvContentPartPr>
              <p14:xfrm>
                <a:off x="267391" y="4058838"/>
                <a:ext cx="833400" cy="180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2DE21E-2DA4-F359-6AEF-7E72AE31401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58391" y="4050198"/>
                  <a:ext cx="851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514133-FC24-B1DA-7B4A-031172B0A993}"/>
                    </a:ext>
                  </a:extLst>
                </p14:cNvPr>
                <p14:cNvContentPartPr/>
                <p14:nvPr/>
              </p14:nvContentPartPr>
              <p14:xfrm>
                <a:off x="344791" y="4355838"/>
                <a:ext cx="258840" cy="74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514133-FC24-B1DA-7B4A-031172B0A99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6151" y="4347198"/>
                  <a:ext cx="276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E379FA3-3654-21EF-1242-E865B41CBA22}"/>
                    </a:ext>
                  </a:extLst>
                </p14:cNvPr>
                <p14:cNvContentPartPr/>
                <p14:nvPr/>
              </p14:nvContentPartPr>
              <p14:xfrm>
                <a:off x="632431" y="3920958"/>
                <a:ext cx="362160" cy="646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E379FA3-3654-21EF-1242-E865B41CBA2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23791" y="3911958"/>
                  <a:ext cx="379800" cy="66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B6E986F-CE70-D604-3397-CE4BC7983E24}"/>
              </a:ext>
            </a:extLst>
          </p:cNvPr>
          <p:cNvGrpSpPr/>
          <p:nvPr/>
        </p:nvGrpSpPr>
        <p:grpSpPr>
          <a:xfrm>
            <a:off x="1388431" y="3788838"/>
            <a:ext cx="1019880" cy="492840"/>
            <a:chOff x="1388431" y="3788838"/>
            <a:chExt cx="1019880" cy="49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FA7F6FA-F2AA-2E82-F69C-C2BEFCA550AB}"/>
                    </a:ext>
                  </a:extLst>
                </p14:cNvPr>
                <p14:cNvContentPartPr/>
                <p14:nvPr/>
              </p14:nvContentPartPr>
              <p14:xfrm>
                <a:off x="2138671" y="3796038"/>
                <a:ext cx="111240" cy="127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FA7F6FA-F2AA-2E82-F69C-C2BEFCA550A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130031" y="3787038"/>
                  <a:ext cx="128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BCAE4A5-A2E8-3A23-9129-DD35A79D6D4C}"/>
                    </a:ext>
                  </a:extLst>
                </p14:cNvPr>
                <p14:cNvContentPartPr/>
                <p14:nvPr/>
              </p14:nvContentPartPr>
              <p14:xfrm>
                <a:off x="2099431" y="3788838"/>
                <a:ext cx="308880" cy="310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BCAE4A5-A2E8-3A23-9129-DD35A79D6D4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90791" y="3779838"/>
                  <a:ext cx="3265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23CF987-E013-F653-7DC3-3EB78D8FDB42}"/>
                    </a:ext>
                  </a:extLst>
                </p14:cNvPr>
                <p14:cNvContentPartPr/>
                <p14:nvPr/>
              </p14:nvContentPartPr>
              <p14:xfrm>
                <a:off x="1955431" y="4099878"/>
                <a:ext cx="123840" cy="125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23CF987-E013-F653-7DC3-3EB78D8FDB4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46791" y="4090878"/>
                  <a:ext cx="141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3F6DD8E-847C-CE0F-45EB-80757A8C569B}"/>
                    </a:ext>
                  </a:extLst>
                </p14:cNvPr>
                <p14:cNvContentPartPr/>
                <p14:nvPr/>
              </p14:nvContentPartPr>
              <p14:xfrm>
                <a:off x="1840591" y="3936078"/>
                <a:ext cx="89640" cy="170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3F6DD8E-847C-CE0F-45EB-80757A8C569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31951" y="3927078"/>
                  <a:ext cx="107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CC03393-C53B-F050-6225-59A31D39F292}"/>
                    </a:ext>
                  </a:extLst>
                </p14:cNvPr>
                <p14:cNvContentPartPr/>
                <p14:nvPr/>
              </p14:nvContentPartPr>
              <p14:xfrm>
                <a:off x="1388431" y="4096998"/>
                <a:ext cx="452160" cy="184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CC03393-C53B-F050-6225-59A31D39F29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379791" y="4088358"/>
                  <a:ext cx="469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4211C53-3C57-5424-66D0-243D811966BB}"/>
                    </a:ext>
                  </a:extLst>
                </p14:cNvPr>
                <p14:cNvContentPartPr/>
                <p14:nvPr/>
              </p14:nvContentPartPr>
              <p14:xfrm>
                <a:off x="1580671" y="4082598"/>
                <a:ext cx="76320" cy="45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4211C53-3C57-5424-66D0-243D811966B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571671" y="4073958"/>
                  <a:ext cx="9396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CFED162-B3FC-E36F-13FA-3E53B208A84D}"/>
                  </a:ext>
                </a:extLst>
              </p14:cNvPr>
              <p14:cNvContentPartPr/>
              <p14:nvPr/>
            </p14:nvContentPartPr>
            <p14:xfrm>
              <a:off x="2025991" y="4396518"/>
              <a:ext cx="107280" cy="2494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CFED162-B3FC-E36F-13FA-3E53B208A84D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017351" y="4387878"/>
                <a:ext cx="1249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C286152-C70E-3F90-8BBF-3E95995A2015}"/>
              </a:ext>
            </a:extLst>
          </p:cNvPr>
          <p:cNvGrpSpPr/>
          <p:nvPr/>
        </p:nvGrpSpPr>
        <p:grpSpPr>
          <a:xfrm>
            <a:off x="2711431" y="3604878"/>
            <a:ext cx="794160" cy="346680"/>
            <a:chOff x="2711431" y="3604878"/>
            <a:chExt cx="79416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8793EDD-88EB-C19F-40C8-0C023C7E767F}"/>
                    </a:ext>
                  </a:extLst>
                </p14:cNvPr>
                <p14:cNvContentPartPr/>
                <p14:nvPr/>
              </p14:nvContentPartPr>
              <p14:xfrm>
                <a:off x="3331711" y="3604878"/>
                <a:ext cx="173880" cy="200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8793EDD-88EB-C19F-40C8-0C023C7E767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322711" y="3595878"/>
                  <a:ext cx="191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98B7C10-409F-D21C-F65F-931C3B368B5E}"/>
                    </a:ext>
                  </a:extLst>
                </p14:cNvPr>
                <p14:cNvContentPartPr/>
                <p14:nvPr/>
              </p14:nvContentPartPr>
              <p14:xfrm>
                <a:off x="3222991" y="3815838"/>
                <a:ext cx="62280" cy="86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98B7C10-409F-D21C-F65F-931C3B368B5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213991" y="3806838"/>
                  <a:ext cx="79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7FC1CA-1982-BF67-5A72-44E73D72FA62}"/>
                    </a:ext>
                  </a:extLst>
                </p14:cNvPr>
                <p14:cNvContentPartPr/>
                <p14:nvPr/>
              </p14:nvContentPartPr>
              <p14:xfrm>
                <a:off x="3078991" y="3724398"/>
                <a:ext cx="64440" cy="112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7FC1CA-1982-BF67-5A72-44E73D72FA6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069991" y="3715758"/>
                  <a:ext cx="82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3D6E4B-3F23-3603-4661-69A2185C8540}"/>
                    </a:ext>
                  </a:extLst>
                </p14:cNvPr>
                <p14:cNvContentPartPr/>
                <p14:nvPr/>
              </p14:nvContentPartPr>
              <p14:xfrm>
                <a:off x="2711431" y="3689478"/>
                <a:ext cx="349200" cy="262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3D6E4B-3F23-3603-4661-69A2185C854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702791" y="3680838"/>
                  <a:ext cx="366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E9AD028-1DE4-0FD5-6B6D-6CDAF6058A9D}"/>
                    </a:ext>
                  </a:extLst>
                </p14:cNvPr>
                <p14:cNvContentPartPr/>
                <p14:nvPr/>
              </p14:nvContentPartPr>
              <p14:xfrm>
                <a:off x="2789911" y="3678678"/>
                <a:ext cx="59040" cy="192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E9AD028-1DE4-0FD5-6B6D-6CDAF6058A9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781271" y="3669678"/>
                  <a:ext cx="7668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3B4592B-6586-0FA4-5070-8102BE1202EC}"/>
              </a:ext>
            </a:extLst>
          </p:cNvPr>
          <p:cNvGrpSpPr/>
          <p:nvPr/>
        </p:nvGrpSpPr>
        <p:grpSpPr>
          <a:xfrm>
            <a:off x="3962431" y="3543318"/>
            <a:ext cx="703080" cy="353520"/>
            <a:chOff x="3962431" y="3543318"/>
            <a:chExt cx="70308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9E3D8E5-C192-291F-FB6A-0D53F8563696}"/>
                    </a:ext>
                  </a:extLst>
                </p14:cNvPr>
                <p14:cNvContentPartPr/>
                <p14:nvPr/>
              </p14:nvContentPartPr>
              <p14:xfrm>
                <a:off x="4624831" y="3543318"/>
                <a:ext cx="40680" cy="234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9E3D8E5-C192-291F-FB6A-0D53F856369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616191" y="3534678"/>
                  <a:ext cx="58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4262A2C-3DD4-2A97-1C40-EA8C1E8AB3C3}"/>
                    </a:ext>
                  </a:extLst>
                </p14:cNvPr>
                <p14:cNvContentPartPr/>
                <p14:nvPr/>
              </p14:nvContentPartPr>
              <p14:xfrm>
                <a:off x="4409191" y="3796758"/>
                <a:ext cx="55800" cy="100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4262A2C-3DD4-2A97-1C40-EA8C1E8AB3C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400191" y="3788118"/>
                  <a:ext cx="73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AF5C0DC-60E3-98E1-B65B-962E1AE8F78A}"/>
                    </a:ext>
                  </a:extLst>
                </p14:cNvPr>
                <p14:cNvContentPartPr/>
                <p14:nvPr/>
              </p14:nvContentPartPr>
              <p14:xfrm>
                <a:off x="4177711" y="3680838"/>
                <a:ext cx="39600" cy="145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AF5C0DC-60E3-98E1-B65B-962E1AE8F78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169071" y="3671838"/>
                  <a:ext cx="57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68FBE2-CE55-3F0A-6C7B-ABCE3130283A}"/>
                    </a:ext>
                  </a:extLst>
                </p14:cNvPr>
                <p14:cNvContentPartPr/>
                <p14:nvPr/>
              </p14:nvContentPartPr>
              <p14:xfrm>
                <a:off x="3962431" y="3720438"/>
                <a:ext cx="208800" cy="171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68FBE2-CE55-3F0A-6C7B-ABCE3130283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953431" y="3711438"/>
                  <a:ext cx="22644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1123C40-9A2C-4165-2685-1AC9A1F9EC7B}"/>
                  </a:ext>
                </a:extLst>
              </p14:cNvPr>
              <p14:cNvContentPartPr/>
              <p14:nvPr/>
            </p14:nvContentPartPr>
            <p14:xfrm>
              <a:off x="4167631" y="4091238"/>
              <a:ext cx="71640" cy="2984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1123C40-9A2C-4165-2685-1AC9A1F9EC7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158991" y="4082238"/>
                <a:ext cx="892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5E74874-5AFA-7D9E-A5DD-9AC4DA6B8E37}"/>
                  </a:ext>
                </a:extLst>
              </p14:cNvPr>
              <p14:cNvContentPartPr/>
              <p14:nvPr/>
            </p14:nvContentPartPr>
            <p14:xfrm>
              <a:off x="3350431" y="4082958"/>
              <a:ext cx="208080" cy="4438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5E74874-5AFA-7D9E-A5DD-9AC4DA6B8E3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341791" y="4073958"/>
                <a:ext cx="225720" cy="46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72AD3DE-9627-8BBE-C26F-78461B244D11}"/>
              </a:ext>
            </a:extLst>
          </p:cNvPr>
          <p:cNvGrpSpPr/>
          <p:nvPr/>
        </p:nvGrpSpPr>
        <p:grpSpPr>
          <a:xfrm>
            <a:off x="4642471" y="4101678"/>
            <a:ext cx="739800" cy="470520"/>
            <a:chOff x="4642471" y="4101678"/>
            <a:chExt cx="73980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EE87063-0801-0C87-AD66-715EE6D151E0}"/>
                    </a:ext>
                  </a:extLst>
                </p14:cNvPr>
                <p14:cNvContentPartPr/>
                <p14:nvPr/>
              </p14:nvContentPartPr>
              <p14:xfrm>
                <a:off x="4642471" y="4346478"/>
                <a:ext cx="342720" cy="75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EE87063-0801-0C87-AD66-715EE6D151E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633471" y="4337838"/>
                  <a:ext cx="360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3CA1631-B760-D626-28E8-0F07DA96DD49}"/>
                    </a:ext>
                  </a:extLst>
                </p14:cNvPr>
                <p14:cNvContentPartPr/>
                <p14:nvPr/>
              </p14:nvContentPartPr>
              <p14:xfrm>
                <a:off x="4907791" y="4101678"/>
                <a:ext cx="474480" cy="470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3CA1631-B760-D626-28E8-0F07DA96DD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899151" y="4093038"/>
                  <a:ext cx="492120" cy="48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90D5C87-42F4-A539-F9A4-2B74EDB2375C}"/>
                  </a:ext>
                </a:extLst>
              </p14:cNvPr>
              <p14:cNvContentPartPr/>
              <p14:nvPr/>
            </p14:nvContentPartPr>
            <p14:xfrm>
              <a:off x="5679991" y="4091238"/>
              <a:ext cx="369000" cy="2559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90D5C87-42F4-A539-F9A4-2B74EDB2375C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670991" y="4082598"/>
                <a:ext cx="38664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F1C66C5-183F-5187-39A2-6138446EC9AA}"/>
              </a:ext>
            </a:extLst>
          </p:cNvPr>
          <p:cNvGrpSpPr/>
          <p:nvPr/>
        </p:nvGrpSpPr>
        <p:grpSpPr>
          <a:xfrm>
            <a:off x="6216391" y="4248918"/>
            <a:ext cx="566280" cy="250200"/>
            <a:chOff x="6216391" y="4248918"/>
            <a:chExt cx="56628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23C7360-D112-474E-6DB6-FAC6642DF6FD}"/>
                    </a:ext>
                  </a:extLst>
                </p14:cNvPr>
                <p14:cNvContentPartPr/>
                <p14:nvPr/>
              </p14:nvContentPartPr>
              <p14:xfrm>
                <a:off x="6216391" y="4400478"/>
                <a:ext cx="281880" cy="43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23C7360-D112-474E-6DB6-FAC6642DF6F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207751" y="4391478"/>
                  <a:ext cx="299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F8EFC93-AA2F-CBC8-D06E-9848B8B8EBF7}"/>
                    </a:ext>
                  </a:extLst>
                </p14:cNvPr>
                <p14:cNvContentPartPr/>
                <p14:nvPr/>
              </p14:nvContentPartPr>
              <p14:xfrm>
                <a:off x="6383791" y="4447998"/>
                <a:ext cx="41400" cy="51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F8EFC93-AA2F-CBC8-D06E-9848B8B8EBF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375151" y="4438998"/>
                  <a:ext cx="59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24E374-FF8E-FFF2-FA7B-3E14D5E6E458}"/>
                    </a:ext>
                  </a:extLst>
                </p14:cNvPr>
                <p14:cNvContentPartPr/>
                <p14:nvPr/>
              </p14:nvContentPartPr>
              <p14:xfrm>
                <a:off x="6600151" y="4248918"/>
                <a:ext cx="182520" cy="212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24E374-FF8E-FFF2-FA7B-3E14D5E6E45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591511" y="4240278"/>
                  <a:ext cx="20016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014FB8C-0C66-4117-A73B-92ECA908F6A8}"/>
                  </a:ext>
                </a:extLst>
              </p14:cNvPr>
              <p14:cNvContentPartPr/>
              <p14:nvPr/>
            </p14:nvContentPartPr>
            <p14:xfrm>
              <a:off x="7171831" y="4186278"/>
              <a:ext cx="277200" cy="3351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014FB8C-0C66-4117-A73B-92ECA908F6A8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7162831" y="4177638"/>
                <a:ext cx="294840" cy="3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304C277-6983-517F-3624-A708F0B6BA53}"/>
              </a:ext>
            </a:extLst>
          </p:cNvPr>
          <p:cNvGrpSpPr/>
          <p:nvPr/>
        </p:nvGrpSpPr>
        <p:grpSpPr>
          <a:xfrm>
            <a:off x="1971631" y="4825998"/>
            <a:ext cx="5758560" cy="842760"/>
            <a:chOff x="1971631" y="4825998"/>
            <a:chExt cx="5758560" cy="84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2C1C0D2-345C-F883-3DF0-2C2DC5E87624}"/>
                    </a:ext>
                  </a:extLst>
                </p14:cNvPr>
                <p14:cNvContentPartPr/>
                <p14:nvPr/>
              </p14:nvContentPartPr>
              <p14:xfrm>
                <a:off x="2649511" y="5038398"/>
                <a:ext cx="118080" cy="411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2C1C0D2-345C-F883-3DF0-2C2DC5E8762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40871" y="5029398"/>
                  <a:ext cx="1357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56B0EB8-5BAE-5179-2948-A6D1D398B083}"/>
                    </a:ext>
                  </a:extLst>
                </p14:cNvPr>
                <p14:cNvContentPartPr/>
                <p14:nvPr/>
              </p14:nvContentPartPr>
              <p14:xfrm>
                <a:off x="3029311" y="5250078"/>
                <a:ext cx="157680" cy="132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56B0EB8-5BAE-5179-2948-A6D1D398B08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020311" y="5241078"/>
                  <a:ext cx="175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8C6F21F-B16A-4551-F341-DE1AECE52A85}"/>
                    </a:ext>
                  </a:extLst>
                </p14:cNvPr>
                <p14:cNvContentPartPr/>
                <p14:nvPr/>
              </p14:nvContentPartPr>
              <p14:xfrm>
                <a:off x="3420271" y="5297238"/>
                <a:ext cx="152640" cy="95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8C6F21F-B16A-4551-F341-DE1AECE52A8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411631" y="5288598"/>
                  <a:ext cx="170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C00D9DF-24E5-3AA0-5825-B4E05243F197}"/>
                    </a:ext>
                  </a:extLst>
                </p14:cNvPr>
                <p14:cNvContentPartPr/>
                <p14:nvPr/>
              </p14:nvContentPartPr>
              <p14:xfrm>
                <a:off x="3744991" y="5211198"/>
                <a:ext cx="159120" cy="147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C00D9DF-24E5-3AA0-5825-B4E05243F19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736351" y="5202198"/>
                  <a:ext cx="176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CF970E3-B65D-1FEF-0B3D-FC1D350EC9BD}"/>
                    </a:ext>
                  </a:extLst>
                </p14:cNvPr>
                <p14:cNvContentPartPr/>
                <p14:nvPr/>
              </p14:nvContentPartPr>
              <p14:xfrm>
                <a:off x="4106791" y="5260518"/>
                <a:ext cx="801720" cy="50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CF970E3-B65D-1FEF-0B3D-FC1D350EC9B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097791" y="5251518"/>
                  <a:ext cx="819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529DB13-E8A0-E5EA-4780-02D5F56F23DE}"/>
                    </a:ext>
                  </a:extLst>
                </p14:cNvPr>
                <p14:cNvContentPartPr/>
                <p14:nvPr/>
              </p14:nvContentPartPr>
              <p14:xfrm>
                <a:off x="4911751" y="5099598"/>
                <a:ext cx="314640" cy="258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529DB13-E8A0-E5EA-4780-02D5F56F23D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903111" y="5090958"/>
                  <a:ext cx="332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48967C6-B070-C57B-13F4-B4366E197757}"/>
                    </a:ext>
                  </a:extLst>
                </p14:cNvPr>
                <p14:cNvContentPartPr/>
                <p14:nvPr/>
              </p14:nvContentPartPr>
              <p14:xfrm>
                <a:off x="6208111" y="5059638"/>
                <a:ext cx="249480" cy="323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48967C6-B070-C57B-13F4-B4366E19775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99111" y="5050998"/>
                  <a:ext cx="267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17C6F3D-5F95-EAA8-8B56-6878F8B96D70}"/>
                    </a:ext>
                  </a:extLst>
                </p14:cNvPr>
                <p14:cNvContentPartPr/>
                <p14:nvPr/>
              </p14:nvContentPartPr>
              <p14:xfrm>
                <a:off x="5972311" y="5278878"/>
                <a:ext cx="162720" cy="128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17C6F3D-5F95-EAA8-8B56-6878F8B96D7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963671" y="5269878"/>
                  <a:ext cx="180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B84EFCC-22E7-9D39-BDF5-12CCE6E726EB}"/>
                    </a:ext>
                  </a:extLst>
                </p14:cNvPr>
                <p14:cNvContentPartPr/>
                <p14:nvPr/>
              </p14:nvContentPartPr>
              <p14:xfrm>
                <a:off x="5879791" y="5117238"/>
                <a:ext cx="17640" cy="213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B84EFCC-22E7-9D39-BDF5-12CCE6E726E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71151" y="5108598"/>
                  <a:ext cx="35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421BB81-0768-AC1E-A07F-7ABA673024FD}"/>
                    </a:ext>
                  </a:extLst>
                </p14:cNvPr>
                <p14:cNvContentPartPr/>
                <p14:nvPr/>
              </p14:nvContentPartPr>
              <p14:xfrm>
                <a:off x="5536711" y="4903038"/>
                <a:ext cx="665640" cy="120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421BB81-0768-AC1E-A07F-7ABA673024F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528071" y="4894038"/>
                  <a:ext cx="683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A134B38-51EA-E0BF-7BEF-C3EEA647FBF6}"/>
                    </a:ext>
                  </a:extLst>
                </p14:cNvPr>
                <p14:cNvContentPartPr/>
                <p14:nvPr/>
              </p14:nvContentPartPr>
              <p14:xfrm>
                <a:off x="1971631" y="4825998"/>
                <a:ext cx="4887720" cy="8427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A134B38-51EA-E0BF-7BEF-C3EEA647FBF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962991" y="4816998"/>
                  <a:ext cx="490536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6FBE6EA-38F7-C664-3359-B956868E202E}"/>
                    </a:ext>
                  </a:extLst>
                </p14:cNvPr>
                <p14:cNvContentPartPr/>
                <p14:nvPr/>
              </p14:nvContentPartPr>
              <p14:xfrm>
                <a:off x="6991471" y="5022918"/>
                <a:ext cx="370800" cy="65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6FBE6EA-38F7-C664-3359-B956868E202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982831" y="5014278"/>
                  <a:ext cx="388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B9D4E41-3D6F-7BE8-DB66-6C2C2DBB6350}"/>
                    </a:ext>
                  </a:extLst>
                </p14:cNvPr>
                <p14:cNvContentPartPr/>
                <p14:nvPr/>
              </p14:nvContentPartPr>
              <p14:xfrm>
                <a:off x="6988591" y="5155398"/>
                <a:ext cx="225360" cy="28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B9D4E41-3D6F-7BE8-DB66-6C2C2DBB635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979951" y="5146758"/>
                  <a:ext cx="243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E2DA476-0A7A-CDFE-664A-BA5DFB559C42}"/>
                    </a:ext>
                  </a:extLst>
                </p14:cNvPr>
                <p14:cNvContentPartPr/>
                <p14:nvPr/>
              </p14:nvContentPartPr>
              <p14:xfrm>
                <a:off x="7345711" y="4965318"/>
                <a:ext cx="384480" cy="403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E2DA476-0A7A-CDFE-664A-BA5DFB559C4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337071" y="4956318"/>
                  <a:ext cx="40212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FDE2CBB-09ED-F1AA-773E-A5F9EE651C24}"/>
              </a:ext>
            </a:extLst>
          </p:cNvPr>
          <p:cNvGrpSpPr/>
          <p:nvPr/>
        </p:nvGrpSpPr>
        <p:grpSpPr>
          <a:xfrm>
            <a:off x="8245711" y="4042638"/>
            <a:ext cx="487800" cy="336600"/>
            <a:chOff x="8245711" y="4042638"/>
            <a:chExt cx="48780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70A2659-EC16-02C0-AF8C-FFE2705443F4}"/>
                    </a:ext>
                  </a:extLst>
                </p14:cNvPr>
                <p14:cNvContentPartPr/>
                <p14:nvPr/>
              </p14:nvContentPartPr>
              <p14:xfrm>
                <a:off x="8245711" y="4102758"/>
                <a:ext cx="279720" cy="56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70A2659-EC16-02C0-AF8C-FFE2705443F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236711" y="4093758"/>
                  <a:ext cx="297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1CC66DB-87CB-2522-9BC3-C9B6B5C7F2F3}"/>
                    </a:ext>
                  </a:extLst>
                </p14:cNvPr>
                <p14:cNvContentPartPr/>
                <p14:nvPr/>
              </p14:nvContentPartPr>
              <p14:xfrm>
                <a:off x="8287111" y="4267998"/>
                <a:ext cx="204840" cy="12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1CC66DB-87CB-2522-9BC3-C9B6B5C7F2F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278111" y="4259358"/>
                  <a:ext cx="222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9039C63-C9BF-9C84-AC51-A0450DE1F641}"/>
                    </a:ext>
                  </a:extLst>
                </p14:cNvPr>
                <p14:cNvContentPartPr/>
                <p14:nvPr/>
              </p14:nvContentPartPr>
              <p14:xfrm>
                <a:off x="8631271" y="4042638"/>
                <a:ext cx="102240" cy="336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9039C63-C9BF-9C84-AC51-A0450DE1F64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622631" y="4033998"/>
                  <a:ext cx="11988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294AAE-BF0E-F169-7243-CEEFC9971ECE}"/>
              </a:ext>
            </a:extLst>
          </p:cNvPr>
          <p:cNvGrpSpPr/>
          <p:nvPr/>
        </p:nvGrpSpPr>
        <p:grpSpPr>
          <a:xfrm>
            <a:off x="9301591" y="3844638"/>
            <a:ext cx="1562040" cy="392040"/>
            <a:chOff x="9301591" y="3844638"/>
            <a:chExt cx="156204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B14FEAA-D331-ECBB-8A6D-7859F90F750E}"/>
                    </a:ext>
                  </a:extLst>
                </p14:cNvPr>
                <p14:cNvContentPartPr/>
                <p14:nvPr/>
              </p14:nvContentPartPr>
              <p14:xfrm>
                <a:off x="9301591" y="3991158"/>
                <a:ext cx="179280" cy="177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B14FEAA-D331-ECBB-8A6D-7859F90F750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292591" y="3982518"/>
                  <a:ext cx="196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A3DB509-064A-78E2-F654-C7A877524AD6}"/>
                    </a:ext>
                  </a:extLst>
                </p14:cNvPr>
                <p14:cNvContentPartPr/>
                <p14:nvPr/>
              </p14:nvContentPartPr>
              <p14:xfrm>
                <a:off x="9654031" y="4082238"/>
                <a:ext cx="272520" cy="360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A3DB509-064A-78E2-F654-C7A877524AD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645391" y="4073238"/>
                  <a:ext cx="290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C38E435-6F86-C782-4AF8-A061E2EC0C91}"/>
                    </a:ext>
                  </a:extLst>
                </p14:cNvPr>
                <p14:cNvContentPartPr/>
                <p14:nvPr/>
              </p14:nvContentPartPr>
              <p14:xfrm>
                <a:off x="10026271" y="3869118"/>
                <a:ext cx="181800" cy="217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C38E435-6F86-C782-4AF8-A061E2EC0C9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017271" y="3860478"/>
                  <a:ext cx="199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9666D0D-34D9-90C5-CF96-E72D1149661E}"/>
                    </a:ext>
                  </a:extLst>
                </p14:cNvPr>
                <p14:cNvContentPartPr/>
                <p14:nvPr/>
              </p14:nvContentPartPr>
              <p14:xfrm>
                <a:off x="10340551" y="3844638"/>
                <a:ext cx="246960" cy="336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9666D0D-34D9-90C5-CF96-E72D1149661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331911" y="3835998"/>
                  <a:ext cx="2646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0B7ABE4-E7F9-43E8-E4CF-1F498235A242}"/>
                    </a:ext>
                  </a:extLst>
                </p14:cNvPr>
                <p14:cNvContentPartPr/>
                <p14:nvPr/>
              </p14:nvContentPartPr>
              <p14:xfrm>
                <a:off x="10598311" y="3864798"/>
                <a:ext cx="265320" cy="3718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0B7ABE4-E7F9-43E8-E4CF-1F498235A24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589671" y="3856158"/>
                  <a:ext cx="282960" cy="38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7EC4083-9D53-FABB-86CC-16653DD70E95}"/>
                  </a:ext>
                </a:extLst>
              </p14:cNvPr>
              <p14:cNvContentPartPr/>
              <p14:nvPr/>
            </p14:nvContentPartPr>
            <p14:xfrm>
              <a:off x="8494471" y="4919238"/>
              <a:ext cx="52560" cy="637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7EC4083-9D53-FABB-86CC-16653DD70E95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485831" y="4910598"/>
                <a:ext cx="7020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6E23B59-28EA-E114-A0E1-CE1B4AE5E3CD}"/>
              </a:ext>
            </a:extLst>
          </p:cNvPr>
          <p:cNvGrpSpPr/>
          <p:nvPr/>
        </p:nvGrpSpPr>
        <p:grpSpPr>
          <a:xfrm>
            <a:off x="8068591" y="4422078"/>
            <a:ext cx="1046880" cy="325080"/>
            <a:chOff x="8068591" y="4422078"/>
            <a:chExt cx="104688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5857D80-706C-4A9F-7A4B-DC96E2AD82B7}"/>
                    </a:ext>
                  </a:extLst>
                </p14:cNvPr>
                <p14:cNvContentPartPr/>
                <p14:nvPr/>
              </p14:nvContentPartPr>
              <p14:xfrm>
                <a:off x="8900551" y="4422078"/>
                <a:ext cx="214920" cy="3250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5857D80-706C-4A9F-7A4B-DC96E2AD82B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891911" y="4413438"/>
                  <a:ext cx="2325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AC0120E-570E-863E-8ABF-43ACBA790458}"/>
                    </a:ext>
                  </a:extLst>
                </p14:cNvPr>
                <p14:cNvContentPartPr/>
                <p14:nvPr/>
              </p14:nvContentPartPr>
              <p14:xfrm>
                <a:off x="8068591" y="4606398"/>
                <a:ext cx="715680" cy="132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AC0120E-570E-863E-8ABF-43ACBA79045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059591" y="4597398"/>
                  <a:ext cx="733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A689699-E77D-D5E0-72CA-6AAB9A74E7A5}"/>
                    </a:ext>
                  </a:extLst>
                </p14:cNvPr>
                <p14:cNvContentPartPr/>
                <p14:nvPr/>
              </p14:nvContentPartPr>
              <p14:xfrm>
                <a:off x="8475751" y="4468878"/>
                <a:ext cx="181440" cy="15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A689699-E77D-D5E0-72CA-6AAB9A74E7A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467111" y="4460238"/>
                  <a:ext cx="19908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05435B4-8B12-2380-999B-DABB011FD507}"/>
              </a:ext>
            </a:extLst>
          </p:cNvPr>
          <p:cNvGrpSpPr/>
          <p:nvPr/>
        </p:nvGrpSpPr>
        <p:grpSpPr>
          <a:xfrm>
            <a:off x="8265511" y="4953798"/>
            <a:ext cx="2833920" cy="834480"/>
            <a:chOff x="8265511" y="4953798"/>
            <a:chExt cx="2833920" cy="83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C45FEED-8B6E-AF76-B2BA-A000F3222F7D}"/>
                    </a:ext>
                  </a:extLst>
                </p14:cNvPr>
                <p14:cNvContentPartPr/>
                <p14:nvPr/>
              </p14:nvContentPartPr>
              <p14:xfrm>
                <a:off x="8265511" y="5275998"/>
                <a:ext cx="342000" cy="426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C45FEED-8B6E-AF76-B2BA-A000F3222F7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256511" y="5267358"/>
                  <a:ext cx="3596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78AF65D-94C4-5455-37A6-7F9F48C5F7D8}"/>
                    </a:ext>
                  </a:extLst>
                </p14:cNvPr>
                <p14:cNvContentPartPr/>
                <p14:nvPr/>
              </p14:nvContentPartPr>
              <p14:xfrm>
                <a:off x="8715511" y="5350518"/>
                <a:ext cx="45000" cy="239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78AF65D-94C4-5455-37A6-7F9F48C5F7D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706871" y="5341518"/>
                  <a:ext cx="62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801501F-55AE-A51C-FE54-D2693082B840}"/>
                    </a:ext>
                  </a:extLst>
                </p14:cNvPr>
                <p14:cNvContentPartPr/>
                <p14:nvPr/>
              </p14:nvContentPartPr>
              <p14:xfrm>
                <a:off x="8867431" y="5440518"/>
                <a:ext cx="186480" cy="126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801501F-55AE-A51C-FE54-D2693082B84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858431" y="5431878"/>
                  <a:ext cx="204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4439DF6-CDED-A1B0-9D97-EDE0B44D772D}"/>
                    </a:ext>
                  </a:extLst>
                </p14:cNvPr>
                <p14:cNvContentPartPr/>
                <p14:nvPr/>
              </p14:nvContentPartPr>
              <p14:xfrm>
                <a:off x="9011791" y="5353038"/>
                <a:ext cx="279720" cy="435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4439DF6-CDED-A1B0-9D97-EDE0B44D772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003151" y="5344038"/>
                  <a:ext cx="297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26A353D-9C80-B4CB-4190-0C6CCCADE79A}"/>
                    </a:ext>
                  </a:extLst>
                </p14:cNvPr>
                <p14:cNvContentPartPr/>
                <p14:nvPr/>
              </p14:nvContentPartPr>
              <p14:xfrm>
                <a:off x="9260191" y="5058918"/>
                <a:ext cx="205920" cy="156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26A353D-9C80-B4CB-4190-0C6CCCADE79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251191" y="5049918"/>
                  <a:ext cx="223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51ACE57-7758-6CB5-8A09-36E62FF3D4C7}"/>
                    </a:ext>
                  </a:extLst>
                </p14:cNvPr>
                <p14:cNvContentPartPr/>
                <p14:nvPr/>
              </p14:nvContentPartPr>
              <p14:xfrm>
                <a:off x="9654391" y="5041638"/>
                <a:ext cx="176040" cy="2095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51ACE57-7758-6CB5-8A09-36E62FF3D4C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645391" y="5032998"/>
                  <a:ext cx="193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726D214-96EB-781D-549E-A814B0D128D2}"/>
                    </a:ext>
                  </a:extLst>
                </p14:cNvPr>
                <p14:cNvContentPartPr/>
                <p14:nvPr/>
              </p14:nvContentPartPr>
              <p14:xfrm>
                <a:off x="9904591" y="4963158"/>
                <a:ext cx="198720" cy="3556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726D214-96EB-781D-549E-A814B0D128D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895951" y="4954518"/>
                  <a:ext cx="2163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0BA268A-E2AA-7B58-FD99-0451D7E690DF}"/>
                    </a:ext>
                  </a:extLst>
                </p14:cNvPr>
                <p14:cNvContentPartPr/>
                <p14:nvPr/>
              </p14:nvContentPartPr>
              <p14:xfrm>
                <a:off x="10173511" y="5107158"/>
                <a:ext cx="227880" cy="284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0BA268A-E2AA-7B58-FD99-0451D7E690D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164511" y="5098158"/>
                  <a:ext cx="245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728F248-C79C-22AF-C616-FF044B3EAF5D}"/>
                    </a:ext>
                  </a:extLst>
                </p14:cNvPr>
                <p14:cNvContentPartPr/>
                <p14:nvPr/>
              </p14:nvContentPartPr>
              <p14:xfrm>
                <a:off x="10244791" y="5047398"/>
                <a:ext cx="96840" cy="187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728F248-C79C-22AF-C616-FF044B3EAF5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235791" y="5038758"/>
                  <a:ext cx="114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D6A3A15-B9FF-566A-33D6-EF150DC0A27D}"/>
                    </a:ext>
                  </a:extLst>
                </p14:cNvPr>
                <p14:cNvContentPartPr/>
                <p14:nvPr/>
              </p14:nvContentPartPr>
              <p14:xfrm>
                <a:off x="10595071" y="4953798"/>
                <a:ext cx="71640" cy="311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D6A3A15-B9FF-566A-33D6-EF150DC0A27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586071" y="4944798"/>
                  <a:ext cx="892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0BB2534-4B18-8F9B-679D-AF935A8478D7}"/>
                    </a:ext>
                  </a:extLst>
                </p14:cNvPr>
                <p14:cNvContentPartPr/>
                <p14:nvPr/>
              </p14:nvContentPartPr>
              <p14:xfrm>
                <a:off x="9405991" y="5527998"/>
                <a:ext cx="239040" cy="211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0BB2534-4B18-8F9B-679D-AF935A8478D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396991" y="5519358"/>
                  <a:ext cx="256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8B8F866-CF8E-0D43-4D1E-D5F561B91DF7}"/>
                    </a:ext>
                  </a:extLst>
                </p14:cNvPr>
                <p14:cNvContentPartPr/>
                <p14:nvPr/>
              </p14:nvContentPartPr>
              <p14:xfrm>
                <a:off x="10656991" y="4965678"/>
                <a:ext cx="274320" cy="416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8B8F866-CF8E-0D43-4D1E-D5F561B91DF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647991" y="4957038"/>
                  <a:ext cx="291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0ECEA96-0A46-00BC-91FD-B56A3E1D4EF2}"/>
                    </a:ext>
                  </a:extLst>
                </p14:cNvPr>
                <p14:cNvContentPartPr/>
                <p14:nvPr/>
              </p14:nvContentPartPr>
              <p14:xfrm>
                <a:off x="10504711" y="5441598"/>
                <a:ext cx="37440" cy="147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0ECEA96-0A46-00BC-91FD-B56A3E1D4EF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495711" y="5432598"/>
                  <a:ext cx="55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D2324FC-E39F-8600-17D1-4B01EEE37D50}"/>
                    </a:ext>
                  </a:extLst>
                </p14:cNvPr>
                <p14:cNvContentPartPr/>
                <p14:nvPr/>
              </p14:nvContentPartPr>
              <p14:xfrm>
                <a:off x="10969831" y="5176638"/>
                <a:ext cx="129600" cy="170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D2324FC-E39F-8600-17D1-4B01EEE37D5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961191" y="5167998"/>
                  <a:ext cx="14724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4070108-C91D-E098-6215-87E06CF42CB1}"/>
              </a:ext>
            </a:extLst>
          </p:cNvPr>
          <p:cNvGrpSpPr/>
          <p:nvPr/>
        </p:nvGrpSpPr>
        <p:grpSpPr>
          <a:xfrm>
            <a:off x="11423431" y="4960638"/>
            <a:ext cx="258120" cy="543240"/>
            <a:chOff x="11423431" y="4960638"/>
            <a:chExt cx="258120" cy="54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1DC531F-4731-16BE-8689-928E716C8B18}"/>
                    </a:ext>
                  </a:extLst>
                </p14:cNvPr>
                <p14:cNvContentPartPr/>
                <p14:nvPr/>
              </p14:nvContentPartPr>
              <p14:xfrm>
                <a:off x="11468071" y="4960638"/>
                <a:ext cx="213480" cy="281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1DC531F-4731-16BE-8689-928E716C8B1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459431" y="4951998"/>
                  <a:ext cx="231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8D1DEA9-ED0A-FCDA-F62A-0E280F4BCABF}"/>
                    </a:ext>
                  </a:extLst>
                </p14:cNvPr>
                <p14:cNvContentPartPr/>
                <p14:nvPr/>
              </p14:nvContentPartPr>
              <p14:xfrm>
                <a:off x="11423431" y="5088438"/>
                <a:ext cx="205560" cy="415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8D1DEA9-ED0A-FCDA-F62A-0E280F4BCAB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414431" y="5079798"/>
                  <a:ext cx="223200" cy="43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05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7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3</cp:revision>
  <dcterms:created xsi:type="dcterms:W3CDTF">2022-10-30T02:21:11Z</dcterms:created>
  <dcterms:modified xsi:type="dcterms:W3CDTF">2023-01-05T17:02:13Z</dcterms:modified>
</cp:coreProperties>
</file>