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68,'-2'9'10589,"2"1"-6463,-2 16-1265,-104 251 4053,-35 145-5134,99-288-2274,57-223-19742,-11 67 16784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29 2196,'1'-1'470,"-1"0"0,0 0-1,0-1 1,0 1 0,0 0-1,0 0 1,0 0 0,0 0-1,0 0 1,-1 0 0,1 0-1,0 0 1,-1 0 0,1 0-1,-1 0 1,1 0 0,-1 0-1,1 0 1,-1 0 0,0 0-1,1 0 1,-1 1 0,0-1-1,0 0 1,1 0 0,-1 1-1,0-1 1,0 1 0,-1-2-1,0 2-196,-1 0 0,1 0 0,0 0 0,0 0-1,0 1 1,0-1 0,0 0 0,0 1-1,0 0 1,0-1 0,1 1 0,-1 0-1,0 0 1,-2 1 0,-7 5-112,0 1 0,1-1 0,0 2 0,-10 10 0,-19 23 282,2 1 0,2 3-1,2 0 1,2 2-1,3 2 1,1 0 0,-30 83-1,49-110-417,2 1 0,-5 26-1,10-41-506,0-1-1,0 0 1,1 1-1,0 0 1,0-1-1,1 1 1,0-1-1,1 0 1,3 14-1,29 30-14956,-27-44 12013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1253 99 1932,'21'-34'8606,"12"-25"3498,-33 59-12061,0 0 1,1 0-1,-1 0 0,0-1 1,0 1-1,0 0 0,0 0 0,0 0 1,0 0-1,0 0 0,0-1 1,0 1-1,0 0 0,0 0 1,0 0-1,0 0 0,0-1 0,0 1 1,0 0-1,0 0 0,0 0 1,0 0-1,0-1 0,0 1 0,0 0 1,0 0-1,-1 0 0,1 0 1,0 0-1,0 0 0,0-1 1,0 1-1,0 0 0,0 0 0,0 0 1,-1 0-1,1 0 0,0 0 1,0 0-1,0 0 0,0-1 0,0 1 1,-1 0-1,1 0 0,0 0 1,0 0-1,0 0 0,0 0 1,0 0-1,-1 0 0,1 0 0,0 0 1,0 0-1,0 0 0,-15 4 693,-14 9-528,17-7-178,0 0 0,1 0 0,0 2 0,1-1 0,0 1 0,0 1 0,0-1 0,1 2-1,-14 18 1,22-27-30,1-1 0,-1 1 1,1-1-1,0 1 0,-1 0 0,1-1 0,0 1 0,0-1 0,-1 1 0,1 0 0,0-1 0,0 1 0,0 0 0,0-1 0,0 1 0,0 0 0,0 0 0,0-1 0,0 1 0,0 0 0,0-1 0,0 1 0,1 0 0,-1-1 0,0 1 0,0-1 0,1 1 0,-1 0 0,1 0 0,20 10-16,26-4-33,29-14 0,-61 4 26,1 1 0,0 1 1,0 0-1,-1 1 0,29 4 0,-42-4 11,-1 0-1,1 1 1,-1-1-1,1 1 1,-1-1-1,0 1 1,1-1-1,-1 1 1,0 0-1,1-1 0,-1 1 1,0 0-1,0 0 1,0 0-1,0 0 1,0 0-1,0 0 1,0 1-1,0-1 1,0 0-1,0 0 0,-1 1 1,1-1-1,-1 0 1,1 1-1,0 1 1,-1 0-8,0 0 0,0 1 1,0-1-1,0 1 0,0-1 1,-1 0-1,1 0 0,-1 1 1,0-1-1,0 0 0,-2 4 1,-3 5-10,-1 0 1,0 0 0,0 0 0,-15 16-1,13-18 31,0 0 0,0-1 0,-1 0 1,0-1-1,-1 0 0,0-1 0,0 0 0,-1-1 0,0 0 0,-13 5 0,16-9 4,0 1 0,0-1 1,0 0-1,0-1 0,0 0 0,0-1 0,0 0 1,-1 0-1,1-1 0,0 0 0,0-1 0,0 0 1,0 0-1,0-1 0,-13-6 0,12 5-5,-56-31 15,63 33-19,-1-1 1,1 1-1,0-1 0,0 1 0,0-1 0,1 0 1,-1 0-1,1-1 0,-1 1 0,1 0 0,0-1 1,0 0-1,1 1 0,-1-1 0,-1-7 0,3 10 3,-1 0 0,1 1 0,0-1 0,0 0 0,0 0-1,1 1 1,-1-1 0,0 0 0,0 0 0,0 1 0,0-1 0,1 0 0,-1 0-1,0 1 1,1-1 0,-1 0 0,1 1 0,-1-1 0,0 0 0,1 1-1,-1-1 1,1 1 0,0-1 0,-1 1 0,1-1 0,-1 1 0,1 0-1,0-1 1,-1 1 0,1 0 0,0-1 0,0 1 0,-1 0 0,1 0 0,0-1-1,0 1 1,-1 0 0,1 0 0,0 0 0,0 0 0,-1 0 0,1 0-1,0 0 1,0 1 0,-1-1 0,1 0 0,0 0 0,0 0 0,-1 1-1,2 0 1,1-1-3,0 1 0,0 0 0,0 0 0,0 0 0,-1 0-1,1 0 1,0 0 0,-1 1 0,1 0 0,-1-1-1,1 1 1,-1 0 0,3 2 0,-3 0 1,1 1 0,-1-1 0,0 1 1,0-1-1,0 1 0,-1-1 0,0 1 0,0 0 0,0 0 0,0 0 1,-1 0-1,1-1 0,-1 1 0,-1 0 0,1 0 0,-2 8 0,0-5 6,-1-1 0,0 1-1,0 0 1,-1-1-1,0 0 1,0 0-1,0 0 1,-1 0 0,-7 7-1,-2 1-413,-1-1 1,0-1-1,-1 0 0,-1-1 1,0-1-1,0 0 0,-23 9 0,20-12-1237,-2-1 0,1 0-1,-1-2 1,1-1-1,-1 0 1,-1-2-1,1-1 1,0 0 0,-41-5-1,51 2 1214,0-1 0,1 0 0,-1 0 0,1-2 0,0 1-1,0-1 1,0-1 0,1 0 0,0 0 0,-11-10 0,17 13 632,0 0 0,1-1-1,-1 0 1,1 0 0,0 0 0,0 0 0,1 0 0,-1-1 0,1 1 0,0-1-1,-2-7 1,3 7 276,0 0 0,0 1 0,1-1 0,0 0 0,0 0 0,0 1 0,1-1 0,-1 0 0,1 1 0,0-1 0,1 1 0,-1-1 0,1 1 0,2-6 0,-3 7-117,1 1-1,-1-1 0,0 1 0,1 0 1,-1 0-1,1 0 0,0 0 1,-1 0-1,1 0 0,0 0 0,0 0 1,0 1-1,1-1 0,-1 1 1,0 0-1,1-1 0,-1 1 0,0 0 1,1 0-1,0 1 0,4-2 0,-5 2-255,0 0 0,-1 0 0,1 1 0,0-1-1,0 0 1,-1 1 0,1-1 0,0 1 0,-1 0-1,1-1 1,-1 1 0,1 0 0,-1 0 0,1 0-1,-1 0 1,1 0 0,-1 1 0,0-1 0,0 0-1,1 1 1,-1-1 0,0 0 0,0 1-1,-1 0 1,1-1 0,0 1 0,0-1 0,-1 1-1,1 0 1,-1-1 0,1 1 0,-1 2 0,2 4-53,0 0 0,-1 1-1,0-1 1,-1 1 0,0-1 0,0 1 0,0-1 0,-1 0 0,-1 1 0,1-1 0,-2 0 0,1 0 0,-6 13 0,3-10 70,-2 0 0,1-1-1,-1 0 1,-1 0 0,1 0 0,-2-1-1,1 0 1,-16 11 0,6-5-351,-1-2-1,-1-1 1,-41 20 0,35-21-1536,-1-1 1,-42 10-1,-90 8-11226,115-21 9653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73 1148,'-1'-4'1130,"0"1"0,0-1 1,1 1-1,-1-1 0,1 0 0,0 0 0,0 1 1,0-1-1,1 0 0,-1 1 0,1-1 0,0 0 0,0 1 1,0-1-1,0 1 0,4-7 0,-5 10-1077,0-1-1,0 1 1,1 0-1,-1 0 0,0-1 1,0 1-1,1 0 1,-1-1-1,0 1 1,1 0-1,-1 0 0,0 0 1,1-1-1,-1 1 1,0 0-1,1 0 1,-1 0-1,0 0 1,1 0-1,-1 0 0,1 0 1,-1 0-1,0 0 1,1 0-1,-1 0 1,1 0-1,-1 0 1,0 0-1,1 0 0,-1 0 1,0 0-1,1 0 1,-1 0-1,0 1 1,1-1-1,-1 0 0,1 1 1,18 14 279,8 26-459,-21-17 137,-2 1-1,0 0 0,-2 0 0,0 0 1,-2 0-1,-5 42 0,2 2-2661,5-3-3629,-3-21-3974,-3-36 7615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1 812,'0'0'136,"0"0"1,0 0-1,0 0 1,1 0-1,-1 0 1,0 0-1,0 0 0,1-1 1,-1 1-1,0 0 1,0 0-1,0 0 1,1 0-1,-1 0 0,0 0 1,0 0-1,1 0 1,-1 0-1,0 0 1,0 0-1,0 0 0,1 1 1,-1-1-1,0 0 1,0 0-1,0 0 0,1 0 1,-1 0-1,0 0 1,0 0-1,0 1 1,1-1-1,-1 0 0,0 0 1,0 0-1,0 0 1,0 1-1,0-1 1,1 0-1,-1 0 0,0 0 1,0 1-1,0-1 1,0 0-1,0 0 0,0 0 1,0 1-1,0-1 1,0 0-1,0 0 1,0 1-1,5 22 2105,-2 23-616,-4-16-430,0 0-1,-10 52 1,9-72-957,0 0 1,-1-1-1,0 1 1,-1-1 0,1 0-1,-2 1 1,1-2 0,-2 1-1,1-1 1,-1 1-1,-13 13 1,16-20-228,1 0 1,0 0-1,-1-1 0,1 1 1,-1-1-1,1 0 0,-1 1 1,0-1-1,0-1 0,0 1 1,1 0-1,-1-1 0,0 1 0,0-1 1,0 0-1,0 0 0,0 0 1,0 0-1,0-1 0,0 1 1,1-1-1,-1 0 0,0 1 1,0-1-1,0-1 0,1 1 1,-1 0-1,1-1 0,-1 1 1,1-1-1,0 0 0,-1 0 0,1 0 1,0 0-1,0 0 0,0 0 1,0 0-1,1-1 0,-1 1 1,1-1-1,-1 1 0,-1-6 1,6 16 48,-1 0 1,1 1-1,-2-1 1,1 0-1,-1 1 1,-1-1 0,0 0-1,0 1 1,0-1-1,-1 1 1,0-1-1,-3 9 1,0-4 186,0 0 1,-2 0-1,1 0 1,-1-1 0,-1 0-1,-15 21 1,-3-3 258,-2 0 0,-1-2 0,-1-1 0,-50 35 0,44-35-1130,-58 41 540,43-42-4361,-2-10-6558,41-15 7471,1-1 148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21 712,'12'-6'2778,"12"-6"2553,-7 9 1033,-25 15-1854,-19 11-3471,0-5-803,0-2-1,-1-2 1,-33 13 0,47-21-246,-1-1 1,1-1-1,-1 0 1,-1-1-1,1 0 1,0-1-1,-1-1 1,-20-1-1,35 0 9,0 0-1,0 0 1,0 0-1,0 0 1,0 0-1,0 0 1,1-1-1,-1 1 1,0 0-1,0 0 1,0-1-1,0 1 1,0 0-1,1-1 1,-1 1-1,0-1 1,0 1-1,0-1 1,1 1-1,-1-1 1,0 0-1,1 1 1,-1-1-1,1 0 1,-1 1-1,1-1 1,-1 0-1,1 0 1,-1 0-1,1 1 1,-1-2-1,1 0 1,1 0-1,-1 0 0,0 0 1,1 0-1,0 0 1,-1 0-1,1 0 0,0 1 1,0-1-1,0 0 1,0 1-1,0-1 1,2-2-1,4-4-11,0 0 1,0 0-1,1 1 1,13-9-1,16-2 257,-37 17-354,1 0-1,0 1 1,0-1-1,0 1 1,0 0 0,-1-1-1,1 1 1,0 0 0,0-1-1,0 1 1,0 0-1,0 0 1,0 0 0,0 0-1,0 0 1,0 0-1,0 0 1,0 0 0,-1 0-1,1 1 1,0-1-1,0 0 1,0 0 0,0 1-1,0-1 1,0 1 0,-1-1-1,1 1 1,0-1-1,0 1 1,0-1 0,-1 1-1,1 0 1,0-1-1,-1 1 1,1 1 0,-1 0-524,0 0 0,-1 1 0,0-1 0,0 0 0,1 0 0,-1 0 0,0 0 0,-1 0 0,1-1 0,0 1 0,0 0 0,-1 0 0,1-1 0,-1 1 0,-3 2 0,2-1-417,-12 13-2324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1442 212 304,'2'-6'1105,"-1"0"0,1 0 0,0 1 0,1-1 0,-1 0 1,1 1-1,4-7 0,-2 6-513,0-1 0,0 1 0,1 0 1,0 0-1,0 0 0,0 1 0,1 0 0,-1 0 0,1 0 1,0 1-1,1 0 0,-1 1 0,1 0 0,12-4 1,-17 7-245,0-1 1,1 1-1,-1 0 0,0 0 1,1 0-1,-1 0 1,0 1-1,1-1 1,-1 1-1,0 0 1,1 0-1,-1 0 1,5 3-1,-2-1-178,-1 0 0,0 0 0,0 1 1,-1-1-1,1 1 0,-1 1 0,7 7 0,-7-7-165,0 0 0,0 0 0,-1 0 0,0 1 0,0-1 0,0 1 0,-1 0-1,0 0 1,0 0 0,0 0 0,-1 1 0,0-1 0,0 0 0,0 1 0,-1-1 0,0 8 0,-1-11-1,0-1 0,0 1 0,0-1-1,0 0 1,0 1 0,0-1 0,-1 0 0,1 0 0,-1 0 0,1 0-1,-1 0 1,0 0 0,0-1 0,0 1 0,0 0 0,0-1 0,0 0 0,0 1-1,-1-1 1,1 0 0,0 0 0,-1 0 0,1-1 0,-1 1 0,1 0 0,-1-1-1,1 0 1,-1 1 0,1-1 0,-1 0 0,1 0 0,-1-1 0,1 1 0,-5-1-1,1 0-23,0 0 0,0 0-1,0 0 1,0 0 0,0-1-1,0 0 1,1 0 0,-1-1-1,0 0 1,1 0 0,0 0-1,0-1 1,-8-5 0,10 5-4,0 0 1,1 0 0,-1 0 0,1 0 0,-1-1-1,1 1 1,0-1 0,1 1 0,-1-1 0,1 0-1,0 0 1,0 1 0,1-1 0,-1 0 0,1-5 0,1-6-36,1 1 1,0 0 0,7-22 0,-5 22 52,-1 1 0,-1-1-1,2-21 1,-5 39 9,0 1 0,0-1-1,0 0 1,-1 1 0,0-1 0,1 0 0,-1 0 0,0 0 0,-1 0 0,-3 4-1,-13 22 20,17-25-21,0 1 0,-1 0-1,1-1 1,-1 1 0,0-1-1,-1 0 1,1 0 0,-1 0-1,0 0 1,0-1 0,0 1 0,0-1-1,0 0 1,-9 4 0,-7 2-10,-1 0 1,-29 8-1,32-12 4,0 1 0,1 1-1,-18 10 1,23-10-4,1 1 0,0 0 1,0 1-1,-13 15 0,21-22 9,1 0-1,-1 1 1,1-1 0,0 1 0,0 0 0,0-1 0,1 1-1,-1 0 1,1 0 0,-1 0 0,1 0 0,0 0 0,0 1-1,0-1 1,1 0 0,-1 0 0,1 1 0,0-1-1,0 0 1,0 0 0,0 1 0,0-1 0,1 0 0,1 5-1,-1-6 4,0-1 0,0 1-1,0-1 1,1 0-1,-1 0 1,1 1 0,-1-1-1,1 0 1,0 0-1,-1-1 1,1 1 0,0 0-1,-1 0 1,1-1-1,0 1 1,0-1 0,0 0-1,0 1 1,-1-1-1,1 0 1,0 0 0,3 0-1,51-5 0,-40 3-24,-9 2 15,1 0 0,0 0 0,0 1 0,15 3 0,-20-4 6,-1 1 0,0-1 0,0 1 0,0-1 0,0 1 0,0 0 0,0 0 0,0 0 0,0 0 0,0 0 0,0 0 0,-1 0 0,1 1 0,0-1 0,-1 1 0,1-1 0,-1 1-1,0 0 1,1-1 0,-1 1 0,0 0 0,1 3 0,-2-4 2,0 1 1,0 0-1,-1 0 0,1 0 0,-1-1 1,1 1-1,-1 0 0,0 0 0,1-1 1,-1 1-1,0-1 0,0 1 0,0-1 0,0 1 1,0-1-1,-1 1 0,1-1 0,0 0 1,-1 0-1,1 0 0,-1 0 0,1 0 1,-4 2-1,-37 20 25,41-23-27,-86 37 7,-1-3 0,-1-5 0,-2-3 0,-120 18 0,208-44-6,-7 2 6,1-1 0,0 0 1,0-1-1,-18-1 0,26 1-5,0 0 0,-1-1 0,1 1 0,0 0 0,0-1-1,0 1 1,0-1 0,0 1 0,0-1 0,0 1-1,0-1 1,0 0 0,0 1 0,0-1 0,0 0-1,1 0 1,-1 0 0,0 0 0,0-1 0,0 1-2,1-1 1,-1 0 0,1 1 0,0-1-1,0 1 1,0-1 0,0 1-1,0-1 1,0 1 0,0-1 0,1 0-1,-1 1 1,1-1 0,-1 1 0,1-1-1,-1 1 1,1 0 0,1-3-1,4-7-9,0 1-1,1 0 1,0 1-1,16-17 0,-20 23 8,0 0-1,0 0 1,0 0 0,0 1-1,0-1 1,0 1-1,1 0 1,-1 0-1,1 0 1,0 0-1,0 1 1,-1-1-1,1 1 1,0 0 0,0 0-1,0 1 1,0-1-1,5 1 1,-8 0 2,0 1-1,1 0 1,-1-1 0,0 1 0,0 0-1,0 0 1,0 0 0,0 0-1,0 0 1,0 0 0,0 0 0,0 1-1,-1-1 1,1 0 0,0 0 0,-1 1-1,1-1 1,-1 0 0,1 1 0,-1-1-1,0 0 1,1 1 0,-1-1 0,0 1-1,0-1 1,0 0 0,0 1 0,0-1-1,-1 1 1,1-1 0,0 0 0,-1 2-1,-9 49 7,9-52-5,-6 21 39,-1 0-1,-1 0 1,-1-1 0,-1 0-1,-1-1 1,0 0 0,-23 25-1,-1-3 237,-80 69-1,-123 78 94,107-108-4881,99-63-2711,-71 25 1,78-35 3391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0 190 788,'22'-2'9717,"1"-1"-3822,4-4-2267,14-6-2492,23-6 14,70-5-482,17-3-1057,-55 0-2912,-46 6-2487,-45 18 4611,0 0 1,0 0-1,-1-1 1,1 1-1,-1-1 0,0 0 1,5-6-1,1-3-2218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99 1876,'-1'-6'2131,"0"0"-1,1 0 1,0 0 0,0 0-1,0 0 1,3-9-1,12-33 3724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1284,'74'-173'17914,"-74"171"-17712,0 0 0,1 1 1,-1-1-1,1 1 0,0-1 1,0 1-1,-1-1 0,1 1 1,0-1-1,0 1 1,0 0-1,0-1 0,1 1 1,-1 0-1,0 0 0,1 0 1,-1 0-1,3-1 0,-3 2-142,0 0 0,0 0 0,-1 1 0,1-1 0,0 0 0,0 1 0,-1-1 0,1 1 0,0-1-1,-1 1 1,1-1 0,0 1 0,-1-1 0,1 1 0,-1 0 0,1-1 0,-1 1 0,1 0 0,-1-1 0,1 1 0,-1 0 0,0 0-1,1-1 1,-1 1 0,0 1 0,5 13 165,-1 0-1,4 26 1,-8-40-197,9 82 146,-4 1 0,-8 112 0,1-178-808,0-1 0,0 0 0,-2 0-1,0 0 1,-1-1 0,-10 22 0,8-21-1907,-2 0 1,0-1 0,-1-1 0,0 1 0,-23 24 0,13-21-1012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1189 77 1836,'7'-7'1559,"-1"-1"0,1 1-1,0 0 1,1 1 0,0 0 0,8-5 0,-10 7-847,0 1 1,1-1-1,-1 2 1,1-1-1,-1 1 1,1 0-1,0 0 1,8 0-1,-9 1-575,0 1-1,0 0 1,0 1-1,0-1 1,0 1 0,0 0-1,0 1 1,-1-1-1,1 1 1,0 0-1,-1 1 1,1-1-1,-1 1 1,0 0-1,0 1 1,0-1-1,0 1 1,-1 0 0,0 0-1,1 0 1,-1 1-1,6 9 1,5 6-88,-1 0 0,0 2 0,-2-1 0,-1 1 0,0 1 0,-2 0 0,-1 1 0,8 31 0,-16-52-49,1-1 0,-1 1 0,0-1 0,1 1 0,-1 0 0,-1-1 0,1 1 0,0 0 0,-1-1-1,1 1 1,-1-1 0,0 1 0,0-1 0,0 1 0,0-1 0,0 0 0,0 1 0,-1-1 0,1 0 0,-1 0 0,1 0 0,-4 2 0,2-1-6,-1 0 1,0-1 0,-1 1-1,1-1 1,0 0 0,-1-1-1,1 1 1,-1-1-1,1 1 1,-1-2 0,-7 2-1,-3-1-41,-1 0 0,1-2-1,0 0 1,-1 0-1,1-1 1,-27-8 0,35 8 11,0 0 0,1-1 1,-1 0-1,0 0 1,1 0-1,0-1 0,0 0 1,0 0-1,0-1 1,1 0-1,0 0 0,0 0 1,-9-12-1,11 12 12,0-1-1,0 0 1,1 0-1,0 0 1,0 0-1,0 0 1,1 0 0,0 0-1,0-1 1,1 1-1,-1 0 1,2-1-1,-1 1 1,0 0 0,1-1-1,2-7 1,0 3-11,-1 0 1,2 0 0,7-18-1,-10 26 37,0 1-1,0 0 0,0 0 1,0 0-1,1-1 1,-1 1-1,1 1 0,-1-1 1,1 0-1,0 0 1,-1 0-1,1 1 1,0-1-1,0 1 0,1 0 1,-1-1-1,0 1 1,0 0-1,0 0 1,1 1-1,-1-1 0,1 0 1,-1 1-1,3-1 1,-3 1-1,0 1 0,0 0 1,0-1-1,0 1 1,0 0-1,-1 0 0,1 0 1,0 0-1,-1 0 0,1 0 1,-1 0-1,1 1 1,-1-1-1,0 1 0,1-1 1,-1 1-1,0-1 0,0 1 1,0 0-1,0-1 1,0 1-1,-1 0 0,1 0 1,0 0-1,-1 0 0,1-1 1,-1 1-1,0 3 1,2 1 21,-1 1 0,0-1 1,-1 1-1,1-1 0,-1 1 1,0 0-1,-2 7 0,0-4 88,-1-1-1,0 1 0,-1-1 0,0 0 1,0 0-1,-1 0 0,0-1 1,-1 0-1,1 0 0,-2 0 1,1-1-1,-1 1 0,0-2 0,-9 8 1,10-10-76,0 0 0,0-1 1,0 1-1,-1-2 1,1 1-1,-1 0 0,0-1 1,1-1-1,-1 1 1,0-1-1,0 0 0,0-1 1,0 1-1,0-1 1,0-1-1,0 1 0,0-1 1,0 0-1,0-1 0,-12-4 1,13 3-42,1 0 0,0 0 0,0 0 0,0-1 0,0 1 0,1-1 0,-1 0 0,1 0 0,0-1 0,0 0 0,1 1 0,-1-1 0,1 0 0,0-1 0,-4-8 1,7 13 2,-1 1 0,1 0 0,-1 0 0,0 0 0,1 0 0,-1 0 1,0 0-1,1 0 0,-1 0 0,1 1 0,-1-1 0,0 0 1,1 0-1,-1 0 0,1 1 0,-1-1 0,1 0 0,-1 1 0,0-1 1,1 0-1,0 1 0,-1-1 0,1 1 0,-1-1 0,1 0 1,-1 1-1,1-1 0,0 1 0,-1 1 0,-18 17-24,18-18 24,-22 23 17,-1-1-1,-1-2 0,-1-1 1,0 0-1,-2-2 1,-53 26-1,79-42-11,-1-1 1,0 0-1,0 1 0,1-1 0,-1 0 0,0 0 0,0-1 1,0 1-1,0-1 0,0 1 0,0-1 0,0 0 1,0 0-1,0 0 0,0-1 0,0 1 0,0-1 0,0 1 1,1-1-1,-1 0 0,0 0 0,0-1 0,-4-1 1,5 0-3,-1 0 0,0 0 0,1-1 0,-1 1 0,1-1 0,0 1 0,0-1 1,1 0-1,-1 0 0,1 0 0,0 0 0,0 0 0,0 0 0,0 0 1,1 0-1,-1-7 0,-1-26 5,2 25 1,0-1 0,-1 0 0,0 0 0,-1 1 1,0-1-1,-1 1 0,-1 0 0,0 0 0,-6-14 0,8 25-2,1 0 1,0-1 0,-1 1-1,1 0 1,-1 0 0,1 0-1,-1 0 1,0 0-1,1 1 1,-1-1 0,0 0-1,0 1 1,0-1-1,1 1 1,-1 0 0,0-1-1,0 1 1,0 0-1,0 0 1,0 0 0,0 1-1,1-1 1,-1 0-1,0 1 1,0-1 0,0 1-1,0-1 1,1 1 0,-1 0-1,-2 2 1,-54 29 25,57-31-29,-50 36 156,2 1 0,-80 83 0,28-9-1571,4 5-5548,31-44-3723,43-51 7068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61 105 1660,'6'-9'1475,"-1"1"0,1-1 0,14-14-1,-15 17-1078,1 1-1,-1 0 0,1 0 1,1 1-1,-1 0 0,1 0 1,-1 0-1,1 1 0,0 0 1,0 0-1,1 1 0,-1 0 1,0 0-1,1 1 0,-1 0 1,15-1-1,-16 2-98,0 0 1,0 1 0,0-1-1,0 1 1,0 0-1,0 1 1,0 0-1,10 4 1,-14-5-225,0 0 0,-1 0 1,1 0-1,0 0 0,-1 1 1,1-1-1,-1 1 0,0-1 0,1 1 1,-1-1-1,0 1 0,0 0 1,0 0-1,0 0 0,0-1 1,-1 1-1,1 0 0,0 0 1,-1 0-1,1 0 0,-1 0 1,0 0-1,0 0 0,0 0 1,0 0-1,0 0 0,0 0 0,-1 0 1,1 0-1,-1 3 0,-5 19 221,-2 0-1,0-1 1,-2 0-1,0 0 1,-1-1-1,-2 0 1,-28 38-1,-6-1-322,-70 67 0,92-108-3123,24-18 2959,1 1-1,0-1 1,-1 0-1,1 0 1,0 0-1,-1 1 1,1-1-1,-1 0 1,1 0-1,-1 0 1,1 0-1,0 0 1,-1 0-1,1 0 1,-1 0-1,1 0 1,-1 0-1,1 0 1,0 0-1,-1 0 1,1 0-1,-1 0 1,1 0-1,0 0 1,-1-1-1,1 1 1,-1 0-1,1 0 1,0 0-1,-1-1 1,1 1-1,0 0 1,-1-1-1,1 1 1,0 0 0,-1-1-1,1 1 1,0 0-1,0-1 1,0 1-1,-1 0 1,1-1-1,0 1 1,0-1-1,0 1 1,0 0-1,0-1 1,-1 1-1,1-1 1,0 1-1,0-1 1,0 1-1,0 0 1,1-1-1,-1 1 1,0-1-1,0 1 1,0-1-1,0 1 1,0 0-1,0-1 1,1 1-1,-1-1 1,0 0-1,2-6-3113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2564,'3'3'837,"0"0"0,0-1 0,1 1 0,-1 0-1,1-1 1,-1 0 0,1 0 0,0 0 0,0 0 0,5 1-1,-1-1 111,0 0-1,0 0 0,1-1 1,13 0-1,7-1 51,0-3-1,32-6 1,-24 4-1,126-20-944,0-3-6026,-19 3-3219,-87 15 5597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382 617 2156,'2'0'512,"-1"-1"-1,0 0 0,0 1 1,0-1-1,1 0 0,-1 0 1,0 0-1,0 0 0,0 0 0,0 0 1,0 0-1,0 0 0,-1 0 1,1 0-1,0 0 0,0-1 1,-1 1-1,1 0 0,-1-1 1,1 1-1,-1 0 0,0-1 1,0 1-1,1-1 0,-1-2 1,-7 21 4031,6-10-4434,0 0 0,-1 0 0,1-1 0,-2 1 0,1 0 0,-1-1 0,1 0 0,-2 0 0,1 1 0,-1-2 0,0 1 0,0 0 0,-1-1 0,1 0 0,-1 0 0,0 0 1,-1-1-1,1 0 0,-1 0 0,-8 5 0,0-1-105,0 1 0,0-2 0,-1 0 0,0-1 0,-1-1 0,1 0 1,-29 5-1,37-9-3,0-1 1,0 1-1,-1-1 1,1-1 0,0 1-1,0-1 1,0 0-1,0-1 1,0 0-1,0 0 1,0 0-1,0-1 1,1 0 0,-10-6-1,12 6 35,0 0 0,0 0 0,0-1 0,1 1 0,0-1 0,-1 0 0,1 0-1,0 0 1,1 0 0,-1-1 0,1 1 0,0-1 0,0 0 0,0 1 0,1-1 0,0 0 0,-1 0-1,2 0 1,-1 0 0,1 0 0,0-6 0,2-35 127,3-1 0,2 1 0,15-50 0,8-59-81,-7-114 2304,-25 277-2711,0 0 0,0 0 0,-1 0-1,0 0 1,-6 13 0,-2 3-2044,2 7-2974,0 16-7127,8-45 11948,-1 11-2789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1440,'55'-5'13211,"-1"-4"-8255,-31 4-4639,0 2 1,0 0 0,36 1-1,-35 4-433,15 1-1952,-15-6-4198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1158 1 1504,'9'4'7812,"1"-2"-3601,-9-2-3936,1 0-1,0 0 1,-1 1-1,1-1 1,-1 0-1,1 1 1,0 0-1,-1-1 1,1 1-1,-1 0 0,1 0 1,-1-1-1,0 1 1,3 3-1,2 4 135,0 0 0,0 0 0,-1 1 0,-1-1 0,1 1-1,-1 1 1,-1-1 0,0 1 0,0-1 0,2 15 0,-4-16-365,1-1 0,-2 1 0,1 0 0,-1-1 0,0 1 0,0 0 0,-1-1 0,0 1 0,-1 0 0,0-1 0,0 0-1,0 1 1,-1-1 0,-4 8 0,5-12-42,-1-1-1,1 0 1,-1 0-1,0 0 0,0 0 1,0 0-1,0 0 1,0-1-1,0 1 1,0-1-1,-1 0 0,1 0 1,0 0-1,-1-1 1,1 1-1,0-1 0,-1 0 1,1 0-1,-1 0 1,1 0-1,-1 0 1,1-1-1,-5-1 0,0 1-21,0 0 0,0-1-1,0 0 1,0-1 0,0 0-1,1 0 1,-1-1-1,-11-7 1,-13-26-102,29 32 126,0 0 0,-1 0 0,0 1 0,0-1 0,-1 1 0,-6-6 0,9 9-2,0 1 0,1 0 1,-1-1-1,0 1 0,1 0 0,-1 0 0,0 0 1,0 1-1,1-1 0,-1 0 0,0 0 0,1 1 1,-1-1-1,0 1 0,1 0 0,-1-1 0,-1 2 1,-33 18-5,26-14 0,-4 2 0,13-7 6,-1 0 0,1 0-1,0 0 1,-1 0 0,1 0 0,-1 0 0,1 0 0,-1-1 0,0 1 0,1-1 0,-1 1 0,0-1-1,1 0 1,-1 0 0,0 1 0,0-1 0,1 0 0,-1-1 0,0 1 0,1 0 0,-1 0-1,-1-1 1,-2 0 3,0 0 1,1 1-1,-1 0 0,0-1 0,1 2 0,-1-1 0,0 1 0,1-1 0,-1 1 0,1 0 0,-7 3 0,-53 23 67,36-14-40,-1 2 17,23-11-23,0 0 1,0-1 0,0 0-1,0 0 1,-1 0 0,1-1-1,-1 0 1,0 0 0,0-1-1,1 0 1,-14 1 0,19-3-24,0 1 0,0 0 0,0-1 0,1 1 0,-1-1 0,0 1 0,0-1 0,0 1 0,0-1 0,1 0 0,-1 0 0,0 1 0,1-1 0,-1 0 0,0 0 0,1 1 0,-1-1 0,1 0 0,0 0 0,-1 0 0,1 0 0,-1 0 0,1 0 0,0 0 0,0 0 0,0 0 0,0 0 0,0 0 0,0 0 0,0-2 0,6-38 92,-3 20-55,-4 29-39,0 0 1,-1 1-1,0-1 1,0 0-1,-1 0 1,0 0-1,-1-1 1,0 1-1,0-1 1,0 0-1,-11 14 1,-10 9 92,-33 32 1,-13 5 55,-126 92 0,75-73-2585,63-56-4597,39-25-3736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1020,'60'-14'7810,"0"-1"-3579,-6 0-3536,0-2-1,-1-3 1,56-29-1,-95 41-663,-1 0 0,0-1-1,0-1 1,-1 0 0,13-14-1,-19 19-30,-1-1-1,0 0 1,0 0-1,-1 0 1,0-1-1,0 0 1,0 1-1,-1-1 1,0-1-1,0 1 1,-1 0-1,2-11 1,-4 17-17,1 0 0,-1 1 1,0-1-1,0 0 0,0 1 0,0-1 1,0 0-1,0 1 0,0-1 0,0 0 1,0 1-1,0-1 0,0 0 0,-1 1 1,1-1-1,0 0 0,0 1 0,-1-1 1,1 1-1,0-1 0,-1 0 1,1 1-1,-1-1 0,1 1 0,0-1 1,-1 1-1,1-1 0,-1 1 0,0 0 1,1-1-1,-1 1 0,1 0 0,-2-1 1,-24 5-1941,-24 24-3925,28-12 3149,-3 2-43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2200,'11'6'2516,"3"-2"-3,7 0-813,-3 1-704,5-3-428,2-2-228,2 0-132,3 0-76,2 0-68,2-2-40,1 2-140,-1-5-216,3 3-256,-3-2-384,2-2-572,-1-2-468,-3 0-253,-3-1-127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1557 7 768,'0'-1'186,"0"1"0,0 0 0,0-1 0,1 1 0,-1 0 0,0-1 1,0 1-1,1 0 0,-1 0 0,0-1 0,1 1 0,-1 0 0,0-1 0,1 1 0,-1 0 0,0 0 0,1 0 0,-1 0 0,0-1 0,1 1 0,-1 0 1,1 0-1,-1 0 0,0 0 0,1 0 0,-1 0 0,1 0 0,-1 0 0,0 0 0,1 0 0,-1 0 0,1 0 0,-1 0 0,0 0 0,1 1 0,-1-1 1,1 0-1,-1 0 0,0 0 0,1 0 0,-1 1 0,0-1 0,1 0 0,-1 0 0,1 1 0,1 24 3103,-14 29-1222,5-38-1827,-2 0-1,0-1 0,0 0 0,-2 0 0,-13 15 0,20-26-234,1 0 0,-1 0-1,0 0 1,-1 0 0,1-1 0,0 0-1,-1 0 1,0 0 0,1-1-1,-1 1 1,0-1 0,-1 0-1,1-1 1,0 1 0,0-1-1,-1 0 1,1 0 0,-1-1-1,1 1 1,-1-1 0,-6-1-1,11 1-10,-1-1 0,1 1 0,0-1-1,-1 1 1,1-1 0,0 1-1,0-1 1,0 0 0,-1 1-1,1-1 1,0 0 0,0 0-1,0 0 1,0 0 0,0 0-1,0 0 1,1 0 0,-1 0-1,0-1 1,0 1 0,1 0-1,-1 0 1,1-1 0,-1 1-1,1 0 1,0-1 0,-1 1-1,1 0 1,0-1 0,0 1-1,0-1 1,0 1 0,0 0-1,1-3 1,-36 28 38,-42 28 113,35-30-93,29-14-3,0 0 0,-1-1 1,1 0-1,-2-2 0,1 1 0,-1-2 1,1 0-1,-1 0 0,-16 0 1,31-3-21,-1-1 1,1 0 0,0 0-1,0 0 1,0 0 0,0 0 0,-1 0-1,1 0 1,0-1 0,0 1-1,0 0 1,-1 0 0,1 0 0,0 0-1,0 0 1,0 0 0,0 0-1,-1 0 1,1 0 0,0 0 0,0-1-1,0 1 1,0 0 0,0 0-1,-1 0 1,1 0 0,0 0 0,0-1-1,0 1 1,0 0 0,0 0-1,0 0 1,0 0 0,0-1 0,0 1-1,0 0 1,0 0 0,0 0-1,0 0 1,0-1 0,0 1 0,0 0-1,0 0 1,0-1 0,5-10 817,15-8-97,-17 19-730,-1 0 0,0 0 1,0-1-1,1 2 0,-1-1 1,0 0-1,0 0 0,1 1 1,-1-1-1,0 1 0,0 0 1,0 0-1,0 0 0,0 0 1,0 0-1,0 0 0,0 0 1,0 0-1,0 1 0,-1-1 1,1 1-1,-1 0 0,1-1 1,-1 1-1,1 0 0,-1 0 1,0 0-1,0 0 0,0 0 1,0 0-1,0 0 0,-1 0 0,2 3 1,3 10 282,0 1 0,-2 0 1,4 25-1,-4-23-46,2 16 46,-1 0 0,-1 0 0,-2 1 0,-1-1 0,-2 1 0,-1-1 0,-9 38 0,7-54-202,0 0 0,0 0 1,-2-1-1,0 0 0,-1 0 1,-1-1-1,-1 1 0,0-2 1,-1 0-1,0 0 0,-1-1 0,-1 0 1,0-1-1,-27 20 0,17-17-50,-1-1-1,-1-1 1,0-1-1,-1-1 1,0-2-1,-1 0 1,0-2-1,-53 9 1,43-13-56,0-1 1,-1-2-1,1-2 1,0-1-1,-1-2 1,-45-11-1,51 8-19,1-1 0,0-1 0,0-2-1,1-1 1,-40-23 0,57 28 14,0-2 0,1 1-1,0-2 1,0 1 0,1-2 0,0 1 0,1-2-1,1 1 1,-1-1 0,2-1 0,0 1-1,0-1 1,-10-27 0,16 33 9,0 0 1,1 0-1,0 0 1,0 0-1,0-1 0,1 1 1,0 0-1,1 0 1,0-1-1,0 1 0,0 0 1,1 0-1,0 0 0,0 0 1,1 1-1,0-1 1,5-9-1,9-12-2,1 1 0,36-42 0,-13 17 2,13-14-18,-37 48-341,-1-1 1,-1 0 0,12-22 0,-23 34-575,-1 0 1,-1 0-1,1 0 1,-1 0 0,1-10-1,4-66-13571,-7 68 11141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2248,'3'4'1000,"0"0"-1,1 0 0,-1 0 1,1 0-1,0 0 1,0-1-1,0 1 1,0-1-1,1 0 1,-1-1-1,1 1 0,0-1 1,-1 0-1,10 3 1,-5-3-357,0-1 1,1 1-1,-1-2 1,0 1 0,1-1-1,-1 0 1,17-4 0,9-3-753,-1-3 0,0-1 0,47-21 0,-53 20 750,-25 11-641,22-9 6,-1-1 1,25-15 0,-45 23-11,1 0 1,-1 1 0,1-1-1,-1-1 1,0 1 0,0-1-1,-1 1 1,1-1 0,-1 0-1,0 0 1,0-1 0,0 1 0,0-1-1,-1 1 1,0-1 0,0 0-1,3-9 1,-5 13-21,0 0-1,0-1 1,0 1 0,0 0 0,0 0-1,0 0 1,0 0 0,0 0-1,-1 0 1,1 0 0,0 0 0,-1-1-1,1 1 1,-1 0 0,1 0-1,-1 1 1,0-1 0,1 0 0,-1 0-1,0 0 1,1 0 0,-1 0-1,0 1 1,-1-2 0,-1 0-166,0 1 1,0 0 0,0-1-1,0 1 1,0 0-1,0 1 1,0-1 0,-7 0-1,-6 0-1726,0 1 0,-29 3-1,36-2 745,-59 10-5546,32 0 3263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1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98 117 1380,'12'-42'12017,"10"-2"-5221,-21 42-6663,0-1-1,0 1 1,1 0 0,-1 1-1,1-1 1,-1 0 0,1 0-1,0 1 1,0-1-1,0 1 1,0-1 0,0 1-1,0 0 1,0 0 0,0 0-1,0 0 1,1 0-1,-1 0 1,0 1 0,1-1-1,-1 1 1,0-1 0,1 1-1,-1 0 1,1 0-1,-1 0 1,1 0 0,-1 1-1,0-1 1,1 1 0,-1-1-1,0 1 1,1 0-1,-1 0 1,0 0 0,3 2-1,-1-1-44,0 1-1,-1 0 1,1 1-1,-1-1 1,1 1-1,-1-1 1,0 1-1,0 0 1,-1 0 0,1 0-1,-1 0 1,3 8-1,21 64 412,-13-34-368,-9-32-110,-1 0 0,0 0-1,0 0 1,-1 1 0,0-1-1,-1 1 1,0-1-1,-1 17 1,0-21-67,-1-1-1,-1 0 1,1 1 0,-1-1 0,0 0-1,0 0 1,-1 0 0,1 0 0,-1 0-1,0 0 1,0-1 0,-1 0-1,1 1 1,-1-1 0,0-1 0,0 1-1,-10 6 1,5-4-635,0 0 1,-1 0-1,0-1 0,-1 0 0,1-1 1,-18 5-1,7-5-2919,1 0-1,-2-2 1,1 0 0,-40-2-1,38-2 171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842 64 236,'0'-7'2061,"2"-30"6573,7 18 9,-5 24-5429,1 27-2240,-5-19-902,-2 1 0,0 0 1,-1-1-1,0 0 1,-1 1-1,0-1 1,-1-1-1,-1 1 1,0-1-1,-1 0 1,0 0-1,-1 0 1,0-1-1,0-1 1,-1 1-1,-1-1 1,0-1-1,0 0 1,-1 0-1,0-1 1,-1 0-1,1-1 1,-22 9-1,31-15-135,0 0 1,-1 1-1,1-1 1,-1-1-1,1 1 0,-1 0 1,1-1-1,-1 1 1,0-1-1,1 0 0,-1 1 1,0-1-1,1-1 1,-1 1-1,0 0 0,1-1 1,-1 1-1,1-1 1,-1 0-1,0 0 0,1 0 1,0 0-1,-1 0 1,1 0-1,0-1 1,0 1-1,-1-1 0,1 0 1,0 0-1,1 1 1,-1-1-1,-2-4 0,1 1-48,0-1 1,0 0-1,1 0 0,0 0 0,0 0 0,0-1 0,1 1 0,0 0 1,0-1-1,1 1 0,0-1 0,1-8 0,-1 10 93,1-6 20,0 0 0,-1 0 0,0 0 0,-1 0 0,0-1 1,-4-15-1,5 27 3,-1-1 0,0 1 0,1 0 0,-1-1 1,0 1-1,1 0 0,-1 0 0,0-1 0,0 1 1,1 0-1,-1 0 0,0 0 0,0 0 0,1 0 1,-1 0-1,0 0 0,0 0 0,1 0 0,-1 1 1,0-1-1,0 0 0,1 0 0,-1 1 0,0-1 1,1 0-1,-1 1 0,0-1 0,1 1 0,-1-1 1,0 1-1,-24 14 111,25-14-113,-64 43 452,3 2-1,2 3 1,2 3 0,-68 79 0,86-83-3766,-45 74-1,59-82-7671,20-30 7108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20 1504,'4'-18'7037,"4"17"-1544,-7 2-5350,0 0 0,0 0 0,-1 0 0,1 0 0,0 1 1,0-1-1,-1 0 0,1 1 0,-1-1 0,1 0 0,-1 1 0,1-1 0,-1 1 0,0-1 0,0 0 0,0 1 1,0-1-1,0 1 0,0-1 0,0 3 0,-8 39 1298,-1 0 0,-23 63 0,1-2-457,6-22-431,-4-1-1,-56 110 1,55-119-417,53-123 262,-14 28-431,23-41-1,-24 53 34,5-9 2,-12 17 13,-8 8 19,-56 50-525,63-55 219,-1 0 1,0 0-1,1 0 1,-1 0-1,1 0 1,-1 0-1,1 0 1,-1-1-1,0 1 1,1 0-1,-1 0 1,1-1-1,-1 1 1,1 0-1,-1-1 1,1 1-1,0 0 1,-1-1-1,1 1 1,-1-1-1,1 1 1,0-1-1,-1 1 1,1-1-1,0 1 1,-1-1-1,1 1 1,0-1-1,0 1 1,0-1-1,0 1 1,-1-1-1,1 0 1,0 1-1,0-1 1,0 1-1,0-2 1,-6-24-9231,8 16 6318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1552,'2'3'890,"0"-1"0,1 1-1,-1-1 1,1 0 0,0 0-1,0 0 1,0-1 0,0 1 0,0-1-1,5 2 1,38 5 4178,-22-8-3800,-1-2 1,27-4-1,-34 4-512,51-8-129,98-27-1,-157 34-1364,0 0 0,-1 0 0,0 0 0,0-1 0,12-8 0,-16 10-3,0 0 0,-1 0 1,1 0-1,-1-1 0,1 1 1,-1-1-1,0 0 0,0 1 1,0-1-1,0 0 0,-1 0 1,1 0-1,-1-1 0,0 1 1,2-6-1,-3-5-2833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191 100 1288,'-6'-17'10599,"11"27"-5636,-4-7-4805,0 0-1,0-1 1,-1 1-1,1 0 1,-1 0-1,0-1 1,1 1-1,-1 0 0,0 0 1,-1-1-1,1 1 1,0 0-1,-1 0 1,1-1-1,-2 4 1,-3 0-125,0-1 0,0 0 1,-1 0-1,1 0 0,-1-1 1,0 1-1,-1-1 0,1-1 1,-1 1-1,1-1 0,-1 0 0,0-1 1,0 0-1,0 0 0,0 0 1,-1-1-1,1 0 0,0 0 1,-1-1-1,1 0 0,-1-1 1,1 1-1,-11-3 0,17 3-33,0-1-1,0 1 1,0 0-1,0 0 1,0-1 0,0 1-1,0-1 1,0 1-1,0-1 1,0 1-1,0-1 1,0 0-1,0 1 1,1-1 0,-1 0-1,0 0 1,0 0-1,1 0 1,-1 0-1,0 1 1,1-1-1,-1 0 1,1 0-1,0-1 1,-1 1 0,1 0-1,-1-2 1,1 1 2,0-1 0,1 1 0,-1-1 1,0 1-1,1-1 0,0 1 0,0-1 1,0 1-1,0-1 0,0 1 0,2-4 0,4-5 27,1 1 0,-1 0 0,17-15 0,-14 15-1,1 0 1,1 1-1,-1 1 1,2-1 0,-1 2-1,21-10 1,17-1-5553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1511 19 804,'2'-2'800,"0"0"1,0 0-1,1 0 0,-1 1 1,0-1-1,1 1 0,-1-1 1,1 1-1,0 0 0,4-1 1,-7 2-525,1 0 0,0 0 0,0 0 0,0 0 0,0 0 0,0 0 0,0 0 0,0 0 0,-1 0 0,1 0 1,0 1-1,0-1 0,0 0 0,0 1 0,-1-1 0,1 1 0,0-1 0,0 1 0,-1-1 0,1 1 0,0-1 0,0 2 1,1 1 81,0 1 0,0 0 1,0-1-1,-1 1 0,0 0 1,1 0-1,-2 0 0,1 0 1,0 0-1,-1 0 0,1 0 1,-2 7-1,1 17 83,-1-1-1,-1 0 1,-2 0 0,0-1 0,-2 1 0,-18 49-1,18-61-296,-2 0-1,1-1 0,-2 0 0,0 0 0,0-1 0,-1 0 0,-1 0 1,0-1-1,-1-1 0,0 0 0,0-1 0,-25 16 0,0-6-47,0-1 1,0-2-1,-2-2 0,0-1 0,-80 16 0,47-17-75,0-4-1,-114-1 1,169-8-20,-1 0 1,1-2-1,-1 0 1,-28-8-1,43 9-2,0 0 0,-1 0 0,1 0 0,1-1 0,-1 1 0,0-1 0,0 0 0,0 0 0,1 0 0,-1 0 0,1 0 0,0-1 0,-1 1 0,-1-4 0,3 4-1,0 0 0,0 0 0,1 0 0,-1 0-1,1-1 1,0 1 0,-1 0 0,1 0 0,0-1 0,0 1 0,0 0-1,1 0 1,-1-1 0,0 1 0,1 0 0,0 0 0,-1 0 0,1-1-1,0 1 1,0 0 0,0 0 0,0 0 0,3-2 0,0-3-10,2 1 1,-1 0 0,1 0 0,0 0-1,0 1 1,1-1 0,-1 2 0,1-1-1,15-7 1,-17 9 7,0 1-1,0 0 1,0-1-1,1 2 1,-1-1 0,1 0-1,-1 1 1,1 0 0,-1 1-1,1-1 1,0 1 0,-1 0-1,1 0 1,0 1-1,7 1 1,-11-1 2,0 0 0,1 1 0,-1-1 0,0 1 0,0-1 0,0 1 0,-1-1 0,1 1 0,0 0 0,0 0 0,-1 0 0,1 0 0,-1 0 0,0 1 0,0-1 0,0 0 1,0 0-1,0 1 0,0-1 0,0 1 0,-1-1 0,1 1 0,-1-1 0,0 1 0,0-1 0,0 1 0,0-1 0,0 1 0,-1-1 0,1 1 0,-2 4 0,-1 9-5,-1 0 0,-1 0-1,-11 23 1,14-32 8,-12 21 6,0 0 1,-2-1 0,-1-1-1,-1 0 1,-1-1 0,-2-1-1,0-1 1,-31 25 0,14-15-26,-2-2 0,-2-2 0,0-2 0,-64 30 0,-13-7-934,55-33-1352,53-16 869,1 0 0,-1 0 0,-20-2 1,28 1 501,-1-1 0,0 1 1,0-1-1,0 0 0,0-1 1,1 1-1,-1-1 0,1 1 1,-1-1-1,1 0 0,-4-3 1,-2-7-2792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2456,'24'-19'9695,"4"2"-4032,64-24-2207,-40 20-2645,32-15-544,60-28-118,-127 54-142,0 0 0,-1 0 0,-1-2 0,0 0 0,0-1 1,14-16-1,-28 28-13,1-1 1,-1 1-1,0-1 1,1 1 0,-1-1-1,0 1 1,0-1-1,0 0 1,0 0-1,0 1 1,0-1 0,-1 0-1,1 0 1,-1 0-1,1 0 1,-1 0-1,0 0 1,0 0 0,1 0-1,-2 0 1,1 0-1,0 0 1,-1-3-1,0 4-53,0-1-1,0 1 0,0-1 0,-1 1 0,1 0 0,-1 0 0,1 0 1,-1-1-1,1 1 0,-1 1 0,0-1 0,1 0 0,-1 0 0,0 1 1,0-1-1,0 1 0,1-1 0,-1 1 0,0 0 0,0 0 0,0-1 1,0 2-1,-3-1 0,-21 1-2435,1 1 0,0 1 0,-1 2 0,1 0 0,1 2 1,-27 10-1,15-3-713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1604,'9'1'2383,"1"-1"0,0 1 0,0 1 0,-1 0 0,18 5-1,-17-3-989,-1 0-1,1 1 0,-1 0 0,0 0 0,9 8 0,-9-6-945,1 2-1,-1-1 1,-1 1-1,1 1 1,-2-1 0,1 2-1,-1-1 1,-1 1-1,0 0 1,4 11-1,-5-11-587,-1 0-1,-1 0 0,0 0 1,0 0-1,-1 0 0,-1 1 1,0-1-1,0 1 0,-1-1 1,-1 1-1,0-1 0,-1 0 1,0 1-1,0-1 0,-1 0 1,-6 14-1,5-16 390,-1 0-1,0 0 1,0 0 0,-1-1 0,0 1-1,-1-2 1,-9 11 0,-5 0-284,0 0 0,-31 19-1,32-25-1413,-2 0-1,-43 18 1,-12-9-5035,60-19 3081,0 0 1,-28 0-1,4-4-780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218 848 2692,'4'-7'4198,"12"-7"6001,-15 14-10110,0 1 0,0 0 0,0 0 0,0-1 0,0 1 0,0 0 0,0 0 0,0 0 0,0 0 0,0 1 0,0-1 0,-1 0 0,1 0 0,0 0 0,-1 1 1,1-1-1,-1 0 0,1 0 0,-1 3 0,3 3 69,0 0 1,0 0 0,-1 1 0,0-1 0,-1 0-1,0 1 1,0-1 0,0 9 0,-2-15-134,1 1 0,0-1 0,0 1 0,0-1 1,-1 1-1,1-1 0,-1 0 0,1 1 0,-1-1 0,0 1 1,0-1-1,1 0 0,-1 1 0,0-1 0,0 0 0,0 0 1,0 0-1,-2 1 0,1-1-12,0 0 0,0 0-1,0 0 1,0 0 0,0-1 0,0 1 0,-1-1 0,1 1 0,0-1-1,0 0 1,-1 0 0,1 0 0,0 0 0,0 0 0,-1-1-1,-1 0 1,-7-2-7,0 0-1,0 0 0,1-2 1,0 1-1,0-1 0,0-1 1,0 1-1,1-2 0,0 1 1,0-2-1,1 1 0,0-1 1,0 0-1,1 0 1,0-1-1,-9-15 0,9 13 92,0-1 0,0 0 0,2-1-1,-1 1 1,2-1 0,-1 0 0,2-1 0,0 1-1,0 0 1,1-1 0,1 0 0,1 1 0,0-16-1,7-9 217,1 1-1,2-1 1,1 2-1,19-43 1,-10 28-99,14-56 0,15-140 48,-47 241-632,0 15-1021,-4 19-2972,-18 40-9506,15-46 10240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7 136 808,'1'1'875,"0"0"0,0 0 0,0 0 0,1-1 0,-1 1-1,0 0 1,0-1 0,0 1 0,1-1 0,-1 1 0,0-1 0,1 0 0,-1 0 0,0 1-1,0-1 1,1 0 0,-1 0 0,3-1 0,22-11 6214,-23 10-6962,0-1 0,0 0 1,0 0-1,-1 0 0,1 0 0,-1 0 0,1-1 0,-1 1 0,0-1 1,0 0-1,-1 0 0,2-4 0,-3 5-515,0 1-1,-1 0 1,0 0-1,1 0 1,-1 0-1,0-1 1,0 1-1,0 0 1,-1 1-1,1-1 1,0 0-1,-1 0 1,1 0-1,-1 1 1,1-1-1,-1 1 1,-3-3-1,-33-25-10182,24 21 6994,-2-2 129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28 2992,'-4'-28'21054,"13"42"-20446,-6-8-509,-1 1-1,0-1 0,0 1 0,0-1 1,-1 1-1,0 0 0,0 0 1,-1-1-1,0 1 0,0 0 1,-2 13-1,0-6-44,-1 0 0,-1 0 1,0-1-1,-9 24 0,9-30-43,0 0 0,-1 0-1,0 0 1,0-1 0,0 0-1,-1 0 1,-9 8 0,14-12-12,-1-1 0,0 1 0,0 0 0,0-1 0,0 1 0,0-1 0,0 0 0,0 0 0,-1 0 0,1 0 0,0 0 0,-1 0 0,1-1 0,0 1 0,-1-1 0,1 0 0,-1 1 0,1-1 0,-1 0 0,1 0 0,-1-1 0,1 1 0,-1-1 0,1 1 0,0-1 0,-1 0 0,1 1 0,-5-4 0,5 2 1,0 0-1,0 0 1,0 0 0,1-1 0,-1 1 0,0-1 0,1 1-1,0-1 1,0 0 0,-1 0 0,1 1 0,1-1-1,-1 0 1,0 0 0,1 0 0,0 0 0,-1 0 0,2-6-1,-2 5 2,1 0 1,0 0-1,-1-1 0,0 1 0,0 0 0,0 0 0,-3-7 0,2 12 38,0 0-1,0 0 1,0 0-1,1 1 1,-1-1 0,0 0-1,0 1 1,1-1-1,-1 1 1,1-1 0,0 1-1,-1 0 1,-1 2-1,1 0 57,-25 28 354,1 2-1,2 0 0,1 2 0,2 0 0,-26 62 1,32-58-1499,1 1 0,-15 81 0,15-64-5943,-11-6-6651,18-41 9631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2936,'4'3'1156,"0"0"-1,0 0 1,1 0-1,-1 0 1,1-1-1,0 0 1,-1 0-1,1 0 1,0-1-1,9 2 1,-4-1 111,1-1 0,-1 0 1,1-1-1,19-2 1,3-4-75,0-1 1,42-16-1,-57 18-758,40-11-743,16-5 1663,-27 3-3364,-11 0-3594,-5-5-5134,-25 14 2892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181 2712,'-6'-12'2712,"1"-1"1,0 0-1,1 0 0,-3-18 0,6 22-1617,-1-1 0,1 0-1,1 0 1,0 1 0,0-1-1,4-18 1,-4 27-1047,0 1-1,0-1 1,0 0 0,1 1-1,-1-1 1,0 1-1,0-1 1,1 1 0,-1-1-1,0 1 1,1-1 0,-1 1-1,0-1 1,1 1-1,-1-1 1,1 1 0,-1-1-1,1 1 1,-1 0-1,1-1 1,-1 1 0,1 0-1,-1 0 1,1-1-1,0 1 1,-1 0 0,1 0-1,-1 0 1,1-1 0,1 1-1,21 6 582,18 21 130,-33-18-723,0-1 0,0 1 0,-1 1-1,0-1 1,-1 1 0,0 0 0,0 1-1,-1 0 1,-1-1 0,0 1 0,0 1-1,-1-1 1,0 1 0,-1-1-1,-1 1 1,0 0 0,0-1 0,-1 1-1,0 0 1,-1 0 0,-1-1 0,0 1-1,-4 14 1,2-13-1,1-1 1,-2 1-1,0-1 1,0 1-1,-1-2 1,-1 1-1,0-1 1,0 0-1,-1 0 1,-1-1-1,0 0 1,0 0-1,-1-1 0,0 0 1,0-1-1,-1 0 1,0-1-1,-1 0 1,0-1-1,-16 7 1,10-8-38,0 0 1,0-1 0,0-1 0,0-1 0,-21 0 0,32-1 0,0-1 0,0 0 0,-1-1 0,1 0 0,0 0 1,0 0-1,0-1 0,0 0 0,0 0 0,0-1 0,1 0 0,-1 0 1,1-1-1,0 0 0,-11-8 0,16 11-3,0 0 1,0 0-1,0 0 1,0 0-1,0 0 0,0 0 1,1-1-1,-1 1 1,0 0-1,1-1 0,-1 1 1,1 0-1,-1-1 1,1 1-1,-1-1 0,1 1 1,0-1-1,0 1 1,0-1-1,0 1 1,0-1-1,0 1 0,0-1 1,1 1-1,-1 0 1,0-1-1,1 1 0,-1-1 1,1 1-1,0 0 1,-1-1-1,1 1 0,0 0 1,0 0-1,0-1 1,0 1-1,0 0 0,0 0 1,0 0-1,0 0 1,0 0-1,0 1 1,1-1-1,-1 0 0,0 0 1,1 1-1,-1-1 1,3 0-1,1-2 0,0 1 0,1-1 0,0 1 0,-1 0 0,1 1 1,0 0-1,0 0 0,0 0 0,0 0 0,0 1 0,6 0 0,-9 0 6,0 1-1,0 0 1,-1-1-1,1 1 1,0 0 0,0 0-1,-1 0 1,1 1-1,-1-1 1,1 1-1,-1-1 1,0 1-1,1 0 1,-1 0 0,0 0-1,0 0 1,0 0-1,-1 1 1,1-1-1,0 0 1,1 4-1,-2-1 5,1 0-1,-1 0 1,0 0-1,0 0 1,0 0-1,-1 0 1,0 0-1,0 0 1,0 0-1,0 0 0,-2 6 1,-2 7 25,-1-1 1,0 0-1,-1 0 0,-1 0 1,-17 29-1,-9 4 78,-2-2 0,-2-1-1,-69 67 1,-144 111-18,223-202-108,-104 78-375,55-44-1704,4 3-4999,68-57 6244,1-1-96,1 0 0,0 0 0,-1 1-1,1-1 1,0 0 0,0 1 0,0-1 0,1 1 0,-1 0-1,1-1 1,-3 6 0,3 1-3185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1 636,'-22'9'10454,"-11"25"-4397,8-7-4503,15-17-1182,1 0 0,0 0-1,0 1 1,1 0 0,1 0 0,-1 1-1,2 0 1,-10 23 0,13-26-293,-1 1 0,2 0 0,-1 0 0,1 0 0,1 0-1,0 0 1,0 0 0,1 0 0,1 0 0,-1 1 0,2-1 0,2 13 0,-2-16-13,0-1-1,0 1 1,0-1 0,1 0 0,0 0 0,0 0 0,0 0 0,1 0-1,6 7 1,-8-11-47,0-1-1,-1 0 1,1 0-1,0 0 1,0 0 0,0 0-1,0 0 1,0 0-1,0-1 1,0 1-1,0-1 1,0 1-1,0-1 1,0 0-1,0 0 1,1 0-1,-1 0 1,0 0 0,0 0-1,0-1 1,0 1-1,0-1 1,0 1-1,0-1 1,0 0-1,0 0 1,0 0-1,0 0 1,0 0 0,-1 0-1,1 0 1,0-1-1,-1 1 1,3-3-1,5-3-9,0-1-1,0 0 1,-1-1-1,0 0 1,-1 0-1,0-1 1,0 1-1,-1-1 1,-1-1-1,1 1 1,-1-1-1,4-16 1,-34 77 708,7 5-146,2 0 0,-16 102 0,0 5 680,16-100-775,0 10 96,-3-1-1,-4-1 1,-53 116-1,51-139-328,-2 0 0,-1-2 0,-3-1 0,-2-2 0,-63 66 0,94-106-245,0 0 1,0 0 0,-1-1-1,1 1 1,0 0 0,0-1 0,-1 0-1,1 1 1,-1-1 0,1 0-1,-1 0 1,1-1 0,-1 1 0,0 0-1,0-1 1,1 0 0,-1 1-1,0-1 1,0 0 0,1-1 0,-1 1-1,-3-1 1,2 0-60,0-1 0,0 0 0,1 0-1,-1 0 1,0-1 0,1 1 0,-1-1 0,1 0 0,0 0 0,0 0 0,0 0-1,-4-6 1,-4-8-688,1 0 1,0-1-1,2 0 0,-13-37 0,16 40-154,1-1 1,0 0-1,2 1 0,-1-1 0,2 0 1,0 0-1,1-1 0,1 1 0,4-27 0,-1 25-907,1 0-1,0 1 1,2 0-1,0 0 1,1 1-1,0 0 1,1 0-1,16-20 1,-9 15-671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2724,'22'1'13277,"-4"-12"-5384,-2-9-4353,-4-5-3490,-1-21-5072,-10 41 3783,-1 0-1,1 0 0,-1 0 0,0-1 0,-1 1 1,1 0-1,-1 0 0,0 0 0,-2-6 0,-4-4-2650,1-1 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6 152 2344,'-1'-7'1481,"0"1"1,-1-1-1,2 1 0,-1-1 0,1 1 0,0-1 0,0 1 1,1-1-1,3-12 0,-3 13-736,1 0 0,0 1 0,1-1-1,-1 0 1,1 1 0,5-7 0,-6 9-607,20-22 1146,-14 29-1879,-1 18-1712,-7-20 1526,-1-1 1,1 1-1,0-1 1,0 1-1,-1-1 1,1 0-1,0 1 1,-1-1-1,1 1 1,-1-1-1,0 0 1,0 1-1,1-1 0,-1 0 1,0 0-1,0 1 1,0-1-1,0 0 1,-2 1-1,-2 3-587,-4 5-1975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62 1432,'44'-62'22058,"-73"88"-19482,-67 72-2030,-26 28-325,59-54-859,-135 145 1192,88-121-5202,79-73-1627,-60 33 0,67-44 2358,-1-3 103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1167 136 708,'6'-23'3235,"1"-1"3487,0 1 1,20-41-1,-26 64-6686,-1-1-1,1 1 1,-1 0-1,1 0 1,-1 0-1,1 0 1,-1 0-1,1-1 1,-1 1-1,1 0 1,-1 0-1,1 0 1,-1 0-1,1 1 0,-1-1 1,1 0-1,-1 0 1,1 0-1,-1 0 1,1 1-1,-1-1 1,1 0-1,-1 0 1,1 1-1,-1-1 1,1 0-1,-1 1 1,0-1-1,1 0 1,-1 1-1,0-1 1,1 1-1,-1-1 1,0 0-1,1 1 1,-1-1-1,0 1 1,0-1-1,0 1 1,1-1-1,-1 2 1,14 20 62,-5 0-36,-2 1 1,0 0-1,-2 1 0,0-1 0,-2 1 1,0 0-1,-2 0 0,-1 0 0,-5 47 1,2-48-52,-2 0 0,0 0 0,-1-1 0,-17 40 0,18-52-22,0 0 1,0 0 0,0-1 0,-2 1 0,1-1 0,-1-1-1,0 1 1,-1-1 0,0 0 0,0-1 0,-1 0 0,-10 7-1,18-13-6,0-1 0,0 1 0,0 0 0,-1-1-1,1 1 1,0-1 0,0 1 0,0-1-1,0 0 1,-1 0 0,1 1 0,0-1 0,0 0-1,-1 0 1,1 0 0,0 0 0,0-1-1,-1 1 1,1 0 0,0 0 0,0-1 0,0 1-1,-1-1 1,1 1 0,-2-2 0,1 1-16,1-1 0,-1 0 0,0 0 1,1 0-1,-1 0 0,1 0 0,-1-1 0,1 1 1,0 0-1,0 0 0,0-1 0,0-2 0,-3-11-102,1 0 0,0-1-1,0-19 1,2 22 110,1 6 6,0 4 19,0 0 0,0 1 0,0-1 0,-1 0 0,0 0 0,1 0 0,-1 0 0,-1 0 1,-2-7-1,-15 48 25,-25 49 28,35-65-34,-1 0 0,-2 0 0,0-1 0,0 0 0,-2-1 1,-28 30-1,41-49-19,0 1 0,0-1 0,0 1 0,0-1 0,0 1 0,0-1 0,0 0 0,0 0 0,0 1 0,0-1 0,0 0 0,0 0 0,0 0 0,0 0 0,0 0 0,0 0 0,0-1 0,0 1 0,0 0 0,0 0 0,0-1 0,0 1 0,0-1 0,0 1 0,0-1 0,1 1 0,-1-1 0,0 1 0,0-1 0,0 0 0,1 1 0,-1-1 0,0 0 0,1 0 0,-1 0 0,0 0 0,1 1 0,-1-1 0,1 0 0,0 0 0,-1 0 0,1-2 0,-25-49-32,22 43 30,-4-7 8,5 9-7,-1 0 1,0 1-1,0-1 0,0 1 0,-1-1 0,-8-9 1,11 15 1,1 0 0,-1 0 1,0 1-1,0-1 0,0 0 1,0 1-1,0-1 0,0 1 0,0-1 1,-1 1-1,1-1 0,0 1 1,0 0-1,0 0 0,0-1 1,-1 1-1,1 0 0,-2 0 1,1 1 3,-1-1 0,1 1 1,0 0-1,0 0 1,0 0-1,-1 0 1,1 0-1,0 0 0,0 1 1,1-1-1,-1 1 1,0-1-1,-1 3 1,-92 103 623,62-67-166,-52 49-1,-93 57 311,0 0-273,141-112-2375,2 1 0,-49 64-1,73-79-1259,8-10-780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28,'21'-42'11218,"8"5"-4715,40-29-3447,-1 1-8460,-26 18-4106,-31 31 6063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193 166 2324,'0'1'553,"0"0"-1,0 0 1,0 0-1,-1 0 1,1 0-1,0-1 0,0 1 1,-1 0-1,1 0 1,-1 0-1,1 0 1,-1-1-1,1 1 1,-1 0-1,1 0 1,-1-1-1,0 1 1,1 0-1,-1-1 1,0 1-1,1-1 0,-1 1 1,-1 0-1,-27 7 4308,-28-8-2952,51-1-1863,-1 0 0,0-1 0,1 0-1,0 0 1,-1 0 0,1-1 0,0 0 0,0 0-1,-10-7 1,15 9-106,-1-1 1,0 1-1,1-1 0,-1 1 1,1-1-1,-1 0 0,1 0 1,0 1-1,0-1 0,0 0 1,0 0-1,0 0 0,0 0 1,0-1-1,1 1 0,-1 0 0,1 0 1,-1 0-1,1 0 0,0-1 1,0 1-1,0 0 0,0 0 1,0-1-1,1 1 0,-1 0 1,1 0-1,-1 0 0,1 0 1,0 0-1,0-1 0,1-1 1,4-6-1117,0 1 0,0 0-1,14-14 1,14-22-10720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77 716,'4'-12'3541,"11"-31"2939,-15 42-6247,1-1 1,-1 1-1,1 0 1,-1 0-1,1 0 1,-1 0 0,1 0-1,0 0 1,0 0-1,-1 0 1,1 0-1,0 0 1,0 1-1,0-1 1,0 0-1,0 0 1,0 1 0,0-1-1,0 1 1,0-1-1,0 1 1,0-1-1,0 1 1,1 0-1,-1-1 1,0 1 0,0 0-1,2 0 1,-1 1-86,-1-1 0,1 1 0,0 0 1,-1 0-1,1 0 0,-1 1 1,1-1-1,-1 0 0,0 1 0,1-1 1,-1 1-1,0-1 0,0 1 1,0-1-1,0 1 0,0 0 0,-1-1 1,1 1-1,0 0 0,-1 0 0,1 2 1,8 46 650,-7-41-562,0 15-9,0 0 0,-2 0 0,-1-1 0,-1 1 0,-5 30 0,-36 119 613,18-81-386,1 2-101,3-18-213,3 0 1,3 1-1,-7 138 1,21-212-227,1-1 0,0 1-1,0-1 1,0 1 0,1-1 0,-1 1 0,0-1 0,1 0 0,0 1 0,-1-1 0,1 0 0,0 1 0,0-1 0,1 0 0,-1 0 0,0 0-1,1 0 1,-1 0 0,3 3 0,-3-5-115,0 1 1,-1-1-1,1 0 0,0 0 0,-1 0 0,1 1 0,0-1 1,0 0-1,-1 0 0,1 0 0,0 0 0,-1 0 1,1 0-1,0 0 0,0 0 0,-1 0 0,1-1 0,0 1 1,-1 0-1,1 0 0,0-1 0,-1 1 0,2-1 0,18-22-7515,-5 1 628,-7 10 3703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2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0 333 728,'11'5'13550,"-10"-6"-13152,25-4 3625,23-12-2729,-4-3-1143,-2-1 0,0-3 0,-1-1-1,-2-2 1,60-52 0,-95 73-205,0 1 1,0-1-1,-1 0 0,0 0 1,0 0-1,-1 0 0,0-1 1,0 0-1,3-11 0,-5 16 37,-1 1 0,0-1 0,1 1 0,-1-1-1,0 0 1,0 1 0,0-1 0,0 0 0,0 1-1,0-1 1,-1 1 0,1-1 0,-1 0 0,1 1 0,-1-1-1,1 1 1,-1-1 0,0 1 0,-1-2 0,1 2 11,-1-1 0,0 1 1,0 0-1,1 0 1,-1 0-1,0 0 0,0 0 1,0 1-1,0-1 0,0 0 1,0 1-1,0 0 1,0-1-1,0 1 0,0 0 1,0 0-1,0 0 0,0 0 1,-4 1-1,-11 1 7,-1 1 0,1 1 0,0 1-1,0 0 1,0 1 0,0 1 0,1 0 0,0 2 0,1 0-1,0 0 1,-25 21 0,30-22 49,1 0 1,0 1-1,1 0 0,0 0 1,0 1-1,1 0 0,0 0 1,1 0-1,0 1 1,1 0-1,0 0 0,1 1 1,0-1-1,0 1 0,1 0 1,1 0-1,-2 23 0,5-28 26,0 1-1,0-1 0,0 1 1,1-1-1,0 0 0,0 1 1,1-1-1,0 0 0,0-1 1,1 1-1,0-1 1,0 1-1,0-1 0,1 0 1,0 0-1,0-1 0,0 0 1,1 0-1,0 0 0,0 0 1,0-1-1,0 0 0,1-1 1,0 1-1,0-1 1,0 0-1,0-1 0,14 4 1,-9-3-145,-1-1 0,1 0 1,0-1-1,0 0 1,-1-1-1,1 0 0,0-1 1,14-2-1,-18 2-357,0-1 0,0-1 0,0 1 0,0-1-1,0 0 1,0-1 0,-1 0 0,0 0 0,1-1-1,-2 0 1,11-8 0,45-57-13084,-51 57 10613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72 1900,'-2'23'12286,"-2"4"-6986,-17 59-3557,21-86-1742,-1 0 1,1 0-1,0 0 0,0 0 0,0 0 0,0 1 1,0-1-1,0 0 0,0 0 0,-1 0 0,1 0 1,0 0-1,0 1 0,0-1 0,0 0 0,0 0 0,0 0 1,0 0-1,0 0 0,0 1 0,0-1 0,0 0 1,0 0-1,0 0 0,0 0 0,0 1 0,0-1 1,0 0-1,0 0 0,0 0 0,0 0 0,0 0 1,0 1-1,0-1 0,0 0 0,1 0 0,-1 0 0,0 0 1,0 0-1,0 0 0,0 1 0,0-1 0,0 0 1,0 0-1,1 0 0,-1 0 0,0 0 0,0 0 1,0 0-1,0 0 0,0 0 0,1 0 0,-1 0 1,0 0-1,0 1 0,0-1 0,0 0 0,1 0 0,-1 0 1,0 0-1,0 0 0,0-1 0,14-8 15,15-21-56,-26 28 35,15-18-51,67-66-136,-74 77 182,0 0 1,0 1-1,1 0 0,0 1 0,0 0 0,19-7 1,-30 13 11,0 1 0,0-1 1,0 1-1,0-1 0,0 1 1,0 0-1,0-1 0,0 1 1,0 0-1,1 0 0,-1 0 1,0 0-1,0 0 0,0 0 1,0 0-1,0 0 0,0 1 1,1-1-1,-1 0 0,0 0 1,0 1-1,0-1 0,0 1 1,0-1-1,0 1 0,0 0 1,0-1-1,0 1 0,-1 0 1,2 1-1,-1 0 4,0 0 0,0 0 0,0 1 0,0-1 0,-1 0 0,1 1 0,-1-1 0,0 1 1,0-1-1,0 1 0,0-1 0,0 1 0,-1 2 0,-1 11 76,-1-1 1,-1 1-1,-7 17 1,-33 67 671,28-67-574,1 1-1,-14 51 1,21-64-562,4-16-1381,4-12-3700,12-22-5894,-6 21 8443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24 1216,'1'-13'3002,"-2"2"4469,-8 27-2668,-52 111 1274,-4 9-4424,39-75-918,2 2 0,-26 105 0,45-143-612,0 1 0,2-1 0,1 1 0,1 0 0,1 0 0,1-1 0,1 1 0,2 0 0,12 46 0,-10-53-74,1-1-1,1 1 0,0-1 1,2-1-1,0 0 1,1 0-1,0-1 1,2 0-1,0-1 0,22 20 1,-12-20-372,-17-16-1482,-14-11-1984,6 8 2636,1 0 0,0-1-1,0 1 1,0-1-1,0 1 1,1-1 0,-1 1-1,1-1 1,1 0-1,-1 1 1,1-7 0,0-7-4053,-1 4 2231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64 1876,'28'-41'6252,"-10"18"4473,-18 28-8440,0 7-1398,-3 7-568,0-1 0,0 0 1,-2 0-1,0-1 0,-1 1 0,-15 27 1,-4 18 76,-51 139 850,36-106-890,5 2 0,5 1-1,-20 108 1,48-193-878,-5 34 1070,6-34-2819,7-23-5501,-2-1 4986,-1-1 0,0 1-1,0 0 1,2-19 0,-3 8-227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9 840,'1'-1'624,"0"0"1,0 0-1,0 0 0,0 0 0,0 1 1,1-1-1,-1 1 0,0-1 0,0 1 1,1-1-1,-1 1 0,0 0 0,1-1 1,-1 1-1,0 0 0,1 0 0,-1 0 1,1 0-1,-1 0 0,0 0 0,3 1 1,-3 1-320,0-1 0,0 1 1,0-1-1,0 1 1,0-1-1,0 1 1,0 0-1,0-1 1,-1 1-1,1 0 1,-1 0-1,1 0 1,-1 0-1,0-1 1,0 1-1,0 4 0,1 11 196,-1 1 0,-1 0 0,0-1 0,-2 1 0,0-1 0,-7 24 0,-42 106 766,31-93-615,-38 101 537,-91 276-246,147-416-1094,3-13-22,0 1 0,0-1 0,-1 1-1,1 0 1,-1-1 0,1 1 0,-1-1-1,0 1 1,0-1 0,0 1 0,0-1-1,-1 0 1,1 1 0,-1-1 0,1 0-1,-1 0 1,0 0 0,0 0-1,-2 2 1,3-5-179,0 1 0,0 0 0,0 0 0,0-1 0,0 1 0,0 0 0,0-1 0,0 1 0,0-1 0,1 1 0,-1-1-1,0 1 1,0-1 0,0 0 0,1 0 0,-1 1 0,0-1 0,1 0 0,-1 0 0,1 0 0,-1 1 0,1-1 0,-1 0 0,1 0 0,0 0 0,-1 0 0,1 0 0,0 0-1,-1-2 1,-7-31-8141,5 22 5624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0 112 816,'1'-2'472,"-1"0"0,1 0 0,-1 1 0,1-1 0,0 0 0,0 0 0,-1 1 0,1-1 0,1 1 0,-1-1 0,0 1 0,0-1 0,0 1 0,1 0 0,-1 0 0,1 0 0,-1-1 0,1 1 0,-1 1 0,1-1 0,0 0-1,-1 0 1,1 1 0,0-1 0,0 0 0,0 1 0,2-1 0,61-10 4450,-51 9-3744,152-30 32,-112 18-5969,0-1-6430,-45 13 7956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1020,'2'8'9548,"-2"-8"-9361,21 7 4241,22 0-413,-25-6-3683,0-1 0,0-1 0,0-1 0,-1 0-1,20-5 1,86-29-400,-65 12 20,-55 22 47,-1 1 0,0 0-1,0-1 1,0 0 0,0 0 0,0 1 0,0-1 0,0 0 0,2-5 0,-3 6 1,-1 1 1,1-1 0,-1 0 0,0 0 0,0 0 0,1 0 0,-1 0 0,0 0 0,0 0-1,0 0 1,0 0 0,0 0 0,0 0 0,0 0 0,0 0 0,-1 0 0,1 0 0,0 0 0,-1 1-1,1-1 1,0 0 0,-1 0 0,1 0 0,-1 0 0,1 1 0,-1-1 0,-1-1 0,-1-1 0,0 1 1,0 0 0,-1-1 0,1 1 0,-1 0 0,0 1 0,0-1 0,0 1 0,1 0 0,-1-1-1,0 2 1,0-1 0,-1 0 0,1 1 0,0 0 0,0 0 0,-7 1 0,-7 0 14,0 1 0,-28 7 0,32-6-20,-1 2-1,2-1 1,-1 2 0,1 0-1,0 0 1,0 1-1,0 1 1,1 0-1,-13 12 1,21-17 16,0 1 1,1-1-1,-1 1 1,1 0-1,0 0 0,0 0 1,0 0-1,1 1 1,-1-1-1,1 1 0,0-1 1,1 1-1,-1 0 1,1 0-1,0 0 0,0 0 1,0 0-1,1 0 0,0 0 1,0 0-1,0 0 1,0 0-1,1 0 0,0 0 1,0 0-1,0 0 1,1 0-1,0 0 0,0-1 1,3 6-1,2 5 97,2 0-1,-1-1 1,2-1-1,0 1 0,0-2 1,1 1-1,1-1 1,0-1-1,1 0 0,0-1 1,1 0-1,0-1 1,0-1-1,1 0 0,0-1 1,0 0-1,0-2 1,1 1-1,0-2 0,0 0 1,1-1-1,-1-1 1,1 0-1,-1-2 0,1 1 1,32-5-1,-15-1 255,-26 5-1154,0-1 0,0 0 0,0 0 0,-1-1 0,1 0 0,12-6-1,-17 6 74,0 0-1,0 0 1,-1 0-1,1 0 1,-1-1-1,1 1 0,-1-1 1,0 0-1,0 0 1,0 1-1,0-1 0,-1-1 1,1 1-1,-1 0 1,1 0-1,-1-1 1,0 1-1,-1 0 0,1-5 1,2-3-2084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88,'3'-1'864,"-1"0"0,1 0 0,0 0 1,-1 0-1,1 1 0,0-1 0,0 1 0,0-1 0,0 1 0,0 0 0,-1 0 1,1 0-1,0 1 0,0-1 0,0 1 0,3 1 0,-3-1-415,0 0 0,0 1 0,-1-1-1,1 1 1,0 0 0,-1 0 0,1 0 0,-1 0-1,0 1 1,0-1 0,0 0 0,0 1 0,2 2 0,-2 0-326,1 0 1,-1-1 0,0 1-1,-1 0 1,1 0 0,-1 0-1,1 0 1,-2 0 0,1 0-1,0 1 1,-1-1 0,0 0-1,0 0 1,-1 0-1,0 1 1,0-1 0,-2 8-1,0-6-111,1 0-1,0 0 0,0 0 0,1 1 0,-2 10 0,3-17-13,0 0 1,0 0-1,0 0 0,0 0 0,1 0 0,-1-1 1,0 1-1,0 0 0,1 0 0,-1 0 1,0 0-1,1 0 0,-1 0 0,1 0 1,-1-1-1,1 1 0,-1 0 0,1 0 0,0-1 1,-1 1-1,2 0 0,-1 0-1,1-1 1,-1 1-1,1-1 0,-1 0 0,1 1 0,-1-1 0,1 0 1,-1 0-1,1 0 0,-1 0 0,1 0 0,-1-1 0,1 1 1,-1 0-1,1-1 0,-1 1 0,0-1 0,3-1 0,14-7-90,0-1-1,0 0 1,-1-2-1,0 0 1,20-20-1,36-24-208,-61 46 280,-10 8 24,0 1 0,0-1 0,0 0 0,0 1 0,0-1 0,0 1 0,0 0 0,1 0 1,-1 0-1,0 0 0,4-1 0,-7 5 10,1 1 1,-1-1 0,1 0 0,-1 1-1,0-1 1,-1 0 0,1 0 0,0 0-1,-4 5 1,5-8-3,-19 39 557,-20 61 0,34-86-411,1 0 0,1 0 0,0 1 0,1 0 0,1-1 0,0 1 0,1 0 0,2 15 0,-2-28-158,0-1-1,0 0 1,0 0 0,0 0 0,1 1 0,-1-1 0,0 0 0,1 0 0,-1 0 0,1 0 0,-1 0 0,1 0 0,-1 0 0,1 0-1,0 0 1,0 0 0,0 0 0,-1 0 0,1 0 0,0-1 0,0 1 0,0 0 0,0-1 0,0 1 0,0 0 0,0-1 0,1 1-1,0-1 1,1 1-80,0-1-1,0 0 0,0 0 0,0-1 0,-1 1 0,1 0 1,0-1-1,0 0 0,-1 0 0,1 0 0,4-2 0,4-3-1242,0 0-1,-1-1 0,0 0 0,15-13 0,37-52-10339,-46 52 8486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90 2340,'0'-2'320,"1"-10"3052,-2 1 1,1-1-1,-1 0 0,-1 0 0,-4-17 3424,4 39-6188,-16 57 1364,-16 137-1,29-159-1644,-4 36-322,4 1 1,4 0-1,11 98 0,-10-155-562,-3-6-3774,2-19 4163,1 0 0,0 1 0,0-1 0,0 0 0,0 1 0,0-1 0,-1 0 0,1 0 0,0 1 0,0-1 0,0 0 0,-1 0 0,1 1 0,0-1 0,0 0 0,-1 0 0,1 0 0,0 0 1,0 1-1,-1-1 0,1 0 0,0 0 0,-1 0 0,1 0 0,0 0 0,0 0 0,-1 0 0,1 0 0,0 0 0,-1 0 0,1 0 0,0 0 0,-1 0 0,1 0 0,0 0 0,-1 0 0,-16-17-6040,-12-41-1557,8-10 5292,18 56 3152,1-1 0,1 1 0,0 0 0,0 0 0,1-1 0,1 1 0,0 0 0,0-1 0,4-11 0,-3 20-203,0 0-1,0 1 1,0-1-1,0 1 1,1-1 0,-1 1-1,1 0 1,0 0-1,0 0 1,0 1 0,0-1-1,0 1 1,1-1-1,5-2 1,59-27 2516,-43 22-2490,23-11-335,57-28-2521,-38 7-8415,-54 33 7310,-1 0 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5 1628,'5'-4'18334,"9"25"-13980,5 20-5527,-13-29 3057,6 19-1290,-1 0-1,-1 1 1,-1 0 0,-2 0-1,-1 1 1,-2 0 0,-1 0-1,-2 0 1,-5 60 0,-3-46-458,-1 1 1,-3-1 0,-2-1-1,-1 0 1,-3-1 0,-26 50-1,4-18-202,-4-2-1,-3-2 1,-63 76-1,61-92-2130,-107 99 0,135-140-2,-1 0 0,-29 17-1,32-22-538,-1-2 0,-1 0 0,0 0 0,0-2 0,-37 8 0,20-9-1356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177 272 280,'11'-28'7648,"-10"24"-6918,1 1 1,0-1-1,-1 0 0,2 1 0,-1 0 0,0-1 0,1 1 0,-1 0 0,1 0 0,0 0 0,0 1 0,0-1 0,0 1 0,7-4 0,-10 6-661,1 0 0,-1 1 0,1-1 1,-1 0-1,0 1 0,1-1 0,-1 0 0,1 1 0,-1-1 0,0 1 1,1-1-1,-1 1 0,0-1 0,0 1 0,1-1 0,-1 1 0,0-1 1,0 1-1,0-1 0,1 1 0,-1-1 0,0 1 0,0-1 0,0 1 1,0-1-1,0 1 0,0-1 0,0 1 0,0-1 0,0 1 0,-1-1 1,1 2-1,-1 19 403,-2-9-370,-1-1 0,0 1 0,0-1 0,-2 0 1,1 0-1,-1 0 0,-1-1 0,0 0 0,-9 10 1,2-4-81,0-1 0,-2 0 0,0-1 0,-24 16 0,39-28-24,-1-1 1,1 0 0,-1 0-1,1 0 1,-1 0-1,1-1 1,-1 1 0,1 0-1,-1-1 1,0 1 0,1-1-1,-1 1 1,0-1-1,0 0 1,1 0 0,-1 0-1,0 0 1,0 0-1,1 0 1,-1 0 0,0 0-1,0-1 1,1 1 0,-3-2-1,2 1 8,1 0 0,-1-1 1,0 0-1,0 1 0,1-1 0,-1 0 0,1 0 0,0 0 0,0 0 0,-1 0 1,1 0-1,0-1 0,1 1 0,-1 0 0,0-3 0,-3-11 95,2 0-1,0 0 1,1-32-1,1 44-69,7-236 373,-7 229-427,0 4-18,0 1 0,0-1-1,0 1 1,1-1 0,0 1 0,1-1 0,3-10 0,-3 68-12772,-2-30 9232,0 3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81 139 100,'10'26'5057,"-7"-19"-2100,0 0 0,-1 0 0,1 1 0,-1-1 0,-1 1 0,2 14 0,-3-42 3125,5-38-6320,-5 54 14,1-1 0,-1 1 0,0 0 0,0 0 1,-1-1-1,1 1 0,-1 0 0,-2-6 0,-17-28-5749,13 30 3290,-1 0 0,0 0 0,-1 1 0,1 0 0,-19-11 0,6 4-1707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1481 4 2288,'2'-2'1829,"-2"2"-1600,1-1-1,-1 1 1,0 0 0,1 0-1,-1 0 1,0 0-1,0 0 1,1-1 0,-1 1-1,0 0 1,1 0-1,-1 0 1,0 0 0,1 0-1,-1 0 1,0 0 0,1 0-1,-1 0 1,0 0-1,1 0 1,-1 0 0,0 1-1,4 1 2744,-4-1-2743,7 20 3882,-6 26-1104,-3-26-2390,-2-1 0,0 1 0,-1-1 0,-1 0 0,-15 33 0,-1-8 89,-33 54 0,29-60-523,-1-1 1,-2-2 0,-1 0 0,-2-2-1,-51 43 1,55-55-181,0-2-1,-1 0 1,0-2 0,-2-1-1,0-2 1,-1 0-1,-64 18 1,91-32-12,0 1-1,1-1 1,-1 0 0,0-1 0,0 1-1,1-1 1,-1 0 0,0 0 0,0 0-1,0-1 1,1 0 0,-1 0-1,0 0 1,1 0 0,-1-1 0,1 1-1,-1-1 1,1-1 0,0 1 0,0 0-1,0-1 1,0 0 0,0 0-1,0 0 1,-3-5 0,-3-5-20,1-1-1,1 0 1,0 0 0,1-1-1,0 0 1,-4-16 0,4 13 38,5 12-10,1 1 1,-1 0-1,-1 1 1,1-1-1,-1 0 1,0 1-1,0-1 1,0 1-1,-1 0 1,1 0-1,-1 0 1,-7-6-1,8 9 2,0 0 0,0 0-1,0 0 1,0 0 0,0 1-1,0-1 1,-1 1 0,1-1-1,0 1 1,0 0 0,0 1-1,0-1 1,0 0 0,-1 1 0,1 0-1,0-1 1,0 1 0,0 1-1,0-1 1,1 0 0,-1 1-1,-5 3 1,-41 27-2,2 2-1,1 2 1,1 3 0,-50 55-1,67-65-8,-17 16-640,-64 83-1,67-64-4482,7 5-6575,30-57 7884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1 438 2304,'64'-42'11014,"2"1"-4128,28-19-1948,-43 26-4021,-1-2 1,56-53 0,-95 79-816,43-47 197,-51 54-293,1-1-1,-2 0 1,1 0-1,0 0 0,-1 0 1,0-1-1,0 1 1,0-1-1,0 1 0,-1-1 1,0 0-1,1-8 1,-2 13-14,0-1 1,0 1-1,0 0 1,0 0-1,0 0 0,0-1 1,0 1-1,0 0 1,0 0-1,0 0 1,0 0-1,0 0 1,0-1-1,-1 1 1,1 0-1,0 0 1,0 0-1,0 0 1,0 0-1,0-1 1,0 1-1,-1 0 1,1 0-1,0 0 1,0 0-1,0 0 1,0 0-1,-1 0 1,1 0-1,0 0 1,0 0-1,0 0 1,0 0-1,-1 0 0,1 0 1,0 0-1,0 0 1,0 0-1,-1 0 1,1 0-1,0 0 1,0 0-1,0 0 1,0 0-1,-1 0 1,1 0-1,0 0 1,-15 7-445,-10 10-658,-41 34-4716,-49 40-9462,82-65 11414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1288,'0'0'2052,"9"1"4271,14 2-2964,-12-3-2396,-1-1 0,1 0 1,-1-1-1,0 0 0,1-1 0,12-5 1,-7 1-578,0 0 0,0-1 0,18-13 0,39-38-3602,-11-3-4323,-36 31 1585,-15 17 2994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3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 3364,'-1'1'616,"1"0"0,-1 0 0,1 0-1,-1 0 1,1 0 0,0 0 0,0 1 0,-1-1-1,1 0 1,0 0 0,0 0 0,0 0 0,0 1-1,0-1 1,1 0 0,-1 0 0,0 0 0,0 0-1,1 0 1,-1 0 0,1 0 0,-1 0-1,1 0 1,-1 0 0,1 0 0,0 0 0,-1 0-1,1 0 1,2 1 0,12-1 3657,7-7-4174,-17 5-595,32-9 221,34-10-4184,-48 10-1070,-2-2-3323,-9 4 4845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3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5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156 428 924,'0'3'10776,"-2"4"-7511,-7 32-2998,0-5 68,9-31-329,0 0 0,-1-1 0,1 1 0,-1-1 0,1 1 0,-1 0 0,0-1-1,0 1 1,0-1 0,0 0 0,0 1 0,-1-1 0,1 0 0,-1 0 0,0 1-1,1-1 1,-1 0 0,0-1 0,0 1 0,0 0 0,0-1 0,-1 1 0,1-1 0,0 1-1,-1-1 1,1 0 0,-1 0 0,1 0 0,-1-1 0,1 1 0,-1-1 0,-3 1-1,-42 2 187,46-3-181,1 0 0,0 0 1,0 0-1,-1-1 0,1 1 0,0-1 1,0 1-1,0 0 0,0-1 1,-1 0-1,1 1 0,0-1 0,0 0 1,0 0-1,0 1 0,1-1 1,-1 0-1,0 0 0,0 0 0,0 0 1,1 0-1,-1 0 0,0 0 0,1 0 1,-1-1-1,1 1 0,-1 0 1,1 0-1,0 0 0,0-1 0,-1 1 1,1 0-1,0 0 0,0-3 0,0 3 98,-1-5-181,0 0 69,1-1-1,0 1 1,0-1 0,0 1-1,2-7 1,25-219 213,-23 178-238,-3 38 179,0 0 1,1-1 0,4-15-1,16-84-271,-21 107-1655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6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7 6357,'-2'-6'20305,"-1"6"-19472,1 0-745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933 1 17930,'0'0'99,"2"25"110,-1 2-201,-1-1 1,0 1-1,-3 0 0,0 0 0,-1-1 0,-2 0 0,-1 0 0,-1 0 1,-1-1-1,-1 0 0,-1-1 0,-1 0 0,-21 30 0,30-49-3,0 0 0,-1-1 0,1 0 0,-1 0 0,0 0 1,0 0-1,0-1 0,0 1 0,-1-1 0,0 0 0,1-1 0,-9 4 0,11-5-21,-2-2-4,-1 0 1,1 0-1,-1 0 1,0 0-1,1-1 1,0 0-1,-5-2 1,3-1-88,1 0 1,-1-1-1,1 1 1,1-1 0,-1 0-1,-6-12 1,-13-18 37,21 37 76,0 0 0,-1 0 0,1 0 0,0 1 0,0-1 0,1 1 0,-1 0 0,0 0 0,1 0 0,-4 3 0,6-5-6,-66 64 514,49-45-473,-1 0 1,-26 18-1,38-32-39,-1 0 0,0-1 0,0 0 0,-1 0 0,1-1 0,-1 0 0,1 0 0,-1-1 0,0 0 0,0 0 0,-10 0 0,11-2-10,0-1 0,1 1 0,-1-1 0,1-1 0,-1 1 0,1-1 0,0-1 0,0 1 0,0-1 0,0 0 0,0 0 0,-8-7 0,6 5 6,0 1 1,0-1-1,-1 1 1,-11-4-1,16 8 20,1-1 1,-1 0-1,0 1 0,1-1 1,-1 1-1,0 0 0,1 1 1,-1-1-1,0 1 1,1-1-1,-1 1 0,0 0 1,1 0-1,0 1 0,-5 1 1,-13 8 37,0 2 0,-38 28 0,-1 10-5176,44-36 1300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6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 5601,'0'0'4928,"0"-8"-2624,-2 2 564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1278 9 3536,'-7'-5'4609,"-4"1"-1429,-5 4-2504,-5 0-196,-1 4 124,-4 3-220,-8 1 840,-2 6-580,-3 5-548,-5 3 8,-1 1-216,-3 6 144,-5 2-348,-2 2-1060,-7 4-716,-4-5-2440</inkml:trace>
  <inkml:trace contextRef="#ctx0" brushRef="#br0" timeOffset="1">1 689 3816,'16'-6'3825,"2"0"-1813,3-2-1768,1 0-464,4 1-176,-4-1-2564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7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1764,'-13'6'4969,"3"-4"-217,4 2-3032</inkml:trace>
  <inkml:trace contextRef="#ctx0" brushRef="#br0" timeOffset="1">22 274 7653,'-3'10'4744,"1"-1"-2356,2 1-583,0-2-297,-2-2-428,2-2-412,-3-1-568,-1 1-88,2-2 0,-1 0 4,3 0-220,-2 0-632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8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1374 0 4852,'-37'10'11071,"-41"0"-9832,30-5-177,-802 64 378,500-48-2808,340-20 914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48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3 1560,'-7'-1'1218,"0"0"0,0 1 1,0-1-1,0 2 0,0-1 0,0 1 0,0 0 0,1 0 0,-1 1 0,0 0 1,-6 3-1,2 0-238,0 0 1,1 1 0,0 0-1,0 1 1,-17 15-1,-1 6-196,1 2 0,-44 64-1,45-59 897,9-12-1291,1 1 0,1 0-1,1 2 1,2-1 0,0 1 0,-14 48 0,23-65-409,1 1-1,0-1 1,1 1 0,-1-1-1,2 1 1,-1 0 0,1 0-1,1-1 1,0 1 0,0 0-1,1-1 1,0 1 0,1-1-1,0 0 1,1 0 0,-1 0-1,2 0 1,-1 0 0,1-1-1,0 0 1,1 0 0,0 0-1,9 7 1,-3-3-1011,0-1 0,1 0 0,16 9 0,10-4-5879,-37-16 5949,1 1 0,0-1 0,-1 0 0,1 0 0,-1 0 0,1 0 0,0 0 0,-1-1 0,1 1 0,-1-1 0,1 0 0,-1 0 0,4-1 0,1-2-2769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2224,'11'5'11261,"-10"-5"-10948,-1 1 0,0-1-1,0 0 1,0 1 0,0-1 0,0 1 0,0 0-1,3 30 3589,-9 33-2395,-8-3-608,-2-1 0,-3-1-1,-34 76 1,20-52-348,-136 334 995,169-413-1559,5-8-28,14-20-122,22-36-487,-31 41 384,15-32-571,3 2 0,2 0 0,64-76 0,-93 123 838,1 0-1,-1 0 1,1 0 0,0 0 0,0 1-1,0-1 1,0 1 0,0 0-1,1-1 1,-1 1 0,0 0 0,0 0-1,1 0 1,2 0 0,-4 1 4,0 0 0,0 0-1,0 0 1,0 0 0,0 0 0,0 1 0,0-1 0,0 0 0,0 1 0,0-1 0,0 0 0,0 1-1,0-1 1,0 1 0,0 0 0,0-1 0,-1 1 0,1 0 0,0-1 0,-1 1 0,1 0-1,0 0 1,0 1 0,2 4 44,0 0 0,-1 1-1,0-1 1,0 1 0,0-1-1,-1 1 1,0-1-1,0 14 1,-1 21 352,-3 0-1,-1 0 0,-17 70 1,-6 43-215,20-136-1975,13-27-3839,-2 4 3882,0 1 0,0-1-1,-1 0 1,1 0 0,4-11 0,-1 0-2018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57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 1 1172,'1'0'330,"-1"1"-1,1-1 1,0 0-1,-1 1 1,1-1 0,0 1-1,-1-1 1,1 1-1,-1-1 1,1 1 0,-1 0-1,0-1 1,1 1-1,-1 0 1,1-1 0,-1 1-1,0 0 1,0-1-1,1 1 1,-1 0 0,0 0-1,0-1 1,0 1-1,0 0 1,0 0-1,0-1 1,0 1 0,0 0-1,0 0 1,0 0-1,-2 35 3425,1-24-1736,1 6-837,-2 0-1,1 0 1,-8 27 0,3-25-835,0-1 0,-2 1 0,0-1 0,-1-1 1,-1 0-1,-1 0 0,0-1 0,-1 0 0,-17 16 1,-93 122 900,81-98-1093,-3-2 0,-75 72 0,115-123-290,-1 0 0,1-1 0,-1 1 0,1-1-1,-1 0 1,-7 2 0,-8-3-3175,19-3 2891,0 1 1,0-1-1,-1 1 1,1-1-1,0 1 1,0-1-1,0 0 1,0 0-1,0 0 1,1 1-1,-1-1 0,0 0 1,0 0-1,1 0 1,-1 0-1,0-2 1,-20-23-10034,10 17 7039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58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90 488,'13'-28'9453,"1"7"-3753,-11 17-5329,1 1 0,0-1 0,0 1 0,0 0 0,1 1 0,-1-1 0,1 1 0,-1 0 0,1 0 0,0 0 0,0 1 0,0-1 0,9 0 0,-12 1-363,2 0 94,0 0 0,0 0 1,1 1-1,-1-1 0,0 1 0,1 0 0,-1 0 1,6 1-1,-10-1-72,1 0 0,-1 1 0,1-1-1,-1 0 1,1 1 0,-1-1 0,1 0 0,-1 1 0,1-1 0,-1 0 0,0 1 0,1-1-1,-1 1 1,0-1 0,1 1 0,-1-1 0,0 1 0,0-1 0,1 1 0,-1-1-1,0 1 1,0-1 0,0 1 0,1 0 0,-6 25 757,-2-10-649,-2 1 1,0-2-1,-1 1 1,-1-1 0,0-1-1,-1 0 1,0 0-1,-1-1 1,-1-1-1,-28 20 1,20-17-1093,0-2 0,0-1 0,-42 17 0,-76 14-13619,108-35 10929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58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1329 9 2704,'6'-6'6326,"-5"6"-5799,-1-1 0,1 1 0,0 0 0,-1-1 0,1 1 0,0 0 1,-1 0-1,1 0 0,0 0 0,-1 0 0,1-1 0,0 1 0,0 0 0,-1 0 1,2 1-1,1 24 3470,-4-16-3818,0-1 0,-1 0 0,0 1 1,-1-1-1,0 0 0,0 0 1,-1 0-1,1-1 0,-2 1 0,1-1 1,-1 0-1,0 0 0,-1-1 0,1 1 1,-8 5-1,-3 3-114,-1 0 0,0-1-1,-1-1 1,-32 19 0,46-31-79,0 1 0,0-1 0,0 0 0,0 0 0,0 0 0,0 0 1,-1-1-1,1 0 0,0 0 0,0 0 0,-1 0 0,1-1 0,0 1 0,0-1 0,0 0 0,0-1 0,0 1 1,0-1-1,0 0 0,0 1 0,0-2 0,1 1 0,-1 0 0,1-1 0,0 0 0,-1 1 0,1-1 0,0-1 1,1 1-1,-1 0 0,1-1 0,-1 1 0,1-1 0,0 0 0,0 1 0,1-1 0,-1 0 0,1 0 1,0 0-1,0-1 0,0 1 0,0-7 0,-25 55 44,17-34-16,-1 0 1,0-1-1,0 0 1,-1 0 0,-1-1-1,1-1 1,-1 0-1,-1 0 1,1-1-1,-1-1 1,0 0-1,0-1 1,0 0-1,-1-1 1,0-1-1,1 0 1,-1-1-1,0 0 1,-15-2 0,28 2-7,1-1 0,-1 0 0,0 0 0,0 0 0,0 0 1,0 0-1,0 0 0,0 0 0,0 0 0,0 0 0,0-1 1,0 1-1,1 0 0,-1 0 0,0-1 0,0 1 1,0-1-1,0 1 0,1-1 0,-1 1 0,0-1 0,1 1 1,-1-1-1,0 0 0,1 1 0,-1-1 0,0 0 0,1 1 1,-1-1-1,1 0 0,0 0 0,-1 0 0,1 0 1,0 1-1,-1-1 0,1 0 0,0-2 0,1-1 79,0 1 0,1-1 0,0 1 0,-1-1 0,1 1 0,1-1 0,4-5 0,-7 9-70,1-1 0,-1 1 1,0-1-1,0 1 1,1 0-1,-1-1 0,0 1 1,0 0-1,1-1 1,-1 1-1,0 0 1,1 0-1,-1-1 0,0 1 1,1 0-1,-1 0 1,1 0-1,-1-1 0,0 1 1,1 0-1,-1 0 1,1 0-1,-1 0 1,0 0-1,1 0 0,-1 0 1,1 0-1,-1 0 1,1 0-1,-1 0 0,0 0 1,1 0-1,-1 0 1,1 0-1,-1 0 1,0 1-1,1-1 0,-1 0 1,1 0-1,-1 0 1,0 1-1,1-1 0,-1 0 1,0 0-1,1 1 1,-1-1-1,0 0 1,0 1-1,1-1 0,-1 1 1,16 32 380,2 45 0,-17-67-348,-1 0-1,0 0 1,-1-1 0,-1 1 0,1 0 0,-2-1 0,1 1-1,-1-1 1,-1 0 0,0 0 0,0 0 0,-1-1 0,-1 1-1,1-1 1,-1 0 0,-1-1 0,0 1 0,-11 10 0,-2 1 8,0-1 1,-1-1-1,0-1 1,-2-1-1,0-1 0,-29 14 1,21-14-37,-1-2 0,0-1 0,-64 15 0,78-23-21,0-1 0,0-1 1,0-1-1,0-1 0,0 0 0,0-1 0,0-1 1,1-1-1,-22-6 0,25 6-4,1-1 0,-1-1-1,1 0 1,0-1 0,-22-14 0,32 17 1,0 1 0,0-1 0,0 0 0,0 0 0,0 0 0,1-1 0,-1 1 0,1-1 1,0 1-1,0-1 0,0 0 0,1 0 0,-1 0 0,1 0 0,0 0 0,0 0 0,0 0 1,1 0-1,-1 0 0,1 0 0,0-1 0,0 1 0,1 0 0,0-5 0,5-17-4,0 0 0,2 1 0,1-1 0,14-26-1,9-29 6,-17 36-64,-6 13 107,3 1 1,17-35 0,-24 57-111,0-1 0,1 1 0,1 0 0,0 1-1,0-1 1,0 1 0,1 1 0,0-1 0,1 2 0,14-11 0,-18 14-609,0 0 1,-1 0-1,0 0 1,0-1 0,0 0-1,5-6 1,-6 6-789,0 0 1,0 0-1,-1-1 1,0 1-1,0-1 1,0 0-1,-1 1 0,1-1 1,-1 0-1,0 0 1,0-8-1,1-1-2226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59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1 248 2744,'1'2'857,"-1"-1"0,2 1 0,-1-1 0,0 0 0,0 1 0,0-1 0,1 0 0,-1 0 0,0 0 0,1 0 0,-1 0 0,1 0 0,-1-1 0,4 2 0,29 3 4109,39-15-4564,-58 8 394,-2-1-747,34-4 73,79-25 1,-114 28-125,-1 0 1,0-1 0,0 0 0,0 0-1,0-1 1,-1-1 0,0 0-1,-1 0 1,1-1 0,-1 0 0,-1-1-1,11-12 1,-17 19-31,0-1-1,0 1 1,-1-1-1,1 1 1,-1-1 0,0 0-1,1 0 1,-1 1-1,0-1 1,-1 0 0,1 0-1,0 0 1,-1 0-1,0 0 1,1 0 0,-1 0-1,-1 0 1,1 0-1,0 0 1,-1 0 0,1 0-1,-1 0 1,0 0-1,0 0 1,-1-3 0,-1 3-318,0 0-1,1 0 1,-1 0 0,0 0 0,0 0 0,-1 0 0,1 1 0,-1 0 0,1-1 0,-1 1 0,0 1 0,1-1-1,-1 0 1,0 1 0,0 0 0,0 0 0,-8-1 0,-7 0-2941,1 1 1,-37 2-1,15 1-113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0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503 1 1040,'0'2'14228,"-4"14"-6877,3-11-7351,0 0 0,-1 0-1,0 0 1,0 0-1,0 0 1,0-1-1,-1 1 1,0-1 0,0 0-1,-6 7 1,3-5 6,-1 0 0,0-1 0,0 0 1,-1 0-1,0-1 0,1 0 0,-2 0 0,1-1 1,0 0-1,-1 0 0,1-1 0,-1 0 1,0-1-1,1 0 0,-12 0 0,9-1-52,0-1-1,0-1 0,0 0 1,1 0-1,-1-1 1,1 0-1,-1-1 1,1 0-1,0-1 0,0 0 1,-17-13-1,23 15 48,-1 0 0,1 0 0,-1 0 0,0 0-1,0 1 1,0-1 0,-1 1 0,1 1-1,0-1 1,-1 1 0,1 0 0,-7 0 0,8 1 14,1 0 0,-1 1 1,0 0-1,1 0 1,-1 0-1,1 0 1,-1 1-1,1 0 0,-1-1 1,1 1-1,0 0 1,0 0-1,0 1 1,0-1-1,1 1 0,-1-1 1,0 1-1,1 0 1,-3 4-1,-25 41 971,24-35-2790,0 1-3839,1 1-5338,3-5 7565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0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99 1764,'9'69'14760,"-5"-47"-1226,3-63-13733,-6 4-4193,-2 32 3241,0-1 1,0 1 0,-1 0-1,1 0 1,-1 0 0,0 0-1,-1 0 1,1 0 0,-1 1-1,0-1 1,0 1 0,-6-7-1,-9-8-3089,0-3 112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1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1058 91 4,'12'-20'12859,"-12"20"-12621,1-1 1,-1 1-1,0 0 1,0-1 0,0 1-1,1 0 1,-1-1-1,0 1 1,0 0-1,0-1 1,0 1-1,0-1 1,0 1-1,0 0 1,0-1-1,0 1 1,0-1-1,0 1 1,0 0 0,0-1-1,0 1 1,0 0-1,0-1 1,0 1-1,0-1 1,-1 1-1,1 0 1,0-1-1,0 1 1,0 0-1,-1-1 1,1 1-1,0 0 1,0 0 0,-1-1-1,1 1 1,0 0-1,0 0 1,-1-1-1,1 1 1,0 0-1,-1 0 1,1 0-1,-1 0 1,1-1-1,0 1 1,-1 0-1,1 0 1,0 0 0,-1 0-1,1 0 1,-1 0-1,0 0 1,1 1-176,-1-1 1,1 1 0,-1-1-1,1 1 1,-1 0-1,1 0 1,0-1 0,-1 1-1,1 0 1,0-1-1,0 1 1,-1 0 0,1 0-1,0 0 1,0-1 0,0 1-1,0 0 1,0 0-1,0 0 1,0-1 0,0 1-1,0 0 1,0 0 0,1 0-1,-1-1 1,0 1-1,0 0 1,1 0 0,-1-1-1,0 1 1,1 0-1,-1-1 1,1 2 0,12 28 674,-12-28-705,1 0 0,0 0 1,0 0-1,0 0 0,0 0 0,0 0 0,0 0 0,1-1 0,-1 1 0,1-1 0,-1 1 0,1-1 0,-1 0 1,1 0-1,0 0 0,4 0 0,-1 1-13,0-1 0,0-1 0,0 1 1,0-1-1,0 0 0,0-1 0,0 1 0,7-3 0,-10 3-20,0-1-1,1 0 0,-1 0 1,0 0-1,0 0 0,0-1 1,-1 1-1,1-1 0,0 0 1,0 0-1,-1 0 0,1 0 1,-1 0-1,3-4 0,-4 4 1,0 0-1,0 1 1,0-1-1,0 0 1,-1 0-1,1 0 1,-1 0-1,0 1 1,1-1-1,-1 0 1,0 0-1,0 0 1,0 0-1,0 0 1,-1 0-1,1 0 1,0 0-1,-1 0 1,1 1-1,-1-1 1,0 0-1,0 0 1,1 0-1,-1 1 1,0-1 0,-2-1-1,0-1-4,0 1 0,0-1 1,0 1-1,-1 0 0,1 0 0,-1 1 0,0-1 1,0 1-1,0-1 0,0 1 0,0 0 0,0 1 1,-1-1-1,-5-1 0,-69-11-49,65 13 50,-11-2 2,-1 1 1,1 1-1,-1 1 0,1 2 0,-1 0 1,1 2-1,-47 12 0,62-13 2,-1 1 0,1 0-1,0 0 1,0 1 0,0 0-1,1 1 1,0 0-1,0 1 1,0 0 0,1 0-1,0 1 1,0 0 0,1 0-1,0 1 1,1 0-1,0 0 1,0 0 0,1 1-1,0 0 1,-7 19 0,11-24 2,0-1 0,0 1 0,1-1 0,-1 1 1,1-1-1,0 1 0,0-1 0,0 1 0,1 0 1,-1-1-1,1 1 0,0-1 0,1 0 0,2 7 1,2 9 0,-6-17-4,0 0 1,0 0 0,0 0 0,-1 0 0,1-1-1,-1 1 1,1 0 0,-1 0 0,0-1 0,0 1-1,0-1 1,-1 1 0,1-1 0,-1 1 0,1-1-1,-1 0 1,0 0 0,-4 4 0,-38 36 8,10-15 4,-2-2 0,-1-1-1,-1-2 1,-45 19 0,-167 57-177,210-84 66,38-13-134,-1 0 0,1 0 0,-1 0 0,1 0-1,-1 0 1,1-1 0,-1 1 0,1-1 0,-1 0 0,0 0 0,1 0 0,-6 0 0,7-1-696,-1-1 0,1 1 1,-1 0-1,1-1 0,-1 1 1,1-1-1,0 0 0,0 1 0,0-1 1,0 0-1,0 0 0,0 0 1,-1-3-1,0 0-1261,-2-2-1639,-1-1 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1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714 0 1136,'13'12'12050,"-8"5"-4945,-5-12-6540,0 0 0,-1 0 0,0 0 1,0-1-1,0 1 0,-1 0 0,-2 5 0,-3 7-668,-2-1 0,-19 31-1,-44 51 802,72-98-699,-1 0 1,0 1 0,1-1 0,-1 0-1,0 0 1,0 1 0,0-1 0,1 0-1,-1 0 1,0 0 0,0 0 0,1 0-1,-1 0 1,0 0 0,0 0 0,0 0-1,1-1 1,-1 1 0,0 0 0,0 0-1,1-1 1,-1 1 0,0-1 0,1 1-1,-1 0 1,0-1 0,1 1 0,-1-1-1,1 1 1,-1-1 0,0 0 0,1 1-1,-1-1 1,0-1 0,-25-27-38,21 23 27,3 3 9,-1 0 0,1 1 0,-1-1 1,1 1-1,-1 0 0,0-1 0,0 1 1,0 0-1,0 1 0,0-1 1,0 1-1,0-1 0,-1 1 0,1 0 1,-1 0-1,1 0 0,-7 0 0,5 2 3,0 0 0,0 0-1,-1 0 1,1 1 0,0 0-1,0 0 1,0 0 0,1 0-1,-1 1 1,0 0 0,-4 4-1,-16 13 119,0 1-1,2 1 1,0 2-1,-19 25 1,-16 18 362,46-55-541,-88 84 595,89-87-1132,-1 0 0,0 0-1,-27 12 1,38-21 340,1 1-1,-1-1 0,0 0 1,0 1-1,0-1 0,0 0 1,0 0-1,0 0 0,0 0 1,0 0-1,0 0 1,0 0-1,1 0 0,-1 0 1,0 0-1,0-1 0,0 1 1,0 0-1,-1-1 0,0-1-1016,0 1-1,0 0 1,0-1-1,1 0 0,-1 1 1,1-1-1,-1 0 1,1 0-1,0 0 1,0 0-1,-2-3 0,-1-3-2163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2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1496,'33'-12'18938,"-11"2"-11375,-1 0-6393,1 1-8386,-20 8 5640,3-1-192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2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1099 33 672,'23'-13'4916,"-1"-6"13704,-53 29-17496,-81 34-432,-332 135 713,153-47-5799,239-106-1655,-1-3-1,-60 18 0,65-30 2080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16 294 1856,'1'8'1454,"1"1"0,0-1-1,0-1 1,1 1 0,0 0-1,0 0 1,1-1 0,0 0-1,5 9 1,-7-14-1285,0 0 1,0 0-1,1 0 1,-1-1-1,0 1 0,1 0 1,-1-1-1,1 1 0,-1-1 1,1 0-1,-1 0 0,1 0 1,0 0-1,0-1 1,0 1-1,-1-1 0,1 1 1,0-1-1,0 0 0,0 0 1,0 0-1,0-1 0,0 1 1,-1-1-1,1 1 1,0-1-1,0 0 0,-1 0 1,4-2-1,6-2-174,0 0 0,-1-1 0,0-1 0,0 0 0,-1 0 0,0-1 0,0 0 0,-1-1 0,0 0 0,0 0 0,-1-1 0,11-16 0,-14 18-318,-1-1 1,1 1-1,-1-1 0,-1 0 1,0 0-1,0 0 0,-1-1 1,0 1-1,0-1 0,0-16 1,-2 11-545,0 0 0,-1 0 0,0 1 0,-2-1 1,-5-23-1,7 35 930,0 0 0,0 0 1,-1 1-1,1-1 0,-1 0 1,1 1-1,-1-1 0,0 1 1,0-1-1,0 1 0,0 0 1,0 0-1,-1 0 0,1 0 0,-1 0 1,1 0-1,-1 1 0,0-1 1,1 1-1,-1 0 0,0 0 1,0 0-1,0 0 0,0 1 1,0-1-1,0 1 0,0-1 0,0 1 1,0 0-1,0 0 0,0 1 1,0-1-1,-5 1 0,0 1 214,-1 0 0,1 1 0,-1-1 0,1 2 0,0-1 0,0 1 0,0 0-1,1 1 1,-1-1 0,1 2 0,0-1 0,1 1 0,-1 0 0,1 0 0,0 1-1,1 0 1,0 0 0,0 0 0,-6 11 0,0 5-150,1 0-1,0 0 1,2 1-1,1 0 1,-6 38 0,12-61-274,1 0 1,0 0-1,-1 0 1,1 0-1,0 0 1,0 0 0,0 1-1,0-1 1,0 0-1,0 0 1,0 0 0,0 0-1,0 0 1,1 0-1,-1 0 1,0 0-1,1 0 1,-1 0 0,0 0-1,1-1 1,-1 1-1,1 0 1,0 0-1,-1 0 1,1 0 0,0-1-1,-1 1 1,1 0-1,0-1 1,0 1-1,1 0 1,0 0-374,-1-1 0,1 0 0,-1 0 0,1 0 0,-1 0 0,1 0 1,0 0-1,-1 0 0,1 0 0,-1-1 0,1 1 0,-1-1 0,1 1 0,-1-1 0,0 0 0,1 1 0,-1-1 0,0 0 0,1 0 0,1-2 1,6-5-2774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2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1147 5 2140,'32'-4'23895,"-34"10"-20455,-5 7-3421,6-12-202,-9 13 283,-1 0-1,-1-1 0,0 0 0,-1-1 1,0 0-1,-1-1 0,0-1 1,0 0-1,-1-1 0,-21 9 0,29-14-278,0-1 0,-1 0 0,1 0 1,-1-1-1,0 1 0,0-2 0,0 1 0,0-1 0,0 0 0,0-1 0,0 0 0,0 0 0,-1-1 0,1 0 0,0-1 0,0 1 0,1-1 0,-1-1 0,0 0 0,1 0 0,-12-6 0,16 8 159,-1-1 0,0 1 0,0 0-1,0 0 1,0 0 0,-1 1 0,1-1 0,0 1 0,0 0 0,0 0 0,0 1 0,-1-1 0,1 1 0,0 0 0,0 0 0,0 0 0,0 0 0,0 1 0,1 0-1,-6 3 1,-10 5 112,0 2 0,-29 24 0,24-16 2,-414 292 1683,354-247-1772,54-41-1437,0-1-3863,-11 4-11140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3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1 136 568,'9'5'2362,"0"-1"1,0 1-1,0-2 0,1 1 1,0-2-1,-1 1 0,1-1 1,11 1-1,-17-3-1820,-1 0 0,1-1 1,0 1-1,-1-1 0,1 1 0,-1-1 0,1 0 0,-1 0 0,1-1 1,5-2-1,-6 1-664,1 1 0,-1-1 0,1 0 0,-1 0 0,0 0 0,0 0 0,0-1 0,0 0 0,-1 1 0,4-7 0,3-19-3456,-9 23 2258,0 1 0,0 0 1,-1 0-1,0 0 0,0 0 1,0 0-1,0 0 0,-1 0 1,0 1-1,0-1 0,-5-8 1,-2-5-2518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 41 336,'0'-2'803,"0"0"1,0 1-1,1-1 0,-1 0 1,0 1-1,1-1 0,-1 0 1,1 1-1,0-1 1,-1 1-1,1-1 0,0 1 1,0-1-1,2-1 0,-2 1-254,0 1 0,1 0 0,-1 0 0,1 0 0,-1-1-1,0 2 1,1-1 0,0 0 0,-1 0 0,1 0 0,0 1-1,2-2 1,-3 2-432,0 0 0,0 0 0,1 0 0,-1 0 0,0 0 0,0 0 0,0 0 0,0 0 0,1 0 0,-1 1 0,0-1 0,0 0 0,0 1 0,0-1 0,0 1 0,0-1 0,0 1-1,0 0 1,0-1 0,0 1 0,0 0 0,0 0 0,-1-1 0,1 1 0,0 0 0,0 0 0,-1 0 0,1 0 0,0 0 0,-1 0 0,1 0 0,-1 0 0,0 0 0,1 1 0,-1-1 0,0 0 0,0 0 0,0 0 0,1 0-1,-1 0 1,0 1 0,0-1 0,-1 0 0,1 1 0,-1 6 9,0 0 0,-1 0-1,1-1 1,-2 1 0,1-1-1,-1 1 1,0-1 0,-1 0-1,0 0 1,0 0 0,0-1-1,-1 1 1,0-1 0,0 0-1,0 0 1,-1-1 0,-8 7-1,-14 10-305,-1-1 1,-45 25-1,69-43 141,-116 60-3795,-65 15-13227,152-65 13556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3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1030 34 1988,'4'-4'1499,"0"0"-1,1 0 0,-1 1 1,1 0-1,0 0 0,0 0 1,0 0-1,0 1 0,6-2 1,-10 4-1181,0-1-1,1 1 1,-1 0 0,0 0 0,0 0 0,0 0 0,0 0-1,0 0 1,1 0 0,-1 1 0,0-1 0,0 0-1,0 1 1,0-1 0,0 1 0,0-1 0,0 1 0,0-1-1,0 1 1,0 0 0,0-1 0,0 1 0,1 2 0,9 23 1392,-5 15-1253,-2-1 0,-2 1 0,-2 0 0,-1 0 0,-3 0 0,-1 0-1,-2-1 1,-1 0 0,-3 0 0,-1-1 0,-2 0 0,-23 46 0,21-54-433,-2-2 1,0 0 0,-2-1 0,-1 0 0,-2-2-1,0-1 1,-1-1 0,-2-1 0,0-1 0,-2-1 0,-44 25-1,48-32-9,0-2 0,-1-1-1,0-1 1,-1-1 0,0-1-1,-1-2 1,1 0-1,-1-2 1,0-1 0,-1-1-1,1-2 1,0 0 0,0-2-1,-53-9 1,57 6-28,0-1 0,1-1-1,-1-1 1,1-1 0,1-1 0,-35-21 0,50 27 6,0 0 0,0-1 0,0 0 0,0 0 0,1-1 0,0 1 0,0-1 0,0 0 0,1 0 0,0-1 0,0 0 0,1 1 0,0-1 0,0 0 0,0-1 0,1 1 0,0 0 0,1-1 0,-1 1 0,1-1 0,1 1 0,0-1 0,0 0 0,1-10 0,4-8-159,1-1-1,1 1 0,2 1 0,0-1 1,2 2-1,0-1 0,2 1 0,1 1 1,22-29-1,13-11-3609,105-105 0,-101 118-2937,6 6-5959,-45 37 9204</inkml:trace>
  <inkml:trace contextRef="#ctx0" brushRef="#br0" timeOffset="1">554 385 1524,'-19'36'26040,"11"-53"-24104,-4-7-5960,10 22 3252,0 0 0,0 1 0,0-1 0,0 1-1,0-1 1,-1 1 0,1 0 0,0 0 0,-1 0 0,1 0 0,-1 0 0,1 1 0,-1-1-1,1 1 1,-1-1 0,1 1 0,-1 0 0,1 0 0,-1 0 0,0 1 0,-2-1-1,-17 4-3668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4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291 196 1652,'0'-21'5083,"1"-1"0,7-39 0,-6 53-4201,-1 1 0,1 0-1,1 0 1,-1 0 0,1 0-1,1 0 1,-1 1 0,1 0-1,0-1 1,0 1 0,11-10-1,-13 16 932,-3 5-674,-9 19-272,-15 27-487,-45 116 23,24-51-1769,43-110 1043,1-1 0,-1 0 0,0 0-1,-1 0 1,1 0 0,-1-1 0,-5 6 0,4-6-723,0 0-1,-1 0 0,1 0 1,-1-1-1,-10 5 1,1-2-2531,0-1-1,-1-1 1,0 0 0,-23 2 0,17-3-70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6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1813 29 2784,'1'-1'670,"-1"-1"0,1 1 0,-1-1 0,1 1 0,-1-1 0,1 1 0,0-1 0,0 1 0,0 0 0,0-1 0,0 1 0,0 0 0,0 0 0,0 0 0,0 0 0,0 0 0,1 0 0,-1 0 0,0 0 0,1 0 0,-1 1 0,1-1 0,-1 1 0,3-1 0,7 11 4911,-4 17-4784,-7-16-627,0 1 0,-1-1 0,0 1 0,-1-1 0,0 0 0,-1 0 0,0 0 0,0 0 0,-1 0 0,-1 0 0,0-1 0,-1 0 0,-11 17 0,14-22-166,-1 0 1,1-1 0,-1 1-1,0-1 1,0 0 0,0 0-1,-1 0 1,0 0-1,1-1 1,-1 0 0,-1 0-1,1 0 1,0 0 0,-1-1-1,1 0 1,-1 0-1,0-1 1,1 1 0,-1-1-1,0-1 1,0 1 0,0-1-1,0 0 1,0 0-1,0 0 1,0-1 0,1 0-1,-9-3 1,10 2-12,0 0 0,-1 0 0,1-1 0,1 0 0,-1 0 0,0 0 0,1 0 0,-1 0 0,1-1 0,0 0 0,0 1 0,0-1 0,1 0 0,0-1 0,-1 1 0,1 0 0,1-1 0,-1 1 0,1-1 0,-1 1 0,1-1 0,1 0 0,-1 0 0,1 1 0,-1-1 0,1 0 0,1 0 0,-1 1 0,3-10 0,-8 20 52,0 0 0,0 0-1,-1 0 1,0 0 0,0-1 0,0 0-1,-13 7 1,4-2 20,0 0-1,0-2 1,-1 0 0,-25 10-1,25-14-52,0 0-1,0-1 1,0-1-1,0-1 0,-1 0 1,1-1-1,0-1 1,-17-2-1,26 2-11,0 0 1,0 0-1,0-1 0,1 0 0,-1 0 1,1-1-1,-1 0 0,1 0 1,0 0-1,0-1 0,0 0 0,1 0 1,-1 0-1,1-1 0,0 0 0,0 0 1,1 0-1,-1-1 0,1 1 0,0-1 1,-3-7-1,5 10 3,1 1-1,0-1 1,0 0-1,0 0 1,0 1 0,0-1-1,0 0 1,1 0-1,-1 0 1,1 0 0,0 0-1,0 0 1,0 0 0,0 0-1,1 0 1,-1 0-1,1 0 1,0 0 0,0 0-1,0 0 1,0 0-1,0 1 1,0-1 0,1 0-1,0 1 1,-1-1-1,1 1 1,0 0 0,0-1-1,0 1 1,0 0 0,1 0-1,-1 0 1,1 1-1,-1-1 1,1 1 0,-1-1-1,1 1 1,0 0-1,0 0 1,0 0 0,0 0-1,0 0 1,-1 1-1,1 0 1,0-1 0,4 1-1,21-1-8,49 2-1,-72 0 5,-1-1-1,1 1 0,0 0 0,0 0 0,0 0 0,-1 1 0,1 0 0,0 0 1,-1 0-1,0 0 0,9 6 0,-11-5 5,-1-1-1,1 1 1,0 0-1,-1 0 1,1 0-1,-1 0 0,0 0 1,0 0-1,0 0 1,-1 0-1,1 0 1,-1 0-1,1 1 1,-1-1-1,0 0 1,0 0-1,-2 6 1,-10 60 190,10-62-140,-1 3 64,0 0 0,-1-1 0,0 1 0,-1-1 0,0 1 0,0-1 0,-1-1 0,0 1 1,-1-1-1,0 0 0,0-1 0,-1 1 0,1-1 0,-2-1 0,1 0 0,-11 7 0,-18 7 271,0-2 0,-73 26 0,14-6-118,-14 15-260,110-52-9,-1-1 0,1 0 0,0 0 0,-1 0 0,1 1 0,-1-1 0,1 0 0,-1 0 0,1 0 0,-1 0 0,1 0 0,0 0 0,-1 0 0,1 0 0,-1 0 0,1 0 0,-1 0 0,1 0 0,-1 0 0,1 0 0,0 0 0,-1-1 0,1 1 0,-1 0 0,1 0 0,0-1 0,-1 1 0,1 0 0,-1 0 0,1-1 0,0 1 0,-1 0 0,1-1 0,0 1 0,0 0 0,-1-1 0,1 0 0,-4-22 0,9-23 0,0 17 0,-5 27 0,2 2 0,-1-1 0,0 1 0,-1-1 0,1 1 0,-1 0 0,1-1 0,-1 1 0,1-1 0,-1 1 0,1-1 0,-1 0 0,0 1 0,1-1 0,-1 1 0,0-1 0,1 0 0,-1 1 0,0-1 0,0 0 0,1 1 0,-1-1 0,0 0 0,0 0 0,0 1 0,0-1 0,0 0 0,0 1 0,0-1 0,0 0 0,-1 1 0,1-1 0,0 0 0,-1 0 0,-3-25 0,4 25 0,-5-40 0,39 39 0,-31 2 0,0 0 0,0-1 0,0 1 0,1 0 0,-1 0 0,0 1 0,0-1 0,0 0 0,0 1 0,1 0 0,-1 0 0,4 2 0,-6-1 0,0-1 0,0 1 0,-1 0 0,1 0 0,0-1 0,-1 1 0,0 0 0,1 0 0,-1 0 0,0 0 0,0-1 0,0 1 0,0 0 0,0 0 0,-1 0 0,1 0 0,0 0 0,-1-1 0,0 1 0,1 0 0,-2 2 0,-3 11 0,-1 1 0,0-1 0,-1 0 0,-1 0 0,0-1 0,-1 0 0,-12 13 0,-5 5 0,-49 47 0,35-44-176,-2-1 1,-1-3-1,-2-1 1,-1-3-1,-1-1 1,-1-3-1,-1-1 1,-1-3-1,0-2 1,-2-2-1,-94 14 1,103-29-7163,1-9-4830,31 6 8200,-1-1-419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6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0 161 3160,'18'9'4254,"1"-1"1,30 8-1,-32-12-2277,0 0 0,32 1 0,-22-4-1438,0-2 1,0-1-1,0-2 1,39-9 0,-54 10-557,158-40-81,-62 4-3002,-42 2-2949,-54 29 3548,0-1-1,-1-1 1,11-11-1,-7 4-1176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6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3124,'12'-24'11603,"6"5"-4423,4 5-3839,1 5-3341,-61 9-18630,27 4 14952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7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355 344 1572,'29'-69'10594,"22"-31"-3683,-8 16-4062,-36 70-2310,-3 7 96,0-2 1,0 1-1,0 0 0,-1-1 1,0 1-1,-1-1 1,2-9-1,-28 74 2100,-28 155-1059,26-98-2119,-72 195 1,88-284-635,-1-1 1,-2-1 0,0 0 0,-21 26 0,18-29-1262,0-1 0,-2 0-1,0-1 1,-1-1 0,0-1-1,-2 0 1,-35 18 0,8-8-2101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7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565 66 1520,'60'-50'12235,"-31"34"-4404,-45 37-2708,-12 13-4121,-42 22-430,-148 89 0,114-89-5247,0-6-6066,29-22 2312,36-17 4351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1572,'-7'55'13487,"-20"19"-7714,13-43-4354,-67 136 64,115-241-6281,-23 46 2735,1 1-1,2 1 0,0 0 0,19-24 0,-25 41 1736,28-34-400,-34 41 812,0 0 0,0 0 0,0 0 0,1 0 0,-1 0 0,1 1 0,-1-1 0,1 1 0,-1-1 0,1 1 0,0 0 0,0 0 0,0 0 0,4 0 0,-5 1 86,0 0-1,-1 1 0,0-1 0,1 1 0,-1-1 0,1 1 0,-1 0 0,0 0 0,1-1 0,-1 1 0,0 0 0,0 0 0,1 0 0,-1 0 0,0 0 0,0 1 0,0-1 0,0 0 0,-1 0 0,1 1 0,0-1 0,-1 0 0,1 1 0,0-1 0,-1 1 0,0-1 1,1 1-1,-1-1 0,0 4 0,5 46 3252,-5-50-3347,-2 21 1318,0 1 1,-10 43-1,7-44-1189,0 0 0,-1 44-1,7-59-3145,11-32-7800,-9 17 7983,1-4-919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8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2388 15 988,'5'-2'1982,"0"-1"1,0 1-1,0 1 0,0-1 0,1 1 0,-1-1 1,0 2-1,12-2 0,-16 2-1686,0 1 1,0-1-1,1 0 0,-1 0 0,0 1 1,0-1-1,0 1 0,0-1 0,1 1 1,-1-1-1,0 1 0,0 0 0,0 0 1,0-1-1,0 1 0,-1 0 0,3 1 0,-2 0-213,0 1-1,0-1 0,0 0 0,0 0 0,-1 0 0,1 0 0,0 1 0,-1-1 0,0 0 0,1 1 0,-1-1 1,0 4-1,-1 6 39,-1-1 0,0 1 0,-1-1 0,0 1 0,-1-1 0,0 0 1,0 0-1,-1 0 0,-1-1 0,0 0 0,0 0 0,-1 0 0,-10 10 0,-16 17-164,-65 57-1,88-85 74,0 1-77,3-3-77,0 0 0,-1 0-1,0 0 1,0-1 0,0-1 0,-1 1 0,0-1 0,0-1 0,0 0 0,-12 4 0,20-8 77,0 0 1,0 0 0,0-1 0,0 1 0,0 0 0,0-1-1,0 1 1,0 0 0,0-1 0,0 1 0,0-1 0,1 1-1,-1-1 1,0 0 0,0 1 0,1-1 0,-1 0-1,0 0 1,1 1 0,-1-1 0,1 0 0,-1 0 0,1 0-1,-1 0 1,1 0 0,0 0 0,-1 1 0,1-1 0,0 0-1,0 0 1,-1-2 0,-6-42-123,5 32 104,2 10 70,0 0 0,0 0-1,-1 0 1,0 1 0,1-1-1,-1 0 1,0 0 0,-1 0 0,1 1-1,0-1 1,-1 1 0,1-1 0,-1 1-1,0 0 1,0-1 0,0 1-1,0 0 1,0 0 0,0 0 0,-1 0-1,1 1 1,-1-1 0,1 1-1,-1-1 1,0 1 0,1 0 0,-1 0-1,0 0 1,0 1 0,0-1 0,0 1-1,0-1 1,0 1 0,0 0-1,0 0 1,1 0 0,-1 0 0,0 1-1,0-1 1,0 1 0,0 0-1,0 0 1,1 0 0,-1 0 0,0 0-1,1 1 1,-1-1 0,1 1-1,-1 0 1,1-1 0,0 1 0,-1 0-1,1 0 1,0 1 0,1-1 0,-1 0-1,0 1 1,1-1 0,-1 1-1,1-1 1,0 1 0,-2 5 0,0-3 25,1 0 0,0 1 0,1-1 0,-1 1 0,1-1 0,0 1 1,0 0-1,0-1 0,1 1 0,0 0 0,0-1 0,1 1 0,1 9 1,-1-12-7,0 1 1,1-1-1,-1 0 1,1 0-1,0 0 1,-1-1-1,1 1 1,1 0-1,-1-1 1,0 1-1,0-1 1,1 1-1,0-1 1,-1 0 0,1 0-1,0 0 1,0-1-1,0 1 1,0-1-1,0 0 1,0 1-1,1-1 1,5 1-1,20 1 52,-24-3-72,0 1 1,1-1 0,-1 1 0,1 0 0,-1 0 0,0 1 0,0 0-1,0-1 1,0 2 0,6 2 0,-11-5-2,-1 1 15,0 0-1,0 0 1,0 0-1,0-1 1,0 1-1,0 0 1,0-1-1,0 1 1,0 0-1,0-1 1,-1 1-1,1-1 1,0 0-1,0 0 1,-1 1-1,1-1 1,0 0-1,0 0 1,-1 0-1,1 0 1,-2 0-1,-37 1 184,36-2-187,-24 3 152,1 0 1,-1 2-1,1 1 1,0 1 0,1 1-1,-33 14 1,-152 76 1664,136-59-1370,-26 9 18,-1-3-1,-129 34 1,176-63-205,-1-2 1,0-3-1,-1-3 0,0-2 1,0-2-1,-67-6 0,87-2-254,1-1-1,0-2 0,0-1 1,0-2-1,1-2 0,-44-22 1,49 21-16,2-2 0,0-2 1,1 0-1,1-2 1,0 0-1,2-2 1,-32-36-1,40 37-4,1 0 0,1-2 0,1 1 0,1-1 0,1-1 0,2 0 0,0-1 0,-7-30 0,16 54-57,0 1-1,0 0 1,0 0-1,-1-1 1,1 1 0,0 0-1,0-1 1,0 1-1,0 0 1,0-1 0,0 1-1,0 0 1,0-1-1,0 1 1,0 0-1,0-1 1,0 1 0,0 0-1,0-1 1,0 1-1,1 0 1,-1 0 0,0-1-1,0 1 1,0 0-1,0-1 1,1 1 0,-1 0-1,0 0 1,0-1-1,0 1 1,1 0 0,-1 0-1,1-1 1,11 5-4772,17 16-6094,-25-17 8752,9 3-4608,-8-3 5433,13 4-2424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8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2124,'158'-16'17947,"-52"10"-12796,-69 4-5342,34 3-5149,-22 0-6797,-22-1 8031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0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45 320,'-8'-20'17428,"7"18"-16352,0-1 0,-1 1 0,0 0-1,1-1 1,-1 1 0,0 0 0,0 0-1,0 0 1,-4-2 0,0 11 2082,-7 31-2642,-12 43-418,4 2-1,4 0 1,3 1 0,4 1 0,1 111 0,14-103-631,0 82-2044,-6-156 2272,0-1 0,-1 0 1,-2 1-1,0-1 0,0-1 1,-2 1-1,-8 19 0,10-31-620,1 0-1,-1 0 0,0 0 1,0 0-1,0-1 1,-8 8-1,5-7-927,1-1 0,-1 0 1,0-1-1,0 1 0,-1-1 0,1-1 1,-1 1-1,-11 2 0,0-1-1764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435 146 1004,'0'-3'684,"1"1"0,-1-1 1,1 1-1,-1 0 0,1-1 0,0 1 0,0 0 0,0-1 0,0 1 1,0 0-1,3-4 0,26-25 3719,35-15 614,-50 37-4031,41-19 1396,-56 32-2222,0 0 0,0 0 1,-1 0-1,1 0 0,-1 0 0,0 0 1,0 0-1,0 0 0,-4 7 0,-6 10-28,-2 0 1,0 0-1,-1-2 0,-1 0 0,-1 0 1,-1-1-1,0-1 0,-27 19 0,15-14-967,-1-1-1,-1-2 1,-1-1-1,-64 25 1,64-32-2910,0-2 1,-1-1 0,-57 5 0,53-10 264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0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1223 131 1800,'64'-131'22638,"-63"131"-22566,-1 0-1,1 0 1,-1 0-1,1 0 1,-1 0-1,0 0 1,1 0-1,-1 0 1,1 0-1,-1 0 1,1 0-1,-1 1 1,0-1-1,1 0 1,-1 0-1,1 0 1,-1 1-1,0-1 1,1 0-1,-1 0 1,0 1-1,1-1 1,-1 0-1,0 0 1,1 1-1,-1-1 1,0 0-1,0 1 1,1-1-1,-1 1 1,0-1-1,0 0 1,0 1-1,0-1 1,1 1-1,-1-1 1,0 1-1,0-1 1,0 1-1,9 18 724,0 12 19,-1 1 1,-2 0 0,-1 0 0,1 64-1,-3-41-265,10 83-487,4 90-72,-14-145 10,0 137 0,-4-172 0,-3 1 0,-15 72 0,16-101 0,-2-1 0,-1 1 0,0-1 0,-1-1 0,-1 1 0,-1-1 0,-1 0 0,0-1 0,-1 0 0,-1-1 0,0 0 0,-2-1 0,0-1 0,0 0 0,-1 0 0,-1-2 0,0 0 0,-1 0 0,-24 11 0,6-7 0,-1-1 0,-1-3 0,0 0 0,-1-3 0,0-1 0,-1-2 0,1-1 0,-44-1 0,34-5 0,1-1 0,-1-2 0,1-3 0,0-1 0,1-3 0,-57-20 0,68 18 0,0-2 0,2-1 0,-64-42 0,85 50 0,0-1 0,0 0 0,0-1 0,1-1 0,1 0 0,0 0 0,0-1 0,2 0 0,-1-1 0,1 0 0,1 0 0,-10-24 0,15 26-283,0 0 0,0 0-1,1 0 1,0 0 0,1 0 0,0 0 0,1 0-1,1 0 1,-1 0 0,2 0 0,-1 0 0,2 0-1,-1 1 1,1-1 0,1 1 0,0 0 0,0 1-1,10-13 1,13-17-2533,1 2 0,68-67-1,-62 68 1598,39-43-11607,-55 56 8774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6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19 2372,'0'-7'2840,"-4"1"1861,1 4-3001,-1-2-304,-1 4-220,-2 0-180,1 0-160,-6 2-139,1 0-105,-5 2-60,-5 3-56,-2-1-32,-2 0-28,-5 2-20,-2 0-20,-4 1-12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2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18 200,'9'-18'12134,"-6"27"-5911,-12 33-3945,4-30-2206,0-1 0,-1 0 1,0 0-1,-1 0 0,0-1 1,-1 0-1,0 0 0,-1-1 0,1 0 1,-2 0-1,1-1 0,-1 0 1,-1-1-1,1 0 0,-1-1 1,0 0-1,-1 0 0,0-1 1,1-1-1,-21 5 0,21-6-52,-45 9 48,54-11-61,0-1-1,0 0 1,0 1 0,0-1 0,0 0-1,0 0 1,0 0 0,0 0 0,0-1-1,0 1 1,0-1 0,0 1 0,0-1-1,0 0 1,0 1 0,0-1 0,1 0-1,-1 0 1,0 0 0,0-1 0,-2-1-1,3 0-4,1 1 0,-1-1-1,1 1 1,0-1-1,-1 1 1,1-1-1,0 1 1,0-1 0,1 1-1,-1 0 1,1-1-1,-1 1 1,1-1-1,0 1 1,-1 0 0,1-1-1,3-3 1,21-41-21,-24 45 19,31-49-1,-19 34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5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973 248 1612,'0'0'2240,"8"1"4945,25 5-672,-33-6-6351,1 1-1,-1-1 0,1 0 1,0 0-1,-1 0 0,1 0 1,-1 1-1,1-1 1,-1 0-1,1 0 0,-1 1 1,1-1-1,-1 0 0,1 1 1,-1-1-1,1 1 0,-1-1 1,0 0-1,1 1 1,-1-1-1,1 1 0,-1-1 1,0 1-1,0 0 0,1-1 1,-1 1-1,0-1 0,0 1 1,0-1-1,0 1 0,0 0 1,1-1-1,-1 1 1,-1 0-1,-13 22 1600,-36 17-1935,45-36 539,-5 2-356,1 0 1,-1 0-1,-1-1 0,1 0 0,-1 0 0,0-1 1,0-1-1,0 0 0,-20 3 0,27-6-8,1 0 0,-1 1 0,0-1 1,1-1-1,-1 1 0,1 0 0,-1-1 0,1 0 0,-1 0 0,1 0 0,0 0 0,-1 0 0,1-1 0,0 1 0,0-1 0,0 0 1,0 0-1,0 0 0,0-1 0,1 1 0,-1 0 0,1-1 0,-1 0 0,1 0 0,0 0 0,0 0 0,0 0 0,1 0 0,-1 0 1,1 0-1,0-1 0,0 1 0,0-1 0,0 1 0,-1-7 0,2 2-1,-1 0 1,1 0-1,1 0 0,-1 0 1,1 0-1,1 0 0,0 0 1,0 0-1,0 0 0,1 0 1,0 1-1,6-11 1,9-14 45,31-44 1,-23 39 37,10-15 700,-35 52-419,-18 27 1119,-92 87-528,63-69-932,-45 56 1,80-87-24,0 1 0,1 0 0,1 1 0,1 0 0,0 0 0,1 1 0,0 0-1,-6 28 1,9 21-69,5-59 59,-1 0 0,0 0 0,0-1-1,0 1 1,-1 0 0,0 0 0,0-1 0,-1 1 0,0-1 0,0 1-1,0-1 1,-1 0 0,0 0 0,0 0 0,-8 10 0,-2-2-126,0 0 0,-2 0 0,0-2 1,0 0-1,-1 0 0,-1-2 0,0 0 1,0-1-1,-1 0 0,-19 6 1,23-12 109,1 0 0,0 0 1,-1-1-1,1-1 1,-1 0-1,1-1 0,-1 0 1,0-1-1,1-1 1,-1 0-1,1-1 1,0 0-1,0-1 0,0-1 1,0 0-1,1 0 1,0-1-1,0-1 1,0 0-1,-18-16 0,28 21 29,0 0-1,0 0 1,0 0-1,0-1 0,0 1 1,0-1-1,1 1 1,-1-1-1,1 1 0,0-1 1,0 0-1,0 0 0,0 0 1,0 0-1,0 0 1,1 0-1,0 0 0,-1-4 1,2 2 2,0-1 1,0 0 0,0 1-1,0-1 1,1 1 0,0-1-1,0 1 1,0 0 0,4-6-1,7-9 19,1 0 0,1 0 0,28-27-1,-31 35-16,31-34 58,67-55-1,-93 87-80,2 0 1,0 1-1,0 1 1,1 1-1,1 1 1,-1 1-1,27-8 0,-40 15-329,-1 1-1,1 0 0,-1 0 0,1 1 0,-1 0 0,1 0 1,0 1-1,9 1 0,17 12-6515,-31-12 5789,0-1 1,0 1 0,-1-1-1,1 1 1,0 0 0,-1 0-1,1 0 1,-1 0 0,1 0-1,-1 0 1,0 0 0,1 3-1,4 11-2159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5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1988,'24'12'8641,"8"-8"-4529,35-11-2565,-35 2-670,-10 3-1157,-1-1 0,0 0 0,37-13 0,19-17-8586,-59 25 5928,1-1 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6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737 36 448,'2'-3'2480,"0"0"1,0-1-1,-1 1 1,1 0-1,-1-1 1,0 1-1,0-1 1,1-4-1,-5 10-2265,1 1-1,-1-1 1,1 1-1,0 0 1,0 0 0,0 0-1,0 0 1,1 0-1,-1 0 1,1 0 0,-2 5-1,-4 9 193,-4-2-239,0-1 1,-1 0-1,-1 0 1,0-1 0,-29 21-1,32-26-158,0-2 0,0 1 0,-1-2-1,0 1 1,0-1 0,0-1 0,0 0 0,-1-1 0,0 0-1,-13 2 1,20-5-21,-1-1-1,1 1 0,0-1 1,0 0-1,-1-1 0,1 1 1,0-1-1,0 0 1,0 0-1,0 0 0,1-1 1,-1 0-1,1 0 0,-1 0 1,1 0-1,0-1 1,0 1-1,0-1 0,1 0 1,-5-7-1,2 4 3,1 1-1,-1 0 1,-1 1-1,1 0 1,-1 0 0,-14-9-1,17 13 15,1 0 0,-1 0 0,0 1 0,0-1 0,0 1-1,0 0 1,0 0 0,0 0 0,0 0 0,0 1 0,0 0 0,0-1 0,0 1-1,0 1 1,1-1 0,-1 1 0,0-1 0,1 1 0,-1 0 0,1 0 0,0 1 0,0-1-1,-1 1 1,-2 3 0,-10 9 23,0 1 0,2 0 0,-15 20 0,22-26-25,-35 61 135,11-16-2311,6-24-3489,-10-3-8693,24-20 10751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31 536,'26'-28'16121,"-18"26"-10189,-16 19-4621,-27 33-249,-14 20-790,47-66-277,0 0 0,0 0 0,0 0-1,1 0 1,0 0 0,-1 1 0,1-1 0,1 0 0,-1 0 0,1 1-1,-1-1 1,1 1 0,1-1 0,-1 0 0,2 7 0,-2-9-31,1-1 1,0 1 0,0 0-1,-1-1 1,1 1 0,0-1-1,1 1 1,-1-1-1,0 1 1,0-1 0,1 0-1,-1 1 1,0-1 0,1 0-1,-1 0 1,1 0 0,0 0-1,-1 0 1,1-1 0,0 1-1,0 0 1,-1-1-1,1 1 1,0-1 0,0 0-1,0 0 1,0 0 0,-1 1-1,1-2 1,0 1 0,0 0-1,0 0 1,0-1 0,-1 1-1,1-1 1,0 1 0,3-2-1,11-3-299,-1-1 0,1 0 0,19-12 0,-14 7 190,-1 5 283,-16 8 243,-10 8 88,-3 0-345,0 0 0,-1-1 0,1-1 0,-2 1 0,0-2 0,-21 13 0,-5-6-4322,-2-8-5459,17-4 5641,-1 0 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7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0 452,'0'2'856,"6"29"9275,-2 1 5423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7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1263 206 676,'8'-19'4207,"2"0"0,20-31 0,-21 38-3071,1-1-1,0 1 1,0 1 0,23-19 0,-29 26-1067,1 0 0,0 0 0,0 0 0,1 1-1,-1 0 1,1 0 0,-1 1 0,1-1 0,0 1 0,0 0 0,0 1-1,0-1 1,1 1 0,-1 1 0,0-1 0,0 1 0,1 0-1,-1 0 1,0 1 0,0 0 0,1 0 0,-1 0 0,0 1 0,0 0-1,0 0 1,-1 0 0,1 1 0,0 0 0,-1 0 0,9 7 0,-10-7-44,0 0 1,1 1 0,-1-1 0,0 1 0,-1 0-1,1 0 1,-1 0 0,0 1 0,0-1 0,0 1-1,-1-1 1,1 1 0,-1 0 0,0 0 0,-1 0-1,1 1 1,-1-1 0,0 0 0,0 0 0,-1 1-1,1-1 1,-1 1 0,-1-1 0,1 0 0,-1 1-1,-2 9 1,1-7 1,-1 0 1,0-1-1,-1 1 0,0-1 0,0 0 1,-1 0-1,1 0 0,-1 0 0,-1-1 0,1 0 1,-1 0-1,-1-1 0,1 1 0,-1-1 1,1-1-1,-16 8 0,-2 0-35,0-2-1,0 0 1,-1-2 0,0-1 0,-1-1-1,-50 5 1,64-10 4,-1 0-1,1-1 1,-1-1 0,1 0-1,-1 0 1,1-2 0,-1 1-1,1-2 1,0 1 0,0-2-1,1 1 1,-1-2-1,1 0 1,0 0 0,0-1-1,-14-12 1,8-1 30,9 13 24,6 31-17,1-18-23,0 0-1,0 0 1,-1 0 0,1-1 0,-1 1 0,-1 0-1,1-1 1,-1 1 0,0-1 0,0 0 0,0 1-1,-1-2 1,0 1 0,0 0 0,0-1 0,0 0-1,-9 6 1,-2 2 27,0-1-1,-1 0 1,-1-1-1,-22 10 1,-3-4 83,0-1 1,0-2-1,-1-2 0,-1-2 0,-88 7 1,40-13 163,-170-14 0,122-12-227,96 15-160,33 7-355,35 8-12920,-10-2 7196,-6-2 3022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7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1724,'44'46'10873,"8"-10"-4244,-37-27-5838,1-2-1,0 0 1,1-1 0,-1-1 0,26 5-1,-22-6-820,0-2-1,1 0 0,0-1 1,-1-2-1,1 0 0,-1 0 1,1-2-1,-1-1 0,0-1 1,32-11-1,-46 14 8,0-1 0,-1 0-1,1 0 1,0 0 0,-1-1 0,0 0 0,1 0 0,-2 0 0,1 0 0,8-11-1,-12 13-117,0 0-1,0 1 1,0-1-1,0 0 1,0 0-1,-1 0 1,1 0-1,-1 1 1,1-1-1,-1 0 1,0 0-1,0 0 1,0 0-1,0 0 1,0 0-1,0 0 1,0 0-1,-1 0 1,1 0-1,-1 0 1,1 0-1,-1 0 1,0 0-1,0 1 1,0-1-1,0 0 1,0 1-1,0-1 1,0 0-1,-1 1 1,1-1-1,-1 1 1,1 0-1,-1-1 1,1 1-1,-1 0 1,0 0-1,1 0 1,-3-1-1,-6-3-1330,-1 1 0,1 0 1,-1 0-1,0 1 0,1 0 0,-1 1 0,-1 0 0,-16 0 0,-4 0-1539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8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2336,'-1'15'17893,"28"-9"-12508,32-6-4154,-17-2-829,29-3-738,-29-9-3333,-42 14 3456,1 0-1,-1 0 0,1-1 1,-1 1-1,1 0 1,-1 0-1,1-1 0,-1 1 1,1 0-1,-1-1 1,0 1-1,1-1 1,-1 1-1,1 0 0,-1-1 1,0 1-1,1-1 1,-1 1-1,0-1 1,0 1-1,1-1 0,-1 0 1,0 1-1,0-1 1,0 1-1,0-1 0,0 1 1,0-1-1,0 1 1,0-1-1,0 0 1,0 1-1,0-1 0,0 1 1,0-1-1,0 1 1,0-1-1,0 0 0,-1 1 1,1-1-1,0 1 1,-1-1-1,-18-16-8284,6 9 4586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8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91 1504,'9'-32'7833,"12"-26"10051,-68 320-15112,2-15-2414,42-206-688,-7 47-390,-4-49-2328,13-35 2320,-1-1-1,0 0 0,0 0 0,0 0 1,0-1-1,-1 1 0,1-1 0,-5 4 0,-39 11-13925,30-13 11034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9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518 345 1372,'4'-7'1517,"0"0"0,0 0 0,1 0 0,0 1-1,0-1 1,1 1 0,0 1 0,9-8 0,-6 6-994,-1 0 1,2 1-1,-1 0 0,1 1 1,-1 0-1,2 1 1,-1 0-1,0 0 0,1 1 1,12-2-1,-23 5-518,1 0 1,0-1-1,0 1 0,-1 0 0,1 0 0,0 0 1,0 0-1,0 0 0,-1 0 0,1 0 1,0 0-1,0 0 0,0 1 0,-1-1 0,1 0 1,0 0-1,0 1 0,-1-1 0,1 1 0,0-1 1,-1 0-1,1 1 0,0-1 0,-1 1 1,1 0-1,-1-1 0,1 1 0,-1-1 0,1 1 1,-1 0-1,1-1 0,0 3 0,-1-1 6,0 0-1,0 0 1,0 0-1,0 1 1,0-1 0,0 0-1,0 0 1,-1 0-1,1 0 1,-1 1-1,-1 3 1,-2 2 18,1 0 0,-2-1 0,1 1 0,-1-1 0,-7 10 1,-1-5 7,0-1 1,0-1-1,-1 0 1,0 0-1,-1-2 1,-22 11-1,29-16-40,0 1-1,0-1 1,0-1-1,-1 0 1,1 0-1,-1 0 1,1-1-1,-1-1 1,0 1-1,1-1 1,-1-1-1,0 0 1,1 0-1,-13-3 1,17 2-31,0 0 1,0 0 0,1 0 0,-1 0 0,1 0 0,-1-1-1,1 0 1,0 1 0,0-1 0,0 0 0,1-1 0,-1 1-1,1 0 1,-1-1 0,1 1 0,0-1 0,1 0 0,-1 0-1,0 0 1,1 0 0,0 0 0,-1-4 0,-4-11-326,5 18 359,1 1 0,0-1 0,-1 1-1,1 0 1,-1-1 0,1 1 0,-1 0 0,1 0-1,-1-1 1,1 1 0,-1 0 0,1 0 0,-1 0-1,1 0 1,-1-1 0,1 1 0,-1 0 0,0 0-1,1 0 1,-1 0 0,1 0 0,-1 0 0,1 1 0,-1-1-1,1 0 1,-1 0 0,1 0 0,-1 0 0,1 1-1,-1-1 1,1 0 0,-1 1 0,0-1 0,-19 11 21,19-10-22,-38 23 8,-64 35 19,93-54-19,0 0 0,-1-1 0,1 0 0,-1-1 0,0-1-1,0 0 1,-1 0 0,-11 0 0,21-2 14,-1 1 0,1-1-1,-1 0 1,1-1 0,-1 1 0,1 0 0,-1-1 0,1 1 0,-1-1 0,1 0-1,0 0 1,-1 0 0,1 0 0,0 0 0,0 0 0,0-1 0,0 1 0,0-1-1,0 0 1,0 1 0,0-1 0,0 0 0,-1-3 0,1 2 53,1-1 0,0 1 0,0-1 0,0 1 0,1-1 0,-1 0 0,1 0 0,-1 1 0,1-1 0,1 0 0,-1 1 0,0-1 1,3-7-1,2-9 282,2 1 1,0 0 0,1 0 0,15-24 0,-17 33-271,30-54 85,38-96-1,-71 157-1332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9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33 1204,'91'-33'21569,"-91"33"-21554,0 0 1,0 0 0,0 1 0,-1-1-1,1 0 1,0 0 0,0 0 0,0 0-1,0 0 1,0 0 0,0 0-1,0 0 1,0 1 0,0-1 0,0 0-1,0 0 1,0 0 0,0 0-1,0 0 1,1 0 0,-1 0 0,0 0-1,0 1 1,0-1 0,0 0-1,0 0 1,0 0 0,0 0 0,0 0-1,0 0 1,0 0 0,0 0 0,0 0-1,0 0 1,0 0 0,1 0-1,-1 0 1,0 1 0,0-1 0,0 0-1,0 0 1,0 0 0,0 0-1,0 0 1,0 0 0,0 0 0,1 0-1,-1 0 1,0 0 0,0 0-1,0 0 1,0 0 0,0 0 0,0 0-1,0 0 1,0 0 0,1 0 0,-1-1-1,0 1 1,0 0 0,0 0-1,0 0 1,0 0 0,0 0 0,0 0-1,0 0 1,0 0 0,0 0-1,-7 10-624,-16 10-3270,-42 11-9454,43-19 9649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19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469 97 2404,'47'-32'11789,"22"-15"-9388,-64 44-2411,0 1 0,1 0 0,-1 0 0,1 0 0,-1 0 1,1 1-1,0 0 0,-1 0 0,1 0 0,0 1 0,9 0 1,-13 0 16,0 0 1,0 0 0,0 0 0,0 0 0,0 1-1,0-1 1,-1 1 0,1-1 0,0 1 0,0 0-1,-1 0 1,1-1 0,0 1 0,-1 0 0,1 0 0,-1 1-1,1-1 1,-1 0 0,1 1 0,-1-1 0,0 0-1,0 1 1,0-1 0,0 1 0,0 0 0,0-1-1,0 1 1,0 0 0,-1 0 0,1 0 0,-1-1 0,1 1-1,-1 0 1,0 0 0,1 0 0,-1 0 0,0 0-1,-1 0 1,1 0 0,0-1 0,0 1 0,-1 0 0,1 0-1,-1 0 1,1 0 0,-1-1 0,0 1 0,-1 2-1,-2 4 22,1-1-1,-1 1 0,0-1 0,-1 0 0,0 0 0,0-1 1,0 0-1,-1 0 0,0 0 0,-8 6 0,5-6-31,0-1 1,0 0-1,-1 0 0,1-1 0,-1-1 0,0 1 1,0-2-1,-1 1 0,1-1 0,-18 0 0,-1-2-220,0-1 0,-42-7 0,48 4 60,0 1 1,0 1 0,0 1 0,0 1-1,-32 4 1,48-2 254,0 0 0,0 0 0,1 1 0,-1 0 0,1 1 1,-1-1-1,1 1 0,0 0 0,1 1 0,-1-1 0,1 1 0,0 0 0,0 1 0,0-1 0,1 1 0,0 0 0,0 0 1,0 0-1,-5 13 0,-3 12 711,0 0 0,2 0 0,-7 34 1,13-50-692,-24 90-1250,21-82-3625,-1 0-4287,6-18 5712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0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3164,'6'-4'2338,"26"-17"7991,-32 20-10209,1 1 0,-1-1 0,1 1 0,-1 0 0,1-1 0,-1 1 0,1 0 0,-1-1 0,1 1 0,0 0 0,-1 0 0,1 0 0,-1 0 0,1-1 0,0 1 0,-1 0 0,1 0 0,0 0 0,-1 0 0,1 0 0,-1 0 0,1 1 0,0-1 0,-1 0 0,1 0 0,-1 0 0,1 1 0,0-1 0,-1 0 0,1 1 0,-1-1 0,1 0 0,-1 1 0,1-1 0,-1 0 0,1 1 0,-1-1 0,0 1 0,1-1 0,-1 1 0,0-1 0,1 1 0,-1 0 0,1 0 0,-2 0-633,1 0-1,0-1 1,-1 1-1,1 0 1,0 0-1,-1 0 1,1-1-1,-1 1 1,0 0-1,1-1 1,-1 1-1,1 0 1,-1-1-1,0 1 1,1-1-1,-1 1 1,0-1-1,0 1 1,0-1 0,1 0-1,-1 1 1,0-1-1,0 0 1,0 0-1,0 0 1,0 1-1,1-1 1,-1 0-1,-2 0 1,-1 1-94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0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81 1824,'12'-5'23080,"0"-3"-17171,2-2-5817,8-6-3576,-8 8 5494,-7 5-1980,68-22-25,-72 23 15,1 1-1,0 0 1,0 1-1,0-1 0,0 1 1,0 0-1,1 0 1,-1 0-1,0 0 0,0 1 1,0-1-1,0 1 0,0 0 1,-1 0-1,1 1 1,6 2-1,-9-3 18,0 1-1,0-1 1,0 0-1,0 1 1,0-1 0,0 0-1,0 1 1,-1-1-1,1 1 1,0 0-1,-1-1 1,1 1 0,-1-1-1,0 1 1,0 0-1,0-1 1,1 1-1,-1 0 1,-1-1 0,1 1-1,0 0 1,0-1-1,-1 1 1,1 0-1,-1-1 1,1 1 0,-1-1-1,0 1 1,1-1-1,-1 1 1,-1 1 0,-32 48 522,32-48-523,-46 58 130,-2-2 1,-68 60 0,90-95-994,-1-1 0,-44 27 0,53-39-671,-1 0 0,0-1 0,0-1-1,-39 10 1,37-14-2225,0-1 0,-1-1 1,-40 0-1,31-3-212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1048,'0'0'3502,"29"9"12443,-29-9-15801,3-3 2104,-7 6-1921,2 1-230,1 0 1,0 0-1,-1 0 0,2 0 0,-1 0 0,0 1 0,1-1 1,0 4-1,-2 10 144,-15 44 610,-41 99 0,-1 0-253,51-135-511,-28 88 223,6 1-1,-20 140 1,51-225-339,2-30-323,0-17-483,2-14-4425,1 1 0,19-55 0,-12 39-1339,-10 24 3476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13 392,'-1'-1'179,"1"1"1,0 0-1,0 0 1,-1 0-1,1-1 0,0 1 1,-1 0-1,1 0 1,0 0-1,0 0 0,-1-1 1,1 1-1,0 0 0,-1 0 1,1 0-1,0 0 1,-1 0-1,1 0 0,0 0 1,-1 0-1,1 0 1,-1 0-1,1 0 0,0 0 1,-1 0-1,1 0 1,0 0-1,-1 1 0,1-1 1,0 0-1,0 0 1,-1 0-1,1 0 0,0 1 1,-1-1-1,1 0 0,0 0 1,0 1-1,-1-1 1,1 0-1,0 0 0,0 1 1,0-1-1,0 0 1,-1 1-1,1-1 0,0 0 1,0 1-1,0-1 1,0 0-1,0 1 0,0 0 1,0-2-119,0 1 1,0 0 0,0 0 0,0 0 0,1 0 0,-1-1-1,0 1 1,0 0 0,0 0 0,0 0 0,1 0-1,-1 0 1,0 0 0,0 0 0,0 0 0,1 0 0,-1-1-1,0 1 1,0 0 0,0 0 0,1 0 0,-1 0 0,0 0-1,0 0 1,1 0 0,-1 1 0,0-1 0,0 0-1,0 0 1,1 0 0,-1 0 0,0 0 0,0 0 0,0 0-1,1 0 1,-1 0 0,0 1 0,0-1 0,0 0-1,0 0 1,1 0 0,-1 0 0,0 0 0,0 1 0,0-1-1,0 0 1,0 0 0,0 0 0,0 1 0,0-1-1,1 0 1,-1 0 0,0 0 0,0 1 0,0-1 0,0 0-1,0 0 1,0 1 0,0-1 0,0 0 0,0 0 20,46-6 1787,-33-2 164,-1 2 1078,-12 6-3052,1 1 0,-1 0 0,1 0 1,-1-1-1,1 1 0,-1 0 0,1 0 1,-1 0-1,0 0 0,0 0 0,1-1 1,-1 1-1,0 0 0,0 0 1,0 0-1,0 0 0,0 0 0,0 0 1,0 0-1,0 0 0,-1 1 0,-3 67 429,-4 0 0,-3 0 1,-30 105-1,5-21 98,-13 94-314,47-231-411,-6 20 466,3-27-843,0-14-1095,3-3-147,0 0-1,0-1 1,0 1 0,1 0-1,1-1 1,-1 1-1,2-13 1,-1 1-2426,0 6 1082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1116 97 1096,'1'-10'18638,"0"20"-18193,0-3 374,0 1 0,0-1-1,-1 1 1,0-1 0,-2 12 0,1-15-641,1 0 0,-2 0 0,1 0 0,0 0 0,-1 0 0,0 0 0,0 0 0,-4 6 0,2-5-156,-1-1 0,0 0 0,1 0 0,-1 0 1,0 0-1,-1-1 0,1 1 0,-1-1 0,1-1 1,-1 1-1,0-1 0,0 0 0,-13 2 0,-5 2-15,-1-2 0,0-1 0,-33 1 0,49-4-9,0 0 0,0 0 0,0-1 0,0-1 0,0 1 0,0-1 0,1-1 0,-1 1 0,0-2 0,1 1 0,0-1 0,-12-7 0,18 9-2,1 1 0,-1-1 0,1 1 0,0-1 0,0 1 0,-1-1 1,1 0-1,0 1 0,0-1 0,1 0 0,-1 0 0,0 0 0,1 0 0,-1 0 0,1 0 0,-1 0 1,1 0-1,0 0 0,0 0 0,0 0 0,0 0 0,0 0 0,0 0 0,1 0 0,-1 0 0,1 0 1,-1 0-1,1 1 0,0-1 0,0 0 0,0 0 0,0 0 0,0 1 0,1-3 0,7-8-14,-1 0 0,2 0 0,17-17 0,-13 14 6,68-61-45,-80 71 114,-13 11-23,-16 10-2,-129 103 40,136-101-62,0 2 1,1 0 0,0 1-1,2 1 1,-15 25-1,27-39-7,0 1 0,1 1 0,0-1 0,1 0 0,0 1 0,1 0 0,0 0 0,0 0 0,1 0 0,0 0 0,1 13 0,2 5-15,2 0 0,12 46-1,-11-55-6,-4-14 19,0 0 1,0 0-1,0 1 1,-1-1-1,0 0 1,1 1-1,-2-1 1,1 0-1,-1 0 0,0 1 1,0-1-1,0 0 1,-1 0-1,0 0 1,0 0-1,0 0 1,0-1-1,-4 6 1,0-3 0,1-1 0,-1 0 0,0 0 0,0-1 0,-1 0 0,0 0 0,0 0 0,0-1 0,0 0 0,-16 6 0,-2 0-5,-1 0 0,0-2 0,-1-1 0,1-1 0,-1-1 0,-1-1 0,1-2 0,0-1 0,-1-1 0,1-1 0,-1-1 0,1-2 0,-32-8 0,56 12 7,-1-1 0,1 0 0,-1 0 0,1 0 0,-1-1-1,1 1 1,0-1 0,0 0 0,0 0 0,0 0 0,0 0-1,0-1 1,1 1 0,-1-1 0,1 1 0,-1-1 0,1 0-1,0 0 1,0 0 0,-3-7 0,4 6 2,1-1 0,-1 1 0,1-1-1,0 1 1,0 0 0,0-1 0,0 1 0,1-1 0,0 1-1,0 0 1,0-1 0,1 1 0,-1 0 0,1 0 0,0 0 0,3-5-1,14-26 42,2 1 0,1 1 0,1 1 0,2 1 0,1 1 0,2 1 0,0 1 0,2 2 0,1 1 0,52-31 0,-75 51-58,1 1 1,0 0-1,0 0 0,0 1 1,0 0-1,11-2 1,17 6-2095,-33 0 1323,0 0 0,-1 0 1,1 0-1,-1 1 0,1-1 0,-1 1 0,0 0 0,5 3 0,-7-3-48,1 0 1,-1 0-1,0 1 0,1-1 1,-1 0-1,0 0 1,-1 1-1,1-1 0,0 0 1,-1 1-1,1-1 0,-1 1 1,0-1-1,0 1 0,0-1 1,0 5-1,0-6 692,0 15-3370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1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0 171 1092,'1'4'864,"1"0"1,-1-1-1,1 1 0,-1-1 1,1 1-1,1-1 1,-1 0-1,0 0 0,1 0 1,-1 0-1,1 0 0,0-1 1,0 1-1,4 2 0,-2-2-137,0 0-1,0-1 1,0 0-1,1 0 1,-1 0-1,1-1 1,-1 1-1,12 0 1,6-2 20,0 0 1,-1-2-1,46-8 1,-33 5-532,-22 3-474,1-1 0,-1 0 0,0 0 0,0-1 1,0-1-1,-1 0 0,1-1 0,-1 0 1,-1-1-1,1 0 0,12-11 0,-12 7-1736,-1-1-1,0 0 1,0 0-1,-1-1 0,12-22 1,-5 7-1544,1-3 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2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1089 0 420,'-11'3'13009,"-21"3"-9139,6-2-2495,-272 65 1921,0 8-6843,87-22-4359,70-18 1125,70-14 3505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2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0 600,'0'23'10562,"-3"3"-3707,-11 26-812,13-50-6015,0 1 0,0-1 1,0 0-1,0 0 1,-1 0-1,1 1 1,0-1-1,-1 0 0,0-1 1,1 1-1,-1 0 1,0 0-1,0-1 1,0 1-1,0-1 1,0 0-1,0 0 0,-1 1 1,1-1-1,0 0 1,-1-1-1,1 1 1,0 0-1,-1-1 0,1 0 1,-1 1-1,1-1 1,-1 0-1,1 0 1,-1 0-1,1-1 1,-1 1-1,1 0 0,-1-1 1,1 0-1,0 1 1,-1-1-1,1 0 1,-5-3-1,-35-18-71,33 16 47,-1 1-1,1 0 0,-1 1 1,0 0-1,0 0 1,-13-2-1,19 6-2,0 0 1,0 0-1,0 0 0,0 0 1,0 0-1,0 1 0,1 0 1,-1 0-1,0 0 0,0 0 0,1 1 1,-1-1-1,1 1 0,-1 0 1,1 0-1,-1 0 0,1 1 1,0-1-1,0 1 0,1 0 1,-5 4-1,1 0-6,0 0-1,0 1 1,1 0-1,0 0 1,0 0-1,1 1 1,0-1 0,1 1-1,0 0 1,-3 12-1,1 6 89,1 1-1,0 32 0,4-36-1295,-2 0-1,-1 1 0,-9 34 1,11-55-77,-1 0 0,0 0 0,0 0-1,0 0 1,-1 0 0,0-1 0,1 1 0,-7 5 0,0 1-3561</inkml:trace>
  <inkml:trace contextRef="#ctx0" brushRef="#br0" timeOffset="1">109 611 1160,'7'6'2547,"0"-1"0,-1 1 0,1 0 0,-1 0 0,0 1 0,-1 0 0,1 0 0,5 11 0,-11-18-2565,0 0 1,0 0-1,0 1 1,0-1-1,0 0 1,0 0-1,0 1 1,0-1-1,0 0 0,0 0 1,0 0-1,0 1 1,0-1-1,0 0 1,0 0-1,0 1 1,0-1-1,0 0 1,0 0-1,0 0 1,0 1-1,0-1 0,0 0 1,-1 0-1,1 0 1,0 0-1,0 1 1,0-1-1,0 0 1,-1 0-1,1 0 1,0 0-1,0 0 1,0 1-1,0-1 0,-1 0 1,1 0-1,0 0 1,0 0-1,-1 0 1,1 0-1,0 0 1,-16 1-1718,-12-7-3407,-17-5-4886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3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590 322 2824,'1'0'523,"0"0"-1,0 0 0,0 0 1,0 1-1,0-1 1,0 0-1,0 0 0,0 1 1,0-1-1,0 1 1,0-1-1,0 0 0,-1 1 1,1 0-1,0-1 0,0 1 1,-1-1-1,1 1 1,0 0-1,-1 0 0,1-1 1,-1 1-1,1 0 1,-1 0-1,2 1 0,4 32 6413,-7-24-6015,1 0 0,-1 0 0,-1 1 0,-4 14 0,0-9-690,-1 0 0,-1 0 0,-1 0 0,0-1 0,-1-1-1,-1 0 1,0 0 0,-16 14 0,11-11-250,-1-2 0,-1 0-1,-1-1 1,0-1 0,-37 20 0,45-28-345,0-1 1,0 0-1,0 0 0,0-1 1,-1-1-1,1 0 1,-1 0-1,1-1 0,-1-1 1,0 0-1,-17-2 1,24 1-96,0 0 1,0 0 0,0-1-1,1 1 1,-1-1 0,1 0-1,-1 0 1,1-1-1,0 1 1,0-1 0,0 0-1,0 0 1,0 0 0,1-1-1,-1 1 1,1-1 0,0 0-1,0 0 1,0 0 0,1 0-1,-1 0 1,1-1 0,0 1-1,0-1 1,1 0-1,-1 1 1,1-1 0,0 0-1,0-8 1,0-3-300,0-1 0,2 1 0,0-1 0,0 1 0,2 0 0,8-32 0,42-98 669,-21 63 38,-12 21 726,16-45 3097,-30 94-1137,0 1 0,1-1-1,10-12 1,-17 24-2572,0 1-1,0 0 1,0 0-1,0 0 1,0-1 0,0 1-1,0 0 1,1 0 0,-1 0-1,0 0 1,0 0-1,0-1 1,0 1 0,0 0-1,1 0 1,-1 0 0,0 0-1,0 0 1,0 0-1,0 0 1,1 0 0,-1-1-1,0 1 1,0 0-1,0 0 1,0 0 0,1 0-1,-1 0 1,0 0 0,0 0-1,0 0 1,1 0-1,-1 0 1,0 0 0,0 0-1,0 0 1,1 1 0,-1-1-1,0 0 1,0 0-1,0 0 1,0 0 0,1 0-1,-1 0 1,0 0 0,0 0-1,0 1 1,0-1-1,5 13 1242,-2 15-315,-10 14-819,-1 0 0,-3-1-1,-2 0 1,-1-1 0,-2 0 0,-24 42 0,29-60-593,-2 5-599,-2 0 1,-28 39 0,36-57-191,0-2 0,0 1 1,-1-1-1,-12 10 0,14-13-554,-1 0-1,0 0 0,0 0 1,0-1-1,0 0 0,-15 3 1,6-1-1551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3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1713 0 352,'-5'5'9656,"-1"3"-3681,-5 5-1742,0 3-3652,-16 20-117,17-24-308,-3 3-62,0 1 0,-15 25 1,26-37-97,0-1 1,0 0-1,1 1 1,-1-1-1,1 1 1,-1-1-1,1 1 1,0 0-1,1 0 1,-1-1-1,0 1 1,1 0-1,0 0 1,0 0-1,0 0 1,1 0-1,-1-1 1,1 1-1,2 7 1,-1-8-2,0 0 1,1 0-1,-1-1 0,1 1 1,0-1-1,-1 1 1,1-1-1,0 0 0,0 0 1,1 0-1,-1 0 0,0-1 1,1 1-1,-1-1 0,1 0 1,-1 0-1,1 0 1,-1 0-1,1-1 0,5 1 1,-4-1-8,-1 1 0,0 0-1,1 0 1,-1 0 0,0 0 0,0 1 0,0-1 0,0 1 0,0 0 0,0 0 0,0 1 0,5 4 0,-8-6 8,0 1 1,0-1-1,-1 0 1,1 1-1,-1-1 1,1 1-1,-1-1 1,1 1-1,-1-1 0,0 1 1,0-1-1,0 1 1,0-1-1,0 1 1,0-1-1,0 1 1,0-1-1,-1 1 1,1-1-1,-1 1 0,1-1 1,-1 1-1,1-1 1,-1 0-1,0 1 1,0-1-1,1 0 1,-1 1-1,0-1 1,0 0-1,-1 0 0,1 0 1,0 0-1,0 0 1,0 0-1,-2 1 1,-5 4 5,0 0 0,0 0 0,0-1 1,-11 5-1,6-4 2,0 0 0,-1-1 0,0 0 0,0-1 0,0-1 0,0 0 0,0-1 0,-26 1 0,33-4-6,0 1 1,1-1-1,-1 0 0,0 0 0,0-1 0,1 0 1,-1 0-1,1 0 0,-1-1 0,1 0 0,0-1 0,0 1 1,0-1-1,1 0 0,-1 0 0,1-1 0,0 0 0,0 0 1,1 0-1,-6-8 0,6 7-2,-15-15 67,18 21-62,-1 0 1,1 0 0,0 0 0,-1 0-1,1 0 1,0 0 0,-1 0 0,1 0 0,0 0-1,-1 1 1,1-1 0,0 1 0,0-1 0,0 1-1,-1-1 1,1 1 0,0 0 0,0 0-1,0-1 1,-2 3 0,-179 116 1559,150-101-1015,0-2-1,-1-2 0,-1-1 0,-37 10 0,24-12-137,0-2 0,0-2 0,0-2-1,-1-3 1,0-1 0,-94-11 0,108 5-348,-1-2-1,2-1 1,-1-2 0,1-1 0,0-1-1,1-2 1,1-1 0,0-2 0,1 0 0,-36-30-1,55 38-55,1-1 0,-1-1-1,2 0 1,-1 0 0,2-1-1,-14-23 1,17 27 19,1 0 0,0 0 0,1-1 0,0 1-1,1-1 1,-1 0 0,2 0 0,-1 0 0,1 0 0,0 0-1,1 0 1,1-11 0,-1 19-27,0 0-1,0 0 1,1-1 0,-1 1-1,0 0 1,0 0-1,1 0 1,-1 0 0,1 0-1,-1 0 1,1 0-1,-1 0 1,1 0 0,0 1-1,-1-1 1,1 0-1,0 0 1,0 0 0,0 1-1,0-1 1,-1 0 0,1 1-1,0-1 1,0 1-1,0-1 1,2 0 0,-1 1 40,1 0 1,-1-1-1,1 1 1,-1 0 0,1 0-1,0 0 1,-1 1 0,1-1-1,-1 1 1,5 1 0,29 13-1547,-10-1-4354,-25-13 5274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3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1652,'25'-4'3364,"-2"0"241,2 2-461,0 0-564,-4-2-487,2 4-441,-1-2-440,-1 2-384,-5 2-356,2-2-392,-4 4-428,-3-2-604,1-2-600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5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897 27 2804,'6'-26'23423,"4"40"-23200,1 7 63,0 1 0,-1 0 0,-1 0 0,-1 1 0,-1 0 0,-1 1-1,5 43 1,-11-61-280,-1 0-1,0 0 1,0 0 0,0 0-1,0 0 1,-1 0-1,0 0 1,0 0 0,-1 0-1,1-1 1,-1 0-1,-1 1 1,1-1 0,-1 0-1,0 0 1,0-1-1,0 1 1,-1-1 0,1 0-1,-8 5 1,-12 9-183,-1-2-1,-51 26 1,58-33-51,12-7 134,-27 16-1140,-41 13 0,65-27 731,0-1 1,0-1-1,0 1 1,0-2 0,0 1-1,-1-1 1,1-1-1,0 1 1,-1-2-1,-12-1 1,18 1 271,1 0 1,-1 0-1,1 0 1,0 0-1,-1 0 0,1-1 1,0 0-1,0 0 1,0 0-1,0 0 1,0 0-1,1 0 0,-1-1 1,1 1-1,-1-1 1,1 0-1,0 1 0,-3-7 1,3 4 113,0-1-1,0 1 1,0-1 0,1 0 0,0 1-1,0-1 1,0 0 0,1 0-1,0 0 1,1-9 0,0 1 252,2-1 1,0 0-1,1 1 1,0 0 0,1-1-1,1 2 1,0-1-1,9-14 1,-13 24 152,1 1 1,-1 0 0,1 0 0,-1 0-1,1 0 1,0 0 0,0 0 0,0 1-1,0 0 1,1-1 0,-1 1 0,1 0-1,-1 1 1,1-1 0,4-1 0,-7 3-170,0 0 1,0 0-1,0 0 1,0 0 0,0 0-1,0 0 1,0 0 0,0 0-1,0 0 1,-1 0-1,1 0 1,0 1 0,0-1-1,0 0 1,0 1-1,0-1 1,-1 1 0,1-1-1,0 1 1,0-1 0,-1 1-1,1-1 1,0 1-1,0 1 1,1 0-26,-1 0 0,0 1 0,0-1-1,-1 0 1,1 1 0,0-1 0,-1 0 0,0 1 0,1-1 0,-1 1-1,0-1 1,0 1 0,-1 4 0,-1 10 81,-2 1 0,0-1 0,0 0 0,-2 0 0,0-1 0,-1 0 0,-1 0 0,0 0 0,-1-1 0,-1 0 0,-16 20-1,-14 11-118,-88 79 0,106-105-243,-1-2 0,0 0-1,-52 29 1,62-41-700,0 0-1,0-1 1,-1-1-1,-14 4 1,17-6-831,1-1 1,0 0 0,-1 0-1,1-1 1,-1 0 0,-13-3-1,5 1-1918,-1 0 106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5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313 328 224,'21'-12'7241,"1"4"4054,-23 17-7413,-12 11-2768,5-15-988,1 1 1,-1-1-1,-1-1 0,1 1 0,-1-1 0,0-1 1,0 0-1,-18 4 0,10-3-114,0-1 0,-1-1 0,1-1 0,-18 0 0,27-2 5,0 1 1,0-1 0,0-1 0,1 1-1,-1-1 1,0-1 0,1 1 0,0-1-1,0 0 1,-1-1 0,2 0 0,-1 0 0,-6-6-1,10 8 30,0-1 0,0 0 0,0-1 0,1 1 0,-1 0 0,1-1 0,0 1 0,0-1 0,0 0 0,0 0 0,1 0 0,0 0 0,0 0 0,0 0 0,0 0 0,0 0 0,1 0 0,0 0 0,0 0 0,0 0 0,0-1 0,1 1 0,-1 0 0,1 0 0,0 0 0,2-4 0,8-29-10,2 1 1,1 1-1,1 0 0,33-52 1,-37 74-1282,-10 20-3836,-14 26-4722,-8 6 2768,8-13 3762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5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1 672,'6'19'3884,"10"10"5880,-14-28-9159,-1 1 0,0-1 0,1 1 0,-1-1 0,1 0-1,0 0 1,-1 1 0,1-1 0,0 0 0,0-1 0,0 1 0,-1 0 0,4 0-1,15-3 619,-20-1-2086,0 1 0,-1-1 0,1 1 1,0-1-1,-1 1 0,0 0 0,0-1 0,1 1 0,-1 0 1,-1-1-1,1 1 0,0 0 0,0 0 0,-1 0 0,-2-3 1,-7-3-2684,0 2 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69 152,'1'-3'329,"1"0"1,0 0-1,0 1 0,0-1 1,1 0-1,-1 1 1,1-1-1,-1 1 0,1 0 1,0 0-1,0 0 0,-1 0 1,2 1-1,-1-1 0,0 1 1,0-1-1,4 0 0,64-16-221,-53 14 379,-14 3-411,1-1 1,-1 1 0,1 0 0,-1 1-1,1-1 1,-1 1 0,1 0 0,-1 0 0,1 0-1,-1 1 1,1-1 0,-1 1 0,1 0-1,-1 0 1,1 1 0,-1 0 0,0-1 0,0 1-1,0 0 1,0 1 0,0-1 0,0 1-1,-1 0 1,1 0 0,-1 0 0,0 0 0,0 1-1,0-1 1,0 1 0,-1 0 0,1 0-1,2 7 1,7 10 305,1-1-152,-1 1 0,-1 0 0,-1 1 0,-1 1 0,-1-1 0,9 43 0,-17-61-132,0-1 0,-1 1 0,1-1 0,-1 1 0,0-1 0,0 1 0,0-1 0,0 1 0,0-1 0,-1 0 0,0 0-1,1 0 1,-1 0 0,0 0 0,-1 0 0,1 0 0,0 0 0,-1-1 0,-4 4 0,-7 5 109,0 0 0,-28 15 0,19-12-125,-85 49-190,31-33-2926,43-30-3506,27-2 4384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6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794 273 84,'1'0'496,"1"0"-1,-1-1 1,0 1-1,0 0 1,1 0 0,-1 1-1,0-1 1,0 0-1,1 0 1,-1 0-1,0 1 1,0-1 0,0 1-1,0-1 1,0 1-1,1-1 1,-1 1 0,0 0-1,0-1 1,0 1-1,-1 0 1,1 0 0,0 0-1,0 0 1,0 0-1,1 1 1,-2 0-85,0 0 1,0 0-1,0-1 1,0 1 0,0 0-1,0 0 1,0-1-1,0 1 1,-1 0-1,1 0 1,-1-1-1,1 1 1,-1 0-1,0-1 1,-1 4-1,-4 4 349,-1 1-1,1-1 1,-2 0-1,-10 11 1,-37 25-529,-1-2 0,-2-3 0,-109 56 0,124-72-773,-37 13-3902,44-25-3352,-54 11-1,60-18 4089</inkml:trace>
  <inkml:trace contextRef="#ctx0" brushRef="#br0" timeOffset="1">237 45 2600,'5'1'1426,"0"0"0,0 0 0,1 0 0,-1 1 0,0 0-1,6 3 1,-7-3-791,-1 0 0,1 1 0,-1-1 0,0 1 0,0-1 0,0 1 0,0 0 0,3 5 0,-5-6-532,1 0 0,-1 1 1,0-1-1,1 1 1,-1-1-1,-1 1 1,1 0-1,0-1 1,-1 1-1,1 0 1,-1 0-1,0 0 1,0-1-1,0 1 0,0 0 1,0 0-1,-1-1 1,1 1-1,-1 0 1,0-1-1,0 1 1,0 0-1,0-1 1,0 1-1,-1-1 0,1 1 1,-1-1-1,1 0 1,-3 3-1,-5 5-57,0 0 0,-1 0-1,0-1 1,-1 0 0,0 0-1,0-1 1,-1-1 0,1 0-1,-19 7 1,21-10-44,0 0-1,0-1 1,0 0 0,0-1 0,-1 0-1,1-1 1,-1 0 0,1 0 0,-1-1-1,1 0 1,-1-1 0,1 0 0,-1 0-1,-11-4 1,19 5 3,1 0-1,-1-1 1,1 1-1,0-1 1,-1 0-1,1 1 1,-1-1 0,1 0-1,0 0 1,-1 0-1,1 0 1,0 0-1,0 0 1,0 0 0,0 0-1,0-1 1,0 1-1,0 0 1,0-1-1,1 1 1,-1 0 0,0-1-1,1 1 1,-1-1-1,1 1 1,-1-4-1,1 2 15,1-1 0,-1 0-1,0 1 1,1-1-1,0 0 1,0 1-1,0-1 1,1 1-1,-1-1 1,1 1-1,1-4 1,8-9 53,0-1 0,1 2 0,17-18 0,-28 32-73,35-34-24,9-10-1920,-22 13-5946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6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215 239 532,'23'-41'7287,"-1"-1"-1,-3-2 1,18-55-1,-37 99-7260,-1-1 0,1 1 0,0-1 0,1 1 0,-1-1-1,0 1 1,0-1 0,0 1 0,0-1 0,0 1 0,0 0 0,1-1 0,-1 1 0,0-1-1,0 1 1,1-1 0,-1 1 0,0 0 0,0-1 0,1 1 0,-1 0 0,0-1 0,1 1 0,-1 0-1,1 0 1,-1-1 0,0 1 0,1 0 0,-1 0 0,1 0 0,-1-1 0,1 1 0,-1 0 0,1 0-1,-1 0 1,1 0 0,-1 0 0,0 0 0,1 0 0,-1 0 0,1 0 0,-1 0 0,1 0-1,-1 0 1,1 0 0,-1 1 0,1-1 0,-1 0 0,1 0 0,-1 0 0,0 1 0,1-1 0,-1 0-1,0 1 1,1-1 0,-1 0 0,0 1 0,1-1 0,-1 0 0,0 1 0,1-1 0,-1 0-1,0 1 1,0-1 0,0 1 0,1 0 0,1 2 124,0 0 1,0 0-1,-1 0 1,1 0-1,-1 0 1,1 0-1,-1 0 1,1 7-1,-1 10-150,-1 1 0,-1-1 0,-1 0 0,-9 36 0,-28 84 0,20-77 0,9-27-2396,-1 0 0,-28 57 0,34-82 1736,-1-1 1,0 0-1,-1-1 0,0 0 1,0 0-1,-1 0 0,0-1 0,0 0 1,-1 0-1,0-1 0,-1 0 1,1-1-1,-12 6 0,-54 15-11713,50-21 8607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7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1047 48 2288,'5'-2'1058,"-1"0"-1,1 1 1,-1-1-1,1 1 0,-1 0 1,1 0-1,0 0 1,0 1-1,-1 0 1,1 0-1,0 0 0,0 0 1,0 1-1,-1 0 1,7 1-1,-10-1-920,1-1 0,0 1 0,0 0-1,-1 0 1,1 0 0,0 0 0,-1 0-1,1 0 1,-1 1 0,1-1 0,-1 1-1,0-1 1,0 0 0,1 1 0,-1 0 0,0-1-1,0 1 1,-1 0 0,1-1 0,0 1-1,-1 0 1,1 0 0,-1 0 0,1 0 0,-1 0-1,0 0 1,0 0 0,1-1 0,-2 1-1,1 0 1,0 0 0,0 0 0,-1 0 0,1 0-1,-1 0 1,1 0 0,-1-1 0,0 1-1,1 0 1,-3 2 0,-1 4-75,-1 0 0,0 0-1,-1 0 1,1-1 0,-2 0 0,1 0 0,-1 0 0,0-1-1,0 0 1,0-1 0,-1 1 0,0-1 0,-12 5 0,-2 1-104,0-1 1,-2-1 0,-44 12 0,50-17-159,0-1 1,0-1-1,-37 1 1,51-3 131,-1 0 1,1 0-1,-1-1 1,0 1-1,1-1 1,-1 0-1,1 0 1,-1 0-1,1-1 1,0 0-1,-1 1 1,1-2 0,0 1-1,0 0 1,0-1-1,1 0 1,-1 0-1,1 0 1,-1 0-1,-4-7 1,7 9 64,0 1 0,1-1 0,-1 0 0,0 0 1,1 1-1,-1-1 0,1 0 0,0 0 0,-1 0 0,1 0 0,-1 0 1,1 0-1,0 1 0,0-1 0,0 0 0,-1 0 0,1 0 0,0 0 1,0 0-1,0 0 0,1 0 0,-1 0 0,0 0 0,0 0 0,0 0 1,1 0-1,-1 0 0,0 0 0,1 0 0,-1 1 0,1-1 0,-1 0 1,1 0-1,0 0 0,-1 1 0,1-1 0,0 0 0,-1 1 0,1-1 1,0 1-1,0-1 0,-1 0 0,1 1 0,1-1 0,0 1 7,0-1 0,0 1 0,0 0-1,0 0 1,0 0 0,-1 0 0,1 0 0,0 1-1,0-1 1,0 0 0,0 1 0,0 0-1,0-1 1,-1 1 0,1 0 0,0 0 0,-1 0-1,1 0 1,0 0 0,-1 0 0,3 3-1,5 6 62,0 0 0,-1 1-1,0 0 1,-1 1 0,-1-1-1,1 1 1,-2 1 0,0-1-1,0 1 1,-1 0 0,-1 0-1,0 0 1,-1 0-1,0 1 1,-1-1 0,0 1-1,-2-1 1,1 1 0,-2-1-1,1 1 1,-2-1 0,-4 14-1,1-6 112,-1 1 0,0-1 0,-2-1 1,-1 1-1,0-2 0,-2 1 0,0-1 0,-1-1 0,-1 0 0,-1-1 0,0-1 0,-28 23 0,23-23-147,-1-2 0,0-1-1,-2 0 1,1-1 0,-1-2-1,-1 0 1,0-2 0,0 0-1,-1-2 1,-33 5 0,43-9-25,-1-1 0,1 0 0,-1-1 0,0-1 0,1 0 0,-1-1 0,1-1 0,-1 0 0,1-1 0,0-1 0,0 0 0,1-1 0,0-1 0,0 0 0,0-1 0,1 0 0,-23-19 0,27 17 23,1 1 0,0-1 1,1 0-1,0-1 0,1 0 1,0 0-1,0 0 0,1-1 1,1 0-1,0 0 0,0 0 1,1 0-1,1-1 0,0 1 1,1-1-1,0 0 0,1 1 1,2-18-1,1-2 58,1-1 0,1 1 1,2 0-1,1 0 0,25-58 0,-19 62-574,0 2-1,3 0 1,0 1-1,1 0 1,1 2-1,2 0 0,32-28 1,-7 0-7859,-23 13-2280,-18 28 6891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7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0 560,'-1'2'1269,"0"0"0,0 0 1,0 0-1,1 0 0,-1 0 0,1 0 0,0 0 1,-1 0-1,1 0 0,0 0 0,0 0 0,0 0 0,0 0 1,1 0-1,-1 0 0,1 0 0,0 3 0,6 5 2302,4 1-5057,9 12-2036,-17-20 2462,-2 0-1,1 1 0,0-1 0,0 1 0,-1 0 0,0-1 1,0 1-1,0 0 0,0 0 0,-1 0 0,1-1 0,-1 1 1,0 0-1,0 0 0,-1 5 0,-1 13-2782</inkml:trace>
  <inkml:trace contextRef="#ctx0" brushRef="#br0" timeOffset="1">1 1278 1624,'4'3'1226,"0"1"1,1-1-1,0 0 0,0 0 1,-1-1-1,2 0 0,-1 0 0,0 0 1,10 2-1,-4-2-85,0 0 0,0-1 0,1 0 0,13-2 0,9-2-195,-1-2 0,36-10 1,-69 15-933,22-5-1093,-2-2 0,37-15 0,-36 11-3077,1 0 0,24-20 0,-23 13 464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426 385 2100,'-1'-3'1033,"0"-1"-1,0 0 0,0 1 1,1-1-1,-1 1 0,1-1 1,0 0-1,0 1 0,2-8 1,13-35 4099,-3 23-3998,29-40 0,-28 45-852,20-34-153,-13 20-118,43-52 0,-62 82-10,1 0-1,0 0 1,-1 0-1,1 1 1,0-1-1,0 0 1,1 1-1,-1 0 0,0-1 1,0 1-1,1 0 1,-1 0-1,0 0 1,1 0-1,-1 1 1,1-1-1,-1 1 1,1-1-1,0 1 1,-1 0-1,4 0 1,-2 1 0,-1 0 1,1 1 0,0-1 0,-1 0 0,1 1-1,-1 0 1,0 0 0,0 0 0,1 0 0,-1 1 0,-1-1-1,6 6 1,5 8 4,0 1 0,-1 0 0,-1 1 0,10 22-1,-15-29-7,7 14-10,1 0 0,0-1 1,2-1-1,22 24 0,-30-38 12,1-1 0,0 0 0,1 0 1,0-1-1,0-1 0,0 0 0,1 0 0,0-1 0,0 0 1,1 0-1,-1-2 0,14 4 0,-24-7 0,58 8-15,-57-8 14,-1 1 0,0-1 0,1 0 1,-1 0-1,1 0 0,-1 0 1,1 0-1,-1 0 0,1 0 0,-1 0 1,1-1-1,-1 1 0,1 0 0,-1-1 1,0 0-1,1 1 0,-1-1 0,0 0 1,1 1-1,-1-1 0,0 0 1,0 0-1,0 0 0,0 0 0,0 0 1,0 0-1,0-1 0,0 1 0,0 0 1,-1 0-1,1-1 0,0 1 0,-1 0 1,1-1-1,-1 1 0,1-3 1,-1 3-3,0 1 1,-1-1 0,1 0 0,0 0-1,-1 0 1,1 1 0,-1-1 0,1 0 0,-1 0-1,0 1 1,1-1 0,-1 1 0,1-1-1,-1 0 1,0 1 0,0-1 0,1 1 0,-1 0-1,0-1 1,0 1 0,0 0 0,1-1 0,-1 1-1,0 0 1,0 0 0,0-1 0,0 1-1,0 0 1,0 0 0,1 0 0,-1 0 0,0 1-1,0-1 1,0 0 0,0 0 0,-1 1-1,-36 6-23,36-7 25,-37 14-3,0 1-1,0 2 1,2 2-1,-43 28 1,-44 22-41,-118 41-979,191-90 701,-2-2-1,-97 19 0,144-35 331,0-1-1,-1 0 1,1-1-1,-1 0 1,1 0 0,-1 0-1,1-1 1,-1 1-1,1-2 1,0 1 0,-1-1-1,1 0 1,0 0 0,0 0-1,0-1 1,0 0-1,-7-6 1,6 4 145,1-2 0,0 1 0,0-1 1,1 0-1,0 0 0,0 0 0,1-1 0,0 1 0,0-1 0,0 0 1,1 0-1,-3-14 0,1 1 91,1-1 0,1 1 1,1-1-1,1 0 0,1 0 1,1 0-1,5-29 0,0 13-214,2 0-1,1 1 1,20-49 0,-23 68-33,2-1 1,0 1-1,1 1 1,1-1-1,0 1 1,1 1-1,19-21 1,-25 35-63,-6 9-107,-7 10-488,-3-5-1216,1-2 1,-1 1 0,-1-1 0,0-1-1,-26 15 1,-7 7-4023,18-11 2511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8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1408 8 2184,'0'0'283,"0"0"0,0-1-1,0 1 1,0-1 0,3-3 3391,-2 4-3391,-1 0-1,0-1 1,1 1 0,-1 0-1,0 0 1,1 0 0,-1 0-1,0-1 1,1 1 0,-1 0-1,1 0 1,-1 0 0,0 0-1,1 0 1,-1 0 0,1 0-1,-1 0 1,1 0 0,-1 0-1,0 0 1,1 1 0,-1-1-1,0 0 1,1 0 0,-1 0-1,1 1 1,12 20 4293,0 31-2561,-10-22-1853,-1-1 0,-1 1 0,-1 0 0,-2 0 0,-2 0 0,0-1 0,-16 56 0,19-82-168,0-1 1,0 1 0,0-1-1,0 1 1,0-1 0,-1 1-1,1-1 1,-1 0 0,1 0-1,-1 1 1,0-1 0,0 0-1,0-1 1,0 1 0,0 0-1,0-1 1,-1 1 0,1-1-1,0 1 1,-1-1-1,1 0 1,-1 0 0,0 0-1,1-1 1,-1 1 0,0 0-1,1-1 1,-1 0 0,0 0-1,1 0 1,-1 0 0,0 0-1,0 0 1,1-1 0,-1 1-1,0-1 1,1 0 0,-1 0-1,1 0 1,-1 0 0,1 0-1,-1-1 1,1 1 0,0-1-1,-1 1 1,1-1 0,0 0-1,0 0 1,0 0-1,1 0 1,-1 0 0,0 0-1,-1-4 1,-1-3 0,0 0 1,1 1-1,0-1 1,0-1-1,-1-16 0,-4-12 80,3 41-63,1 0-1,0 0 1,0 0-1,0 0 0,0 1 1,0-1-1,1 1 1,-4 5-1,3-5-2,-12 11 32,-2 0 1,0 0 0,-1-2 0,0 0-1,-1-2 1,-21 10 0,-131 49 1500,129-55-1116,-1-2 0,0-2-1,-1-2 1,0-1 0,0-3 0,0-2 0,-1-1 0,0-3-1,1-2 1,0-1 0,-1-3 0,2-1 0,-1-3 0,1-1-1,-63-27 1,95 33-329,1 1 0,0-2 0,0 1 0,1-2 0,0 1 0,0-1 0,-14-16 0,20 20-66,1 0 0,0 0 0,0 0 0,0 0 0,0-1 0,1 1 0,0-1 0,0 0 0,0 0 0,0 0 0,1 0 0,0 0 0,0 0 0,0 0 1,0 0-1,1 0 0,0 0 0,0 0 0,1-1 0,-1 1 0,3-7 0,-3 11-31,1 1 0,0-1 0,-1 1 0,1-1 0,0 1 0,-1 0 0,1-1 0,0 1 0,-1 0 0,1-1 0,0 1 0,0 0 0,-1 0 0,1 0 0,0 0 0,0-1 0,-1 1 0,1 0 0,0 0 0,0 1 0,0-1 0,-1 0 0,1 0 0,0 0 0,0 0 0,-1 1 0,1-1 0,0 0 0,0 1 0,-1-1 0,1 0 0,-1 1 0,1-1 0,0 1 0,0 0 0,32 18 0,-30-17 0,18 12-2345,34 33 0,-14-12-482,-15-22-2847,-20-11 1214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82 216,'70'-16'11353,"0"4"-4990,14 1-2937,44 3-2495,-42 1-5074,-67 3 298,1 0 0,24-8 0,-25 4-46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29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1504 233 2208,'11'-16'18220,"-19"21"-12525,-2 8-5592,-13 20-17,-1-1 0,-1-1 0,-2-2 0,-1 0 0,-1-2 0,-2-1 0,0-1-1,-2-2 1,0-1 0,-37 17 0,64-36-104,-1 0-1,1 0 1,-1-1-1,1 0 1,-1 0-1,0-1 1,0 1-1,0-1 1,0-1-1,0 0 1,0 0-1,1 0 1,-1-1-1,-12-2 1,16 2 2,0 0 0,0 0 0,0-1 0,0 1 0,0-1-1,0 0 1,0 0 0,1 0 0,-1 0 0,1-1 0,-1 1 0,1-1 0,0 1 0,0-1 0,0 0 0,0 0 0,0 1 0,1-1 0,-1-1 0,1 1-1,0 0 1,0 0 0,0 0 0,0-1 0,1 1 0,-1 0 0,1-1 0,0 1 0,0-1 0,0 1 0,1-6 0,5-42 2,17-70 0,3-19 3,-23 103 21,-3 22 0,1 1 0,1 0-1,0 0 1,1 0 0,0 0-1,2 0 1,5-15-1,-28 106 526,-6-9-430,-2 0 1,-61 107-1,70-145-91,11-19-11,0 0 0,-1 0 0,-1 0 0,1-1 0,-15 14-1,21-24-2,0 0 0,0 0 0,-1 1 0,1-1 0,0 0 0,0-1 0,0 1 0,0 0 0,0 0 0,-1 0 0,1-1 0,0 1 0,0 0 0,0-1 0,0 1 0,0-1 0,0 0 0,0 1 0,0-1 0,0 0 0,0 1 0,1-1 0,-1 0 0,0 0 0,0 0 0,1 0 0,-1 0 0,0 0 0,1 0 0,-1-1 0,-24-33-27,19 23 25,2 7 1,1-1 0,-1 0 0,1 0 0,-1 1 0,-1 0 0,-7-8 0,11 13 1,0-1 0,-1 0 1,1 0-1,0 1 0,-1-1 1,1 1-1,0-1 1,-1 1-1,1 0 0,-1-1 1,1 1-1,-1 0 0,1 0 1,-1 0-1,1 0 1,-1 0-1,1 1 0,-1-1 1,1 0-1,0 1 1,-1-1-1,1 1 0,-1-1 1,1 1-1,0-1 0,0 1 1,-1 0-1,1 0 1,0 0-1,0 0 0,0 0 1,0 0-1,0 0 0,0 0 1,-1 2-1,-65 71 27,37-39-14,-61 54 0,13-24-174,-132 106 446,62-68-2908,145-101 2110,-1 0 1,0 0-1,0 0 0,1 0 1,-2-1-1,1 0 0,-6 2 1,-3-2-5157,-1 0-6059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0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1 169 2208,'46'-18'8870,"2"3"-3363,11 0-2283,31-4-2790,82-21-682,-150 34 20,38-15-808,-57 20 354,0-1-1,0 0 1,0 0-1,0 0 1,0 0-1,0-1 1,0 1-1,3-5 1,-15-5-8975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0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1264 20 2200,'0'-5'2366,"-2"-10"8917,-12 20-5743,3 0-5706,-426 178 4191,2-1-2771,379-156-1304,3 3 0,0 1 0,-49 39 1,1 13-9901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1032,'4'3'885,"0"0"0,-1 0 0,1 0 0,0 1 0,-1-1 0,0 1 0,5 6 0,16 35 2401,5 54-366,-27-88-2305,4 14 141,-2 0-1,-1 1 0,-1-1 0,-2 42 0,-1-52-601,0 0 0,-1 0 0,-1 0 0,0 0 0,-1 0 0,-1-1 0,0 0 0,-1 0 0,-8 14 0,13-26-147,0 0 1,0-1 0,1 1 0,-1-1-1,0 0 1,0 1 0,0-1 0,0 0 0,-1 0-1,1 1 1,0-1 0,-1 0 0,1 0 0,0 0-1,-1 0 1,1-1 0,-1 1 0,1 0-1,-1-1 1,0 1 0,1-1 0,-1 1 0,1-1-1,-3 0 1,3 0 0,1 0 0,-1 0-1,1-1 1,-1 1 0,1 0-1,-1 0 1,1-1 0,-1 1-1,1-1 1,-1 1 0,1 0-1,0-1 1,-1 1 0,1-1-1,0 1 1,-1-1 0,1 1-1,0-1 1,-1 1 0,1-1-1,0 0 1,0 1 0,0-1-1,0 0 1,2-27 130,17-25-109,1 1 0,49-87-1,-38 78-82,-29 57-29,56-101-2703,-35 73-1907,1 6-3962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1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103 151 2076,'23'-86'11969,"-5"22"-4080,-18 80-6871,0 1 1,0 0-1,6 27 0,0 20-727,-1-6-362,-3-36-40,0 0 1,-2 0-1,-3 35 1,1-48-362,0-1 0,0 0 1,0 0-1,-1 0 0,-5 8 1,4-8-572,0 0 1,-1-1 0,0 0-1,-1 0 1,-10 10 0,-42 26-8222,43-34 7276,-14 11-1729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767 3 656,'0'0'525,"1"0"0,0-1 0,0 1 0,0 0 0,0-1 0,0 1 0,0 0 0,0 0 0,0 0 0,0 0 0,0 0 0,0 0 0,0 0 0,0 0 0,0 0 0,0 1 0,0-1 0,0 0 0,2 1 0,-3 0-236,0-1 1,1 1 0,-1-1-1,0 1 1,1-1-1,-1 1 1,0-1 0,0 1-1,0 0 1,0-1-1,1 1 1,-1-1 0,0 1-1,0 0 1,0-1-1,0 1 1,0-1 0,0 1-1,0-1 1,-1 1-1,1 0 1,0-1 0,0 2-1,-2 2 255,1-1 0,-1 1-1,0 0 1,0-1-1,0 1 1,0-1 0,-1 0-1,-3 4 1,-40 33 75,-3-2 1,0-2-1,-59 30 1,-10 9-1028,-20 14-3495,-73 38-12050,163-98 12228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5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745 64 2100,'-18'-23'12682,"17"19"-11171,0-1 0,0 1 0,0-1 1,0 1-1,1 0 0,0-1 0,0-4 0,18 95 2008,-17-50-3509,-2 0 0,-2 0 0,-1 0 0,-1-1 0,-20 65 0,24-98-18,1 0 0,-1 0 0,0 0 0,0 0 0,0-1 0,0 1-1,0 0 1,0-1 0,-1 1 0,1-1 0,0 1 0,-1-1 0,1 0 0,-1 1 0,0-1 0,1 0-1,-1 0 1,0 0 0,-2 1 0,3-2-8,1 0 0,-1 0 0,1 0 0,-1 0 0,0 0 0,1 0 0,-1 0 0,1 0 0,-1 0 0,1 0 0,-1-1 1,0 1-1,1 0 0,-1 0 0,1 0 0,-1-1 0,1 1 0,-1 0 0,1-1 0,-1 1 0,1 0 0,0-1 0,-1 1 0,0-1 0,-5-23-541,10-60-538,-1 56 812,-2-1 1,-1 1 0,-5-38-1,4 56 214,0 0 46,-1 1-1,0 0 1,0 0-1,0 0 0,-1 0 1,-5-10-1,7 17 28,0 1 0,0 0-1,1 0 1,-1 0 0,0 0-1,0 0 1,0 0 0,0 0 0,0 1-1,0-1 1,0 0 0,0 0-1,0 1 1,-1-1 0,1 1-1,0-1 1,0 1 0,-1-1 0,1 1-1,-2 0 1,1 0 4,-1 0 1,1 0-1,-1 1 1,1-1-1,-1 1 0,1 0 1,-1 0-1,1 0 1,0 0-1,0 0 0,-1 0 1,1 1-1,0-1 1,-3 3-1,-14 14 60,0 1 1,1 1-1,1 0 0,1 2 1,1 0-1,0 0 0,-18 42 0,-7 7 200,24-44-169,-39 70 91,50-88-191,1 1 0,0 0 0,0 0 0,1 0 0,0 0 0,1 0 1,-1 20-1,3-27-9,0 1 0,1-1 1,-1 0-1,1 0 1,0 1-1,0-1 0,0 0 1,0 0-1,1 0 1,-1 0-1,1 0 0,0-1 1,0 1-1,0 0 1,0-1-1,0 1 0,1-1 1,-1 0-1,1 0 1,-1 0-1,1 0 0,0 0 1,0-1-1,0 1 1,0-1-1,0 0 0,3 2 1,13 2-104,-1 1 0,1-2 0,31 3-1,-9 0-117,-31-5 143,0 0-1,0 2 1,-1-1-1,1 1 0,-1 0 1,14 9-1,-21-12 79,-1 0 0,1 0-1,-1 0 1,1 0 0,-1 0 0,0 0 0,1 0-1,-1 1 1,0-1 0,0 0 0,0 1-1,0-1 1,0 1 0,0-1 0,-1 1 0,1-1-1,0 1 1,-1-1 0,1 1 0,-1 0-1,1 0 1,-1-1 0,0 1 0,0 0 0,0-1-1,0 1 1,0 0 0,0 0 0,0-1-1,-1 1 1,1 0 0,-1-1 0,1 1 0,-1 0-1,0-1 1,1 1 0,-1-1 0,0 1-1,0-1 1,0 0 0,0 1 0,0-1 0,-1 0-1,1 1 1,0-1 0,-2 1 0,-10 9 6,-1 0 0,0-1 0,0 0 0,-1-1 0,-1-1 0,1-1 1,-1 0-1,-25 7 0,-9 0 8,-77 12-1,113-24 17,1 0-1,-1-1 1,0 0-1,1-1 1,-1-1-1,0 0 1,0-1 0,-26-7-1,35 8 6,0-1 0,0 0-1,1-1 1,-1 0 0,0 1 0,1-1 0,-1-1-1,1 1 1,0-1 0,0 1 0,1-1-1,-1 0 1,1-1 0,0 1 0,0 0 0,0-1-1,0 0 1,1 0 0,0 0 0,0 0 0,0 0-1,1 0 1,-1 0 0,1 0 0,0-8-1,-1-8 22,2 0 0,0 1 0,1-1 0,1 1 0,1-1 0,1 1 0,10-31 0,61-137-336,-46 122-350,-27 60 184,0 0 0,0 1 0,-1-1 0,1 0 0,-1 0 1,-1 0-1,1 0 0,-1-11 0,-1 12-422,1 0 1,-1 0-1,0 0 1,-1 1-1,1-1 0,-1 1 1,1-1-1,-2 1 0,1-1 1,0 1-1,-1 0 1,0 0-1,1 0 0,-2 1 1,1-1-1,0 1 1,-8-6-1,-9-4-2916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5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1197 1 220,'1'2'12697,"4"4"-7749,7 17-552,-9-14-3954,-1 1 0,0 0 0,0 0 0,-1 0 1,-1 0-1,0 0 0,0 0 0,-1 0 0,0 0 0,-1 0 1,0 0-1,-4 10 0,0-4-226,0 0-1,-1-1 1,-1-1 0,-1 1 0,0-1-1,-18 22 1,-3-4-215,-1-2 1,-1 0-1,-2-2 1,-62 39-1,36-30-2,-1-3-1,-2-3 0,-1-2 1,-1-3-1,-2-3 1,0-3-1,-1-3 1,-1-3-1,0-3 1,-84 2-1,121-12-8,-44 2-39,76-2 48,-1-1 1,1 1-1,0-1 1,-1 1-1,1-1 0,0 1 1,-1-1-1,1 1 0,0-1 1,0 1-1,0-1 1,-1 1-1,1-1 0,0 1 1,0-1-1,0 1 0,0 0 1,0-1-1,0 1 1,0-1-1,0 1 0,0-1 1,0 1-1,1-1 0,-1 1 1,0 0-1,0-1 1,0 1-1,1-1 0,-1 1 1,0-1-1,1 0 0,-1 1 1,0-1-1,1 1 1,-1-1-1,0 1 0,2 0 1,16 26 2,-15-23-3,15 26 40,-2 0 0,22 54 0,11 22-2875,-49-105 2670,0-1 0,1 1 0,-1 0 0,0-1 0,1 1 0,-1-1 0,1 1 0,-1-1 0,1 1-1,-1 0 1,1-1 0,0 0 0,-1 1 0,1-1 0,-1 1 0,1-1 0,0 0 0,-1 1-1,1-1 1,0 0 0,0 0 0,-1 0 0,1 1 0,0-1 0,0 0 0,-1 0 0,1 0-1,0 0 1,0 0 0,-1 0 0,1-1 0,1 1 0,23-18-4594,13-36-2385,-32 41 6095,0 0 1,-1-1-1,-1 0 0,0 0 1,-1-1-1,3-25 0,-5 7-160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0:36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12 468 100,'-4'-25'671,"1"7"1957,1-1 0,0 1 1,2-32-1,0 46-2123,0 0 1,1 1 0,-1-1 0,1 0 0,0 1-1,0-1 1,0 1 0,1-1 0,-1 1-1,1-1 1,0 1 0,0 0 0,0 0 0,0 0-1,0 0 1,1 0 0,-1 0 0,1 1-1,0-1 1,0 1 0,0 0 0,0 0 0,0 0-1,4-2 1,92-33 2109,46-21-1458,-124 49-1234,-2-1 0,1-1 0,-2-1 1,32-26-1,-49 38-72,0-1 0,0 0 0,0 0 1,0 1-1,0-1 0,-1 0 0,1 0 1,0 0-1,0 0 0,-1 0 0,1 0 0,0 0 1,-1-1-1,1 1 0,-1 0 0,0 0 0,1 0 1,-1 0-1,0-1 0,1 1 0,-1 0 1,0 0-1,0-1 0,0 1 0,0 0 0,-1 0 1,1-1-1,0 0 0,-2 0-315,1 0-1,0 0 1,-1 0 0,0 0 0,1 1-1,-1-1 1,0 0 0,0 1 0,0 0-1,0-1 1,0 1 0,0 0 0,-4-1-1,-9-4-2380,-1 1 0,0 0 1,-19-2-1,34 7 2779,-34-6-3794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3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555 116 116,'10'-19'5460,"-9"18"-5053,0 0-1,0 0 1,0 0 0,0-1-1,0 1 1,0 0-1,0-1 1,0 1 0,-1 0-1,1-1 1,0 1-1,-1-1 1,0 0 0,1 1-1,-1-4 1,2-20 8162,-1 22-8165,0 0 1,0-1-1,0 1 1,0 0 0,0 0-1,1 0 1,-1 0-1,1 0 1,0 0 0,0 0-1,0 0 1,0 1-1,5-5 1,-6 30 4205,17 33-4678,-14-45 538,15 43-233,-2 1-1,-2 1 1,-3 0 0,-2 1 0,4 101 0,-27 84-218,2-81-19,-11 368 0,10-305 0,-1 268 0,62-114 0,-13-147 0,-30-167 0,-2-1 0,-2 1 0,-12 104 0,4-119 0,-23 149 0,28-193 0,-4 21 0,6-22 0,6-14 0,-6 9 0,1-1 0,-1 1 0,0 0 0,-1 0 0,1 0 0,0-1 0,0 1 0,0 0 0,-1-1 0,1 1 0,-1-1 0,1 1 0,-1-1 0,0 1 0,1-4 0,-4 3 0,-1 0 0,0 1 0,1-1 0,-1 1 0,0-1 0,0 1 0,0 0 0,0 0 0,0 1 0,0-1 0,-7 1 0,9 0 0,-528-25 0,555-16 0,-15 24-946,0 0 0,2 1 0,20-24 0,-21 28 152,0-1-1,-1 0 0,-1-1 1,0 0-1,11-25 1,-19 37 790,0 1 1,0-1 0,0 0-1,-1 0 1,1 1 0,-1-1 0,1 0-1,-1 0 1,0 0 0,1 1 0,-1-1-1,0 0 1,0 0 0,0 0-1,-1 0 1,1 1 0,0-1 0,-1 0-1,1 0 1,-1 0 0,1 1 0,-1-1-1,0 0 1,0 1 0,0-1 0,-1-1-1,-1 1 81,1 1 0,0 0 0,0 0 0,-1 0-1,1 0 1,-1 1 0,1-1 0,0 1 0,-1-1 0,1 1-1,-1 0 1,1 0 0,-1 0 0,0 0 0,1 0 0,-5 2-1,-5 0 225,0 1 0,0 1-1,0 0 1,0 1 0,1 0-1,0 1 1,-12 7 0,12-5-122,1 1 0,0 0 0,0 0 1,0 1-1,1 1 0,1 0 0,0 0 1,0 0-1,1 1 0,1 0 0,0 0 1,1 1-1,0 0 0,0 0 1,2 0-1,-4 23 0,5-22-276,1 1-1,1-1 1,0 0 0,2 0-1,-1 1 1,1-1 0,1 0-1,1-1 1,0 1 0,6 14-1,-6-20 584,-1 3-7707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4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1183 1 492,'8'1'19597,"1"1"-15552,1 1-3696,-3 5-104,0 0 0,0 0 0,-1 0 0,0 1 0,0 0 0,-1 1 1,0-1-1,-1 1 0,0 0 0,3 12 0,3 17 238,7 53-1,-14-75-434,-2-7-36,1 0 0,-1 0 0,-1 0 1,0 0-1,-3 19 0,3-27-9,0 0 0,-1 0 0,1 1 0,-1-1-1,0 0 1,1 0 0,-1 0 0,0 0 0,-1 0 0,1-1 0,0 1 0,0 0 0,-1 0 0,1-1 0,-1 1 0,1-1 0,-1 1-1,0-1 1,1 0 0,-1 0 0,0 0 0,0 1 0,0-2 0,0 1 0,0 0 0,0 0 0,0-1 0,-1 1 0,1-1 0,0 0-1,0 1 1,-4-1 0,-10-1-112,1 0-1,0-2 0,0 1 1,0-2-1,0 0 1,0 0-1,1-2 1,0 0-1,0 0 0,0-1 1,1-1-1,0 0 1,0-1-1,1-1 0,-21-20 1,32 29 102,1 1 0,-1-1 1,1 1-1,-1-1 0,1 0 1,-1 1-1,1-1 1,-1 1-1,1-1 0,-1 0 1,1 1-1,0-1 0,-1 0 1,1 0-1,0 1 0,0-1 1,0 0-1,0 0 0,0 1 1,-1-1-1,1 0 0,0 0 1,1 0-1,-1 1 0,0-1 1,0 0-1,0 0 0,0 1 1,1-1-1,-1 0 0,0 1 1,1-1-1,-1 0 0,0 0 1,2 0-1,24-17-18,-8 6 154,-64 74 1375,22-41-1393,-1-2 0,-1 0-1,-1-2 1,0-1 0,-1-1 0,-1-1 0,0-1 0,0-2-1,-2-1 1,1-2 0,-44 7 0,72-14-113,0-1 0,0 0 0,0 1 0,-1-1 0,1 0 0,0 0 0,0-1 0,0 1-1,-1 0 1,1-1 0,0 1 0,0-1 0,0 0 0,0 1 0,-3-3 0,5 3-12,-1-1 0,0 0 0,0 1-1,1-1 1,-1 0 0,0 0 0,1 0 0,-1 0 0,1 0 0,-1 1 0,1-1-1,-1 0 1,1 0 0,0 0 0,0 0 0,-1 0 0,1 0 0,0-1 0,0 1-1,0 0 1,0 0 0,0-1 0,1-2-37,0 0 1,0 0-1,1 0 1,-1 0-1,1 0 1,0 1-1,-1-1 1,2 1-1,-1-1 1,0 1-1,1 0 1,-1 0-1,1 0 0,5-4 1,19-18-200,-20 18 219,-1 1 1,1 0 0,0 0 0,1 0 0,12-7 0,-19 13 33,-1 0 0,0 0 0,0 0 1,0 0-1,0 0 0,0 0 1,0 0-1,1 0 0,-1 0 1,0 0-1,0-1 0,0 1 1,0 0-1,0 0 0,1 0 1,-1 0-1,0 0 0,0 1 0,0-1 1,0 0-1,0 0 0,1 0 1,-1 0-1,0 0 0,0 0 1,0 0-1,0 0 0,0 0 1,1 0-1,-1 0 0,0 0 0,0 0 1,0 1-1,0-1 0,0 0 1,0 0-1,0 0 0,0 0 1,0 0-1,1 0 0,-1 1 1,0-1-1,0 0 0,0 0 1,0 0-1,0 0 0,0 0 0,0 1 1,0-1-1,0 0 0,0 0 1,0 0-1,0 0 0,0 1 1,-3 13 162,-7 13 130,-10 6-176,-2-2 0,-2 0 0,-1-2 0,0 0 0,-3-2 0,0-1 0,-1-1 0,-2-1 0,-40 23 0,31-24-1536,-48 20 0,-48 6-5611,39-26-7192,76-21 10738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2072,'38'-12'12426,"-6"2"-3040,-10 1-8290,8 3-609,0 11-3881,-28-4 2789,0-1 1,-1 1 0,1 0 0,0 0 0,0 0 0,-1 0 0,1 0 0,0 0 0,-1 0 0,1 1 0,-1-1 0,1 0 0,-1 1-1,0-1 1,0 1 0,0 0 0,0-1 0,0 1 0,0 0 0,0 0 0,0-1 0,-1 1 0,1 0 0,-1 0 0,1 0 0,-1 0 0,0 2-1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5 174 1036,'-5'2'9717,"5"-7"-6413,0-1-915,0-2-1041,3-2-728,-3-1-496,0-1-464,2-2-444,-2-1-417,2 1-419,1 0-532,-3-3-536,-3 1-236,1-1-29,0 1 189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5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522 21 204,'-12'-20'21622,"26"28"-20417,-4-1-805,0 1 1,-1 1 0,1 0-1,-2 0 1,0 0 0,0 1-1,10 17 1,-17-25-375,1 1 0,-1-1 0,0 1 0,1-1 0,-1 1 0,-1 0 0,1 0 0,0 0 0,-1-1 0,1 1 0,-1 0 0,0 0 0,0 0 0,0 0 0,0 0 0,-1 0 0,1-1 0,-1 1 0,1 0 0,-1 0 0,0-1 0,0 1 0,-1 0 0,1-1-1,0 1 1,-1-1 0,0 1 0,1-1 0,-1 0 0,0 0 0,0 0 0,0 0 0,-1 0 0,1 0 0,0 0 0,-1-1 0,1 1 0,-4 1 0,-40 20-419,-1-2-1,-71 22 1,12-5-2385,57-19 548,-132 56-13416,153-62 12663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1220,'0'48'14028,"1"5"-7421,-2-21-5367,-8 61 0,-9 42-438,15-78-2842,7-82-15054,-8 17 13803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5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147 229 2676,'15'-64'10967,"2"-6"-2197,9 2-3506,-25 66-5099,0 0 0,0 0 0,0-1-1,0 1 1,1 0 0,-1 0 0,1 0 0,-1 1-1,1-1 1,0 0 0,0 1 0,2-3-1,5 7 947,-3 18-735,-1 35-534,-3 1 1,-2 0-1,-2 0 1,-20 108-1,18-142-751,-2-1 1,-1 0-1,-1-1 0,-1 1 0,-22 38 1,23-47-482,0-2 0,-1 1 0,0-1 1,-14 12-1,14-16-303,1 0 1,-2 0-1,1-1 0,-1 0 1,1 0-1,-12 3 1,-5 2-1741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5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1206 212 2072,'4'-6'1734,"-1"0"0,1 0 0,0 1 0,1-1 0,-1 1 0,1 0 0,0 0 0,0 0 0,0 1 0,1 0 0,0 0 0,9-5 0,-15 9-1697,1 0-1,-1 0 0,1 0 0,-1 0 1,0 0-1,1 0 0,-1 0 0,1 0 1,-1 0-1,1 0 0,-1 1 0,0-1 1,1 0-1,-1 0 0,1 0 0,-1 0 1,0 1-1,1-1 0,-1 0 0,0 0 1,1 1-1,-1-1 0,0 0 0,1 1 1,-1-1-1,0 0 0,0 1 0,1-1 1,-1 0-1,0 1 0,0-1 0,0 1 1,0-1-1,0 0 0,1 1 0,-1-1 1,0 1-1,0-1 0,0 1 0,0-1 1,0 0-1,0 1 0,0-1 0,0 1 1,0-1-1,-1 1 0,1-1 0,0 0 1,0 1-1,0-1 0,0 1 0,-1 0 1,-7 23 420,0-14-394,0-1 0,-1 0 0,0 0 0,0-1 0,-1 0 0,0 0 0,-1-1 0,-21 10 0,10-6-276,-1-1 1,0-2-1,-40 10 0,63-18 209,0 1-1,0-1 0,-1 0 1,1 0-1,0 0 1,0 0-1,0 0 0,0 0 1,0 0-1,0 0 1,0 0-1,-1 0 0,1 0 1,0 0-1,0 0 1,0 0-1,0 0 0,0 0 1,0 0-1,-1-1 1,1 1-1,0 0 0,0 0 1,0 0-1,0 0 1,0 0-1,0 0 1,0 0-1,0 0 0,0 0 1,-1 0-1,1 0 1,0-1-1,0 1 0,0 0 1,0 0-1,0 0 1,0 0-1,0 0 0,0 0 1,0 0-1,0-1 1,0 1-1,0 0 0,0 0 1,0 0-1,0 0 1,0 0-1,0 0 0,0-1 1,0 1-1,0 0 1,0 0-1,0 0 0,0 0 1,0 0-1,0 0 1,0 0-1,0 0 1,0-1-1,1 1 0,-1 0 1,0 0-1,0 0 1,0 0-1,0 0 0,11-11 303,-11 10-273,1 1 1,0-1 0,0 1-1,0-1 1,0 1 0,0-1-1,1 1 1,-1 0-1,0 0 1,0 0 0,0-1-1,0 1 1,0 0 0,0 0-1,0 0 1,0 0 0,1 1-1,-1-1 1,0 0 0,0 0-1,0 1 1,0-1 0,0 1-1,0-1 1,0 1 0,0-1-1,0 1 1,0-1 0,-1 1-1,1 0 1,0 0 0,0-1-1,0 1 1,-1 0 0,1 0-1,0 0 1,-1 0 0,1 1-1,2 4 51,0-1-1,-1 1 1,1 0-1,-2 0 1,1 1-1,0-1 1,-1 0-1,-1 0 1,1 1-1,-1-1 1,0 1-1,0-1 1,-1 0-1,-1 10 1,-4 13 263,-16 51 0,15-61-167,-2 11-25,-2-1-1,-2-1 1,0 0-1,-2-1 1,-1 0 0,-1-1-1,-1-1 1,-2-1-1,0-1 1,-1 0 0,-36 28-1,36-34-95,-2-1 0,0-1-1,-1-1 1,-1 0 0,0-2 0,-1-1-1,0-2 1,0 0 0,-1-1 0,0-2-1,-1-1 1,-54 3 0,56-8-45,-1 0 1,1-2-1,0-2 0,1 0 1,-1-1-1,1-2 0,0 0 1,-41-19-1,53 20 9,1 0 0,1-1 1,-1 0-1,1 0 0,0-1 0,1-1 0,0 0 1,0 0-1,1-1 0,1 0 0,-1-1 1,1 0-1,1 0 0,0-1 0,1 0 0,0 0 1,1 0-1,-7-25 0,10 25-6,0 1 0,2-1-1,-1 1 1,1 0 0,1-1 0,0 1 0,1-1 0,0 1-1,0 0 1,1 0 0,1 0 0,0 0 0,1 1 0,-1-1-1,2 1 1,11-16 0,10-11 45,2 1 0,61-60 0,-58 64-46,47-45-1545,-45 45-343,-1-1 0,-1-1-1,-2-1 1,50-77 0,-67 90-3777,-2 9-4349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6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1192,'51'105'27231,"-39"-106"-26942,19 2-7372,-29 0 6258,-1 0 0,1 0-1,-1 0 1,0 0 0,1 0 0,-1 0-1,0 0 1,0 0 0,0 1-1,0-1 1,0 0 0,0 1 0,0-1-1,0 1 1,0-1 0,0 4-1,4 4-3163,2 3 451</inkml:trace>
  <inkml:trace contextRef="#ctx0" brushRef="#br0" timeOffset="1">528 982 2708,'14'4'3517,"2"-2"91,4 0 44,3-4-331,0 0-1045,2-2-1008,0-2-756,0 0-516,3-2-524,-3-1-552,5-3-536,-3 0-645,3-3-651,-5 1-320,0-1-80,-4 1 67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7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2250 245 1764,'5'-5'2827,"21"-19"8056,7-20-4897,-30 40-5867,14-24 379,28-37 0,-38 57-492,0 0 1,1 1-1,0 0 1,0 0-1,0 0 1,1 1-1,0 0 1,15-7-1,-24 13 20,1-1 0,0 0-1,0 1 1,0-1 0,0 1-1,-1-1 1,1 1 0,0 0-1,0-1 1,0 1-1,0 0 1,0 0 0,0-1-1,0 1 1,0 0 0,0 0-1,0 0 1,0 0 0,0 0-1,0 0 1,0 1-1,0-1 1,0 0 0,0 0-1,0 1 1,0-1 0,0 1-1,-1-1 1,1 1 0,0-1-1,0 1 1,0-1-1,0 1 1,-1 0 0,1-1-1,0 1 1,-1 0 0,1 0-1,-1-1 1,1 1 0,-1 0-1,1 0 1,-1 0-1,1 0 1,-1 0 0,0 0-1,1 0 1,-1 0 0,0 0-1,0 0 1,0 0 0,0 1-1,0 3 109,0 0 0,0-1 0,-1 1 0,1 0 0,-1-1 0,0 1 0,-1-1 0,1 1 0,-4 7 0,-1-3-50,0 0 0,0 0 0,-1-1 0,0 0 0,0 0 0,-1 0-1,0-1 1,0-1 0,-1 1 0,-13 7 0,16-11-75,1 0 1,-1 0-1,0-1 0,-1 1 1,1-1-1,0-1 1,0 1-1,-1-1 0,1 0 1,-1-1-1,1 1 0,-1-1 1,0 0-1,1-1 1,-1 0-1,1 0 0,0 0 1,-8-3-1,12 3-13,-1-1 1,1 1-1,0 0 0,0-1 1,0 1-1,0-1 1,0 1-1,0-1 0,1 0 1,-1 0-1,0 0 0,-1-3 1,2 4 4,1 0 0,-1 0 0,1 0 1,-1 0-1,0 0 0,0 0 0,1 0 1,-1 0-1,0 0 0,0 0 0,0 1 1,0-1-1,0 0 0,0 1 0,0-1 1,0 1-1,0-1 0,0 1 0,-1-1 1,1 1-1,0 0 0,0 0 0,0-1 0,0 1 1,-1 0-1,1 0 0,0 0 0,0 0 1,0 0-1,-1 1 0,1-1 0,0 0 1,0 1-1,0-1 0,0 0 0,0 1 1,-1-1-1,1 1 0,0 0 0,0-1 1,0 1-1,-1 1 0,-29 16 63,23-12-59,-1-1 0,1 0-1,-1 0 1,0-1 0,-1 0-1,1-1 1,-1 0 0,-19 4 0,28-7-39,-1 0 0,1-1 1,0 1-1,-1 0 1,1 0-1,0-1 0,-1 1 1,1-1-1,0 1 0,-1-1 1,1 0-1,0 1 0,0-1 1,0 0-1,0 0 1,0 0-1,0 0 0,0 0 1,0 0-1,0 0 0,0 0 1,0-2-1,-14-32-644,14 31 653,0 1-1,0-1 0,0 1 0,-1-1 0,1 1 1,-1 0-1,0 0 0,1 0 0,-2 0 0,1 0 1,0 0-1,-5-4 0,5 6 31,1 1 0,0-1 0,-1 1 0,1 0 0,-1 0 0,1 0 0,-1 0 0,1 0 1,0 0-1,-1 0 0,1 0 0,-1 0 0,1 1 0,-1-1 0,1 1 0,0-1 0,-1 1 0,1-1 0,0 1 0,0 0 0,-1 0 0,1 0 0,0 0 1,0 0-1,0 0 0,0 0 0,0 0 0,0 0 0,0 0 0,1 0 0,-1 0 0,-1 3 0,-1 0 2,0 1-1,0 0 1,0 0-1,1 0 1,-1 1-1,-2 9 1,4-10-8,1 1 0,-1-1 1,1 0-1,0 1 0,1-1 1,-1 1-1,1-1 1,0 0-1,0 0 0,1 1 1,0-1-1,0 0 0,0 0 1,0 0-1,1-1 1,4 7-1,3 3 10,1-1 1,1-1-1,23 20 1,-17-16-2,-17-15 1,0 0 0,0 1 0,0-1 0,0 1 0,0-1 1,0 1-1,-1 0 0,1-1 0,-1 1 0,1 0 0,-1-1 0,0 1 0,0 0 0,1-1 0,-1 1 0,0 0 1,-1-1-1,1 1 0,0 0 0,0 0 0,-1-1 0,1 1 0,-1 0 0,1-1 0,-1 1 0,0-1 1,0 1-1,0-1 0,0 1 0,0-1 0,0 0 0,0 1 0,0-1 0,0 0 0,-2 2 0,-6 6 103,1 0 0,-1-1-1,-15 12 1,-2-2 27,0-1 0,-1-1-1,-31 13 1,45-23-141,-1 0 1,1-1-1,-1-1 0,0-1 0,0 0 1,-1-1-1,1 0 0,-28-1 0,38-1-17,0 0 0,0-1-1,0 0 1,0 0-1,0 0 1,0 0 0,0-1-1,0 1 1,1-1-1,-1 0 1,0 0-1,1-1 1,0 1 0,0-1-1,-1 1 1,1-1-1,1 0 1,-4-4 0,1 0-16,2 1 1,-1 0 0,1-1 0,0 0-1,0 0 1,1 0 0,-1 0 0,2-1 0,-2-10-1,1 2 21,1-1-1,1 1 0,0 0 1,1 0-1,1 0 0,1 0 0,0 1 1,9-29-1,-11 42 71,1-1 125,0 0-1,-1-1 0,1 1 1,-1-1-1,0 1 1,0-1-1,0 1 1,-1-1-1,1 0 0,-1 1 1,0-1-1,0 0 1,-1-4-1,-22 21 1135,-7 1-962,0-1 0,0-2 0,-59 14 0,-101 9 1431,124-24-1587,42-6-197,-447 58 0,395-57 0,0-3 0,-1-3 0,1-4 0,-92-17 0,156 20 0,0-1 0,0 0 0,0-1 0,1 0 0,-1 0 0,1-2 0,0 1 0,0-1 0,1-1 0,0 0 0,0 0 0,0-1 0,-9-10 0,9 9 0,7 7 0,1 1 0,0-1 0,0 1 0,0-1 0,0 0 0,0 0 0,0 0 0,0 0 0,1 0 0,-1 0 0,1-1 0,0 1 0,-1-1 0,0-4 0,5 7-56,0 0 1,0-1-1,0 1 0,0 0 0,0 1 1,0-1-1,0 0 0,1 1 0,-1 0 1,0 0-1,0 0 0,4 2 0,-3-2-252,10 1-2367,0-1 0,0 0 0,0-1 1,0 0-1,0-1 0,0-1 0,0 0 0,0-1 0,24-8 0,-34 10 2212,29-7-3443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7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1708,'98'-27'13916,"-3"-6"-6279,-1-6-4808,-2-5-3625,-74 34 465,-3-3-4063,-14 13 4160,-1 0 1,0-1-1,1 1 0,-1 0 0,0-1 0,0 1 0,1-1 1,-1 1-1,0 0 0,0-1 0,0 1 0,0-1 0,1 1 1,-1-1-1,0 1 0,0-1 0,0 1 0,0-1 0,0 1 1,0 0-1,0-1 0,0 1 0,0-1 0,0 1 0,-1-1 1,1 1-1,0-1 0,-20-9-6557,4 7 3253,-4 2 209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8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21 146 3240,'-20'-4'18026,"20"4"-17863,12-10 4747,6 1-5263,122-35 670,-46 17-3242,28-8-9323,-86 23 4727,-24 7 3992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8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1 1888,'25'31'14596,"-12"5"-5746,-12-30-8377,-1 0 0,1-1 0,-1 1 1,0 0-1,-1 0 0,1-1 0,-1 1 0,0-1 0,-1 1 0,1-1 0,-4 7 0,3-8-583,0 1-1,0 0 1,-1-1-1,0 0 0,0 0 1,0 0-1,0 0 1,0 0-1,-1-1 0,0 1 1,0-1-1,0 0 1,0 0-1,0-1 0,-1 1 1,1-1-1,-1 0 1,-7 3-1,7-4 330,0 0-1,0 0 1,1-1-1,-2 1 1,1-1-1,0 0 1,-9-2-1,-13-3-214,0-2 1,-44-17-1,49 15-1,-1 1 1,0 1 0,0 1-1,-30-3 1,50 9 12,-1 0 0,1 0 0,-1 1 1,1-1-1,-1 1 0,1 0 0,0 0 1,-1 0-1,1 0 0,0 1 0,0-1 0,0 1 1,0 0-1,0 0 0,0 0 0,0 0 1,1 0-1,-1 1 0,1-1 0,-1 1 0,-1 3 1,1-3-137,1 1 0,0 0 0,-1 0 0,1-1 0,1 1 0,-1 1 0,1-1 0,-1 0 0,1 0 0,0 0 0,0 1 0,1-1 0,0 0 0,-1 1 0,1-1 0,1 6 0,-2 4-1683,-3 2-4872,-2 10-8493,6-16 11800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8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1932,'114'144'24821,"-114"-144"-24736,0 1 1,0-1-1,1 0 0,-1 1 0,0-1 1,0 0-1,0 0 0,0 1 0,1-1 0,-1 0 1,0 0-1,0 1 0,1-1 0,-1 0 1,0 0-1,0 0 0,1 1 0,-1-1 1,0 0-1,1 0 0,-1 0 0,0 0 0,0 0 1,1 0-1,-1 1 0,0-1 0,1 0 1,-1 0-1,0 0 0,1 0 0,-1 0 1,0 0-1,1 0 0,-1-1 0,0 1 0,1 0 1,-1 0-1,0 0 0,0 0 0,1 0 1,-1 0-1,1-1 0,3-15 183,-6-24-2933,-3 28 476,-1 1 0,0-1 0,0 1 1,-1 0-1,-1 0 0,0 1 0,0 0 1,-1 0-1,0 1 0,-20-15 0,5 4-1275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9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680 152 1352,'23'-3'12064,"-11"9"-4704,-8 10-3958,-5 8-3514,-1-13 137,-1-1 1,0 0-1,-1 0 0,0 0 1,0 0-1,-1-1 0,-1 0 0,1 0 1,-1 0-1,-1-1 0,0 0 0,0 0 1,0 0-1,-1-1 0,0 0 1,-1-1-1,0 0 0,1 0 0,-2-1 1,1 0-1,-15 5 0,21-9-76,1 0-1,-1 0 1,0-1-1,0 1 0,1-1 1,-1 0-1,0 0 1,0 0-1,0 0 0,0 0 1,0 0-1,1-1 1,-1 0-1,0 1 1,0-1-1,1 0 0,-1 0 1,1-1-1,-1 1 1,1 0-1,-5-4 0,4 2-36,0 0-1,1-1 1,-1 1-1,1-1 1,0 1-1,0-1 1,0 0-1,1 1 1,-1-1-1,1 0 1,0 0-1,0 0 1,-1-7-1,1 1-63,1-1 0,-1 1 0,1-1 0,1 0 0,0 1 0,1-1 0,0 1 0,0-1 0,1 1 0,9-19 0,27-31-90,-29 47 588,-1-1-1,0 0 0,-1 0 0,0-1 0,8-25 0,-16 40-309,0 0-1,0 0 0,0 0 1,0-1-1,0 1 0,0 0 1,0 0-1,0 0 0,0 0 1,0-1-1,0 1 0,0 0 0,0 0 1,0 0-1,0 0 0,0-1 1,0 1-1,-1 0 0,1 0 1,0 0-1,0 0 0,0 0 1,0 0-1,0 0 0,-1 0 1,1-1-1,0 1 0,0 0 1,0 0-1,0 0 0,0 0 0,-1 0 1,1 0-1,0 0 0,0 0 1,0 0-1,0 0 0,-1 0 1,1 0-1,0 0 0,0 0 1,0 0-1,0 0 0,-1 0 1,1 0-1,0 0 0,0 0 1,0 0-1,0 1 0,-1-1 0,1 0 1,-18 5 700,-14 10-190,20-7-370,-76 51 415,80-53-579,1 0 1,0 1 0,0 0 0,0 0 0,1 0 0,0 1 0,0 0 0,-6 13-1,11-18-12,0-1-1,0 1 0,1 0 1,-1 1-1,1-1 0,0 0 1,0 0-1,0 0 0,0 0 0,0 0 1,1 0-1,-1 0 0,1 0 1,0 0-1,0 0 0,0-1 1,0 1-1,1 0 0,-1 0 1,1-1-1,0 1 0,-1-1 0,1 1 1,0-1-1,1 0 0,-1 0 1,0 0-1,1 0 0,2 2 1,11 8-8,0-1 0,1-1 1,24 12-1,-22-12-14,-17-9 14,0-1 0,0 1 0,0 0-1,0 1 1,0-1 0,-1 0 0,1 1 0,0-1 0,0 1 0,-1-1-1,1 1 1,-1 0 0,0-1 0,1 1 0,-1 0 0,0 0-1,0 0 1,0 0 0,0 0 0,0 3 0,-1-3 2,0 0 0,0 0 0,-1-1 0,1 1 0,0 0 0,-1-1 0,0 1 0,1 0-1,-1-1 1,0 1 0,0-1 0,0 1 0,0-1 0,0 1 0,0-1 0,0 0 0,0 1 0,-1-1 0,-1 2 0,-6 3 7,0 0 0,0-1 0,0 0 0,0-1 0,-1 1 0,1-2-1,-13 4 1,7-3 16,0 0 0,-1-1 1,1-1-1,-1-1 0,-24 0 0,36-1-37,0 0 0,-1-1 0,1 0 0,0 1 0,0-2 0,0 1 0,0 0 0,1-1 0,-1 0 0,0 0 0,1 0 0,-1 0 0,1 0 0,-1-1 0,1 1 0,0-1 0,0 0 0,0 0 0,1 0 0,-1-1 0,1 1 1,0-1-1,0 1 0,0-1 0,-3-7 0,-3 15 27,1 0 1,-1 0-1,1 1 0,0 0 1,1 0-1,-8 8 1,-4 2 198,7-6-28,-1-1 0,1 0 0,-1 0 0,-1-1-1,1-1 1,-1 0 0,-1 0 0,-16 3 0,29-8-147,-1-1 0,1 0 1,0 0-1,0-1 1,0 1-1,0 0 1,0 0-1,0-1 0,0 1 1,0 0-1,0-1 1,0 1-1,0-1 1,0 1-1,0-1 1,0 0-1,0 1 0,0-1 1,0 0-1,0 0 1,1 1-1,-1-1 1,0 0-1,1 0 0,-1 0 1,1 0-1,-1 0 1,1 0-1,-1 0 1,1 0-1,-1 0 1,1 0-1,0 0 0,0 0 1,0-1-1,0 1 1,-1 0-1,1 0 1,1 0-1,-1 0 0,0 0 1,0 0-1,0 0 1,1-2-1,10-55 408,-9 54-434,6-26-671,42-130 842,-13 85-6787,-15 41-689,5 2-3546,-21 26 7896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29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60 124 924,'5'-5'2212,"-1"0"0,0 0 0,-1-1 0,1 1 0,-1-1 0,0 1 0,0-1 1,3-11-1,1-16 1129,-7 32-3354,0 0-1,1-1 1,-1 1 0,0 0-1,0-1 1,0 1-1,0 0 1,-1-1 0,1 1-1,0 0 1,-1 0-1,1-1 1,0 1 0,-2-2-1,-13-6-4327,-30 11-8090,23 1 8675,6-3 1051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1876,'7'-2'7693,"6"-4"-4225,-6 2-5120,-18 4-6132,4 2 5259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0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1294 1 2092,'-9'-1'14847,"1"12"-9527,-1 21-5237,8-26 1327,-25 116 1566,19-80-2040,-25 79 1,10-62-752,-3-2 0,-2-1 1,-3-1-1,-2-2 0,-2 0 1,-3-3-1,-2-1 0,-2-2 1,-2-2-1,-2-1 0,-1-3 1,-3-1-1,-78 48 1,58-46-431,-102 45 1,42-41-2274,97-37 217,-1-2 0,-34 3 0,58-9 461,-1-1 1,1 0-1,0 0 0,0-1 1,0 0-1,0 0 0,-16-5 1,11 0-1890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2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33 1376,'-1'-28'6509,"0"25"-4595,1 17-1833,0-13-49,-8-5 6234,5 3-6386,-5 1 6081,9 0-5877,5-12 2447,-15 16-2425,0 1 1,0 0-1,0 0 1,1 0-1,0 1 1,0 1 0,0-1-1,-7 10 1,7-9-17,-97 75 239,72-59-158,1 2 1,-42 42-1,73-66-171,1-1-1,0 0 1,-1 1-1,1-1 1,-1 0-1,1 1 1,0-1-1,-1 1 1,1-1-1,0 0 1,0 1-1,-1-1 1,1 1-1,0-1 1,0 1-1,0-1 1,-1 1-1,1-1 0,0 1 1,0-1-1,0 1 1,0-1-1,0 1 1,0-1-1,0 1 1,0-1-1,0 1 1,0 0-1,1-1 1,-1 1-1,0-1 1,0 1-1,0-1 1,1 0-1,-1 1 1,0-1-1,1 1 0,22 9-2,35-7 9,-56-3-7,42-1 6,-16-1 6,45 4-1,-67-2-11,-1 0 1,1 1 0,0 0-1,0 1 1,-1-1 0,1 1-1,-1 0 1,0 0 0,1 1-1,-1 0 1,0 0 0,0 0-1,7 6 1,-11-7-1,1 0 0,0 0 0,-1 0 0,1 0 0,-1 0 0,0 0 1,0 1-1,0-1 0,0 0 0,0 1 0,0-1 0,-1 1 0,1-1 0,-1 1 0,1-1 0,-1 1 0,0-1 0,0 1 0,-1 2 0,0 1 5,0-1 0,0 1 0,-1 0 0,0-1-1,0 0 1,-1 1 0,0-1 0,-3 5-1,-5 6 127,-1 0 0,-1-1 0,-29 26 0,21-22 230,-2-1 1,-48 28 0,60-39-637,0-1 0,-1-1 0,1 0 0,-1-1 0,0 0 0,0 0 0,-1-1 0,1-1 0,-16 1 0,11-8-4762,21-6-673,30-16-4161,-27 23 8258,5-5-893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2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34 1988,'1'-4'1585,"1"1"-1,0-1 1,0 1-1,1 0 1,-1 0-1,1 0 1,-1 0-1,5-3 1,-7 6-1435,1-1 1,-1 1-1,0 0 0,0 0 1,1 0-1,-1 0 1,0 0-1,0 0 0,0 0 1,1 0-1,-1 0 0,0 0 1,0 0-1,1 0 1,-1 0-1,0 0 0,0 0 1,1 0-1,-1 0 0,0 0 1,0 0-1,1 0 1,-1 0-1,0 0 0,0 0 1,1 1-1,-1-1 1,0 0-1,0 0 0,0 0 1,1 0-1,-1 0 0,0 1 1,0-1-1,0 0 1,0 0-1,0 1 0,1-1 1,-1 0-1,0 0 1,3 24 1274,-6 15-743,-2 0-1,-2-1 1,-1 0 0,-3 0-1,-23 58 1,-10 40 121,-64 249-1708,100-365 491,-1-7-4054,7-12 3252,2-1 1064,0 0 0,0 0 0,0 0 0,-1 1 0,1-1 1,0 0-1,0 0 0,-1 0 0,1 0 0,0 0 0,0 0 0,0 0 0,-1 0 0,1 0 0,0 0 0,0 0 0,-1-1 0,1 1 0,0 0 0,0 0 0,0 0 0,-1 0 0,1 0 0,0 0 0,0 0 0,-1-2-1064,-3-19-4943,4-25-1248,2 26 5286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2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1624,'7'-10'1692,"1"1"0,0 0-1,0 0 1,18-14 0,-10 11-208,1 1 1,23-12-1,10 0 358,61-18 1,-87 32-1251,2 0-73,4-3 134,1 2 0,0 1 0,45-6 0,-73 14-611,0 1 1,0 0-1,0 0 0,0 0 0,0 0 1,0 0-1,-1 1 0,1-1 0,0 1 1,0-1-1,0 1 0,0 0 0,-1 1 1,1-1-1,0 0 0,-1 1 1,1-1-1,-1 1 0,0 0 0,4 2 1,-4 0 6,0-1 1,1 1-1,-1-1 1,-1 1-1,1 0 1,0-1-1,-1 1 1,0 0 0,0 0-1,0 0 1,0 0-1,0 8 1,-1 5 61,-1 0 0,0 0 0,-2-1 0,1 1 0,-10 27 0,4-17 48,-2 0-1,0-1 0,-2 0 1,-1-1-1,-19 29 1,26-45-291,0-1 1,0 0 0,-1 0-1,0 0 1,-1-1 0,0 0-1,0 0 1,0-1 0,-1 0-1,0-1 1,0 0 0,0 0-1,-1-1 1,0 0 0,1 0-1,-1-1 1,-15 2 0,25-5-78,-1 0-1,1 1 1,0-1 0,-1 0 0,1 0 0,-1 0 0,1 0 0,-1 0-1,1 0 1,-1 0 0,1 0 0,0 0 0,-1 0 0,1 0 0,-1 0-1,1 0 1,-1 0 0,1-1 0,-1 1 0,1 0 0,0 0-1,-1 0 1,1-1 0,-1 1 0,1 0 0,0 0 0,-1-1 0,1 1-1,0 0 1,-1-1 0,1 1 0,0 0 0,0-1 0,-1 1 0,1-1-1,0 1 1,0 0 0,0-1 0,-1 1 0,1-1 0,0 1 0,0-1-1,0 1 1,0-1 0,6-20-9345,-6 20 9483,4-7-2665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3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108 293 1076,'23'17'14120,"-6"-5"-5738,-15-12-8314,0 0 1,0 0 0,0 0 0,1 0 0,-1 0-1,0 0 1,0-1 0,-1 1 0,1-1 0,0 0-1,0 1 1,0-1 0,3-2 0,0 0-30,13-5-49,0-1 0,-1-1 0,0 0 0,28-24 0,-41 30-65,0-1 0,0 1 0,0-1 0,0 0 0,-1 0-1,0 0 1,0 0 0,-1-1 0,1 1 0,-1-1 0,0 1 0,-1-1 0,1 0 0,-1 0 0,0 0 0,-1 0 0,1 0 0,-1 0 0,0 0 0,-2-9-1,2 9 37,-1 1-1,0-1 0,0 1 0,-1-1 0,1 1 0,-1 0 0,-1 0 0,1-1 0,0 1 0,-1 1 0,0-1 1,0 0-1,-1 1 0,1 0 0,-1-1 0,0 1 0,0 1 0,-1-1 0,1 1 0,-1-1 0,1 1 0,-10-4 1,8 5 58,0 0 0,0 1 0,0 0 1,0 0-1,0 0 0,-1 0 1,1 1-1,0 0 0,0 1 1,0-1-1,0 1 0,-1 1 0,1-1 1,0 1-1,1 0 0,-1 0 1,0 0-1,1 1 0,-1 0 0,-7 6 1,0 0 107,1 0 1,0 1 0,1 0 0,0 1-1,1 1 1,-14 19 0,19-24-63,1 0 0,-1 0 1,1 1-1,0-1 0,1 1 0,0 0 1,0 0-1,1 0 0,0 1 1,0-1-1,1 0 0,0 1 1,1 12-1,0-18-56,0-1 0,0 0 0,1 0 1,-1 0-1,1 0 0,0 0 0,-1 0 0,1 0 0,0 0 1,0 0-1,0 0 0,0 0 0,1-1 0,-1 1 0,0 0 1,1-1-1,-1 1 0,1-1 0,0 1 0,-1-1 1,4 2-1,-1-2-25,0 1 0,0 0 0,0-1 0,0 0 0,0 0 0,1-1 1,-1 1-1,0-1 0,0 0 0,6 0 0,10-2-300,0-1-1,0-1 1,31-10 0,-43 11 104,38-14-687,-36 13 662,0 0 0,1 0 0,0 1 0,0 0 0,0 1 0,17-2 0,-28 5 242,0-1 0,0 1 0,0-1 0,0 1 0,0-1 0,0 1 0,0 0 0,0-1 0,0 1 0,0-1 0,0 1 0,0-1 0,0 1 0,0 0 0,-1-1 0,1 1 0,0-1 0,0 1 0,-1-1 0,1 1 0,0-1 0,-1 1 0,1-1 0,-1 1 0,1-1 0,0 0 0,-1 1 0,1-1 0,-1 0 0,0 1 0,-15 18 317,8-12-175,1 1 1,0 0 0,1 0-1,0 1 1,0 0-1,1 0 1,0 0-1,-6 17 1,10-24-143,0 0-1,1 0 1,-1 0 0,0 0 0,1 0 0,-1 0-1,1 0 1,0 0 0,0 1 0,-1-1 0,1 0-1,1 0 1,-1 0 0,0 0 0,1 0 0,-1 0-1,1 1 1,-1-1 0,1 0 0,0 0-1,0-1 1,0 1 0,0 0 0,0 0 0,0 0-1,1-1 1,-1 1 0,0 0 0,1-1 0,0 0-1,-1 1 1,1-1 0,0 0 0,-1 0 0,1 1-1,0-2 1,0 1 0,0 0 0,0 0 0,0-1-1,0 1 1,0-1 0,1 1 0,-1-1 0,0 0-1,0 0 1,0 0 0,3 0 0,2 0-179,0 0 0,1 0 0,-1-1 1,0 0-1,0 0 0,0 0 0,0-1 0,8-4 1,-4 1-637,-1 0 0,1-1 1,-1 0-1,0-1 0,-1 0 1,1-1-1,11-12 0,4-8-1524,-2-1 0,0-1-1,18-36 1,-37 60 2282,28-51-540,-27 15 10980,-16 48-7670,-7 10-327,-94 134 3515,87-109-5176,0 0 1,3 2-1,-31 86 0,51-125-736,1 0 0,0 0 0,0 1 0,0-1 0,0 0 0,1 1 0,0-1 0,0 1 1,0-1-1,0 0 0,1 1 0,0-1 0,0 1 0,0-1 0,0 0 0,1 0 0,-1 0 0,5 7 0,-2-6-36,-1 0 1,1-1-1,0 1 0,0-1 0,1 0 1,0 0-1,-1-1 0,1 0 0,0 1 0,0-2 1,1 1-1,9 3 0,-5-2-344,-1-1 1,2-1-1,-1 0 0,0 0 0,0-1 0,1 0 1,12-1-1,-15-1-389,-1 1 1,1-1 0,-1 0 0,1-1-1,-1 0 1,1 0 0,-1-1-1,0 0 1,11-6 0,-6 0-1721,1 0 0,-2-1 1,1-1-1,13-15 0,-9 5-508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3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 1892,'13'-3'12348,"13"-2"-5976,-8 9-6014,0-1 0,0-1 1,1-1-1,-1 0 0,0-1 0,32-5 1,-10 3-250,-29 1-145,1-1-1,0 0 1,-1 0 0,1-1-1,-1-1 1,21-8 0,-29 11 9,0-1 1,0 1-1,-1 0 1,1-1-1,0 0 1,-1 1-1,1-1 1,-1 0-1,1 0 0,-1-1 1,0 1-1,0 0 1,0-1-1,0 0 1,0 1-1,-1-1 1,1 0-1,-1 0 1,0 0-1,1 0 0,-1 0 1,-1 0-1,1 0 1,0 0-1,-1 0 1,0 0-1,1 0 1,-1 0-1,-1-1 1,1-3-1,-1 5 20,0 0-1,0 0 1,-1 0 0,1 0-1,0 0 1,-1 0 0,1 0-1,-1 0 1,1 1 0,-1-1-1,0 1 1,0-1 0,0 1-1,0-1 1,0 1 0,0 0-1,0 0 1,0 0 0,0 1-1,-1-1 1,1 0 0,0 1-1,-1-1 1,1 1 0,0 0-1,-4 0 1,-3-1 19,1 1 0,-1 0 0,0 0 0,0 1 0,-15 2 0,13 1 56,0-1 1,1 1-1,-1 1 1,1 0-1,-1 0 1,2 1-1,-1 0 1,1 1-1,0 0 1,0 0-1,0 1 1,-13 16-1,13-11 146,0 0 0,0 1-1,1 0 1,1 0 0,0 0 0,1 1-1,1 0 1,-7 29 0,9-28-146,0 0 1,1 0-1,0 0 1,2 0 0,0 0-1,1 0 1,0 0 0,1 0-1,1 0 1,0 0-1,2-1 1,-1 1 0,2-1-1,0 0 1,1-1-1,1 1 1,0-1 0,0-1-1,16 19 1,-1-10-984,-9-13-1362,-13-8 957,-1-1 1210,0 0 0,1 0 0,-1 0 0,0 0 0,0 0 0,0 0 0,0 0 0,1 0 0,-1 0 0,0 0 0,0 0 0,0 0 0,0 0 0,0 0 0,1 0 0,-1 0 0,0 0 0,0 0 0,0 0 0,0 0 0,0 0 0,2-2-1760,-2 1 1760,0 1 0,0 0 0,0 0 0,0 0 0,0-1 0,-7-10-5819,-12-1 1500,17 11 3902,-20-9-3070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4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3225 148 512,'27'-13'23327,"-29"32"-22084,0-14-1205,0-1 0,0 1 0,0-1 0,-1 1 0,0-1 0,1 0 0,-1 0 0,-1-1 0,1 1 0,-1 0 0,1-1 0,-1 0 0,0 0 0,0 0 0,-6 3 0,-6 3-57,-1 0-1,-27 10 1,36-16-53,-45 15-544,51-17 535,0 0 1,0-1-1,0 1 0,0-1 1,0 0-1,0 0 0,0 0 1,0 1-1,0-2 0,-1 1 1,1 0-1,0 0 0,0-1 1,0 1-1,0-1 0,0 0 1,0 1-1,1-1 0,-1 0 1,0 0-1,-2-2 0,3 1 19,0 0 1,0 0-1,0 0 0,0 0 0,1 0 0,-1 0 0,1 0 0,0 0 0,0 0 0,0 0 0,0-1 0,0 1 0,0 0 0,0 0 0,0 0 0,1 0 0,-1 0 0,2-3 0,16-42-264,-13 35 231,11-25-46,-10 25 144,-1 1 0,0-1 0,-1 0 0,0 0 0,-1-1 0,0 1 0,1-17 0,-4 28 18,0 1 1,0-1-1,1 0 1,-1 1-1,0-1 1,0 1-1,0-1 1,0 0-1,0 1 0,-1-1 1,1 1-1,0-1 1,0 0-1,0 1 1,0-1-1,-1 1 1,1-1-1,0 1 0,-1-1 1,1 1-1,0-1 1,-1 1-1,1-1 1,0 1-1,-1-1 1,1 1-1,-1 0 1,1-1-1,-1 1 0,1 0 1,-1-1-1,1 1 1,-1 0-1,1 0 1,-1-1-1,0 1 1,1 0-1,-1 0 0,0 0 1,-27 12 303,-22 31-201,42-34-92,1 0-1,-1 1 0,1 0 0,1 0 0,0 1 0,0-1 0,1 1 0,1 0 0,0 1 0,-5 23 0,7-27-12,1 0-1,0 0 0,1 0 1,0 0-1,0 1 1,1-1-1,0 0 0,0 0 1,1 0-1,0 0 0,0 0 1,1 0-1,0-1 1,1 1-1,0-1 0,0 0 1,5 7-1,1-1-17,-1-2 7,-1 0-1,-1 0 1,1 1-1,-2 0 1,10 23-1,-15-32-5,0 0-1,0 0 1,-1 0-1,1 0 1,-1 1-1,0-1 0,0 0 1,0 0-1,0 0 1,-1 0-1,1 1 0,-1-1 1,0 0-1,0 0 1,0 0-1,0 0 0,-1 0 1,1-1-1,-1 1 1,0 0-1,1-1 0,-1 1 1,0-1-1,-1 1 1,1-1-1,0 0 1,-1 0-1,1 0 0,-1 0 1,-4 2-1,0 0 8,1 0 1,-1-1-1,0 0 0,0 0 0,0 0 0,0-1 0,0 0 1,0-1-1,-1 0 0,1 0 0,-1 0 0,1-1 1,-1 0-1,1 0 0,-10-3 0,11 2 29,1 0-1,-1-1 1,0 1-1,1-1 1,0-1-1,-1 1 1,1-1-1,0 0 1,0 0-1,0 0 1,1-1-1,-1 0 0,1 0 1,0 0-1,0 0 1,0-1-1,1 0 1,-1 1-1,-3-10 1,2 4 246,0-1 0,1 0-1,0 0 1,1 0 0,0 0 0,-1-14 0,4 24-62,-29 26 641,-48 44 14,-21 16 238,29-37-681,-3-3 0,-1-3 0,-107 43 0,-248 63 1112,302-117-1546,-1-5 0,0-6 0,-2-6 0,0-5 0,0-6 0,0-5 0,0-6 0,-150-29 0,273 36 0,-181-41 0,169 36 0,-1 0 0,1-2 0,1 0 0,-1 0 0,1-2 0,1 0 0,-27-22 0,39 28 0,0 0 0,0 0 0,1 0 0,-1 0 0,1-1 0,1 1 0,-1-1 0,0 0 0,1 1 0,0-1 0,0 0 0,1-1 0,-1 1 0,0-7 0,2 9 0,0-1 0,-1 1 0,2 0 0,-1 0 0,0 0 0,1 0 0,-1 0 0,1 0 0,0 0 0,0 0 0,0 0 0,0 0 0,0 1 0,1-1 0,0 0 0,-1 1 0,1-1 0,0 1 0,0 0 0,0-1 0,0 1 0,1 0 0,-1 0 0,1 1 0,-1-1 0,4-1 0,-3 1 0,1 0 0,-1 0 0,1 0 0,0 1 0,-1-1 0,1 1 0,0 0 0,0 0 0,0 1 0,0-1 0,0 1 0,0 0 0,0 0 0,7 1 0,-3 1 0,-1 1 0,0-1 0,1 2 0,-1-1 0,0 1 0,11 8 0,60 34-3408,-61-37 1756,1-1-1,0 0 1,0-1 0,0-1-1,1-1 1,0-1 0,0 0-1,38 2 1,-2-7-6619,-28 0 4490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5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97 924,'109'-9'13088,"-1"-3"-4211,0-3-4338,0 0-4826,-98 14-236,34-6-3533,-43 7 3724,0 0-1,0 0 0,0 0 0,0-1 0,0 1 0,0 0 0,-1 0 0,1-1 1,0 1-1,0-1 0,0 1 0,0-1 0,-1 1 0,1-1 0,0 1 1,-1-1-1,1 0 0,0 1 0,-1-1 0,1 0 0,-1 0 0,1 0 0,-1 1 1,1-1-1,-1 0 0,1 0 0,-1 0 0,0 0 0,0 0 0,1 0 0,-1 1 1,0-1-1,0 0 0,0 0 0,0 0 0,0-1 0,-6-5-3854,-3 1 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 1136,'14'6'12734,"1"-5"-3981,15-11 252,-7-6-7781,12-13-4609,1-1-336,-23 21 795,-5 3-79,0 1 1,0-1-1,1 2 0,0-1 1,10-3-1,-1 4-1291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2:03:36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24,'2'2'1789,"1"-1"0,0-1 0,0 1-1,-1 0 1,1-1 0,0 1 0,0-1 0,0 0 0,4 0 0,23-6 5805,-26 5-7292,0 0 0,0 0 0,0 0 0,0 0 0,0 1 0,0-1 0,0 1 0,0 0 0,0 1 0,0-1-1,0 1 1,0-1 0,-1 1 0,1 0 0,0 0 0,4 2 0,54 27-15,1-4-1,1-3 1,89 21 0,208 26 686,-335-65-966,1269 151-7,-1220-151 0,16 2 0,1-5 0,135-12 0,-218 8 0,-1 0 0,1 0 0,-1-1 0,0 0 0,0 0 0,0-1 0,0 0 0,12-9 0,-3 2 0,-13 10 0,-1-1 0,1 1 0,0 1 0,-1-1 0,1 0 0,0 1 0,0 0 0,-1 0 0,1 0 0,0 0 0,0 0 0,7 3 0,-7-3 0,-1 1 0,1 0 0,0-1 0,0 1 0,0-1 0,0 0 0,0-1 0,0 1 0,0-1 0,-1 1 0,1-1 0,0 0 0,7-4 0,-10 5-128,0-1 0,1 0-1,-1 0 1,0 0 0,0 0 0,0 0 0,0-1 0,0 1-1,0 0 1,0 0 0,0-1 0,0 1 0,-1-1 0,1 1-1,-1-1 1,1 1 0,-1-1 0,1-2 0,-1 1-463,0 0 0,0 0 0,0 0 0,0-1 1,-1 1-1,1 0 0,-1 0 0,0 0 0,-2-4 0,-4-7-2871,0 0-1,-1 1 1,-13-17 0,4 6-116,-3-8-1394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9 117 1660,'0'11'2699,"0"-8"-1789,0 1 0,0-1 0,0 0 0,0 0 0,0 1-1,-1-1 1,0 0 0,1 0 0,-1 0 0,0 0 0,-1 0 0,-1 4-1,13-25-962,-4 6-828,0 0 1,1 0 0,0 1-1,1 0 1,0 0-1,1 1 1,0 0-1,11-8 1,-16 15 731,50-32-914,-52 34 1069,0-1 1,0 1-1,0 0 0,1 0 0,-1 1 0,0-1 0,1 0 0,-1 1 0,1-1 1,-1 1-1,0 0 0,1 0 0,-1 0 0,1 0 0,-1 0 0,1 0 1,-1 1-1,1-1 0,-1 1 0,0 0 0,1 0 0,2 1 0,-2 1 217,0 1 0,0-1 0,0 1 0,0 0 1,-1 0-1,0 0 0,0 0 0,0 0 0,0 0 0,-1 1 0,2 5 0,9 52 3985,-11-47-3133,-1 0 1,0 0-1,-4 19 0,-8 16-1032,24-73-9316,16-15 3493,-24 31 4590,4-5-703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13 320,'0'-1'492,"1"0"-1,0 0 1,0 0 0,-1 1 0,1-1-1,0 0 1,0 0 0,0 1 0,0-1-1,0 0 1,0 1 0,0-1-1,0 1 1,0-1 0,1 1 0,-1 0-1,0-1 1,0 1 0,0 0 0,0 0-1,1 0 1,-1 0 0,0 0-1,0 0 1,0 0 0,0 0 0,1 0-1,-1 1 1,0-1 0,1 1 0,8 13 3864,-6 11-3706,-3 32 501,-2-1 1,-3 0-1,-17 86 1,5-33-283,3-13-112,-25 227 1150,31-224-1589,6 124 1,2-207-313,-1-8-15,0 0 0,1 0 1,0 0-1,0 0 0,4 13 0,-5-21-2,0 0 0,0 1 0,0-1 0,0 0 0,0 0 1,0 1-1,1-1 0,-1 0 0,0 0 0,0 0 0,0 1 0,0-1 1,0 0-1,0 0 0,0 0 0,1 1 0,-1-1 0,0 0 1,0 0-1,0 0 0,1 0 0,-1 1 0,0-1 0,0 0 0,0 0 1,1 0-1,-1 0 0,0 0 0,0 0 0,0 0 0,1 0 0,-1 0 1,0 0-1,0 0 0,1 0 0,-1 0 0,0 0 0,0 0 1,1 0-1,-1 0 0,0 0 0,0 0 0,1 0 0,-1 0 0,0 0 1,1 0-1,7-13-806,0-18-1150,-7-11-3636,-3 0 1,-1 0-1,-13-60 0,7 63 2061</inkml:trace>
  <inkml:trace contextRef="#ctx0" brushRef="#br0" timeOffset="1">0 581 840,'8'3'1159,"-1"0"0,1-1 1,-1 0-1,1-1 0,0 1 0,0-1 0,-1-1 0,1 1 1,10-2-1,-5 0-524,0-1-1,-1 0 1,1-1 0,-1-1 0,16-6 0,-11 2-1434,-2 0 0,1 0 1,20-16-1,-24 15-1618,1-1 0,-1-1 0,16-18 0,-16 12-597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 1088,'-22'-6'11014,"7"8"-3806,5 10-3805,0 13-4063,-50 174 2295,-14 42 364,55-190-1636,2 1 0,2 1 1,3 1-1,-10 103 0,21-128-277,1-1 1,1 0-1,1 0 0,2 0 0,1 0 0,1-1 1,1 1-1,1-1 0,2-1 0,0 0 1,20 34-1,5-7 47,3-1 0,2-2-1,86 83 1,-13-14 53,-102-106-155,1-1 0,1 0 0,0-1 0,0 0 1,1-1-1,1 0 0,19 9 0,-34-18-26,1-1 1,-1 0-1,1 0 0,-1 1 0,1-1 0,-1 0 1,1 0-1,-1 0 0,1 0 0,0 1 1,-1-1-1,1 0 0,-1 0 0,1 0 1,-1 0-1,1 0 0,-1 0 0,1-1 0,0 1 1,-1 0-1,1 0 0,-1 0 0,1 0 1,-1-1-1,1 1 0,-1 0 0,1 0 1,-1-1-1,1 1 0,-1 0 0,1-1 1,0 0-1,2-20 117,-3 17-164,0-1 1,-1 1-1,0 0 0,0-1 0,0 1 0,0 0 0,-1 0 1,-3-6-1,-1 3-734,0 0 0,-1 1 1,0 0-1,-12-7 0,12 8-1136,0-1 0,0 1 0,0-1 0,1 0 0,-8-9 0,-6-12-5913,13 15 3962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26 212,'4'-26'13088,"-14"30"-9562,2 0-3462,2 0 256,0 0 0,0 0 0,1 1 0,-1 0 0,1 0 0,0 0 0,-8 12 0,-20 19 30,-21 12 207,1 3-1,-62 79 0,111-126-502,0-1 0,0 0 0,0 0 0,-1 0 0,1 0 0,-1 0 0,0-1 0,0 0 0,-10 3 1,-20-1-1194,33-4 715,0 0 1,0 0-1,0 0 1,1-1-1,-1 1 1,0-1 0,0 0-1,0 1 1,0-1-1,1 0 1,-1 0 0,0 0-1,-2-2 1,4 2-8,-1 1 1,1-1 0,0 0-1,-1 1 1,1-1 0,0 0-1,0 0 1,0 1 0,-1-1-1,1 0 1,0 0 0,0 0-1,0 1 1,0-1-1,0 0 1,0 0 0,1 1-1,-1-1 1,0 0 0,0 0-1,1 0 1,-1-2-1333,1-3-1165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1320,'-1'0'721,"1"0"-656,0 0 0,0 0 1,0 1-1,0-1 1,0 0-1,0 0 1,0 0-1,-3-1 1835,3 1-1835,0 0 1,0-1-1,0 1 1,0 0-1,0 0 1,0 0-1,0 0 1,0 0-1,0 0 1,0 0-1,0 0 1,0 0-1,0-1 0,0 1 1,0 0-1,0 0 1,0 0-1,0 0 1,0 0-1,0 0 1,0 0-1,-8 8 431,-6 4-4458,8-12 2464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 1884,'-1'8'8697,"0"-8"-8533,1 0 0,0 0 0,0 0 0,0 0 1,-1 0-1,1 0 0,17 8 1997,18-2-217,54 0-1,-80-6-2042,1 0 0,0-1 1,-1 0-1,1 0 0,0-1 0,-1 0 0,0-1 0,0 0 1,0-1-1,16-8 0,-11-5-3567,-8-6-3985,-6 18 4849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24 488,'28'-17'5849,"-27"16"-5594,0 0-1,0 0 1,0 1 0,0-1 0,0 1-1,1-1 1,-1 1 0,0 0 0,0-1 0,1 1-1,-1 0 1,0 0 0,1 0 0,-1 0-1,0 0 1,0 0 0,1 0 0,-1 1-1,0-1 1,0 0 0,3 1 0,4 15 6465,-7 5-3689,-7 24-2068,3-30-210,-27 131 440,7-44-587,-54 406 2939,29-170-2345,44-297-1195,4-41-9,0 0-1,0 0 1,0 0-1,0 1 0,0-1 1,0 0-1,0 0 1,0 0-1,0 0 1,0 1-1,0-1 0,0 0 1,0 0-1,0 0 1,0 0-1,0 0 1,1 1-1,-1-1 0,0 0 1,0 0-1,0 0 1,0 0-1,0 0 0,0 0 1,0 1-1,0-1 1,1 0-1,-1 0 1,0 0-1,0 0 0,0 0 1,0 0-1,0 0 1,1 0-1,-1 0 1,0 0-1,0 0 0,0 0 1,0 1-1,0-1 1,1 0-1,-1 0 1,0 0-1,0 0 0,0 0 1,0-1-1,1 1 1,-1 0-1,0 0 1,0 0-1,0 0 0,0 0 1,1 0-1,13-18-649,-8 6-333,0 0 0,0-1 0,-1 0 1,-1 0-1,4-14 0,-3 0-3190,0-1-1,-2 0 0,-1-35 1,-2 34 403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0 121 868,'6'-4'10051,"23"-13"-4915,14 4-576,27-8-1700,-47 15-2815,-1 1 0,43-3-1,-29 7-329,38-2 602,-68 2-1053,-1 1 0,1-1 0,-1 0-1,1-1 1,-1 0 0,0 1 0,0-2 0,0 1 0,8-5-1,8-15-11342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0 228 360,'0'1'397,"0"-1"1,1 1-1,-1 0 1,0-1-1,0 1 0,0-1 1,1 1-1,-1 0 0,0-1 1,0 1-1,1-1 0,-1 1 1,1-1-1,-1 1 1,0-1-1,1 1 0,-1-1 1,1 1-1,-1-1 0,1 0 1,-1 1-1,1-1 1,0 0-1,-1 0 0,1 1 1,-1-1-1,1 0 0,0 0 1,0 0-1,28 3 4135,28-11-1879,-17-4-2453,0-1 0,-1-1 0,-1-3 1,0-1-1,61-39 0,-95 53-257,0 1 0,0-1 1,-1 1-1,1-1 1,-1 0-1,0 0 0,0-1 1,0 1-1,0-1 1,-1 0-1,0 1 0,2-8 1,-3 11 24,-1 0 1,1-1-1,-1 1 0,0 0 1,0-1-1,0 1 1,0 0-1,1-1 0,-2 1 1,1-1-1,0 1 0,0 0 1,0-1-1,-1 1 1,1 0-1,-1-1 0,1 1 1,-1 0-1,1 0 0,-1-1 1,0 1-1,1 0 1,-1 0-1,0 0 0,0 0 1,0 0-1,0 0 0,0 0 1,0 0-1,0 0 1,-1 0-1,1 1 0,0-1 1,0 0-1,-1 1 0,1-1 1,0 1-1,0 0 1,-1-1-1,1 1 0,-1 0 1,1 0-1,0 0 0,-1 0 1,1 0-1,-1 0 1,1 0-1,0 0 0,-2 1 1,-16-1 17,0 1 0,1 1 1,-1 1-1,1 0 0,-1 2 0,1 0 1,0 1-1,1 0 0,0 2 0,0 0 1,0 1-1,-16 11 0,25-14 57,0 1 0,0 0 0,0 0 0,1 0-1,0 1 1,0 0 0,1 0 0,0 1 0,1-1 0,0 1-1,0 1 1,1-1 0,0 1 0,0-1 0,1 1-1,1 0 1,-1 0 0,2 1 0,-1-1 0,2 0 0,-1 1-1,1-1 1,2 12 0,-1-12 104,1-1 0,0 1-1,0-1 1,1 1 0,0-1 0,0 0-1,1 0 1,1-1 0,0 1 0,0-1-1,0 0 1,11 12 0,-12-16-116,0 0 1,1 0-1,-1 0 0,1 0 1,0-1-1,1 0 0,-1 0 0,0 0 1,1-1-1,0 0 0,-1 0 1,1 0-1,0 0 0,0-1 1,0 0-1,0-1 0,0 1 1,0-1-1,0 0 0,0-1 1,7 0-1,3-2-44,-1-1-1,1 0 1,-1-1 0,20-9-1,-20 6-876,0 0 0,0-1 0,25-20 0,-27 17-691,0 0-1,-1 0 0,0-2 0,-1 1 0,-1-2 0,0 1 0,-1-1 0,0-1 0,9-24 0,-11 24-288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1064,'2'-3'543,"1"1"0,-1 0 0,1 0 0,0 0 0,0 0 0,0 0 0,0 1 0,1-1-1,-1 1 1,0 0 0,0 0 0,1 0 0,-1 0 0,1 1 0,-1 0 0,1-1 0,-1 1 0,1 0 0,-1 0 0,1 1 0,-1-1 0,6 3-1,-5-2-303,-1 0-1,0 1 1,1 0-1,-1 0 0,0 0 1,0 0-1,0 0 1,-1 1-1,1-1 1,0 1-1,-1 0 0,0 0 1,0 0-1,0 0 1,0 0-1,0 0 0,0 1 1,-1-1-1,0 0 1,1 1-1,0 3 0,2 13-29,0-1-1,-2 1 0,0 0 0,-1-1 1,-1 1-1,0 0 0,-2 0 0,0 0 1,-2-1-1,0 1 0,-1-1 0,-1 0 1,-8 18-1,10-26-194,-5 18 1,15-25-27,11-13-16,-1-6-69,0 0 0,-1-1 1,-1 0-1,-1-2 0,0 1 0,20-39 1,6-6-311,43-72-27,-86 142 496,0 0 0,0 0 0,1 1 0,0 0 0,0 0-1,1-1 1,-1 15 0,-6 69 356,7-62-141,7 57 1,-5-78-254,2 0 1,-1 0-1,1-1 1,0 1-1,1-1 0,0 0 1,1 0-1,-1 0 1,1 0-1,1-1 1,6 9-1,-10-14-40,1 0-1,0 0 1,-1-1 0,1 1-1,0-1 1,0 1-1,0-1 1,0 0 0,1 0-1,-1 0 1,0 0 0,0 0-1,1 0 1,-1-1-1,0 1 1,1-1 0,-1 1-1,1-1 1,3 0 0,-1-1-151,0 0 0,-1 0 1,1 0-1,-1 0 1,1-1-1,-1 0 1,1 0-1,-1 0 1,6-5-1,5-4-1000,0-1 0,-2 0 0,1-1-1,12-16 1,-14 13-142,-1 0 0,0 0 0,-1-1 0,-1 0 0,-1 0 0,0-1 0,-1 0 0,9-38 0,-7 17-801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 1624,'5'-15'9781,"-6"32"-4183,-3 15-3276,2 24-696,-2 0-1,-20 96 1,-43 109 166,11-51-904,31-109-762,9-45-375,2 1-1,4 1 1,-7 100 0,17-161-592,0-27-7019,-1 15 4925,0 1 0,0 0 0,-8-27 1,3 18-205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17 548,'0'-1'557,"1"1"-1,0-1 1,0 0 0,0 1 0,0-1-1,0 0 1,0 1 0,0-1 0,0 1-1,0 0 1,0-1 0,0 1-1,1 0 1,-1 0 0,0-1 0,0 1-1,0 0 1,0 0 0,0 0-1,2 1 1,33 2 2071,-13-1-1138,88-7-539,-36-1-8302,-46 3 1076,-18 3 3261</inkml:trace>
  <inkml:trace contextRef="#ctx0" brushRef="#br0" timeOffset="1">670 246 1156,'7'11'3294,"-4"-7"-1449,0 1 0,-1 0 1,1 0-1,-1 0 0,0 1 1,0-1-1,0 0 0,-1 1 1,0-1-1,0 1 0,0 6 611,0-13-2466,0 1 1,-1-1-1,1 1 1,0-1 0,0 1-1,-1-1 1,1 0-1,0 1 1,-1-1-1,1 0 1,-1 1 0,1-1-1,-1 0 1,1 0-1,-1 0 1,0 1-1,1-1 1,-1 0-1,0 0 1,0 0 0,1 0-1,-1 0 1,0 0-1,0 0 1,0 0-1,0-1 1,1-35-5748,-1 26 2439,1 8 2191,-1-1 0,0 1 0,-1-1 0,1 1 0,-1-1 0,1 1 0,-1-1 0,0 1 0,0 0 0,-3-7 0,-3-6-2930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54 492,'2'-14'5462,"-1"13"-5199,-1 0-1,1 0 1,-1 0-1,1 0 1,-1 0-1,0 0 1,0 0 0,1 0-1,-1 0 1,0 0-1,0 0 1,0 0-1,0-1 1,0 1 0,0 0-1,-1 0 1,1 0-1,0 0 1,0 0-1,-1 0 1,1 0 0,-1 0-1,1 0 1,-1 0-1,1 0 1,-1 0-1,0 0 1,1 0 0,-1 0-1,0 1 1,0-1-1,1 0 1,-1 0-1,0 1 1,0-1 0,0 1-1,0-1 1,0 0-1,0 1 1,0 0-1,0-1 1,0 1 0,-1 0-1,1 0 1,-1-1-1,-20 0 546,1 1-1,0 1 0,0 1 1,0 0-1,0 2 1,-34 10-1,22-3-440,0 1-1,1 1 1,-40 24-1,55-27-268,1 1-1,0 1 0,0 1 1,2 0-1,-1 0 0,2 1 0,0 1 1,0 1-1,2 0 0,0 0 1,1 1-1,0 0 0,1 1 1,-11 36-1,15-41-40,2 2 1,0-1-1,0 0 0,2 1 1,0-1-1,0 1 0,1-1 1,1 1-1,0-1 0,2 1 1,-1-1-1,2 0 0,-1 0 1,2 0-1,0-1 0,1 1 1,0-1-1,1 0 0,0-1 1,18 23-1,-17-25-106,-1-1 0,1-1 0,1 0 0,0 0 1,0 0-1,0-1 0,1-1 0,0 0 0,0 0 0,1 0 0,-1-2 1,1 1-1,0-1 0,1-1 0,-1 0 0,1-1 0,-1 0 0,1 0 1,0-1-1,-1-1 0,1 0 0,0-1 0,0 0 0,-1-1 0,1 0 1,-1-1-1,1 0 0,19-8 0,-22 7-575,-1 0 0,1 0 0,-1-1 0,0 0 0,0 0 0,0-1 0,-1 0 1,0 0-1,0-1 0,9-12 0,-6 4-1713,-1 1 0,-1-1 1,0-1-1,-2 1 0,6-18 1,-4 8-1214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65 276 64,'39'28'10187,"3"-7"-3719,-29-16-5348,0-1 1,1-1 0,-1 0 0,26 2-1,-20-4-1018,0-1 0,0-1 0,0-1 0,0 0 0,0-1 0,0-2 0,34-11 0,-40 11-138,-1-1 1,1 0-1,-1 0 0,0-1 0,0-1 0,-1 0 1,0-1-1,-1 0 0,0 0 0,10-13 0,-16 17-63,0 0 0,0-1 0,-1 1 0,0-1 0,0 0 0,0 0 0,-1 0 1,0 0-1,0 0 0,0-1 0,-1 1 0,0-1 0,0 1 0,-1-1 0,0 0 0,0 1 0,0-1 0,-1 1 0,0-1 0,0 1 0,-1-1 0,1 1 0,-4-8 0,2 10 82,0-1 0,1 1 0,-2 0 0,1 0 0,0 0 1,-1 0-1,1 0 0,-1 1 0,0-1 0,-1 1 1,1 0-1,0 0 0,-1 1 0,0-1 0,1 1 1,-1 0-1,0 0 0,0 1 0,0 0 0,-1 0 0,1 0 1,0 0-1,0 1 0,-8 0 0,-4-1 69,0 1 1,0 2-1,0-1 0,0 2 0,0 0 0,-21 7 0,16-2 62,1 1 0,0 1 0,0 1 1,1 1-1,1 0 0,0 2 0,0 0 0,2 1 0,0 1 0,0 0 0,2 2 0,0 0 0,-14 22 0,21-29-22,1 1 0,0 0-1,1 0 1,1 0-1,0 0 1,0 1 0,1 0-1,1 0 1,0 0-1,1 0 1,1 1 0,0-1-1,0 1 1,1-1-1,1 1 1,0-1 0,1 0-1,1 0 1,0 1 0,0-1-1,2-1 1,-1 1-1,14 23 1,-10-24-5,0-1-1,0 0 1,2-1 0,-1 1-1,1-2 1,1 0 0,-1 0-1,1-1 1,1 0 0,0-1-1,0 0 1,0-1 0,1 0-1,0-1 1,0 0 0,1-1-1,-1-1 1,1 0 0,-1-1-1,1-1 1,0 0 0,0 0 0,0-1-1,21-4 1,-17 2-517,-1-1 0,0 0 0,-1-2 0,1 0 0,-1-1 1,0 0-1,0-1 0,26-16 0,-30 15-786,-1-1 1,0 0-1,0-1 0,13-14 1,-16 14-443,0 0 0,-1 0 0,0-1 0,-1 0 0,6-15 0,-5 5-1549,-4-1 217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1560,'20'46'11695,"0"33"-5648,-15-54-4286,-2 1-1097,-1-1 1,-1 1 0,-1 0-1,-1 0 1,-1-1 0,-2 1 0,-10 38-1,5-19-338,9-45-328,0 0-1,0 1 1,0-1 0,0 0 0,0 0-1,-1 0 1,1 1 0,0-1 0,0 0-1,0 0 1,0 0 0,0 1 0,0-1 0,0 0-1,0 0 1,0 0 0,0 1 0,0-1-1,0 0 1,0 0 0,0 0 0,0 1 0,0-1-1,1 0 1,-1 0 0,0 0 0,0 0-1,0 1 1,0-1 0,0 0 0,0 0-1,0 0 1,1 0 0,-1 1 0,0-1 0,0 0-1,0 0 1,0 0 0,1 0 0,-1 0-1,0 0 1,0 0 0,0 0 0,0 1-1,1-1 1,-1 0 0,0 0 0,0 0 0,0 0-1,1 0 1,-1 0 0,0 0 0,14-8-183,12-14-254,-4-4-811,0 0 0,-1-2 1,33-58-1,-36 52-5,2 2 0,1 0 0,2 2 0,1 0 0,34-32 0,-57 60 1301,1 1 1,-1-1 0,1 0 0,0 1 0,0-1-1,0 1 1,0-1 0,0 1 0,0 0-1,0 0 1,1 0 0,-1 0 0,0 1 0,1-1-1,-1 1 1,0-1 0,1 1 0,-1 0 0,1-1-1,-1 1 1,0 1 0,4-1 0,-3 1 120,-1 1 1,0-1 0,0 0 0,0 1-1,0 0 1,0-1 0,0 1-1,0 0 1,-1 0 0,1 0 0,0 0-1,-1 0 1,0 0 0,0 1-1,1-1 1,-1 0 0,1 4 0,3 10 819,-1 0 0,0 0 0,-1 1 0,1 32 0,-4-16-149,-1 0-1,-11 55 1,6-51-621,-2 58 0,8-94-249,0 0-1,0 0 1,0 0-1,0 0 1,0 0-1,0 0 1,0 0-1,0 0 1,0 0-1,0 0 1,0 0-1,1 0 1,-1 0-1,0 0 1,1 0-1,-1 0 1,1 0-1,-1 0 1,1 0-1,0 0 1,-1 0-1,2 1 1,-1-2-89,0 0 1,0 0-1,0-1 0,0 1 1,0 0-1,-1 0 0,1-1 1,0 1-1,0 0 0,0-1 1,-1 1-1,1-1 0,0 1 1,0-1-1,-1 1 1,1-1-1,0 1 0,-1-1 1,1 0-1,0-1 0,35-51-6712,-31 46 5579,40-77-8229,-34 60 6982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63 864,'5'-15'2750,"15"-33"9524,-15 62-6563,1 25-4135,-3-6-1066,-2-1 0,-1 1 1,-1 0-1,-8 41 1,-33 128 587,42-201-1096,-79 286 835,37-144-638,-29 176-1,64-283-232,4-29-92,1 0 0,0 1 0,1-1 0,-1 1 0,2 0 0,-1-1 0,1 1 1,0-1-1,1 1 0,1 9 0,9-62-10769,-9-12 1208,-4 36 6363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168 113 692,'40'22'10759,"-32"-17"-9789,0 0 1,0-1 0,0 0-1,1 0 1,10 3 0,-15-6-944,-1-1 0,1 1 0,-1-1 0,1 0 0,-1 0 0,1 0 0,-1-1 0,1 1 0,-1-1 0,1 0 0,-1 0 0,1 0-1,-1 0 1,0 0 0,1-1 0,-1 0 0,5-3 0,3-3-15,0 0 0,-1 0-1,-1-1 1,14-14 0,-21 21-12,-1 0 1,1 1 0,0-1-1,-1 0 1,1 0-1,-1 0 1,0 0-1,0-1 1,0 1 0,0 0-1,0 0 1,0-1-1,0 1 1,-1-1 0,1 1-1,-1 0 1,0-1-1,0 1 1,0-1 0,0 1-1,0-1 1,0 1-1,-1-1 1,1 1-1,-1 0 1,0-1 0,1 1-1,-1 0 1,0-1-1,-1 1 1,-1-3 0,1 3-1,-1 0 0,1 0 1,0 0-1,-1 1 1,0-1-1,1 1 0,-1 0 1,0-1-1,0 1 1,0 1-1,0-1 0,0 0 1,0 1-1,0-1 1,0 1-1,0 0 0,0 0 1,0 0-1,0 1 1,0-1-1,0 1 0,-3 0 1,-11 4-5,0-1 0,-26 12 0,31-11 16,-6 3 4,1 1 0,0 0 0,1 2 0,0 0 1,0 0-1,2 2 0,-1 0 0,1 0 0,1 1 0,1 1 0,0 0 0,1 1 0,-16 28 1,22-33 88,0-1 1,0 1 0,1 1 0,1-1 0,0 1 0,0-1 0,1 1 0,1 0 0,0 0 0,0 15 0,2-18 78,0 0-1,1 0 1,0-1 0,0 1 0,1-1 0,0 0 0,0 1 0,1-1 0,0 0 0,0-1 0,1 1-1,0-1 1,1 0 0,0 0 0,6 6 0,-1-2-63,1-1 1,0-1-1,0 0 1,1 0-1,0-1 0,1-1 1,25 11-1,-31-15-149,1-1-1,-1 1 1,1-1 0,0-1-1,0 1 1,0-2 0,-1 1-1,1-1 1,0 0 0,0-1-1,0 0 1,0-1 0,0 1-1,14-6 1,-19 4-530,1 0-1,-1 0 1,0 0 0,0 0-1,0-1 1,0 1 0,-1-1-1,0 0 1,1 0 0,-2 0-1,1-1 1,0 1-1,-1-1 1,0 1 0,3-9-1,1-4-3060,0-1-1,6-34 0,-10 39 2284,-1 1 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1568,'46'-1'10099,"5"-1"-3599,55-10-1515,-90 9-5569,0 0 1,0-1-1,0 0 0,0-2 0,-1 0 1,0 0-1,0-1 0,0-1 0,-1-1 1,17-13-1,-28 19-785,0 0 0,0-1 0,0 0 0,0 1 1,-1-1-1,0 0 0,1 0 0,1-6 0,-2 2-1982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1168,'2'3'692,"0"0"-1,1-1 1,-1 0-1,0 0 1,1 1-1,0-2 1,-1 1 0,1 0-1,0 0 1,0-1-1,0 0 1,0 1-1,0-1 1,0 0-1,0 0 1,5 0-1,-2 0-217,1-1 0,0 0-1,-1 0 1,1-1-1,0 1 1,-1-1 0,13-4-1,-9 2-431,1-1-1,-1 0 0,0 0 1,-1-1-1,1-1 0,-1 1 1,0-1-1,0-1 1,-1 0-1,9-9 0,-15 14-38,0 0 0,0-1 0,0 1-1,0 0 1,-1-1 0,1 1 0,-1-1-1,0 0 1,0 1 0,0-1 0,0 0 0,0 0-1,-1 0 1,1 0 0,-1-5 0,0 6-42,0 0 1,-1 0-1,1 0 1,-1 0-1,1 0 1,-1 0-1,0 0 1,0 0-1,0 0 1,0 0-1,0 1 1,-1-1-1,1 0 1,0 1-1,-1-1 1,1 1 0,-3-3-1,-1 2-14,1-1 0,-1 0 0,1 1 0,-1 0 0,0 0 0,0 0 0,1 1 0,-1 0 0,-1 0 0,1 0 0,0 0 0,0 1 0,0 0 0,0 0 0,0 0 0,-8 2 0,7-1 76,1 1 0,-1-1 0,1 1 0,0 0 0,0 1 0,-1-1 0,2 1 0,-1 0 0,0 0 1,0 0-1,1 1 0,0 0 0,0 0 0,0 0 0,0 0 0,-3 5 0,2-1 189,1 0 0,0 1 0,0-1 1,1 1-1,0-1 0,0 1 0,1 0 0,0 0 0,0 11 1,0 4 460,2 1 0,1-1 0,1 0 0,1 0 0,1 0 1,12 41-1,-10-46-501,0 1 0,2-1 0,0 0 0,1-1 0,1 0 0,0-1 0,14 17 0,-20-29-229,0-1-1,0 1 1,0-1-1,0 0 0,1-1 1,-1 1-1,1-1 0,0 0 1,0 0-1,1 0 1,-1-1-1,0 1 0,1-1 1,0-1-1,-1 1 0,1-1 1,0 0-1,0 0 0,0-1 1,-1 0-1,1 0 1,0 0-1,0-1 0,0 1 1,0-2-1,-1 1 0,1 0 1,9-5-1,-7 3-563,0-1 0,1-1-1,-1 1 1,0-1 0,-1 0 0,1-1 0,-1 0-1,10-11 1,-8 7-910,-1-1 0,0 0-1,0-1 1,-1 0 0,0 0-1,-1-1 1,-1 0 0,7-21 0,-5 5-1279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1 131 800,'3'4'1004,"0"1"0,0-1 0,-1 1 0,1-1 0,-1 1 0,3 9 0,9 61 4596,-4-17-1943,-3-32-2267,-2 0 0,0 1 1,-2-1-1,0 39 0,1-77-1252,0 0 0,1 0 0,1 0-1,0 1 1,0 0 0,9-12 0,5-11-167,36-60-708,120-154 1,-173 243 212,-6 5-178,-13 12-1162,-22 21-3172,-7 21-5794,34-39 7879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64 1772,'-4'-17'3687,"3"13"-2445,0 0 0,0 0 1,0 1-1,0-1 0,-1 0 1,1 0-1,-1 1 0,0-1 1,-2-3-1,3 6-1044,1 1 0,-1-1 0,0 1 0,1 0 0,-1-1 0,1 1-1,-1-1 1,0 1 0,0 0 0,1 0 0,-1-1 0,0 1 0,1 0 0,-1 0 0,0 0-1,0 0 1,1 0 0,-1 0 0,0 0 0,0 0 0,0 0 0,-25 14 787,8 2-737,0 1 0,2 0-1,0 1 1,1 1-1,1 0 1,-11 22-1,3-3 230,3 1 1,-22 60-1,23-45 38,2 1 1,2 0 0,-9 88 0,20-113-404,2 1 0,0 0 0,2-1 1,2 1-1,1-1 0,1 1 1,1-1-1,13 37 0,-13-53-146,0 0-1,1 0 0,15 22 1,-20-33-214,1 1 0,-1-1 0,1 1 0,-1-1 0,1 0 0,0 0 0,0-1 0,0 1 0,0-1 0,1 1 0,-1-1 0,1 0 0,0 0 0,-1 0 0,1-1 0,0 0 0,0 1 0,7 0 0,-8-2-193,-1 0-1,0-1 1,0 1 0,1-1 0,-1 0-1,0 0 1,0 0 0,0 0 0,0 0-1,0 0 1,0 0 0,0-1 0,0 1-1,0 0 1,-1-1 0,1 0 0,-1 1-1,1-1 1,-1 0 0,2-3 0,21-42-9952,-23 46 10079,6-16-3098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2016,'1'-1'367,"-1"-1"0,1 1 1,-1 0-1,1 0 0,0 0 0,0 0 0,-1-1 0,1 1 0,0 0 0,0 0 0,0 0 1,0 1-1,0-1 0,0 0 0,0 0 0,0 1 0,1-1 0,-1 0 0,0 1 0,0-1 1,1 1-1,1-1 0,0 1 134,0-1 0,0 1 0,0 0 0,0 0 0,0 1 0,0-1 0,0 0 0,0 1 0,5 1 0,-1 1 194,1 0 0,0 1 1,-1 0-1,0 0 0,0 1 0,10 7 1,4 9-141,-1 0 0,-1 2 1,-1 0-1,0 2 1,-2 0-1,17 35 0,-11-13 41,-1 2-1,23 86 1,-40-115-454,0 0-1,-2 0 1,0 0-1,-1 1 1,-1-1-1,-1 0 1,-1 1 0,0-1-1,-2 0 1,0 0-1,-2-1 1,0 1-1,-1-1 1,0 0 0,-2-1-1,0 0 1,-2 0-1,0-1 1,0-1-1,-2 0 1,0 0 0,-1-1-1,-17 15 1,30-29-250,0 0-1,0 0 1,0 0 0,0 0 0,0-1 0,0 1-1,0 0 1,0 0 0,0-1 0,0 1 0,-1-1-1,1 1 1,0-1 0,0 0 0,-1 1 0,1-1 0,0 0-1,-1 0 1,1 0 0,-3 0 0,3 0-187,0-1 0,0 1 1,0-1-1,0 0 0,0 1 1,0-1-1,0 0 0,1 0 1,-1 1-1,0-1 0,0 0 1,1 0-1,-1 0 0,1 0 1,-1 0-1,1 0 0,-1 0 0,1 0 1,-1-2-1,-1-7-2582,0 0 0,0-1 1,1 1-1,0-13 0,1 13 522,-1-12-1301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2688,'5'-4'1419,"2"0"-1,-1 1 0,0 0 0,1 0 1,-1 0-1,13-2 0,-13 4-618,0 0 0,0 0 0,-1 1 1,1 0-1,0 0 0,0 0 0,7 2 0,-3 0-308,-1 1 0,-1 0 0,1 1 0,0 0 1,-1 0-1,0 1 0,0 0 0,0 0 0,0 1 0,6 6 0,9 11-59,-1 1 0,-2 1 0,0 1 0,-2 1 0,22 39 0,-15-14 152,-1 1-1,-3 1 1,-2 0-1,-3 2 1,-2 0-1,-2 1 1,7 114-1,-19-80-407,-4 0 0,-4 0 1,-4-1-1,-3 0 0,-31 94 0,21-89-177,-4-2 0,-4-1 0,-83 159 0,114-247-286,0 0 0,-1 0 0,1 0 0,-1 0 0,0-1 0,0 1 0,-1-1 0,1 0 0,-1 0 0,1 0 0,-1-1 0,0 1 0,0-1 0,0 0 0,0 0 0,-8 3 0,8-5-42,-1 1 0,1-1 1,0 0-1,0 0 1,0 0-1,0-1 1,-1 1-1,1-1 1,0 0-1,0 0 1,0-1-1,0 1 1,1-1-1,-1 0 1,0 0-1,1 0 1,-1 0-1,1-1 0,-4-2 1,-5-6-3061,1 0 0,0-1 0,-18-25-1,17 21 1021,-9-12-1525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46 564,'-1'0'236,"1"0"0,-1 0-1,0 1 1,1-1 0,-1 0 0,0 0 0,1 0-1,-1 0 1,1 0 0,-1 0 0,0 0-1,1 0 1,-1-1 0,0 1 0,1 0 0,-1 0-1,1 0 1,-1-1 0,1 1 0,-1 0 0,0-1-1,1 1 1,-1 0 0,1-1 0,-1 1-1,1-1 1,0 1 0,-1-1 0,1 1 0,-1-1-1,1 1 1,0-1 0,0 1 0,-1-1-1,1 0 1,0 1 0,0-1 0,-1 1 0,1-1-1,0 0 1,0 1 0,0-1 0,0 1 0,0-1-1,0 0 1,0 1 0,0-1 0,0 0-1,1 1 1,-1-2 0,1 1-18,-1 0 0,1 0 0,0 0 0,-1 0 1,1 0-1,0 0 0,0 0 0,0 0 0,0 0 0,0 1 0,0-1 0,0 0 0,0 1 0,0-1 1,1 0-1,-1 1 0,0 0 0,0-1 0,1 1 0,-1 0 0,0-1 0,0 1 0,1 0 0,-1 0 1,0 0-1,3 0 0,186 27 3347,33 4-3041,297-27-126,0-42-322,-285 18-64,-201 17 40,174-8 477,-218 11-408,0 2 1,0-1 0,1 1 0,-1 1 0,-17 6 0,19-5-683,0-1-1,-1 0 1,0-1-1,0 0 1,0-1-1,0 1 1,0-2-1,-14 1 1,9-3-2596,1 0 1,-1 0-1,-18-7 0,14 3-508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481 109 696,'1'3'458,"0"0"-1,1 0 1,-1 0 0,1 0 0,0-1-1,0 1 1,0 0 0,0-1-1,1 0 1,-1 0 0,0 0-1,1 0 1,0 0 0,3 2-1,1 0-128,0-1 0,-1-1 0,1 1 0,0-1 0,0 0 0,9 0 0,3 0-94,1 0 0,0-2 0,35-3 0,-15-2-148,68-16 0,-99 19-176,1-1 1,0 0-1,-1-1 0,0 0 1,0 0-1,0-1 0,-1 0 1,1-1-1,-1 0 0,-1 0 1,1 0-1,11-14 1,-18 19 67,0 0 0,0-1 0,0 1 0,0 0 0,0 0 0,-1 0 0,1-1 0,0 1 0,-1 0 0,1 0 0,-1-1 0,1 1 0,-1-1 0,0 1 0,1 0 0,-1-1 0,0 1 0,0-1 0,0 1 0,0 0 0,0-1 0,-1 1 0,1-1 0,0 1 0,-1 0 0,1-1 0,-2-1 0,1 1-3,-1 0 1,0 0-1,0 1 1,0-1-1,0 1 1,0-1-1,0 1 1,-1 0-1,1-1 1,0 1-1,-1 1 1,1-1-1,-6-1 1,-6-1-6,-1 1 0,1 0 1,-1 2-1,-16 0 0,-38 8 136,0 3 0,0 4-1,-118 40 1,146-42-67,17-6 44,13-5 35,0 1 1,1 1 0,-1-1 0,1 2-1,0-1 1,1 1 0,-12 8 0,21-13-100,-1 0 1,1 0 0,0 0-1,-1 1 1,1-1 0,0 0 0,-1 0-1,1 1 1,0-1 0,0 0-1,-1 0 1,1 1 0,0-1-1,0 0 1,0 1 0,-1-1 0,1 0-1,0 1 1,0-1 0,0 0-1,0 1 1,0-1 0,0 0 0,0 1-1,0-1 1,0 0 0,0 1-1,0-1 1,0 1 0,0-1-1,0 0 1,0 1 0,0-1 0,0 0-1,0 1 1,0-1 0,0 0-1,1 1 1,-1-1 0,0 0 0,1 1-1,17 6 618,24-5 108,2-7-215,42-1-204,-80 6-326,0 1 0,-1-1 0,1 1-1,0 0 1,-1 0 0,1 0 0,-1 1 0,1 0 0,-1 0 0,0 1-1,9 5 1,-12-7 32,-1 1-1,0 0 1,0 0-1,0 0 0,0 0 1,-1 0-1,1 0 1,0 0-1,-1 0 1,1 0-1,-1 0 1,0 1-1,0-1 0,0 0 1,0 0-1,0 0 1,0 0-1,-1 0 1,1 0-1,-1 1 1,1-1-1,-1 0 0,0 0 1,0 0-1,0-1 1,0 1-1,-1 2 1,-33 55 2091,9-29-877,0 0 0,-2-1 0,-41 31 0,-102 66 296,163-120-1550,0 0 0,-1-1 0,0 0 0,1-1 0,-2 1 0,1-2 0,-13 4 0,18-6-299,1-1 1,-1 1-1,1-1 1,-1 0-1,1 0 1,0-1-1,-1 1 1,1-1-1,-1 1 1,-2-2-1,1 0-680,2 0-1,-1 0 1,0 0 0,0 0-1,1-1 1,-1 1-1,1-1 1,0 0-1,-5-5 1,-12-16-5482,9 12 3458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0 1436,'7'3'10188,"21"11"-5673,-24-9-4037,1 1 0,0 0-1,-1 0 1,-1 1-1,1-1 1,-1 1 0,0 0-1,0 0 1,-1 0-1,0 0 1,0 0 0,1 14-1,0-4-210,-2 1-1,0 0 0,-1-1 1,-3 23-1,1-21-86,-1-1-1,-1 1 1,0-1-1,-1 0 1,-11 24 0,15-41-177,0 1 1,0-1-1,0 0 1,0 1-1,0-1 1,0 0-1,0 0 1,0 0 0,0 0-1,-1 0 1,1 0-1,0 0 1,-1 0-1,1-1 1,-1 1 0,1 0-1,-1-1 1,1 1-1,-1-1 1,1 1-1,-1-1 1,1 0-1,-1 0 1,0 0 0,1 0-1,-4 0 1,-49-12-44,12 2 16,37 10 29,0 1 0,0 0 0,0 0 0,0 0 0,0 0 0,0 1 0,1 0 0,-1 0 0,0 0 0,1 0 0,-1 1-1,1 0 1,0 0 0,0 0 0,0 0 0,1 1 0,-1-1 0,1 1 0,-6 8 0,-4 8 141,0 0 0,2 1 0,-10 26 0,-6 10 513,13-31-451,-1-1 0,-1-1 0,-1-1 0,-1 0 0,-2-1 1,0-1-1,0-1 0,-2-1 0,-33 23 0,53-40-273,-1-1-1,1 0 1,-1 1 0,1-1 0,-1 0 0,0 0 0,0-1 0,1 1 0,-1 0 0,0-1 0,0 0 0,-5 0 0,6 0-204,0 0 0,1 0 0,-1-1 1,0 0-1,1 1 0,-1-1 0,0 0 1,1 1-1,-1-1 0,1 0 0,0 0 1,-1 0-1,1 0 0,0-1 0,-1 1 1,0-2-1,-1-1-828,0-1-1,1 1 1,0-1 0,0 1 0,0-1 0,1 0-1,-1 0 1,1 0 0,0 0 0,1 0 0,-1 0-1,1-8 1,0-8-2551,-2-3 150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2532,'13'-5'3565,"22"-5"12240,-35 10-15953,1-2-1464,0-1 416,0 1-1,1-1 0,-1 1 1,1-1-1,-1 1 1,1 0-1,0-1 1,4-3-1,-2 1-1025,5-7-1453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1 855 252,'0'-4'437,"0"1"0,1 0 0,-1-1 0,1 1 0,0 0 0,0 0 0,0 0 1,0-1-1,1 1 0,-1 1 0,1-1 0,0 0 0,0 0 0,0 0 0,4-4 0,0 2 402,0-1 0,1 1 1,-1 1-1,1-1 0,0 1 0,10-5 0,3 1 610,-1 1 1,1 1-1,0 0 1,30-3-1,-43 8-1253,0 0 0,0 0 0,1 1 0,-1 0 0,0 1 0,1-1 0,-1 1 0,0 1 0,0-1 1,8 4-1,-12-4-154,0 1 1,0-1-1,0 1 1,-1 0-1,1 0 1,-1 0-1,1 0 1,-1 0-1,0 1 1,0-1-1,0 1 1,0 0-1,0-1 1,0 1-1,-1 0 1,1 0-1,-1 0 1,0 0-1,0 0 1,0 0-1,0 0 1,-1 1-1,1-1 1,-1 4-1,1 12 23,-2-1-1,0 0 0,-1 1 0,0-1 1,-2 0-1,-7 22 0,-8 47 85,13-62-146,6-42 8,2 9-31,0 0 1,0 0 0,1 0 0,0 1 0,0-1-1,1 1 1,-1 0 0,9-11 0,47-53-87,-17 21 58,2-4 0,-20 24 32,0 0 1,20-38-1,-43 67 36,-35 35 154,19-13-160,2 1 0,0 1 0,-17 43 0,26-57-7,1 0 0,0 0-1,0 0 1,1 1 0,1-1 0,-1 0 0,1 1 0,1-1 0,0 1 0,0-1 0,1 1-1,0-1 1,5 17 0,-6-24-1,1 1-1,0-1 0,0 1 1,1-1-1,-1 1 0,0-1 0,1 0 1,-1 1-1,1-1 0,0 0 1,0 0-1,0 0 0,0 0 1,0-1-1,0 1 0,0-1 1,1 1-1,-1-1 0,1 0 1,-1 1-1,1-1 0,3 0 1,-1 0-1,0-1-1,-1 0 1,1 0 0,0 0 0,0 0 0,-1-1 0,1 0 0,0 0-1,-1-1 1,1 1 0,7-5 0,10-5-426,-1-1 0,-1-2 0,36-30 0,-54 43 321,18-19-1835,-1-1-1,-1-1 0,-1 0 0,-1-1 0,24-45 0,-5 9-420,93-165-2185,-25 43 4098,-75 134 1008,37-65 1717,-57 96-572,-1-1 0,8-29 0,-11 37 173,7-16 1636,-11 25-3404,0-1 0,1 1-1,-1 0 1,0-1 0,0 1 0,0 0 0,1 0-1,-1-1 1,0 1 0,0-1 0,0 1 0,0 0 0,0-1-1,0 1 1,0 0 0,0-1 0,0 1 0,0 0-1,0-1 1,0 1 0,0-1 0,0 1 0,0 0 0,0-1-1,0 1 1,0 0 0,-1-1 0,1 1 0,0 0 0,0-1-1,0 1 1,0 0 0,-1 0 0,1-1 0,0 1-1,-1 0 1,1 0 0,0-1 0,0 1 0,-1 0 0,1 0-1,0 0 1,-1-1 0,1 1 0,-1 0 0,-2 2 20,1 1-1,-1-1 1,1 1 0,0 0 0,0 0 0,0 0 0,0 0 0,0 0 0,1 0 0,-2 6-1,-5 6 91,-22 39 229,4 2 0,1 1-1,-25 89 1,21-60 32,-3 14 10,5 0 1,-16 110-1,37-108-178,5-63-565,0-31-334,-1-10-440,0-15-1415,0 0 0,2 0 0,1-23 1,0 3-1731,-5-79-5612,1 97 8321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28 152,'1'0'564,"3"-4"3387,-3 3-3386,0 0-1,-1 1 1,0-1-1,1 0 0,-1 0 1,1 1-1,-1-1 1,0 0-1,1 0 1,-1 0-1,0 1 0,0-1 1,0 0-1,0 0 1,0-1-1,0 1-224,-1 1-1,1-1 1,0 1-1,-1-1 1,0 1-1,1-1 1,-1 1-1,1-1 1,-1 1-1,1-1 1,-1 1-1,0 0 1,1-1-1,-1 1 1,0 0-1,1 0 1,-1-1-1,0 1 1,0 0-1,-1 0 1,-2-1 70,-1 1-1,0 0 1,1 0-1,-1 0 1,0 0 0,1 1-1,-8 2 1,-10 5-260,1 2 0,1 0-1,-1 1 1,-27 21 0,-72 65-213,82-65 92,-77 77-904,73-67-3583,-2-1-6617,35-34 7164,2-2 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1 233 952,'4'-23'14983,"7"10"-8366,-8 12-6439,0 0-1,0 0 0,0 0 1,0 1-1,1-1 0,-1 1 1,0 0-1,0-1 0,0 1 1,1 1-1,-1-1 0,4 1 1,83 6 85,1-5 0,148-15 0,-131 6-232,-59 4-28,125-8 12,215-40 0,-353 38 74,-35 13-198,0-1 1,0 0-1,0 0 1,0 1-1,0-1 1,-1 0 0,1 0-1,0 0 1,-1 0-1,1 0 1,-1 0-1,1 0 1,-1 0-1,1 0 1,-1-1-1,0 1 1,0 0 0,0 0-1,1 0 1,-1 0-1,0 0 1,0-1-1,0 1 1,-1 0-1,1 0 1,0 0-1,0 0 1,-1 0 0,1-2-1,-4-17-3991,3 18 3287,1-1-1,0 0 1,-1 1-1,1-1 1,-1 1-1,0-1 1,0 1 0,0-1-1,0 1 1,0 0-1,-1-1 1,1 1-1,-1 0 1,1 0-1,-1 0 1,-4-3-1,-5-4-2651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3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10 2396,'19'-10'10268,"-1"12"-4048,-15-1-5839,0 1 0,0 0 0,-1 0 0,1 0 0,0 0 1,-1 1-1,1-1 0,-1 0 0,0 1 0,3 4 0,2 4-271,0 0 0,-1 1 0,-1-1 0,8 23 0,-8-11 65,-1 1 0,-1-1-1,-1 0 1,-1 1 0,-1 0-1,-1-1 1,-1 1 0,-1-1-1,-1 0 1,-1 0 0,-1 0 0,-13 33-1,7-25-292,-2 0 0,-2-1 0,0 0 0,-2-1 0,-1-1 0,-1-1 0,-2-1-1,-27 27 1,39-44-841,0 0 0,-1-1-1,0 0 1,-1 0-1,-18 8 1,20-11-803,-1-1-1,1-1 1,-1 1-1,0-2 1,0 0-1,0 0 1,-12 0-1,0-2-1827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1804 1708,'-8'-7'12215,"8"6"-11833,1-17 5865,8-16-3708,19-30-1849,55-95 0,19-41-595,-70 124-52,80-136-1,-80 165-41,1 2 0,62-63 0,92-73-17,-63 64 1,-55 53 8,2 4 1,3 2-1,3 4 1,140-74-1,-167 104 10,2 3 0,1 2 0,0 3-1,95-17 1,226-13 16,-373 46-19,93-8 102,0 4 0,1 4 0,-1 4 0,0 5 0,0 3-1,-1 5 1,97 29 0,223 86 2036,-403-129-1810,-1 0 1,2 0-1,-1-1 1,19 2-1,-30-7-517,0 1 0,0-1 0,0 1 1,-1-1-1,1 1 0,-1 0 0,1 0 0,-1 0 0,0 0 0,-3-3 0,-6-9-4199,5-14-3286,6 25 6797,0 0 0,0 1 0,-1-1 0,1 0 0,-1 1 0,1-1 0,-1 0 0,0 1 0,0-1 0,0 1 0,-3-4 0,-3-3-2393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21 2444,'0'-1'570,"1"-1"1,0 1-1,-1 0 0,1 0 0,0-1 0,0 1 0,0 0 0,0 0 1,0 0-1,0 0 0,0 0 0,0 0 0,0 1 0,1-1 1,-1 0-1,0 0 0,1 1 0,-1-1 0,0 1 0,1-1 0,-1 1 1,1 0-1,-1-1 0,0 1 0,1 0 0,-1 0 0,1 0 1,1 0-1,12 13 4123,-1 10-3980,-10-9-399,0 0 0,0 0 0,-1 0 0,-1 1 1,-1-1-1,0 1 0,0-1 0,-2 1 0,0 0 0,0-1 0,-2 0 0,-5 21 1,6-28-385,-1 1 1,-1-1 0,1 0 0,-1 0 0,-1-1 0,1 1 0,-1-1 0,0 0-1,-1 0 1,1-1 0,-9 7 0,-17 6-6179,-4-8-8826,22-9 11237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25 1204,'9'-25'21604,"-17"41"-20688,-67 146 1727,38-87-1419,-40 119 0,60-139-809,3 1 0,2 1 0,3 0 0,2 1 0,2 95 0,7-110-293,2 0 0,2 0 0,2 0 0,1-1 0,3 0 0,1 0 0,2-1 0,23 43 0,-6-27-70,3-1 0,1-3 0,4 0 0,1-3 0,3-1 0,71 62 0,-109-102-52,11 8 0,-91-54-1518,54 29 635,1-1 0,0 0 0,1-2 0,-23-16 0,37 22-354,1 1 0,-1-1 1,0 0-1,1 0 0,0 0 0,1-1 1,-1 1-1,1-1 0,0 0 0,0 1 1,0-1-1,1 0 0,0 0 0,0 0 1,1-7-1,-3-8-3009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40 1728,'1'-1'320,"-1"0"0,1 1 0,0-1 0,-1 0 0,1 1 0,-1-1-1,1 0 1,-1 1 0,1-1 0,-1 0 0,1 0 0,-1 0 0,0 0 0,1 1 0,-1-1 0,0 0-1,0 0 1,0 0 0,0 0 0,0 0 0,0 0 0,0 0 0,0 0 0,0 0 0,0 1-1,0-1 1,-1 0 0,1 0 0,0 0 0,0 0 0,-1 0 0,1 1 0,-1-1 0,1 0 0,-1 0-1,1 1 1,-1-1 0,0 0 0,1 1 0,-1-1 0,0 0 0,1 1 0,-1-1 0,0 1 0,-1-1-1,1 0-162,0 1-1,0-1 0,-1 1 0,1 0 0,0-1 1,0 1-1,0 0 0,0 0 0,-1 0 0,1 0 0,0 0 1,0 0-1,-1 0 0,1 0 0,0 0 0,0 1 0,0-1 1,0 0-1,-1 1 0,1-1 0,0 1 0,0 0 1,0-1-1,-1 2 0,-5 3-140,1 0 1,0 1-1,1-1 0,-1 1 0,1 1 1,0-1-1,1 1 0,0 0 1,0 0-1,0 0 0,1 0 1,0 1-1,0-1 0,1 1 1,0 0-1,0 0 0,1-1 1,0 1-1,0 15 0,1-17-15,1 0 0,0-1 0,0 1 0,0-1 0,0 1 0,1-1 0,0 1 0,0-1 0,1 0 0,-1 0 0,1 0 0,0 0 0,0 0 0,1-1 0,0 1 0,-1-1 0,1 0 0,1 0 0,-1 0 0,1-1 0,-1 0 0,1 0 0,0 0 0,0 0 0,0-1 0,1 1 0,-1-1 0,7 1 0,86 16 1,-22-6-59,-75-13 50,0 0 0,-1 0 1,1 0-1,0 0 0,0 0 0,0 0 1,0 0-1,0 1 0,0-1 0,-1 0 1,1 1-1,0-1 0,0 1 0,0-1 1,-1 1-1,1-1 0,0 1 1,-1-1-1,1 1 0,0 0 0,-1-1 1,1 1-1,-1 0 0,1 0 0,-1-1 1,1 1-1,-1 0 0,0 0 0,1 1 1,-1 0 5,-1-1 0,1 0 1,-1 1-1,1-1 1,-1 0-1,0 1 1,0-1-1,1 0 1,-1 0-1,0 0 0,0 1 1,0-1-1,0 0 1,0 0-1,0 0 1,-2 0-1,-3 4 29,-1 0 0,0-1 0,0 0-1,0 0 1,-15 5 0,-2-5 51,1 0 0,-1-2 0,0 0 0,0-2 0,0-1-1,-33-4 1,15-2 14,0-2-1,-70-24 0,39-2 223,67 33-221,10 4-60,14 10 8,-5 0-26,-1-1 0,0 2 0,0 0 0,-2 0 0,1 1 0,-2 0 1,15 28-1,-22-37 6,0 0 0,0 0 0,-1 0 1,1 0-1,-1 0 0,-1 0 0,1 0 1,-1 1-1,0-1 0,0 0 0,0 0 1,-1 0-1,0 0 0,0 1 0,0-1 1,0 0-1,-1-1 0,0 1 0,0 0 1,0 0-1,-1-1 0,1 1 0,-1-1 1,0 0-1,-1 0 0,1 0 0,-1 0 1,1-1-1,-1 1 0,-5 2 0,-3 5-10,-1-1 0,-1-1 0,0 0-1,0-1 1,0-1 0,-1 0 0,0-1 0,-22 6-1,29-10-482,-1-1 0,0 0 1,1 0-1,-1-1 0,0 0 0,0 0 0,-10-2 0,11 0-620,1 0 0,-1 0 1,1-1-1,0 1 0,-1-2 0,1 1 0,1-1 1,-1 0-1,-6-5 0,-20-15-4487,19 13 2998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2 664,'0'0'224,"0"0"-1,1 0 1,-1-1-1,0 1 1,1 0 0,-1 0-1,0 0 1,1 0 0,-1 0-1,0 0 1,1 0-1,-1 0 1,0 0 0,1 0-1,-1 0 1,0 0-1,1 0 1,-1 0 0,1 0-1,-1 0 1,0 0-1,1 0 1,-1 1 0,0-1-1,0 0 1,1 0-1,-1 0 1,0 0 0,1 1-1,-1-1 224,1 1-223,12 15 3059,12 28-1304,-19-34-677,-4-5-932,30 59 1289,-30-60-1444,-1-1 0,1 1 0,-1 0 0,0 0 0,0 0 0,0-1 0,-1 1 0,1 0 0,-1 0 0,0 0 0,0 0 0,-1 0 0,1 0 0,-2 7 0,-3-6-10,0 0 1,0-1-1,0 1 0,-1-1 0,1 0 0,-1 0 1,0-1-1,0 1 0,0-1 0,-1-1 1,-9 4-1,-4 2 133,-3 3-233,1 0 1,0 1-1,1 1 0,1 1 0,0 1 1,1 0-1,-26 28 0,45-42-167,0-1 0,0 0 0,0 1 0,-1-1-1,1 1 1,0-1 0,0 0 0,0 1 0,0-1 0,-1 0-1,1 1 1,0-1 0,0 0 0,-1 1 0,1-1 0,0 0-1,-1 0 1,1 1 0,0-1 0,-1 0 0,1 0 0,0 1 0,-1-1-1,1 0 1,0 0 0,-1 0 0,1 0 0,-1 0 0,1 0-1,0 0 1,-1 0 0,1 0 0,-1 0 0,1 0 0,0 0-1,-1 0 1,1 0 0,-1 0 0,1 0 0,-1 0 0,0-20-8887,1 10 4748,2-4-850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56 504,'-3'-4'20445,"-1"-5"-16708,6 5-3677,0 1-1,0 0 0,1 0 0,-1 1 1,1-1-1,-1 0 0,1 1 1,0 0-1,0-1 0,0 1 0,0 0 1,1 1-1,-1-1 0,1 0 1,-1 1-1,1 0 0,-1 0 1,1 0-1,-1 0 0,8 0 0,-9 1-45,0 0 0,0 0 0,0 1 0,0-1 0,0 1-1,-1-1 1,1 1 0,0-1 0,0 1 0,0 0 0,0 0-1,-1 0 1,1 0 0,0 0 0,-1 1 0,1-1 0,-1 0-1,0 1 1,1-1 0,-1 1 0,0-1 0,0 1 0,0 0-1,0-1 1,0 1 0,0 0 0,0 0 0,-1 0 0,1 0-1,-1-1 1,1 1 0,-1 0 0,0 0 0,0 0-1,1 0 1,-1 0 0,-1 0 0,1 0 0,0 0 0,-1 4-1,-1 7 69,0 1-1,-1-1 1,-1 0-1,0 0 0,0-1 1,-1 1-1,-1-1 0,0 0 1,-1 0-1,0-1 1,0 1-1,-2-2 0,1 1 1,-1-1-1,-12 10 1,-17 12-770,0-1 0,-78 45 0,89-60-99,-39 21-3049,-3-4-3544,13-6-751,31-16 4248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99 1896,'2'-2'2881,"11"-10"5740,-1-9 1414,-14 24-9963,0-1-1,1 1 1,-1-1-1,1 1 0,-1-1 1,1 1-1,0 0 1,0 0-1,0 0 0,1 0 1,-1-1-1,0 7 1,2-11-72,0 0 0,1 0 0,-1 0 1,1 0-1,-1 0 0,1 0 0,0 0 1,-1 1-1,1-1 0,0 0 1,0 1-1,4-2 0,13-15-19,-12 7 22,1 1 1,0-1-1,1 1 1,11-10 0,-75 40 627,38-12-612,0 2 1,1 0-1,1 1 0,-1 1 1,2 0-1,-22 24 1,27-27-16,1 0 0,1 1 1,0 0-1,0 0 0,1 1 0,1 0 1,-1 0-1,2 0 0,0 1 1,0-1-1,-3 19 0,7-29-3,0 1-1,0-1 0,0 1 1,0-1-1,0 1 0,0-1 1,1 1-1,-1-1 1,1 1-1,-1-1 0,1 0 1,-1 1-1,1-1 0,0 0 1,-1 0-1,1 1 0,0-1 1,0 0-1,0 0 1,0 0-1,0 0 0,0 0 1,1 0-1,-1 0 0,0 0 1,0-1-1,1 1 0,-1 0 1,0-1-1,1 1 1,-1-1-1,1 0 0,-1 1 1,0-1-1,4 0 0,7 2 9,0 0-1,1-1 1,17-2-1,-7 2-18,4 2 10,0 1 0,0 2 0,-1 1 0,0 1 0,0 1 0,0 1 0,-1 1 0,29 19 0,-52-29 5,0 0 0,0 0 0,0 0 0,0 1 0,0-1 0,0 1 0,0-1 1,0 1-1,-1-1 0,1 1 0,0 0 0,-1 0 0,0 0 0,1 0 0,-1 0 0,0 0 0,0 0 0,0 1 0,-1-1 0,1 0 0,0 1 0,-1-1 1,1 0-1,-1 3 0,0-2 28,-1 1 0,0-1 0,0 0 0,0 0 0,0 0 0,0 0 0,-1 0 0,0-1 0,1 1 0,-1 0 0,0-1 0,0 1 0,0-1 0,0 0 0,-1 1 0,-4 2 0,-100 71 928,78-58-970,1 1-1,1 2 0,1 0 0,-38 40 0,51-50-3717,15-24-2450,14-24-4265,-9 25 7361,2 0 233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 1100,'-1'0'335,"1"-1"0,0 0 0,0 1 0,0-1 0,0 0 0,0 0 0,0 0 0,0 1 0,0-1 0,0 0 0,1 1 0,-1-1 0,0 0 0,0 0 0,1 1 0,-1-1 0,0 0 0,1 1 0,-1-1-1,1 0 1,-1 1 0,1-1 0,-1 1 0,1-1 0,-1 1 0,1-1 0,-1 1 0,1-1 0,0 1 0,-1 0 0,2-1 0,24 4 5363,-14 0-5653,-6-1-4,0-1 0,1 0 1,-1 0-1,1-1 0,0 0 1,-1 0-1,1-1 0,-1 0 1,1 0-1,-1 0 0,0-1 1,11-4-1,24-16-4185,0-8-4373,-32 24 5923,2 1 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37 668,'9'-29'6026,"-8"21"-2464,-7 21-1973,1 0-1600,3-9 1,0 1 1,1-1-1,0 0 1,-1 1 0,1-1-1,1 1 1,-1-1-1,0 6 1,-1 2-230,2-12 185,0 0 0,0 0 0,0 0 0,0 0-1,0 0 1,0 1 0,0-1 0,0 0 0,0 0-1,0 0 1,0 0 0,0 0 0,0 1 0,-1-1-1,1 0 1,0 0 0,0 0 0,0 0 0,0 0-1,0 0 1,0 1 0,0-1 0,0 0 0,0 0-1,0 0 1,-1 0 0,1 0 0,0 0 0,0 0-1,0 0 1,0 0 0,0 1 0,0-1 0,-1 0-1,1 0 1,0 0 0,0 0 0,0 0 0,0 0-1,0 0 1,-1 0 0,1 0 0,0 0 0,0 0-1,0 0 1,0 0 0,0 0 0,-1 0 0,1 0-1,0 0 1,0 0 0,0-1 0,0 1 0,0 0-1,0 0 1,-1 0 0,1 0 0,0 0 0,0 0-1,0 0 1,0-1 0,-8 1-5274,-3 0 3198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42 608,'7'-8'2620,"19"-16"1093,-26 23-3319,1 0 1,-1 0-1,1 1 0,0-1 0,-1 1 0,1-1 0,0 0 0,0 1 0,-1-1 0,1 1 1,0 0-1,0-1 0,0 1 0,0 0 0,0-1 0,0 1 0,-1 0 0,1 0 1,0 0-1,0 0 0,0 0 0,0 0 0,0 0 0,1 0 0,1 6 232,-1 0-1,0 0 0,0 0 0,-1 0 1,1 1-1,-1-1 0,-1 0 1,1 7-1,-1-9-420,3 74 1788,-10 106 0,0-12-637,3-65-877,0-72-413,3 1-1,1-1 1,1 1-1,11 64 1,-7-82-746,-6-24-3262,-7-39-5391,1-11-498,5 36 6593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8 179 688,'-8'-8'14474,"8"7"-14093,15-8 5481,38-3-5859,-35 9 1181,64-21-615,153-65 1,-233 88-878,28-14 720,-17 6-1983,-12 2-3853,-21 10-8304,13 1 10912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7 107 1364,'29'52'12394,"-1"34"-4811,-27-75-7367,0-1 0,0 1 0,-1 0 0,-1 0 0,0 0-1,0 0 1,-1 0 0,0 0 0,-1-1 0,0 1 0,-1-1-1,0 0 1,0 0 0,-1 0 0,-1 0 0,0-1 0,0 0-1,-12 14 1,24-33-313,1 1 0,-1-1 0,8-19 0,0 2-167,97-198-2755,-67 127-4173,-35 76 4250,-2-2-4580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4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 1828,'1'-2'879,"0"1"0,1-1 0,-1 0 0,0 1 0,1-1 0,-1 1-1,1 0 1,0 0 0,-1-1 0,1 1 0,0 0 0,3-1 0,-4 2-510,0 0 0,0-1 0,0 1 0,0 0 0,0 0 0,0 0 0,1 0 0,-1 0 0,0 1-1,0-1 1,0 0 0,0 0 0,0 1 0,0-1 0,0 0 0,0 1 0,2 1 0,2 2 125,0 1 0,0-1 0,0 1 0,-1 1 0,0-1 0,6 9 0,-9-12-526,37 56 739,-2 2 0,-2 2-1,-3 0 1,-3 2 0,-3 2 0,-3 0 0,19 94 0,-30-99-522,-3 0 0,-3 1-1,-2-1 1,-3 1 0,-3 0 0,-2 0 0,-3-1 0,-26 96 0,-48 106-64,65-218-1444,-2-1 0,-3 0 0,-43 67 0,62-107 545,0 1 0,0-1 1,0 0-1,-1 0 0,0-1 0,0 1 1,0-1-1,0 1 0,0-1 0,-1 0 1,1-1-1,-1 1 0,0-1 0,0 0 1,0 0-1,0-1 0,0 1 0,0-1 0,0 0 1,0-1-1,-1 1 0,1-1 0,-7 0 1,-17-5-3374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1496,'12'-4'8754,"4"0"-5824,118 15 1913,1 0-2641,-35-15-1241,121-22 0,-39 2-434,-176 24-524,49-7-24,1 3 0,0 2 0,0 2 0,80 12-1,-122-7 532,-9-2-3658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1652,'0'1'318,"1"0"0,-1 0 0,1-1 0,-1 1 0,1 0 0,-1 0-1,1-1 1,0 1 0,-1 0 0,1-1 0,0 1 0,-1-1 0,1 1 0,0-1 0,0 1 0,0-1 0,0 1-1,-1-1 1,1 0 0,0 1 0,0-1 0,0 0 0,0 0 0,0 0 0,0 0 0,0 0 0,0 0 0,0 0-1,-1 0 1,3 0 0,36-2 3096,-32 2-2396,95-12 3433,52-17-3083,-52 8-1173,49-6-490,-71 12-3648,-41 3-1942,-6 0-2236,-20 10 5040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1488,'3'0'1066,"0"0"0,0 1 1,0-1-1,0 1 0,0 0 0,0 0 0,-1 0 1,1 0-1,0 0 0,2 2 0,27 23 4268,24 46-4347,-25-29-284,34 21-569,9 10-40,-68-66-53,1 0-1,-2 0 1,1 0 0,-1 1 0,0 0 0,-1 0 0,6 17 0,-9-22 13,-1 0 1,0 0 0,1 0 0,-1 0 0,-1 0 0,1 0 0,-1 0 0,1 0 0,-1-1 0,0 1 0,0 0 0,-1 0-1,1-1 1,-1 1 0,0-1 0,0 1 0,0-1 0,0 0 0,-1 0 0,1 0 0,-1 0 0,-3 3 0,-10 8 334,0 0 0,-34 23 1,32-25-131,-71 48 777,36-25-529,-70 58-1,122-91-637,-1 0 0,1-1 0,-1 0 0,1 1 0,-1-1 0,0 0 0,1 0 0,-1 0 1,0 0-1,0 0 0,0 0 0,0-1 0,0 1 0,-4 0 0,5-1-703,-1-1 0,0 1 1,1-1-1,-1 0 1,1 1-1,-1-1 1,1 0-1,-1 0 0,1 0 1,-1 0-1,1 0 1,0-1-1,-2 0 0,-10-9-5705,3 3 3015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403 136 2252,'1'-1'478,"0"-1"0,0 1 0,0-1 0,0 1 0,0 0-1,0-1 1,0 1 0,1 0 0,-1 0 0,1 0 0,-1 0 0,1 0-1,-1 0 1,1 0 0,-1 0 0,1 1 0,0-1 0,-1 0 0,1 1-1,0 0 1,0-1 0,-1 1 0,5 0 0,-2 0-151,1 1-1,0 0 1,-1 0 0,1 0 0,-1 0-1,1 1 1,-1-1 0,0 1 0,6 3-1,0 1-173,0 1 0,0 0-1,-1 0 1,0 1 0,0 0-1,15 18 1,-2 5 9,-8-14-129,-2 1 0,0 0-1,-1 1 1,11 26-1,-21-44-37,0 0 0,0 1 0,-1-1 0,1 0 0,-1 1 0,0-1 0,1 0 0,-1 1 0,0-1 0,0 1 0,1-1 0,-1 1 0,0-1 0,-1 0 0,1 1 0,0-1 0,0 1 0,-1-1 0,1 0 0,-1 1 0,1-1 0,-2 3 0,1-3 2,0-1 0,0 1 0,0-1 0,0 1 0,-1-1 1,1 1-1,0-1 0,0 0 0,0 1 0,-1-1 0,1 0 0,0 0 0,0 0 0,-1 0 0,1 0 0,0 0 1,0 0-1,-1-1 0,-1 0 0,-7-1 8,1-2 0,-1 1 0,1-1 0,-16-10 0,13 5-14,1 0-1,0 0 1,1-2-1,0 1 1,0-1-1,1-1 0,1 1 1,0-2-1,0 1 1,1-1-1,-6-16 1,13 28 9,-1 0 1,1 0-1,0 0 0,-1 1 1,1-1-1,0 0 1,0 0-1,0 0 1,0 0-1,0 0 1,0 1-1,0-1 0,0 0 1,0 0-1,0 0 1,0 0-1,0 0 1,1 0-1,-1 1 1,0-1-1,1 0 1,-1 0-1,0 0 0,1 1 1,-1-1-1,2-1 1,3 6 40,-6 13-8,-1-10 2,-2 0 0,1-1 0,-1 1 1,0-1-1,0 0 0,-1 0 0,0-1 1,0 1-1,0-1 0,0 0 0,-1 0 1,0-1-1,0 0 0,0 0 0,-1 0 1,1-1-1,-1 0 0,0 0 0,0-1 1,0 1-1,0-2 0,-8 2 0,13-3-36,0 0-1,-1-1 1,1 1-1,0-1 1,0 0-1,0 0 1,0 0-1,0 0 1,0 0-1,0 0 1,0 0-1,0 0 1,0-1-1,1 1 0,-1-1 1,0 0-1,-1-2 1,2 3 0,0-1 0,0 1 0,0 0-1,0 0 1,0 0 0,0 0 0,0 0 0,0 0 0,0 0 0,0 0 0,0 0 0,-1 1-1,1-1 1,0 0 0,-1 1 0,1-1 0,0 1 0,-1-1 0,1 1 0,-1 0 0,1 0-1,-1 0 1,1-1 0,-1 1 0,1 1 0,-1-1 0,1 0 0,0 0 0,-1 0 0,1 1-1,-1-1 1,1 1 0,-2 0 0,-99 60-8,66-38 6,-54 27 0,89-50 17,1 0 0,-1 1 0,1-1 1,-1 0-1,1 1 0,-1-1 0,0 0 1,1 0-1,-1 0 0,1 1 0,-1-1 1,0 0-1,1 0 0,-1 0 1,1 0-1,-1 0 0,0 0 0,1 0 1,-1 0-1,1 0 0,-1 0 0,0-1 1,1 1-1,-1 0 0,1 0 0,-1 0 1,1-1-1,-1 1 0,1 0 0,-1-1 1,1 1-1,-1 0 0,1-1 0,-1 1 1,1-1-1,-1 1 0,1-1 0,0 1 1,-1-1-1,1 1 0,0-1 0,-1 1 1,1-1-1,0 1 0,0-1 0,0 0 1,0 1-1,-1-1 0,1 1 0,0-1 1,0 0-1,0 1 0,0-1 0,0 1 1,0-1-1,1 0 0,-1 1 0,0-1 1,0 1-1,0-1 0,1 0 0,10-48 957,-7 38-754,83-304 3034,-80 299-3478,1 26-4376,8 13-3805,-4-12 2312,-7-5 3132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60 468,'14'-14'8224,"22"-16"4075,-21 20-10393,-10 5-4578,-22 7-7806,-3 3 6859,-2 0 565,-1 0 204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2432,'3'3'8459,"6"1"-3756,33 5-2337,-26-6-835,45 4-290,-5-1-5205,-55-5 3521,0-1 1,0 1-1,0 0 1,0 0 0,0-1-1,0 1 1,0 0 0,0 0-1,0 0 1,-1 0-1,1 0 1,0 0 0,-1 0-1,1 0 1,-1 0 0,1 1-1,-1-1 1,1 0-1,-1 0 1,0 0 0,0 1-1,1-1 1,-1 0 0,0 0-1,0 1 1,0-1-1,0 0 1,-1 0 0,1 1-1,0-1 1,-1 2 0,1 3-1094</inkml:trace>
  <inkml:trace contextRef="#ctx0" brushRef="#br0" timeOffset="1">144 231 1300,'-2'33'2976,"2"-29"-2109,0 0 1,1 0-1,-1-1 0,1 1 1,0 0-1,0 0 0,0 0 0,1 0 1,2 4-1,-3-7-564,-1 1 0,1-1-1,0 0 1,0 1 0,0-1 0,1 0-1,-1 0 1,0 0 0,0 0-1,1 0 1,-1 0 0,0 0 0,1 0-1,-1-1 1,1 1 0,-1-1 0,1 1-1,0-1 1,-1 1 0,1-1 0,-1 0-1,3 1 1,-1-2-310,0 1-1,1 0 1,-1-1-1,0 1 1,0-1-1,0 0 1,0 0-1,0-1 1,4-1-1,31-24-4848,-35 23 3616,0 1 0,0-1 0,0 0 0,0 0-1,-1 0 1,1 0 0,2-7 0,-2-2-2128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41 1048,'0'-3'1146,"0"1"0,0 0-1,0 0 1,0-1 0,0 1 0,-1 0 0,1 0-1,-1-1 1,0 1 0,0 0 0,0 0-1,0 0 1,0 0 0,0 0 0,-3-3 0,4 5-987,0-1 1,-1 1 0,1 0 0,0 0 0,-1 0 0,1-1 0,0 1-1,-1 0 1,1 0 0,0 0 0,-1 0 0,1 0 0,-1 0 0,1 0 0,0 0-1,-1 0 1,1 0 0,-1 0 0,1 0 0,0 0 0,-1 0 0,1 0-1,-1 0 1,1 0 0,0 0 0,-1 1 0,1-1 0,0 0 0,-1 0-1,1 1 1,-13 19 104,5 8-195,1 1 0,1 0 0,2 1 0,1-1 0,1 1 0,3 38 0,-2 1-6,1-67-63,-3 99 41,-20 123 0,19-195-32,-2-1 1,-1 1-1,-2-1 1,-1 0-1,0-1 1,-3 0-1,0-1 1,-1 0-1,-18 23 1,21-35 13,-1-1 1,-1 0-1,0-1 1,-1 0-1,0-1 1,0-1-1,-1 0 1,-1-1-1,1-1 1,-2 0-1,-22 7 0,27-10-14,0-2 0,0 0-1,-1 0 1,1-1 0,-1-1-1,1 0 1,-1 0-1,0-2 1,1 1 0,-1-2-1,0 0 1,1 0 0,0-1-1,-1 0 1,1-1-1,-18-9 1,26 11-12,0-1 0,0 1 0,0-1 0,1 0 0,-1 1 0,1-2 0,-1 1 1,1 0-1,0-1 0,0 0 0,1 1 0,-1-1 0,1 0 0,0 0 0,0-1 0,-3-7 0,3 5-23,1-1-1,0 1 1,0 0-1,1-1 1,0 1-1,0 0 0,0-1 1,1 1-1,4-13 1,0 2-680,1 0 0,1 1 0,0 0 0,1 0 1,1 1-1,1 0 0,19-24 0,-14 22-2385,0 1 0,1 0 0,1 1 0,27-19 0,-19 19-375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9 136,'5'-9'9645,"-18"27"-6872,-4 25-1346,2 0 1,2 2-1,1 0 1,3 0-1,-5 61 1,7 3-3,9 123 1,2-174-1219,3 1 0,2-1 0,4 0 0,1-1 0,3 0 0,3-2 0,2 0 0,2-1 0,2-2 0,3 0 1,2-2-1,74 90 0,-90-123-169,0 0 1,2-2-1,0 0 1,1 0 0,33 19-1,-29-27-15,-21-7-37,-1 0 0,0 0 0,1 0-1,-1 0 1,1 0 0,-1 0 0,0 0-1,1-1 1,-1 1 0,1 0-1,-1 0 1,0 0 0,1-1 0,-1 1-1,0 0 1,1 0 0,-1-1 0,0 1-1,0 0 1,1-1 0,-1 1 0,0 0-1,0-1 1,0 1 0,1 0 0,-1-1-1,0 1 1,0-1 0,0 1-1,0-3-143,0 1-1,0 0 1,0 0 0,0 0-1,-1 0 1,1 0-1,-1 1 1,0-1-1,1 0 1,-1 0-1,0 0 1,0 0-1,0 1 1,0-1-1,0 0 1,-3-2-1,-92-119-19389,78 97 15810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29 187 264,'-2'0'646,"0"-1"1,1 0-1,-1 0 0,0 0 1,1 0-1,-1 0 0,1 0 1,-1 0-1,1-1 0,-1 1 1,1-1-1,0 1 0,0-1 1,0 1-1,0-1 0,0 1 0,0-1 1,0 0-1,0 0 0,0-3 1,1 2-400,1 1 0,0-1 0,0 1-1,0-1 1,0 1 0,1 0 0,-1 0 0,1-1 0,-1 1 0,1 0 0,0 0 0,0 0 0,0 1 0,0-1 0,3-2 0,11-9-120,0 0-1,1 1 1,0 1 0,1 0 0,1 1 0,0 1 0,0 1 0,29-8 0,-33 12-129,1 0 0,0 1 0,0 1 1,0 1-1,0 0 0,0 1 0,0 0 0,0 2 0,0 0 0,0 0 1,22 8-1,-35-9 8,0 0 0,0 1 0,0-1 1,0 1-1,0 0 0,-1 0 0,1 0 0,0 0 1,-1 0-1,0 1 0,1-1 0,-1 1 0,0 0 1,0 0-1,-1-1 0,1 1 0,0 0 1,-1 1-1,0-1 0,0 0 0,0 0 0,0 0 1,0 1-1,-1-1 0,1 0 0,-1 1 0,0-1 1,0 1-1,0-1 0,-1 0 0,1 1 0,-1-1 1,1 0-1,-3 5 0,-6 10 111,0-1 0,-2-1 0,0 1 0,0-2 0,-2 0 0,0 0 0,-1-1 0,0-1-1,-1 0 1,0-1 0,-1-1 0,-25 15 0,19-16-60,0 1 98,1 0 0,0 1 1,0 1-1,-21 18 0,41-30-141,1-1-1,-1 1 1,0 0 0,0-1-1,1 1 1,-1 0 0,1 0-1,-1-1 1,0 1 0,1 0-1,0 0 1,-1 0 0,1-1-1,-1 1 1,1 0 0,0 0-1,0 0 1,-1 0 0,1 0-1,0 0 1,0 0 0,0 0-1,0 0 1,0 0 0,0 0-1,1 0 1,-1 0-1,0-1 1,0 1 0,1 0-1,-1 0 1,0 0 0,1 0-1,-1 0 1,1 0 0,-1-1-1,1 1 1,-1 0 0,1 0-1,0-1 1,-1 1 0,1-1-1,0 1 1,0 0 0,-1-1-1,1 1 1,0-1 0,0 0-1,0 1 1,0-1 0,0 0-1,0 1 1,0-1 0,1 0-1,4 3 99,1-1-1,-1 0 1,0 0 0,1 0-1,0-1 1,8 1-1,68-5 238,0-4 1,126-26-1,-175 20-72,-33 4-7224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28 267 216,'3'-3'13111,"7"3"-7001,27 3-5562,-30-3 1040,33 4-1117,63-4 1,-94 0-495,1-1-1,-1 0 1,1-1-1,-1 0 1,1 0 0,-1-1-1,0 0 1,0-1-1,0 0 1,-1 0-1,0-1 1,14-9-1,-20 11-120,1-1 0,-1 0 0,0 1 0,1-1 0,-1 0-1,-1 0 1,1 0 0,-1 0 0,0 0 0,0 0 0,0-1 0,0 1-1,-1 0 1,1-1 0,-1 1 0,0 0 0,0-1 0,-1 1-1,0 0 1,1 0 0,-4-8 0,3 4-144,-2 1-1,1-1 1,-1 0 0,0 1 0,0-1-1,-1 1 1,0 0 0,-1 0-1,1 1 1,-10-11 0,7 12 300,0 0 0,0 1 1,-1 0-1,1 0 0,-1 1 0,0 0 1,0 1-1,0-1 0,0 1 1,0 1-1,-1 0 0,1 0 0,0 1 1,-1-1-1,1 2 0,-1-1 1,1 1-1,0 1 0,-15 3 0,14-2 39,-1-1-1,1 1 1,0 0-1,0 1 1,0 0-1,1 1 1,-1 0 0,1 0-1,0 0 1,1 1-1,-1 1 1,1-1-1,0 1 1,1 0-1,-1 1 1,2-1-1,-6 10 1,9-15-95,1 0 0,0 0 1,0 0-1,0 1 0,0-1 1,1 0-1,-1 0 0,1 1 1,-1-1-1,1 0 1,0 1-1,0-1 0,0 1 1,0-1-1,0 0 0,0 1 1,1-1-1,-1 0 1,1 0-1,0 1 0,-1-1 1,1 0-1,0 0 0,0 0 1,1 0-1,-1 0 0,0 0 1,1 0-1,2 2 1,-2-2-563,1 0-1,-1 0 1,1-1 0,-1 1 0,1-1 0,0 0 0,0 0 0,0 0 0,0 0 0,0 0 0,0-1 0,0 1 0,0-1 0,5 0 0,4 1-2249,2 2 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81 1532,'14'-15'8247,"-2"-2"-3834,-10 14-4293,0 0 1,0 0-1,0-1 1,0 2-1,1-1 1,-1 0-1,1 0 1,0 1-1,0-1 1,0 1-1,0 0 1,0 0-1,0 0 1,0 0-1,1 1 1,-1-1-1,1 1 1,5-2 0,-5 2-118,0 1 1,-1-1-1,1 1 1,0-1 0,0 1-1,0 0 1,0 1-1,0-1 1,-1 1 0,1-1-1,0 1 1,0 0 0,-1 1-1,1-1 1,-1 1-1,1-1 1,-1 1 0,1 0-1,-1 0 1,0 0 0,0 1-1,0-1 1,0 1-1,-1 0 1,4 4 0,-3-2-5,0 0 1,0 0-1,-1 0 0,0 0 1,0 0-1,0 1 1,-1-1-1,0 0 1,0 1-1,0 0 0,-1-1 1,1 1-1,-1-1 1,-1 1-1,1 0 1,-1-1-1,-1 7 1,-3 10 2,-1-1 0,-1 0 0,-1 0 1,-1 0-1,-1-1 0,0-1 0,-19 26 1,15-27-664,0 0 0,-2-1 0,0-1 0,-21 17 0,11-13-1939,0 0 1,-31 15 0,18-15-486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12 1748,'29'-11'16035,"-36"16"-12766,-4 2-3512,-44 32 915,-66 61 0,41-32-618,51-40-13,-18 12-2114,46-54-9786,9-9 6254,-5 17 3578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24 728,'13'-17'6512,"-12"11"-2602,-11 9 239,-35 24-385,1-2-2993,-46 35 0,61-38-1787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4 964,'24'-4'11819,"-36"14"-8284,-49 43 137,28-26-2900,1 1 0,-45 54-1,-163 225 842,213-268-1457,8-10-282,16-26-1807,8-13-2113,0 0 1356,-1 0 0,1-1 0,-2 1 0,5-19-1,-6 14 113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12 412,'7'-3'3455,"13"-5"3946,-17 8-7045,-1 0-1,0 0 1,1 0 0,-1 0-1,1 0 1,-1 1 0,0-1-1,0 1 1,1-1 0,-1 1-1,0 0 1,0 0 0,2 1-1,16 8 1281,0 0 0,19 15 0,69 60 131,-45-33-1134,-28-23-555,-1 2-1,-2 1 0,-1 2 0,27 38 0,-68-75-4254,-10-16-3079,10-8-1604,8 19 5996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79 856,'0'-13'2931,"0"9"-1911,0-1 0,0 1 0,0-1 1,0 0-1,-1 1 0,0-1 1,0 1-1,-2-6 0,2 8-826,0 1 1,0 0-1,0-1 0,0 1 0,0 0 1,-1-1-1,1 1 0,-1 0 0,1 0 1,-1 0-1,1 0 0,-1 0 0,0 1 1,1-1-1,-1 0 0,0 1 0,0-1 1,1 1-1,-1 0 0,0-1 0,0 1 1,0 0-1,1 0 0,-1 0 0,-2 1 1,-34 1 759,0 2 0,0 2 0,-49 14 0,-50 7-395,-304 8 329,418-32-733,32 4 158,-3-5-247,0 0 1,0-1 0,0 0-1,0 0 1,12 0 0,38-7 57,3 0-648,-19 4-2786,-27-2-206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91 1484,'3'-8'1251,"0"0"0,0 0 0,1 0-1,1 1 1,-1-1 0,1 1 0,8-8-1,-2-1 2721,-9 10 610,-9 9-2288,-9 8-1298,-108 140 375,66-82-1320,33-37-731,-1-2-1,-57 51 1,64-70-2792,18-11 2973,0 0 0,0 0 0,0 1 0,0-1 0,0 0 0,0 0 0,0 0 0,0 0 0,0 0 0,0 0 0,0-1 0,0 1 0,0 0 0,0 0 0,0-1 0,0 1 0,0-1 0,0 1 0,0-1 0,0 1 0,1-1 0,-1 1 0,0-1 0,0 0 0,0 0-1,1 1 1,-2-2 0,-2-4-2332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8 144,'-14'-8'12576,"10"21"-6685,0 10-4452,-3 9-900,1 0-1,1 0 1,3 1 0,0-1-1,5 62 1,-1-12-273,-3-12-196,-13 75 0,0-52-6724,14-87 4835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4 720,'-4'-3'8522,"-7"5"-5320,-13 8-2738,19-9 533,-16 9-482,0 0-1,1 1 0,0 1 0,1 1 0,1 0 1,-29 27-1,46-39-511,-1 1 0,1-1-1,-1 0 1,1 1 0,0-1 0,-1 1 0,1 0-1,0-1 1,0 1 0,0 0 0,0 0 0,1-1 0,-1 1-1,0 0 1,1 0 0,-1 0 0,1 0 0,0 0-1,-1 0 1,1 0 0,0 0 0,1 4 0,0-5-6,0 0 1,0 0 0,0 0 0,0 0-1,0-1 1,1 1 0,-1 0 0,0 0-1,1-1 1,-1 1 0,0-1 0,1 1 0,-1-1-1,1 0 1,-1 1 0,1-1 0,-1 0-1,0 0 1,1 0 0,-1 0 0,1 0-1,-1 0 1,1-1 0,-1 1 0,1 0-1,-1-1 1,1 1 0,-1-1 0,0 1-1,3-2 1,46-15-119,47-11-156,-96 27 276,-1 1 0,0 0 1,1 0-1,-1 0 1,0-1-1,1 1 1,-1 0-1,0 0 0,1 0 1,-1 0-1,1 0 1,-1 0-1,0 0 1,1 0-1,-1 0 0,1 0 1,-1 0-1,0 0 1,1 0-1,-1 0 1,0 0-1,1 0 0,-1 1 1,1-1-1,-1 0 1,0 0-1,1 0 0,-1 1 1,0-1-1,0 0 1,1 0-1,-1 1 1,0-1-1,1 0 0,-1 0 1,0 1-1,0-1 1,0 0-1,1 1 1,-1-1-1,0 1 0,0-1 1,-9 19 44,-27 21 142,33-38-160,-67 74-1048,100-76-11180,-19 0 9329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5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1202 5 2324,'5'-1'1082,"1"-1"0,0 2 0,-1-1 0,1 1 0,0-1 0,-1 1 0,1 1 0,0-1 0,0 1 0,7 2 0,-8 0-666,-1-1-1,0 1 0,0-1 1,0 1-1,0 0 0,-1 1 1,1-1-1,-1 1 0,0-1 1,0 1-1,0 0 0,4 8 1,-1 0-93,0 0 1,-1 1-1,0-1 1,-1 1 0,0 0-1,-1 0 1,-1 0-1,0 1 1,-1-1-1,0 20 1,-2 15 718,-12 72-1,1-51-269,-4-2-1,-2 1 1,-3-2-1,-3-1 0,-36 70 1,-14 5 412,-104 148 0,117-201-1128,-5-2 0,-3-4-1,-4-2 1,-3-4 0,-4-3 0,-2-3-1,-3-5 1,-107 62 0,173-114-56,10-6 0,0 1 0,-1-2 0,0 1 0,1-2 0,-1 1 0,-1-1 0,1-1 0,-1 0 0,-12 2 0,22-5-34,0 0 0,0 0 0,0 0 1,0 0-1,0 0 0,0 0 0,0-1 0,0 1 0,0-1 0,0 1 0,0 0 1,0-1-1,0 1 0,0-1 0,0 0 0,1 1 0,-1-1 0,0 0 0,1 0 1,-1 1-1,0-1 0,1 0 0,-1 0 0,0-1 0,-6-31-1958,14-36-2137,-7 64 3878,21-140-19953,-18 122 16432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0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1451 65 460,'4'-9'3684,"8"-22"2815,-11 31-6210,-1-1 0,0 0 0,1 0 0,-1 1 0,0-1 0,0 0 1,0 0-1,0 1 0,1-1 0,-1 0 0,0 0 0,-1 0 0,1 1 0,0-1 0,0 0 1,0 0-1,0 0 0,0 1 0,-1-1 0,1 0 0,0 0 0,-1 1 0,1-1 0,-1 0 0,1 1 1,-1-1-1,1 1 0,-1-1 0,1 0 0,-2 0 0,0 0-125,0 1 0,0 0 0,-1 0 0,1 0 0,0 0 0,0 0 0,0 0-1,0 0 1,-1 1 0,1-1 0,0 1 0,0-1 0,0 1 0,0 0 0,0 0 0,0 0 0,-2 1 0,-38 25 204,30-18 16,-1114 758 5045,1071-728-5316,16-12-58,1 2 0,1 1 0,-36 38 1,73-68-57,0 0 0,0 0 0,0 0 0,0 0 0,0 0 0,0 0 0,1 0 0,-1 0 0,0 0 0,0 0 0,0 0 0,0 0 0,0 0 0,0 0 0,0 0 0,0 0 0,0 0 1,0 0-1,0 0 0,0 1 0,0-1 0,0 0 0,0 0 0,0 0 0,0 0 0,0 0 0,0 0 0,1 0 0,-1 0 0,0 0 0,0 0 0,0 0 0,0 0 0,13-8-189,17-13-771,-18 10-964,-1 0-1,18-25 1,-24 30 624,-1-1 0,1 0 0,-1 0 0,-1-1 0,1 1 0,-1-1 0,-1 0 0,1 1 0,-1-1 0,-1 0 0,1-1 0,-1-8 0,-1-8-2405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1 980,'-20'1'13331,"32"20"-9037,-4-8-3726,0 1-318,0-1 0,0 0 0,2-1 1,-1 0-1,2 0 0,-1-1 0,2 0 0,-1-1 0,2 0 0,-1-1 1,23 12-1,37 12-267,145 45 1,-183-67-407,-18-7-704,4 2-1699,-3 1-3590,-19 1-700,-2-3 3638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899 35 1984,'5'-24'10349,"8"14"-4117,-10 9-5914,0 1 0,0 0 0,0 0 0,0 1-1,0-1 1,0 1 0,0-1 0,0 1 0,0 0 0,-1 0-1,1 0 1,5 3 0,9 6-398,0 0-1,30 26 1,-31-22 133,0 2-1,-1-1 1,-1 2-1,0 0 1,14 25-1,-22-32-30,0-1 0,-1 1 0,0 0-1,0 1 1,-2-1 0,1 1 0,-1 0 0,-1 0 0,0 0-1,0 0 1,-1 0 0,0 12 0,-2-20-11,1-1 1,0 0-1,-1 0 1,1 1 0,-1-1-1,0 0 1,0 0-1,0 0 1,0 0-1,0 0 1,0 0 0,0 0-1,-1 0 1,1 0-1,-1-1 1,1 1-1,-1-1 1,0 1 0,-2 1-1,-1 0 2,1-1 1,0 0-1,-1 0 0,1-1 0,-1 1 0,0-1 1,1 0-1,-10 1 0,-4-1-5,0-1 0,0-1 0,-32-5 0,31 2-129,0 0-1,1-1 1,-1-1-1,2-1 0,-1 0 1,1-2-1,0 0 0,-27-18 1,39 24-65,0-1 1,0 0 0,0 0-1,1 0 1,-1-1 0,1 0 0,0 0-1,1 0 1,-1 0 0,1 0-1,0-1 1,0 1 0,0-1-1,1 0 1,0 0 0,0 0-1,0 0 1,1 0 0,0 0 0,0-1-1,1 1 1,0 0 0,0 0-1,0-1 1,1 1 0,0 0-1,0 0 1,0 0 0,1-1-1,3-5 1,-4 8 142,1 0 0,0 0 0,0 1 0,0-1 0,0 0 0,1 1-1,0 0 1,-1-1 0,1 1 0,0 0 0,1 1 0,-1-1 0,1 0 0,-1 1 0,1 0-1,-1 0 1,1 0 0,0 0 0,0 1 0,0-1 0,5 0 0,-6 2 77,-1-1-1,1 1 1,0 0 0,-1 1 0,1-1-1,0 0 1,-1 1 0,1-1 0,-1 1 0,1 0-1,-1 0 1,1 0 0,-1 0 0,0 0 0,0 1-1,1-1 1,-1 1 0,0-1 0,0 1-1,0 0 1,-1 0 0,1 0 0,0 0 0,-1 0-1,1 0 1,-1 0 0,0 1 0,1-1-1,-1 1 1,0-1 0,-1 0 0,1 1 0,0 0-1,0 4 1,1 2 167,-1 1 0,0 0 1,0 0-1,-1 0 0,0 0 0,-1 0 0,0 0 0,-1 0 0,0-1 1,0 1-1,-1-1 0,-1 1 0,1-1 0,-8 12 0,8-14-32,0-1 1,-1 0-1,0 0 0,0 0 0,0-1 1,-1 1-1,0-1 0,0 0 0,-1-1 0,1 1 1,-1-1-1,0 0 0,0 0 0,0-1 1,-1 0-1,1 0 0,-1 0 0,1-1 0,-1 0 1,-13 2-1,18-4-162,-1 0 0,1 0-1,0 0 1,0 0 0,-1 0 0,1-1 0,0 1 0,-1-1 0,1 1 0,0-1 0,0 0-1,0 0 1,0 0 0,0 0 0,0 0 0,0-1 0,0 1 0,0 0 0,0-1 0,1 1-1,-1-1 1,1 0 0,-1 0 0,1 0 0,0 0 0,-1 0 0,1 0 0,0 0-1,0 0 1,1 0 0,-1 0 0,0 0 0,1-1 0,-1 1 0,1 0 0,0 0 0,0-1-1,-1 1 1,2-4 0,-1-2-22,0 0-1,0 1 0,1-1 0,0 0 1,1 1-1,-1-1 0,2 1 1,-1-1-1,1 1 0,6-12 0,-5 12 1,1 1-1,0 0 0,0 0 0,1 0 1,8-7-1,-13 13 15,-1-1-1,1 0 1,0 1 0,0-1 0,-1 1-1,1-1 1,0 1 0,0-1 0,0 1-1,0-1 1,-1 1 0,1 0 0,0-1-1,0 1 1,0 0 0,0 0 0,0 0 0,0 0-1,0 0 1,0 0 0,0 0 0,0 0-1,0 0 1,0 0 0,0 0 0,-1 1-1,1-1 1,0 0 0,0 1 0,0-1-1,0 1 1,0-1 0,-1 1 0,1-1-1,0 1 1,0-1 0,-1 1 0,1 0-1,0 0 1,-1-1 0,1 1 0,-1 0-1,1 0 1,-1 0 0,1-1 0,-1 1 0,0 0-1,1 0 1,-1 0 0,0 0 0,0 0-1,0 0 1,0 0 0,1 0 0,-1 0-1,-1 1 1,2 5 38,0 0-1,-1 0 1,0 0-1,-1 1 1,0-1-1,0 0 1,0 0-1,-1-1 1,0 1-1,0 0 0,-1-1 1,0 1-1,0-1 1,0 1-1,-1-1 1,0-1-1,-9 11 1,-2 2 129,0-1 1,-2-1 0,0 0-1,-21 15 1,-12 5 137,-1-3 0,-111 53 0,124-70-1053,-1-1-1,-76 17 0,97-29-1640,0-1-1,-1-1 0,-28-3 0,-27 3-8337,52 1 7774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1158 332 2060,'-4'-15'2702,"-8"-29"4037,10 33-5550,1 1 1,0-1-1,0 1 0,1-18 1,2 9-556,0 1 1,1 0-1,1 0 1,9-28-1,-11 41-573,-1 0 0,1 0 0,0 1 0,1-1 0,-1 0 0,1 1 0,0 0 0,0 0 0,0 0 0,1 0 0,-1 0-1,1 1 1,0-1 0,0 1 0,0 0 0,0 0 0,1 1 0,-1-1 0,1 1 0,0 0 0,6-2 0,-5 3-56,0 1 1,0 0 0,0 0 0,0 1-1,0-1 1,0 1 0,0 1-1,0-1 1,0 1 0,-1 0 0,1 0-1,-1 1 1,1-1 0,-1 1-1,0 1 1,0-1 0,0 1 0,-1 0-1,1 0 1,-1 0 0,6 8-1,-6-8-1,0 0 0,-1 0 0,0 1 0,1 0 0,-2-1 0,1 1 0,0 0 0,-1 0 0,0 1 0,0-1 0,-1 0 0,0 1 0,1-1 0,-2 1 0,1-1 0,-1 1 0,0 0 0,0-1 0,0 1 0,-1-1 0,0 1 0,-2 9 0,1-12-2,0 0 1,0 0-1,-1 0 1,1-1-1,0 1 0,-1-1 1,1 0-1,-1 1 0,0-1 1,0-1-1,0 1 1,0 0-1,0-1 0,0 1 1,-1-1-1,1 0 0,0 0 1,-1 0-1,-3 0 1,-71 8 55,71-9-57,-14 1 8,0-1 1,0-1-1,-37-7 0,49 6-10,1 1 1,-1-2-1,1 1 0,0-1 1,0-1-1,0 0 1,0 0-1,1 0 1,-1-1-1,1 0 0,-12-11 1,18 14 1,-1 0 0,1 0 0,-1-1 0,1 1 1,0 0-1,0 0 0,0-1 0,1 1 0,-1-1 1,0 1-1,1 0 0,0-1 0,-1 1 0,1-1 0,0 1 1,0-1-1,1-3 0,-1-1 2,-1 11-9,0 0-1,0 0 1,-1 1 0,0-1 0,0 0 0,0-1 0,0 1 0,-1 0 0,1 0 0,-1-1-1,-4 5 1,-38 37-8,30-32 38,0 0 0,-1-1 0,-1-1 0,0 0 0,0-1 0,-1-1 0,-1-1 0,-25 9 0,37-15-19,1 0 0,-1-1 1,0 0-1,0 0 0,0 0 0,1-1 0,-1 0 0,0 0 0,0-1 0,0 0 0,0 0 0,0 0 1,1-1-1,-1 0 0,1-1 0,-1 1 0,1-1 0,0 0 0,0-1 0,0 1 0,0-1 0,1-1 1,-1 1-1,1-1 0,0 0 0,1 0 0,-7-8 0,8 8 26,-1 0 0,1 0 0,-1 0 1,-1 1-1,1-1 0,0 1 0,-10-6 0,12 9-10,0 0 0,0 1 0,0-1 0,0 1 0,0 0 0,0-1 0,0 1 0,0 0 0,0 0-1,0 0 1,0 1 0,0-1 0,0 0 0,0 1 0,0-1 0,0 1 0,1 0 0,-1 0 0,0-1 0,0 1 0,0 0 0,1 1-1,-1-1 1,0 0 0,1 0 0,-3 4 0,-71 62 1015,-86 103 0,112-116-684,22-25-453,-81 97 893,99-113-1249,0 0 1,1 0-1,0 1 0,1 0 1,0 1-1,1-1 0,1 1 0,-4 17 1,10-22-2341,-1-9 2196,1 0-1,-1 0 1,1-1 0,-1 1-1,1 0 1,0-1 0,-1 1-1,1 0 1,0-1 0,0 1 0,0-1-1,-1 1 1,1-1 0,0 1-1,0-1 1,0 0 0,0 1 0,0-1-1,0 0 1,1 0 0,7 2-3092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2956,'18'4'3055,"0"-1"0,1-1 0,-1-1 0,28-2 0,-22-1-1467,-1-1-1,1-1 1,25-8 0,-21 3-1391,0-2 1,0 0 0,-1-2 0,0-1-1,-2-1 1,28-21 0,-54 36-230,1 0 1,0 0-1,0 0 1,0 0-1,0 0 0,-1 0 1,1 0-1,0 0 1,0 0-1,0 0 1,0 0-1,-1 0 1,1 0-1,0 0 1,0 0-1,0 0 1,0 0-1,0 0 1,-1 0-1,1 0 0,0-1 1,0 1-1,0 0 1,0 0-1,0 0 1,0 0-1,0 0 1,0-1-1,0 1 1,-1 0-1,1 0 1,0 0-1,0 0 0,0 0 1,0-1-1,0 1 1,0 0-1,0 0 1,0 0-1,0 0 1,0-1-1,0 1 1,0 0-1,0 0 1,0 0-1,0 0 1,0 0-1,0-1 0,1 1 1,-1 0-1,0 0 1,0 0-1,0 0 1,0 0-1,0-1 1,0 1-1,0 0 1,0 0-1,1 0 1,-1 0-1,0 0 0,0 0 1,0 0-1,0 0 1,0-1-1,0 1 1,1 0-1,-1 0 1,-24-1-2663,-37 4-3289,54-2 4861,-83 12-8401,54-3 6447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1437 2156,'-4'3'916,"-39"40"4925,41-41-5260,0 0 0,1 1 0,-1-1 0,0 0 0,1 0 0,-1 1 0,1-1 0,0 1 0,0-1 0,0 1 0,0 0 0,1-1 0,-1 1 0,1 0 0,-1 0 0,1-1 0,0 1 0,0 4 0,0-6-456,0-1 0,1 1-1,-1-1 1,0 1-1,0-1 1,0 0-1,0 1 1,1-1-1,-1 1 1,0-1 0,1 1-1,-1-1 1,0 0-1,0 1 1,1-1-1,-1 0 1,1 1-1,-1-1 1,0 0 0,1 0-1,-1 1 1,1-1-1,-1 0 1,1 0-1,-1 0 1,1 0-1,-1 1 1,1-1 0,-1 0-1,0 0 1,1 0-1,-1 0 1,1 0-1,-1 0 1,1 0-1,-1 0 1,1-1 0,0 1-1,24-14 984,15-24-1330,-21 5-1049,-13-3-3691,-7 25 2409,0-1 0,-1 0 0,0 1 1,-6-19-1,-1 2-1414</inkml:trace>
  <inkml:trace contextRef="#ctx0" brushRef="#br0" timeOffset="1">117 122 1572,'14'-39'9413,"0"1"-4090,-13 36-5207,-1-1 0,1 0 0,-1 0 0,1 0 0,-1 0 0,0 0 0,0 1-1,0-1 1,0 0 0,-1-3 0,1 5-291,-1 1 0,1-1 0,0 1 0,0-1 0,-1 1 0,1-1 0,0 1 0,-1-1 0,1 1 0,0-1 0,-1 1 0,1-1 0,-1 1 0,1-1 0,-1 1-1,1 0 1,-1-1 0,1 1 0,-1 0 0,1-1 0,-1 1 0,1 0 0,-1 0 0,1 0 0,-1-1 0,0 1 0,1 0 0,-1 0 0,0 0 0,1 0 0,-1 0 0,1 0 0,-1 0 0,0 0 0,1 0 0,-1 1 0,0-1 0,-23 11-5947,23-11 6078,-14 9-3126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386 143 1652,'18'-17'3769,"-8"7"-2019,0 0 1,1 1-1,0 0 1,0 1-1,1 0 1,0 1-1,16-8 0,-29 21-1439,-1-1-1,0 0 0,0 0 0,0 0 0,0 0 1,-1 0-1,-3 4 0,-54 48 564,48-48-829,1 0 0,0 1-1,1 0 1,0 1 0,0 0 0,1 1 0,1 0-1,0 0 1,-10 21 0,17-30-48,1 0-1,-1 0 1,1 0-1,-1 1 1,1-1-1,0 0 1,0 1-1,0-1 1,1 0-1,-1 0 1,1 0-1,0 1 1,0-1-1,0 0 1,0 0-1,1 0 1,-1 0-1,1-1 1,-1 1-1,1 0 1,0-1-1,0 1 1,1-1-1,-1 1 1,0-1-1,1 0 1,-1 0-1,1 0 1,3 2-1,12 7-4,0-1-1,1 0 0,31 11 1,-19-8 16,0 0-20,52 26-29,-78-36 25,0 0 0,1 0 0,-1 1-1,-1 0 1,1 0 0,-1 0 0,1 1-1,-1-1 1,0 1 0,-1 0 0,6 10-1,-8-13 7,0 0-1,0 0 1,-1 0-1,1 0 0,-1 0 1,0 0-1,0 0 0,1 1 1,-1-1-1,-1 0 1,1 0-1,0 0 0,0 0 1,-1 0-1,1 0 0,-1 0 1,0 1-1,0-1 1,-1 2-1,0 1 0,-2-1 0,1 1 0,0-1 0,-1 0 0,0 0 0,0 0 0,-6 5 0,-6 3 4,-1-1 1,-1 0-1,-18 7 0,4-3 24,0-1-1,-2-2 1,1-1-1,-1-2 1,-35 5-1,46-11 7,-1 0 0,0-2 1,1-1-1,-1-1 0,0 0 0,1-2 0,-1-1 0,-30-9 0,51 12-5,-1 0 0,1 1-1,0-2 1,-1 1-1,1 0 1,0 0 0,0-1-1,0 0 1,0 0-1,0 0 1,1 0-1,-1 0 1,0 0 0,1-1-1,0 1 1,0-1-1,-1 0 1,1 1 0,1-1-1,-1 0 1,0 0-1,1-1 1,0 1 0,-1 0-1,1 0 1,0-1-1,1 1 1,-1 0-1,1-1 1,-1 1 0,1-1-1,0 1 1,0 0-1,1-1 1,-1 1 0,1-1-1,1-4 1,4-11 74,1 1 1,1 0-1,1 0 1,0 0-1,17-21 0,-11 14-96,-1 3-108,101-186-1690,-102 177-1001,16-49 0,-24 58-245,0 1 0,-1-1 0,1-28 0,-5 25-512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8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15 1912,'0'-1'250,"0"1"0,1-1 501,-1 1-501,1 0 0,-1 0 0,0-1 0,0 1 0,1 0 0,-1-1 0,0 1 0,0-1 0,0 1 0,0 0 0,0-1 0,0 1 1,1 0-1,-1-1 0,0 1 0,0-1 0,0 1 0,0 0 0,0-1 0,0 1 0,-1-1 0,1 1 0,0 0 0,0-1 0,0 1 0,0 0 1,0-1-1,0 1 0,-1-1 0,1 1 0,0 0 0,-1-1 0,-15 5 3963,-17 16-2485,12-3-1415,1 1 0,-19 23 0,32-33-406,0 0-1,1 0 0,-1 1 1,2 0-1,-1 0 1,2 1-1,-1 0 1,-3 11-1,3 8-3122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70 588,'7'1'15800,"7"2"-10191,25 5-7815,-23-6 3748,98 2-1410,-99-5-118,0 0 1,0 0-1,0-2 0,-1 0 1,25-8-1,-38 11-14,0 0 0,0 0 0,0 0 0,-1 0-1,1-1 1,0 1 0,0 0 0,0-1 0,-1 1-1,1 0 1,0-1 0,-1 1 0,1-1 0,0 1-1,-1-1 1,1 1 0,0-1 0,-1 0 0,1 1-1,-1-1 1,1 0 0,-1 1 0,1-1 0,-1 0-1,0 0 1,1 1 0,-1-1 0,0 0 0,0 0-1,1 0 1,-1 1 0,0-3 0,-1 2-1,0 0 0,0-1 0,0 1 0,0 0 0,-1 0 0,1 0 0,0-1 0,-1 1 0,1 1 0,-1-1 0,1 0 0,-1 0 0,1 0 0,-3 0 0,-62-17-22,25 11 12,-1 3-1,-43 0 0,71 4 15,-1 1-1,1 0 1,-1 1-1,1 0 1,0 1-1,0 1 0,0 0 1,0 1-1,-20 10 1,32-14-2,-1 1 0,1-1 1,-1 0-1,1 1 0,0 0 1,0-1-1,0 1 0,0 0 0,0 0 1,0 0-1,0 0 0,0 1 1,1-1-1,-1 0 0,1 1 1,0-1-1,0 1 0,0 0 1,0-1-1,0 1 0,0 0 0,1-1 1,-1 1-1,1 0 0,0 0 1,0-1-1,0 1 0,0 0 1,0 0-1,1 3 0,3 4 2,0 0 0,0-1 0,1 1-1,0-1 1,1 0 0,10 12 0,5 9 18,-19-27-20,0 1 0,0 0 0,0 0 0,0-1 0,-1 1 0,1 0 0,-1 1 0,0-1 0,-1 0 0,1 0 0,-1 0-1,1 1 1,-1-1 0,-1 0 0,1 0 0,0 1 0,-2 4 0,-1-2 17,1 0 0,-1-1 0,0 1 0,0-1 0,-1 0 0,1 0 0,-1 0 0,-1-1 0,-8 10-1,2-5 15,0 0-1,0-1 0,-1-1 0,0 0 0,0 0 0,-1-1 0,0-1 0,0 0 0,-24 7 0,13-7-12,0-2 0,0 0 0,-48 1 0,66-5-1,1 0 1,-1 0 0,0 0-1,0-1 1,0 0-1,0 0 1,0 0 0,1-1-1,-1 0 1,1 0 0,-1-1-1,1 1 1,0-1 0,0 0-1,0 0 1,0-1 0,0 0-1,1 0 1,0 0-1,0 0 1,0 0 0,-4-6-1,6 4 36,0 1 0,1-1 0,-1 0 0,1 0 0,0 0 0,1 1 0,0-1 0,0 0 0,0 0 0,0 0 0,1 0 0,0 0 0,0 1 0,0-1 0,4-8 0,3-9 62,1 0 1,15-27-1,-11 27-115,-8 16-51,-1-1 0,1 1 0,-1-1 0,-1 0 0,0 0 0,0 0 0,0-1 0,-1 1 0,1-10 0,-3 18-265,0-1-1,0 0 0,0 1 0,0-1 0,-1 0 0,1 1 0,0-1 0,0 1 0,0-1 0,-1 1 0,1-1 0,0 1 1,-1-1-1,1 1 0,0-1 0,-1 1 0,1-1 0,-1 1 0,1-1 0,-1 1 0,1 0 0,-1-1 0,1 1 0,-1 0 1,1-1-1,-1 1 0,0 0 0,1 0 0,-1 0 0,1-1 0,-1 1 0,0 0 0,1 0 0,-1 0 0,1 0 0,-1 0 1,0 0-1,-16 2-6607,8-1 5410,6 0 2504,-25 5-4437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1064 1 680,'34'5'10491,"-11"9"-4036,-22-12-6179,1-1 0,0 2 0,-1-1 0,1 0 1,-1 0-1,0 0 0,0 1 0,0-1 0,0 0 1,0 1-1,0-1 0,-1 1 0,1-1 0,-1 1 0,1-1 1,-1 1-1,0 2 0,-1 0-266,1 0-1,-1 0 1,0 0-1,-1 0 1,1-1-1,-1 1 1,0 0-1,0-1 1,0 1-1,0-1 1,-1 0-1,0 0 1,0 0-1,0 0 1,-1 0-1,1-1 1,-1 1-1,0-1 1,0 0-1,0 0 1,-4 2-1,-9 4-5,0-2-1,-1 0 1,0-1-1,0-1 1,0 0 0,0-1-1,-1-2 1,0 1-1,1-2 1,-1-1 0,0 0-1,-20-4 1,38 5-14,1-1-1,-1 0 1,1 0 0,-1 0 0,1 0 0,-1 0 0,1 0-1,-1 0 1,1 0 0,-1-1 0,0 1 0,1 0 0,-1 0-1,1 0 1,-1 0 0,1-1 0,0 1 0,-1 0 0,1-1-1,-1 1 1,1 0 0,-1-1 0,1 1 0,0 0 0,-1-1-1,1 1 1,0-1 0,-1 1 0,1-1 0,0 1 0,0-1-1,-1 1 1,1-1 0,0 1 0,0-1 0,0 1 0,0-1-1,0 1 1,0-1 0,0 1 0,0-1 0,0 1 0,0-1-1,0 1 1,0-2 0,24-21-385,42-12 6,-54 32 386,-9 7 28,-16 17 80,-30 25 121,-111 84 217,-248 161-1,379-277-1752,-2 0 0,1-2 0,-33 12 0,26-13-3120,0-2 1,-47 7-1,48-11 816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56,'20'-12'3018,"1"1"-1,0 1 1,1 1 0,38-11-1,100-15 2193,-51 12-4767,-85 16-650,-4 2 1478,-7 1-3573,-3 2-3269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159 126 1592,'2'-11'2574,"1"0"0,1 0 0,-1 0 0,10-16 0,8-25 5417,-17 50-6895,1 12-680,2 15-99,-6-4-366,0-1 1,-1 0-1,-1 0 0,-1 1 0,-1-1 0,0 0 1,-2-1-1,0 1 0,-2-1 0,0 0 1,0 0-1,-20 33 0,16-35-1845,-1-1-1,-26 30 1,24-32-2174,-2 0 0,-31 23 1,30-25 757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890 15 604,'1'-1'594,"0"0"-1,1-1 1,-1 1 0,1 0 0,-1 0-1,1 0 1,0 0 0,0 0-1,-1 0 1,1 0 0,0 1-1,0-1 1,0 1 0,0-1-1,0 1 1,2-1 0,-3 2-327,0-1 0,0 0 0,-1 0 0,1 0 0,0 1 0,0-1 0,0 1 1,0-1-1,-1 0 0,1 1 0,0-1 0,0 1 0,-1 0 0,1-1 0,0 1 0,-1 0 0,1-1 0,-1 1 1,1 0-1,-1 0 0,1-1 0,-1 1 0,1 0 0,-1 1 0,1 1 13,0 0 1,0 0-1,-1 0 0,1 0 0,-1 1 1,0-1-1,0 0 0,0 0 0,-1 0 1,1 1-1,-1-1 0,1 0 0,-1 0 1,0 0-1,0 0 0,-1 0 0,1 0 1,-3 3-1,-1 2-120,0 0 1,-1 0-1,0-1 1,-1 0-1,1 0 0,-1 0 1,-1-1-1,1 0 1,-1-1-1,0 0 1,-12 6-1,14-9-192,1 0-1,-1 0 0,0 0 1,0-1-1,0 0 1,0 0-1,0-1 0,0 0 1,0 0-1,0 0 1,0-1-1,0 1 0,0-2 1,0 1-1,0-1 1,1 1-1,-1-2 0,0 1 1,-5-4-1,-2-2-336,1 0-1,1 0 0,-1-1 1,2-1-1,-1 0 0,-10-13 1,-36-32-1330,55 53 1703,-1 1 0,0 0 0,1-1 0,-1 1 0,0 0 0,0 0 0,0 1 0,0-1-1,0 1 1,0-1 0,0 1 0,0 0 0,0 0 0,0 0 0,0 0 0,0 1 0,0 0-1,0-1 1,0 1 0,0 0 0,0 0 0,0 0 0,1 1 0,-1-1 0,0 1 0,1-1 0,-1 1-1,-2 2 1,-10 8 193,0 0-1,1 1 0,-16 18 1,22-22-136,-44 44-347,-3-3 0,-80 59 0,116-97-1818,0 1-1,-25 10 1,-15-2-7783,42-18 6479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62 824,'31'-23'7102,"11"-9"3934,-34 26-8552,-19 11-4454,-55 31-13066,43-22 11564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485 454 1968,'11'10'10682,"-14"0"-4153,1-8-6016,0 1 1,-1-1 0,1 0 0,-1-1 0,0 1-1,1 0 1,-1-1 0,-6 3 0,-5 1-434,0-1-1,-1 0 1,-17 3 0,30-6-64,-1-1 0,1 0 0,-1 1 1,1-1-1,0 0 0,-1 0 0,1 0 0,-1 0 1,1-1-1,-1 1 0,1-1 0,0 1 1,-1-1-1,1 0 0,0 0 0,0 0 1,-1 0-1,1 0 0,0-1 0,0 1 1,0 0-1,0-1 0,1 0 0,-1 1 1,0-1-1,1 0 0,-1 0 0,1 0 1,0 0-1,-2-3 0,2 0 44,0 1 0,0-1 0,1 0 0,-1 0 0,1 1 0,0-1 0,1 0 0,-1 0 0,1 1 0,0-1 1,0 0-1,0 1 0,1-1 0,2-6 0,-1 4-8,88-196 814,-76 173-753,2 2 0,0 0 1,3 0-1,36-40 0,-37 54-225,-18 27-1011,-23 30-2558,-79 73-14337,76-89 14750</inkml:trace>
  <inkml:trace contextRef="#ctx0" brushRef="#br0" timeOffset="1">138 785 192,'-1'51'10710,"2"-24"222,-24-40-11469,-31-14-7041,12 5-929,24 14 5343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1476 33 700,'2'-3'728,"1"0"-1,-1 1 1,1-1-1,-1 1 1,1-1-1,0 1 1,0 0-1,0 0 1,0 1 0,1-1-1,-1 1 1,0-1-1,1 1 1,-1 0-1,1 0 1,-1 0-1,8 0 1,-10 1-451,0 0 1,1 0-1,-1 0 1,1 1-1,-1-1 1,0 0-1,1 1 1,-1-1-1,0 1 0,0-1 1,1 1-1,-1-1 1,0 1-1,0 0 1,0 0-1,0-1 1,0 1-1,0 0 1,2 2-1,-2-1-75,0 0 0,0 0 0,0-1 0,-1 1 0,1 1 0,0-1 0,-1 0 0,1 0 0,-1 0 0,0 0 0,0 0 0,0 0 0,0 0 0,0 1 0,0-1 0,-1 3 0,-3 13 355,-1 0 0,-1 0 0,0 0 0,-2-1 1,1 0-1,-2 0 0,0-1 0,-14 18 0,-102 117 1434,103-126-1614,-17 17 39,-2-1 0,-50 37 1,64-57-351,-1-1-1,-1-2 1,0-1 0,-59 25 0,77-38-125,1-1 1,-1 0-1,0 0 1,0-1 0,0-1-1,-1 0 1,1-1-1,0 0 1,0 0-1,-1-1 1,1-1-1,0 0 1,0 0-1,0-1 1,1 0-1,-1-1 1,1 0-1,0-1 1,0 0-1,0-1 1,0 0-1,1 0 1,0-1-1,1-1 1,-1 1-1,2-1 1,-1 0 0,1-1-1,0 0 1,-8-14-1,-58-108-783,72 130 842,0 0 0,1 0 0,-1 1 0,0-1 0,1 0 0,-1 1 0,0-1 0,0 1 0,1-1 1,-1 1-1,0-1 0,0 1 0,0 0 0,0-1 0,0 1 0,0 0 0,0 0 0,0-1 0,0 1 0,0 0 0,1 0 0,-1 0 0,0 0 0,0 0 0,0 1 0,0-1 0,0 0 1,0 0-1,0 0 0,0 1 0,0-1 0,0 1 0,1-1 0,-1 1 0,0-1 0,0 1 0,0-1 0,1 1 0,-2 1 0,-33 31 8,29-27-7,-272 257-1778,99-98 135,149-142-2408,9-10-4331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1036,'63'-13'14917,"2"5"-8835,-32 5-5012,53-12 0,-33 1-849,60-25 1,-99 33-212,0 0 0,0-1 1,-1 0-1,0-1 0,0 0 0,-1-1 1,0-1-1,-1 0 0,14-16 0,-21 22-13,-1-1 1,0 0-1,0 0 0,0 0 0,0 0 0,-1 0 1,0-1-1,0 1 0,0-1 0,-1 0 0,0 1 1,0-1-1,0 0 0,-1 0 0,0 1 0,0-1 1,0 0-1,-3-10 0,2 13-35,0-1 0,0 1 0,-1 0 0,1 0 0,-1-1 0,0 1 0,0 1 0,0-1 0,-1 0 0,1 0 0,-1 1 0,1-1 0,-1 1 0,0 0 0,0 0 0,0 0 0,0 0 0,0 1 0,0-1 0,-1 1 0,1 0 0,-1 0 0,1 0 0,0 0 0,-1 0 0,0 1 0,1 0 0,-1-1 0,1 1 0,-1 1 0,-3 0 0,-8 0-902,1 0 0,0 2 0,-24 6 0,19-2-1880,0 0 0,1 1 0,0 1 0,-22 14 0,13-5-623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9:0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6354 60 668,'4'-5'1632,"-1"1"0,1-1 0,0 1 0,0 0 0,9-7 0,12-15 7416,-33 28-5843,-30 13-2358,-23 13-549,-2-3 0,-1-2 0,-76 16 0,43-11-229,-909 300 190,943-306-242,-681 206 407,-64 23 740,679-205-1003,-1032 379 330,205-20-140,833-355 208,-232 61-1,245-81-452,-48 21-98,-69 18 8,185-53-9,36-13 8,0-1 0,1 1 0,-1-1 0,-1 0 0,1-1 0,0 1 0,-9 0 0,16-3-242,0 0-1,0 1 1,0-1 0,0 0 0,0 0-1,0 0 1,0 0 0,0 0 0,-1 0-1,1 0 1,0 0 0,-1 0-1,1 0 1,0 0 0,-1 0 0,1-1-1,-1 1 1,0 0 0,1 0 0,-1-1-1,0 1 1,0 0 0,0 0-1,0-1 1,0 1 0,0-2 0,0-39-9674,-6 3 1966,1 17 4165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15" Type="http://schemas.openxmlformats.org/officeDocument/2006/relationships/customXml" Target="../ink/ink207.xml"/><Relationship Id="rId436" Type="http://schemas.openxmlformats.org/officeDocument/2006/relationships/image" Target="../media/image218.png"/><Relationship Id="rId457" Type="http://schemas.openxmlformats.org/officeDocument/2006/relationships/customXml" Target="../ink/ink228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478" Type="http://schemas.openxmlformats.org/officeDocument/2006/relationships/image" Target="../media/image239.png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26" Type="http://schemas.openxmlformats.org/officeDocument/2006/relationships/image" Target="../media/image213.png"/><Relationship Id="rId447" Type="http://schemas.openxmlformats.org/officeDocument/2006/relationships/customXml" Target="../ink/ink223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468" Type="http://schemas.openxmlformats.org/officeDocument/2006/relationships/image" Target="../media/image234.png"/><Relationship Id="rId489" Type="http://schemas.openxmlformats.org/officeDocument/2006/relationships/customXml" Target="../ink/ink244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29.png"/><Relationship Id="rId479" Type="http://schemas.openxmlformats.org/officeDocument/2006/relationships/customXml" Target="../ink/ink239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27" Type="http://schemas.openxmlformats.org/officeDocument/2006/relationships/customXml" Target="../ink/ink213.xml"/><Relationship Id="rId448" Type="http://schemas.openxmlformats.org/officeDocument/2006/relationships/image" Target="../media/image224.png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438" Type="http://schemas.openxmlformats.org/officeDocument/2006/relationships/image" Target="../media/image219.png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491" Type="http://schemas.openxmlformats.org/officeDocument/2006/relationships/customXml" Target="../ink/ink245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461" Type="http://schemas.openxmlformats.org/officeDocument/2006/relationships/customXml" Target="../ink/ink230.xml"/><Relationship Id="rId482" Type="http://schemas.openxmlformats.org/officeDocument/2006/relationships/image" Target="../media/image241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72" Type="http://schemas.openxmlformats.org/officeDocument/2006/relationships/image" Target="../media/image236.png"/><Relationship Id="rId493" Type="http://schemas.openxmlformats.org/officeDocument/2006/relationships/customXml" Target="../ink/ink246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1.png"/><Relationship Id="rId483" Type="http://schemas.openxmlformats.org/officeDocument/2006/relationships/customXml" Target="../ink/ink241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473" Type="http://schemas.openxmlformats.org/officeDocument/2006/relationships/customXml" Target="../ink/ink236.xml"/><Relationship Id="rId494" Type="http://schemas.openxmlformats.org/officeDocument/2006/relationships/image" Target="../media/image247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484" Type="http://schemas.openxmlformats.org/officeDocument/2006/relationships/image" Target="../media/image242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474" Type="http://schemas.openxmlformats.org/officeDocument/2006/relationships/image" Target="../media/image237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85834A-F0DA-7899-6E2E-72FD3DC07236}"/>
              </a:ext>
            </a:extLst>
          </p:cNvPr>
          <p:cNvGrpSpPr/>
          <p:nvPr/>
        </p:nvGrpSpPr>
        <p:grpSpPr>
          <a:xfrm>
            <a:off x="417137" y="560297"/>
            <a:ext cx="1950840" cy="568080"/>
            <a:chOff x="417137" y="560297"/>
            <a:chExt cx="195084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C3F0E3-ADBC-1122-56FA-29BD480E9EFF}"/>
                    </a:ext>
                  </a:extLst>
                </p14:cNvPr>
                <p14:cNvContentPartPr/>
                <p14:nvPr/>
              </p14:nvContentPartPr>
              <p14:xfrm>
                <a:off x="421097" y="680897"/>
                <a:ext cx="98280" cy="35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C3F0E3-ADBC-1122-56FA-29BD480E9E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097" y="672257"/>
                  <a:ext cx="115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896BF-8EF0-A4B7-09A7-BF295112CE7D}"/>
                    </a:ext>
                  </a:extLst>
                </p14:cNvPr>
                <p14:cNvContentPartPr/>
                <p14:nvPr/>
              </p14:nvContentPartPr>
              <p14:xfrm>
                <a:off x="417137" y="822377"/>
                <a:ext cx="101160" cy="2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896BF-8EF0-A4B7-09A7-BF295112CE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497" y="813377"/>
                  <a:ext cx="118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DE8463-4FD9-1F0B-066C-2EBE86CB2A81}"/>
                    </a:ext>
                  </a:extLst>
                </p14:cNvPr>
                <p14:cNvContentPartPr/>
                <p14:nvPr/>
              </p14:nvContentPartPr>
              <p14:xfrm>
                <a:off x="502817" y="832097"/>
                <a:ext cx="150840" cy="21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DE8463-4FD9-1F0B-066C-2EBE86CB2A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817" y="823097"/>
                  <a:ext cx="168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18DD4F-54D5-A0FA-57CA-1E6EFE23FE55}"/>
                    </a:ext>
                  </a:extLst>
                </p14:cNvPr>
                <p14:cNvContentPartPr/>
                <p14:nvPr/>
              </p14:nvContentPartPr>
              <p14:xfrm>
                <a:off x="645377" y="634097"/>
                <a:ext cx="438480" cy="38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18DD4F-54D5-A0FA-57CA-1E6EFE23FE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6737" y="625457"/>
                  <a:ext cx="456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5BB645-D63F-9531-7070-35E6610DE88F}"/>
                    </a:ext>
                  </a:extLst>
                </p14:cNvPr>
                <p14:cNvContentPartPr/>
                <p14:nvPr/>
              </p14:nvContentPartPr>
              <p14:xfrm>
                <a:off x="963617" y="792857"/>
                <a:ext cx="8856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BB645-D63F-9531-7070-35E6610DE8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4977" y="783857"/>
                  <a:ext cx="106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DD1C3A-9FEB-40A4-2A4E-E800114E53F3}"/>
                    </a:ext>
                  </a:extLst>
                </p14:cNvPr>
                <p14:cNvContentPartPr/>
                <p14:nvPr/>
              </p14:nvContentPartPr>
              <p14:xfrm>
                <a:off x="1125257" y="825257"/>
                <a:ext cx="103320" cy="11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DD1C3A-9FEB-40A4-2A4E-E800114E53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6617" y="816617"/>
                  <a:ext cx="120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82E750-5BB0-D00F-128D-F8CDA1F916A4}"/>
                    </a:ext>
                  </a:extLst>
                </p14:cNvPr>
                <p14:cNvContentPartPr/>
                <p14:nvPr/>
              </p14:nvContentPartPr>
              <p14:xfrm>
                <a:off x="1370417" y="746057"/>
                <a:ext cx="140760" cy="14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82E750-5BB0-D00F-128D-F8CDA1F916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61777" y="737057"/>
                  <a:ext cx="158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2D81ED-00D1-70E6-56B7-F4BA557813F9}"/>
                    </a:ext>
                  </a:extLst>
                </p14:cNvPr>
                <p14:cNvContentPartPr/>
                <p14:nvPr/>
              </p14:nvContentPartPr>
              <p14:xfrm>
                <a:off x="1360337" y="729857"/>
                <a:ext cx="69480" cy="7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2D81ED-00D1-70E6-56B7-F4BA557813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1697" y="721217"/>
                  <a:ext cx="8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092079-C6E0-23E2-AF62-867684BA021A}"/>
                    </a:ext>
                  </a:extLst>
                </p14:cNvPr>
                <p14:cNvContentPartPr/>
                <p14:nvPr/>
              </p14:nvContentPartPr>
              <p14:xfrm>
                <a:off x="1471577" y="786017"/>
                <a:ext cx="105840" cy="31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092079-C6E0-23E2-AF62-867684BA02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62577" y="777377"/>
                  <a:ext cx="123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0918ED-15F1-D89A-EC02-D21A7489316D}"/>
                    </a:ext>
                  </a:extLst>
                </p14:cNvPr>
                <p14:cNvContentPartPr/>
                <p14:nvPr/>
              </p14:nvContentPartPr>
              <p14:xfrm>
                <a:off x="1529537" y="771257"/>
                <a:ext cx="113760" cy="17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0918ED-15F1-D89A-EC02-D21A748931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0537" y="762257"/>
                  <a:ext cx="131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A0D613-B62E-6C43-BEAE-D0264AD12CD8}"/>
                    </a:ext>
                  </a:extLst>
                </p14:cNvPr>
                <p14:cNvContentPartPr/>
                <p14:nvPr/>
              </p14:nvContentPartPr>
              <p14:xfrm>
                <a:off x="1658057" y="633737"/>
                <a:ext cx="91440" cy="27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A0D613-B62E-6C43-BEAE-D0264AD12C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9057" y="625097"/>
                  <a:ext cx="109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407831-F0CE-6908-7DAC-496728B72973}"/>
                    </a:ext>
                  </a:extLst>
                </p14:cNvPr>
                <p14:cNvContentPartPr/>
                <p14:nvPr/>
              </p14:nvContentPartPr>
              <p14:xfrm>
                <a:off x="1476977" y="568217"/>
                <a:ext cx="253440" cy="56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407831-F0CE-6908-7DAC-496728B729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67977" y="559577"/>
                  <a:ext cx="2710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67F9AA-3A13-53EA-420C-86C40135D780}"/>
                    </a:ext>
                  </a:extLst>
                </p14:cNvPr>
                <p14:cNvContentPartPr/>
                <p14:nvPr/>
              </p14:nvContentPartPr>
              <p14:xfrm>
                <a:off x="1780097" y="560297"/>
                <a:ext cx="112680" cy="36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67F9AA-3A13-53EA-420C-86C40135D7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71097" y="551297"/>
                  <a:ext cx="130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D4AA39-13E7-C11A-161B-3F3DF22717C3}"/>
                    </a:ext>
                  </a:extLst>
                </p14:cNvPr>
                <p14:cNvContentPartPr/>
                <p14:nvPr/>
              </p14:nvContentPartPr>
              <p14:xfrm>
                <a:off x="1779377" y="697097"/>
                <a:ext cx="134640" cy="8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D4AA39-13E7-C11A-161B-3F3DF22717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70737" y="688457"/>
                  <a:ext cx="15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C03416-CD3D-5507-B6ED-658AD4ADDD91}"/>
                    </a:ext>
                  </a:extLst>
                </p14:cNvPr>
                <p14:cNvContentPartPr/>
                <p14:nvPr/>
              </p14:nvContentPartPr>
              <p14:xfrm>
                <a:off x="1867577" y="583337"/>
                <a:ext cx="117000" cy="36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C03416-CD3D-5507-B6ED-658AD4ADDD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58577" y="574337"/>
                  <a:ext cx="134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1CE4C1-98FA-E439-8440-6244C0E0510F}"/>
                    </a:ext>
                  </a:extLst>
                </p14:cNvPr>
                <p14:cNvContentPartPr/>
                <p14:nvPr/>
              </p14:nvContentPartPr>
              <p14:xfrm>
                <a:off x="2066657" y="766217"/>
                <a:ext cx="110520" cy="14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1CE4C1-98FA-E439-8440-6244C0E051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58017" y="757217"/>
                  <a:ext cx="128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FE548D-128D-E9CA-7276-B3814DB6343C}"/>
                    </a:ext>
                  </a:extLst>
                </p14:cNvPr>
                <p14:cNvContentPartPr/>
                <p14:nvPr/>
              </p14:nvContentPartPr>
              <p14:xfrm>
                <a:off x="2281577" y="771977"/>
                <a:ext cx="86400" cy="12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FE548D-128D-E9CA-7276-B3814DB634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72937" y="763337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889DB2-ABDD-6B36-2D09-2D6F370A50C8}"/>
                  </a:ext>
                </a:extLst>
              </p14:cNvPr>
              <p14:cNvContentPartPr/>
              <p14:nvPr/>
            </p14:nvContentPartPr>
            <p14:xfrm>
              <a:off x="2585057" y="607817"/>
              <a:ext cx="78840" cy="10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889DB2-ABDD-6B36-2D09-2D6F370A50C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576057" y="599177"/>
                <a:ext cx="9648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1DFEDEE-7F11-7C0E-4842-86707B826F48}"/>
              </a:ext>
            </a:extLst>
          </p:cNvPr>
          <p:cNvGrpSpPr/>
          <p:nvPr/>
        </p:nvGrpSpPr>
        <p:grpSpPr>
          <a:xfrm>
            <a:off x="521897" y="1615097"/>
            <a:ext cx="225000" cy="324000"/>
            <a:chOff x="521897" y="1615097"/>
            <a:chExt cx="2250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AA681F-04B3-6DF9-AB35-940AEC80F1D6}"/>
                    </a:ext>
                  </a:extLst>
                </p14:cNvPr>
                <p14:cNvContentPartPr/>
                <p14:nvPr/>
              </p14:nvContentPartPr>
              <p14:xfrm>
                <a:off x="521897" y="1628057"/>
                <a:ext cx="65160" cy="31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AA681F-04B3-6DF9-AB35-940AEC80F1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2897" y="1619417"/>
                  <a:ext cx="82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456289-A043-6003-FB82-714AFEEAF431}"/>
                    </a:ext>
                  </a:extLst>
                </p14:cNvPr>
                <p14:cNvContentPartPr/>
                <p14:nvPr/>
              </p14:nvContentPartPr>
              <p14:xfrm>
                <a:off x="615857" y="1615097"/>
                <a:ext cx="131040" cy="18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456289-A043-6003-FB82-714AFEEAF4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7217" y="1606457"/>
                  <a:ext cx="1486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48AFEE-83F6-2688-C024-7CF590CC916A}"/>
              </a:ext>
            </a:extLst>
          </p:cNvPr>
          <p:cNvGrpSpPr/>
          <p:nvPr/>
        </p:nvGrpSpPr>
        <p:grpSpPr>
          <a:xfrm>
            <a:off x="917897" y="1371737"/>
            <a:ext cx="1738080" cy="692280"/>
            <a:chOff x="917897" y="1371737"/>
            <a:chExt cx="173808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4DCAB0-AF72-DECC-28CA-1A87995603BB}"/>
                    </a:ext>
                  </a:extLst>
                </p14:cNvPr>
                <p14:cNvContentPartPr/>
                <p14:nvPr/>
              </p14:nvContentPartPr>
              <p14:xfrm>
                <a:off x="917897" y="1654697"/>
                <a:ext cx="95400" cy="19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4DCAB0-AF72-DECC-28CA-1A87995603B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9257" y="1645697"/>
                  <a:ext cx="113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E33206-C2B7-1EDB-075A-32EBDE2F9C7A}"/>
                    </a:ext>
                  </a:extLst>
                </p14:cNvPr>
                <p14:cNvContentPartPr/>
                <p14:nvPr/>
              </p14:nvContentPartPr>
              <p14:xfrm>
                <a:off x="1081697" y="1679177"/>
                <a:ext cx="11520" cy="15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E33206-C2B7-1EDB-075A-32EBDE2F9C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2697" y="1670177"/>
                  <a:ext cx="29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55D535-8334-F562-B716-186082ED27B5}"/>
                    </a:ext>
                  </a:extLst>
                </p14:cNvPr>
                <p14:cNvContentPartPr/>
                <p14:nvPr/>
              </p14:nvContentPartPr>
              <p14:xfrm>
                <a:off x="1152257" y="1636697"/>
                <a:ext cx="10440" cy="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55D535-8334-F562-B716-186082ED27B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3617" y="1628057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7155EB-F242-D906-8DF3-EDB96B9F5911}"/>
                    </a:ext>
                  </a:extLst>
                </p14:cNvPr>
                <p14:cNvContentPartPr/>
                <p14:nvPr/>
              </p14:nvContentPartPr>
              <p14:xfrm>
                <a:off x="1169177" y="1690337"/>
                <a:ext cx="102240" cy="90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7155EB-F242-D906-8DF3-EDB96B9F59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60177" y="1681697"/>
                  <a:ext cx="119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4CFF22-C7DA-341A-B54B-2BE7299AB5D3}"/>
                    </a:ext>
                  </a:extLst>
                </p14:cNvPr>
                <p14:cNvContentPartPr/>
                <p14:nvPr/>
              </p14:nvContentPartPr>
              <p14:xfrm>
                <a:off x="1367177" y="1490177"/>
                <a:ext cx="122040" cy="46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4CFF22-C7DA-341A-B54B-2BE7299AB5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58177" y="1481537"/>
                  <a:ext cx="139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1B542F-0D3C-5820-85CD-22C8A8CFADE4}"/>
                    </a:ext>
                  </a:extLst>
                </p14:cNvPr>
                <p14:cNvContentPartPr/>
                <p14:nvPr/>
              </p14:nvContentPartPr>
              <p14:xfrm>
                <a:off x="1577417" y="1445537"/>
                <a:ext cx="209880" cy="61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1B542F-0D3C-5820-85CD-22C8A8CFAD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68777" y="1436537"/>
                  <a:ext cx="2275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4AD6FA-C41B-CF4B-C3AE-12755A76EA14}"/>
                    </a:ext>
                  </a:extLst>
                </p14:cNvPr>
                <p14:cNvContentPartPr/>
                <p14:nvPr/>
              </p14:nvContentPartPr>
              <p14:xfrm>
                <a:off x="1790897" y="1475057"/>
                <a:ext cx="160920" cy="12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4AD6FA-C41B-CF4B-C3AE-12755A76EA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81897" y="1466057"/>
                  <a:ext cx="17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274CF2-A42E-85A2-7DA0-D9C3FCAE3940}"/>
                    </a:ext>
                  </a:extLst>
                </p14:cNvPr>
                <p14:cNvContentPartPr/>
                <p14:nvPr/>
              </p14:nvContentPartPr>
              <p14:xfrm>
                <a:off x="1812137" y="1435457"/>
                <a:ext cx="11880" cy="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274CF2-A42E-85A2-7DA0-D9C3FCAE39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03497" y="1426817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46E6A7-2B53-B063-FB5F-8E40DA7247CE}"/>
                    </a:ext>
                  </a:extLst>
                </p14:cNvPr>
                <p14:cNvContentPartPr/>
                <p14:nvPr/>
              </p14:nvContentPartPr>
              <p14:xfrm>
                <a:off x="1856417" y="1435097"/>
                <a:ext cx="69120" cy="44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46E6A7-2B53-B063-FB5F-8E40DA7247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7417" y="1426457"/>
                  <a:ext cx="867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566529-7DE3-268A-0225-8EC251CAF714}"/>
                    </a:ext>
                  </a:extLst>
                </p14:cNvPr>
                <p14:cNvContentPartPr/>
                <p14:nvPr/>
              </p14:nvContentPartPr>
              <p14:xfrm>
                <a:off x="1792697" y="1609697"/>
                <a:ext cx="162360" cy="43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566529-7DE3-268A-0225-8EC251CAF71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83697" y="1601057"/>
                  <a:ext cx="18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9E9AF4-1EB4-5913-FAB1-CEC55CDB97C7}"/>
                    </a:ext>
                  </a:extLst>
                </p14:cNvPr>
                <p14:cNvContentPartPr/>
                <p14:nvPr/>
              </p14:nvContentPartPr>
              <p14:xfrm>
                <a:off x="2020577" y="1594217"/>
                <a:ext cx="192960" cy="17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9E9AF4-1EB4-5913-FAB1-CEC55CDB97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11577" y="1585577"/>
                  <a:ext cx="210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BE2705-C02A-7698-8A7A-0A100C4F9046}"/>
                    </a:ext>
                  </a:extLst>
                </p14:cNvPr>
                <p14:cNvContentPartPr/>
                <p14:nvPr/>
              </p14:nvContentPartPr>
              <p14:xfrm>
                <a:off x="2214617" y="1612217"/>
                <a:ext cx="234000" cy="16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BE2705-C02A-7698-8A7A-0A100C4F90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05977" y="1603217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8924D2-C48B-0887-57D1-94401A3E1C02}"/>
                    </a:ext>
                  </a:extLst>
                </p14:cNvPr>
                <p14:cNvContentPartPr/>
                <p14:nvPr/>
              </p14:nvContentPartPr>
              <p14:xfrm>
                <a:off x="2416217" y="1371737"/>
                <a:ext cx="93600" cy="43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8924D2-C48B-0887-57D1-94401A3E1C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07577" y="1362737"/>
                  <a:ext cx="111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3AEA6-8D36-78BC-4827-612B500CFED4}"/>
                    </a:ext>
                  </a:extLst>
                </p14:cNvPr>
                <p14:cNvContentPartPr/>
                <p14:nvPr/>
              </p14:nvContentPartPr>
              <p14:xfrm>
                <a:off x="2398937" y="1606457"/>
                <a:ext cx="257040" cy="11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3AEA6-8D36-78BC-4827-612B500CFE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297" y="1597817"/>
                  <a:ext cx="274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B78519-F19D-28A5-AACD-7D2DEBA80CCC}"/>
              </a:ext>
            </a:extLst>
          </p:cNvPr>
          <p:cNvGrpSpPr/>
          <p:nvPr/>
        </p:nvGrpSpPr>
        <p:grpSpPr>
          <a:xfrm>
            <a:off x="2847857" y="1289297"/>
            <a:ext cx="1675800" cy="532800"/>
            <a:chOff x="2847857" y="1289297"/>
            <a:chExt cx="167580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AA2A58-5F7B-ACAD-D099-8952CE9C96FE}"/>
                    </a:ext>
                  </a:extLst>
                </p14:cNvPr>
                <p14:cNvContentPartPr/>
                <p14:nvPr/>
              </p14:nvContentPartPr>
              <p14:xfrm>
                <a:off x="2847857" y="1543457"/>
                <a:ext cx="215280" cy="27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AA2A58-5F7B-ACAD-D099-8952CE9C96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38857" y="1534457"/>
                  <a:ext cx="232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F66DB5-0A2C-7ABA-04A1-149813C80093}"/>
                    </a:ext>
                  </a:extLst>
                </p14:cNvPr>
                <p14:cNvContentPartPr/>
                <p14:nvPr/>
              </p14:nvContentPartPr>
              <p14:xfrm>
                <a:off x="3074297" y="1544537"/>
                <a:ext cx="237600" cy="25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F66DB5-0A2C-7ABA-04A1-149813C8009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65297" y="1535537"/>
                  <a:ext cx="255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C54EAF-F4A8-03DC-655D-9234FFBDC872}"/>
                    </a:ext>
                  </a:extLst>
                </p14:cNvPr>
                <p14:cNvContentPartPr/>
                <p14:nvPr/>
              </p14:nvContentPartPr>
              <p14:xfrm>
                <a:off x="3319817" y="1617617"/>
                <a:ext cx="196920" cy="17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C54EAF-F4A8-03DC-655D-9234FFBDC8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10817" y="1608977"/>
                  <a:ext cx="21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ECDD63-8B7C-C3E8-7F3E-97E65B9E87BC}"/>
                    </a:ext>
                  </a:extLst>
                </p14:cNvPr>
                <p14:cNvContentPartPr/>
                <p14:nvPr/>
              </p14:nvContentPartPr>
              <p14:xfrm>
                <a:off x="3549857" y="1289297"/>
                <a:ext cx="95040" cy="48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ECDD63-8B7C-C3E8-7F3E-97E65B9E87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41217" y="1280297"/>
                  <a:ext cx="1126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6615F6-6C80-0E1C-11AA-8120F1E384FA}"/>
                    </a:ext>
                  </a:extLst>
                </p14:cNvPr>
                <p14:cNvContentPartPr/>
                <p14:nvPr/>
              </p14:nvContentPartPr>
              <p14:xfrm>
                <a:off x="3547697" y="1542737"/>
                <a:ext cx="150120" cy="5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6615F6-6C80-0E1C-11AA-8120F1E384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8697" y="1534097"/>
                  <a:ext cx="167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F8F74B-8570-DA7F-A026-19530DF5F7A4}"/>
                    </a:ext>
                  </a:extLst>
                </p14:cNvPr>
                <p14:cNvContentPartPr/>
                <p14:nvPr/>
              </p14:nvContentPartPr>
              <p14:xfrm>
                <a:off x="3705737" y="1549937"/>
                <a:ext cx="160920" cy="209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F8F74B-8570-DA7F-A026-19530DF5F7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96737" y="1541297"/>
                  <a:ext cx="178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3399B8-90D7-C5AA-D705-5073E188F088}"/>
                    </a:ext>
                  </a:extLst>
                </p14:cNvPr>
                <p14:cNvContentPartPr/>
                <p14:nvPr/>
              </p14:nvContentPartPr>
              <p14:xfrm>
                <a:off x="3899777" y="1549937"/>
                <a:ext cx="133200" cy="171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3399B8-90D7-C5AA-D705-5073E188F0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91137" y="1541297"/>
                  <a:ext cx="150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676A5A-CDD6-D07A-510C-C10913735715}"/>
                    </a:ext>
                  </a:extLst>
                </p14:cNvPr>
                <p14:cNvContentPartPr/>
                <p14:nvPr/>
              </p14:nvContentPartPr>
              <p14:xfrm>
                <a:off x="4183457" y="1335737"/>
                <a:ext cx="123120" cy="38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676A5A-CDD6-D07A-510C-C109137357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74457" y="1327097"/>
                  <a:ext cx="140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DD070F-8AA5-753B-62A3-FA2CCDFF53FC}"/>
                    </a:ext>
                  </a:extLst>
                </p14:cNvPr>
                <p14:cNvContentPartPr/>
                <p14:nvPr/>
              </p14:nvContentPartPr>
              <p14:xfrm>
                <a:off x="4391897" y="1380377"/>
                <a:ext cx="131760" cy="33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DD070F-8AA5-753B-62A3-FA2CCDFF53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82897" y="1371377"/>
                  <a:ext cx="149400" cy="35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0F0124-61BD-BC60-699B-F352BA5BFD4A}"/>
                  </a:ext>
                </a:extLst>
              </p14:cNvPr>
              <p14:cNvContentPartPr/>
              <p14:nvPr/>
            </p14:nvContentPartPr>
            <p14:xfrm>
              <a:off x="4722737" y="1152857"/>
              <a:ext cx="191160" cy="728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0F0124-61BD-BC60-699B-F352BA5BFD4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13737" y="1144217"/>
                <a:ext cx="2088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EAE4AFC-E5AE-1D14-790D-8436BB26BE95}"/>
                  </a:ext>
                </a:extLst>
              </p14:cNvPr>
              <p14:cNvContentPartPr/>
              <p14:nvPr/>
            </p14:nvContentPartPr>
            <p14:xfrm>
              <a:off x="2991857" y="2098937"/>
              <a:ext cx="706680" cy="2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EAE4AFC-E5AE-1D14-790D-8436BB26BE9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82857" y="2090297"/>
                <a:ext cx="72432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36DA0F3-2729-0958-F7AC-4218B48F57D3}"/>
              </a:ext>
            </a:extLst>
          </p:cNvPr>
          <p:cNvGrpSpPr/>
          <p:nvPr/>
        </p:nvGrpSpPr>
        <p:grpSpPr>
          <a:xfrm>
            <a:off x="3289217" y="2355617"/>
            <a:ext cx="533160" cy="518760"/>
            <a:chOff x="3289217" y="2355617"/>
            <a:chExt cx="5331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E7F8C7-9D10-5D98-9314-8A3E8A61162A}"/>
                    </a:ext>
                  </a:extLst>
                </p14:cNvPr>
                <p14:cNvContentPartPr/>
                <p14:nvPr/>
              </p14:nvContentPartPr>
              <p14:xfrm>
                <a:off x="3473537" y="2550017"/>
                <a:ext cx="348840" cy="22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E7F8C7-9D10-5D98-9314-8A3E8A6116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64897" y="2541377"/>
                  <a:ext cx="366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D084AD-2E82-DC3B-C82A-826A0DCC5579}"/>
                    </a:ext>
                  </a:extLst>
                </p14:cNvPr>
                <p14:cNvContentPartPr/>
                <p14:nvPr/>
              </p14:nvContentPartPr>
              <p14:xfrm>
                <a:off x="3289217" y="2574497"/>
                <a:ext cx="236520" cy="29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D084AD-2E82-DC3B-C82A-826A0DCC5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80577" y="2565497"/>
                  <a:ext cx="254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2207E9-80DA-ACA1-BED8-5A577194FD3D}"/>
                    </a:ext>
                  </a:extLst>
                </p14:cNvPr>
                <p14:cNvContentPartPr/>
                <p14:nvPr/>
              </p14:nvContentPartPr>
              <p14:xfrm>
                <a:off x="3420977" y="2611577"/>
                <a:ext cx="29160" cy="2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2207E9-80DA-ACA1-BED8-5A577194FD3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11977" y="2602577"/>
                  <a:ext cx="46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1B4D54-D883-E653-8A44-B031B2035F20}"/>
                    </a:ext>
                  </a:extLst>
                </p14:cNvPr>
                <p14:cNvContentPartPr/>
                <p14:nvPr/>
              </p14:nvContentPartPr>
              <p14:xfrm>
                <a:off x="3603497" y="2355617"/>
                <a:ext cx="203760" cy="14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1B4D54-D883-E653-8A44-B031B2035F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94857" y="2346977"/>
                  <a:ext cx="221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434CFB-834E-8D8B-1D31-BD82B0B9EEDA}"/>
              </a:ext>
            </a:extLst>
          </p:cNvPr>
          <p:cNvGrpSpPr/>
          <p:nvPr/>
        </p:nvGrpSpPr>
        <p:grpSpPr>
          <a:xfrm>
            <a:off x="4393697" y="356897"/>
            <a:ext cx="6804720" cy="2314080"/>
            <a:chOff x="4393697" y="356897"/>
            <a:chExt cx="6804720" cy="23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65DB48-7146-F527-244A-2ECE10354D3E}"/>
                    </a:ext>
                  </a:extLst>
                </p14:cNvPr>
                <p14:cNvContentPartPr/>
                <p14:nvPr/>
              </p14:nvContentPartPr>
              <p14:xfrm>
                <a:off x="5139617" y="1651817"/>
                <a:ext cx="449640" cy="83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65DB48-7146-F527-244A-2ECE10354D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30977" y="1642817"/>
                  <a:ext cx="467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5A78E4-E8AA-D67F-F769-40C33330DA00}"/>
                    </a:ext>
                  </a:extLst>
                </p14:cNvPr>
                <p14:cNvContentPartPr/>
                <p14:nvPr/>
              </p14:nvContentPartPr>
              <p14:xfrm>
                <a:off x="5472977" y="1595657"/>
                <a:ext cx="155880" cy="29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5A78E4-E8AA-D67F-F769-40C33330DA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64337" y="1586657"/>
                  <a:ext cx="173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21E898-9A3A-6E0C-434C-349EE5E8D4C8}"/>
                    </a:ext>
                  </a:extLst>
                </p14:cNvPr>
                <p14:cNvContentPartPr/>
                <p14:nvPr/>
              </p14:nvContentPartPr>
              <p14:xfrm>
                <a:off x="4393697" y="882497"/>
                <a:ext cx="1226880" cy="64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21E898-9A3A-6E0C-434C-349EE5E8D4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85057" y="873497"/>
                  <a:ext cx="124452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FF246F-A44A-63A3-0201-1C01FFF4B14C}"/>
                    </a:ext>
                  </a:extLst>
                </p14:cNvPr>
                <p14:cNvContentPartPr/>
                <p14:nvPr/>
              </p14:nvContentPartPr>
              <p14:xfrm>
                <a:off x="5609777" y="849017"/>
                <a:ext cx="55440" cy="12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FF246F-A44A-63A3-0201-1C01FFF4B1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00777" y="840017"/>
                  <a:ext cx="73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C239BDD-F64A-232E-A1A7-F66DC4347539}"/>
                    </a:ext>
                  </a:extLst>
                </p14:cNvPr>
                <p14:cNvContentPartPr/>
                <p14:nvPr/>
              </p14:nvContentPartPr>
              <p14:xfrm>
                <a:off x="6021617" y="629057"/>
                <a:ext cx="170640" cy="63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C239BDD-F64A-232E-A1A7-F66DC43475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12977" y="620057"/>
                  <a:ext cx="1882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C584E5-7DCE-F6C9-3EA4-FD85A0E0E0D6}"/>
                    </a:ext>
                  </a:extLst>
                </p14:cNvPr>
                <p14:cNvContentPartPr/>
                <p14:nvPr/>
              </p14:nvContentPartPr>
              <p14:xfrm>
                <a:off x="6616697" y="693497"/>
                <a:ext cx="293400" cy="24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C584E5-7DCE-F6C9-3EA4-FD85A0E0E0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08057" y="684857"/>
                  <a:ext cx="311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C7018F-7BC5-F00B-8F13-39EDDF1765F8}"/>
                    </a:ext>
                  </a:extLst>
                </p14:cNvPr>
                <p14:cNvContentPartPr/>
                <p14:nvPr/>
              </p14:nvContentPartPr>
              <p14:xfrm>
                <a:off x="6504737" y="779537"/>
                <a:ext cx="110880" cy="14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C7018F-7BC5-F00B-8F13-39EDDF1765F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96097" y="770897"/>
                  <a:ext cx="128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8A4EDB-C9E9-1588-2256-D9E101ED5BE2}"/>
                    </a:ext>
                  </a:extLst>
                </p14:cNvPr>
                <p14:cNvContentPartPr/>
                <p14:nvPr/>
              </p14:nvContentPartPr>
              <p14:xfrm>
                <a:off x="6927737" y="832097"/>
                <a:ext cx="195120" cy="188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8A4EDB-C9E9-1588-2256-D9E101ED5BE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19097" y="823097"/>
                  <a:ext cx="21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9D47780-952D-A73F-39FA-6EA995FA6560}"/>
                    </a:ext>
                  </a:extLst>
                </p14:cNvPr>
                <p14:cNvContentPartPr/>
                <p14:nvPr/>
              </p14:nvContentPartPr>
              <p14:xfrm>
                <a:off x="7250297" y="605297"/>
                <a:ext cx="151920" cy="259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9D47780-952D-A73F-39FA-6EA995FA656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1657" y="596297"/>
                  <a:ext cx="169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42DDD6-ECDE-7949-A6E3-1F143519B29C}"/>
                    </a:ext>
                  </a:extLst>
                </p14:cNvPr>
                <p14:cNvContentPartPr/>
                <p14:nvPr/>
              </p14:nvContentPartPr>
              <p14:xfrm>
                <a:off x="7488257" y="498017"/>
                <a:ext cx="18000" cy="3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42DDD6-ECDE-7949-A6E3-1F143519B29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79257" y="489017"/>
                  <a:ext cx="35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3BB6DC-D55F-0AA7-E765-5E3546F8D70E}"/>
                    </a:ext>
                  </a:extLst>
                </p14:cNvPr>
                <p14:cNvContentPartPr/>
                <p14:nvPr/>
              </p14:nvContentPartPr>
              <p14:xfrm>
                <a:off x="7469897" y="513497"/>
                <a:ext cx="25920" cy="312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3BB6DC-D55F-0AA7-E765-5E3546F8D7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1257" y="504857"/>
                  <a:ext cx="43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B82844-78B7-3CD7-77B3-DE5B6AA6E630}"/>
                    </a:ext>
                  </a:extLst>
                </p14:cNvPr>
                <p14:cNvContentPartPr/>
                <p14:nvPr/>
              </p14:nvContentPartPr>
              <p14:xfrm>
                <a:off x="7441817" y="621137"/>
                <a:ext cx="162000" cy="6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B82844-78B7-3CD7-77B3-DE5B6AA6E6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32817" y="612497"/>
                  <a:ext cx="179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CFC0F3-21DB-2C5D-C7B2-B1621E630C6B}"/>
                    </a:ext>
                  </a:extLst>
                </p14:cNvPr>
                <p14:cNvContentPartPr/>
                <p14:nvPr/>
              </p14:nvContentPartPr>
              <p14:xfrm>
                <a:off x="7577177" y="634457"/>
                <a:ext cx="79200" cy="163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CFC0F3-21DB-2C5D-C7B2-B1621E630C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68537" y="625817"/>
                  <a:ext cx="96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B85BD3-4080-308C-7DFA-D012678A114A}"/>
                    </a:ext>
                  </a:extLst>
                </p14:cNvPr>
                <p14:cNvContentPartPr/>
                <p14:nvPr/>
              </p14:nvContentPartPr>
              <p14:xfrm>
                <a:off x="7833857" y="472457"/>
                <a:ext cx="143280" cy="67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B85BD3-4080-308C-7DFA-D012678A11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24857" y="463457"/>
                  <a:ext cx="16092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677749-06BD-B0FA-B66E-CFD59A06D634}"/>
                    </a:ext>
                  </a:extLst>
                </p14:cNvPr>
                <p14:cNvContentPartPr/>
                <p14:nvPr/>
              </p14:nvContentPartPr>
              <p14:xfrm>
                <a:off x="8073257" y="861617"/>
                <a:ext cx="426600" cy="2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677749-06BD-B0FA-B66E-CFD59A06D6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64257" y="852977"/>
                  <a:ext cx="444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FF2AA1-0849-021B-8489-FF8C654CF57C}"/>
                    </a:ext>
                  </a:extLst>
                </p14:cNvPr>
                <p14:cNvContentPartPr/>
                <p14:nvPr/>
              </p14:nvContentPartPr>
              <p14:xfrm>
                <a:off x="8271257" y="905897"/>
                <a:ext cx="268560" cy="4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FF2AA1-0849-021B-8489-FF8C654CF57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62617" y="897257"/>
                  <a:ext cx="286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A32113-C788-D6ED-DB08-7B0684437631}"/>
                    </a:ext>
                  </a:extLst>
                </p14:cNvPr>
                <p14:cNvContentPartPr/>
                <p14:nvPr/>
              </p14:nvContentPartPr>
              <p14:xfrm>
                <a:off x="8587337" y="765497"/>
                <a:ext cx="170280" cy="26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A32113-C788-D6ED-DB08-7B06844376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78697" y="756497"/>
                  <a:ext cx="187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B8DA5B-C71D-D6CE-4E7A-3AC9F787A7B8}"/>
                    </a:ext>
                  </a:extLst>
                </p14:cNvPr>
                <p14:cNvContentPartPr/>
                <p14:nvPr/>
              </p14:nvContentPartPr>
              <p14:xfrm>
                <a:off x="8694257" y="369857"/>
                <a:ext cx="241560" cy="148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B8DA5B-C71D-D6CE-4E7A-3AC9F787A7B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85257" y="360857"/>
                  <a:ext cx="259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39E970-5B3F-F75A-56FB-C4BCB239E214}"/>
                    </a:ext>
                  </a:extLst>
                </p14:cNvPr>
                <p14:cNvContentPartPr/>
                <p14:nvPr/>
              </p14:nvContentPartPr>
              <p14:xfrm>
                <a:off x="8790737" y="360497"/>
                <a:ext cx="29880" cy="21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39E970-5B3F-F75A-56FB-C4BCB239E21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81737" y="351857"/>
                  <a:ext cx="47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9B5B82-BF29-6B1F-BD90-AFEC78563326}"/>
                    </a:ext>
                  </a:extLst>
                </p14:cNvPr>
                <p14:cNvContentPartPr/>
                <p14:nvPr/>
              </p14:nvContentPartPr>
              <p14:xfrm>
                <a:off x="8385737" y="356897"/>
                <a:ext cx="249840" cy="400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9B5B82-BF29-6B1F-BD90-AFEC7856332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77097" y="348257"/>
                  <a:ext cx="267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38BBF5-F19C-6263-B88A-CF80F2867C2D}"/>
                    </a:ext>
                  </a:extLst>
                </p14:cNvPr>
                <p14:cNvContentPartPr/>
                <p14:nvPr/>
              </p14:nvContentPartPr>
              <p14:xfrm>
                <a:off x="9331097" y="655697"/>
                <a:ext cx="175680" cy="580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38BBF5-F19C-6263-B88A-CF80F2867C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22097" y="646697"/>
                  <a:ext cx="1933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9DECFF-8D47-4B0C-A856-061C63D65567}"/>
                    </a:ext>
                  </a:extLst>
                </p14:cNvPr>
                <p14:cNvContentPartPr/>
                <p14:nvPr/>
              </p14:nvContentPartPr>
              <p14:xfrm>
                <a:off x="9571937" y="778817"/>
                <a:ext cx="218880" cy="165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9DECFF-8D47-4B0C-A856-061C63D6556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63297" y="770177"/>
                  <a:ext cx="236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188893-E608-60B6-3692-B5ED62B88515}"/>
                    </a:ext>
                  </a:extLst>
                </p14:cNvPr>
                <p14:cNvContentPartPr/>
                <p14:nvPr/>
              </p14:nvContentPartPr>
              <p14:xfrm>
                <a:off x="9877577" y="812297"/>
                <a:ext cx="137520" cy="9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188893-E608-60B6-3692-B5ED62B885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68937" y="803297"/>
                  <a:ext cx="155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28E9439-1547-39B0-436D-7E1EA1AA40AA}"/>
                    </a:ext>
                  </a:extLst>
                </p14:cNvPr>
                <p14:cNvContentPartPr/>
                <p14:nvPr/>
              </p14:nvContentPartPr>
              <p14:xfrm>
                <a:off x="10093937" y="885017"/>
                <a:ext cx="120240" cy="18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28E9439-1547-39B0-436D-7E1EA1AA40A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85297" y="876017"/>
                  <a:ext cx="137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0A703F-5A3C-186F-3D93-44DD539562B8}"/>
                    </a:ext>
                  </a:extLst>
                </p14:cNvPr>
                <p14:cNvContentPartPr/>
                <p14:nvPr/>
              </p14:nvContentPartPr>
              <p14:xfrm>
                <a:off x="10379057" y="673697"/>
                <a:ext cx="126720" cy="10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0A703F-5A3C-186F-3D93-44DD539562B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70057" y="665057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F78261-B228-1FF6-2707-60823642082C}"/>
                    </a:ext>
                  </a:extLst>
                </p14:cNvPr>
                <p14:cNvContentPartPr/>
                <p14:nvPr/>
              </p14:nvContentPartPr>
              <p14:xfrm>
                <a:off x="10362137" y="681977"/>
                <a:ext cx="78840" cy="49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F78261-B228-1FF6-2707-6082364208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353137" y="673337"/>
                  <a:ext cx="96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FD7CB92-860B-C6A6-DD51-2B64F97C1847}"/>
                    </a:ext>
                  </a:extLst>
                </p14:cNvPr>
                <p14:cNvContentPartPr/>
                <p14:nvPr/>
              </p14:nvContentPartPr>
              <p14:xfrm>
                <a:off x="10510817" y="740297"/>
                <a:ext cx="181800" cy="208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FD7CB92-860B-C6A6-DD51-2B64F97C18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02177" y="731297"/>
                  <a:ext cx="19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E86C4D-4FBF-716B-2C04-4A234586DF84}"/>
                    </a:ext>
                  </a:extLst>
                </p14:cNvPr>
                <p14:cNvContentPartPr/>
                <p14:nvPr/>
              </p14:nvContentPartPr>
              <p14:xfrm>
                <a:off x="10543937" y="778097"/>
                <a:ext cx="180720" cy="140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E86C4D-4FBF-716B-2C04-4A234586DF8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35297" y="76945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7954CD-CEA1-1084-02DC-F51E7145DED7}"/>
                    </a:ext>
                  </a:extLst>
                </p14:cNvPr>
                <p14:cNvContentPartPr/>
                <p14:nvPr/>
              </p14:nvContentPartPr>
              <p14:xfrm>
                <a:off x="10442417" y="799337"/>
                <a:ext cx="306360" cy="4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7954CD-CEA1-1084-02DC-F51E7145DED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33417" y="790337"/>
                  <a:ext cx="324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9B3876-C9E4-A928-2413-6ED32A6E1BE3}"/>
                    </a:ext>
                  </a:extLst>
                </p14:cNvPr>
                <p14:cNvContentPartPr/>
                <p14:nvPr/>
              </p14:nvContentPartPr>
              <p14:xfrm>
                <a:off x="10624577" y="702497"/>
                <a:ext cx="25200" cy="247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9B3876-C9E4-A928-2413-6ED32A6E1B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15937" y="693497"/>
                  <a:ext cx="42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918412-DA0A-19A5-0502-DE87536C3D0C}"/>
                    </a:ext>
                  </a:extLst>
                </p14:cNvPr>
                <p14:cNvContentPartPr/>
                <p14:nvPr/>
              </p14:nvContentPartPr>
              <p14:xfrm>
                <a:off x="10878017" y="656777"/>
                <a:ext cx="82800" cy="9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918412-DA0A-19A5-0502-DE87536C3D0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869017" y="648137"/>
                  <a:ext cx="100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90E3EC-8F7B-5D57-0D06-466D5396FAE9}"/>
                    </a:ext>
                  </a:extLst>
                </p14:cNvPr>
                <p14:cNvContentPartPr/>
                <p14:nvPr/>
              </p14:nvContentPartPr>
              <p14:xfrm>
                <a:off x="10708097" y="567497"/>
                <a:ext cx="490320" cy="74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90E3EC-8F7B-5D57-0D06-466D5396FAE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99457" y="558497"/>
                  <a:ext cx="5079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A855AE-B3F4-8308-F65F-E954B037A204}"/>
                    </a:ext>
                  </a:extLst>
                </p14:cNvPr>
                <p14:cNvContentPartPr/>
                <p14:nvPr/>
              </p14:nvContentPartPr>
              <p14:xfrm>
                <a:off x="10133897" y="1070777"/>
                <a:ext cx="529560" cy="362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A855AE-B3F4-8308-F65F-E954B037A2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124897" y="1062137"/>
                  <a:ext cx="547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86375B-EDD6-5C0D-5C1D-F16A63C20888}"/>
                    </a:ext>
                  </a:extLst>
                </p14:cNvPr>
                <p14:cNvContentPartPr/>
                <p14:nvPr/>
              </p14:nvContentPartPr>
              <p14:xfrm>
                <a:off x="10095017" y="1231697"/>
                <a:ext cx="195840" cy="120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86375B-EDD6-5C0D-5C1D-F16A63C208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86017" y="1223057"/>
                  <a:ext cx="213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057E93-1A0B-7055-BBBE-59AA55FA1D13}"/>
                    </a:ext>
                  </a:extLst>
                </p14:cNvPr>
                <p14:cNvContentPartPr/>
                <p14:nvPr/>
              </p14:nvContentPartPr>
              <p14:xfrm>
                <a:off x="9508937" y="1399457"/>
                <a:ext cx="428040" cy="23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057E93-1A0B-7055-BBBE-59AA55FA1D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99937" y="1390457"/>
                  <a:ext cx="445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3492B2-1E3F-4CB6-EE50-7E7366695DCC}"/>
                    </a:ext>
                  </a:extLst>
                </p14:cNvPr>
                <p14:cNvContentPartPr/>
                <p14:nvPr/>
              </p14:nvContentPartPr>
              <p14:xfrm>
                <a:off x="8987657" y="1493057"/>
                <a:ext cx="505800" cy="30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3492B2-1E3F-4CB6-EE50-7E7366695D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78657" y="1484417"/>
                  <a:ext cx="523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8D1C39-7054-B501-C16D-0BC6B469A3EE}"/>
                    </a:ext>
                  </a:extLst>
                </p14:cNvPr>
                <p14:cNvContentPartPr/>
                <p14:nvPr/>
              </p14:nvContentPartPr>
              <p14:xfrm>
                <a:off x="9322097" y="1750817"/>
                <a:ext cx="164160" cy="50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8D1C39-7054-B501-C16D-0BC6B469A3E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13457" y="1742177"/>
                  <a:ext cx="181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43599D-4DF5-55B5-F1E2-25D83CC8D156}"/>
                    </a:ext>
                  </a:extLst>
                </p14:cNvPr>
                <p14:cNvContentPartPr/>
                <p14:nvPr/>
              </p14:nvContentPartPr>
              <p14:xfrm>
                <a:off x="9210137" y="1333217"/>
                <a:ext cx="53280" cy="55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43599D-4DF5-55B5-F1E2-25D83CC8D1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01497" y="1324217"/>
                  <a:ext cx="709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0A49A4-9050-9FF5-74E3-39A8103D5CAF}"/>
                    </a:ext>
                  </a:extLst>
                </p14:cNvPr>
                <p14:cNvContentPartPr/>
                <p14:nvPr/>
              </p14:nvContentPartPr>
              <p14:xfrm>
                <a:off x="8824577" y="1462097"/>
                <a:ext cx="241920" cy="27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0A49A4-9050-9FF5-74E3-39A8103D5CA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15577" y="1453457"/>
                  <a:ext cx="259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56702F-1BB3-26AF-3EEE-31B4244788F7}"/>
                    </a:ext>
                  </a:extLst>
                </p14:cNvPr>
                <p14:cNvContentPartPr/>
                <p14:nvPr/>
              </p14:nvContentPartPr>
              <p14:xfrm>
                <a:off x="9826457" y="1976897"/>
                <a:ext cx="303120" cy="170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56702F-1BB3-26AF-3EEE-31B4244788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17817" y="1967897"/>
                  <a:ext cx="320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1CD49D-B0D3-9F7C-28B7-F3C248E43B21}"/>
                    </a:ext>
                  </a:extLst>
                </p14:cNvPr>
                <p14:cNvContentPartPr/>
                <p14:nvPr/>
              </p14:nvContentPartPr>
              <p14:xfrm>
                <a:off x="9207617" y="2049977"/>
                <a:ext cx="409680" cy="260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1CD49D-B0D3-9F7C-28B7-F3C248E43B2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98977" y="2041337"/>
                  <a:ext cx="427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4DC757-1D7D-C131-30C0-754C90C9A628}"/>
                    </a:ext>
                  </a:extLst>
                </p14:cNvPr>
                <p14:cNvContentPartPr/>
                <p14:nvPr/>
              </p14:nvContentPartPr>
              <p14:xfrm>
                <a:off x="9471857" y="2022977"/>
                <a:ext cx="173160" cy="4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4DC757-1D7D-C131-30C0-754C90C9A62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63217" y="2013977"/>
                  <a:ext cx="190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96A506-5A38-195F-00E3-F1B45841F01C}"/>
                    </a:ext>
                  </a:extLst>
                </p14:cNvPr>
                <p14:cNvContentPartPr/>
                <p14:nvPr/>
              </p14:nvContentPartPr>
              <p14:xfrm>
                <a:off x="9181337" y="2038097"/>
                <a:ext cx="80280" cy="17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96A506-5A38-195F-00E3-F1B45841F0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72697" y="2029457"/>
                  <a:ext cx="97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9A53D-F4D8-9A51-F642-DE3213BF3E8A}"/>
                    </a:ext>
                  </a:extLst>
                </p14:cNvPr>
                <p14:cNvContentPartPr/>
                <p14:nvPr/>
              </p14:nvContentPartPr>
              <p14:xfrm>
                <a:off x="8826017" y="2155817"/>
                <a:ext cx="339120" cy="141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9A53D-F4D8-9A51-F642-DE3213BF3E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17017" y="2146817"/>
                  <a:ext cx="356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94FB88-AFAA-A17E-6B6D-3DE8A90CB271}"/>
                    </a:ext>
                  </a:extLst>
                </p14:cNvPr>
                <p14:cNvContentPartPr/>
                <p14:nvPr/>
              </p14:nvContentPartPr>
              <p14:xfrm>
                <a:off x="9007097" y="2026577"/>
                <a:ext cx="36360" cy="2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94FB88-AFAA-A17E-6B6D-3DE8A90CB27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98097" y="2017937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4E1912-FCC4-D318-E294-C16C9D0E9541}"/>
                    </a:ext>
                  </a:extLst>
                </p14:cNvPr>
                <p14:cNvContentPartPr/>
                <p14:nvPr/>
              </p14:nvContentPartPr>
              <p14:xfrm>
                <a:off x="8674457" y="2026217"/>
                <a:ext cx="204840" cy="311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4E1912-FCC4-D318-E294-C16C9D0E954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65817" y="2017217"/>
                  <a:ext cx="222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A4C3C48-2052-92DA-4474-10165559E510}"/>
                    </a:ext>
                  </a:extLst>
                </p14:cNvPr>
                <p14:cNvContentPartPr/>
                <p14:nvPr/>
              </p14:nvContentPartPr>
              <p14:xfrm>
                <a:off x="8074337" y="2076977"/>
                <a:ext cx="565920" cy="337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A4C3C48-2052-92DA-4474-10165559E5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65697" y="2067977"/>
                  <a:ext cx="583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0CCD8D-86EB-A271-15FA-CE34FABCB4BD}"/>
                    </a:ext>
                  </a:extLst>
                </p14:cNvPr>
                <p14:cNvContentPartPr/>
                <p14:nvPr/>
              </p14:nvContentPartPr>
              <p14:xfrm>
                <a:off x="8250017" y="1988417"/>
                <a:ext cx="211320" cy="13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0CCD8D-86EB-A271-15FA-CE34FABCB4B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41377" y="1979417"/>
                  <a:ext cx="228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111069B-9B00-3096-A3A4-9E0A72CE4747}"/>
                    </a:ext>
                  </a:extLst>
                </p14:cNvPr>
                <p14:cNvContentPartPr/>
                <p14:nvPr/>
              </p14:nvContentPartPr>
              <p14:xfrm>
                <a:off x="7330937" y="1044497"/>
                <a:ext cx="2307960" cy="795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111069B-9B00-3096-A3A4-9E0A72CE47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22297" y="1035857"/>
                  <a:ext cx="232560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DEFF47-58CB-3B76-9EA6-10E6874C065B}"/>
                    </a:ext>
                  </a:extLst>
                </p14:cNvPr>
                <p14:cNvContentPartPr/>
                <p14:nvPr/>
              </p14:nvContentPartPr>
              <p14:xfrm>
                <a:off x="7244537" y="1674137"/>
                <a:ext cx="152640" cy="277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DEFF47-58CB-3B76-9EA6-10E6874C065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35897" y="1665137"/>
                  <a:ext cx="170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8BB448-6806-6A3D-115D-BCDAECAEE07E}"/>
                    </a:ext>
                  </a:extLst>
                </p14:cNvPr>
                <p14:cNvContentPartPr/>
                <p14:nvPr/>
              </p14:nvContentPartPr>
              <p14:xfrm>
                <a:off x="6759977" y="2056097"/>
                <a:ext cx="517680" cy="278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8BB448-6806-6A3D-115D-BCDAECAEE0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50977" y="2047097"/>
                  <a:ext cx="535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8D3C44-8BF9-CC70-2532-2B5C48F9BC9C}"/>
                    </a:ext>
                  </a:extLst>
                </p14:cNvPr>
                <p14:cNvContentPartPr/>
                <p14:nvPr/>
              </p14:nvContentPartPr>
              <p14:xfrm>
                <a:off x="6674297" y="2181017"/>
                <a:ext cx="32040" cy="167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8D3C44-8BF9-CC70-2532-2B5C48F9BC9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65657" y="2172377"/>
                  <a:ext cx="49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CBAABFE-F9F3-92AD-F872-61F5CC0E602A}"/>
                    </a:ext>
                  </a:extLst>
                </p14:cNvPr>
                <p14:cNvContentPartPr/>
                <p14:nvPr/>
              </p14:nvContentPartPr>
              <p14:xfrm>
                <a:off x="6367577" y="2186777"/>
                <a:ext cx="241560" cy="307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CBAABFE-F9F3-92AD-F872-61F5CC0E602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358577" y="2177777"/>
                  <a:ext cx="259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B5A980-0276-DDAE-561B-F4DA1864F504}"/>
                    </a:ext>
                  </a:extLst>
                </p14:cNvPr>
                <p14:cNvContentPartPr/>
                <p14:nvPr/>
              </p14:nvContentPartPr>
              <p14:xfrm>
                <a:off x="6703097" y="1988057"/>
                <a:ext cx="12888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B5A980-0276-DDAE-561B-F4DA1864F5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94097" y="1979057"/>
                  <a:ext cx="146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936DB0E-42D2-AAFF-0226-E80190C5BD51}"/>
                    </a:ext>
                  </a:extLst>
                </p14:cNvPr>
                <p14:cNvContentPartPr/>
                <p14:nvPr/>
              </p14:nvContentPartPr>
              <p14:xfrm>
                <a:off x="5673137" y="2224217"/>
                <a:ext cx="614160" cy="444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936DB0E-42D2-AAFF-0226-E80190C5BD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64137" y="2215577"/>
                  <a:ext cx="6318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07A807-B8D2-A14D-363A-649D1D42EDFC}"/>
                    </a:ext>
                  </a:extLst>
                </p14:cNvPr>
                <p14:cNvContentPartPr/>
                <p14:nvPr/>
              </p14:nvContentPartPr>
              <p14:xfrm>
                <a:off x="5904257" y="2602577"/>
                <a:ext cx="237240" cy="68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07A807-B8D2-A14D-363A-649D1D42EDF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95257" y="2593577"/>
                  <a:ext cx="254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FAEA912-44E1-30E2-23A0-FBBF51CFFFA0}"/>
                    </a:ext>
                  </a:extLst>
                </p14:cNvPr>
                <p14:cNvContentPartPr/>
                <p14:nvPr/>
              </p14:nvContentPartPr>
              <p14:xfrm>
                <a:off x="6048257" y="2139977"/>
                <a:ext cx="6840" cy="3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FAEA912-44E1-30E2-23A0-FBBF51CFFF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39617" y="2130977"/>
                  <a:ext cx="24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7A3CE0E-B896-EDB3-10FB-55E6498D089D}"/>
                    </a:ext>
                  </a:extLst>
                </p14:cNvPr>
                <p14:cNvContentPartPr/>
                <p14:nvPr/>
              </p14:nvContentPartPr>
              <p14:xfrm>
                <a:off x="5701937" y="2259497"/>
                <a:ext cx="50760" cy="263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7A3CE0E-B896-EDB3-10FB-55E6498D089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92937" y="2250857"/>
                  <a:ext cx="68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C4BA6D-62D7-0660-AED8-FC79B991D80C}"/>
                    </a:ext>
                  </a:extLst>
                </p14:cNvPr>
                <p14:cNvContentPartPr/>
                <p14:nvPr/>
              </p14:nvContentPartPr>
              <p14:xfrm>
                <a:off x="5099297" y="2363897"/>
                <a:ext cx="559800" cy="27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C4BA6D-62D7-0660-AED8-FC79B991D80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90657" y="2354897"/>
                  <a:ext cx="57744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A325DC-AB0A-4858-213F-F4E00875CE39}"/>
              </a:ext>
            </a:extLst>
          </p:cNvPr>
          <p:cNvGrpSpPr/>
          <p:nvPr/>
        </p:nvGrpSpPr>
        <p:grpSpPr>
          <a:xfrm>
            <a:off x="3909497" y="2800937"/>
            <a:ext cx="3372840" cy="786960"/>
            <a:chOff x="3909497" y="2800937"/>
            <a:chExt cx="337284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787602-4CBA-D322-B5D4-79A96787A9EB}"/>
                    </a:ext>
                  </a:extLst>
                </p14:cNvPr>
                <p14:cNvContentPartPr/>
                <p14:nvPr/>
              </p14:nvContentPartPr>
              <p14:xfrm>
                <a:off x="5074097" y="2800937"/>
                <a:ext cx="281880" cy="38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787602-4CBA-D322-B5D4-79A96787A9E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65097" y="2792297"/>
                  <a:ext cx="299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54A4A66-26FD-6061-0AFC-DB9B2BCD1190}"/>
                    </a:ext>
                  </a:extLst>
                </p14:cNvPr>
                <p14:cNvContentPartPr/>
                <p14:nvPr/>
              </p14:nvContentPartPr>
              <p14:xfrm>
                <a:off x="7054457" y="2832977"/>
                <a:ext cx="145080" cy="282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54A4A66-26FD-6061-0AFC-DB9B2BCD119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45817" y="2824337"/>
                  <a:ext cx="1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D3EF5D-5CBF-BF1A-D769-1365B4DB4757}"/>
                    </a:ext>
                  </a:extLst>
                </p14:cNvPr>
                <p14:cNvContentPartPr/>
                <p14:nvPr/>
              </p14:nvContentPartPr>
              <p14:xfrm>
                <a:off x="7165697" y="2906417"/>
                <a:ext cx="116640" cy="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D3EF5D-5CBF-BF1A-D769-1365B4DB47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56697" y="2897417"/>
                  <a:ext cx="134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312C24C-235C-62B2-3369-B0D1FD5931E3}"/>
                    </a:ext>
                  </a:extLst>
                </p14:cNvPr>
                <p14:cNvContentPartPr/>
                <p14:nvPr/>
              </p14:nvContentPartPr>
              <p14:xfrm>
                <a:off x="6452537" y="2980937"/>
                <a:ext cx="452520" cy="27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312C24C-235C-62B2-3369-B0D1FD5931E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43897" y="2972297"/>
                  <a:ext cx="470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9F655E-45B1-9048-4108-47919339B6FE}"/>
                    </a:ext>
                  </a:extLst>
                </p14:cNvPr>
                <p14:cNvContentPartPr/>
                <p14:nvPr/>
              </p14:nvContentPartPr>
              <p14:xfrm>
                <a:off x="6730457" y="2848817"/>
                <a:ext cx="192240" cy="11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9F655E-45B1-9048-4108-47919339B6F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21457" y="2840177"/>
                  <a:ext cx="209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10DD231-E3B7-3D77-4DD9-038B4B9F43A1}"/>
                    </a:ext>
                  </a:extLst>
                </p14:cNvPr>
                <p14:cNvContentPartPr/>
                <p14:nvPr/>
              </p14:nvContentPartPr>
              <p14:xfrm>
                <a:off x="6655577" y="3291257"/>
                <a:ext cx="182880" cy="15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10DD231-E3B7-3D77-4DD9-038B4B9F43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46577" y="3282257"/>
                  <a:ext cx="200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B5633A-CD8F-2E5E-4194-99C84D1EC651}"/>
                    </a:ext>
                  </a:extLst>
                </p14:cNvPr>
                <p14:cNvContentPartPr/>
                <p14:nvPr/>
              </p14:nvContentPartPr>
              <p14:xfrm>
                <a:off x="5927297" y="2957177"/>
                <a:ext cx="567000" cy="416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B5633A-CD8F-2E5E-4194-99C84D1EC6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18297" y="2948537"/>
                  <a:ext cx="584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A8CDD27-87ED-874B-26A5-DDCD0BB843BB}"/>
                    </a:ext>
                  </a:extLst>
                </p14:cNvPr>
                <p14:cNvContentPartPr/>
                <p14:nvPr/>
              </p14:nvContentPartPr>
              <p14:xfrm>
                <a:off x="6192257" y="2944577"/>
                <a:ext cx="193680" cy="86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A8CDD27-87ED-874B-26A5-DDCD0BB843B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83257" y="2935937"/>
                  <a:ext cx="211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C6FE77-2EA3-4D93-3E66-617FB72E4427}"/>
                    </a:ext>
                  </a:extLst>
                </p14:cNvPr>
                <p14:cNvContentPartPr/>
                <p14:nvPr/>
              </p14:nvContentPartPr>
              <p14:xfrm>
                <a:off x="5670617" y="3195857"/>
                <a:ext cx="112680" cy="156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C6FE77-2EA3-4D93-3E66-617FB72E442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61617" y="3186857"/>
                  <a:ext cx="130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4F91C4-2D29-8FA3-DFB1-63A9230C2240}"/>
                    </a:ext>
                  </a:extLst>
                </p14:cNvPr>
                <p14:cNvContentPartPr/>
                <p14:nvPr/>
              </p14:nvContentPartPr>
              <p14:xfrm>
                <a:off x="5326457" y="3214937"/>
                <a:ext cx="310680" cy="240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4F91C4-2D29-8FA3-DFB1-63A9230C224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17817" y="3206297"/>
                  <a:ext cx="328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5DF059-90AD-4638-E288-82BEF2F7324A}"/>
                    </a:ext>
                  </a:extLst>
                </p14:cNvPr>
                <p14:cNvContentPartPr/>
                <p14:nvPr/>
              </p14:nvContentPartPr>
              <p14:xfrm>
                <a:off x="5407097" y="3534257"/>
                <a:ext cx="186480" cy="53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5DF059-90AD-4638-E288-82BEF2F7324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98457" y="3525257"/>
                  <a:ext cx="204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979BED-B4EF-ECC9-194C-F414D004FE2F}"/>
                    </a:ext>
                  </a:extLst>
                </p14:cNvPr>
                <p14:cNvContentPartPr/>
                <p14:nvPr/>
              </p14:nvContentPartPr>
              <p14:xfrm>
                <a:off x="5200457" y="3204137"/>
                <a:ext cx="75240" cy="73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979BED-B4EF-ECC9-194C-F414D004FE2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91457" y="3195137"/>
                  <a:ext cx="92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A7C9F9-5BB3-ABCE-8765-EBDA19935A96}"/>
                    </a:ext>
                  </a:extLst>
                </p14:cNvPr>
                <p14:cNvContentPartPr/>
                <p14:nvPr/>
              </p14:nvContentPartPr>
              <p14:xfrm>
                <a:off x="4487297" y="3182537"/>
                <a:ext cx="567360" cy="403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A7C9F9-5BB3-ABCE-8765-EBDA19935A9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78297" y="3173897"/>
                  <a:ext cx="5850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4F79EC-712A-3153-1E65-F90133B6EA2F}"/>
                    </a:ext>
                  </a:extLst>
                </p14:cNvPr>
                <p14:cNvContentPartPr/>
                <p14:nvPr/>
              </p14:nvContentPartPr>
              <p14:xfrm>
                <a:off x="4623017" y="3182897"/>
                <a:ext cx="203760" cy="129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4F79EC-712A-3153-1E65-F90133B6EA2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614377" y="3173897"/>
                  <a:ext cx="221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4353E2-85EA-2E42-D754-650461933BD0}"/>
                    </a:ext>
                  </a:extLst>
                </p14:cNvPr>
                <p14:cNvContentPartPr/>
                <p14:nvPr/>
              </p14:nvContentPartPr>
              <p14:xfrm>
                <a:off x="4463537" y="3343097"/>
                <a:ext cx="169920" cy="21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4353E2-85EA-2E42-D754-650461933B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54537" y="3334097"/>
                  <a:ext cx="187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F3F6FE1-F0E2-1E53-2454-E717FA0038A6}"/>
                    </a:ext>
                  </a:extLst>
                </p14:cNvPr>
                <p14:cNvContentPartPr/>
                <p14:nvPr/>
              </p14:nvContentPartPr>
              <p14:xfrm>
                <a:off x="4167257" y="2931257"/>
                <a:ext cx="97560" cy="344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F3F6FE1-F0E2-1E53-2454-E717FA0038A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158617" y="2922617"/>
                  <a:ext cx="115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7E71EC8-25A2-1F04-608C-0D43155EF76B}"/>
                    </a:ext>
                  </a:extLst>
                </p14:cNvPr>
                <p14:cNvContentPartPr/>
                <p14:nvPr/>
              </p14:nvContentPartPr>
              <p14:xfrm>
                <a:off x="4230617" y="3319337"/>
                <a:ext cx="33120" cy="52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7E71EC8-25A2-1F04-608C-0D43155EF76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21617" y="3310697"/>
                  <a:ext cx="50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04FE92-9091-2122-FC5B-132A916FEC45}"/>
                    </a:ext>
                  </a:extLst>
                </p14:cNvPr>
                <p14:cNvContentPartPr/>
                <p14:nvPr/>
              </p14:nvContentPartPr>
              <p14:xfrm>
                <a:off x="3909497" y="3164177"/>
                <a:ext cx="171720" cy="285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04FE92-9091-2122-FC5B-132A916FEC4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00857" y="3155177"/>
                  <a:ext cx="189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DA9507-44FE-D566-8D05-737BDA4A74E2}"/>
                    </a:ext>
                  </a:extLst>
                </p14:cNvPr>
                <p14:cNvContentPartPr/>
                <p14:nvPr/>
              </p14:nvContentPartPr>
              <p14:xfrm>
                <a:off x="3949817" y="3526697"/>
                <a:ext cx="195480" cy="53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DA9507-44FE-D566-8D05-737BDA4A74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41177" y="3518057"/>
                  <a:ext cx="21312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547D30C-2819-F469-2224-C419DE7AA8F6}"/>
              </a:ext>
            </a:extLst>
          </p:cNvPr>
          <p:cNvGrpSpPr/>
          <p:nvPr/>
        </p:nvGrpSpPr>
        <p:grpSpPr>
          <a:xfrm>
            <a:off x="1278257" y="2918657"/>
            <a:ext cx="2288880" cy="865800"/>
            <a:chOff x="1278257" y="2918657"/>
            <a:chExt cx="2288880" cy="8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FEEDC5-6E2D-FCC3-8296-3C2C12FE0DA5}"/>
                    </a:ext>
                  </a:extLst>
                </p14:cNvPr>
                <p14:cNvContentPartPr/>
                <p14:nvPr/>
              </p14:nvContentPartPr>
              <p14:xfrm>
                <a:off x="3152777" y="3184697"/>
                <a:ext cx="414360" cy="517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FEEDC5-6E2D-FCC3-8296-3C2C12FE0DA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143777" y="3175697"/>
                  <a:ext cx="4320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741FC18-3338-3D6F-45A3-BE980272432D}"/>
                    </a:ext>
                  </a:extLst>
                </p14:cNvPr>
                <p14:cNvContentPartPr/>
                <p14:nvPr/>
              </p14:nvContentPartPr>
              <p14:xfrm>
                <a:off x="3393617" y="3715697"/>
                <a:ext cx="29520" cy="68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741FC18-3338-3D6F-45A3-BE980272432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384977" y="3706697"/>
                  <a:ext cx="47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42FB5E3-FAD5-412E-473E-4F1046AAE29B}"/>
                    </a:ext>
                  </a:extLst>
                </p14:cNvPr>
                <p14:cNvContentPartPr/>
                <p14:nvPr/>
              </p14:nvContentPartPr>
              <p14:xfrm>
                <a:off x="3416297" y="3238337"/>
                <a:ext cx="23760" cy="54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42FB5E3-FAD5-412E-473E-4F1046AAE29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07657" y="3229337"/>
                  <a:ext cx="41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F218EF-EB97-B9C4-2AC7-9E138CEC1C6C}"/>
                    </a:ext>
                  </a:extLst>
                </p14:cNvPr>
                <p14:cNvContentPartPr/>
                <p14:nvPr/>
              </p14:nvContentPartPr>
              <p14:xfrm>
                <a:off x="3045857" y="3330497"/>
                <a:ext cx="284400" cy="264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F218EF-EB97-B9C4-2AC7-9E138CEC1C6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036857" y="3321497"/>
                  <a:ext cx="30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9FAE9E8-68A5-617D-3DC4-24DEC3D48F85}"/>
                    </a:ext>
                  </a:extLst>
                </p14:cNvPr>
                <p14:cNvContentPartPr/>
                <p14:nvPr/>
              </p14:nvContentPartPr>
              <p14:xfrm>
                <a:off x="2676137" y="3283337"/>
                <a:ext cx="463320" cy="463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9FAE9E8-68A5-617D-3DC4-24DEC3D48F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67137" y="3274337"/>
                  <a:ext cx="4809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4E89CD-220D-EF67-30A3-CF9D0020416D}"/>
                    </a:ext>
                  </a:extLst>
                </p14:cNvPr>
                <p14:cNvContentPartPr/>
                <p14:nvPr/>
              </p14:nvContentPartPr>
              <p14:xfrm>
                <a:off x="2852177" y="3333377"/>
                <a:ext cx="86760" cy="9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4E89CD-220D-EF67-30A3-CF9D002041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43537" y="3324737"/>
                  <a:ext cx="104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D706CEB-0CE9-1D10-BF8A-2E15D95158A0}"/>
                    </a:ext>
                  </a:extLst>
                </p14:cNvPr>
                <p14:cNvContentPartPr/>
                <p14:nvPr/>
              </p14:nvContentPartPr>
              <p14:xfrm>
                <a:off x="3103097" y="3083537"/>
                <a:ext cx="69480" cy="69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D706CEB-0CE9-1D10-BF8A-2E15D95158A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94457" y="3074537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B761B87-6275-6D36-035B-76320378819C}"/>
                    </a:ext>
                  </a:extLst>
                </p14:cNvPr>
                <p14:cNvContentPartPr/>
                <p14:nvPr/>
              </p14:nvContentPartPr>
              <p14:xfrm>
                <a:off x="1278257" y="3148337"/>
                <a:ext cx="64800" cy="403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B761B87-6275-6D36-035B-76320378819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69257" y="3139697"/>
                  <a:ext cx="82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B54406-A649-AF05-CDFE-3B02CFF25819}"/>
                    </a:ext>
                  </a:extLst>
                </p14:cNvPr>
                <p14:cNvContentPartPr/>
                <p14:nvPr/>
              </p14:nvContentPartPr>
              <p14:xfrm>
                <a:off x="1421537" y="3308537"/>
                <a:ext cx="179640" cy="173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B54406-A649-AF05-CDFE-3B02CFF258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12537" y="3299897"/>
                  <a:ext cx="197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4F6E7FF-9C7D-7C22-8220-FFF065D499D8}"/>
                    </a:ext>
                  </a:extLst>
                </p14:cNvPr>
                <p14:cNvContentPartPr/>
                <p14:nvPr/>
              </p14:nvContentPartPr>
              <p14:xfrm>
                <a:off x="1599377" y="3287657"/>
                <a:ext cx="105480" cy="145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4F6E7FF-9C7D-7C22-8220-FFF065D499D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90737" y="3279017"/>
                  <a:ext cx="123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E2C976E-2940-2D78-BEB1-22277E6795D3}"/>
                    </a:ext>
                  </a:extLst>
                </p14:cNvPr>
                <p14:cNvContentPartPr/>
                <p14:nvPr/>
              </p14:nvContentPartPr>
              <p14:xfrm>
                <a:off x="1835177" y="3047897"/>
                <a:ext cx="91080" cy="394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E2C976E-2940-2D78-BEB1-22277E6795D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26537" y="3038897"/>
                  <a:ext cx="108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6EFC41-F7B8-089F-56B1-2BD2F33F50EC}"/>
                    </a:ext>
                  </a:extLst>
                </p14:cNvPr>
                <p14:cNvContentPartPr/>
                <p14:nvPr/>
              </p14:nvContentPartPr>
              <p14:xfrm>
                <a:off x="1957217" y="2979497"/>
                <a:ext cx="129240" cy="371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6EFC41-F7B8-089F-56B1-2BD2F33F50E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48217" y="2970497"/>
                  <a:ext cx="14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27BE01-3B93-2518-C3BD-0B4E58E1446B}"/>
                    </a:ext>
                  </a:extLst>
                </p14:cNvPr>
                <p14:cNvContentPartPr/>
                <p14:nvPr/>
              </p14:nvContentPartPr>
              <p14:xfrm>
                <a:off x="1930937" y="3177137"/>
                <a:ext cx="144360" cy="40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27BE01-3B93-2518-C3BD-0B4E58E1446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921937" y="3168497"/>
                  <a:ext cx="162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3DFC3F7-7098-2E06-11B9-33775E839446}"/>
                    </a:ext>
                  </a:extLst>
                </p14:cNvPr>
                <p14:cNvContentPartPr/>
                <p14:nvPr/>
              </p14:nvContentPartPr>
              <p14:xfrm>
                <a:off x="2041817" y="3175337"/>
                <a:ext cx="216720" cy="162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3DFC3F7-7098-2E06-11B9-33775E83944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033177" y="3166697"/>
                  <a:ext cx="234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884C24-5203-DF20-D447-DF7D0BAEE947}"/>
                    </a:ext>
                  </a:extLst>
                </p14:cNvPr>
                <p14:cNvContentPartPr/>
                <p14:nvPr/>
              </p14:nvContentPartPr>
              <p14:xfrm>
                <a:off x="2247737" y="3170297"/>
                <a:ext cx="172440" cy="139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884C24-5203-DF20-D447-DF7D0BAEE94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38737" y="3161297"/>
                  <a:ext cx="190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3D0B6D-3CD9-C8F3-5D62-1E28673B1BD3}"/>
                    </a:ext>
                  </a:extLst>
                </p14:cNvPr>
                <p14:cNvContentPartPr/>
                <p14:nvPr/>
              </p14:nvContentPartPr>
              <p14:xfrm>
                <a:off x="2446457" y="2922977"/>
                <a:ext cx="141480" cy="288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3D0B6D-3CD9-C8F3-5D62-1E28673B1BD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37457" y="2913977"/>
                  <a:ext cx="159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833959E-ED26-435E-D0AF-75B4D1EE3722}"/>
                    </a:ext>
                  </a:extLst>
                </p14:cNvPr>
                <p14:cNvContentPartPr/>
                <p14:nvPr/>
              </p14:nvContentPartPr>
              <p14:xfrm>
                <a:off x="2403977" y="2918657"/>
                <a:ext cx="302400" cy="558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833959E-ED26-435E-D0AF-75B4D1EE372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94977" y="2910017"/>
                  <a:ext cx="320040" cy="57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78AAB35-D209-8E7B-7B17-79805E4E6599}"/>
              </a:ext>
            </a:extLst>
          </p:cNvPr>
          <p:cNvGrpSpPr/>
          <p:nvPr/>
        </p:nvGrpSpPr>
        <p:grpSpPr>
          <a:xfrm>
            <a:off x="467897" y="3319697"/>
            <a:ext cx="695880" cy="542520"/>
            <a:chOff x="467897" y="3319697"/>
            <a:chExt cx="69588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0A9B08F-9A08-42D7-0C88-B22F8D08801F}"/>
                    </a:ext>
                  </a:extLst>
                </p14:cNvPr>
                <p14:cNvContentPartPr/>
                <p14:nvPr/>
              </p14:nvContentPartPr>
              <p14:xfrm>
                <a:off x="1036337" y="3471257"/>
                <a:ext cx="85680" cy="162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0A9B08F-9A08-42D7-0C88-B22F8D08801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7697" y="3462617"/>
                  <a:ext cx="103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9214F7C-28B0-CCFA-5F72-65299A80B5A0}"/>
                    </a:ext>
                  </a:extLst>
                </p14:cNvPr>
                <p14:cNvContentPartPr/>
                <p14:nvPr/>
              </p14:nvContentPartPr>
              <p14:xfrm>
                <a:off x="1122737" y="3779057"/>
                <a:ext cx="41040" cy="83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9214F7C-28B0-CCFA-5F72-65299A80B5A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14097" y="3770417"/>
                  <a:ext cx="58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946B903-BBEA-093F-96D8-3EBFFE1C8F05}"/>
                    </a:ext>
                  </a:extLst>
                </p14:cNvPr>
                <p14:cNvContentPartPr/>
                <p14:nvPr/>
              </p14:nvContentPartPr>
              <p14:xfrm>
                <a:off x="467897" y="3319697"/>
                <a:ext cx="541080" cy="414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946B903-BBEA-093F-96D8-3EBFFE1C8F0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58897" y="3310697"/>
                  <a:ext cx="558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5893F25-F4D6-9033-B7F1-2925ACFE6FFD}"/>
                    </a:ext>
                  </a:extLst>
                </p14:cNvPr>
                <p14:cNvContentPartPr/>
                <p14:nvPr/>
              </p14:nvContentPartPr>
              <p14:xfrm>
                <a:off x="569777" y="3349937"/>
                <a:ext cx="189720" cy="157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5893F25-F4D6-9033-B7F1-2925ACFE6FF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61137" y="3341297"/>
                  <a:ext cx="207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F6A316B-7442-E4A7-2BD3-07888CDCB261}"/>
                    </a:ext>
                  </a:extLst>
                </p14:cNvPr>
                <p14:cNvContentPartPr/>
                <p14:nvPr/>
              </p14:nvContentPartPr>
              <p14:xfrm>
                <a:off x="496337" y="3780137"/>
                <a:ext cx="78120" cy="24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F6A316B-7442-E4A7-2BD3-07888CDCB26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7337" y="3771137"/>
                  <a:ext cx="9576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EC6ECC5-9479-0E3E-9473-223E58EFFD3F}"/>
                  </a:ext>
                </a:extLst>
              </p14:cNvPr>
              <p14:cNvContentPartPr/>
              <p14:nvPr/>
            </p14:nvContentPartPr>
            <p14:xfrm>
              <a:off x="4258337" y="6034457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EC6ECC5-9479-0E3E-9473-223E58EFFD3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249337" y="60258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A3FFB11-4591-CEC2-9F79-FA163ADA8C56}"/>
              </a:ext>
            </a:extLst>
          </p:cNvPr>
          <p:cNvGrpSpPr/>
          <p:nvPr/>
        </p:nvGrpSpPr>
        <p:grpSpPr>
          <a:xfrm>
            <a:off x="5717777" y="3134297"/>
            <a:ext cx="6334920" cy="1041840"/>
            <a:chOff x="5717777" y="3134297"/>
            <a:chExt cx="6334920" cy="10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03B233A-CAAC-D8B7-DB83-388003F239E9}"/>
                    </a:ext>
                  </a:extLst>
                </p14:cNvPr>
                <p14:cNvContentPartPr/>
                <p14:nvPr/>
              </p14:nvContentPartPr>
              <p14:xfrm>
                <a:off x="11742737" y="3382337"/>
                <a:ext cx="56520" cy="207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03B233A-CAAC-D8B7-DB83-388003F239E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734097" y="3373337"/>
                  <a:ext cx="74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87E6E2D-00DA-9839-3DF5-7A5C15872766}"/>
                    </a:ext>
                  </a:extLst>
                </p14:cNvPr>
                <p14:cNvContentPartPr/>
                <p14:nvPr/>
              </p14:nvContentPartPr>
              <p14:xfrm>
                <a:off x="11763617" y="3376217"/>
                <a:ext cx="2880" cy="2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87E6E2D-00DA-9839-3DF5-7A5C1587276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754617" y="3367577"/>
                  <a:ext cx="2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FC2534-5CEA-E196-2659-197559B0EB0A}"/>
                    </a:ext>
                  </a:extLst>
                </p14:cNvPr>
                <p14:cNvContentPartPr/>
                <p14:nvPr/>
              </p14:nvContentPartPr>
              <p14:xfrm>
                <a:off x="11433497" y="3375497"/>
                <a:ext cx="337320" cy="232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FC2534-5CEA-E196-2659-197559B0EB0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424857" y="3366857"/>
                  <a:ext cx="35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868BC0D-A6B7-D548-5250-EE53889CD676}"/>
                    </a:ext>
                  </a:extLst>
                </p14:cNvPr>
                <p14:cNvContentPartPr/>
                <p14:nvPr/>
              </p14:nvContentPartPr>
              <p14:xfrm>
                <a:off x="11845697" y="3390617"/>
                <a:ext cx="1080" cy="5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868BC0D-A6B7-D548-5250-EE53889CD6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837057" y="3381617"/>
                  <a:ext cx="1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C42A114-4EF5-A4E6-034E-B4C6A34D1AC1}"/>
                    </a:ext>
                  </a:extLst>
                </p14:cNvPr>
                <p14:cNvContentPartPr/>
                <p14:nvPr/>
              </p14:nvContentPartPr>
              <p14:xfrm>
                <a:off x="11592257" y="3134297"/>
                <a:ext cx="460440" cy="248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C42A114-4EF5-A4E6-034E-B4C6A34D1AC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583617" y="3125297"/>
                  <a:ext cx="478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AD68DC5-E860-DA07-6AA4-171BCACD9ED0}"/>
                    </a:ext>
                  </a:extLst>
                </p14:cNvPr>
                <p14:cNvContentPartPr/>
                <p14:nvPr/>
              </p14:nvContentPartPr>
              <p14:xfrm>
                <a:off x="11281937" y="3462257"/>
                <a:ext cx="29880" cy="120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AD68DC5-E860-DA07-6AA4-171BCACD9ED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273297" y="3453617"/>
                  <a:ext cx="4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AAD3A03-165F-F172-57F9-C8145C9B0817}"/>
                    </a:ext>
                  </a:extLst>
                </p14:cNvPr>
                <p14:cNvContentPartPr/>
                <p14:nvPr/>
              </p14:nvContentPartPr>
              <p14:xfrm>
                <a:off x="10682177" y="3603017"/>
                <a:ext cx="494640" cy="41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AAD3A03-165F-F172-57F9-C8145C9B081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673537" y="3594017"/>
                  <a:ext cx="512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F5D867C-0C97-3137-70E4-AC1366B58242}"/>
                    </a:ext>
                  </a:extLst>
                </p14:cNvPr>
                <p14:cNvContentPartPr/>
                <p14:nvPr/>
              </p14:nvContentPartPr>
              <p14:xfrm>
                <a:off x="10615937" y="3412577"/>
                <a:ext cx="159840" cy="277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F5D867C-0C97-3137-70E4-AC1366B5824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606937" y="3403577"/>
                  <a:ext cx="177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E128C41-6188-1F3D-3081-65E46BCFDB7B}"/>
                    </a:ext>
                  </a:extLst>
                </p14:cNvPr>
                <p14:cNvContentPartPr/>
                <p14:nvPr/>
              </p14:nvContentPartPr>
              <p14:xfrm>
                <a:off x="10266737" y="3569537"/>
                <a:ext cx="201600" cy="284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E128C41-6188-1F3D-3081-65E46BCFDB7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58097" y="3560897"/>
                  <a:ext cx="219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FB5CEA-1FF4-359B-5EC0-A9854A58C8E5}"/>
                    </a:ext>
                  </a:extLst>
                </p14:cNvPr>
                <p14:cNvContentPartPr/>
                <p14:nvPr/>
              </p14:nvContentPartPr>
              <p14:xfrm>
                <a:off x="10156577" y="3671417"/>
                <a:ext cx="164520" cy="121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FB5CEA-1FF4-359B-5EC0-A9854A58C8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47577" y="3662777"/>
                  <a:ext cx="182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2ADF5E2-DC84-F960-22C0-6D045109D9C5}"/>
                    </a:ext>
                  </a:extLst>
                </p14:cNvPr>
                <p14:cNvContentPartPr/>
                <p14:nvPr/>
              </p14:nvContentPartPr>
              <p14:xfrm>
                <a:off x="9641057" y="3664217"/>
                <a:ext cx="486360" cy="280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2ADF5E2-DC84-F960-22C0-6D045109D9C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632057" y="3655217"/>
                  <a:ext cx="504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3A4E16-1463-321F-F724-CA495661793E}"/>
                    </a:ext>
                  </a:extLst>
                </p14:cNvPr>
                <p14:cNvContentPartPr/>
                <p14:nvPr/>
              </p14:nvContentPartPr>
              <p14:xfrm>
                <a:off x="9846257" y="3474497"/>
                <a:ext cx="176760" cy="97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3A4E16-1463-321F-F724-CA495661793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37617" y="3465857"/>
                  <a:ext cx="194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61B3F3-95A7-EE4D-9D51-66307FF46A34}"/>
                    </a:ext>
                  </a:extLst>
                </p14:cNvPr>
                <p14:cNvContentPartPr/>
                <p14:nvPr/>
              </p14:nvContentPartPr>
              <p14:xfrm>
                <a:off x="9313097" y="3697697"/>
                <a:ext cx="181440" cy="69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61B3F3-95A7-EE4D-9D51-66307FF46A3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04457" y="3689057"/>
                  <a:ext cx="19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F9C08FF-5A7D-CAD9-6EF9-FCAA41FD0AB7}"/>
                    </a:ext>
                  </a:extLst>
                </p14:cNvPr>
                <p14:cNvContentPartPr/>
                <p14:nvPr/>
              </p14:nvContentPartPr>
              <p14:xfrm>
                <a:off x="9309137" y="3905777"/>
                <a:ext cx="25200" cy="6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F9C08FF-5A7D-CAD9-6EF9-FCAA41FD0AB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300137" y="3897137"/>
                  <a:ext cx="42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BC95DC6-6026-B1B3-1387-776C8AC81BFD}"/>
                    </a:ext>
                  </a:extLst>
                </p14:cNvPr>
                <p14:cNvContentPartPr/>
                <p14:nvPr/>
              </p14:nvContentPartPr>
              <p14:xfrm>
                <a:off x="8810537" y="3591857"/>
                <a:ext cx="443160" cy="230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BC95DC6-6026-B1B3-1387-776C8AC81BF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01537" y="3583217"/>
                  <a:ext cx="460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3640452-4C1E-EDFA-BFC4-0ADAD8D01E0C}"/>
                    </a:ext>
                  </a:extLst>
                </p14:cNvPr>
                <p14:cNvContentPartPr/>
                <p14:nvPr/>
              </p14:nvContentPartPr>
              <p14:xfrm>
                <a:off x="8538737" y="3598697"/>
                <a:ext cx="263520" cy="203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3640452-4C1E-EDFA-BFC4-0ADAD8D01E0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530097" y="3589697"/>
                  <a:ext cx="281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75F87C4-D31E-D80E-B52A-7A797ACB85E7}"/>
                    </a:ext>
                  </a:extLst>
                </p14:cNvPr>
                <p14:cNvContentPartPr/>
                <p14:nvPr/>
              </p14:nvContentPartPr>
              <p14:xfrm>
                <a:off x="8644937" y="3546857"/>
                <a:ext cx="38160" cy="16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75F87C4-D31E-D80E-B52A-7A797ACB85E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636297" y="3538217"/>
                  <a:ext cx="55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AF267D4-2F70-AD54-05F5-B71B95521284}"/>
                    </a:ext>
                  </a:extLst>
                </p14:cNvPr>
                <p14:cNvContentPartPr/>
                <p14:nvPr/>
              </p14:nvContentPartPr>
              <p14:xfrm>
                <a:off x="8816297" y="3371177"/>
                <a:ext cx="412200" cy="168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AF267D4-2F70-AD54-05F5-B71B9552128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07297" y="3362537"/>
                  <a:ext cx="429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7F15B6-4561-9183-C0A2-5E8D8B6D5A05}"/>
                    </a:ext>
                  </a:extLst>
                </p14:cNvPr>
                <p14:cNvContentPartPr/>
                <p14:nvPr/>
              </p14:nvContentPartPr>
              <p14:xfrm>
                <a:off x="7932857" y="3618497"/>
                <a:ext cx="424800" cy="248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7F15B6-4561-9183-C0A2-5E8D8B6D5A0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23857" y="3609857"/>
                  <a:ext cx="442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B4C7720-CD7D-EE94-18BC-137C3DC3AB52}"/>
                    </a:ext>
                  </a:extLst>
                </p14:cNvPr>
                <p14:cNvContentPartPr/>
                <p14:nvPr/>
              </p14:nvContentPartPr>
              <p14:xfrm>
                <a:off x="8147057" y="3913337"/>
                <a:ext cx="68040" cy="60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B4C7720-CD7D-EE94-18BC-137C3DC3AB5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38417" y="3904337"/>
                  <a:ext cx="85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D5C1798-70EC-0BD8-94D8-D0A8190D1B70}"/>
                    </a:ext>
                  </a:extLst>
                </p14:cNvPr>
                <p14:cNvContentPartPr/>
                <p14:nvPr/>
              </p14:nvContentPartPr>
              <p14:xfrm>
                <a:off x="7878137" y="3632897"/>
                <a:ext cx="198000" cy="147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D5C1798-70EC-0BD8-94D8-D0A8190D1B7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869137" y="3624257"/>
                  <a:ext cx="215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895D512-F38C-4993-5CFD-D532BCA7E44A}"/>
                    </a:ext>
                  </a:extLst>
                </p14:cNvPr>
                <p14:cNvContentPartPr/>
                <p14:nvPr/>
              </p14:nvContentPartPr>
              <p14:xfrm>
                <a:off x="7500137" y="3541457"/>
                <a:ext cx="407880" cy="36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895D512-F38C-4993-5CFD-D532BCA7E44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91497" y="3532457"/>
                  <a:ext cx="425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34C3858-113C-888A-52A5-A10DA8861D29}"/>
                    </a:ext>
                  </a:extLst>
                </p14:cNvPr>
                <p14:cNvContentPartPr/>
                <p14:nvPr/>
              </p14:nvContentPartPr>
              <p14:xfrm>
                <a:off x="7243817" y="3685097"/>
                <a:ext cx="126000" cy="167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34C3858-113C-888A-52A5-A10DA8861D2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234817" y="3676457"/>
                  <a:ext cx="143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08E7934-635A-4063-B73D-47A3696DDFD1}"/>
                    </a:ext>
                  </a:extLst>
                </p14:cNvPr>
                <p14:cNvContentPartPr/>
                <p14:nvPr/>
              </p14:nvContentPartPr>
              <p14:xfrm>
                <a:off x="6542537" y="3693377"/>
                <a:ext cx="669240" cy="341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08E7934-635A-4063-B73D-47A3696DDFD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533897" y="3684737"/>
                  <a:ext cx="686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0BE37DE-6B76-AB9C-C1D6-084C13B0D365}"/>
                    </a:ext>
                  </a:extLst>
                </p14:cNvPr>
                <p14:cNvContentPartPr/>
                <p14:nvPr/>
              </p14:nvContentPartPr>
              <p14:xfrm>
                <a:off x="6838097" y="4101257"/>
                <a:ext cx="277560" cy="74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0BE37DE-6B76-AB9C-C1D6-084C13B0D36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829097" y="4092617"/>
                  <a:ext cx="295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685F8B-6E05-5D64-E102-3C35450A541E}"/>
                    </a:ext>
                  </a:extLst>
                </p14:cNvPr>
                <p14:cNvContentPartPr/>
                <p14:nvPr/>
              </p14:nvContentPartPr>
              <p14:xfrm>
                <a:off x="7177937" y="3559817"/>
                <a:ext cx="27360" cy="24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685F8B-6E05-5D64-E102-3C35450A541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168937" y="3551177"/>
                  <a:ext cx="4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6D9CA27-B90C-B7A1-483D-B645BD64579B}"/>
                    </a:ext>
                  </a:extLst>
                </p14:cNvPr>
                <p14:cNvContentPartPr/>
                <p14:nvPr/>
              </p14:nvContentPartPr>
              <p14:xfrm>
                <a:off x="6870137" y="3434177"/>
                <a:ext cx="184680" cy="361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6D9CA27-B90C-B7A1-483D-B645BD64579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61497" y="3425537"/>
                  <a:ext cx="202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E4F5FEE-7ED4-8EF5-A47A-1BF1E697E346}"/>
                    </a:ext>
                  </a:extLst>
                </p14:cNvPr>
                <p14:cNvContentPartPr/>
                <p14:nvPr/>
              </p14:nvContentPartPr>
              <p14:xfrm>
                <a:off x="6468737" y="3844577"/>
                <a:ext cx="235800" cy="144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E4F5FEE-7ED4-8EF5-A47A-1BF1E697E34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459737" y="3835577"/>
                  <a:ext cx="25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F7C0645-BE8D-FE30-3906-53D6FB708468}"/>
                    </a:ext>
                  </a:extLst>
                </p14:cNvPr>
                <p14:cNvContentPartPr/>
                <p14:nvPr/>
              </p14:nvContentPartPr>
              <p14:xfrm>
                <a:off x="5717777" y="3685097"/>
                <a:ext cx="891000" cy="324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F7C0645-BE8D-FE30-3906-53D6FB70846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709137" y="3676097"/>
                  <a:ext cx="908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38D9453-0CE7-2DAA-A208-6091EE75E064}"/>
                    </a:ext>
                  </a:extLst>
                </p14:cNvPr>
                <p14:cNvContentPartPr/>
                <p14:nvPr/>
              </p14:nvContentPartPr>
              <p14:xfrm>
                <a:off x="5935577" y="3828377"/>
                <a:ext cx="161640" cy="9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38D9453-0CE7-2DAA-A208-6091EE75E06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926577" y="3819377"/>
                  <a:ext cx="179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4BB218B-F140-B069-9BD6-1DD15B060BED}"/>
              </a:ext>
            </a:extLst>
          </p:cNvPr>
          <p:cNvGrpSpPr/>
          <p:nvPr/>
        </p:nvGrpSpPr>
        <p:grpSpPr>
          <a:xfrm>
            <a:off x="10450337" y="3990377"/>
            <a:ext cx="960480" cy="640080"/>
            <a:chOff x="10450337" y="3990377"/>
            <a:chExt cx="96048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83F260-355A-F244-9925-2348877689A6}"/>
                    </a:ext>
                  </a:extLst>
                </p14:cNvPr>
                <p14:cNvContentPartPr/>
                <p14:nvPr/>
              </p14:nvContentPartPr>
              <p14:xfrm>
                <a:off x="11302817" y="3990377"/>
                <a:ext cx="108000" cy="426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83F260-355A-F244-9925-2348877689A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293817" y="3981737"/>
                  <a:ext cx="125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BC9AED2-6BB6-6092-F211-649439A4B45E}"/>
                    </a:ext>
                  </a:extLst>
                </p14:cNvPr>
                <p14:cNvContentPartPr/>
                <p14:nvPr/>
              </p14:nvContentPartPr>
              <p14:xfrm>
                <a:off x="10970177" y="4308977"/>
                <a:ext cx="220680" cy="146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BC9AED2-6BB6-6092-F211-649439A4B45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961537" y="4299977"/>
                  <a:ext cx="238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A522761-FAF3-ACB5-4002-F2A71D7225E4}"/>
                    </a:ext>
                  </a:extLst>
                </p14:cNvPr>
                <p14:cNvContentPartPr/>
                <p14:nvPr/>
              </p14:nvContentPartPr>
              <p14:xfrm>
                <a:off x="10450337" y="4049057"/>
                <a:ext cx="497880" cy="581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A522761-FAF3-ACB5-4002-F2A71D7225E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441337" y="4040057"/>
                  <a:ext cx="515520" cy="59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3ECD1A6-C370-B9E8-1A95-1F32520E7E8D}"/>
                  </a:ext>
                </a:extLst>
              </p14:cNvPr>
              <p14:cNvContentPartPr/>
              <p14:nvPr/>
            </p14:nvContentPartPr>
            <p14:xfrm>
              <a:off x="10428737" y="4158497"/>
              <a:ext cx="84960" cy="187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3ECD1A6-C370-B9E8-1A95-1F32520E7E8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420097" y="4149497"/>
                <a:ext cx="1026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320E83E-04D0-0163-E96E-7D96067E6F4C}"/>
              </a:ext>
            </a:extLst>
          </p:cNvPr>
          <p:cNvGrpSpPr/>
          <p:nvPr/>
        </p:nvGrpSpPr>
        <p:grpSpPr>
          <a:xfrm>
            <a:off x="4555337" y="4209617"/>
            <a:ext cx="5591520" cy="649440"/>
            <a:chOff x="4555337" y="4209617"/>
            <a:chExt cx="559152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A756EE-3C6C-D8B5-F978-D577D5F3A48E}"/>
                    </a:ext>
                  </a:extLst>
                </p14:cNvPr>
                <p14:cNvContentPartPr/>
                <p14:nvPr/>
              </p14:nvContentPartPr>
              <p14:xfrm>
                <a:off x="10027337" y="4409777"/>
                <a:ext cx="119520" cy="89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A756EE-3C6C-D8B5-F978-D577D5F3A48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018337" y="4400777"/>
                  <a:ext cx="137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EB37399-3D84-9253-C8F2-EC70EFC3CDA5}"/>
                    </a:ext>
                  </a:extLst>
                </p14:cNvPr>
                <p14:cNvContentPartPr/>
                <p14:nvPr/>
              </p14:nvContentPartPr>
              <p14:xfrm>
                <a:off x="9497057" y="4347857"/>
                <a:ext cx="369720" cy="282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EB37399-3D84-9253-C8F2-EC70EFC3CDA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488057" y="4339217"/>
                  <a:ext cx="387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909DC52-5674-51F0-06C0-FE85611D50D8}"/>
                    </a:ext>
                  </a:extLst>
                </p14:cNvPr>
                <p14:cNvContentPartPr/>
                <p14:nvPr/>
              </p14:nvContentPartPr>
              <p14:xfrm>
                <a:off x="9766337" y="4732337"/>
                <a:ext cx="141120" cy="30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909DC52-5674-51F0-06C0-FE85611D50D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757697" y="4723337"/>
                  <a:ext cx="158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F0C323E-6655-8ABB-A749-0AE1F1C359C7}"/>
                    </a:ext>
                  </a:extLst>
                </p14:cNvPr>
                <p14:cNvContentPartPr/>
                <p14:nvPr/>
              </p14:nvContentPartPr>
              <p14:xfrm>
                <a:off x="9201857" y="4325537"/>
                <a:ext cx="270360" cy="153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F0C323E-6655-8ABB-A749-0AE1F1C359C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193217" y="4316897"/>
                  <a:ext cx="288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6315877-D148-1F42-BABE-B9FBCBC07784}"/>
                    </a:ext>
                  </a:extLst>
                </p14:cNvPr>
                <p14:cNvContentPartPr/>
                <p14:nvPr/>
              </p14:nvContentPartPr>
              <p14:xfrm>
                <a:off x="9206897" y="4630097"/>
                <a:ext cx="3960" cy="23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6315877-D148-1F42-BABE-B9FBCBC0778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198257" y="4621097"/>
                  <a:ext cx="21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EC15B74-B982-B22B-E26E-DF9D444FABEA}"/>
                    </a:ext>
                  </a:extLst>
                </p14:cNvPr>
                <p14:cNvContentPartPr/>
                <p14:nvPr/>
              </p14:nvContentPartPr>
              <p14:xfrm>
                <a:off x="8628377" y="4359737"/>
                <a:ext cx="585720" cy="189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EC15B74-B982-B22B-E26E-DF9D444FABE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19737" y="4351097"/>
                  <a:ext cx="603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5484F70-D6EF-3A9D-C2B9-2667C6A5FE90}"/>
                    </a:ext>
                  </a:extLst>
                </p14:cNvPr>
                <p14:cNvContentPartPr/>
                <p14:nvPr/>
              </p14:nvContentPartPr>
              <p14:xfrm>
                <a:off x="8895137" y="4683377"/>
                <a:ext cx="198000" cy="65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5484F70-D6EF-3A9D-C2B9-2667C6A5FE9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86137" y="4674737"/>
                  <a:ext cx="215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4E73C9C-B2EF-274D-C3DB-7DEDD9B6874A}"/>
                    </a:ext>
                  </a:extLst>
                </p14:cNvPr>
                <p14:cNvContentPartPr/>
                <p14:nvPr/>
              </p14:nvContentPartPr>
              <p14:xfrm>
                <a:off x="8764817" y="4744217"/>
                <a:ext cx="90360" cy="24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4E73C9C-B2EF-274D-C3DB-7DEDD9B6874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55817" y="4735217"/>
                  <a:ext cx="10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64B5DCA-79E7-6217-2623-6A51D975AC09}"/>
                    </a:ext>
                  </a:extLst>
                </p14:cNvPr>
                <p14:cNvContentPartPr/>
                <p14:nvPr/>
              </p14:nvContentPartPr>
              <p14:xfrm>
                <a:off x="8364497" y="4326617"/>
                <a:ext cx="73800" cy="262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64B5DCA-79E7-6217-2623-6A51D975AC0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355497" y="4317977"/>
                  <a:ext cx="91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8343C3E-93B1-2F6C-7F58-7179F8891A27}"/>
                    </a:ext>
                  </a:extLst>
                </p14:cNvPr>
                <p14:cNvContentPartPr/>
                <p14:nvPr/>
              </p14:nvContentPartPr>
              <p14:xfrm>
                <a:off x="8076137" y="4436417"/>
                <a:ext cx="257760" cy="159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8343C3E-93B1-2F6C-7F58-7179F8891A2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67137" y="4427777"/>
                  <a:ext cx="275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143DF86-CD5F-A029-351C-4D829F68DE6C}"/>
                    </a:ext>
                  </a:extLst>
                </p14:cNvPr>
                <p14:cNvContentPartPr/>
                <p14:nvPr/>
              </p14:nvContentPartPr>
              <p14:xfrm>
                <a:off x="8308337" y="4324457"/>
                <a:ext cx="42840" cy="27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143DF86-CD5F-A029-351C-4D829F68DE6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299697" y="4315457"/>
                  <a:ext cx="60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62FA0D2-F28C-5923-A556-B171FE4A694F}"/>
                    </a:ext>
                  </a:extLst>
                </p14:cNvPr>
                <p14:cNvContentPartPr/>
                <p14:nvPr/>
              </p14:nvContentPartPr>
              <p14:xfrm>
                <a:off x="7729097" y="4450817"/>
                <a:ext cx="254880" cy="217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62FA0D2-F28C-5923-A556-B171FE4A694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20457" y="4442177"/>
                  <a:ext cx="272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62431A9-7C1A-575F-2E16-D59307F42012}"/>
                    </a:ext>
                  </a:extLst>
                </p14:cNvPr>
                <p14:cNvContentPartPr/>
                <p14:nvPr/>
              </p14:nvContentPartPr>
              <p14:xfrm>
                <a:off x="7892177" y="4398617"/>
                <a:ext cx="22320" cy="11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62431A9-7C1A-575F-2E16-D59307F4201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883177" y="4389617"/>
                  <a:ext cx="3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C218BFA-9FBE-BF44-24C0-5D26043C2329}"/>
                    </a:ext>
                  </a:extLst>
                </p14:cNvPr>
                <p14:cNvContentPartPr/>
                <p14:nvPr/>
              </p14:nvContentPartPr>
              <p14:xfrm>
                <a:off x="7152377" y="4518137"/>
                <a:ext cx="252360" cy="190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C218BFA-9FBE-BF44-24C0-5D26043C232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143737" y="4509497"/>
                  <a:ext cx="270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B05F5C4-BAEF-7117-A4FA-2BE8802D93C0}"/>
                    </a:ext>
                  </a:extLst>
                </p14:cNvPr>
                <p14:cNvContentPartPr/>
                <p14:nvPr/>
              </p14:nvContentPartPr>
              <p14:xfrm>
                <a:off x="6730097" y="4368737"/>
                <a:ext cx="403560" cy="282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B05F5C4-BAEF-7117-A4FA-2BE8802D93C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721457" y="4359737"/>
                  <a:ext cx="42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032FFD-633D-C544-4761-D6CA60A092F0}"/>
                    </a:ext>
                  </a:extLst>
                </p14:cNvPr>
                <p14:cNvContentPartPr/>
                <p14:nvPr/>
              </p14:nvContentPartPr>
              <p14:xfrm>
                <a:off x="6788057" y="4772297"/>
                <a:ext cx="195480" cy="86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032FFD-633D-C544-4761-D6CA60A092F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779057" y="4763297"/>
                  <a:ext cx="213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92D7208-B13C-0E4C-40E3-495E2E5528E9}"/>
                    </a:ext>
                  </a:extLst>
                </p14:cNvPr>
                <p14:cNvContentPartPr/>
                <p14:nvPr/>
              </p14:nvContentPartPr>
              <p14:xfrm>
                <a:off x="7107017" y="4209617"/>
                <a:ext cx="392040" cy="99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92D7208-B13C-0E4C-40E3-495E2E5528E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098377" y="4200617"/>
                  <a:ext cx="409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CB7A953-36CB-657E-A988-2636E4EC2E9A}"/>
                    </a:ext>
                  </a:extLst>
                </p14:cNvPr>
                <p14:cNvContentPartPr/>
                <p14:nvPr/>
              </p14:nvContentPartPr>
              <p14:xfrm>
                <a:off x="6485657" y="4382777"/>
                <a:ext cx="153720" cy="247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CB7A953-36CB-657E-A988-2636E4EC2E9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76657" y="4373777"/>
                  <a:ext cx="171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7E33AB8-9DA7-678A-77E9-73CEB32E5033}"/>
                    </a:ext>
                  </a:extLst>
                </p14:cNvPr>
                <p14:cNvContentPartPr/>
                <p14:nvPr/>
              </p14:nvContentPartPr>
              <p14:xfrm>
                <a:off x="6205217" y="4379537"/>
                <a:ext cx="222480" cy="259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7E33AB8-9DA7-678A-77E9-73CEB32E503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196577" y="4370537"/>
                  <a:ext cx="24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88A7762-E4C6-C22F-8E62-73816D450170}"/>
                    </a:ext>
                  </a:extLst>
                </p14:cNvPr>
                <p14:cNvContentPartPr/>
                <p14:nvPr/>
              </p14:nvContentPartPr>
              <p14:xfrm>
                <a:off x="5565137" y="4459097"/>
                <a:ext cx="617040" cy="207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88A7762-E4C6-C22F-8E62-73816D45017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556137" y="4450097"/>
                  <a:ext cx="634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2A0FE97-B441-E09A-366F-F199B56AF76E}"/>
                    </a:ext>
                  </a:extLst>
                </p14:cNvPr>
                <p14:cNvContentPartPr/>
                <p14:nvPr/>
              </p14:nvContentPartPr>
              <p14:xfrm>
                <a:off x="5744417" y="4439657"/>
                <a:ext cx="92520" cy="7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2A0FE97-B441-E09A-366F-F199B56AF76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735777" y="4431017"/>
                  <a:ext cx="110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A6751AB-19BB-5708-8402-C73E06745FA4}"/>
                    </a:ext>
                  </a:extLst>
                </p14:cNvPr>
                <p14:cNvContentPartPr/>
                <p14:nvPr/>
              </p14:nvContentPartPr>
              <p14:xfrm>
                <a:off x="5007137" y="4433897"/>
                <a:ext cx="354960" cy="279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A6751AB-19BB-5708-8402-C73E06745FA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98497" y="4425257"/>
                  <a:ext cx="372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9F9627B-0CAE-F648-ED2D-BEB26ADC5631}"/>
                    </a:ext>
                  </a:extLst>
                </p14:cNvPr>
                <p14:cNvContentPartPr/>
                <p14:nvPr/>
              </p14:nvContentPartPr>
              <p14:xfrm>
                <a:off x="4917857" y="4393577"/>
                <a:ext cx="128160" cy="140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9F9627B-0CAE-F648-ED2D-BEB26ADC563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909217" y="4384937"/>
                  <a:ext cx="145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84EE8DA-CBDA-2A1D-E5FF-E08A50A4FAB0}"/>
                    </a:ext>
                  </a:extLst>
                </p14:cNvPr>
                <p14:cNvContentPartPr/>
                <p14:nvPr/>
              </p14:nvContentPartPr>
              <p14:xfrm>
                <a:off x="4855217" y="4724057"/>
                <a:ext cx="24840" cy="23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84EE8DA-CBDA-2A1D-E5FF-E08A50A4FAB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846217" y="4715417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C894E62-38B2-A80E-9D24-AEF791063671}"/>
                    </a:ext>
                  </a:extLst>
                </p14:cNvPr>
                <p14:cNvContentPartPr/>
                <p14:nvPr/>
              </p14:nvContentPartPr>
              <p14:xfrm>
                <a:off x="4555337" y="4449017"/>
                <a:ext cx="297360" cy="251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C894E62-38B2-A80E-9D24-AEF79106367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546337" y="4440377"/>
                  <a:ext cx="3150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6005D6B-9EA9-64B7-585C-37CB4E1B3193}"/>
              </a:ext>
            </a:extLst>
          </p:cNvPr>
          <p:cNvGrpSpPr/>
          <p:nvPr/>
        </p:nvGrpSpPr>
        <p:grpSpPr>
          <a:xfrm>
            <a:off x="1820417" y="3899657"/>
            <a:ext cx="2442600" cy="1151640"/>
            <a:chOff x="1820417" y="3899657"/>
            <a:chExt cx="2442600" cy="11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C1DB5DD-EBA4-69F2-DBBF-537485F15543}"/>
                    </a:ext>
                  </a:extLst>
                </p14:cNvPr>
                <p14:cNvContentPartPr/>
                <p14:nvPr/>
              </p14:nvContentPartPr>
              <p14:xfrm>
                <a:off x="4135937" y="4465577"/>
                <a:ext cx="127080" cy="253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C1DB5DD-EBA4-69F2-DBBF-537485F1554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127297" y="4456937"/>
                  <a:ext cx="14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7EE74EB-A9A2-8AC9-0EAF-066DFE84D71D}"/>
                    </a:ext>
                  </a:extLst>
                </p14:cNvPr>
                <p14:cNvContentPartPr/>
                <p14:nvPr/>
              </p14:nvContentPartPr>
              <p14:xfrm>
                <a:off x="3741017" y="4518137"/>
                <a:ext cx="417240" cy="324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7EE74EB-A9A2-8AC9-0EAF-066DFE84D71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732017" y="4509497"/>
                  <a:ext cx="434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48BCB09-E30A-95FF-898A-8670AFE1DB4A}"/>
                    </a:ext>
                  </a:extLst>
                </p14:cNvPr>
                <p14:cNvContentPartPr/>
                <p14:nvPr/>
              </p14:nvContentPartPr>
              <p14:xfrm>
                <a:off x="3741737" y="4578977"/>
                <a:ext cx="171360" cy="472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48BCB09-E30A-95FF-898A-8670AFE1DB4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733097" y="4569977"/>
                  <a:ext cx="189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51663AD-7E63-9B46-D1C0-BD0F033A901E}"/>
                    </a:ext>
                  </a:extLst>
                </p14:cNvPr>
                <p14:cNvContentPartPr/>
                <p14:nvPr/>
              </p14:nvContentPartPr>
              <p14:xfrm>
                <a:off x="3410177" y="4148777"/>
                <a:ext cx="411120" cy="259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51663AD-7E63-9B46-D1C0-BD0F033A901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401537" y="4139777"/>
                  <a:ext cx="428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DF2AE8-D65F-4892-C0AB-834C39241421}"/>
                    </a:ext>
                  </a:extLst>
                </p14:cNvPr>
                <p14:cNvContentPartPr/>
                <p14:nvPr/>
              </p14:nvContentPartPr>
              <p14:xfrm>
                <a:off x="2782697" y="4197017"/>
                <a:ext cx="523800" cy="199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DF2AE8-D65F-4892-C0AB-834C3924142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773697" y="4188017"/>
                  <a:ext cx="541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58FDF2-0E5F-23B0-5390-6625ECCAAA0C}"/>
                    </a:ext>
                  </a:extLst>
                </p14:cNvPr>
                <p14:cNvContentPartPr/>
                <p14:nvPr/>
              </p14:nvContentPartPr>
              <p14:xfrm>
                <a:off x="2965937" y="4211057"/>
                <a:ext cx="194400" cy="29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58FDF2-0E5F-23B0-5390-6625ECCAAA0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956937" y="4202057"/>
                  <a:ext cx="212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04DC0ED-63BB-10D0-ED6B-E36C903A8281}"/>
                    </a:ext>
                  </a:extLst>
                </p14:cNvPr>
                <p14:cNvContentPartPr/>
                <p14:nvPr/>
              </p14:nvContentPartPr>
              <p14:xfrm>
                <a:off x="2005817" y="4224377"/>
                <a:ext cx="545760" cy="342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04DC0ED-63BB-10D0-ED6B-E36C903A828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96817" y="4215377"/>
                  <a:ext cx="563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0065CF6-9115-2DF9-CD8B-F1A9740DB741}"/>
                    </a:ext>
                  </a:extLst>
                </p14:cNvPr>
                <p14:cNvContentPartPr/>
                <p14:nvPr/>
              </p14:nvContentPartPr>
              <p14:xfrm>
                <a:off x="2502617" y="4033217"/>
                <a:ext cx="190080" cy="61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0065CF6-9115-2DF9-CD8B-F1A9740DB74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493977" y="4024217"/>
                  <a:ext cx="20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6F7B9C2-FB51-F82D-89D6-F7557FE89F61}"/>
                    </a:ext>
                  </a:extLst>
                </p14:cNvPr>
                <p14:cNvContentPartPr/>
                <p14:nvPr/>
              </p14:nvContentPartPr>
              <p14:xfrm>
                <a:off x="2393537" y="3899657"/>
                <a:ext cx="455040" cy="220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6F7B9C2-FB51-F82D-89D6-F7557FE89F6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384537" y="3890657"/>
                  <a:ext cx="472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136563C-C59A-92CA-FE00-3AB99041C0E8}"/>
                    </a:ext>
                  </a:extLst>
                </p14:cNvPr>
                <p14:cNvContentPartPr/>
                <p14:nvPr/>
              </p14:nvContentPartPr>
              <p14:xfrm>
                <a:off x="2180057" y="4084337"/>
                <a:ext cx="59400" cy="188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136563C-C59A-92CA-FE00-3AB99041C0E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1417" y="4075697"/>
                  <a:ext cx="77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44A8384-EF25-62ED-A98C-88C71B56B4BF}"/>
                    </a:ext>
                  </a:extLst>
                </p14:cNvPr>
                <p14:cNvContentPartPr/>
                <p14:nvPr/>
              </p14:nvContentPartPr>
              <p14:xfrm>
                <a:off x="1820417" y="4277297"/>
                <a:ext cx="284760" cy="199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44A8384-EF25-62ED-A98C-88C71B56B4B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811777" y="4268657"/>
                  <a:ext cx="3024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8130278-75E1-3359-8053-2993D90FFE2B}"/>
              </a:ext>
            </a:extLst>
          </p:cNvPr>
          <p:cNvGrpSpPr/>
          <p:nvPr/>
        </p:nvGrpSpPr>
        <p:grpSpPr>
          <a:xfrm>
            <a:off x="799097" y="4164257"/>
            <a:ext cx="796320" cy="380160"/>
            <a:chOff x="799097" y="4164257"/>
            <a:chExt cx="7963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5E0B5DA-C872-C1A3-69D9-A81AA1450E4C}"/>
                    </a:ext>
                  </a:extLst>
                </p14:cNvPr>
                <p14:cNvContentPartPr/>
                <p14:nvPr/>
              </p14:nvContentPartPr>
              <p14:xfrm>
                <a:off x="1327217" y="4177577"/>
                <a:ext cx="268200" cy="317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5E0B5DA-C872-C1A3-69D9-A81AA1450E4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318577" y="4168937"/>
                  <a:ext cx="285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CEB8153-F95B-C6ED-D52F-A5A88B81B3FC}"/>
                    </a:ext>
                  </a:extLst>
                </p14:cNvPr>
                <p14:cNvContentPartPr/>
                <p14:nvPr/>
              </p14:nvContentPartPr>
              <p14:xfrm>
                <a:off x="799097" y="4164257"/>
                <a:ext cx="441360" cy="380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CEB8153-F95B-C6ED-D52F-A5A88B81B3F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90097" y="4155617"/>
                  <a:ext cx="459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209D787-2A87-8EC3-272E-ECE3E670CBBF}"/>
                    </a:ext>
                  </a:extLst>
                </p14:cNvPr>
                <p14:cNvContentPartPr/>
                <p14:nvPr/>
              </p14:nvContentPartPr>
              <p14:xfrm>
                <a:off x="883337" y="4194497"/>
                <a:ext cx="157320" cy="168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209D787-2A87-8EC3-272E-ECE3E670CBB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74697" y="4185857"/>
                  <a:ext cx="1749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0FA08B9-3F14-837E-21A1-1548CF9DFD4A}"/>
              </a:ext>
            </a:extLst>
          </p:cNvPr>
          <p:cNvGrpSpPr/>
          <p:nvPr/>
        </p:nvGrpSpPr>
        <p:grpSpPr>
          <a:xfrm>
            <a:off x="7135097" y="1122257"/>
            <a:ext cx="5059080" cy="2107800"/>
            <a:chOff x="7135097" y="1122257"/>
            <a:chExt cx="5059080" cy="21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81A936B-8CE8-5624-918D-CF45E7BB4EC3}"/>
                    </a:ext>
                  </a:extLst>
                </p14:cNvPr>
                <p14:cNvContentPartPr/>
                <p14:nvPr/>
              </p14:nvContentPartPr>
              <p14:xfrm>
                <a:off x="10640777" y="1122257"/>
                <a:ext cx="267120" cy="1260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81A936B-8CE8-5624-918D-CF45E7BB4EC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631777" y="1113617"/>
                  <a:ext cx="2847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C1887A4-1B0C-F743-70B7-7C90AFBA8D6F}"/>
                    </a:ext>
                  </a:extLst>
                </p14:cNvPr>
                <p14:cNvContentPartPr/>
                <p14:nvPr/>
              </p14:nvContentPartPr>
              <p14:xfrm>
                <a:off x="9996737" y="2322497"/>
                <a:ext cx="470880" cy="287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C1887A4-1B0C-F743-70B7-7C90AFBA8D6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988097" y="2313857"/>
                  <a:ext cx="488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3F7371F-D528-2F7C-4F1E-B1BE3FA4405E}"/>
                    </a:ext>
                  </a:extLst>
                </p14:cNvPr>
                <p14:cNvContentPartPr/>
                <p14:nvPr/>
              </p14:nvContentPartPr>
              <p14:xfrm>
                <a:off x="10375457" y="2219177"/>
                <a:ext cx="66960" cy="17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3F7371F-D528-2F7C-4F1E-B1BE3FA4405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366457" y="2210177"/>
                  <a:ext cx="84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929090A-0BA3-F0DD-EDD8-963AE46E17E6}"/>
                    </a:ext>
                  </a:extLst>
                </p14:cNvPr>
                <p14:cNvContentPartPr/>
                <p14:nvPr/>
              </p14:nvContentPartPr>
              <p14:xfrm>
                <a:off x="10338377" y="2632817"/>
                <a:ext cx="3600" cy="63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929090A-0BA3-F0DD-EDD8-963AE46E17E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329377" y="2624177"/>
                  <a:ext cx="21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1A85822-61A9-54CF-667E-3752D34FFC0B}"/>
                    </a:ext>
                  </a:extLst>
                </p14:cNvPr>
                <p14:cNvContentPartPr/>
                <p14:nvPr/>
              </p14:nvContentPartPr>
              <p14:xfrm>
                <a:off x="9826457" y="2412857"/>
                <a:ext cx="221760" cy="153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1A85822-61A9-54CF-667E-3752D34FFC0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817817" y="2404217"/>
                  <a:ext cx="239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38911C4-FAC0-FE10-8288-EA4DAB3EFD94}"/>
                    </a:ext>
                  </a:extLst>
                </p14:cNvPr>
                <p14:cNvContentPartPr/>
                <p14:nvPr/>
              </p14:nvContentPartPr>
              <p14:xfrm>
                <a:off x="9710537" y="2349857"/>
                <a:ext cx="89640" cy="257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38911C4-FAC0-FE10-8288-EA4DAB3EFD9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701537" y="2340857"/>
                  <a:ext cx="107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8EB046-0FBB-7F29-8939-52ADF6F5D722}"/>
                    </a:ext>
                  </a:extLst>
                </p14:cNvPr>
                <p14:cNvContentPartPr/>
                <p14:nvPr/>
              </p14:nvContentPartPr>
              <p14:xfrm>
                <a:off x="9213017" y="2455337"/>
                <a:ext cx="464400" cy="369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8EB046-0FBB-7F29-8939-52ADF6F5D72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204017" y="2446337"/>
                  <a:ext cx="4820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4E21B1A-4E6D-F4DE-4D7F-A371895264B7}"/>
                    </a:ext>
                  </a:extLst>
                </p14:cNvPr>
                <p14:cNvContentPartPr/>
                <p14:nvPr/>
              </p14:nvContentPartPr>
              <p14:xfrm>
                <a:off x="9447377" y="2570537"/>
                <a:ext cx="327960" cy="356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4E21B1A-4E6D-F4DE-4D7F-A371895264B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438377" y="2561897"/>
                  <a:ext cx="345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B6E04A4-3DCA-5862-4487-74092A053056}"/>
                    </a:ext>
                  </a:extLst>
                </p14:cNvPr>
                <p14:cNvContentPartPr/>
                <p14:nvPr/>
              </p14:nvContentPartPr>
              <p14:xfrm>
                <a:off x="8226977" y="2659817"/>
                <a:ext cx="902160" cy="206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B6E04A4-3DCA-5862-4487-74092A05305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218337" y="2650817"/>
                  <a:ext cx="91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A0B1F1D-79AA-D3FF-1886-A6A76E37D5C5}"/>
                    </a:ext>
                  </a:extLst>
                </p14:cNvPr>
                <p14:cNvContentPartPr/>
                <p14:nvPr/>
              </p14:nvContentPartPr>
              <p14:xfrm>
                <a:off x="8870297" y="2486297"/>
                <a:ext cx="150120" cy="69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A0B1F1D-79AA-D3FF-1886-A6A76E37D5C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861657" y="2477297"/>
                  <a:ext cx="16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A76E160-9CF6-B579-21FD-2E8269A7F4A8}"/>
                    </a:ext>
                  </a:extLst>
                </p14:cNvPr>
                <p14:cNvContentPartPr/>
                <p14:nvPr/>
              </p14:nvContentPartPr>
              <p14:xfrm>
                <a:off x="8500937" y="2535977"/>
                <a:ext cx="156600" cy="529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A76E160-9CF6-B579-21FD-2E8269A7F4A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492297" y="2526977"/>
                  <a:ext cx="174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00298C2-0901-2B68-6F8E-D01B83CCA0D0}"/>
                    </a:ext>
                  </a:extLst>
                </p14:cNvPr>
                <p14:cNvContentPartPr/>
                <p14:nvPr/>
              </p14:nvContentPartPr>
              <p14:xfrm>
                <a:off x="7923497" y="2566217"/>
                <a:ext cx="181800" cy="113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00298C2-0901-2B68-6F8E-D01B83CCA0D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914497" y="2557577"/>
                  <a:ext cx="199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C4BA751-6AE9-2117-9ADA-EFE8C18A3AB8}"/>
                    </a:ext>
                  </a:extLst>
                </p14:cNvPr>
                <p14:cNvContentPartPr/>
                <p14:nvPr/>
              </p14:nvContentPartPr>
              <p14:xfrm>
                <a:off x="7972817" y="2721017"/>
                <a:ext cx="47160" cy="75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C4BA751-6AE9-2117-9ADA-EFE8C18A3AB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963817" y="2712377"/>
                  <a:ext cx="64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5512872-5293-35E0-065A-AF76557BC06C}"/>
                    </a:ext>
                  </a:extLst>
                </p14:cNvPr>
                <p14:cNvContentPartPr/>
                <p14:nvPr/>
              </p14:nvContentPartPr>
              <p14:xfrm>
                <a:off x="7645937" y="2377577"/>
                <a:ext cx="259200" cy="178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5512872-5293-35E0-065A-AF76557BC06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636937" y="2368577"/>
                  <a:ext cx="276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300F628-CD77-8367-F662-6C623B13D72C}"/>
                    </a:ext>
                  </a:extLst>
                </p14:cNvPr>
                <p14:cNvContentPartPr/>
                <p14:nvPr/>
              </p14:nvContentPartPr>
              <p14:xfrm>
                <a:off x="7761137" y="2313137"/>
                <a:ext cx="37080" cy="44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300F628-CD77-8367-F662-6C623B13D72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752497" y="2304497"/>
                  <a:ext cx="54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5525B46-786A-1D0C-8AB7-262EE119FC1A}"/>
                    </a:ext>
                  </a:extLst>
                </p14:cNvPr>
                <p14:cNvContentPartPr/>
                <p14:nvPr/>
              </p14:nvContentPartPr>
              <p14:xfrm>
                <a:off x="7135097" y="2272097"/>
                <a:ext cx="466200" cy="458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5525B46-786A-1D0C-8AB7-262EE119FC1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457" y="2263097"/>
                  <a:ext cx="483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2D713EA-2FE5-5A52-2CF8-DADA2934027F}"/>
                    </a:ext>
                  </a:extLst>
                </p14:cNvPr>
                <p14:cNvContentPartPr/>
                <p14:nvPr/>
              </p14:nvContentPartPr>
              <p14:xfrm>
                <a:off x="11199857" y="2521217"/>
                <a:ext cx="140760" cy="231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2D713EA-2FE5-5A52-2CF8-DADA2934027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191217" y="2512217"/>
                  <a:ext cx="158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DCADC40-92C5-31EF-1431-59939213CB56}"/>
                    </a:ext>
                  </a:extLst>
                </p14:cNvPr>
                <p14:cNvContentPartPr/>
                <p14:nvPr/>
              </p14:nvContentPartPr>
              <p14:xfrm>
                <a:off x="11337377" y="2580257"/>
                <a:ext cx="90000" cy="313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DCADC40-92C5-31EF-1431-59939213CB5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328377" y="2571617"/>
                  <a:ext cx="107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8499B5C-45AC-F997-6729-EE76BCEE2EC1}"/>
                    </a:ext>
                  </a:extLst>
                </p14:cNvPr>
                <p14:cNvContentPartPr/>
                <p14:nvPr/>
              </p14:nvContentPartPr>
              <p14:xfrm>
                <a:off x="11407937" y="2551817"/>
                <a:ext cx="212760" cy="180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8499B5C-45AC-F997-6729-EE76BCEE2EC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399297" y="2543177"/>
                  <a:ext cx="230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2377D95-E73E-906D-725D-A4AB9DE71EE0}"/>
                    </a:ext>
                  </a:extLst>
                </p14:cNvPr>
                <p14:cNvContentPartPr/>
                <p14:nvPr/>
              </p14:nvContentPartPr>
              <p14:xfrm>
                <a:off x="11727257" y="2580257"/>
                <a:ext cx="250200" cy="2430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2377D95-E73E-906D-725D-A4AB9DE71EE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718617" y="2571257"/>
                  <a:ext cx="267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2EA941F-038C-6BDF-A16B-B3403DEFD155}"/>
                    </a:ext>
                  </a:extLst>
                </p14:cNvPr>
                <p14:cNvContentPartPr/>
                <p14:nvPr/>
              </p14:nvContentPartPr>
              <p14:xfrm>
                <a:off x="12053777" y="2610497"/>
                <a:ext cx="140400" cy="219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2EA941F-038C-6BDF-A16B-B3403DEFD15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2045137" y="2601857"/>
                  <a:ext cx="158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B1F00E0-ED03-1D75-24C7-C6E8087AF154}"/>
                    </a:ext>
                  </a:extLst>
                </p14:cNvPr>
                <p14:cNvContentPartPr/>
                <p14:nvPr/>
              </p14:nvContentPartPr>
              <p14:xfrm>
                <a:off x="10063697" y="2562617"/>
                <a:ext cx="1171080" cy="376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B1F00E0-ED03-1D75-24C7-C6E8087AF15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54697" y="2553977"/>
                  <a:ext cx="1188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2DCF6BF-9D28-2688-7DF0-0AA3541C933C}"/>
                    </a:ext>
                  </a:extLst>
                </p14:cNvPr>
                <p14:cNvContentPartPr/>
                <p14:nvPr/>
              </p14:nvContentPartPr>
              <p14:xfrm>
                <a:off x="10433777" y="2789777"/>
                <a:ext cx="183240" cy="352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2DCF6BF-9D28-2688-7DF0-0AA3541C933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425137" y="2781137"/>
                  <a:ext cx="200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CDACD34-A156-C985-EF32-E1D2C730893D}"/>
                    </a:ext>
                  </a:extLst>
                </p14:cNvPr>
                <p14:cNvContentPartPr/>
                <p14:nvPr/>
              </p14:nvContentPartPr>
              <p14:xfrm>
                <a:off x="9600377" y="2982377"/>
                <a:ext cx="88560" cy="47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CDACD34-A156-C985-EF32-E1D2C730893D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591377" y="2973737"/>
                  <a:ext cx="106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ECA4842-5B08-E698-76C3-78162065C47F}"/>
                    </a:ext>
                  </a:extLst>
                </p14:cNvPr>
                <p14:cNvContentPartPr/>
                <p14:nvPr/>
              </p14:nvContentPartPr>
              <p14:xfrm>
                <a:off x="11010497" y="3094337"/>
                <a:ext cx="1037160" cy="135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ECA4842-5B08-E698-76C3-78162065C47F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001857" y="3085337"/>
                  <a:ext cx="105480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2022-11-17T13:12:12Z</dcterms:modified>
</cp:coreProperties>
</file>