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25" r:id="rId3"/>
    <p:sldId id="326" r:id="rId4"/>
    <p:sldId id="327" r:id="rId5"/>
    <p:sldId id="32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A0A8-4457-1E7D-BEF2-E32064A64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58922-79E2-2AF8-2A02-F5E6A3656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EDE0-B975-E5D1-26F5-41ED1870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F1A9-0AB9-E5D9-5FFA-1EC00DF2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1EC4-A18F-5DE6-A1A5-E1CDFDE5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0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CF2B-83C4-B16D-15FF-F9B8C36B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AEA22-8B24-DFCC-8859-A1F24C17F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ECF3-3BCE-1480-D207-56AE4D42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FD46-0E05-5A10-6A1A-B2091998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9B494-E5DC-AE45-3A3C-9DFB802B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73899-E219-3FE7-E258-5CE0FDCD6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D7F61-B253-BD7B-3011-000B8DE63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9D679-FB49-CB77-5448-DFA29D73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3F6C-9412-B977-7077-7B387E5D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61AB1-8196-72E5-24B1-071163BD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8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007B-2233-0356-9E23-3843088D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8D62-EADA-7238-C8AE-21C99C27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730A-3B77-39A5-ACCE-FFF333C2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823B-1631-47AA-4E8F-5101DE59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4622-B10D-5DE2-81D0-192833D7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B66F-A7DA-F276-ECD5-5A8D9B8A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6CE95-996D-D925-4B12-470AA485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493A-C667-C821-A7D4-FF9F5EB0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BEEE-FB21-0AA9-DF0B-EBA2D987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ABC1-CE4B-20F7-9932-FBC96B01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D3DD-FDC0-A173-3409-6F6059A4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9615-02E8-93F3-C177-5ADA1EAA7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A6E9C-1271-EA7E-E63F-95ABB1179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32C53-2FFD-7D3A-5BDA-A1CC382B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96A65-1AD0-CF11-2CE5-FEB2F955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F271C-398F-8F92-8B5B-97B36CD0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2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BF8-37B6-C670-3977-3425220C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C5CDA-555C-F40B-D3A7-A795C331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513FF-2C75-6B60-48F9-607626A54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5CAD8-C83A-EFEB-599A-367226CC9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229B0-8A1F-477A-9B6A-E34A1FB4A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B9188-DBA8-2D22-4360-7941BA28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B77C7-CFBC-EE7E-7C0B-05CBAFCC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CFD78-B6D2-8372-ECD8-AB9A63E9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3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9606-1AAF-E75F-616E-2288014E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D663D-DF57-02E1-D28A-384490A4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770A6-EDEF-34B7-4CDC-D84DFF8F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5EC81-9790-2202-06DD-F389B07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5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E4DAD-7971-8FA6-79E6-AF736490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C34D8-9E11-6875-B074-03FD8D9E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76F60-A424-C631-4722-A7C8B990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6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26B8-E346-70D3-AF53-18BE8DB5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AE59-52EB-BB8C-6B70-DE7542FDC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A05C2-4C46-4EE8-3BED-EDDBBDB49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B4A48-E31B-2886-1CF8-0F0FCF61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AD1E6-064D-6768-891F-009D34F0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18EC1-F395-A931-EE56-AC2E6C7F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8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8A7E-E193-2C68-3ED2-AAE43679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B8796-3675-406F-DDA1-3D6DBFC6E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0415-5FD5-A546-C90E-1B5E379FF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928E4-0015-A1B9-E189-566193D6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E98B9-9A62-AF34-9BEF-0D44E8FF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0935F-F8E5-02CD-CE3A-B090C194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6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E8CE8-2D68-F619-392B-B5871FB3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A2B9B-6DC2-1B56-8191-008AB145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F896F-899F-C2D0-C53C-8D8E1D3A3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C02E7-3BAB-4BBE-AB7B-7260CBBB5EA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A717-774A-E122-7F0C-E4254E1B5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180B5-8657-9BF8-881F-A576CD217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425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4999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1249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435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7109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pipo2</dc:creator>
  <cp:lastModifiedBy>pylin</cp:lastModifiedBy>
  <cp:revision>2</cp:revision>
  <dcterms:created xsi:type="dcterms:W3CDTF">2022-10-30T02:21:11Z</dcterms:created>
  <dcterms:modified xsi:type="dcterms:W3CDTF">2022-11-24T11:34:44Z</dcterms:modified>
</cp:coreProperties>
</file>