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1 840,'4'14'18210,"-14"-6"-12012,0 12-4189,-5 30-3030,11-33 1575,-7 34-469,3 0-1,2 0 1,2 1-1,4 81 1,0-77 43,0 158 355,2-217-660,0 0 0,-1 0 0,0-1 1,0 1-1,0 0 0,0-1 0,0 1 0,-1-1 1,1-4-1,-4-38-3942,3 33 1543,-1 1-1,0-1 1,0 0 0,-2 1-1,1-1 1,-9-23-1,2 22-421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5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19 1684,'-11'-18'15706,"17"36"-8411,8 20-5668,-1 28 254,9 130-1,-17 70-923,-5-247-899,-2 371-1672,2-390 1467,0 1 1,0 0-1,0 0 1,0-1-1,1 1 1,-1 0-1,0-1 0,0 1 1,0 0-1,0 0 1,-1-1-1,1 1 0,0 0 1,0 0-1,0-1 1,-1 1-1,1 0 1,0-1-1,-1 1 0,1 0 1,0-1-1,-1 1 1,1 0-1,-1-1 0,1 1 1,-1-1-1,1 1 1,-1-1-1,1 1 1,-1-1-1,0 0 0,1 1 1,-1-1-1,0 1 1,1-1-1,-1 0 0,0 0 1,0 0-1,1 1 1,-1-1-1,0 0 1,0 0-1,1 0 0,-1 0 1,0 0-1,0 0 1,-1-1-1,1 1-440,-1-1 0,0 0 0,1 0 0,-1 1 0,1-1 0,-1 0 0,1-1 0,0 1 0,-1 0 1,1 0-1,0-1 0,0 1 0,-1 0 0,1-1 0,1 0 0,-1 1 0,0-1 0,0 1 0,0-3 0,-6-22-6179,4 11 3665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6.3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12 366 436,'-2'-7'1660,"-1"-8"1886,0-1 0,2 1 0,-1-21 1,2 29-3068,1 0-1,1 0 1,-1 0 0,1 0 0,0 0-1,1 0 1,-1 0 0,1 0 0,7-9 0,-1 3-357,0 1 0,1 0 0,0 0 0,1 1 0,0 1 0,1 0 0,0 0 0,0 1 0,23-11 0,-4 3 162,1 2-1,0 2 1,38-11 0,-63 22-213,-1 0 0,0 0 0,0 1 0,1 0-1,-1 0 1,0 1 0,1 0 0,-1 0 0,0 1 0,1-1 0,-1 1-1,0 1 1,1-1 0,-1 1 0,0 0 0,10 5 0,-13-5-19,1 1 1,0 0 0,-1 0-1,0 0 1,1 1-1,-1-1 1,-1 1 0,1-1-1,0 1 1,-1 0 0,0 0-1,0 0 1,0 0-1,0 0 1,-1 1 0,0-1-1,0 1 1,0-1 0,0 1-1,-1-1 1,1 1 0,-1-1-1,0 1 1,-1 4-1,-2 15 66,0 0 0,-2-1-1,-1 1 1,0-1 0,-2 0-1,-1-1 1,0 1 0,-2-2-1,-19 31 1,1-8-424,-2-2 1,-2-1-1,-50 48 0,82-89 150,-21 20-1577,9-12-2146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6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0 359 940,'58'-31'13465,"-49"27"-11946,0 0-1,0 1 1,0 0-1,13-2 0,-17 4-1304,0 1-1,0 0 0,0-1 0,1 2 0,-1-1 0,0 1 1,0-1-1,0 2 0,0-1 0,0 0 0,0 1 0,0 0 1,0 0-1,-1 0 0,1 1 0,-1 0 0,0 0 1,1 0-1,-1 0 0,-1 0 0,1 1 0,3 4 0,5 5 93,-1 1 0,-1 0 0,16 27 0,-22-34-241,-1 0 0,0 0 1,0 0-1,0 0 0,-1 1 0,0-1 0,0 1 0,-1 0 0,0-1 0,0 16 0,-2-19-52,0 0-1,-1 0 1,1 0 0,-1 0-1,1-1 1,-1 1 0,0-1-1,0 1 1,-1-1 0,1 1 0,-1-1-1,1 0 1,-1 0 0,0-1-1,0 1 1,-1 0 0,1-1-1,0 0 1,-1 0 0,-5 3-1,7-4-9,-1 0 0,0 0 0,1 0 0,-1 0 0,0 0-1,1 0 1,-1 0 0,0-1 0,0 0 0,0 1 0,1-1-1,-1 0 1,0 0 0,0-1 0,0 1 0,0-1 0,1 1-1,-1-1 1,0 0 0,0 0 0,1 0 0,-1 0 0,1-1-1,-1 1 1,1-1 0,0 1 0,-1-1 0,1 0 0,-3-3-1,3 1-1,0 1 0,0-1-1,1 0 1,0 1 0,0-1 0,0 0-1,0 0 1,0 0 0,1 0-1,0 1 1,-1-1 0,2 0-1,-1 0 1,0 0 0,2-5-1,15-65-18,-13 61 11,12-42-217,3 1-1,3 1 1,38-72-1,12 14-5620,-70 108 4313,16-21-2471,-12 18-412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7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1460,'3'0'1294,"1"1"1,0-1-1,-1 1 0,1 0 0,-1 0 0,1 0 1,-1 0-1,1 0 0,-1 1 0,0-1 1,6 5-1,-4-2-164,0 0 0,0 0-1,0 1 1,0 0 0,7 10 0,-4-4-469,-1 1 0,-1-1 0,0 1 0,0 1 0,6 23 1,-5-4-506,-2 0 0,-2 1 0,-1 0 1,-1-1-1,-2 1 0,-1 0 0,-12 63 1,6-74-1066,-3-15-5437,10-7 5745,0-1 1,-1 1-1,1-1 0,0 0 0,0 0 1,0 0-1,0 1 0,0-1 1,0 0-1,0 0 0,0 0 0,1-1 1,-1 1-1,0 0 0,1 0 0,-1 0 1,0 0-1,1-1 0,0 1 1,-1 0-1,1-1 0,0 1 0,0 0 1,-1-1-1,1-1 0,-2-9-2796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7.4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 2156,'12'-20'14108,"6"14"-5859,-15 6-7871,0 1 0,0 0-1,1-1 1,-1 1 0,0 0 0,0 1 0,0-1 0,0 0 0,0 1 0,-1 0 0,6 3 0,2 3-977,-1 0 0,0 1 0,0 0 0,7 10 0,-2 1 2427,-6-6-1800,-2 1 1,1 1-1,-2-1 0,0 1 1,0 0-1,-2 0 0,0 0 0,1 27 1,-3-20 3,-1 0 1,-1 1-1,-1-1 1,-2 0-1,-7 33 1,19-87-127,5-22-383,3 1 1,1 1 0,3 0-1,36-64 1,-56 114 476,1 0 0,-1 1 0,1-1 0,-1 1 0,1-1 0,0 0 0,-1 1 1,1-1-1,0 1 0,-1-1 0,1 1 0,0 0 0,0-1 0,-1 1 0,1 0 0,0 0 0,0-1 0,0 1 0,-1 0 0,1 0 0,0 0 0,0 0 1,0 0-1,0 0 0,0 0 0,-1 0 0,1 0 0,0 1 0,0-1 0,0 0 0,-1 0 0,1 1 0,0-1 0,0 0 0,-1 1 0,1-1 0,0 1 1,-1-1-1,1 1 0,0 0 0,-1-1 0,1 1 0,-1-1 0,1 1 0,-1 0 0,1 0 0,0 1 0,29 42 111,-24-34-79,4 6 32,-1 0-1,-1 1 1,11 32 0,1 1-297,-20-49 73,0-1 0,0 1-1,1-1 1,-1 1 0,0 0-1,0-1 1,0 1 0,0-1 0,1 1-1,-1-1 1,0 1 0,1-1-1,-1 1 1,0-1 0,1 1 0,-1-1-1,0 0 1,1 1 0,-1-1 0,1 1-1,-1-1 1,1 0 0,-1 0-1,1 1 1,-1-1 0,1 0 0,-1 0-1,1 1 1,0-1 0,-1 0-1,1 0 1,-1 0 0,2 0 0,11-15-8442,-7 5 7884,23-45-7255,-22 37 6204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8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89 1372,'-2'0'583,"1"0"-1,-1-1 0,0 1 1,0-1-1,0 1 1,0-1-1,1 1 1,-1-1-1,0 0 0,1 0 1,-1 0-1,0 0 1,1 0-1,-1 0 1,1-1-1,0 1 0,-1 0 1,1-1-1,0 1 1,0-1-1,0 1 1,0-1-1,0 0 0,0 1 1,0-1-1,1 0 1,-1 0-1,1 0 1,-1 1-1,1-1 0,0 0 1,-1 0-1,1-3 1,0 1-29,-1 1 0,0-1 1,0 1-1,0 0 0,0 0 1,-1 0-1,1-1 0,-1 1 1,1 1-1,-1-1 0,-4-4 1,6 7-505,0 0 1,0-1 0,0 1 0,0 0 0,0 0-1,0 0 1,0 0 0,-1 0 0,1 0-1,0 0 1,0 0 0,0 0 0,0 0 0,0 0-1,0 0 1,0 0 0,0 0 0,-1 0 0,1 0-1,0 0 1,0-1 0,0 1 0,0 0 0,0 0-1,0 1 1,0-1 0,-1 0 0,1 0 0,0 0-1,0 0 1,0 0 0,0 0 0,0 0 0,0 0-1,0 0 1,-1 0 0,1 0 0,0 0-1,0 0 1,0 0 0,0 0 0,0 0 0,0 0-1,0 1 1,0-1 0,0 0 0,0 0 0,0 0-1,0 0 1,0 0 0,-1 0 0,1 0 0,0 0-1,0 1 1,0-1 0,0 0 0,0 0 0,0 0-1,0 0 1,0 0 0,0 14 1037,4 25-1192,-3-29 528,5 70-351,-4 0 1,-8 87-1,-30 159 112,16-167-156,15-106-649,3-23-308,-2-1 0,0 0 0,-10 33 0,14-61 719,0-1 0,-1 1 0,1 0 0,0 0 0,0-1 1,-1 1-1,1 0 0,0-1 0,-1 1 0,1 0 0,0-1 0,-1 1 0,1-1 0,-1 1 0,1-1 0,-1 1 0,0-1 0,1 1 0,-1-1 0,1 1 0,-1-1 0,0 0 0,1 1 0,-1-1 0,0 0 0,1 0 0,-1 1 0,0-1 0,0 0 0,0 0 0,-21-12-6070,-10-30-4304,23 26 7336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8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0 233 2520,'0'-5'1063,"0"1"0,0 0 0,1 0-1,-1 0 1,1-1 0,0 1 0,0 0 0,0 0-1,0 0 1,5-7 0,-3 7-549,0 0 0,1 0 1,-1 0-1,1 0 0,0 1 0,0 0 1,1-1-1,7-3 0,60-35 1708,-29 17-2311,0-1-3366,12-14-9653,-44 31 9719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8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1 113 1148,'4'-10'2484,"1"0"0,1 0-1,-1 1 1,2 0 0,8-10 0,17-27 6358,-35 55-8216,1 0 0,0 0-1,0 0 1,1 0 0,-1 12 0,-3 22-207,-12 49 80,5 1 1,4 1-1,4-1 0,11 130 0,7-87-389,6 0 1,50 179-1,-52-257-97,37 83-1,-54-140-16,-1 0 0,0 1 0,1-1 0,0 0 0,-1 0 0,1 0 1,0 1-1,0-1 0,0 0 0,-1 0 0,1 0 0,0 0 0,1 0 0,-1 0 0,0-1 0,0 1 1,0 0-1,2 0 0,-2-1-31,0 0-1,-1 0 1,1 0 0,0 0 0,0 0 0,0 0 0,-1 0 0,1 0 0,0 0 0,-1-1 0,1 1-1,0 0 1,0-1 0,-1 1 0,1 0 0,-1-1 0,1 1 0,0-1 0,-1 1 0,1-1-1,-1 1 1,1-1 0,0-1 0,1-1-260,0 0 1,0 0-1,-1 0 1,1 0-1,-1 0 1,0-1-1,0 1 0,0 0 1,0-1-1,0 1 1,-1-1-1,0 1 0,0-5 1,-1-1-1497,0-1 0,-1 1 0,0-1 0,0 1 0,-1 0 0,0 0 1,-1 1-1,0-1 0,-1 1 0,-8-13 0,-3-1-2231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9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 54 1860,'7'-53'15180,"-3"80"-10542,0 5-3623,-4-9-741,-2-1 0,-1 0 0,-1 1 0,-1-1 0,-1-1 0,-9 25 0,-62 123-17,27-65-232,48-102 173,-10 23-1892,12-43-2908,20-68-3356,4 1 3350,-5 22 4181,11-75-1,-28 118 720,-5-3 5154,3 22-5263,0 1 0,0-1 1,-1 1-1,1 0 0,0-1 1,0 1-1,-1 0 0,1-1 0,0 1 1,-1 0-1,1-1 0,0 1 1,-1 0-1,1 0 0,0-1 1,-1 1-1,1 0 0,-1 0 0,1 0 1,-1 0-1,1-1 0,0 1 1,-1 0-1,1 0 0,-1 0 0,1 0 1,-1 0-1,1 0 0,-1 0 1,-22 13 2666,7 0-2126,2 0-1,0 1 0,0 1 1,-14 20-1,21-25-822,1 0-1,-1 0 1,2 1-1,-1-1 1,1 1-1,1 1 1,0-1-1,-3 15 1,8-17-319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0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58 100,'2'-8'3296,"0"1"0,-1-1-1,-1 1 1,1-1 0,-2-12 820,-6 56-1230,-9 25-2005,-2-2-1,-3 0 1,-47 90-1,21-66-393,22-41-465,2 1 1,-19 47 0,37-84-3450,3-19-597,1-38-4985,1 24 2839,0 9 2758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1248,'6'-10'10983,"-5"10"-10660,-1 0 0,0 0 0,1-1 0,19 7 4856,13 17-2409,-16 3-2389,-2 0 0,0 1-1,-2 1 1,-1 0 0,12 46 0,2 2 33,-26-75-395,0 1 0,1-1 0,-1 1 1,1 0-1,-1-1 0,1 1 0,0-1 0,0 1 0,-1-1 1,1 0-1,0 1 0,0-1 0,0 0 0,1 1 0,-1-1 0,0 0 1,0 0-1,1 0 0,-1 0 0,0 0 0,1-1 0,-1 1 1,1 0-1,-1-1 0,1 1 0,1 0 0,-1-1 30,0-1 0,0 0 0,0 1-1,0-1 1,0 0 0,0 0 0,0 0-1,0 0 1,0 0 0,-1-1 0,1 1-1,-1 0 1,1-1 0,-1 1 0,1-1-1,-1 0 1,1-1 0,8-12 209,0 0 0,-2-1 0,10-23 0,46-133-125,-64 170-142,1 1 1,-1-1-1,1 1 1,0 0-1,0-1 0,-1 1 1,1 0-1,0 0 0,0 0 1,0-1-1,0 1 0,0 0 1,0 0-1,1 1 1,1-3-1,1 5-2073,-9 9-3475,-30 26-9172,24-25 10976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0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1 744,'17'12'14264,"10"7"-8724,54 39-3456,29 26-1346,-97-74-1184,1-2 0,0 0 0,1-1 0,-1 0 0,1-1-1,24 6 1,-31-11-967,0 0 0,0-1-1,0-1 1,0 1 0,-1-1 0,1-1 0,0 1-1,0-1 1,-1-1 0,1 1 0,11-7-1,-5 3-1322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0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524 43 1660,'-5'-21'9907,"-10"7"-3477,11 13-5891,1-1 0,-1 1 1,-1 0-1,1 0 0,0 0 0,0 1 0,0-1 1,0 1-1,-7 0 0,-12 3-677,-1 0-1,-39 12 1,46-11 1270,-32 7-969,1 1 0,1 3 0,0 2 1,-57 30-1,83-32-452,20-14 105,0-1-1,0 1 1,0-1-1,0 1 1,1-1-1,-1 1 1,0-1-1,1 1 0,-1 0 1,0-1-1,1 1 1,-1 0-1,1-1 1,-1 1-1,1 0 1,-1 0-1,1 0 1,0 0-1,-1 0 1,1-1-1,0 1 0,0 0 1,-1 0-1,1 2 1,1-3-239,0 0-1,0 0 1,0 0 0,0 0 0,0 0 0,0-1-1,0 1 1,0 0 0,0 0 0,0-1 0,0 1 0,0 0-1,0-1 1,0 1 0,0-1 0,0 1 0,0-1-1,-1 0 1,1 1 0,0-1 0,0-1 0,22-17-6136,-21 17 5094,7-6-1125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1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11 1292,'-19'-11'9996,"4"14"-3737,13-1-5872,0 0 0,0 0 0,1 0 0,-1 0-1,0 0 1,1 0 0,-1 0 0,1 1-1,0-1 1,0 0 0,-1 1 0,0 4-1,-1 6-114,-1 0-1,2 0 1,0 0-1,-1 21 1,4-9-66,0 0 0,2 0 0,10 45 0,-8-53-946,0-1 1,1 0-1,14 26 1,-20-41 479,1 0 0,0-1 0,-1 1 0,1 0 0,0 0 0,-1 0 0,1-1 0,0 1-1,0 0 1,0-1 0,0 1 0,0 0 0,0-1 0,0 1 0,0-1 0,0 0 0,0 1 0,0-1 0,0 0 0,1 1 0,22-2-8745,-19 0 7009,3 0-1389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1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 1 1524,'4'1'11055,"-6"6"-4579,-14 21-2543,-22 29-4182,23-38 295,1 1-1,2 1 1,0 0-1,1 0 1,-11 30-1,22-51-78,-1 1-1,1 0 1,0 0-1,0 0 1,-1-1-1,1 1 0,0 0 1,0 0-1,0 0 1,0 0-1,0-1 1,0 1-1,0 0 1,0 0-1,0 0 1,0 0-1,1-1 1,-1 1-1,0 0 1,0 0-1,1 0 1,-1-1-1,1 1 1,-1 0-1,0 0 1,1-1-1,0 1 1,-1 0-1,2 0 1,-1 0-99,1-1 1,-1 1 0,1-1-1,-1 0 1,1 0 0,-1 1 0,1-1-1,0 0 1,-1 0 0,1-1-1,-1 1 1,1 0 0,-1 0 0,3-1-1,47-20-4756,-36 11 3364,-1 0 1,1-2-1,15-15 1,-14 13 2079,-49 55 7677,6 10-6003,10-20-3000,16-28 41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1.8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1 1780,'10'11'15188,"-4"0"-6345,-4 1-4714,-4 1-3336,-14 24-4583,5-19 4969,9-15-388,-56 88-1288,-3 5-11,23-30-3395,9-10-3370,4 1-4998,20-43 8538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2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101 189 2212,'-9'-20'20836,"8"21"-20764,0 0 1,0 0 0,0 0 0,0 1 0,0-1 0,0 0-1,0 0 1,0 1 0,1-1 0,-1 0 0,1 1-1,-1-1 1,1 1 0,-1-1 0,1 1 0,0-1-1,0 3 1,-1-1-68,0 0 0,1 0 0,0 0 0,0 0 0,0 0-1,0 0 1,0 0 0,1 0 0,-1 0 0,1 0 0,0 0 0,0 0-1,0 0 1,0-1 0,0 1 0,1 0 0,-1-1 0,1 1 0,-1-1-1,1 1 1,0-1 0,0 0 0,0 0 0,1 0 0,-1 0 0,0 0-1,1 0 1,-1-1 0,1 1 0,0-1 0,-1 1 0,1-1 0,0 0 0,0 0-1,0-1 1,0 1 0,0-1 0,6 1 0,-1 0 9,1-1 1,0 1-1,0-2 1,0 0 0,0 0-1,-1 0 1,1-1-1,0 0 1,-1-1-1,1 0 1,-1 0-1,9-5 1,-7 2-19,-1-1 0,1 0 0,-1-1 0,-1 1 0,1-2-1,-1 1 1,-1-1 0,0 0 0,0-1 0,10-18 0,-15 25 0,0-1 1,-1 0-1,1 0 0,-1 0 0,0 0 1,0 0-1,0-1 0,-1 1 1,1 0-1,-1 0 0,0-1 0,0 1 1,0 0-1,-1 0 0,0-1 1,0 1-1,0 0 0,0 0 1,0 0-1,-1 0 0,0 0 0,0 1 1,0-1-1,0 0 0,-1 1 1,1-1-1,-1 1 0,0 0 0,0 0 1,0 0-1,0 0 0,-7-4 1,5 4-1,-1 1 0,1-1 1,-1 1-1,0 0 0,1 0 1,-1 1-1,0 0 1,0 0-1,0 0 0,0 1 1,-1 0-1,1 0 0,0 0 1,0 1-1,0 0 1,-6 2-1,-4 0 6,1 1 1,-1 1-1,1 0 1,-27 15-1,33-15 0,1 0 0,0 1-1,0 0 1,1 0 0,0 1-1,0 0 1,0 0 0,1 0-1,0 1 1,0 0-1,1 0 1,0 1 0,-4 10-1,4-5 23,0 0 0,1 0-1,0 1 1,1 0 0,1-1-1,0 1 1,1 0 0,1 16-1,2-5 56,1 0-1,1-1 0,1 1 1,1-1-1,1 0 1,1 0-1,2-1 1,0 0-1,23 38 0,-31-59-59,1 1-1,-1 0 1,1-1-1,0 0 0,0 0 1,0 0-1,1 0 0,-1 0 1,1 0-1,-1-1 1,1 0-1,0 0 0,0 0 1,0 0-1,0 0 1,0-1-1,8 2 0,-5-2-154,0-1 0,-1 0 0,1 0-1,0 0 1,-1-1 0,1 0 0,-1 0 0,1-1-1,-1 0 1,13-5 0,-9 2-691,1 0 0,-1-1 0,1-1 0,-2 1 0,18-16 0,-20 16-431,-1-1 0,0 0 1,0 0-1,0 0 1,-1-1-1,0 0 1,4-10-1,12-37-4922,-16 37 4402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3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0 711 280,'0'-8'1807,"1"0"0,0 0 0,0 0 0,0 0 0,4-11 0,-4 18-1563,-1 1-1,0-1 0,0 0 0,1 0 0,-1 1 1,0-1-1,1 0 0,-1 1 0,0-1 1,1 1-1,-1-1 0,1 0 0,-1 1 1,1-1-1,0 1 0,-1 0 0,1-1 0,-1 1 1,1-1-1,0 1 0,-1 0 0,1-1 1,0 1-1,0 0 0,1-1 0,-1 2-17,0 0 1,1-1-1,-1 1 0,1 0 0,-1-1 0,0 1 0,1 0 1,-1 0-1,0 0 0,0 0 0,0 0 0,0 1 0,0-1 1,0 0-1,0 0 0,0 1 0,0-1 0,0 2 0,7 14 204,0 1 0,-2 0-1,0 0 1,-1 0-1,-1 0 1,-1 1 0,2 23-1,3 16-282,-7-54-145,-1 0 0,1 0-1,0-1 1,0 1 0,0 0 0,1 0-1,-1-1 1,1 1 0,0-1 0,3 6 0,-4-9-3,-1 1 0,1-1-1,-1 0 1,1 1 0,-1-1 0,1 0 0,0 0 0,-1 1 0,1-1 0,-1 0 0,1 0 0,0 0 0,-1 1 0,1-1 0,-1 0 0,1 0 0,0 0 0,-1 0 0,1 0 0,0 0 0,-1-1-1,1 1 1,-1 0 0,2 0 0,20-18-37,26-46-200,-40 51 153,0 0 1,1 1-1,0 0 1,1 1-1,1 0 0,-1 0 1,2 1-1,18-12 1,-29 21 79,1 1-1,-1 0 1,1 0 0,-1 0 0,0 0 0,1 0-1,-1 0 1,1 0 0,-1 0 0,1 1-1,-1-1 1,0 1 0,1-1 0,-1 1 0,0-1-1,1 1 1,-1 0 0,0 0 0,0-1-1,1 1 1,-1 0 0,0 0 0,0 0 0,0 0-1,0 0 1,1 3 0,30 37-36,-26-31 37,-3-5-33,0-1 1,1 0-1,-1 0 0,1 0 1,-1 0-1,1-1 0,0 0 1,1 1-1,-1-2 0,1 1 1,-1 0-1,1-1 0,0 0 1,5 2-1,-6-3-3,0-1 0,0 0 0,0 0 0,-1 0 0,1 0 0,0-1 0,0 1 0,0-1 0,0 0 0,-1 0 0,1-1 0,0 1 0,-1-1 0,1 1 0,-1-1 0,0 0 0,0-1 0,1 1 0,3-5 0,3-1 35,-2 1-1,1-2 0,-1 0 1,0 0-1,-1 0 0,0-1 1,-1 0-1,0 0 0,0 0 1,-1-1-1,0 0 0,-1 0 1,-1-1-1,0 1 0,0-1 1,-1 1-1,0-1 0,-1 0 1,0 0-1,-1 0 0,-1 0 1,0 1-1,0-1 0,-1 0 0,-1 0 1,0 1-1,0 0 0,-1-1 1,-1 1-1,-9-17 0,13 25 12,0 1-1,-1 0 0,1-1 1,-1 1-1,1 0 0,-1 0 0,0 0 1,0 0-1,0 0 0,0 0 0,0 0 1,0 1-1,0-1 0,-1 1 1,1-1-1,-1 1 0,1 0 0,-1 0 1,1 0-1,-1 0 0,1 1 1,-1-1-1,0 1 0,0-1 0,1 1 1,-1 0-1,0 0 0,0 0 0,1 1 1,-1-1-1,0 1 0,1-1 1,-1 1-1,0 0 0,1 0 0,-1 0 1,1 0-1,0 1 0,-1-1 1,-3 4-1,-1 0 4,-1 1 0,2 0 1,-1 0-1,1 1 0,0 0 0,0 0 1,1 0-1,0 1 0,0 0 0,1 0 1,-4 11-1,1 2 46,1 2 0,1-1 0,1 0 0,1 1 0,1 0 0,1 0 0,1-1 0,1 1 0,1 0 0,1 0 0,1-1 0,1 0 0,0 1 0,2-2 0,14 32 1,-20-51-43,0 0 0,0 0 0,0 0 0,0 0 0,1 0 0,-1 0 0,0-1 0,1 1 0,-1 0 0,1-1 0,0 1 0,0-1 0,-1 0 0,1 1 0,0-1 0,0 0 0,0 0 0,0 0 0,0-1 1,0 1-1,1 0 0,3 0 0,-3-1 2,0-1 0,0 1 0,1-1 1,-1 1-1,0-1 0,0 0 0,0 0 1,0-1-1,0 1 0,0 0 0,0-1 0,0 0 1,4-4-1,3-2 4,0-2 1,0 0-1,-1 0 1,-1 0-1,0-1 0,10-17 1,1-10-22,-1-2-1,-2 0 1,-2 0 0,-1-2 0,-3 1-1,-1-2 1,-2 1 0,-2-1 0,0-68-1,-17-192-6,8 248 37,1 29-31,-1 26 2,-1 15 8,-25 156-334,14-71-2779,10-67-2123,-1-1 0,-16 43 0,12-47 1617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3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14 452,'-3'0'918,"0"1"-1,1 0 1,-1 0 0,1 1 0,-1-1-1,1 0 1,0 1 0,0 0 0,-1-1-1,1 1 1,0 0 0,1 0-1,-1 0 1,-3 4 0,5-5-752,0-1 0,0 0 0,0 1 1,0-1-1,0 0 0,0 1 0,0-1 0,0 1 1,0-1-1,0 0 0,0 1 0,0-1 0,0 1 1,0-1-1,0 0 0,0 1 0,0-1 0,0 1 1,0-1-1,1 0 0,-1 1 0,0-1 0,0 0 0,0 1 1,1-1-1,-1 0 0,0 0 0,1 1 0,-1-1 1,0 0-1,1 0 0,-1 1 0,1-1 0,27 5 1559,-13-6-1529,0 0-1,0-1 1,0-1-1,0 0 0,25-10 1,31-19-3482,-69 31 1586,-32 26-7550,25-18 9443,1 1 0,0 0 0,1 0-1,-1 1 1,2-1 0,-1 1 0,1-1 0,0 1 0,1 0-1,-1 18 1,2-19 596,0 1 0,1-1 0,-1 1 0,2-1-1,-1 1 1,1-1 0,0 1 0,1-1 0,0 0 0,1 0-1,6 11 1,-10-18-711,1 0-1,0 0 0,-1 0 1,1 0-1,0 0 1,0 0-1,0 0 0,0 0 1,0 0-1,0-1 1,0 1-1,0 0 0,0-1 1,0 1-1,0 0 1,0-1-1,1 0 0,-1 1 1,0-1-1,0 0 1,1 1-1,-1-1 0,0 0 1,0 0-1,3 0 1,-1-1-65,-1 0 1,1 0 0,0 0-1,-1 0 1,1 0 0,-1-1-1,1 1 1,-1-1 0,0 1 0,0-1-1,3-2 1,3-5-1208,0 0-1,-1 0 1,0 0 0,9-16-1,24-38-11500,-29 49 9452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4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83 1228,'2'-21'7080,"-1"18"-6180,0-1 1,-1 1-1,1 0 0,-1-1 1,1 1-1,-1-1 1,-1 1-1,1-1 1,0 1-1,-1 0 1,1-1-1,-1 1 1,0 0-1,0 0 1,-1-1-1,-2-4 0,3 8-709,0 1-1,0 0 1,0-1-1,0 1 1,-1-1-1,1 1 1,0 0-1,0 0 0,0 0 1,0 0-1,1 0 1,-1-1-1,0 2 1,0-1-1,1 0 0,-1 0 1,0 0-1,0 2 1,-16 25-47,-31 53 59,26-46-204,1 0 1,2 1-1,2 2 0,-16 47 1,32-84-42,1-1 0,0 0 0,0 1 1,-1-1-1,1 0 0,0 0 0,0 1 0,0-1 0,-1 0 1,1 1-1,0-1 0,0 1 0,0-1 0,0 0 0,0 1 1,0-1-1,0 0 0,0 1 0,0-1 0,0 1 0,0-1 1,0 0-1,0 1 0,0-1 0,0 1 0,0-1 1,0 0-1,0 1 0,1-1 0,-1 0 0,0 1 0,0-1 1,0 0-1,1 1 0,-1-1 0,0 0 0,0 0 0,1 1 1,-1-1-1,0 0 0,1 0 0,-1 1 0,0-1 0,1 0 1,-1 0-1,0 0 0,1 0 0,-1 1 0,0-1 1,1 0-1,-1 0 0,1 0 0,-1 0 0,0 0 0,1 0 1,0 0-1,29-16-1788,32-35-1653,-62 51 3472,90-77-3178,-92 78 4004,-39 40 3094,39-39-4085,0 0 0,0 0 1,0 1-1,1-1 0,-1 1 0,0-1 0,1 1 1,0 0-1,0 0 0,-1 0 0,2-1 0,-1 1 0,0 0 1,0 0-1,1 0 0,0 0 0,0 1 0,0-1 1,0 0-1,1 4 0,4-4-4328,-4-3 3941,-1 0 0,1 0 0,0 0 0,-1 0 0,1 0 0,0 0 0,0 0 0,-1 0 0,1 0 0,0 0 0,-1 0 1,2-1-1,6-2-2864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4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1 916,'-7'7'2490,"-1"1"1,1 0-1,1 1 1,-11 16-1,2 3 1013,-18 46 0,1-2-1622,31-69-1846,0-1-1,-1 1 0,1-1 1,0 1-1,0-1 0,1 1 0,-1 0 1,1-1-1,-1 1 0,1 0 1,0 3-1,7 0 80,13-15-94,23-22-280,63-58 0,-106 88 272,-4 7 74,1-1-1,-1 1 1,1-1 0,0 1 0,-3 10 0,5-16-65,-10 29 152,0 0-1,-9 40 1,14-14-5172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1980 180,'0'0'6404,"6"-6"-2046,17-17-1242,58-9 167,-12 7-2409,522-214 1312,3-1-1098,220-137-510,-18-40-234,-756 394-295,726-378 1016,-646 348-955,154-62 831,-264 112-913,0 0 0,1 1-1,-1 0 1,1 1 0,0 0-1,-1 1 1,1 0 0,17 3 0,21-1-1735,-49-2 1519,1 0 0,-1 0 0,0-1 0,0 1 0,0 0 1,0 0-1,0-1 0,0 1 0,0 0 0,0 0 0,0-1 0,0 1 0,0 0 1,0 0-1,0-1 0,0 1 0,0 0 0,0 0 0,0-1 0,0 1 0,0 0 1,0 0-1,-1-1 0,1 1 0,0 0 0,-4-3-3569,4 3 3569,-1 0 0,-16-10-5723,6 9 2709,-4 0 134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5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251 163 1128,'36'-43'9256,"28"-28"-862,-58 65-7863,0 0-1,1 1 1,-1 0-1,1 0 1,0 0 0,1 1-1,-1 0 1,13-4-1,-17 8-455,0 0-1,0 0 0,0 0 1,0 0-1,0 0 0,0 1 0,0 0 1,0-1-1,-1 1 0,1 0 1,0 0-1,0 1 0,-1-1 0,1 0 1,-1 1-1,1 0 0,-1 0 1,0-1-1,0 1 0,0 1 0,0-1 1,0 0-1,0 0 0,0 1 1,-1-1-1,3 5 0,5 8 267,0 0 0,14 32 0,-10-12-82,-1 0 0,-2 0-1,-1 1 1,8 71 0,-14-49 75,-2 1 0,-8 80 0,-2 26 163,7-96-339,-3 0 0,-18 91 0,17-137 61,0-1 0,-1 0-1,-2 0 1,0-1 0,-1 0 0,-1-1-1,-1 0 1,-1 0 0,-1-2-1,-22 25 1,15-21-131,-1 0 18,0 1 0,2 0 0,-30 46 0,44-66-86,1-13-6,-6-7-189,3 16-1318,0 0 0,0 0 1,0 1-1,0 0 1,0 0-1,0 1 1,-14 2-1,0 0-1866,-92 17-9589,64-10 8954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7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 1060,'-8'5'9965,"7"8"-4818,8 26-2405,-1-11-581,41 363 3619,-19 149-4686,-28-540-1129,0 0 0,0 0 1,0 0-1,1 1 1,-1-1-1,0 0 1,0 0-1,0 0 1,0 0-1,-1 1 1,1-1-1,0 0 1,0 0-1,0 0 0,0 0 1,0 1-1,0-1 1,0 0-1,0 0 1,0 0-1,0 0 1,0 0-1,0 1 1,-1-1-1,1 0 0,0 0 1,0 0-1,0 0 1,0 0-1,0 0 1,0 0-1,-1 0 1,1 1-1,0-1 1,0 0-1,0 0 1,0 0-1,-1 0 0,1 0 1,0 0-1,0 0 1,0 0-1,0 0 1,-1 0-1,1 0 1,0 0-1,0 0 1,0 0-1,0 0 0,-1 0 1,1 0-1,0 0 1,0-1-1,-13-7-2106,-8-14-2499,-26-47-9912,34 47 10934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7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1 176 2144,'2'-7'702,"-1"0"0,2-1 0,-1 1 1,1 0-1,0 1 0,1-1 0,0 0 0,0 1 0,0 0 0,1 0 0,-1 0 0,8-5 0,-3 2-50,0 1-1,1 1 0,0 0 1,1 0-1,-1 1 1,1 0-1,14-4 1,-12 5-322,0 0 1,1 1-1,-1 1 1,1 0 0,0 1-1,0 0 1,0 2 0,0-1-1,0 1 1,0 1-1,0 1 1,0 0 0,24 7-1,-33-7-254,1 0-1,-1 1 1,1 0 0,-1 0-1,0 0 1,0 0-1,0 1 1,-1 0 0,1 0-1,-1 0 1,0 1-1,0-1 1,-1 1 0,1 0-1,4 9 1,-4-6-7,-1 1 1,0 0-1,0 0 1,-1 0-1,0 1 0,-1-1 1,0 0-1,0 1 1,-1 10-1,-2 5-18,-1-1 0,-1 0-1,-1 0 1,-1-1 0,-1 1-1,-20 42 1,22-57-257,0 1-1,0-1 1,-14 17 0,-12 1-6500,15-33-6753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7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1 173 1736,'7'0'1135,"0"1"1,0 0-1,0 0 0,0 0 0,0 1 1,0 0-1,-1 1 0,1-1 1,-1 1-1,1 1 0,9 6 0,-5-3-273,-1 1 0,-1 1 0,1 0 0,-1 0 0,-1 1 0,8 11 0,-3-2-409,-1 0-1,-1 1 0,-1 1 1,-1-1-1,-1 1 1,-1 1-1,5 22 0,-10-33-263,0-6-96,-1-1-1,0 1 1,0 1-1,0-1 1,-1 0-1,0 0 1,0 0-1,0 0 1,-1 8-1,1-12-85,0-1-1,0 0 0,0 0 0,0 0 1,0 0-1,0 0 0,0 0 1,-1 0-1,1 1 0,0-1 0,0 0 1,0 0-1,0 0 0,0 0 1,0 0-1,0 0 0,0 0 0,0 1 1,0-1-1,0 0 0,0 0 0,0 0 1,0 0-1,-1 0 0,1 0 1,0 0-1,0 0 0,0 0 0,0 0 1,0 0-1,0 0 0,0 0 1,-1 1-1,1-1 0,0 0 0,0 0 1,0 0-1,0 0 0,0 0 0,0 0 1,-1 0-1,1 0 0,0 0 1,0-1-1,0 1 0,0 0 0,0 0 1,0 0-1,0 0 0,-1 0 1,1 0-1,0 0 0,0 0 0,0 0 1,0 0-1,0 0 0,0 0 0,0-1 1,-6-9 155,-1-11-41,2-22-156,2 0-1,2 0 0,2 0 0,10-70 0,-9 97-558,2 0 1,0-1-1,0 1 0,2 1 1,10-23-1,17-15-5642,-28 48 4434,1-1 1,-1 0-1,1 1 0,0 0 1,11-7-1,-4 6-1603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8.0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0 624,'8'34'13117,"20"20"-5417,-7-14-4355,-7-7-1464,16 56 0,-27-77-1878,0 0 0,-1 0 0,-1 0 1,0 0-1,0 0 0,-1 1 0,-1-1 0,-3 19 1,4-30-115,0 0 1,0-1-1,0 1 1,-1 0-1,1-1 1,0 1 0,-1 0-1,1-1 1,-1 1-1,1-1 1,-1 1-1,1-1 1,-1 1 0,1-1-1,-1 1 1,1-1-1,-1 0 1,0 1-1,1-1 1,-1 0 0,0 1-1,1-1 1,-1 0-1,0 0 1,1 0-1,-1 0 1,0 1 0,1-1-1,-1 0 1,0 0-1,0 0 1,1 0-1,-1-1 1,0 1 0,1 0-1,-1 0 1,0 0-1,1-1 1,-2 1-1,0-1-241,1 1 0,0-1 1,0 1-1,-1-1 0,1 0 0,0 1 0,0-1 0,0 0 0,-1 0 0,1 0 0,0 0 0,0 0 0,0 0 0,1 0 0,-1 0 0,0 0 0,0 0 0,1 0 0,-1-1 0,0-1 0,-2-14-3029,1 1-1,1-1 0,0-23 1,3 20 1387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8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1 268 284,'12'-42'2753,"-10"33"-1773,0 0 1,1-1-1,0 1 1,1 0-1,0 0 1,0 1-1,8-13 1,-11 21-860,-1-1 0,0 1 1,0 0-1,0 0 0,0 0 0,0-1 0,1 1 0,-1 0 1,0 0-1,0 0 0,0 0 0,1-1 0,-1 1 0,0 0 1,0 0-1,0 0 0,1 0 0,-1 0 0,0 0 1,0 0-1,1 0 0,-1 0 0,0 0 0,0 0 0,1 0 1,-1 0-1,0 0 0,0 0 0,1 0 0,-1 0 0,0 0 1,0 0-1,1 0 0,-1 0 0,0 0 0,0 0 1,1 0-1,-1 0 0,0 1 0,0-1 0,0 0 0,1 0 1,-1 0-1,0 0 0,0 1 0,8 14 2941,-2 20-376,-4 0-1321,7 64 703,-8-89-1995,1 0 1,1 0-1,-1 0 1,2-1-1,-1 1 1,1-1-1,6 10 1,-10-18-76,1 0-1,-1-1 1,1 1 0,-1 0 0,0-1 0,1 1 0,0-1 0,-1 1 0,1-1 0,-1 1-1,1-1 1,0 1 0,-1-1 0,1 0 0,0 1 0,-1-1 0,1 0 0,0 0-1,0 1 1,-1-1 0,1 0 0,0 0 0,0 0 0,-1 0 0,1 0 0,0 0-1,0 0 1,-1 0 0,2-1 0,22-14-208,14-32-519,-36 45 670,24-41-1207,-1-2 0,26-64 0,-43 93 1168,-8 15 120,0 1 1,0 0-1,0 0 1,0 0-1,0 0 0,0-1 1,0 1-1,0 0 1,0 0-1,0 0 0,1 0 1,-1 0-1,0-1 1,0 1-1,0 0 0,0 0 1,0 0-1,1 0 1,-1 0-1,0 0 1,0 0-1,0 0 0,0 0 1,0 0-1,1-1 1,-1 1-1,0 0 0,0 0 1,0 0-1,1 0 1,-1 0-1,0 0 0,0 0 1,0 0-1,0 0 1,1 0-1,-1 1 0,0-1 1,0 0-1,0 0 1,0 0-1,1 0 0,-1 0 1,0 0-1,0 0 1,0 0-1,0 0 1,0 1-1,0-1 0,1 0 1,-1 0-1,0 0 1,0 0-1,0 0 0,0 0 1,0 1-1,0-1 1,10 17 887,3 20 188,-7-16-741,-5-14-321,0 0-1,1 0 0,0 0 1,0 0-1,1-1 1,0 1-1,0-1 1,0 1-1,1-1 0,0 0 1,0 0-1,7 6 1,-10-11-89,-1-1 1,1 0 0,0 0 0,0 0 0,0 0 0,-1 0-1,1 0 1,0 0 0,0 0 0,0 0 0,-1 0-1,1 0 1,0 0 0,0 0 0,0-1 0,-1 1-1,1 0 1,0-1 0,0 1 0,-1 0 0,1-1-1,0 1 1,-1-1 0,1 1 0,-1-1 0,1 1 0,-1-1-1,1 0 1,-1 1 0,1-1 0,-1 0 0,1 1-1,-1-1 1,0 0 0,1 0 0,-1 0 0,17-35-3079,-14 29 2097,9-19-1831,2-4 54,-1-2-1,-1 1 1,-1-1-1,6-37 1,-12 36 1101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8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78 840,'0'-6'1164,"0"1"-1,1-1 1,0 1 0,0 0 0,1-1-1,-1 1 1,1 0 0,0 0-1,0 0 1,6-8 0,-8 12-874,1 0 1,-1 0 0,1 0-1,0 1 1,-1-1-1,1 0 1,0 1 0,0-1-1,-1 0 1,1 1-1,0-1 1,0 1-1,0-1 1,0 1 0,0 0-1,-1-1 1,1 1-1,0 0 1,0 0 0,0-1-1,0 1 1,0 0-1,0 0 1,1 0 0,0 1-98,0 0 1,0 0 0,0 0-1,-1 0 1,1 0 0,0 0-1,-1 1 1,1-1 0,-1 0 0,1 1-1,-1-1 1,0 1 0,0 0-1,0-1 1,0 1 0,0 0 0,1 2-1,12 28 1109,-1 1-1,-1 1 1,-2-1 0,11 68-1,-5-21-201,68 356-500,-34-160-433,-47-236-4448,-3-40 4168,-1 0 1,1 1-1,0-1 0,0 1 1,0-1-1,0 1 1,-1-1-1,1 0 0,0 1 1,0-1-1,-1 0 0,1 1 1,0-1-1,-1 0 1,1 1-1,0-1 0,-1 0 1,1 0-1,0 1 0,-1-1 1,1 0-1,0 0 1,-1 0-1,1 1 0,-1-1 1,1 0-1,-1 0 0,1 0 1,-22-8-2051,11 0-317,1-1 1,0 0-1,0 0 1,1-1 0,0 0-1,-9-15 1,15 22 1797,-12-17-2493</inkml:trace>
  <inkml:trace contextRef="#ctx0" brushRef="#br0" timeOffset="1">109 862 1788,'-1'-1'603,"1"-1"0,-1 0 0,1 1-1,0-1 1,-1 0 0,1 1 0,0-1 0,0 0 0,0 0-1,1 1 1,-1-1 0,0 0 0,1 1 0,0-4-1,17-21 3342,39-21-4127,-28 25-452,-7 1-4435,33-43 1,-40 46 2292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9.0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0 812,'0'5'15672,"-2"9"-7209,0 7-4921,-4 47-5445,5-47 4188,0 85-1506,4-1 1,5 0-1,5 0 0,39 157 0,-17-145-2497,-31-106 1456,1-1 0,0 1-1,0-1 1,1 0 0,0 0 0,1-1-1,0 0 1,12 12 0,-18-20-44,0 0 1,0-1-1,0 1 1,0 0-1,0-1 1,0 1-1,0 0 1,0-1 0,0 0-1,0 1 1,0-1-1,1 0 1,-1 1-1,0-1 1,0 0-1,1 0 1,-1 0-1,0 0 1,0 0 0,0 0-1,1-1 1,-1 1-1,0 0 1,0-1-1,0 1 1,0 0-1,1-1 1,-1 0 0,0 1-1,0-1 1,0 0-1,0 1 1,0-1-1,0 0 1,-1 0-1,1 0 1,1-1-1,29-43-11432,-27 39 10583,7-14-2557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59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0 176 1392,'23'-40'9300,"11"4"-3787,42-27 1312,-68 57-5954,-3 3-774,0-1 0,-1 1 0,1 0 0,1 0-1,-1 1 1,0-1 0,1 1 0,-1 1 0,1-1 0,0 1 0,-1-1 0,1 2 0,0-1 0,0 1 0,0 0-1,8 0 1,-6 2 155,-1 0-1,0 0 1,0 0 0,0 1-1,0 0 1,0 1-1,0-1 1,-1 1-1,1 0 1,-1 1-1,7 6 1,4 6 348,-1 1 0,0 1 0,-1 1 0,-1 0 0,-1 0 0,19 42 0,-2 13-600,-2 2 0,-4 0 0,-4 2 0,-2 0 0,-5 1 0,-2 0 0,-1 104 0,-10-139 0,-2 1 0,-2 0 0,-2-1 0,-12 47 0,11-66 0,-1 0 0,-1 0 0,-1 0 0,-1-2 0,-1 1 0,-1-1 0,-1-1 0,-20 24 0,33-46-77,0-1 0,-1 1 0,1 0 0,0-1 0,0 1 0,-1-1 0,1 0 0,-1 1 0,1-1 0,0 0 0,-1 0 0,1 0 0,-1 0 0,1 0 0,0 0 0,-1 0 0,1-1 0,0 1 0,-1 0 0,1-1 0,0 1 0,-1-1 0,1 1 0,0-1 0,0 0 0,-1 0 0,1 1 0,-2-3 0,-37-26-3835,39 28 3702,-94-90-21386,69 65 17368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51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1447 6161 1028,'-5'0'525,"0"1"0,0 0 1,0 0-1,0 0 0,0 1 0,-7 3 0,-15 4 10141,21-11-9692,-1 1 1,1 0-1,0 0 0,-1 0 1,-12 1-1,-15-2 796,22 1-1212,-1 1-1,0 0 1,1 1-1,-1 0 1,1 1-1,-18 5 1,-13 1-162,-75 10 1254,0-5 0,-224-6 0,336-7-1623,-8-1 55,0 0 1,0-1 0,-23-6-1,34 7-73,0 0-1,0-1 0,0 1 1,0 0-1,0-1 0,0 0 0,0 0 1,1 1-1,-1-2 0,1 1 1,-1 0-1,1 0 0,0-1 1,0 0-1,0 1 0,0-1 1,0 0-1,0 0 0,1 0 1,-3-6-1,-8-31-8,-3-1 0,-1 2 0,-24-42 0,-46-51 0,83 128 0,1 0 0,0 0 0,0 0 0,0 0 0,1-1 0,0 1 0,-1 0 0,1-1 0,1 1 0,-1 0 0,1-1 0,0 1 0,0-1 0,0 1 0,0-1 0,1 1 0,2-8 0,-2 5 0,0 0 0,0 0 0,-1 0 0,0-1 0,-1-11 0,-2 10 0,2 8 0,1 0 0,0-1 0,0 1 0,-1 0 0,1 0 0,0 0 0,0-1 0,0 1 0,0 0 0,0 0 0,0 0 0,0-1 0,1 1 0,-1 0 0,0 0 0,1 0 0,-1 0 0,1 0 0,-1-1 0,2 0 0,-1-2 0,-1 1 0,1-1 0,-1 0 0,0 1 0,0-1 0,-1 1 0,1-1 0,-1 0 0,-1-5 0,0-1 0,-8-73 0,4 0 0,3 0 0,4-1 0,12-84 0,-4 97 0,-6 37 0,2 0 0,1 1 0,16-49 0,-17 61 0,-1 0 0,0-1 0,-1 0 0,-2 1 0,0-1 0,-1 0 0,-1 0 0,-1 1 0,-1-1 0,-1 1 0,-1 0 0,-12-31 0,-12-30 0,29 81 0,-1-1 0,0 1 0,1-1 0,-1 1 0,0-1 0,0 1 0,0 0 0,0 0 0,-1-1 0,1 1 0,0 0 0,0 0 0,-1 0 0,1 0 0,0 0 0,-1 1 0,1-1 0,-1 0 0,1 1 0,-1-1 0,1 1 0,-1-1 0,0 1 0,1 0 0,-1 0 0,1 0 0,-1 0 0,0 0 0,1 0 0,-4 0 0,-26-4 0,28 2 0,1 1 0,0-1 0,-1 0 0,1 0 0,0 0 0,0 0 0,0 0 0,1 0 0,-1 0 0,0 0 0,1-1 0,-1 1 0,1-1 0,0 1 0,0-1 0,0 0 0,0 1 0,1-1 0,-1 0 0,0 0 0,1 0 0,0 1 0,0-6 0,-3-10 0,-16-31 0,11 30 0,1-1 0,-6-28 0,10 32 0,-8-19 0,9 30 0,1 0 0,-1-1 0,1 1 0,0-1 0,0 1 0,1-1 0,0-10 0,-4-23 0,-23-123 0,16 85 0,4 47 0,0-90 0,3 82 0,2-1 0,4-61 0,-1 95 0,-1 0 0,1 0 0,0 0 0,1 0 0,-1 0 0,1 0 0,0 1 0,0-1 0,1 1 0,-1-1 0,1 1 0,0 0 0,0 0 0,1 0 0,-1 1 0,1-1 0,7-5 0,2 1 0,0 0 0,1 1 0,0 0 0,22-6 0,-21 8 0,1-1 0,-1-1 0,0-1 0,15-9 0,-12 5 0,1 1 0,0 0 0,1 2 0,0 0 0,1 1 0,27-6 0,134-21 0,-93 21 0,747-161 0,-373 38 0,28-9 0,-338 107 0,-2-8 0,192-86 0,88-41 0,-284 125 0,-75 28 0,-1-4 0,106-53 0,-114 39 0,74-60 0,35-22 0,-96 75 0,125-98 0,-176 123 0,-2 0 0,-1-2 0,-1-1 0,0 0 0,-2-1 0,-1-1 0,-1-1 0,20-44 0,6-47 0,-31 80 0,1 1 0,36-68 0,-18 59 0,67-77 0,12-15 0,-90 107 0,0-1 0,-2-1 0,-2 0 0,-1-2 0,18-58 0,-27 73 0,2 0 0,13-26 0,-5 13 0,-5 10 0,1 0 0,22-28 0,-15 22 0,-12 18 0,0 1 0,1-1 0,13-13 0,-17 20 0,1 1 0,-1 0 0,1 1 0,-1-1 0,1 1 0,0 0 0,0 0 0,0 0 0,0 1 0,0 0 0,1 0 0,-1 0 0,0 0 0,10 1 0,8 1 0,0 1 0,28 7 0,-2-2 0,578 11 0,-279-18 0,283 32 0,-305-8 0,-255-20 0,-68-9 0,-10-5 0,-6-5 0,-42-30 0,40 34 0,0 0 0,1-2 0,0 0 0,1 0 0,0-1 0,-13-20 0,5 2-7,-2 1-1,-1 1 1,-1 1 0,-32-28-1,51 52 12,-12-10-26,16 19-4,10 12-4,27 40 38,3-2 0,54 60 0,-91-113-8,29 32 23,1-2-1,40 30 1,-10-9-4,-66-47-19,1-1 0,-1 0 0,0 0 0,-1-1 0,1 0 0,-12 6 0,-24 15 0,22-9 0,0 0 0,1 2 0,0 0 0,-24 32 0,36-42 0,0 0 0,1 1 0,0-1 0,1 1 0,0 0 0,0 0 0,1 0 0,0 1 0,0-1 0,0 1 0,2 0 0,-1 0 0,1 0 0,0 0 0,1 16 0,7-11-1396,-4-5-1295,-17-6 173,-79-13-18476,68 4 16722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1020,'3'1'1072,"0"-1"0,0 1 0,0-1 1,0 1-1,0 0 0,0 0 0,-1 0 0,1 0 0,3 3 0,42 31 4771,-22-15-3474,-9-9-1963,-1 1-1,-1 0 1,0 2-1,-1-1 1,0 2-1,-1 0 1,14 21-1,-22-30-329,-1 1 1,-1-1-1,0 1 0,0 0 0,0 0 0,0 0 1,-1 0-1,-1 0 0,1 1 0,-1-1 0,0 1 1,-1-1-1,1 1 0,-2-1 0,1 1 0,-1-1 0,0 0 1,0 1-1,-1-1 0,0 0 0,-1 0 0,-4 11 1,-4 2 47,0 1 0,-1-2 0,-17 20 0,-23 15-2839,0-17-3298,-7-9-4781,32-18 6998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43.1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38 1400,'-3'-10'16966,"-7"10"-10318,1 0-6030,-1-1 1085,9-4 1590,1-1-1263,0 6-1974,0 0-56,0 0 1,0 0 0,1 0 0,-1 0-1,0 1 1,0-1 0,0 0-1,0 0 1,1 0 0,-1 0-1,0 0 1,0 0 0,0 0 0,0 0-1,1 0 1,-1 0 0,0 0-1,0 0 1,0 0 0,0 0 0,0-1-1,1 1 1,-1 0 0,0 0-1,0 0 1,0 0 0,0 0 0,0 0-1,1 0 1,-1 0 0,0 0-1,0-1 1,0 1 0,0 0-1,0 0 1,0 0 0,0 0 0,0 0-1,1-1 1,-1 1 0,0 0-1,0 0 1,0 0 0,0 0 0,0-1-1,0 1 1,0 0 0,0 0-1,0 0 1,0 0 0,0-1 0,0 1-1,0 0 1,0 0 0,0 0-1,0-1 1,3-9 12,-14 65-13,3-9 0,-2 15 0,-5 113 0,15-131 0,-3 0 0,0 0 0,-3-1 0,-2 1 0,-16 50 0,19-73 0,0 2 0,1-1 0,1 0 0,0 44 0,3-65 0,0 0 0,-1 1 0,1-1 0,0 1 0,0-1 0,0 1 0,0-1 0,0 1 0,0-1 0,0 1 0,0-1 0,0 1 0,0-1 0,0 1 0,0-1 0,0 1 0,1-1 0,-1 1 0,0-1 0,0 1 0,1-1 0,-1 1 0,0-1 0,0 1 0,1-1 0,-1 0 0,0 1 0,1-1 0,-1 0 0,1 1 0,-1-1 0,0 0 0,1 0 0,-1 1 0,1-1 0,-1 0 0,1 0 0,0 1 0,17-14 0,11-28 0,-15 3-2256,-12 31 785,0 0 1,0 0-1,-1-1 0,0 1 0,0-11 1,-1 14 601,0 0 0,-1 0 0,1 0 0,-1 0 0,0 0 0,0 0 0,-1 0 0,1 0 0,-1 0 0,-3-6 0,-24-22-2693,14 20-436,2 0 206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44.0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58 956,'1'-3'744,"-1"0"1,0 1-1,0-1 0,0 1 0,-1-1 1,1 0-1,-1 1 0,1-1 0,-1 1 1,0-1-1,0 1 0,0-1 0,0 1 1,-1 0-1,1-1 0,-1 1 0,1 0 1,-1 0-1,0 0 0,1 0 0,-4-2 1,4 3-512,0 1 1,0 0 0,0-1 0,0 1-1,0 0 1,0 0 0,0-1 0,0 1-1,0 0 1,0 0 0,0 0-1,0 0 1,0 1 0,0-1 0,0 0-1,0 0 1,0 0 0,0 1-1,1-1 1,-1 1 0,-1 0 0,-1 0-213,1 1 1,0 0 0,0-1 0,0 1 0,0 0 0,0 1 0,0-1-1,0 0 1,1 0 0,-3 5 0,-5 9 293,1 1 0,1 0-1,-10 35 1,15-46-272,0-1-1,1 1 0,0 0 1,1 0-1,-1 0 0,1 0 1,0 0-1,0 0 0,1 0 1,0 0-1,0 0 0,1 0 1,-1-1-1,1 1 0,0 0 1,4 6-1,-5-11-38,1 1 1,0 0-1,0-1 0,-1 1 1,1-1-1,0 0 0,0 0 1,0 1-1,1-1 0,-1-1 1,0 1-1,0 0 0,0 0 1,1-1-1,-1 1 0,0-1 1,1 0-1,-1 0 0,0 0 1,1 0-1,-1 0 0,0 0 1,1-1-1,-1 1 0,0-1 1,0 1-1,1-1 0,-1 0 1,0 0-1,0 0 0,3-2 1,6-3-3,-1 1-1,1-1 1,-1 0 0,17-16 0,-15 12 2,0-1 0,-1 0 1,-1-1-1,0 0 0,0-1 0,-1 0 0,-1-1 1,0 1-1,-1-2 0,-1 1 0,0-1 0,6-22 1,-13 31 729,-7 21-439,-7 26-147,-115 432-29,115-416-97,-10 63 0,-6 26 342,28-137-282,0-1-1,0 1 1,-1-1-1,0 0 1,0 0-1,-1 0 1,0-1-1,0 1 1,-1-1-1,0 0 1,0-1-1,-1 0 1,0 0-1,-9 7 0,12-11-44,0 0-1,1 0 0,-1 0 0,0 0 0,0-1 1,0 1-1,0-1 0,-1 0 0,1-1 0,0 1 0,0-1 1,-1 0-1,1 0 0,0 0 0,0 0 0,-1-1 0,1 1 1,0-1-1,0 0 0,0-1 0,0 1 0,0-1 0,0 0 1,0 0-1,0 0 0,1 0 0,-1 0 0,1-1 0,-1 0 1,1 0-1,-4-5 0,4 4-12,0 1 0,1-1 0,-1 0 1,1-1-1,0 1 0,0 0 0,1 0 0,-1-1 1,1 1-1,0-1 0,0 1 0,1-1 0,-1 0 0,1 1 1,0-1-1,0 1 0,1-1 0,-1 0 0,1 1 0,0-1 1,2-5-1,2-7 2,1 0-1,0 1 1,1-1 0,10-16 0,9-8-48,2 2 0,57-64 0,-35 45-957,-40 48 156,11-16-5192,-15 13-774,-7-1-3598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44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1 130 196,'18'27'15034,"4"-7"-8750,-19-18-6229,1 0 0,0 0-1,0 0 1,0-1 0,0 1 0,0-1 0,0 0 0,0 0 0,1-1 0,-1 1 0,0-1 0,1 0 0,-1 0 0,0 0 0,0 0 0,1-1 0,-1 0 0,0 0 0,5-2 0,0 0-63,0-1 0,0 0 0,-1 0 1,0-1-1,1 0 0,-2 0 0,1-1 0,-1 0 0,0-1 1,11-11-1,-15 15 8,0-1 1,-1 1-1,1 0 0,-1-1 1,0 1-1,0-1 0,0 0 1,0 0-1,-1 1 0,1-1 1,-1 0-1,0-1 1,0 1-1,-1 0 0,1 0 1,-1 0-1,0 0 0,0-1 1,0 1-1,-1 0 1,1 0-1,-1 0 0,0 0 1,0 0-1,-1 0 0,-2-6 1,3 9 18,1 0 1,-1 1 0,0-1-1,1 1 1,-1-1 0,0 1-1,0-1 1,0 1 0,0-1-1,1 1 1,-1 0 0,0-1 0,0 1-1,0 0 1,0 0 0,0 0-1,0 0 1,0 0 0,0 0-1,0 0 1,0 0 0,0 0-1,0 0 1,1 1 0,-1-1-1,0 0 1,0 0 0,0 1-1,0-1 1,0 1 0,1-1-1,-1 1 1,0-1 0,0 1-1,1 0 1,-1-1 0,-1 2-1,-37 30 86,30-23-102,-7 4 2,1 1-1,1 0 0,0 1 1,1 1-1,-21 32 0,30-42 33,0 0-1,1 0 0,0 0 0,0 1 1,0-1-1,1 1 0,0-1 0,0 1 1,1 0-1,0 0 0,0 0 0,0 0 1,1 0-1,0 0 0,0 0 0,1 0 1,0 0-1,1 0 0,-1-1 0,5 11 1,-6-14-95,1-1 0,0 0 1,0 0-1,0 0 1,0 0-1,1-1 1,-1 1-1,1 0 1,-1 0-1,1-1 1,-1 1-1,1-1 1,0 1-1,0-1 1,0 0-1,0 0 1,0 0-1,0 0 0,0 0 1,0 0-1,0-1 1,0 1-1,0 0 1,1-1-1,-1 0 1,0 0-1,0 1 1,1-1-1,-1-1 1,0 1-1,0 0 1,1 0-1,-1-1 0,0 0 1,0 1-1,0-1 1,0 0-1,0 0 1,0 0-1,0 0 1,0 0-1,0 0 1,3-3-1,1-1-1158,1 0 0,-1 0 0,0-1 0,-1 1 0,1-1 0,-1-1 0,0 1 0,-1 0 0,1-1 0,-1 0 0,4-11 0,-1-7-3542,-3 13 2516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44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17 576,'19'-17'19143,"-30"28"-17195,2-1-1247,-3 2-237,0 1-1,1 1 1,-19 29 0,29-41-459,-1 0 1,1 1-1,-1 0 0,1-1 1,0 1-1,0 0 0,0-1 1,0 1-1,1 0 1,-1 0-1,1 0 0,0 0 1,0 0-1,0-1 0,0 1 1,0 0-1,0 0 0,1 0 1,-1 0-1,1 0 0,0-1 1,0 1-1,0 0 0,0-1 1,1 1-1,-1 0 0,1-1 1,-1 0-1,1 1 1,0-1-1,2 3 0,3-1 1,0 0 0,1 0-1,-1-1 1,1 1 0,-1-2-1,1 1 1,0-1 0,0 0 0,9 0-1,-7 0-11,0 0 1,0 1-1,1 0 0,-2 1 0,20 9 0,-27-12 6,1 1 0,-1 0 0,0-1-1,0 1 1,0 0 0,0 1 0,0-1 0,-1 0-1,1 0 1,-1 1 0,1-1 0,-1 1 0,0-1-1,0 1 1,0 0 0,0-1 0,-1 1 0,1 0-1,-1 0 1,1 0 0,-1-1 0,0 1 0,0 0 0,0 0-1,-1 0 1,0 4 0,-1 3 32,-1-1-1,0 1 1,-1-1 0,0 0 0,0 0 0,-1 0-1,0-1 1,0 1 0,-11 11 0,1-2 243,-1-1 0,-1-1 0,-18 15 0,31-28-107,-20 11-924,23-15 351,0 1 1,0-1 0,0 0-1,1 0 1,-1 1 0,0-1-1,0 0 1,1 0 0,-1 0-1,0 0 1,1 0 0,-1 0-1,1 0 1,0 0 0,-1 0-1,1 0 1,0 0 0,-1-1-1,1 1 1,0 0 0,0-2 0,-4-28-9872,4 21 6802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47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0 248 872,'0'-1'623,"0"-1"0,0 1-1,0 0 1,0 0 0,1 0 0,-1 0 0,0 0-1,0 0 1,1 0 0,-1 0 0,1-1-1,-1 1 1,1 0 0,0 1 0,-1-1 0,1 0-1,0 0 1,-1 0 0,2-1 0,21-6 3966,41 12-5812,-28 0 2747,323 4 301,19 4-945,-104-2-470,745-36-326,-623 8-66,1145-77 300,-698 21 2467,-265 37-4,-465 31-2018,-132 11-5234,-25-2-5817,16-5 3083,15 2 3691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47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1200 10 1332,'-8'-9'12619,"7"9"-12345,1 0-151,-1 1-1,0-1 1,1 1-1,-1-1 1,1 1-1,-1-1 1,1 1-1,-1-1 1,1 1 0,-1-1-1,1 1 1,0 0-1,-1-1 1,1 1-1,0 0 1,-1-1-1,1 1 1,0 0-1,0-1 1,0 1-1,0 0 1,-1 0-1,1-1 1,0 1-1,1 1 1,-2 10 314,0-1 1,-1 1-1,0-1 1,-1 1-1,0-1 0,-1 0 1,0 0-1,-1-1 0,0 1 1,-9 12-1,-11 15 59,-40 47-1,18-26 114,-492 642 1906,432-565-1830,-136 151 1214,230-273-1833,0 0 0,0 1 0,-14 24 0,28-44-956,0 1 1,0 0-1,0-1 1,0 1 0,-1-1-1,1 1 1,-1-1-1,-1 1 1,1-1 0,0 1-1,-1-1 1,0 1-1,0 0 1,-1-1-1,1 1 1,-1 0 0,0 0-1,0 0 1,0 0-1,0 0 1,-1 0 0,0 1-1,1-1 1,-7-4-1,-10-8-2927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4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30 1608,'-8'-7'6698,"8"6"-6116,-1 0 0,0 0-1,1 0 1,-1-1 0,1 1 0,-1 0 0,1 0 0,0 0-1,-1 0 1,1-1 0,0 1 0,0 0 0,0 0 0,0-1-1,0-2 3148,-22 36-475,8-9-2897,1 2 0,1 0 1,1 0-1,2 1 1,0 0-1,-7 40 1,-6 15 233,-17 50 194,-53 152 275,10-98-687,-37 104 11,108-241-297,10-46-84,1 0 0,-1 0 0,1 0-1,0 0 1,-1 0 0,1-1 0,0 1 0,0 0-1,0 0 1,1 0 0,-1 0 0,0 0 0,1-1-1,-1 1 1,1 0 0,-1 0 0,1 0 0,0-1-1,0 1 1,0 0 0,0-1 0,0 1 0,2 1-1,-2-3-59,1 0 0,-1 0 0,1 0 0,-1 0 0,0-1 0,1 1 0,-1 0 0,1-1 0,-1 1 0,1-1-1,-1 1 1,0-1 0,1 1 0,-1-1 0,0 0 0,0 0 0,1 0 0,-1 0 0,0 0 0,0 0 0,0 0 0,0 0-1,0 0 1,-1-1 0,1 1 0,0 0 0,0 0 0,-1-1 0,1-1 0,21-41-3434,-9 2-1507,1 0-6077,-15 52 6165,-1 4 5697,2-13-577,33-3 2426,144-23 2001,-72 14-2347,389-39 3710,-204 24-5472,2149-168 1610,-1400 145-1521,-890 38-634,59-2 1127,-160 12 463,-37 1-1196,-46 3-3351,9-3-2760,-1-1 0,-37-5 1,42 3 3157,-15-1-1082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0 1912,'2'2'13015,"-2"7"-6494,-1 5-4551,-6 28-4181,4-29 3993,-127 333 1314,119-320-2974,0-3-80,1 1 1,1 0-1,1 1 1,1 0-1,1 0 1,-4 45-1,18-94-5827,-7-27-8854,-2 39 11239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1.0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1 180 164,'31'-41'6477,"-29"36"-6149,1 1 1,0 0 0,0-1-1,0 1 1,0 0 0,0 0-1,1 1 1,0-1-1,0 1 1,0 0 0,0 0-1,8-5 1,156-71 5636,-166 78-5850,0 0 1,0 1-1,0-1 1,0 0-1,1 0 1,-1 1-1,0 0 1,0-1-1,1 1 1,-1 0-1,0 0 1,1 0-1,-1 0 1,0 1-1,0-1 1,1 1-1,-1-1 1,0 1-1,0 0 1,0 0-1,1 0 1,2 2-1,-2-1-4,1 1 0,-1 1 0,0-1-1,0 0 1,0 1 0,0 0 0,-1-1-1,1 1 1,-1 0 0,3 8 0,0 2 36,0 0 0,-1 0 0,-1 1 1,0-1-1,-1 1 0,0 18 0,-3-12 98,-1 0-1,0-1 1,-2 0-1,0 1 1,-2-1 0,0-1-1,-1 1 1,-1-1-1,-19 34 1,20-42-195,0 1-1,0-1 1,-1-1 0,-1 0 0,0 0 0,0 0 0,-1-1 0,0-1-1,0 0 1,-1 0 0,0-1 0,0 0 0,-1-1 0,0 0 0,0-1-1,-19 6 1,22-9-829,0 0-1,0-1 1,0 0 0,0 0-1,-9-1 1,-3-4-4831,1-5-3659,14 5 5988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1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0 144 2472,'3'-1'1040,"-1"0"-1,1 0 1,-1 0 0,1 0-1,-1 1 1,1-1 0,0 1-1,-1 0 1,6 0-1,16 9 5358,-20-6-6024,-1 1 0,0-1-1,0 1 1,0 0-1,-1 0 1,1 0-1,-1 0 1,0 0 0,0 0-1,0 0 1,1 6-1,1 6-258,0 0-1,-2-1 0,1 1 0,-2 0 0,0 1 1,-2 18-1,0-29-31,1 0 0,-2 0 0,1-1 0,-1 1 0,1 0 0,-2-1 0,1 1 0,-1-1 0,1 0 0,-1 0 0,-1 0 0,1 0 1,-1 0-1,0-1 0,0 1 0,-7 5 0,10-10-59,1-1 0,-1 1 0,1-1 0,-1 1 0,1 0 0,-1-1 0,1 1 0,-1-1 0,1 1 0,0-1 0,-1 1-1,1-1 1,0 1 0,0-1 0,-1 0 0,1 1 0,0-1 0,0 1 0,0-1 0,0 0 0,-1 1 0,1-1 0,0 0 0,0 1 0,0-1 0,1 1 0,-1-1 0,0 0 0,0 1 0,0-1 0,0 1 0,1-2 0,0-23 181,6-4-164,1-1 0,22-49-1,3-10-50,-26 62-77,15-43 19,-21 65-71,1 0-1,0 1 0,1-1 1,-1 1-1,1 0 1,0 0-1,0 0 1,0 0-1,0 0 1,1 0-1,3-3 1,8 4-3009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9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917 166 2276,'28'-61'14955,"-21"50"-13261,0-1 0,1 2 0,0-1 0,1 1 0,14-12 0,-10 6-218,-2 4 1072,-11 12-2509,1 0 1,-1 0 0,1 0-1,-1 0 1,1 0 0,-1 0-1,0 0 1,1 0 0,-1 0-1,1 0 1,-1 0-1,1 0 1,-1 1 0,0-1-1,1 0 1,-1 0 0,0 1-1,1-1 1,-1 0 0,0 0-1,1 1 1,-1-1 0,0 0-1,1 1 1,-1-1 0,0 0-1,0 1 1,1-1 0,-1 1-1,0-1 1,0 0 0,0 1-1,0 0 1,65 118-40,53 138 0,-110-236 0,0 1 0,-2 0 0,0 0 0,-1 0 0,-2 1 0,2 37 0,-5-51 0,0-1 0,-1 1 0,0 0 0,0-1 0,-1 0 0,0 1 0,-1-1 0,0 0 0,0 0 0,-1 0 0,0 0 0,0-1 0,-1 0 0,0 1 0,0-2 0,-1 1 0,1-1 0,-2 1 0,1-2 0,-11 9 0,-6 0-109,0 0 0,-1-2 0,-1 0-1,0-2 1,0-1 0,-1 0 0,0-2 0,-1-2 0,0 0 0,1-1 0,-1-2-1,-30-1 1,20-2-57,0-1 0,0-2 0,1-2 0,-1-1-1,2-2 1,-1-2 0,1-1 0,-45-22 0,70 30 84,1-1-1,0-1 1,1 1 0,0-1 0,0 0-1,-14-15 1,20 20 62,1-1-1,-1 0 0,1 0 0,0 0 1,-1 0-1,1 0 0,0 0 1,0 0-1,0 0 0,1 0 1,-1-1-1,0 1 0,1 0 0,0-1 1,-1 1-1,1 0 0,0-1 1,0 1-1,0 0 0,1-1 0,-1 1 1,1 0-1,-1 0 0,1-1 1,0 1-1,-1 0 0,1 0 1,0 0-1,1 0 0,-1 0 0,0 0 1,0 0-1,1 0 0,-1 0 1,4-2-1,-4 3 18,0-1 0,0 1 0,0-1 1,0 1-1,1 0 0,-1 0 0,1 0 0,-1 0 1,1 0-1,-1 0 0,1 0 0,-1 0 0,1 0 0,0 1 1,-1-1-1,1 1 0,0-1 0,0 1 0,0 0 1,1-1-1,-2 2 8,1-1 0,-1 1 1,0-1-1,0 1 0,0-1 1,0 1-1,0 0 1,0 0-1,-1 0 0,1-1 1,0 1-1,0 0 0,0 0 1,-1 0-1,1 0 0,0 0 1,-1 0-1,1 0 0,-1 1 1,0-1-1,1 0 1,-1 1-1,2 7 50,0 0 0,-1 0 1,0-1-1,0 1 0,-1 0 0,-1 15 1,-4 18 171,-21 120 621,21-141-751,-1 0 0,-1-1 0,-1 0 0,0 0 1,-19 31-1,16-35-134,0 0 1,-1-1-1,0-1 0,-1 1 1,-1-2-1,0 0 1,-1-1-1,-23 16 0,28-23-756,1 0-1,-1 0 1,0-1 0,0 0-1,-1-1 1,1 0-1,-12 2 1,-27-4-6716,-1-13-3952,37 8 7843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1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1 292,'16'8'15598,"-15"-6"-14889,7 23 6112,-8 38-5209,-1-44 122,0 35-155,0-24-1291,1 0 0,5 40 0,1-51-1700,3-33-10539,-8 12 10888,-1-1 0,0 0 0,0 1 0,0-1 1,0 1-1,0-1 0,-1-2 0,-1-7-1964,-1 0 199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2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23 508,'16'-22'25691,"-13"28"-27784,-31 12-21641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2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21 200,'18'15'8014,"7"8"161,-23-20-7760,0 0 0,0 0 0,0 0 0,0 1 0,-1-1 0,1 0 1,-1 1-1,0-1 0,0 1 0,0-1 0,0 1 0,-1 0 0,1 4 0,0 39 942,-1 0 0,-13 84 0,16-142-1322,0 0 0,1 0 0,0 1 0,1-1 0,10-16 0,6-15-90,0-19-149,-18 48 128,0 0 1,1 1-1,1-1 1,0 1-1,1 0 1,0 0-1,1 1 1,0 0-1,1 0 0,10-11 1,-17 21 72,0 0 1,-1 0-1,1 1 0,0-1 1,0 0-1,-1 1 0,1-1 1,0 1-1,0-1 0,0 1 1,0-1-1,0 1 0,0-1 1,0 1-1,0 0 1,0 0-1,0 0 0,0-1 1,0 1-1,0 0 0,0 0 1,0 0-1,0 0 0,0 1 1,0-1-1,0 0 0,0 0 1,1 1-1,-1 0 5,1 0-1,-1 1 1,0-1 0,1 0-1,-1 1 1,0-1-1,0 1 1,0-1 0,0 1-1,0 0 1,0-1 0,-1 1-1,1 0 1,0 1-1,1 5 35,0 0-1,0 1 0,-1-1 0,0 0 0,-1 15 1,-1-4-65,1-9-138,-1 1 0,0-1 0,-1 1 0,0-1 0,0 0 0,-1 1 1,-5 8-1,1-13-2741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2.8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0 2272,'2'7'16296,"1"11"-7848,2 7-5537,6 57-4496,-10-51 3833,-4 38-1755,-4-1 0,-3 0-1,-29 105 1,13-64-466,23-93 833,2-10-1551,0-1 0,0 1 1,0-1-1,-1 0 0,0 1 0,-4 8 1,5-14 469,1 0 0,0 1 1,0-1-1,-1 1 1,1-1-1,0 0 1,-1 0-1,1 1 1,-1-1-1,1 0 0,0 0 1,-1 1-1,1-1 1,-1 0-1,1 0 1,0 0-1,-1 0 0,1 0 1,-1 1-1,1-1 1,-1 0-1,1 0 1,-1 0-1,1 0 1,0 0-1,-1-1 0,1 1 1,-1 0-1,1 0 1,-1 0-1,0 0 1,-19-21-10203,7 3 4297,6 8 3248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3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 1640,'62'-25'15497,"0"2"-9625,60-24-7754,-122 47 1862,14-8-4784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3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36 2052,'13'-13'3542,"7"-9"12872,-36 40-14107,-9 12-1842,0 2 1,3 0-1,0 2 1,3 0-1,0 2 1,3 0 0,0 0-1,3 2 1,1 0-1,2 0 1,1 1-1,2 0 1,-2 51-1,9-71-303,1-1-1,0 1 0,2 0 1,0-1-1,1 0 1,12 35-1,-14-47-164,0 0 1,0 0-1,1 0 1,0 0-1,0-1 0,0 1 1,1-1-1,0 0 1,0 0-1,0 0 0,1 0 1,-1-1-1,1 0 1,0 0-1,1 0 0,-1-1 1,0 1-1,1-1 1,0-1-1,0 1 0,0-1 1,0 0-1,10 2 1,-13-3-161,0-1 0,-1 0 0,1 0 0,-1-1 0,1 1 0,0 0 0,-1-1 0,1 0 0,-1 1 0,1-1 0,-1 0 0,1 0 0,-1 0 0,0-1 0,0 1 0,1-1 0,-1 1 0,0-1 0,0 0 0,0 1 0,-1-1 0,1 0 1,0 0-1,-1-1 0,1 1 0,-1 0 0,0 0 0,0-1 0,0 1 0,0-1 0,0 1 0,0-1 0,-1 1 0,1-1 0,-1 1 0,0-1 0,1-4 0,-1-1-1203,1 0 1,-1 0-1,-1 0 1,1 0-1,-3-9 0,2 11-721,-1 0-1,0-1 0,0 1 0,0 0 0,-6-10 0,2 6-1302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3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1 744,'-4'6'12444,"-3"6"-5391,-3 7-3497,-6 15-3784,-4 8 1270,-70 137 715,87-173-1309,-16 23-2594,11-28-2022,5-21-2333,11-32-2767,-1 19 6463,-5 18 1709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4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68 672,'7'-27'2822,"-5"-13"14897,-31 72-14708,0 7-746,-36 37 1,-6-7-5071,69-65-348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4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17 1796,'19'-16'19177,"-24"20"-15394,0 3-3428,0-1 1,0 1-1,1 0 0,0 0 0,0 0 0,-5 15 0,-6 11 237,-51 99 1163,39-76-935,-62 100 0,72-133-740,3-4-56,0 1 0,1 1 0,-19 43 0,30-55-578,6-11-2333,4-20-3308,0-58-12684,-9 66 16153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4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31 988,'0'-1'381,"0"0"-1,0 0 1,0 0-1,0 0 1,0-1-1,0 1 1,0 0 0,1 0-1,-1 0 1,0 0-1,1 0 1,-1-1-1,1 1 1,-1 0-1,1 0 1,-1 0 0,1 0-1,0 1 1,0-1-1,-1 0 1,1 0-1,0 0 1,0 0-1,0 1 1,0-1 0,0 0-1,0 1 1,0-1-1,2 0 1,0 1 205,1-1 0,-1 1 0,0-1 0,1 1 0,-1 0 0,0 1 0,1-1 0,-1 1 0,0-1 0,6 3 0,4 1 374,0 1-1,-1 1 0,1 0 0,17 12 0,147 129 3057,-147-120-3534,8 2 421,-22-21-2188,-15-8 1160,-1 0 1,0 0 0,0 0 0,0 0 0,0 0 0,1 0 0,-1 0 0,0 0 0,0 0 0,0 0 0,0 0-1,1-1 1,-1 1-248,0 0 248,0 0 0,0-1 0,0 1 0,1 0 0,-1 0 0,0 0 0,0 0-1,0-1 1,0 1 0,0 0 0,0 0 0,0 0 0,0-1 0,0 1 0,0 0 0,0 0 0,0 0 0,0-1 0,0 1-1,0 0 1,0 0 0,0 0 0,0 0 0,0-1 0,0 1 0,0 0 0,-1 0 0,1 0 0,0-1 0,0 1-1,0 0 1,0 0 0,-1 0-248,1-1 248,0 1 0,0 0 0,0 0 0,0 0 0,-1 0 0,1 0-1,0 0 1,0 0 0,-1 0 0,-18-42-14918,15 33 11839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0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494 0 1988,'7'8'12913,"-5"4"-4748,-11 19-1489,-25 25-4540,9-32-2089,-1-1 0,-1-1 0,-1-1 0,-1-2 0,0-1 0,-34 15 0,11-4-1643,13-12-357,0-9-3278,31-7 3314,0-1 0,1 0-1,-1-1 1,0 1 0,1-2-1,-1 1 1,1-1 0,-14-5-1,1-2-2189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5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623 19 1024,'-6'-13'21412,"-22"8"-14698,-52 9-10122,56-2 5486,-70 0-1895,-80 6-93,148-6-74,1 2 0,-1 1-1,1 1 1,-37 14-1,13 9 88,45-27-699,9-8-1012,16-15-2502,37-32-12521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5.5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47 224,'17'-11'3667,"28"-16"4712,-17 19 1847,-46 36-6278,-11 24-2744,22-43-1162,2 0 1,-1 0-1,1 1 0,1-1 0,-7 21 0,11-29-57,-1-1 1,1 0-1,0 1 0,0-1 0,0 0 0,0 1 0,-1-1 0,1 1 1,0-1-1,0 1 0,0-1 0,0 1 0,0-1 0,0 0 0,0 1 1,0-1-1,0 1 0,0-1 0,0 1 0,1-1 0,-1 0 0,0 1 1,0-1-1,0 1 0,0-1 0,1 0 0,-1 1 0,0-1 0,0 1 1,1-1-1,-1 0 0,0 1 0,1-1 0,-1 0 0,0 0 0,1 1 1,-1-1-1,1 0 0,-1 0 0,0 0 0,1 1 0,-1-1 0,1 0 1,-1 0-1,1 0 0,26-9-747,24-25-566,-32 18 810,-12 9 339,0 1 0,0 0 0,1 1 0,15-8 0,-23 15 218,0 1 0,0 0-1,-1-1 1,1 1 0,-1 0-1,0-1 1,1 1-1,-1-1 1,-2 4 0,-22 52 726,11-29 46,-15 50 0,26-67-1611,0 1 1,1-1 0,1 0-1,-1 17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55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0 1972,'11'2'16495,"2"12"-10260,13 24-5388,-21-30 1068,3 3-1714,-1 1 1,-1 0-1,0 0 0,0 1 1,-1 0-1,-1 0 1,0 0-1,-1 1 0,0-1 1,-1 1-1,-1 0 1,0 0-1,-1 18 0,-3-9 110,-1 0-1,0-1 1,-2 0-1,-1 0 1,0 0-1,-2-1 1,-13 26-1,-22 29-310,-2-3 0,-4-2 0,-70 78 0,85-106 0,-58 72 0,93-115 0,-1 0 0,1 1 0,0-1 0,0 1 0,-1-1 0,1 0 0,0 1 0,-1-1 0,1 0 0,0 1 0,-1-1 0,1 0 0,-1 0 0,1 1 0,0-1 0,-1 0 0,1 0 0,-1 0 0,1 0 0,-1 1 0,1-1 0,-1 0 0,1 0 0,-1 0 0,1 0 0,-1 0 0,1 0 0,-1 0 0,1 0 0,0 0 0,-1-1 0,1 1 0,-1 0 0,1 0 0,-1 0 0,1 0 0,-1-1 0,1 1 0,0 0 0,-1 0 0,1-1 0,-1 1 0,1 0 0,0-1 0,-1 1 0,1 0 0,0-1 0,-1 0 0,-8-21 0,10 15-761,0-1-1,0 1 1,1 0 0,-1 0 0,2 0-1,-1 0 1,6-10 0,-6 11-85,1 0 1,0 0 0,-1 0-1,0 0 1,-1 0 0,0 0 0,0 0-1,0-1 1,0 1 0,-1-9-1,0 14 230,0 0-1,0 0 1,0-1-1,-1 1 1,1 0-1,0 0 1,-1-1-1,1 1 1,-1 0-1,1 0 1,-1 0-1,1 0 1,-1 0-1,0 0 1,0 0-1,1 0 1,-1 0-1,0 0 1,-2-1-1,-5-4-3275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07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174 31 744,'1'-1'197,"-1"1"0,0-1 1,1 1-1,-1-1 0,1 1 0,-1-1 0,1 1 1,-1-1-1,0 1 0,0-1 0,1 0 0,-1 1 1,0-1-1,0 0 0,0 1 0,1-1 0,-1 0 1,0 1-1,0-1 0,0 1 0,0-1 0,0 0 1,0 1-1,0-1 0,-1 0 0,1 1 0,0-1 1,0 0-1,0 1 0,-1-1 0,1 1 0,0-1 1,-1 0-1,1 1 0,0-1 0,-1 1 0,1-1 1,-1 1-1,1-1 0,-1 1 0,1 0 0,-1-1 1,1 1-1,-1 0 0,1-1 0,-14-3 10667,6 8-4104,2-4-4255,12-4-1345,-4 52 503,-7 34-1663,-4 1 0,-3-1 0,-28 98 0,-15 99 0,48-244 0,-1 22 0,-1-87-2622,5 2-4712,4 26 6545,-1 0-1,0-1 1,1 1-1,0 0 1,0-1 0,-1 1-1,1 0 1,1-1-1,-1 1 1,0-1-1,0 1 1,1 0 0,0-1-1,-1 1 1,1 0-1,0 0 1,0 0 0,0-1-1,0 1 1,1 0-1,-1 0 1,4-3-1,1-3-2496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08.3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1 412,'3'0'943,"0"0"0,0 1 0,-1-1 1,1 1-1,0 0 0,-1 0 0,1 0 0,0 0 0,-1 0 0,1 1 0,-1-1 1,3 3-1,28 28 4274,-22-18-4071,-1 1 0,16 31 1,-11-14-508,-4-7-515,1 0 0,1-2 0,0 1-1,2-2 1,1 0 0,21 23 0,-33-41-102,0 1 1,1-1-1,-1 0 1,1-1-1,0 1 1,0-1-1,0 0 1,1 0-1,-1 0 1,1-1-1,-1 0 1,1 0-1,0 0 1,0-1-1,0 0 1,0 0-1,0-1 1,0 1-1,0-1 0,0 0 1,0-1-1,0 0 1,0 0-1,0 0 1,0 0-1,0-1 1,-1 0-1,11-5 1,9-6 157,-2 0 1,1-1-1,-2-1 1,0-1-1,-1-1 1,0-1 0,-2-1-1,0-1 1,-1 0-1,-1-1 1,-1-1-1,16-30 1,-32 52-207,14-24 339,-11 16-962,-11 12-2628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09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4958 1 1548,'-44'9'8054,"4"-1"-5236,-130 10 1183,-87 11-2785,-22 2 475,-484 40-295,526-51-677,-294 30 1365,-372 29-376,122-18 464,484-35-981,-257 29-13,452-42-489,102-13-667,51-13-7459,3-19-11183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10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0 478 1524,'8'7'12839,"-2"9"-8548,2 17-3339,-8-29 62,55 275 3920,-36-184-4161,-8-50-641,-1 1 1,-3 0 0,-2 0-1,-2 1 1,-3 50-1,-9-46 14,6-40-144,0 0 0,1 0 1,0 0-1,1 1 0,1-1 0,0 0 1,1 12-1,4 0-1555,-5-18 104,1-1 0,-1 1 0,0 0 0,0 0-1,0 0 1,0-1 0,-3 9 0,-2 10 2130,5-22-676,0 1 0,0 0 0,0-1 0,0 1-1,1-1 1,-1 1 0,0 0 0,1-1 0,-1 1-1,1-1 1,0 1 0,0-1 0,-1 1 0,1-1-1,0 0 1,0 1 0,0-1 0,1 0 0,-1 0-1,0 0 1,0 0 0,1 0 0,-1 0 0,0 0-1,1 0 1,-1-1 0,1 1 0,-1 0 0,1-1-1,-1 1 1,3 0 0,58 17 653,-54-16-456,41 8 825,1-3 0,0-1 0,57-2 0,154-14 991,-121 3-1256,1171-55 1769,-83-83-2442,-651 63-133,703-92 213,-1169 160 55,96-19 146,-204 33-366,-1 0 1,0 0-1,0-1 0,0 1 0,0-1 0,0 1 0,0-1 0,0 0 0,0 0 0,0 0 0,0 0 1,0 0-1,-1 0 0,1-1 0,0 1 0,-1 0 0,1-1 0,-1 0 0,1 1 0,-1-1 0,0 0 1,2-2-1,-3 0 11,0 1 1,0-1-1,-1 1 1,1-1 0,-1 1-1,0-1 1,0 1-1,0 0 1,0-1-1,0 1 1,-1 0 0,-2-5-1,-16-31 41,6 12 25,2-1 0,-16-47 0,-8-32-99,-5 2 0,-89-165 0,100 213 20,17 32 174,0-1 0,2 0 0,0 0 0,2-1 0,-7-36 0,15 58-122,0 1 1,0-1-1,0 1 0,-1-1 1,0 1-1,0 0 1,0 0-1,0 0 1,-1 0-1,1 0 0,-1 1 1,0-1-1,0 1 1,-6-5-1,6 7-138,-1 1 1,0 0-1,1 0 1,-1 0-1,0 1 1,1-1-1,-1 1 0,0 0 1,1 0-1,-1 0 1,1 0-1,-4 2 1,3-1-103,-153 47-6125,-84 8-10351,182-45 13205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11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559 0 1684,'-5'1'1438,"1"-1"0,-1 1-1,0 0 1,1 0 0,-1 1 0,1-1-1,-8 5 1,-57 35 4224,48-27-3530,-4 1-1720,0-2 0,0 0 1,-1-2-1,-1 0 0,0-2 0,0-1 0,-33 5 1,59-13-426,-1 0-1,1 1 1,0-1 0,-1 0 0,1 0 0,0 1 0,-1-1 0,1 0 0,0 0 0,-1-1 0,1 1 0,-1 0 0,1 0 0,0-1 0,-1 1 0,1-1 0,0 1 0,0-1 0,-1 1 0,-1-2 0,3 1-48,0 0 1,0 0-1,0 0 1,0 1-1,0-1 1,1 0-1,-1 0 1,0 0-1,0 0 1,1 1-1,-1-1 1,0 0-1,1 0 0,-1 0 1,0 1-1,1-1 1,-1 0-1,1 1 1,0-1-1,-1 0 1,1 1-1,1-2 1,45-35-3344,-45 36 3288,0-1 0,1 1 1,-1-1-1,0 1 0,1 0 1,-1 0-1,0 0 1,1 0-1,0 1 0,-1-1 1,1 0-1,-1 1 0,1 0 1,0 0-1,-1 0 0,1 0 1,0 0-1,-1 0 0,1 1 1,-1-1-1,1 1 0,-1 0 1,6 1-1,-6 1 104,1-1-1,-1 0 0,0 1 1,0-1-1,0 1 1,0 0-1,0-1 0,-1 1 1,1 0-1,-1 0 1,0 0-1,0 0 0,0 0 1,0 1-1,0-1 1,-1 0-1,1 0 0,-1 6 1,2 191 3645,-3-103-2158,0-80-1287,0 0-1,-1 0 1,-1-1-1,0 0 1,-1 1-1,-1-1 1,-1 0-1,0-1 1,-13 23-1,15-30-153,0-1-1,-1 1 1,0-1-1,0-1 0,-1 1 1,0-1-1,0 1 0,0-2 1,-1 1-1,0-1 0,0 0 1,-1 0-1,1-1 0,-1 0 1,0 0-1,0-1 0,0 0 1,0-1-1,-1 1 0,-9 0 1,-37-2-379,26-5-1811,12-8-4213,17 10 5884,-1 1-1,1 0 1,0 0 0,1 0-1,-1 0 1,0 0-1,0-1 1,0 1-1,1 0 1,-1 0-1,0 0 1,1 0-1,-1 0 1,1 0 0,-1 0-1,2-2 1,0-1-1526,1-3-745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12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1 672,'-18'10'8493,"15"-9"-7696,1 1-1,0 0 1,0 0-1,0 0 1,0 0-1,0 0 1,1 0 0,-1 1-1,0-1 1,1 0-1,0 1 1,0 0-1,0-1 1,0 1 0,0-1-1,-1 6 1830,33-16-27158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12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1 191 252,'-1'-19'16878,"2"18"-16275,22-10 6425,48 4-6817,-40 5 1447,35-10-1349,0-3-1,-1-3 1,103-44-1,-158 58-305,-9 4-116,0 0 0,0 0 1,0 0-1,0 0 1,-1 0-1,1-1 1,0 1-1,0 0 0,0-1 1,0 1-1,-1 0 1,1-1-1,0 1 1,0-1-1,-1 1 1,1-1-1,0 0 0,-1 1 1,1-1-1,-1 0 1,1 1-1,-1-1 1,1 0-1,-1 1 0,1-1 1,-1 0-1,0 0 1,1 0-1,-1 0 1,1-1-1,-3 1-406,1 0-1,0 0 1,0 0 0,-1 0 0,1 0-1,0 0 1,-1 0 0,1 1 0,-1-1-1,1 0 1,-1 1 0,1-1-1,-1 1 1,-2-1 0,-43-7-8845,26 6 6327,10 2 838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1 127 3552,'1'-1'530,"34"-22"9756,0 2-3619,7-2-2261,25-7-2120,4 1-2682,-132 46-16169,18-7 10375,15-2 2798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13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8 684,'-8'-8'13596,"6"21"-7543,7 29-3703,-4-35-1379,11 152 2003,12 91-2115,-22-232-851,-1-9-3,0 1 0,1-1 0,0 0-1,0 0 1,5 13 0,-3-94-14056,-3 48 6956,0 15 3601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14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1 113 1680,'8'-7'8577,"11"3"-5388,15 1-1046,-13 3-449,0-2-1,0-1 0,24-5 0,62-22 1085,10-2-1653,-85 25-1141,-11 2-213,0 0-1,42-2 1,-80 12-11577,-16 11 1032,22-7 7817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14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1 135 1764,'16'-5'9810,"5"1"-3427,19 0-1622,4 1-3880,-4 1-786,46-8-1,-81 9-67,51-10 29,-1-2 0,101-40 0,-155 53-278,0-1-1,-1 0 1,1 0 0,0 1 0,0-1 0,-1 0 0,1 0-1,0 0 1,-1 0 0,1 0 0,-1 0 0,1 0-1,-1 0 1,1 0 0,-1-1 0,0-1 0,0-7-5996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14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 1804,'4'-28'15181,"-4"28"-14989,1 0 0,-1 0 0,0 0 1,1 0-1,-1 0 0,0 0 1,1 0-1,-1 0 0,0 0 1,1 0-1,-1 0 0,0 0 0,1 0 1,-1 0-1,0 1 0,1-1 1,-1 0-1,0 0 0,0 0 1,1 0-1,-1 1 0,0-1 0,0 0 1,1 0-1,-1 0 0,0 1 1,0-1-1,1 0 0,-1 0 1,0 1-1,0-1 0,0 0 1,0 1-1,0-1 0,1 0 0,-1 1 1,0-1-1,0 0 0,0 1 1,23 54 3316,-18-43-3156,18 57 696,-4 0-1,14 90 1,-1-2 33,-22-102-1082,-8-40 0,1 0 0,0 0 0,0 0 0,2-1 0,10 25 0,-33-66-4834,13 23 3242,1 0 0,-1-1-1,-1 2 1,1-1 0,0 0-1,-1 1 1,0 0 0,0 1-1,0-1 1,0 1 0,0 0-1,0 0 1,0 1 0,-13-1-1,-10 0-2359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0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688 0 504,'-6'2'16227,"-5"3"-7990,-3 1-5537,-34 12-4851,28-13 3978,-180 18-1111,-166 29 925,346-48-2012,18-3 14,6-2-5,9-1 64,-11 1-274,1 0 0,-1 0 0,0 0 0,1 0 0,-1 0 0,0 0 0,0 0 0,0-1 0,0 1 0,0-1 0,0 0 0,0 0 0,-1 1 0,1-1 0,-1 0 0,1 0 0,-1-1 0,2-3 0,16-46-10366,-17 46 9717,3-14-2033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1.3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13 404,'-9'-12'15467,"-10"21"-10949,-17 22-3745,36-31-576,-26 27 609,1 1 0,-31 46 0,46-59-683,1 0-1,0 0 1,1 1-1,1 0 1,1 1-1,0-1 0,-5 28 1,10-40-97,1-1 0,-1 1 0,1 0 0,0 0-1,0 0 1,1-1 0,-1 1 0,1 0 0,-1 0 0,1-1 0,0 1 0,1 0 0,-1-1-1,1 1 1,-1-1 0,1 0 0,0 1 0,0-1 0,1 0 0,-1 0 0,1 0 0,-1-1 0,6 5-1,3 1-71,1-1 0,0 0-1,0-1 1,1 0 0,15 5-1,7 3-1321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1.9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76 648,'10'-16'4840,"8"-19"3082,-13 11 1614,-16 67-6062,9 36-2514,-3-1 0,-5 1 0,-2-1-1,-4-1 1,-29 85 0,-135 372-372,179-530-720,0-1 0,0 0 0,0 1 0,0-1 0,-1 0 0,0 1 0,1-1-1,-1 0 1,0 0 0,-1 0 0,1-1 0,0 1 0,-1 0 0,0-1 0,-3 3 0,3-4 17,1-1 1,0 0-1,-1 0 0,1 0 1,-1 0-1,1 0 0,-1 0 1,1 0-1,0-1 0,-1 1 1,1-1-1,0 0 0,-1 0 1,1 0-1,0 0 0,0 0 1,0 0-1,0-1 0,0 1 1,0-1-1,0 1 0,0-1 1,-2-2-1,-13-13-3345,0-1 0,1-1 0,1 0 0,0-1 0,2 0 0,-19-38 0,19 31 226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2896 10 1356,'9'-10'4004,"-5"17"-1064,-4-6-2597,0 1 0,0-1 0,0 1 0,0-1 0,0 1 0,0-1 0,-1 1 0,1-1 0,0 1 0,-1-1 0,1 0 0,-1 1 0,0-1 0,1 0 1,-1 1-1,0-1 0,-1 2 0,-12 7 5224,-3-5-3305,7-2-2465,-38 7 728,0-2-1,-53 1 1,10-1-1,-592 46 2903,-2-32-1017,578-19-2211,54-2-149,5-1-8,0 2 0,-85 15 0,96-11 74,-1-1 0,-1-2-1,-40-3 1,67 0-132,-19 2 13,0 2 0,-61 14-1,29-4 3,-14 5 14,56-12-6,-1-1 0,-1-2 0,1 0 0,-28 1 0,39-6 17,-1 0 0,0-1-1,0-1 1,1 0-1,-21-8 1,-38-9 425,53 19 298,21 9-365,12 13-398,-7-5 25,-1 0 1,-1 0-1,-1 1 1,0 0-1,5 29 1,10 91 2,-17-55-20,-7 126 0,-2-136 5,4 0 1,13 116-1,-3-136 4,2 0 0,2-1 0,3-1-1,2 0 1,2-1 0,33 59 0,-49-102-18,-1-1-1,1 1 1,0-1-1,1 0 1,-1 0-1,1-1 1,0 1-1,0-1 0,0 0 1,0 0-1,1-1 1,11 6-1,-5-4-7,0-1 0,-1-1 0,1 0 0,1 0 0,-1-1 0,17 0 0,14-2-51,-1-2 0,0-2-1,43-10 1,-74 13 57,532-50-105,10-2-179,-289-5-605,68-11 739,-56 48 197,-272 21-154,-1 0 0,0 0 0,1-1-1,-1 1 1,0-1 0,0 0 0,1 0-1,-1 0 1,3-2 0,-5-7-3786,-16-8-2248,11 15 4462,-1-1-1,0 1 1,0 0 0,0 0 0,0 0-1,-1 1 1,1 0 0,-10-2-1,-8-2-1981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4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 23 648,'-11'-22'19876,"1"35"-17626,-23 42-1033,19-33-808,0 0 0,-14 37 0,17-35-188,2 0 1,1 1 0,2 1 0,0-1 0,-3 36 0,8-53-168,1-1 1,0 1 0,1 0-1,0 0 1,0 0 0,0-1-1,1 1 1,0 0 0,1-1 0,0 0-1,0 0 1,0 1 0,1-2-1,0 1 1,0 0 0,1-1-1,0 0 1,0 0 0,1 0-1,-1-1 1,1 0 0,8 6 0,4-2-1124,-12-12-1408,-12-30-2310,5 30 4641,-20-67-14441,14 55 11354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4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9 1092,'-5'-3'19288,"2"1"-17289,0-1-3743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0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342 178 2520,'-7'0'12765,"-2"6"-5380,-13 18-3405,-7 17-6646,21-28 4468,6-10-1794,0 1 0,0 0 0,1-1 0,-1 1 0,1 0 1,0 0-1,0 0 0,0 0 0,0 0 0,1 0 0,0 0 1,0 1-1,0-1 0,0 0 0,1 0 0,-1 0 0,1 0 0,0 0 1,0 0-1,1 0 0,-1 0 0,1-1 0,0 1 0,0 0 0,0-1 1,0 1-1,1-1 0,5 6 0,7 6-12,1-1 0,1-1 0,0 0 0,32 17 0,23 19-20,-70-47 22,1 0 0,-1 0 0,0 1 1,0-1-1,0 0 0,0 1 0,0 0 0,-1-1 0,1 1 0,-1 0 0,0 0 0,1 0 0,-1 0 0,-1 0 0,1 0 0,0 0 0,-1 0 0,0 0 0,1 0 0,-1 0 0,-1 5 0,0-3 2,0 1 0,-1-1 1,0 0-1,0 1 0,-1-1 0,1 0 0,-1 0 1,0-1-1,0 1 0,-1 0 0,-4 4 0,-5 5 11,-1-1 0,-1-1 0,0 1 0,-1-2 0,-33 18-1,46-27-4,-35 17 31,-53 19 0,80-34 32,0-1 0,0 0 1,0 0-1,-1-1 0,1-1 1,-1 0-1,1 0 0,-1-1 1,1-1-1,-13-2 0,21 2-21,-1 0 0,0 0 0,1-1-1,-1 1 1,1-1 0,-1 0 0,1 0-1,0 0 1,0 0 0,0-1 0,0 1-1,0-1 1,0 0 0,1 0-1,-1 0 1,1 0 0,0 0 0,0-1-1,0 1 1,0 0 0,1-1 0,0 0-1,-1 1 1,1-1 0,0 0 0,1 0-1,-1 1 1,1-1 0,0 0-1,-1 0 1,2-6 0,0-13 8,1 0-1,1 1 1,1 0 0,8-24-1,-10 38-53,17-65-587,47-205-145,-50 184-2803,-5 0-3627,-11 93 6777,0 0 0,1 1 1,-1-1-1,0 0 0,0 0 0,0 0 0,0 0 0,0 0 0,0 0 0,0 0 0,0 0 0,0 0 1,-1 1-1,1-1 0,0 0 0,0 0 0,-1 0 0,1 0 0,-1 0 0,1 1 0,-1-1 1,1 0-1,-1 0 0,1 1 0,-1-1 0,0 0 0,1 1 0,-1-1 0,0 1 0,0-1 1,1 1-1,-1-1 0,0 1 0,-1-1 0,-7 2-2848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5.4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1260,'5'-4'13337,"8"1"-6665,9-1-4649,15-1-4276,-11 1 3465,26-7-1116,-32 6-782,1 1 1,38-3-1,-67 10-2508,1 1 1,-1-1-1,0 2 1,-11 8-1,15-11 1816,-8 8-1282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5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 1988,'7'0'6486,"24"0"-2009,52-10 3250,40-14-6663,-106 19-3798,-4 0-2031,1 3-5800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6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14 504,'19'-13'19779,"-22"23"-18705,-4 10-526,2 0 1,0 0-1,1 1 0,1-1 0,1 1 0,0 32 1,2-43-505,1 0 0,-1-1 0,2 1 1,-1 0-1,1 0 0,1-1 1,0 1-1,0-1 0,1 0 1,0 0-1,0 0 0,1-1 1,0 1-1,1-1 0,0 0 0,8 8 1,-13-15-120,1 0 1,0 1-1,-1-1 1,1 0-1,0 0 1,0 0-1,0 0 1,0 0 0,0 0-1,0-1 1,0 1-1,3 0 1,-3-1-242,-1 0 1,1 0-1,0 0 1,-1 0-1,1 0 1,0-1-1,-1 1 1,1-1-1,0 1 1,-1-1-1,1 1 1,-1-1-1,3-1 1,-2 1-368,0-1 1,0 0 0,-1 1 0,1-1 0,0 0 0,-1 0-1,1 0 1,-1 0 0,1 0 0,-1 0 0,0 0 0,0-1 0,0 1-1,0 0 1,-1-1 0,1 1 0,-1 0 0,1-1 0,-1 1-1,0-5 1,0-6-2699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6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1108,'5'5'15280,"7"-3"-9037,0-2-9562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6.8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0 207 1656,'43'-10'7681,"29"13"-4114,-10-1-1685,-6-4-978,-25 2-822,0-1 0,0-1 0,0-2-1,-1-1 1,0-1 0,46-16 0,-75 21-307,1 0 1,-1 1 0,1-1-1,-1 0 1,1 0 0,-1 1-1,1-1 1,-1-1-1,0 1 1,1 0 0,-1 0-1,0 0 1,0-1 0,0 1-1,0 0 1,0-1-1,0 1 1,0-1 0,0-1-1,-1 1-78,0 1-1,0 0 0,0 0 1,-1 0-1,1-1 0,0 1 1,-1 0-1,1 0 0,-1 0 1,1 0-1,-1 0 0,0 0 1,1 0-1,-1 0 0,0 0 1,0 0-1,0 0 1,0 0-1,0 1 0,0-1 1,0 0-1,0 1 0,0-1 1,0 1-1,0-1 0,0 1 1,-2-1-1,-7-3-2045</inkml:trace>
  <inkml:trace contextRef="#ctx0" brushRef="#br0" timeOffset="1">245 1 2188,'3'20'11741,"6"1"-7188,3 15-1765,-9-7-1746,-1 0 0,-3 50-1,-1-53-1049,2 0 0,0 0 0,9 48 1,-8-58-300,0-3-1380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47.1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2336,'4'30'14279,"8"17"-9128,0 3-3732,76 308 1957,-83-340-3393,-5-18-16,0 0-1,0 0 0,0 0 0,-1 0 0,1 0 0,0 0 0,0 0 1,0 0-1,0 0 0,0 0 0,0 0 0,0 0 0,0 0 0,0 0 0,-1 0 1,1 0-1,0 0 0,0 0 0,0 0 0,0 0 0,0 0 0,0 0 1,0 0-1,0 0 0,0 0 0,0 0 0,-1 0 0,1 1 0,0-1 1,0 0-1,0 0 0,0 0 0,0 0 0,0 0 0,0 0 0,0 0 1,0 0-1,0 0 0,0 1 0,0-1 0,0 0 0,0 0 0,0 0 0,0 0 1,0 0-1,0 0 0,0 0 0,0 0 0,0 1 0,0-1 0,0 0 1,0 0-1,0 0 0,0 0 0,0 0 0,0 0 0,0 0 0,0 0 1,0 0-1,1 0 0,-1 1 0,0-1 0,0 0 0,0 0 0,-10-9-2926,-9-15-4526,-7-1-554,8 11 4063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0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14 358 192,'14'-12'29993,"-16"17"-29913,0-1 1,1 1-1,-1 0 1,1 0-1,0 0 1,0 9-1,0-3-7,-1-3-47,-11 96 128,12-93-158,1 1-1,0-1 0,1 0 0,0 0 1,1 1-1,0-1 0,5 13 1,-2-30 103,3-18-49,4-27-23,-2-22-11,-7 43-19,1 1-1,1 0 1,2 0-1,19-52 1,-15 62 0,1 1 0,1 0 0,0 1 0,1 0 0,1 1 0,0 1 0,2 1 0,24-19 0,-41 33 2,1-1 1,0 1 0,-1-1 0,1 1 0,-1-1 0,1 1 0,0 0-1,-1-1 1,1 1 0,0 0 0,-1 0 0,1-1 0,0 1 0,0 0-1,-1 0 1,1 0 0,0 0 0,0 0 0,0 0 0,-1 0 0,1 0 0,0 0-1,0 0 1,-1 0 0,1 0 0,0 1 0,-1-1 0,1 0 0,0 1-1,-1-1 1,1 0 0,1 2 0,-1-1 2,1 1 0,-1 0 0,1 1 0,-1-1 0,0 0 0,0 0 0,0 0 0,0 1 0,0-1 0,1 5 0,7 72 60,-9-66-54,1 20 4,-2-25-10,1 0 1,0 0-1,0 0 1,1 0-1,0 0 0,0 0 1,1 0-1,0 0 1,0-1-1,4 9 1,-5-15-4,0 0 1,0-1-1,-1 0 1,1 1-1,0-1 1,0 1 0,0-1-1,0 0 1,0 0-1,0 1 1,-1-1 0,1 0-1,0 0 1,0 0-1,0 0 1,0 0-1,0 0 1,0-1 0,0 1-1,0 0 1,0 0-1,-1 0 1,1-1 0,0 1-1,0-1 1,0 1-1,0-1 1,-1 1-1,1-1 1,0 1 0,0-1-1,0 0 1,29-23 17,-24 19-20,10-10 4,1 0-1,-2-1 0,0-1 0,-1 0 1,0-1-1,12-23 0,-4 1 4,-3-1-1,16-46 0,-32 82-713,9 40-28810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06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1 425 132,'4'14'11947,"8"-3"-4805,25 1-2073,-25-11-4955,-1 0 1,1-1 0,-1 0 0,22-4 0,-22 2-96,1-1 0,-1-1 0,-1 0 0,1 0 1,0-1-1,-1 0 0,0-1 0,0 0 1,-1-1-1,0 0 0,0 0 0,0-1 0,-1 0 1,0 0-1,-1-1 0,0 0 0,0-1 0,-1 1 1,0-1-1,-1 0 0,0-1 0,0 1 0,-1-1 1,-1 0-1,0 0 0,0-1 0,-1 1 1,0 0-1,-1-1 0,-1 1 0,-1-21 0,0 20-9,-1-1 1,0 0-1,-1 1 0,0-1 0,-1 1 0,0 0 0,-1 0 0,-13-21 0,16 30 28,0 0 0,0 0-1,0 0 1,-1 0-1,0 0 1,1 0-1,-1 1 1,0 0 0,0-1-1,0 1 1,-1 0-1,1 0 1,0 1 0,-1-1-1,1 1 1,-1 0-1,0 0 1,1 0-1,-1 0 1,0 0 0,0 1-1,0 0 1,1 0-1,-1 0 1,0 0 0,0 0-1,0 1 1,1 0-1,-1 0 1,0 0-1,1 0 1,-1 0 0,-5 4-1,0 0-4,0-1 0,1 1 0,0 1 0,0 0 0,0 0 0,1 0 0,0 1 0,0 0 0,1 1 0,-1 0 0,2-1 0,-1 2 0,1-1 0,1 1 1,-1 0-1,1 0 0,1 0 0,0 0 0,-2 10 0,2-7-105,1 0 0,0 0 0,1 0 1,0 0-1,1 1 0,1-1 0,0 0 0,0 0 1,2 0-1,-1 0 0,1 0 0,1 0 1,0-1-1,10 20 0,-2-5-2999,-13-4-11101,0-14 9074,0 0 1416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1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20 748,'3'-12'14450,"-2"11"-14054,-1 1 1,0-1 0,1 1 0,-1-1 0,1 1-1,-1-1 1,1 1 0,-1-1 0,1 1 0,0 0-1,-1-1 1,1 1 0,-1 0 0,1 0 0,0-1 0,-1 1-1,1 0 1,0 0 0,-1 0 0,1 0 0,0 0-1,1 0 353,-13 8 4009,0 1-3515,2 16-1027,-1-2-1,-1 1 0,-17 27 0,12-24 83,7-10-247,0 2 0,1-1 0,1 1 0,0 0 0,2 0 0,0 1 0,1 0 0,1 0 0,0 31 0,3-35-21,1-1 0,0 0 0,2 0 0,-1 0 0,2 0 0,0 0 0,1-1 0,0 1 1,1-1-1,1 0 0,0-1 0,1 0 0,12 15 0,9 8-30,-16-21 0,0 1 0,15 26 0,-27-44 0,0 0 0,-1 0 0,1 0 0,-1 0 0,0 0 0,1 0 0,-1-1 0,0 1 0,0 0 0,-1 0 0,1 0 0,0 0 0,-1-3 0,-15-21-2918,11 18 1059,0 1 0,-1 0 1,1 0-1,-1 1 0,-1 0 0,-10-9 1,0 5-9793,16 9 10642,-13-9-2905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18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95 365 728,'-1'-3'1359,"1"0"-1,0 0 0,0 0 1,0 0-1,0 0 1,1 0-1,-1 1 1,1-1-1,0 0 1,-1 0-1,4-5 1,6 10 3061,9 15-4044,-14-11-307,1 0-1,0-1 1,0 0-1,0 0 1,1-1 0,-1 1-1,1-1 1,0-1-1,0 1 1,1-1 0,-1-1-1,1 1 1,-1-1-1,1-1 1,0 1-1,13 0 1,-15-2-66,-1-1 0,1 1 0,-1-1 0,0 0 0,1 0 1,-1 0-1,0-1 0,0 0 0,0 0 0,0 0 0,0 0 0,0-1 0,-1 0 0,1 0 0,-1 0 0,0-1 0,0 1 0,0-1 1,0 0-1,0 0 0,-1-1 0,0 1 0,0-1 0,0 1 0,2-7 0,-2 3-1,-1-1 1,1 1-1,-2-1 1,1 0-1,-1 1 0,0-1 1,-1 0-1,0 1 0,-1-1 1,0 0-1,-2-11 0,0 3-7,-1 1 0,-1-1 0,0 1-1,-14-29 1,14 38 0,1-1-1,-1 1 1,0 0 0,-1 1-1,0-1 1,0 1 0,0 0-1,-1 0 1,0 1 0,0 0-1,0 0 1,0 1 0,-1 0-1,0 0 1,0 1 0,0 0-1,0 0 1,-1 1 0,1 0-1,-13-1 1,14 2-2,0 1 0,0-1 0,0 2 0,0-1-1,0 1 1,0 0 0,1 1 0,-1-1 0,0 1 0,0 1-1,1-1 1,-1 1 0,1 0 0,0 1 0,0-1 0,0 1-1,1 0 1,-1 1 0,1 0 0,0-1 0,0 2 0,0-1 0,1 0-1,0 1 1,-5 9 0,3-4 52,1 0-1,0 0 1,1 0 0,-4 19-1,7-28-202,0 1-1,0 0 0,1 0 1,-1-1-1,1 1 1,0 0-1,0 0 0,0 0 1,0 0-1,0-1 0,1 1 1,-1 0-1,1 0 1,0 0-1,0-1 0,0 1 1,0 0-1,0-1 0,0 1 1,1-1-1,-1 0 1,1 1-1,0-1 0,0 0 1,2 2-1,11-2-5032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1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1139 18 1800,'1'-1'611,"-1"-1"-1,1 1 0,-1 0 1,1 0-1,0 0 1,0 0-1,0 0 1,0 0-1,0 0 0,0 0 1,0 1-1,0-1 1,0 0-1,0 0 1,0 1-1,0-1 0,1 1 1,-1-1-1,2 0 1,-2 2-364,-1-1 0,1 1 0,-1-1 0,1 1 0,-1-1 0,1 1 0,-1-1 0,0 1 0,1 0 1,-1-1-1,0 1 0,1 0 0,-1-1 0,0 1 0,0 0 0,1-1 0,-1 1 0,0 0 0,0 0 0,0-1 1,0 1-1,0 0 0,0 0 0,0 0 0,-6 57 2389,6-56-2627,-33 145 1065,32-141-1063,0 1 0,-1 0 0,1 0 0,-1 0 0,-1-1 0,1 1 0,-1-1 0,-6 10 0,7-14-12,0 1-1,0-1 1,0 0-1,0 0 0,0 0 1,-1 0-1,1 0 1,-1 0-1,0 0 1,1-1-1,-1 0 1,0 1-1,0-1 1,0 0-1,0 0 0,0-1 1,0 1-1,0-1 1,0 1-1,0-1 1,-4 0-1,1 1-1,0 0 0,1 0 0,-1 1 0,0-1 0,0 2 0,1-1 0,-1 0 0,1 1 0,0 0 0,-1 0 0,1 1 0,1 0 0,-1-1 0,1 2 0,-1-1 0,-5 8 0,-4 5 17,0 1-1,1 0 0,-12 24 0,0 9 144,19-37-52,0 0-1,-1 0 1,0-1 0,-1 0 0,-1 0 0,-17 19-1,24-34-64,0 0-1,0 0 1,1 1 0,-1-1-1,0-1 1,1 1-1,-1 0 1,1 0 0,0 0-1,0-1 1,0 1-1,-1-4 1,0 1 9,-10-15 63,8 10-95,-1 0 0,0 1 0,0 0 0,-1 0-1,0 0 1,-1 1 0,0 0 0,-1 0 0,-13-11-1,19 19-14,0 0 0,1 0 0,-1 0 0,0 0 0,0 1 0,0-1 0,0 0 0,0 1 0,1-1 0,-1 1 0,0-1 0,0 1-1,1 0 1,-1 0 0,1 0 0,-1 0 0,1 0 0,-1 0 0,-1 2 0,-29 24 50,-7 11 390,2 2 0,1 1 0,3 1 0,1 2 0,-36 68 0,60-95-402,-94 170 827,85-159-1138,-1-1 1,-1-1-1,-2-1 1,-34 33-1,52-55-55,0-1 0,0 1-1,0-1 1,0 0 0,0 0-1,-1-1 1,1 1 0,0-1 0,-1 1-1,1-1 1,-6 1 0,5-2-917,-1 0 0,0 0 0,1 0 1,-1 0-1,1-1 0,-1 0 0,1 0 1,-1 0-1,1 0 0,0-1 1,-1 0-1,1 0 0,-6-3 0,-3-3-2570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18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2352,'0'-2'775,"0"1"1,1-1-1,-1 1 0,1-1 0,-1 0 1,1 1-1,0-1 0,-1 1 0,1 0 1,0-1-1,0 1 0,0 0 0,0-1 1,0 1-1,0 0 0,1 0 0,-1 0 1,0 0-1,2-1 0,-1 2-448,-1-1-1,0 1 1,0 0-1,0 0 1,0 0-1,0 0 1,1 1-1,-1-1 1,0 0-1,0 0 1,0 1-1,0-1 1,0 0 0,0 1-1,0-1 1,0 1-1,0 0 1,0-1-1,0 1 1,2 1-1,5 7 187,0-1-1,0 1 0,-1 1 1,9 12-1,-9-11 239,9 15-223,-1 1-1,-1 0 1,-1 1-1,-1 0 0,-2 1 1,12 52-1,-12-29-350,-2 1 0,-2 0 0,-2 55 0,-11-76-1630,0-26-1952,-2-21-1677,4-17-3195,7 14 490,2-4 3680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19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134 256 2600,'-8'-3'1545,"-14"-4"2727,0-1 0,0-1-1,-32-18 1,53 26-4179,1 1 1,-1-1-1,1 0 1,-1 0-1,1 0 0,-1 0 1,1 0-1,0 0 0,-1 0 1,1 0-1,0 0 1,0 0-1,0 0 0,0 0 1,0 0-1,0 0 1,0 0-1,0 0 0,0 0 1,0 0-1,0 0 1,1 0-1,-1 0 0,0 0 1,1 0-1,-1 0 1,1 0-1,-1 0 0,1 0 1,0 0-1,-1 0 1,1 1-1,0-1 0,1-1 1,29-35 5,-26 31 40,8-7-134,1 1 0,0 0 0,1 1 0,0 1 0,0 0 0,1 1 0,0 0 1,30-10-1,-35 15-9,0 0 1,0 1 0,0 1 0,0-1 0,0 2-1,1 0 1,-1 0 0,0 1 0,1 0 0,-1 1 0,0 0-1,1 1 1,-1 1 0,0-1 0,13 7 0,-21-8 1,0 0 1,0 0 0,0 1 0,-1 0 0,1-1 0,-1 1 0,1 0-1,-1 0 1,0 0 0,0 1 0,0-1 0,0 1 0,0-1 0,0 1-1,-1-1 1,1 1 0,-1 0 0,0 0 0,0 0 0,2 5 0,-3-2 7,1-1 0,-1 1 0,0 0 0,0 0 1,-1-1-1,1 1 0,-2 0 0,1-1 0,0 1 1,-4 8-1,-4 5 33,0-1-1,-1 0 1,-1 0 0,-1-1 0,-17 20 0,-55 52 104,54-60-43,2 1 1,-34 46 0,56-67-50,0 0 1,1 0 0,0 0 0,0 1 0,1 0 0,-4 16-1,7-24-26,1 1 0,-1-1-1,1 1 1,0 0 0,-1-1-1,1 1 1,0 0 0,1-1-1,-1 1 1,0-1 0,1 1-1,0 0 1,-1-1 0,1 1-1,0-1 1,0 0 0,0 1-1,1-1 1,-1 0 0,1 1-1,-1-1 1,1 0 0,0 0-1,0 0 1,-1-1 0,1 1-1,1 0 1,-1-1 0,0 1-1,4 1 1,4 1 48,0 0 0,0 0 0,1-1 0,-1-1 0,1 0 0,-1 0 0,1-1 0,0 0 0,0-1 0,19-2 0,12-3 35,58-15 1,-62 11-83,-22 5-23,25-4-8,0-2 0,70-28 0,-99 30-1390,-19 3 1878,-14 3-1774,6 2-3173,6 0-2385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0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12 131 2040,'3'-2'1069,"0"-1"-1,-1 1 0,1-1 1,0 0-1,-1 1 1,1-1-1,-1 0 0,0-1 1,0 1-1,0 0 0,0 0 1,-1-1-1,0 1 1,1-1-1,0-5 0,-2 7-572,0 0-1,0 0 1,0 0 0,-1 0-1,1 0 1,-1 0-1,1 0 1,-1 0-1,0 0 1,0 1-1,-1-4 1,-24-25 319,25 30-797,0 0-1,1-1 1,-1 1 0,0-1 0,0 0 0,0 1-1,1-1 1,-1 0 0,0 1 0,1-1 0,-1 0 0,0 0-1,1 0 1,-1 1 0,1-1 0,0 0 0,-1 0 0,1 0-1,0 0 1,-1 0 0,1-1 0,20 0 26,-5 2-34,57-1 21,74 1-235,-128 2 73,-1 0 1,1 1-1,0 1 1,-1 0-1,33 13 1,-49-16 119,0-1 0,0 1-1,0-1 1,1 1 0,-1-1 0,0 1 0,0 0 0,0 0 0,0-1 0,0 1 0,0 0 0,-1 0 0,1 0 0,0 0 0,0 0 0,-1 0 0,1 0-1,0 0 1,-1 0 0,1 1 0,-1-1 0,0 0 0,1 0 0,-1 2 0,0 0 5,0-1 1,0 0-1,-1 0 1,1 0-1,-1 0 0,0 0 1,1 0-1,-1 0 1,0 0-1,0 0 0,-1 0 1,1-1-1,-2 4 1,-8 7 38,0-1 0,-1 0 0,-18 13 0,12-10 18,14-10-32,-3 2 0,0 0 1,1 0-1,0 0 1,1 1-1,-7 10 0,11-16-18,0 0 0,1 0 0,-1 0-1,1 0 1,-1 1 0,1-1 0,-1 0 0,1 0-1,0 0 1,0 1 0,0-1 0,-1 0 0,1 1-1,1-1 1,-1 0 0,0 0 0,0 1 0,0-1-1,1 0 1,-1 0 0,0 1 0,1-1-1,-1 0 1,1 0 0,0 0 0,-1 0 0,1 0-1,0 0 1,0 0 0,-1 0 0,1 0 0,0 0-1,0 0 1,0 0 0,0-1 0,0 1 0,0 0-1,1-1 1,-1 1 0,0-1 0,0 1 0,0-1-1,1 1 1,-1-1 0,2 0 0,13 5-14,1-2 0,0 0 0,0-1 0,0-1 0,0 0 0,0-1 0,0-1 0,0-1 1,24-5-1,-23 4-38,1 0 1,0 1 0,-1 1 0,1 1 0,0 1-1,0 0 1,24 6 0,-42-7 48,1 0-1,0 1 1,-1-1-1,1 1 1,0 0-1,-1 0 1,1-1 0,0 1-1,-1 0 1,1 0-1,-1 0 1,0 1-1,1-1 1,-1 0 0,0 0-1,0 1 1,0-1-1,0 1 1,0-1-1,0 1 1,0-1 0,0 1-1,0 2 1,0 0 15,-1-1 0,0 0-1,0 1 1,0-1 0,0 0 0,0 1 0,-1-1 0,0 0 0,1 0 0,-1 1-1,-3 5 1,-4 7 172,0 0 0,-1-1-1,-20 25 1,25-34-94,-236 270 4129,-1 2-1603,223-252-2563,0 2 59,14-25-894,9-13-1020,-3 5 820,0 0-1,-1 0 1,1 0 0,-1 0 0,0-1 0,0 1 0,-1 0 0,0-1-1,0 1 1,0 0 0,0-1 0,-1 1 0,0 0 0,0 0-1,0-1 1,-1 1 0,0 0 0,0 0 0,0 1 0,0-1-1,-1 0 1,0 1 0,0-1 0,-5-5 0,-9-6-3041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1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1 252 3164,'8'-23'15179,"14"1"-9275,36-13-6494,-32 20 2223,51-39-536,-53 35-941,1 1-1,1 1 1,49-23 0,-72 38-142,1 1 0,-1 0-1,1-1 1,0 2 0,0-1 0,-1 0 0,1 1 0,0-1 0,0 1-1,0 0 1,0 1 0,-1-1 0,1 1 0,0-1 0,0 1 0,-1 0 0,1 1-1,7 2 1,-6 0-1,0-1 0,0 1-1,0 0 1,0 0 0,0 1-1,-1-1 1,0 1 0,0 0-1,0 0 1,4 10 0,2 4 7,-2 0 0,0 1 1,-1 0-1,-1 0 1,6 40-1,-10-46-2,-1 0-1,-1-1 0,0 1 1,0 0-1,-2-1 0,0 1 1,0 0-1,-1-1 0,-1 0 1,0 0-1,-1 0 0,0 0 1,-1-1-1,-1 0 1,-11 18-1,-11 7 95,0-1 1,-3-2-1,-45 39 1,-35 39 19,98-89-43,14-22-82,0-1-1,0 1 1,0-1 0,-1 0 0,1 1 0,0-1 0,0 1 0,0-1 0,0 1 0,0-1 0,1 1 0,-1-1-1,0 1 1,0-1 0,0 1 0,0-1 0,0 0 0,1 1 0,-1-1 0,0 1 0,0-1 0,1 0 0,-1 1-1,0-1 1,0 0 0,1 1 0,-1-1 0,1 1 0,1-1 14,0 1 0,1 0-1,-1-1 1,0 0 0,1 1 0,-1-1 0,1 0 0,-1 0-1,0 0 1,1 0 0,-1-1 0,0 1 0,1-1 0,-1 0-1,3 0 1,44-12 337,1 2-1,0 2 0,60-2 0,151 6 1170,-174 6-865,-85-2-654,1 1 0,-1 0 0,0 0 0,0 0 0,1 0 0,-1 1 1,0-1-1,0 1 0,0-1 0,0 1 0,1 0 0,2 1 0,-5-1-7,0 0 0,0 0 0,0 0 0,-1 0 0,1 0 0,0 0 0,-1 0-1,1-1 1,-1 1 0,1 0 0,-1 0 0,1 0 0,-1 0 0,1-1 0,-1 1 0,0 0 0,1-1 0,-1 1 0,0-1 0,0 1 0,0 0-1,1-1 1,-1 0 0,0 1 0,0-1 0,0 1 0,0-1 0,-2 0 0,-13 10-1,-1-2 0,0 0 0,0-1 0,-1-1 0,0-1 0,0 0 0,0-1 0,-1-1 0,-31 1 0,42-5-1978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4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22 497 1516,'-3'-27'9407,"1"8"-2068,2 19-7232,0-1-1,0 1 0,0 0 1,0 0-1,0 0 0,0 0 1,0-1-1,0 1 1,0 0-1,0 0 0,-1 0 1,1 0-1,0-1 0,0 1 1,0 0-1,0 0 0,0 0 1,0 0-1,0 0 1,0-1-1,-1 1 107,1 0-107,0 0 0,0 0 1,0 0-1,0 0 0,0 0 1,-1-1-1,1 1 0,0 0 1,0 0-1,0 0 1,0 0-1,0 0 0,-1 0 1,1 0-1,0 0 0,0 0 1,0 0-1,0 0 0,-1 0 1,1 0-1,0 0 1,0 0-1,0 0 0,0 0 1,-1 0-1,1 0 0,0 0 1,0 1-1,0-1 0,0 0 1,-1 0-1,1 0 0,0 0 1,0 0 106,0 0-107,0 1 0,-1-1-35,0 1 0,0-1 0,1 1 0,-1 0-1,0-1 1,1 1 0,-1 0 0,1-1 0,-1 1-1,1 0 1,-1 0 0,1-1 0,0 1 0,-1 0-1,1 0 1,0 0 0,0 0 0,-1 0 0,1-1-1,0 1 1,0 0 0,0 0 0,0 0 0,0 0 0,0 0-1,0 0 1,1 1 0,0 0-22,0-1 0,0 1 0,0-1 1,0 1-1,0-1 0,0 0 0,1 1 0,-1-1 1,1 0-1,-1 0 0,1 0 0,2 1 0,2 2-5,1-2-1,-1 1 1,0-1-1,1 0 1,0 0 0,7 1-1,-1-3-12,0 0-1,0-1 0,0 0 1,-1 0-1,1-2 1,0 0-1,-1 0 1,0-1-1,0 0 0,0-1 1,0-1-1,-1 0 1,0 0-1,15-12 1,-19 13-25,0-1 0,0 0 0,-1-1 0,0 1 0,0-1 0,-1 0 0,0-1-1,0 1 1,-1-1 0,0 0 0,0 0 0,-1 0 0,0-1 0,0 1 0,-1-1 0,0 1 0,-1-1 0,1 0 0,-2 0 0,1 0 0,-2-13 0,-1 7-15,-1-1 0,0 1 0,-1 0 0,0 0 1,-1 0-1,-1 1 0,0-1 0,-1 2 0,-1-1 0,0 1 0,-1 0 0,-18-21 0,23 29 7,-1 0-1,-1 0 1,1 1-1,0-1 1,-1 1-1,0 1 1,0-1 0,0 1-1,0 0 1,-1 0-1,1 1 1,-1 0 0,0 0-1,1 0 1,-1 1-1,0 0 1,0 0-1,0 1 1,0 0 0,0 0-1,0 1 1,0 0-1,0 0 1,1 0-1,-1 1 1,0 0 0,1 1-1,-1-1 1,1 1-1,-9 5 1,11-5 8,1-1 0,-1 1 0,1-1 0,0 1 0,-1 0 0,2 0 0,-1 1 0,0-1 0,1 1 0,-1-1 0,1 1 0,0 0 0,0-1 0,0 1 0,1 0 0,-1 1 0,1-1 0,0 0 0,0 0 0,1 0 0,-1 1 0,1-1 0,0 0 0,0 1 0,1-1 0,-1 0-1,2 8 1,-1-8-208,1 0-1,-1 1 0,1-1 0,-1 0 0,1 0 0,0 0 1,1 0-1,-1 0 0,1-1 0,0 1 0,5 5 0,-6-7-354,1 1 0,0-1-1,0 0 1,0 0 0,0 0 0,1-1-1,-1 1 1,0-1 0,1 0 0,-1 0-1,1 0 1,-1 0 0,1 0-1,0-1 1,5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5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58 728,'6'-23'14740,"0"-4"-3307,0 20-7741,-4 10-3626,0 0 0,0 0 0,-1 1 0,1-1 0,-1 0 0,1 1 0,-1-1 1,0 1-1,1 5 0,-1-5-9,37 107 205,69 138 0,-58-142-1405,-49-107 1018,-1 1-1,1-1 1,0 0 0,0 0-1,0 0 1,0 1 0,0-1-1,0 0 1,0 0-1,0 0 1,0 1 0,0-1-1,0 0 1,0 0-1,0 0 1,0 0 0,1 1-1,-1-1 1,0 0 0,0 0-1,0 0 1,0 1-1,0-1 1,0 0 0,0 0-1,0 0 1,1 1-377,-1-1 377,0 0 0,0 0-1,1 0 1,-1 0 0,0 0-1,0 0 1,0 0-1,1 0 1,-1 0 0,0 1-1,0-1 1,0 0 0,1 0-1,-1 0 1,0 0-1,0 0 1,0 0 0,1 0-1,-1-1 1,0 1 0,0 0-1,0 0 1,0 0-1,1 0 1,-1 0 0,0 0-1,0 0 1,0 0 0,0 0-1,1-1 1,3-18-16927,-2 4 13097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5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38 159 368,'-5'-8'3968,"-15"-22"6754,8-2-3488,12 30-6989,0 0 0,-1 1 0,1-1 0,0 0 0,0 0 0,1 0 0,-1 1 0,0-1 0,1 0 0,-1 0 0,1 0 0,-1 1 0,1-1 0,1-3 0,0 3-241,0 0-1,0-1 1,0 1-1,0 0 1,1 0-1,-1 0 1,1 0-1,-1 1 1,1-1 0,-1 0-1,6-1 1,14-4 4,1 0 0,-1 1 0,1 1 0,1 2 0,-1 0 0,0 1 0,1 2 0,-1 0 0,1 1 0,-1 2 0,1 0 0,-1 2 0,0 0 0,24 10 0,-44-14-9,0 0 0,0 0-1,-1 0 1,1 0 0,0 0 0,-1 1 0,1 0 0,-1-1 0,1 1 0,-1 0 0,0 0 0,0 0 0,0 0 0,0 1-1,0-1 1,0 0 0,0 1 0,-1 0 0,0-1 0,1 1 0,-1 0 0,0 0 0,0-1 0,0 1 0,-1 0 0,1 0 0,-1 0-1,0 0 1,0 4 0,-1 0 4,0-1 0,-1 0 0,0 0-1,0 1 1,0-2 0,-1 1 0,0 0-1,0 0 1,0-1 0,-1 0-1,0 0 1,0 0 0,-5 5 0,-121 107 82,100-94-73,2 1 0,0 2 1,2 1-1,0 1 0,-29 42 0,52-65-4,0 1 1,0-1-1,1 1 1,-1-1 0,1 1-1,0 0 1,1 0-1,-1 0 1,1 0-1,1 0 1,-1 0 0,1 9-1,0-12 14,1 0 1,-1-1-1,1 1 0,0 0 0,-1 0 0,1-1 1,1 1-1,-1-1 0,0 1 0,1-1 1,-1 1-1,1-1 0,0 0 0,-1 0 1,1 0-1,0 0 0,1 0 0,-1 0 0,0 0 1,0-1-1,1 1 0,-1-1 0,1 1 1,-1-1-1,1 0 0,0 0 0,0-1 1,3 2-1,12 2 68,0-2 0,1 0 0,0 0 0,-1-2-1,1 0 1,22-4 0,118-25 76,-77 12-133,-31 10-45,-30 5-59,-1-1 1,0-1 0,1-1 0,25-10 0,-65 12-4805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6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37 129 124,'-1'-20'10248,"-3"2"-4116,-2-3-2367,-6-9-2384,-2-2-597,15 31-786,-1 1 1,1-1-1,-1 1 0,1-1 0,-1 1 1,1-1-1,-1 1 0,1-1 0,0 1 1,-1 0-1,1-1 0,0 1 0,-1 0 1,1-1-1,0 1 0,0 0 0,-1 0 1,1 0-1,0 0 0,0 0 0,-1 0 1,1 0-1,0 0 0,0 0 0,-1 0 1,1 0-1,0 0 0,0 0 0,-1 1 1,2-1-1,30 4-65,-31-4 64,226 17-786,-15-2-332,-206-15 1104,0 1 0,0 0 1,0 0-1,0 1 0,-1 0 0,1 0 1,0 0-1,-1 1 0,1 0 1,-1 0-1,7 5 0,-10-6 31,0 0-1,-1 0 1,1 0-1,-1 0 1,0 0-1,0 0 1,0 0-1,0 0 0,0 1 1,0-1-1,0 0 1,-1 1-1,1-1 1,-1 1-1,0-1 1,0 0-1,0 1 1,0-1-1,0 1 1,0-1-1,0 1 1,-1-1-1,0 0 1,1 1-1,-1-1 1,0 0-1,0 0 1,0 1-1,0-1 1,-3 3-1,-3 7 257,-1-1 0,0 0 0,-1-1 0,0 1-1,-1-1 1,0-1 0,-13 9 0,10-7 26,0 0 0,1 1 1,-22 26-1,34-37-295,-1 0 1,0 0-1,0 0 1,0 1-1,1-1 1,-1 0-1,1 1 1,-1-1-1,1 0 1,-1 0-1,1 1 1,0-1-1,0 1 1,0-1-1,-1 0 0,1 1 1,1-1-1,-1 1 1,0-1-1,0 0 1,0 1-1,1-1 1,-1 0-1,1 1 1,-1-1-1,1 0 1,-1 1-1,1-1 1,0 0-1,0 0 1,0 0-1,-1 0 1,1 0-1,0 0 1,0 0-1,0 0 0,1 0 1,-1 0-1,0-1 1,0 1-1,0 0 1,1-1-1,-1 1 1,0-1-1,1 1 1,-1-1-1,0 0 1,2 1-1,11 3-40,0 0 0,0-1 0,24 3 0,-26-5-6,7 1-19,-5 0 8,0 0 0,0 0 0,0 1-1,0 1 1,14 6 0,-25-9 52,0 0 0,-1 1 0,0-1 0,1 0 1,-1 1-1,0 0 0,0-1 0,0 1 0,0 0 1,0 0-1,0 0 0,0 1 0,-1-1 0,1 0 0,-1 1 1,0-1-1,1 0 0,-1 1 0,0 0 0,-1-1 1,1 1-1,0 0 0,-1-1 0,1 1 0,-1 0 0,0-1 1,0 1-1,0 0 0,0 0 0,-1-1 0,1 1 1,-2 5-1,-2 6 120,-1 1 1,-1-1 0,0 0-1,-1-1 1,-1 1 0,0-1-1,-14 17 1,-78 83 1634,68-80-1086,-43 45 938,-74 85 889,141-151-2371,3-5-82,0 0 0,-1 0 1,0 0-1,0 0 1,-12 10-1,17-17-75,7-26-3757,-5 20 2583,-1 0 0,-1 0-1,1 0 1,-1 0 0,0 0-1,-1 0 1,1 0 0,-1 0-1,0 1 1,-1-1 0,0 1-1,1-1 1,-1 1 0,-1 0-1,1 0 1,-1 0 0,-5-4-1,-10-11-2936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7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 85 504,'4'-11'11570,"4"1"-4588,21-8-2078,30-3-5260,-26 14 359,-1 0 0,2 2 0,-1 2 1,0 1-1,1 2 0,-1 1 0,0 1 1,1 2-1,-2 1 0,1 2 1,40 14-1,-70-21 0,-1 1 0,0 0 0,0-1 0,1 1-1,-1 0 1,0 0 0,0 1 0,0-1 0,0 0 0,0 1 0,0-1 0,0 1 0,-1 0 0,1-1 0,0 1 0,-1 0 0,1 0 0,-1 0-1,0 0 1,0 0 0,0 1 0,0-1 0,0 0 0,0 0 0,-1 1 0,1-1 0,-1 0 0,1 1 0,-1 3 0,-1-1 16,0-1 0,0 1 0,-1 0 0,1 0 0,-1-1 0,0 1 0,-1-1 0,1 0 0,-1 1 0,0-1 0,0 0 0,0-1 0,-6 7 0,-16 12 131,0-2 1,-1 0-1,-2-2 0,1 0 1,-44 18-1,-21 14 205,108-55-341,1 0 1,-1 1 0,0 1 0,1 0 0,32 0-1,-44 2-13,-1 1 0,1 0 1,-1 0-1,1 0 0,-1 1 0,1 0 0,-1 0 0,0 0 0,1 0 0,-1 0 0,0 1 0,0 0 0,0 0 1,0 0-1,0 1 0,0-1 0,-1 1 0,7 6 0,-7-5 2,0 0-1,0 0 1,0 0 0,-1 1-1,0-1 1,0 1-1,0 0 1,0 0 0,-1 0-1,1 0 1,-2 0 0,1 0-1,0 0 1,-1 0-1,0 0 1,-1 9 0,-1 18 231,-2 0 0,-1-1 1,-2 1-1,-1-1 0,-1 0 1,-26 55-1,24-64 106,-1 0 0,-1-1 0,-1 0 1,-1-1-1,-1-1 0,-1-1 0,0 0 0,-1-1 0,-29 21 0,-21 6 444,-113 55 0,12-8-34,159-85-750,-40 29 0,50-35 0,0 1 0,-1-1 0,0 1 0,1-1 0,0 1 0,-1-1 0,1 1 0,-1 0 0,1-1 0,0 1 0,-1 0 0,1-1 0,0 1 0,-1 0 0,1-1 0,0 1 0,0 0 0,0 0 0,0-1 0,0 1 0,0 0 0,0 0 0,0-1 0,0 1 0,0 0 0,0 0 0,0-1 0,1 1 0,-1 0 0,1 1 0,1-2 0,0 0 0,5-18-475,8 5-3586,0 0 0,1 1 0,1 0 0,0 2 1,22-11-1,-13 7-146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8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117 338 1900,'14'-33'21934,"-11"40"-19071,4 9-3465,0 5 820,0-1-1,2-1 1,1 1 0,22 33-1,-27-47-198,0 0 0,0-1 1,0 1-1,1-1 0,0 0 0,0-1 0,0 0 0,1 0 0,-1 0 0,1 0 0,0-1 0,0-1 0,0 1 0,0-1 0,1 0 0,-1 0 0,13 0 0,-11-1-16,0 0 0,0-1 0,0 0 1,0-1-1,0 0 0,0 0 0,0-1 0,0 0 0,0-1 1,-1 1-1,1-2 0,-1 1 0,0-1 0,0-1 1,0 1-1,0-1 0,-1-1 0,0 0 0,9-8 0,-10 7-13,0-1 0,0 0 0,-1 0-1,0-1 1,0 1 0,-1-1 0,0 0-1,0-1 1,-1 1 0,0 0-1,-1-1 1,0 0 0,-1 1 0,0-1-1,0 0 1,-1 0 0,-2-18 0,-1 11-59,0 0 1,0 1 0,-1-1 0,-2 1 0,1 0-1,-2 1 1,0-1 0,-1 1 0,0 1 0,-1 0-1,-1 0 1,-20-23 0,24 31 69,0 0-1,0 1 0,0-1 1,-1 1-1,0 1 1,0-1-1,0 1 1,-1 0-1,1 1 1,-1 0-1,0 0 1,0 0-1,0 1 1,0 0-1,-1 1 1,1 0-1,0 0 0,-1 1 1,1 0-1,0 1 1,-1-1-1,1 2 1,0-1-1,0 1 1,0 0-1,0 1 1,-13 6-1,5-1 12,1 0-1,0 2 1,1 0-1,0 1 1,1 0-1,0 1 1,1 0-1,-12 16 1,8-9-12,2 0 0,0 1 1,2 1-1,0 1 0,-11 27 0,22-46-64,-1 0 0,1 0 0,0 0 0,0 0 0,0 1 0,0-1 0,1 0 0,-1 1 0,1-1 0,0 0 0,0 1-1,0-1 1,1 1 0,-1-1 0,1 0 0,0 0 0,-1 1 0,2-1 0,-1 0 0,0 0 0,0 0 0,1 0 0,0 0-1,0 0 1,0 0 0,3 3 0,-1-3-546,0 0 0,0 0-1,0-1 1,1 0 0,-1 1 0,1-1-1,-1-1 1,1 1 0,0-1-1,0 0 1,0 0 0,0 0 0,0-1-1,0 1 1,0-1 0,0 0 0,6-2-1,37-4-6935,-24 1 3803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1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1 499 2240,'3'-3'1499,"0"0"-1,1 1 1,-1 0 0,1-1-1,0 1 1,0 1-1,0-1 1,0 0 0,7-1-1,38-3 3844,-40 6-5219,0 0-1,0-1 0,0-1 1,-1 1-1,1-1 1,-1-1-1,10-3 0,4-5-80,0-1 0,-1-1 0,-1 0 0,0-2 0,0 0 0,-2-2 0,33-36 0,-43 44-44,-1-1-1,0 0 1,0-1-1,-1 1 1,0-1-1,-1-1 1,-1 1-1,0-1 1,0 1-1,-1-1 1,0 0-1,-1 0 1,-1-1-1,0 1 1,-1 0-1,0 0 1,-3-25-1,2 32 37,0-1 0,-1 1 0,1 0-1,-1 0 1,0 0 0,-1 0 0,1 0 0,-1 0-1,0 0 1,0 1 0,-6-7 0,8 10-24,-1-1 0,1 1 0,0 1 0,-1-1 0,1 0 0,-1 0 0,1 0 0,-1 1 0,1-1 0,-1 1 0,1-1 0,-1 1 0,0 0 0,1-1 1,-1 1-1,0 0 0,1 0 0,-1 0 0,0 0 0,1 1 0,-1-1 0,0 0 0,1 1 0,-1-1 0,1 1 0,-1 0 0,1-1 0,-1 1 0,1 0 0,-1 0 0,1 0 0,0 0 0,-1 0 0,1 0 0,0 0 0,0 0 0,0 1 0,0-1 0,0 0 1,0 1-1,-1 1 0,-48 59-831,5-7-9100,-84 83-1,92-104 6580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8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 1420,'0'-13'2681,"3"-16"17895,3 47-19459,-3 3-458,-1 0 1,-1 1-1,0-1 1,-2 0-1,-3 24 1,0 14 255,2-4-729,-3 48 772,16 170-1,-9-258-1753,1 0-1,0 0 1,6 16-1,1-27-7497,-10-4 8008,1 0 0,-1-1 0,0 1 0,1 0 0,-1 0 0,0 0 0,19-16-8831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9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68 158 2084,'-35'-20'10872,"10"-8"-4635,24 26-6154,0 0 0,0 0 0,0 0-1,0 0 1,1 0 0,-1-1 0,1 1-1,-1 0 1,1 0 0,0 0 0,0-1-1,0 1 1,0 0 0,0 0 0,0-1 0,1 1-1,-1 0 1,1 0 0,0 0 0,0 0-1,-1-1 1,1 1 0,0 0 0,1 1 0,-1-1-1,0 0 1,1 0 0,-1 0 0,1 1-1,-1-1 1,1 1 0,3-3 0,0 0-70,1 0 1,0 0 0,0 1-1,0 0 1,0 0 0,0 1 0,1 0-1,-1 0 1,1 0 0,10-1-1,73-4-8,-75 7 7,27-1-8,1 2-1,47 7 1,-71-5-3,0 1 0,0 0 0,-1 1-1,0 2 1,0-1 0,0 2 0,18 10 0,-32-15 54,0-1 0,0 1 1,1 0-1,-2 0 0,1 0 0,0 0 1,-1 1-1,1 0 0,-1 0 0,0 0 0,0 0 1,-1 0-1,1 0 0,-1 1 0,0-1 1,0 1-1,0-1 0,-1 1 0,0 0 0,0 0 1,0 0-1,0 0 0,-1 0 0,0 0 0,0 0 1,0 0-1,0 0 0,-1 0 0,0-1 1,0 1-1,0 0 0,-1 0 0,0-1 0,0 1 1,-5 8-1,-7 12 345,-1-1 1,-1-1-1,-1-1 1,-39 40-1,46-51-358,-8 8 104,-1 1-34,0 1 0,-16 24-1,31-40-90,1 0-1,0 0 0,0 0 1,0 1-1,0 0 0,1-1 0,0 1 1,0 0-1,1 0 0,-1 0 0,1 0 1,1 0-1,-1 1 0,1-1 1,1 6-1,0-8-5,0-1 1,0 1-1,1-1 1,0 0 0,-1 1-1,1-1 1,0 0-1,1 0 1,-1 0-1,0-1 1,1 1-1,0 0 1,-1-1-1,1 0 1,0 0-1,0 0 1,1 0 0,-1 0-1,0 0 1,1-1-1,-1 0 1,7 2-1,8 3 34,1-1-1,36 4 1,-50-8-41,67 5 196,129-6 0,-83-3-100,-117 3-130,0 0-1,0 0 0,-1 0 0,1 0 1,0 0-1,0 0 0,0 0 1,0 0-1,-1 0 0,1 0 0,0-1 1,0 1-1,-1 0 0,1-1 1,0 1-1,0 0 0,-1-1 1,1 1-1,0-1 0,0 0 0,-3-12-5709,-22-15-10756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29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33 103 32,'-3'-1'1083,"1"0"0,0 0 0,-1 0 0,1 0 0,0-1 0,0 1 0,0-1 0,0 1-1,0-1 1,1 0 0,-1 0 0,-2-3 0,3 4-735,1 0-1,0 0 1,-1 0-1,1 0 0,0 0 1,-1-1-1,1 1 1,0 0-1,0 0 1,0 0-1,0 0 1,0 0-1,0 0 1,0 0-1,0-1 0,0 1 1,1 0-1,-1 0 1,0 0-1,2-1 1,-1-1-196,1 0 0,1 0 0,-1 0 1,0 1-1,1-1 0,-1 1 0,1 0 0,0 0 1,0 0-1,0 0 0,0 0 0,0 0 1,0 1-1,1 0 0,5-3 0,16-2-133,-1 2-1,0 0 1,1 1-1,0 1 1,0 2 0,0 0-1,-1 1 1,45 9-1,-48-5-22,1 0 0,-1 1 0,0 1-1,-1 1 1,1 0 0,-2 2 0,1 1 0,-1 0-1,-1 1 1,19 16 0,-34-26 10,0 1 0,-1-1 0,1 1 0,0 0 0,-1 0 0,0 0 0,0 0 0,0 0 0,0 0 0,0 0 0,-1 1-1,1-1 1,-1 1 0,0-1 0,0 1 0,0 0 0,-1-1 0,1 1 0,-1 0 0,0-1 0,-1 8 0,0-6 25,0-1 0,-1 1 0,0-1 0,0 0 0,0 0 0,0 0 0,-1 0-1,1 0 1,-1 0 0,0 0 0,0-1 0,-1 0 0,1 0 0,-1 0 0,1 0 0,-9 5 0,-2 1 31,0 0 0,0 2 0,1-1-1,-22 25 1,33-34-63,0 1-1,1 0 1,-1 0-1,1-1 1,-1 1-1,1 0 1,0 0-1,0 0 0,0 1 1,0-1-1,0 0 1,0 0-1,0 0 1,1 1-1,-1-1 0,1 0 1,0 1-1,0-1 1,0 1-1,0-1 1,0 0-1,0 1 1,0-1-1,1 0 0,0 1 1,-1-1-1,1 0 1,0 0-1,0 0 1,0 1-1,0-1 0,0 0 1,1 0-1,-1-1 1,0 1-1,1 0 1,0 0-1,-1-1 1,1 1-1,0-1 0,0 1 1,0-1-1,0 0 1,0 0-1,4 2 1,69 29-116,-64-30 101,-1 2 1,0-1-1,0 1 1,0 1-1,0 0 0,0 0 1,-1 1-1,0 0 0,0 1 1,-1 0-1,12 12 1,-18-15 50,-1-1 0,1 0 0,-1 1 1,0 0-1,0-1 0,0 1 1,-1-1-1,1 1 0,-1 0 0,0 0 1,0-1-1,0 1 0,0 0 0,-1-1 1,1 1-1,-1 0 0,0-1 1,0 1-1,-1-1 0,1 1 0,-1-1 1,1 1-1,-1-1 0,0 0 0,-3 3 1,-7 13 543,-2-1 1,-27 30-1,37-43-430,-48 52 752,4 1 1,2 3 0,-54 93-1,100-154-1054,-1 1-1,1-1 0,-1 1 1,1-1-1,-1 1 0,0-1 1,1 1-1,-1-1 0,0 0 1,0 1-1,1-1 0,-1 0 1,0 0-1,1 1 1,-1-1-1,0 0 0,0 0 1,0 0-1,1 0 0,-1 0 1,0 0-1,0 0 0,1 0 1,-1-1-1,0 1 1,0 0-1,1 0 0,-1-1 1,0 1-1,0 0 0,1-1 1,-1 1-1,1-1 0,-1 1 1,0-1-1,1 1 0,-1-1 1,1 1-1,-2-2 1,-31-28-8381,24 21 5118,-35-23-5135,18 16 4489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30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 2 1864,'11'-1'13559,"-10"1"-13107,10 13 5198,8 26-4465,-15-30 289,6 16-852,0 1-1,-2 1 0,-1-1 1,-1 2-1,-1-1 0,-1 0 0,-2 1 1,-1 46-1,-4-20-199,-3 0 0,-2-1 0,-22 80 0,14-76-384,-2-2 0,-3 0 0,-36 67 0,57-121-68,0-1 1,0 0-1,0 1 0,-1-1 0,1 0 1,0 0-1,0 1 0,0-1 1,0 0-1,-1 0 0,1 1 0,0-1 1,0 0-1,-1 0 0,1 0 0,0 1 1,-1-1-1,1 0 0,0 0 0,0 0 1,-1 0-1,1 0 0,0 0 0,-1 1 1,1-1-1,0 0 0,-1 0 0,1 0 1,0 0-1,-1 0 0,1 0 0,0 0 1,-1-1-1,1 1 0,0 0 0,-1 0 1,0 0-1,-11-12-1461,-5-19-1598,1-10-3327,2-1-1,-15-77 0,20 78 2861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31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 20 248,'-1'-1'510,"0"-1"0,0 1 0,0 0 0,0 0 0,0-1 0,0 1 0,0 0 0,-1 0 0,1 0 0,0 1 1,-1-1-1,1 0 0,-1 0 0,1 1 0,-1-1 0,-1 0 0,-33-2 3273,-32 15-175,67-12-3464,-18 5 438,-1 2 0,1 0-1,1 1 1,0 1 0,0 0 0,0 1-1,1 1 1,1 1 0,0 1 0,1 0-1,-23 25 1,31-30-458,1 0-1,0 1 0,0-1 1,1 1-1,0 0 0,1 1 1,0-1-1,0 1 0,1 0 1,-4 17-1,6-18-52,1-1 1,0 0 0,0 1-1,0-1 1,1 0-1,0 0 1,1 0 0,0 1-1,0-1 1,1-1-1,0 1 1,0 0 0,1-1-1,8 14 1,-5-12 33,1 0 0,0 0 0,0-1-1,1 0 1,0 0 0,0-1 0,1 0 0,0-1 0,0 0 0,0 0 0,21 7 0,13 3 160,74 16 0,-92-26-217,33 7-34,1-3 0,96 5 0,-38-16-3519,-86-9-769,-17 4-367,1 3-5787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37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1888 314 752,'-5'-5'1780,"1"0"0,0 0-1,0 0 1,1-1 0,-1 1-1,1-1 1,-3-7 0,4 7-964,-1 0-1,-1-1 1,1 1 0,-1 0-1,0 1 1,-1-1 0,-6-6-1,-4 0-285,0 0 0,-2 2 0,1-1 0,-1 2 0,-1 0 0,-19-6 0,-119-35 1220,75 26-850,28 9-724,-1 2 0,-1 2 0,0 3 0,0 2 0,-1 2 0,1 3 0,-1 3 0,1 1 0,-93 20 1,109-15-115,1 1 0,1 3 0,0 1 0,1 1 0,0 2 0,1 2 0,1 1-1,1 2 1,1 1 0,0 2 0,2 0 0,1 2 0,1 2 0,-38 48 0,48-48 10,1 2 0,2 1-1,1 0 1,2 0-1,-10 37 1,-10 21 44,19-54-76,-64 177 341,66-175-309,1 2 0,2-1-1,-5 65 1,12-91-57,1 0-1,0 0 1,1 0 0,0 0-1,1 0 1,0 0 0,1-1 0,0 1-1,1-1 1,0 0 0,1 0-1,0 0 1,1 0 0,0-1-1,0 0 1,1 0 0,1-1-1,0 1 1,0-2 0,0 1 0,19 12-1,22 13 16,2-2 0,1-3 0,1-1 0,2-4-1,0-1 1,2-3 0,0-3 0,1-2 0,1-2-1,0-4 1,0-1 0,1-4 0,60-2 0,-19-9-18,-2-4 1,0-5 0,0-3 0,169-59 0,-224 63-9,-1-3 0,0-1 0,-1-2 1,-1-2-1,42-31 0,-66 41 0,0-1 0,-1-1 0,-1 0 0,0-1 0,-1 0 0,-1-1 0,-1-1 0,0 0 0,-1-1 0,-1 0 1,-1 0-1,-1-1 0,8-29 0,-7 11-13,-2-1 0,-2 1 0,1-75 1,-19-118 35,10 206-25,0 0 1,-2 0 0,0 0 0,-2 1 0,-1 0 0,-1 0-1,0 1 1,-2 0 0,-14-21 0,13 27-5,0 0 1,-2 0 0,0 2-1,0 0 1,-2 0 0,0 1-1,0 1 1,-1 1 0,-1 0-1,0 2 1,-22-11 0,15 10-4,0 1 0,0 0 0,0 2 0,-37-6 0,54 13 0,-1 0 0,1 0 0,-1 1 0,1 0 0,0 1 0,-1 0 0,-16 4 0,21-4-4,0 0-1,0 1 1,0 0-1,0 0 1,0 0-1,0 1 1,1-1-1,-1 1 1,1 0-1,-1 0 1,1 0 0,0 0-1,0 0 1,1 1-1,-1 0 1,-2 4-1,2 0-668,1-1 0,0 2 0,0-1 0,1 0 0,0 0 0,0 0 0,1 1-1,1 15 1,-3 29-9816,1-48 9217,0 0 1,0 0 0,0 0-1,-1 0 1,0-1-1,0 1 1,0-1-1,-4 6 1,-7 10-2403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37.8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0 249 1736,'12'4'6852,"0"3"-3590,15 6 295,-10-13-3012,0 0 0,0 0 0,0-2 0,-1 0 0,1-1 0,-1 0 0,26-10 0,6-5-579,53-29-1,-93 43 42,0-1-1,0-1 0,0 1 0,-1-1 1,0-1-1,0 1 0,0-1 0,-1 0 1,0-1-1,5-8 0,-9 13 13,-1 1-1,1-1 1,-1 1 0,1-1 0,-1 0-1,0 1 1,0-1 0,0 0 0,0 0-1,-1 0 1,1 0 0,-1 0-1,0 0 1,1 0 0,-2 0 0,1 0-1,0 0 1,0 1 0,-1-1 0,0 0-1,1 0 1,-1 0 0,0 0-1,-1 0 1,1 1 0,0-1 0,-1 1-1,1-1 1,-1 1 0,0-1 0,0 1-1,0 0 1,0 0 0,0 0-1,-3-2 1,2 2 4,0 1 1,-1 0-1,1-1 0,0 1 0,0 0 0,0 1 0,-1-1 1,1 1-1,0-1 0,-1 1 0,1 0 0,0 0 1,-1 0-1,1 1 0,0-1 0,-1 1 0,1 0 0,0 0 1,-6 3-1,-61 29 29,63-29-40,-4 2-9,1 1 0,-1 1-1,1-1 1,1 1 0,-1 1-1,1 0 1,1 0-1,0 1 1,0 0 0,1 0-1,-8 15 1,13-20 26,-1 0 0,1 1 0,0-1 0,0 1 0,0-1 0,1 1 0,0 0 0,0 0 1,1 0-1,0-1 0,0 1 0,0 0 0,0 0 0,1 0 0,0 0 0,0-1 0,1 1 0,0 0 0,0-1 0,0 0 0,0 1 0,1-1 0,0 0 0,0 0 0,0 0 0,5 4 0,-1-1 28,1-1 0,0 1 0,1-1 0,-1-1 0,1 0 0,1 0 0,-1-1 0,1 0 0,0 0 0,0-1 0,1-1 0,-1 0 0,1 0 0,-1-1 0,15 1-1,0-1-134,-1-1-1,1-1 0,-1-1 0,1-1 0,41-9 0,-62 10-197,-1 0 1,0 0-1,0 0 0,1 0 1,-1-1-1,0 1 1,0-1-1,-1 0 1,1 0-1,0 0 1,-1 0-1,1 0 0,2-4 1,-2 3-437,-1 0 0,-1 0 0,1 0-1,0 0 1,-1-1 0,0 1 0,0 0 0,0-1 0,0 1 0,0-1 0,-1 1 0,1-1 0,-1 1 0,0-1-1,0 1 1,0-1 0,-1 1 0,1-1 0,-3-5 0,-1-5-1547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1:38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0 236 1132,'0'0'90,"0"0"-1,0 0 0,0 0 1,0-1-1,0 1 1,0 0-1,0 0 1,0 0-1,0 0 0,0 0 1,0 0-1,0-1 1,0 1-1,1 0 1,-1 0-1,0 0 0,0 0 1,0 0-1,0 0 1,0-1 446,0 1-446,1 0-1,-1 0 1,0 0-1,0 0 1,0-1-1,0 1 0,0 0 1,0 0-1,1 0 1,-1 0-1,0 0 1,0 0-1,0 0 0,0 0 1,0 0-1,0 0 1,1 0-1,-1 0 1,0 0-1,0 0 0,0 0 1,0 0-1,0 0 1,1 0-1,-1 0 1,0 0-1,0 0 0,0 1 1,0-1-1,0 0 1,0 0-1,1 0 90,-1 0-89,12 10 2548,8 13 395,-15-15-2018,0 0 0,0 1 1,-1 0-1,0 0 0,0 0 0,2 11 0,1 32 945,-7-51-1902,4-39 80,-2 32-146,0 0 1,1 0-1,-1 1 1,1-1-1,0 1 1,1-1 0,-1 1-1,1 0 1,0 0-1,0 1 1,5-5-1,-7 8 6,0 0 0,-1 0 0,1 0-1,0 0 1,0 0 0,-1 1 0,1-1-1,0 1 1,0-1 0,0 1 0,0 0-1,0 0 1,0 0 0,0 0 0,0 0-1,0 0 1,0 0 0,0 0 0,0 1-1,-1-1 1,1 1 0,0 0 0,0-1-1,0 1 1,0 0 0,-1 0 0,1 0-1,-1 0 1,1 1 0,-1-1 0,1 0-1,-1 1 1,1-1 0,-1 1 0,0-1-1,0 1 1,2 3 0,10 13 11,-1 0 1,13 27-1,-15-25 28,0-1 0,25 32-1,-31-46-30,1 0 0,0 0-1,0-1 1,0 1-1,0-1 1,1 0-1,-1-1 1,1 1-1,0-1 1,0 0-1,1 0 1,-1-1-1,10 2 1,-8-2 0,1 0-1,0-1 1,0 0-1,1-1 1,-1 0 0,0 0-1,0-1 1,0 0-1,0-1 1,0 0 0,15-5-1,-19 5-6,-1 0 0,0 0 0,0-1 0,0 1 0,0-1 0,-1 0 0,1 0 0,-1 0 0,1 0 0,-1 0 0,0-1 0,-1 0 0,1 1 0,0-1 0,-1 0 0,0 0 0,0-1 0,0 1 0,-1 0-1,1-1 1,-1 1 0,0-1 0,0 1 0,0-9 0,-1 0-9,0 0-1,-1 0 0,-4-23 1,5 32 15,-1-1 0,0 1-1,0 0 1,0 0 0,-1-1 0,0 1 0,1 0 0,-1 1 0,-1-1 0,1 0 0,-1 1 0,1-1 0,-1 1-1,0-1 1,-4-2 0,5 5 1,-1 1 0,1-1-1,-1 1 1,1-1-1,-1 1 1,0 0 0,1 0-1,-1 0 1,1 0-1,-1 1 1,1-1 0,-1 1-1,1-1 1,-1 1-1,1 0 1,-1 0 0,1 0-1,0 0 1,0 0-1,-1 1 1,1-1 0,0 1-1,0-1 1,-3 4-1,-48 46-6,53-51 2,-9 11 13,1-1 0,0 1 0,1 0 0,0 1 0,-6 14 0,10-21 21,1 0 0,0 1 0,0-1 0,0 1-1,1 0 1,0 0 0,0 0 0,0 0 0,1-1-1,0 1 1,0 0 0,0 0 0,3 11 0,-3-16-19,0 0 1,1 0 0,-1 0-1,0-1 1,1 1 0,-1 0-1,1 0 1,-1 0 0,1-1-1,-1 1 1,1 0 0,-1-1-1,1 1 1,0 0 0,0-1 0,-1 1-1,1-1 1,0 1 0,0-1-1,-1 0 1,1 1 0,0-1-1,0 0 1,0 1 0,0-1-1,-1 0 1,1 0 0,1 0-1,29-8 273,20-28-44,-38 25-233,-1-2 0,-1 0 0,0 0 0,0-1 0,-2 0 0,0-1 0,0 0 0,-1 0 0,-1-1-1,-1 0 1,5-19 0,1-10-28,-2-1-1,8-85 0,-17 117 49,0 4 159,0 0 0,0 0 1,-1 0-1,-3-18 0,-13 83 1092,15-31-1286,1 0 1,1-1 0,1 1-1,1 0 1,1-1 0,1 0-1,16 44 1,-16-56-667,0-1 0,1 1 0,0-1 0,0 0 0,1 0 0,0-1 0,16 16 0,-17-20-603,0 0 0,1 0 0,0 0 1,13 6-1,-12-7-346,-1-1 0,1-1 0,0 1 0,0-1 0,11 1 0,5-1-2116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1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16 592,'4'-3'13523,"8"-7"-8607,-13 7-3179,-44 5-272,-107-2-1380,192 1-88,-30 0 7,-5 1 14,14-2-18,64 0 3736,-83 0-3583,38 10 3235,-37-10-3767,10-1-6296,11-10-9366,-18 11 12314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2.4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110 608 1760,'3'-21'9613,"5"0"-3601,32-40-309,-18 29-4801,-10 13-754,1 0-1,0 1 1,2 0 0,28-27 0,-37 40-146,-1 1 0,1-1-1,1 1 1,-1 1 0,0-1-1,1 1 1,0 0-1,9-3 1,-12 5-2,0 0 0,0 1 0,0-1 0,0 1 0,0 0 0,0 0 0,0 0 0,0 1-1,0-1 1,0 1 0,-1 0 0,1 0 0,0 0 0,0 1 0,0-1 0,4 4 0,-5-3 2,0 0 1,1 0-1,-1 0 1,0 0 0,-1 1-1,1-1 1,0 1-1,-1 0 1,1 0-1,-1 0 1,0 0-1,0 0 1,0 0-1,0 1 1,-1-1-1,1 1 1,-1-1-1,0 1 1,1 5-1,-2-3 1,1 0 1,-1 0-1,-1 0 0,1 0 0,-1 0 1,0 0-1,0 0 0,-1 0 1,1-1-1,-2 1 0,-2 7 0,0-3-26,-1 0 0,0 0 0,0-1 0,-1 1 0,0-1 0,0-1 0,-1 0 0,0 0 0,-1 0-1,0-1 1,0 0 0,-17 9 0,23-15-41,1 0-1,0 0 1,-1 0 0,1-1-1,-1 1 1,1-1-1,-1 0 1,1 1 0,-1-1-1,0 0 1,1-1-1,-1 1 1,1 0 0,-1-1-1,1 1 1,-1-1-1,1 0 1,0 0 0,-3-1-1,0-1-22,0 0 1,0 0-1,1-1 0,-1 1 1,1-1-1,0 0 0,0-1 0,-4-5 1,-3-7-34,0 0 0,1-1 0,-14-35 0,11 14 269,2-1-1,1 0 1,3 0-1,1-1 1,2 0 0,1 0-1,7-75 1,-4 113 25,0-1 1,0 0 0,0 0-1,1 1 1,0-1 0,0 0-1,0 1 1,0-1 0,3-5-1,-4 9-142,1 0 0,-1 0 0,0 0-1,0-1 1,1 1 0,-1 0 0,0 0 0,1 0 0,-1-1-1,0 1 1,0 0 0,1 0 0,-1 0 0,0 0 0,1 0-1,-1 0 1,0 0 0,1 0 0,-1 0 0,0 0-1,1 0 1,-1 0 0,0 0 0,1 0 0,-1 0 0,0 0-1,1 0 1,-1 0 0,0 0 0,1 1 0,-1-1 0,0 0-1,0 0 1,1 0 0,-1 1 0,17 20 505,-3 3-298,-2 0 0,0 1 0,-2 1 0,-1 0 0,-1 0 0,-1 1 0,-1 0 0,3 49 0,-7-54-571,-2 0 0,-1 1-1,0-1 1,-2 0 0,0 0-1,-2-1 1,0 1-1,-2-1 1,0 0 0,-1 0-1,-15 25 1,-32 34-5510,39-60 2528,-2 0 1,-1-2 0,-32 26 0,14-18-509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2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50 948,'2'-2'1315,"32"-34"13128,-32 35-13976,-1 0 0,1-1 0,0 1 0,0 0 0,-1 0 1,1 0-1,0 1 0,0-1 0,0 0 0,0 1 0,0-1 1,4 1-1,-6 0-410,1 0 0,-1 1-1,1-1 1,0 1 0,-1-1 0,1 1 0,-1-1 0,1 1 0,-1 0 0,1-1 0,-1 1-1,0 0 1,1-1 0,-1 1 0,0 0 0,1-1 0,-1 1 0,0 0 0,0-1 0,0 1-1,0 0 1,0 0 0,0-1 0,0 1 0,0 0 0,0 0 0,0-1 0,0 1 0,0 0-1,0 0 1,0-1 0,-1 2 0,-4 25 259,-3-11-272,0 0 1,-1-1-1,-1 1 0,0-2 1,-1 1-1,-19 18 1,-4 0-608,-47 36 1,56-49-1583,-2-1 1,-48 26-1,61-38-358,-2 0-1,1-2 1,-1 1 0,-17 2 0,15-4-741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3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71 134 1840,'6'-18'2708,"24"-49"8598,-28 63-10624,1 0 1,-1 0 0,1 0-1,0 1 1,0 0-1,1-1 1,-1 1 0,0 0-1,1 1 1,0-1 0,0 1-1,0-1 1,8-2-1,-9 4-524,-1 1 0,1 0 0,0 0 0,-1 0 0,1 0 0,-1 0 0,1 1-1,0-1 1,-1 1 0,1 0 0,-1-1 0,0 1 0,1 0 0,-1 1 0,1-1 0,-1 0 0,0 1-1,0-1 1,0 1 0,0 0 0,0-1 0,0 1 0,-1 0 0,1 0 0,0 0 0,-1 1-1,2 2 1,5 6 111,-1 0 0,-1 1 0,0-1 0,5 15 0,-4-6-274,-1 1 1,0 1-1,-2-1 1,0 1-1,-1-1 1,-2 1-1,0 0 1,-3 34-1,-1-37-495,0 1-1,-1 0 1,-1-1-1,-1 0 1,-12 26-1,10-27-741,-2-1 0,0 0 0,-1 0 0,-16 19 0,13-20-949,-1 0-1,-1-2 1,0 0 0,-20 14 0,-23 9-5117,28-19 3926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3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1082 332 1692,'40'-62'10487,"10"4"-4512,-27 35-4885,1 1 0,2 1 0,-1 1 0,57-32-1,-81 51-1075,1 0 0,-1 0 0,1 0 0,-1 0 0,1 1 0,-1-1 0,1 0-1,0 1 1,-1-1 0,1 1 0,0 0 0,-1-1 0,1 1 0,0 0-1,0 0 1,-1 0 0,1 0 0,0 1 0,-1-1 0,1 0 0,0 1-1,2 0 1,-3 0-8,0 0 0,0 1 0,0-1 0,0 0 0,0 0 0,0 1 0,0-1 0,-1 1 0,1-1 0,0 1 0,-1-1 0,0 1 0,1-1 0,-1 1 0,0-1 0,1 1 0,-1-1 0,0 1 0,-1 2 0,1 5-6,-1 1 1,0-1-1,-1 1 0,0-1 0,-1 0 0,-5 15 1,1-10-7,0 0 0,-1-1 0,0 0 0,-1-1 1,0 0-1,-1 0 0,-1-1 0,0-1 0,0 1 1,-16 10-1,22-18 2,1 0 1,-1 0-1,1-1 1,-1 0-1,0 0 0,1 0 1,-1 0-1,0-1 1,-1 1-1,1-2 1,0 1-1,0 0 0,0-1 1,-1 0-1,1 0 1,0 0-1,0-1 0,0 0 1,0 0-1,0 0 1,0-1-1,0 1 1,0-1-1,0-1 0,0 1 1,1 0-1,-1-1 1,1 0-1,0 0 1,0-1-1,0 1 0,0-1 1,-4-4-1,-1-4 15,-1 0 0,2 0 0,-1 0 0,2-1-1,0 0 1,0-1 0,2 1 0,-1-1 0,2-1 0,0 1-1,0 0 1,1-1 0,1 0 0,1 0 0,0 0 0,1 0 0,0 1-1,4-20 1,-4 33-10,0 0 0,0-1 0,0 1 0,1 0-1,-1 0 1,0 0 0,1 0 0,-1 0 0,1 0 0,-1 0 0,1 0-1,-1 0 1,1 0 0,0 0 0,-1 0 0,1 0 0,0 1 0,0-1-1,1-1 1,-2 2 4,1 0-1,0 1 1,-1-1-1,1 0 1,-1 0 0,1 1-1,-1-1 1,1 0-1,-1 1 1,1-1-1,-1 0 1,1 1-1,-1-1 1,0 1-1,1-1 1,-1 1 0,0-1-1,1 1 1,-1-1-1,0 1 1,1-1-1,-1 1 1,0 0-1,0 0 1,3 5 37,-1 1 0,0-1 0,-1 1-1,0-1 1,1 11 0,-2-4 30,-1-1 0,0 1 0,-1 0 0,-1 0 0,0-1 0,-1 0 0,0 0 0,-1 0 0,0 0 0,-8 13 0,2-7 155,-1-2 0,0 1 0,-1-2 0,-1 0 0,-29 25-1,7-13 253,-1-1-1,-2-2 0,0-1 1,-1-3-1,-46 17 0,16-10-7,0-4 0,-2-3-1,-1-3 1,0-3 0,-1-3 0,-107 1-1,166-15-802,22-1-548,11 3-2034,0 9-3521,-11-5 1790,-7-3 4436,0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3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0 391 1920,'5'4'1234,"-1"-1"0,0 0 0,1 0-1,0 0 1,0-1 0,0 0 0,0 0 0,0 0-1,7 2 1,-2-2-170,0-1 0,1 1 1,-1-2-1,15 0 0,3-2-76,0-2 1,44-11 0,-45 8-845,-1-1 1,0-2-1,47-24 1,-63 29-257,0 0 1,-1-1 0,0 0-1,0-1 1,-1 0-1,0-1 1,0 1 0,-1-1-1,0-1 1,0 1-1,-1-1 1,10-18 0,-14 21-369,0 0 0,-1 0 0,1-1 1,-1 1-1,-1-1 0,1 1 0,-1-1 0,0 1 1,0-1-1,-1 1 0,0-1 0,0 1 1,-1 0-1,0-1 0,-3-7 0,-2-3-1732,-1 0 1,-1 1-1,0 0 0,-14-17 0,8 11-507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4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1273 95 504,'4'-7'2121,"0"-1"1,0 0-1,0 0 1,-1 0-1,3-16 0,-5 22-1819,-1 1-1,0 0 0,0 0 1,0 0-1,0 0 0,0 0 0,0-1 1,0 1-1,0 0 0,-1 0 1,1 0-1,0 0 0,-1 0 0,1 0 1,-1 0-1,1 0 0,-1 0 1,1 0-1,-1 0 0,0 0 1,-1-1-1,1 1-173,-1 0 0,0 0 0,0 0 0,0 1 0,0-1 0,0 1-1,1-1 1,-1 1 0,0 0 0,0 0 0,0 0 0,0 0 0,0 0 0,0 0 0,0 0 0,0 1 0,-3 0 0,-15 4 249,0 0 1,0 2-1,0 0 1,-30 17-1,-74 51-106,73-44-147,-300 194-1282,95-59-5235,-5-9-5848,180-113 8679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4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346 181 1956,'7'-10'12095,"-6"10"-11630,18-3 4736,24 6-4138,-33-2 74,17 1-852,1-1 1,0-2-1,28-4 0,-45 4-302,-1-1 0,1 0 0,-1-1 0,0 0 0,0-1 0,0 0 0,-1 0 0,1-1 0,-1 0 0,0-1-1,9-7 1,-16 12 0,-1 0 0,1-1 0,-1 1 0,1 0 0,-1-1 0,1 1-1,-1-1 1,0 1 0,1-1 0,-1 0 0,0 0 0,0 0 0,0 1-1,-1-1 1,1 0 0,0 0 0,-1 0 0,1 0 0,-1 0 0,0 0-1,0 0 1,0 0 0,0-1 0,0 1 0,0 0 0,0 0 0,0 0-1,-1 0 1,1 0 0,-1 0 0,0 0 0,0 0 0,1 1 0,-1-1-1,0 0 1,-1 0 0,1 1 0,0-1 0,0 0 0,-1 1 0,1-1-1,-1 1 1,1 0 0,-4-3 0,-1 0 0,0 0 0,-1 0 0,1 0 0,-1 1 0,0 0-1,0 0 1,0 0 0,0 1 0,-1 0 0,-14-1 0,15 2 30,0 1-1,0 0 1,-1 1 0,1-1-1,0 1 1,0 1-1,0-1 1,0 1 0,1 0-1,-1 1 1,1 0 0,-1 0-1,1 0 1,0 1-1,0 0 1,-6 5 0,5-3 4,1 1 0,0 0-1,0 0 1,1 0 0,0 1 0,0-1 0,1 1 0,0 0 0,0 1 0,1-1-1,-3 13 1,2-4 2,0 1-1,2-1 1,0 1-1,1-1 0,1 1 1,1 0-1,0-1 1,1 1-1,1-1 0,1 1 1,0-1-1,10 24 1,0-13 1,1-1-1,1-1 1,23 28 0,17 28-15,-55-80-4,0 0 0,0-1-1,0 1 1,0 0 0,0 0 0,0 0 0,-1 0 0,1 0 0,-1 0 0,1 0-1,-1 0 1,0 0 0,0 1 0,0-1 0,0 0 0,0 0 0,-1 0 0,1 0-1,0 0 1,-1 0 0,0 0 0,1 0 0,-2 2 0,-1 0 5,1-1 1,-1 1-1,0-1 0,0 0 1,0 0-1,0 0 1,0 0-1,-1 0 0,0-1 1,-6 4-1,-9 3 64,-1 0 1,0-2-1,-33 9 0,50-15-56,-8 2 41,-171 37 666,164-37-481,-1-1 0,0-1-1,0-1 1,0 0 0,0-2 0,0 0-1,-31-8 1,47 9-185,0 0 0,0 0 0,0-1 0,1 1 1,-1 0-1,1-1 0,-1 0 0,1 0 0,-1 0 0,1 0 0,0 0 0,0 0 0,0 0 1,0-1-1,1 1 0,-1-1 0,0 1 0,1-1 0,0 0 0,0 1 0,0-1 0,0 0 0,0 0 1,0 0-1,1 0 0,-1 0 0,1 0 0,0-5 0,1-9-106,0 0 0,1 0 1,1 0-1,5-18 0,-1-1-342,4-18-404,-3 21-1059,-3-2 0,3-37 0,-8 62 654,0 1 1,0-1 0,-1 1 0,0 0 0,-1-1-1,0 1 1,0 0 0,-1 0 0,0 0 0,-1 0-1,0 1 1,-8-13 0,-3 0-2280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5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 44 2076,'-1'-22'8512,"2"1"4487,4 24-9688,8 13-4049,2 9 929,-1 0 1,-1 1 0,-1 1-1,-1 0 1,-2 1-1,10 42 1,-14-47-202,-1 1 0,-1 0-1,-2 0 1,0 0 0,-1 0 0,-1 0 0,-2 1-1,-6 28 1,7-45-15,-1 0 0,0-1 0,0 0 0,-1 0 0,0 0 0,0 0 0,-1-1 0,0 1 0,0-1 0,0-1 0,-1 1 0,1-1 0,-1 1 0,-1-2 0,1 1 0,-1-1 0,0 0 0,0 0 0,-12 4 0,14-6-15,0 0-1,0 0 0,-1-1 0,1 0 0,0 0 1,0-1-1,-1 1 0,1-1 0,0 0 0,-1-1 1,1 1-1,0-1 0,0 0 0,0-1 1,-1 1-1,1-1 0,1 0 0,-1 0 0,0 0 1,0-1-1,1 1 0,-1-1 0,1-1 1,0 1-1,0 0 0,0-1 0,0 0 0,1 0 1,0 0-1,-4-6 0,4 5 13,0 0 1,1 0-1,0 0 1,0-1-1,0 1 0,1-1 1,0 1-1,0-1 0,0 1 1,1-1-1,-1-8 1,19 56 151,-18-35-108,-1-1-1,0 0 0,0 1 1,0-1-1,0 0 0,-1 0 1,0 0-1,0 0 0,-1 0 0,0-1 1,0 1-1,0-1 0,0 1 1,-1-1-1,0 0 0,0-1 1,-7 7-1,5-5-9,0 0 0,-1 0 0,0-1 0,1 0 0,-1 0 0,-1-1-1,1 0 1,-1 0 0,0-1 0,0 0 0,0 0 0,-13 2 0,19-4-3,0-1 0,0 0 0,0 0 0,0 0 0,0 0 0,0 0-1,0-1 1,0 1 0,0 0 0,0-1 0,0 0 0,1 1 0,-1-1 0,0 0 0,0 0 0,0 0 0,1 0 0,-1 0 0,1 0-1,-1-1 1,1 1 0,-2-2 0,-1-2-6,1-1 0,0 1 0,0-1 0,0 1 0,-2-11-1,4 13 31,0-1 0,0 1 0,0-1 0,0 1 0,-1 0-1,1 0 1,-1-1 0,0 1 0,0 0 0,0 1-1,0-1 1,-1 0 0,1 1 0,-1-1 0,1 1 0,-1 0-1,0-1 1,-3 0 0,4 2 5,0 1-1,0 0 1,0 0-1,0 0 1,0 0 0,0 0-1,0 0 1,0 1 0,0-1-1,0 0 1,0 1-1,1 0 1,-1 0 0,0-1-1,0 1 1,-3 2-1,-31 23 139,22-15-114,-42 34-50,1 2-1,-72 81 0,106-105-157,3-4-393,-37 37-771,51-53 634,0 1 0,0-1 0,-1 0 0,1 0 0,-1 0 0,0-1 0,0 0-1,0 0 1,0 0 0,0 0 0,-8 1 0,-10-9-7423,17 4 5831,-5-2-1349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5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0 215 3016,'14'-40'6895,"2"1"0,23-43 0,-37 80-7045,1 1-1,0-1 1,-1 0 0,1 1-1,0 0 1,0-1 0,0 1-1,1 0 1,-1 1 0,0-1 0,0 0-1,0 1 1,1 0 0,-1 0-1,0 0 1,0 0 0,6 1-1,24-3-4452,59-26-6588,-62 19 8182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35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729 26 2896,'17'-25'19227,"-33"33"-16918,-8 8-1708,1 2 1,0 1-1,-22 23 1,7 1-933,-63 92 1,-27 27-3955,-88 60-8926,148-155 8919,5-3 599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1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 1348,'0'-5'25399,"0"4"-25207,10 31 1796,-7-16-1856,6 17 22,-2 2 0,-1-1 1,-2 1-1,-1 0 1,-2-1-1,-4 61 0,1-84-139,1 0 0,1 0 0,-1 0 0,1 0 0,1 0-1,0 0 1,2 11 0,-2-16 29,-1-1 0,1 1 0,-1-1-1,0 1 1,0-1 0,-1 1 0,1-1 0,-1 1-1,1-1 1,-1 0 0,0 1 0,0-1 0,-1 0 0,-1 5-1,-8 33 153,-2 32 301,13-3-240,0-70-87,4-18 362,-4 19-533,0-1 1,1 0-1,-1 0 1,0 1-1,1-1 1,-1 0-1,0 0 0,1 1 1,-1-1-1,0 0 1,1 0-1,-1 0 1,0 0-1,1 0 1,-1 0-1,0 1 0,1-1 1,-1 0-1,1 0 1,-1 0-1,0 0 1,1 0-1,-1 0 0,0 0 1,1-1-1,-1 1 1,1 0-1,-1 0 1,0 0-1,1 0 1,-1 0-1,0 0 0,1-1 1,-1 1-1,0 0 1,1 0-1,-1-1 1,0 1-1,0 0 0,1 0 1,-1-1-1,0 1 1,0 0-1,0-1 1,1 1-1,-1-1 1,15-11 2,103-128 10,-79 86-21,-29 37 10,-12 15-16,-6 10-139,-6 12 112,-1-1 1,-1-1 0,0 0-1,-2-1 1,0 0 0,-1-2-1,0 0 1,-28 16 0,27-16-12,18-13 41,0 0 0,0 0 0,0 0 0,0-1 0,-1 1 0,1-1 0,-1 1 0,1-1 0,-1 0 0,-3 1 1,6-2-5,15-42-99,-12 27 116,0-1-1,-1 1 1,-1-1 0,-1 0 0,0 0-1,-1 1 1,0-1 0,-2 0-1,0 1 1,-7-22 0,10 35 0,-11-28-12,10 29 12,1-1 0,0 1 0,-1 0 0,1 0 0,-1-1 0,0 1 0,0 0 0,1 0 0,-1 0 0,0 0 0,0 0 0,0 0 0,0 0 0,0 0 1,0 0-1,0 0 0,0 1 0,-1-1 0,1 0 0,-1 0 0,15 9-2173,-4 10-4317,-8-14 4167,0 0 1,0 0-1,-1 1 1,1-1 0,-1 0-1,0 0 1,0 8-1,-4 6-1428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26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1148,'11'-12'4630,"-5"8"-5796,-15 8-1896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26.8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7 440,'4'0'848,"-1"-2"-156,-1 2-160,-2-2-164,2 2-128,-2-2-104,2 2-96,0 0-100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0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526 653 1728,'-3'-4'14849,"-4"-10"-6940,-3-3-4964,-15-42-3550,19 40 2806,3 12-2101,-1 0 1,0 0-1,0 1 1,-1-1 0,0 1-1,0 0 1,0 1-1,-1-1 1,0 1 0,0 0-1,-8-5 1,-6-6 188,-172-168 736,156 143-998,1-1 1,-55-86-1,73 102-26,-1 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08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4417 3248 21542,'-216'-259'356,"181"211"-364,2-2 0,3-1 0,-40-90 0,12-9 7,-38-83-46,74 186 52,-2 2 0,-57-81 0,-157-153 17,140 170-35,-99-142 0,111 124 21,-6 5 0,-159-167 0,177 215-34,-162-150 144,197 192-71,-2 2 1,-1 1-1,0 3 1,-70-32-1,39 29-28,-1 3 0,-151-31 0,-163-1-31,254 40 20,22 1 37,52 6-57,-1 2 1,0 3-1,0 3 1,-82 5-1,93 7 16,1 3-1,1 1 0,0 2 1,0 3-1,2 1 1,1 3-1,0 1 1,-42 31-1,8 3-12,-24 15-29,91-65 35,1-1 0,-1 0 1,-1-1-1,1 0 0,-1-1 0,0 0 0,-16 1 0,28-5 3,0 0 0,1 0-1,-1 0 1,0 0 0,0 0-1,1-1 1,-1 1 0,0 0-1,1-1 1,-1 1 0,0 0-1,1-1 1,-1 1 0,0-1-1,1 1 1,-1-1 0,1 1-1,-1-1 1,1 1 0,-1-1-1,1 0 1,0 1 0,-1-1-1,1 0 1,0 1 0,-1-1-1,1 0 1,0 1 0,0-1-1,-1 0 1,1 0 0,0 1-1,0-1 1,0 0-1,0 0 1,0 1 0,0-1-1,0 0 1,1 0 0,-1 1-1,0-1 1,0 0 0,1 0-1,-1 1 1,0-1 0,1-1-1,11-36-59,-3 16 19,2 1-1,1 1 1,0 0-1,1 0 0,30-32 1,90-77-6,-84 86 70,47-55 0,-42 17-20,-53 80-37,-32 16-55,0 6 83,0 2-1,2 1 1,1 1 0,1 2-1,-29 37 1,23-25 10,2 1 0,2 2 0,2 1 0,1 1 0,3 1 0,1 1 0,-29 94 0,50-137 18,0-1 0,0 1 0,1 0-1,-1 0 1,1 0 0,-1 0 0,1 0-1,0 0 1,0 0 0,0 0 0,1 0-1,-1 0 1,1 0 0,-1-1 0,1 1-1,2 5 1,0-4 9,0 0 0,1 1 0,0-1 0,-1-1-1,1 1 1,1 0 0,4 3 0,9 7-15,0 2 22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0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8853,'5'11'19991,"5"-1"-15160,1 1-5051,11 13-2336,7 39-6718,-9-18-7832,-11-31 12911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1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12825 4990 1808,'-2'-4'9808,"-1"-5"-3882,-6-16-483,3 10-4926,-1 1 0,-1 0 0,-1 1 0,1 0 0,-2 0 0,-19-21 0,12 15-107,-189-194 2745,17 20-2775,104 87-377,-140-228 0,19-23-18,148 241 6,-52-144 0,91 207 9,-2 0 1,-2 1-1,-2 2 0,-58-85 0,40 70-2,3-2 0,-38-87 0,51 100 11,-131-254 28,138 260-29,1 0 0,3-1 0,-14-70-1,11 43-10,15 61 4,-32-149-10,36 160 11,-1-1-1,1 1 1,-1-1-1,0 1 1,0 0-1,-1-1 0,1 1 1,-1 0-1,0 0 1,0 0-1,0 0 1,-5-6-1,4 8-4,1 1-1,-1-1 1,0 0 0,0 1 0,0 0-1,0-1 1,0 1 0,0 0 0,0 0-1,0 1 1,-1-1 0,1 1 0,0 0-1,0 0 1,0 0 0,-1 0 0,-5 1-1,-33 5 13,0 1 0,-71 23 0,28-6-24,-38 9-48,55-13 29,-1-3 0,-1-3 1,0-2-1,-78 1 0,11-15-18,-187 38 83,47-3-6,-394 27-21,267-20-50,64-5 60,-638 47-2,634-37-42,16-1 20,-432 33-146,592-58 99,-808 69-226,-24 13-394,886-83 493,-602 65-683,315-47 112,89-5 651,1-5 47,-272 10 68,281-57-14,-1 0-58,246 22 36,27 1 14,0-2 1,0 0-1,1-2 0,-1-2 1,-48-11-1,76 14 7,0 1 0,1-1 0,-1 0 0,1 0-1,-1 1 1,1-1 0,-1-1 0,1 1 0,-1 0 0,1 0-1,0 0 1,-1-1 0,1 1 0,0-1 0,0 1 0,0-1-1,0 1 1,1-1 0,-1 1 0,-1-4 0,1 1-3,1 0 0,-1 0 0,1 0 0,-1 0 0,1 0 0,0 0 0,1 0 0,-1 0 0,2-4 0,3-12-10,1 1 0,1-1 0,10-18 1,-7 15 21,13-47-39,-3-1 0,-4 0 0,12-108-1,7-31-456,-10 111 336,4 1 0,4 1 1,5 2-1,4 1 0,4 2 1,93-139-1,18 13 185,239-258-1,-238 319-28,6-8-2,-161 163-7,20-29 48,-23 31-39,0 0 0,1-1 1,-1 1-1,0 0 1,0 0-1,0 0 1,0-1-1,0 1 0,0 0 1,0 0-1,0 0 1,1-1-1,-1 1 0,0 0 1,0 0-1,0-1 1,0 1-1,0 0 0,0 0 1,0-1-1,0 1 1,0 0-1,-1 0 0,1 0 1,0-1-1,0 1 1,0 0-1,0 0 1,0-1-1,0 1 0,0 0 1,0 0-1,-1 0 1,1-1-1,0 1 0,0 0 1,0 0-1,-1 0 1,1-1-1,-21 5 39,-12 12-32,-1 1 1,2 1-1,-60 45 0,62-41-15,-2 0 0,0-2-1,-67 30 1,68-40 15,-2-2 0,1-1-1,-1-2 1,0-1-1,0-2 1,-59-2 0,60 0-6,25 0-60,13 0 20,32 0 9,57-6 42,0-16 19,131-49 0,-215 68-34,0 0-1,0 1 1,0 0-1,0 1 1,1 0 0,-1 1-1,0 0 1,1 1-1,-1 0 1,0 1-1,15 4 1,15 1-1,-8 2 400,-32-7-335,0 0 0,0 0 0,1 0-1,-1-1 1,0 1 0,-1 0 0,1 0 0,0 0-1,-1 0 1,1 1 0,0 2 0,3 11-23,16 53 440,-8-34-542,-2 0 1,-1 1-1,-2 0 0,-1 0 0,-2 0 1,-1 48-1,-1-35-5561,8-27-1069,-9-21 6166,-1 0 0,1-1 0,0 1 0,0 0 0,0 0 0,0-1 0,0 1 0,0-1 0,0 1 0,0-1 0,0 1 0,0-1 0,0 0 0,1 1 0,-1-1 0,0 0 0,0 0 0,2 0 0,10-1-3471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0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209 355 2100,'1'-5'5504,"-1"-15"3374,0 19-8672,-1 0 0,1 0 0,-1-1 0,1 1 0,-1 0 0,0 0 0,1 0 0,-1 0 0,0 0 1,0 0-1,0 0 0,0 0 0,0 0 0,0 0 0,0 0 0,0 0 0,0 1 0,0-1 0,0 0 0,-1 1 0,1-1 0,0 1 0,0-1 1,-1 1-1,1 0 0,0 0 0,-1-1 0,1 1 0,0 0 0,-1 0 0,-2 1 0,-89-4 369,66-2 163,30-1-49,-2 6-507,3 0 25,-2 1-110,-1-1 1,1 0 0,0 0-1,-1 1 1,1-1-1,-1 0 1,1-1 0,-1 1-1,1 0 1,0 0 0,-1-1-1,1 1 1,-1 0-1,1-1 1,-1 0 0,0 1-1,3-3 1,-5 8-45,1 0 0,-1 0 0,1 0 0,0 0 0,1 0 0,-1 0 0,1-1 0,0 1 0,0 0 0,2 6 0,0-6-64,0-1 1,1 0 0,-1 1-1,1-1 1,0-1 0,0 1-1,0 0 1,0-1 0,1 0-1,0 0 1,-1 0 0,1-1-1,0 0 1,0 0 0,1 0-1,-1 0 1,0-1 0,0 0-1,1 0 1,-1 0 0,1-1-1,-1 1 1,1-1 0,-1-1-1,10-1 1,15-2-109,0-2-1,-1-1 1,45-16-1,-30 8 163,-29 10-34,1 0 0,-1-1-1,1-1 1,-2 0 0,1-1 0,19-15-1,-26 16 1,0 1 0,-1-1 0,0-1-1,0 0 1,-1 0 0,1 0 0,-2 0 0,1-1-1,-1 0 1,-1 0 0,6-15 0,-10 23-9,0 1 0,1-1 0,-1 0 1,1 0-1,-1 1 0,1-1 0,-1 0 0,1 1 0,-1-1 0,1 0 1,0 1-1,-1-1 0,1 1 0,0-1 0,0 1 0,-1 0 1,1-1-1,0 1 0,0 0 0,0-1 0,-1 1 0,1 0 1,0 0-1,0 0 0,0 0 0,0-1 0,0 1 0,0 1 0,73-13 5,-71 11-4,-1 0 1,0 0-1,0-1 1,0 1 0,0 0-1,0-1 1,0 1-1,0-1 1,0 0 0,0 0-1,-1 1 1,1-1-1,-1 0 1,0 0 0,1-1-1,-1 1 1,0 0 0,0 0-1,0-1 1,0 1-1,-1 0 1,1-1 0,-1 1-1,1-1 1,-1 1-1,0 0 1,0-5 0,0 2 9,1 2 9,0 0 0,-1 0 0,0 0 0,0 0 0,0 0 0,0 0 0,0 0 0,0 0 0,-1 0 0,1 0 0,-1 1-1,0-1 1,0 0 0,0 0 0,0 1 0,-1-1 0,1 0 0,-1 1 0,1-1 0,-1 1 0,-4-4 0,2 3-17,0 0 0,-1 0 0,1 1 0,0-1-1,-1 1 1,0 0 0,1 1 0,-1-1 0,0 1 0,0 0 0,-9-1 0,-11 1-27,0 1 1,0 1-1,0 1 1,-25 6-1,49-8 28,-232 28 42,177-22-47,42-6 19,0 1-1,-1 1 1,1 0-1,0 1 1,0 1-1,1 0 1,-25 10 0,27-5 67,1 0 1,-1 1 0,1 1 0,1-1 0,0 2 0,1-1 0,0 1 0,1 0-1,-8 16 1,13-24-79,0-1 0,0 0 0,0 1 0,1-1 0,0 1 1,-1-1-1,1 1 0,0 0 0,1-1 0,-1 1 0,1 0 0,-1 0 0,1 0 0,1 0 0,-1-1 0,0 1 0,1 0 0,0 0 0,0-1 0,0 1 0,0 0 0,0-1 0,1 1 0,2 4 0,-1-4-63,1 0 0,-1-1 0,1 1 0,0-1 0,0 1 0,0-1 0,1-1 1,-1 1-1,1 0 0,-1-1 0,1 0 0,0 0 0,0-1 0,0 1 0,0-1 0,0 0 0,7 0 0,15-1-4325,-15-4-1002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44,'3'-38'4665,"-1"24"-4330,-1 19 1357,20-3-102,-13-1-1252,-1 0-1,0 0 0,1 0 1,-1-1-1,1-1 1,9 0-1,15-7 636,-4 1-335,45-16 0,-64 19-621,0 0 0,-1-1-1,0 1 1,0-1 0,0-1 0,0 0 0,-1 0 0,0 0 0,7-9 0,12-11 119,-21 22-3657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42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1352,'51'-25'8907,"-1"-3"-4895,-9 6-3415,48-20 0,-84 40-1555,11-4 126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4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8 832,'2'-1'322,"0"0"1,-1 0-1,1 1 0,0-1 1,0 0-1,-1 1 0,1-1 1,0 1-1,0-1 0,0 1 1,0 0-1,-1 0 0,1 0 1,0 0-1,0 0 0,0 0 1,0 1-1,0-1 0,-1 0 1,1 1-1,0 0 0,0-1 1,-1 1-1,1 0 0,0 0 1,-1 0-1,3 2 0,46 35 2321,-40-29-1823,10 7-196,0 2 1,-2 0-1,0 1 0,-1 1 1,26 40-1,-40-54-514,1 0-1,-1 0 0,-1 1 1,1 0-1,-1-1 0,0 1 1,0 0-1,-1 0 1,0 0-1,0 0 0,-1 11 1,-1-13-66,0 0 1,0 0 0,0 0-1,-1 0 1,0 0 0,0-1 0,0 1-1,0-1 1,-1 1 0,1-1-1,-1 0 1,0 0 0,-1 0-1,1 0 1,-1-1 0,0 1-1,1-1 1,-6 3 0,3-2-550,1 0 0,-1-1 0,0 0 0,1-1 0,-1 1 0,-11 2 0,-35 4-10274,46-8 9347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1068,'7'12'14970,"-5"8"-9664,-4 13-3467,2-14-1501,-6 85 1656,-31 175 0,25-203-1398,-14 52 272,13-70-178,-8 93 0,19-131-621,1-13-54,0-1 1,0 1-1,1 0 0,0-1 0,0 1 0,1-1 1,-1 1-1,1-1 0,1 1 0,4 11 0,-6-17-46,0-1-1,0 1 0,0-1 1,0 1-1,1-1 0,-1 0 0,0 1 1,0-1-1,1 1 0,-1-1 0,0 0 1,1 1-1,-1-1 0,1 0 1,-1 1-1,0-1 0,1 0 0,-1 0 1,1 1-1,-1-1 0,1 0 0,-1 0 1,1 0-1,-1 0 0,1 0 0,-1 1 1,0-1-1,1 0 0,-1 0 1,1 0-1,-1 0 0,1-1 0,-1 1 1,1 0-1,-1 0 0,1 0 0,-1 0 1,1 0-1,-1 0 0,1-1 1,-1 1-1,1 0 0,-1 0 0,0-1 1,1 1-1,-1 0 0,0-1 0,1 1 1,-1 0-1,0-1 0,1 1 1,-1-1-1,0 1 0,0-1 0,1 1 1,-1 0-1,0-1 0,0 1 0,0-1 1,1 0-1,0-1-230,0 0 1,-1 0-1,1 0 1,0 0-1,0 0 1,-1 0 0,1 0-1,-1 0 1,0 0-1,0 0 1,1-1-1,-1 1 1,-1 0-1,1-3 1,-7-32-5469,7 33 4684,0 0 0,-1-1 1,1 1-1,-1 0 0,0 0 0,0 0 0,-1 0 1,1 0-1,-1 0 0,0 0 0,0 0 0,-5-7 0,-3 1-2084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1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1088,'-1'3'11579,"-3"4"-7373,-13 28-411,15-30-3246,1-5-503,1 1-1,-1-1 1,1 0 0,0 1 0,-1-1 0,1 1-1,0-1 1,-1 1 0,1-1 0,0 0 0,0 1-1,-1-1 1,1 1 0,0 0 0,0-1-1,0 1 1,0-1 0,0 1 0,0-1 0,0 1-1,0-1 1,0 1 0,0-1 0,0 1-1,0 0 1,0-1 0,0 1 0,0-1 0,1 1-1,-1-1 1,0 1 0,0-1 0,1 1-1,-1-1 1,0 0 0,1 1 0,-1-1 0,0 1-1,1-1 1,-1 0 0,1 1 0,-1-1 0,0 0-1,1 1 1,-1-1 0,1 0 0,-1 0-1,1 1 1,-1-1 0,1 0 0,-1 0 0,1 0-1,0 0 1,-1 0 0,1 0 0,-1 0-1,1 0 1,-1 0 0,1 0 0,0 0 0,17 3 174,0-1 1,0 0 0,1-2-1,-1 0 1,0-1 0,31-6-1,-21 4-124,97-10 598,208 6 0,117 13-67,-372-6-525,115 12 220,-146-7-11,-41-3 474,-30-1 53,-821 9 602,702 2-1088,82-7-333,60-5-27,41 4-6712,-37-4 5622,1 0 0,-1-1 0,0 1 0,0-1 0,0 0 0,0 0 0,0 0 0,0 0 0,0 0 1,0-1-1,0 0 0,-1 1 0,4-3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1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172 199 1100,'-2'-2'1532,"1"0"0,0 0 0,-1 0-1,1 0 1,0 0 0,0 0 0,0 0 0,0 0-1,0 0 1,0-5 0,-2-12 4294,-8 63-4847,7-22-649,-2 0 0,0 0-1,-2-1 1,-16 35 0,-2 7-49,15-34-192,-3 11-1,-31 60-1,44-99 32,11-37 282,89-166-322,-81 171-100,2 0 0,1 1 0,1 1 0,30-30 0,-46 54 12,0-1 1,1 1 0,-1 0 0,1 1-1,0-1 1,0 1 0,0 1 0,11-4 0,-16 6 6,0 0 0,0 0 0,0 1 0,0-1 0,0 1 0,1 0 0,-1-1 0,0 1 0,0 0 0,0 1 0,0-1 0,1 0 0,-1 0 0,0 1 0,0-1 0,0 1 0,0 0 0,0 0 0,0 0 0,0 0 0,0 0 0,0 0 0,0 0 0,-1 1 0,1-1 0,0 0 0,-1 1 0,1 0 0,-1-1 0,0 1 0,1 0 0,-1 0 0,0 0 0,1 3 0,9 19 8,0 0 1,1-1-1,2 0 1,0-1-1,2 0 1,0-1-1,20 19 1,-35-39 24,1-1 0,-1 1 0,1 0 1,-1-1-1,0 1 0,1-1 1,-1 0-1,1 1 0,-1-1 1,1 0-1,-1 0 0,1 0 1,-1 0-1,1 0 0,-1 0 1,1 0-1,-1-1 0,1 1 1,-1-1-1,1 1 0,-1-1 0,0 1 1,1-1-1,-1 0 0,0 0 1,1 1-1,-1-1 0,0 0 1,0 0-1,0 0 0,0 0 1,0-1-1,2-1 0,38-47 762,-36 42-766,72-116 390,-11 14-234,-43 77-331,-30 69-4792,5-20 1579,2-15 2921,0 1 0,-1-1 1,1 0-1,1 0 0,-1 0 0,0 0 0,0 0 0,0 0 1,1 0-1,-1 0 0,0 1 0,1-1 0,-1 0 1,1 0-1,-1 0 0,1-1 0,-1 1 0,1 0 0,0 0 1,0 0-1,-1 0 0,1-1 0,0 1 0,0 0 1,0-1-1,0 1 0,0 0 0,0-1 0,0 1 1,2 0-1,6 5-2922,1 2 408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1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1 350 444,'9'19'7333,"13"17"2120,-20-33-9141,1 0 0,0 0 0,0 0 0,0-1 0,0 1 0,0-1 0,0 0 0,1 0 0,-1 0 0,1 0 0,-1 0 0,1-1 0,0 0 0,0 1 0,4-1 0,-1 1-227,0-1-1,0 1 1,1-2 0,-1 1-1,1-1 1,-1 0 0,0-1 0,1 1-1,-1-2 1,0 1 0,1-1-1,-1 0 1,0 0 0,0-1-1,-1 0 1,1 0 0,0-1-1,-1 0 1,0 0 0,0 0-1,0-1 1,-1 0 0,10-10 0,-9 7-77,1-1 0,-1 0 1,-1-1-1,0 1 1,0-1-1,-1 0 1,0-1-1,0 1 1,-1 0-1,-1-1 1,0 0-1,0 0 1,-1 0-1,-1 0 1,0-15-1,-2 2-33,0 0-1,-10-37 1,11 54 74,-1 1 0,0-1 0,0 1 0,-1-1 0,0 1 0,0 0 0,0 0 0,-1 0 0,0 1 0,0-1 0,-1 1 0,1 0 0,-11-8 0,12 11-16,0 1 1,0 0 0,0 0-1,0 1 1,0-1 0,0 1-1,0-1 1,-1 1 0,1 0-1,0 0 1,0 0 0,0 1-1,0-1 1,-1 1 0,1 0-1,0-1 1,0 1 0,0 1-1,0-1 1,0 0 0,1 1-1,-1 0 1,0-1 0,-4 5-1,-9 6-62,1 0 1,-22 23-1,35-33 42,-4 3 3,1 0 0,0 1 0,0-1 1,0 1-1,1 1 0,0-1 0,0 1 1,1-1-1,-1 1 0,1 0 0,1 0 1,0 0-1,0 1 0,0-1 0,1 1 0,0-1 1,0 1-1,0-1 0,2 16 0,10 7-943,-3-12-5469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1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58 964,'0'0'1187,"13"13"6620,13 10-875,-10-18-4591,-13-4-2143,1 1 1,-1-1-1,1 0 0,-1 0 0,1 0 0,-1-1 0,1 0 0,0 1 0,-1-1 0,1 0 0,0-1 1,-1 1-1,8-2 0,23-5 195,2 2 1,-1 1 0,67 2-1,28-2 58,-105 1-437,196-27 221,-156 14 417,-47 11-630,0 1 0,1 1-1,0 0 1,-1 2 0,27 1 0,51-6 145,-54 1-80,68 0 503,-121 58 611,8-43-1060,0 0 0,1 0 0,1 0-1,-1 17 1,0 0 238,-4 15 93,-13 189 597,17-180-512,-10 55 1,1-24-124,1 152 1053,5-193-1487,-1 5 0,-1 52 0,7-73 0,-2 0 0,-7 36 0,5-53 0,3-7 0,0 0 0,0 0 0,1 0 0,-1 0 0,0 0 0,1 0 0,-1 0 0,1 1 0,-1-1 0,1 0 0,0 0 0,-1 0 0,1 1 0,0-1 0,0 0 0,0 0 0,0 0 0,0 1 0,0-1 0,0 0 0,0 0 0,0 0 0,1 2 0,1-3 0,0 0 0,-1-4-89,0 0-1,0 0 1,-1 0 0,1 0 0,-1 0-1,0 0 1,-1 0 0,0-6 0,-2-6-4314,0 0 1,2-1-1,0 1 1,0 0 0,4-32-1,-1 19 222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1 808,'23'34'2602,"-17"-26"-2408,-1 0 0,0 0 1,0 0-1,4 11 0,-3-5-85,-5-12-73,1 0-1,-1 0 1,0 0 0,0 0-1,0 0 1,-1 0 0,1 1-1,0-1 1,-1 0-1,0 1 1,1-1 0,-1 0-1,0 1 1,0-1 0,0 1-1,-1-1 1,1 0-1,0 1 1,-1-1 0,0 0-1,1 0 1,-1 1 0,0-1-1,0 0 1,-3 4-1,0 0-53,-1 0-1,1 0 0,0 0 0,1 1 1,-1 0-1,1 0 0,1 0 0,-1 0 0,1 1 1,0-1-1,1 0 0,0 1 0,0-1 0,1 1 1,0 10-1,-6 53-241,3-55 126,2 1 0,-1-1 0,2 0 0,3 28 0,2-16 88,-3-22-2823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2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164 299 464,'-29'3'21113,"28"-2"-20963,1 1-1,-1-1 1,0 0-1,0 0 1,1 0-1,-1 1 1,0-1-1,1 0 1,-1 1-1,1-1 1,0 0-1,-1 1 1,1-1-1,0 1 1,0-1-1,0 1 1,0-1-1,0 0 1,0 1-1,1-1 1,-1 1-1,0-1 1,1 3-1,1 2-60,1 0-1,-1 0 1,1 0 0,0-1-1,0 1 1,5 5 0,-4-6-107,0 1 1,0-1-1,0 0 0,1 0 1,0-1-1,-1 0 1,2 1-1,-1-1 1,0-1-1,1 1 0,0-1 1,0 0-1,9 3 1,-8-5 23,-1 0 0,1-1 0,0 0 0,-1 0 0,1-1 0,0 1 0,-1-1 1,1-1-1,-1 1 0,1-1 0,-1 0 0,0-1 0,0 0 0,0 0 0,0 0 1,0 0-1,-1-1 0,7-6 0,2-4 4,0-1 1,-2 0-1,0-1 1,18-30-1,-18 26-10,-9 14 32,1 0 0,-1 0 1,-1 0-1,0-1 1,1 1-1,-2-1 1,1 1-1,-1-1 0,0 0 1,-1 1-1,1-1 1,-1 0-1,0 0 0,-1 0 1,0 1-1,0-1 1,-3-9-1,2 2-57,1 7 35,-1-1 1,1 1-1,-1 0 1,0-1-1,-1 1 1,0 0-1,0 0 1,0 0-1,-1 1 1,-5-8 0,5 10-8,0 0 0,0 0 0,-1 0 0,0 0 0,0 1 0,0 0 1,0 0-1,0 0 0,0 1 0,-1 0 0,1 0 0,-1 0 1,-9-2-1,-3 0-8,1 1 1,-1 0-1,1 2 1,-21-1-1,28 3 3,1 0 0,-1 1 0,0 0 0,1 0 1,0 1-1,-1 0 0,1 0 0,1 1 0,-10 6 0,-6 3 2,17-10 0,0 0 0,0 0 0,0 1 1,1 0-1,0 0 0,-1 0 0,2 1 0,-1 0 0,0 0 0,1 1 1,0 0-1,1-1 0,-1 2 0,1-1 0,-6 12 0,5-5 93,0 1 0,1-1-1,1 1 1,-2 17 0,5-25-51,-1 0 0,2 0 1,-1 0-1,0 0 0,1 0 0,1 0 1,-1 0-1,1 0 0,-1 0 1,2 0-1,4 10 0,-5-13-35,0 1 0,0-1 0,0 1 1,1-1-1,-1 0 0,1 0 0,0 0 0,4 4 0,7-5-3945,1-15-5264,-9 5 3275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3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4 1624,'3'-3'10080,"-2"3"-9884,-1 0 0,0 0 0,1 1 0,-1-1 0,0 0-1,0 1 1,1-1 0,-1 0 0,0 1 0,0-1 0,0 1 0,0-1-1,0 0 1,1 1 0,-1-1 0,0 1 0,0-1 0,0 0 0,0 1 0,0-1-1,0 1 1,0-1 0,0 0 0,-1 1 0,1-1 0,0 1 0,0-1-1,0 0 1,0 1 0,0-1 0,-1 0 0,1 1 0,0 0 0,-1 2 29,0 1 0,1 0 0,-1-1 0,1 1-1,0 0 1,0 0 0,0-1 0,1 1 0,0 0 0,-1-1 0,1 1 0,2 4 0,20 47 872,-17-41-553,-1-3-308,3 6 175,-1-1 1,0 1-1,-1 0 0,-1 1 1,4 27-1,20 103 316,-1-15-383,-21-54-119,-3 1 0,-4-1 0,-3 1 1,-16 95-1,6-89-37,-17 165 805,-18 332 974,39-491-1663,4 0 0,8 99 0,35 183 573,-15-130-877,-11 373 0,-8-60 0,-26 446 0,-105-171 0,111-765 0,-3-1 0,-31 75 0,-68 121 0,-10 27 0,78-173 0,-77 128 0,98-187 0,2 1 0,-36 122 0,-14 131 0,55-212 0,-2 12 0,5 0 0,5 0 0,5 2 0,5-1 0,20 220 0,53 120 0,-50-341 0,27 179 0,-29-196 0,-5 0 0,1 167 0,-12-244 0,-4 54 0,2-66 0,0 0 0,0 1 0,0-1 0,-1 0 0,1 0 0,-1 0 0,0 0 0,-1 0 0,1 0 0,-6 7 0,6-11 0,1 0 0,0 0 0,-1 0 0,1 0 0,-1 0 0,0 0 0,1 0 0,-1 0 0,0-1 0,1 1 0,-1-1 0,0 1 0,0-1 0,1 1 0,-1-1 0,0 0 0,0 0 0,0 0 0,1 0 0,-1-1 0,0 1 0,0 0 0,1-1 0,-1 1 0,-3-2 0,-48-23 0,36 16 0,4 3-1232,1-1 1,0-1-1,-14-11 0,5 2-4325,2-2 0,-28-31 0,14 9 1178,31 39 4273,-35-45-4694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3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18 156 356,'-15'3'4996,"13"5"-1665,24 15 372,41 19 313,-26-23-3414,1-2 0,0-2 0,2-1 0,-1-2 0,2-1 0,-1-3 0,58 5 1,296-2-39,-378-11-496,1369-88 485,-881 46-240,953-109 696,-104 81 811,1 134-804,-1336-62-1005,627 63 208,-853-107-500,80 14-3085,37 8-3645,-19-3-5201,75 16 8586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3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27 836,'0'-1'419,"0"0"0,0 0 0,1 0 0,-1 0 0,0 0 0,0 0 0,0 0 0,0 0 0,0 0 0,0 0 0,-1 0 0,1 0-1,0 0 1,0 0 0,-1 0 0,1 0 0,0 0 0,-1 0 0,1 1 0,-1-1 0,0 0 0,1 0 0,-1 0 0,1 1 0,-1-1 0,0 0 0,0 1 0,-1-2 0,1 3-154,0-1 0,-1 0 0,1 1 0,0-1 1,0 1-1,-1-1 0,1 1 0,0 0 0,0 0 1,0-1-1,0 1 0,0 0 0,0 0 0,0 0 0,0 0 1,-2 2-1,-35 54 1633,14-2-1308,2 1 0,3 1 0,2 1 0,3 0-1,-11 89 1,21-116-492,0 1-1,2 0 1,5 61-1,-2-80-120,1 0-1,1 0 0,0 0 0,1 0 1,1 0-1,-1-1 0,2 0 1,0 0-1,0 0 0,1-1 1,17 21-1,-23-31-172,0 0 0,-1 0 1,1 0-1,0 0 0,0 0 0,1 0 0,-1 0 1,0 0-1,0 0 0,0 0 0,1 0 1,-1-1-1,0 1 0,1-1 0,-1 1 1,0-1-1,1 1 0,-1-1 0,1 0 1,-1 0-1,1 1 0,-1-1 0,1 0 1,-1-1-1,1 1 0,-1 0 0,1 0 1,-1 0-1,0-1 0,1 1 0,-1-1 1,0 1-1,3-2 0,1-2-1399,1 0 0,-1-1 0,0 1 0,0-1 0,0 0 0,3-6 0,-7 10 1457,8-11-3036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3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23 412,'0'-1'702,"0"0"0,0 0 0,0 0 0,1 0 0,-1 1 0,0-1-1,0 0 1,0 0 0,0 0 0,-1 0 0,1 0 0,-5-9 7721,4 9-7721,-3 7 1630,3 11-6046,-8-4-7446,4-7 7750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1672,'10'-1'8730,"2"9"-3856,10 22-1577,-12-17-2246,0 0-434,-1 1 1,0 0 0,8 18-1,-12-20-409,2 0 0,0 0 0,0-1 0,1 0 0,16 19 0,-21-28-180,0 1 0,1-1 0,-1 1 0,1-1 0,0 0 0,-1 0 0,1-1 0,0 1 0,0-1 0,0 0 0,0 0 0,0 0 0,0 0 0,0-1-1,0 1 1,1-1 0,-1 0 0,0-1 0,0 1 0,0-1 0,0 1 0,0-1 0,6-3 0,8-2 32,0-1 1,0 0-1,-1-2 0,0 0 1,0 0-1,-1-2 0,-1 0 1,18-17-1,-8 4 59,-2-1 0,0-1-1,32-49 1,-48 58-1204,-7 15 514,0 1 0,0 0-1,0 0 1,0 0 0,0 0 0,0 0 0,0 0-1,0-1 1,-1 1 0,1 0 0,0 0 0,-1 0-1,1 0 1,-1 0 0,1 0 0,-1 0-1,1 0 1,-1 0 0,0 0 0,1 0 0,-1 1-1,0-1 1,0 0 0,0 0 0,0 1 0,0-1-1,1 0 1,-1 1 0,0-1 0,0 1 0,-1-1-1,1 1 1,0 0 0,-1-1 0,-10-3-3131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3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1247 7 616,'-3'-7'11883,"3"7"-11655,-17 1 4349,-33 13-5313,29-8 1839,-111 18-562,-1-5-1,-266 3 1,385-25-538,23-5-40,-6 6 31,1 1 0,-1-1 0,1 1-1,-1 0 1,1 0 0,0 0-1,7 0 1,-8 2 3,1 0 1,-1 0-1,0 0 0,0 0 1,1 1-1,-1 0 1,0-1-1,0 1 0,0 0 1,-1 0-1,1 1 0,0-1 1,-1 1-1,1-1 0,-1 1 1,0 0-1,0 0 0,0 0 1,0 0-1,-1 0 0,1 0 1,-1 0-1,0 1 0,0-1 1,0 0-1,0 1 1,-1-1-1,1 7 0,2 13 11,-1 0 1,-2 0-1,-2 31 0,1-32 55,-1 9 291,-1 1-1,-1-1 0,-2 0 0,-16 52 0,15-63-133,-1-1 0,-1 0 1,0 0-1,-2-1 0,0 0 0,-1-1 0,-1-1 0,-16 18 0,-1-6-62,0-1 0,-2-2 0,-47 29-1,-111 53-1757,185-104 732,-1 0-1,1-1 1,-1 1-1,0-1 1,-12 2-1,16-3-80,0-1 0,0 0 0,0 0 0,-1 0-1,1 0 1,0-1 0,0 1 0,0 0 0,0-1 0,0 0 0,0 1 0,-4-3-1,2 0-2366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7:38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37 572,'0'-2'1120,"1"-1"1,-1 1-1,0 0 0,0-1 0,-1 1 1,1 0-1,0-1 0,-1 1 1,1 0-1,-1-1 0,0 1 0,0 0 1,-2-3-1,-8 3-376,3 6-4214,-3 3-3366,4-1 3672,3-2 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37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26 32,'6'-25'22294,"-16"32"-21800,7-4-292,-1 1 1,1 0-1,0 0 0,0 0 0,1 1 0,-1-1 1,1 0-1,0 1 0,0 0 0,-1 6 0,-2 3 314,-51 106 1366,43-97-1646,1 0 0,1 0 0,1 1 0,1 1-1,1 0 1,1 0 0,-4 32 0,9-31-70,2 0 0,0 0 1,2 0-1,0 0 1,2 0-1,1 0 0,1-1 1,1 0-1,1 0 0,2-1 1,0 0-1,26 43 1,-35-66-145,0 1 0,0-1 0,0 0 1,-1 0-1,1 0 0,0 0 1,0 0-1,1 0 0,-1 0 0,0 0 1,0 0-1,0-1 0,1 1 1,-1 0-1,0-1 0,1 1 0,-1-1 1,0 0-1,1 1 0,-1-1 1,1 0-1,-1 0 0,1 0 0,-1 0 1,0 0-1,1 0 0,-1 0 1,2-1-1,1 0 41,0 0 0,0-1 0,0 0-1,0 1 1,0-2 0,-1 1 0,1 0 0,-1-1 0,5-4 0,-43-11-13322,-9-6-1800,31 21 11598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30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63 504,'9'-15'3394,"6"-12"-1108,-15 27-2008,1-1 1,-1 0-1,0 1 0,1-1 0,-1 0 0,0 0 0,0 1 0,0-1 0,1 0 0,-1 0 0,0 0 0,0 1 0,0-1 1,0 0-1,-5-9 8320,2 18-8033,1 1 0,-1 0 0,2-1 0,-3 18 0,-2 15-287,-44 123 422,28-97-483,2 2 1,-16 112 0,33-149-159,2-16-15,-1 1 0,0-1 0,-1 0 0,-1 0 0,-10 26 0,1-23 26,13-19-70,-1 0 1,1 0-1,0 0 0,-1 0 1,1 0-1,0 0 0,-1 0 1,1 0-1,0 0 0,-1 0 1,1 0-1,0 0 0,-1 0 0,1-1 1,0 1-1,0 0 0,-1 0 1,1 0-1,0-1 0,0 1 1,-1 0-1,1 0 0,0 0 1,0-1-1,-1 1 0,1 0 0,0-1 1,0 1-1,0 0 0,0 0 1,0-1-1,0 1 0,-1 0 1,1-1-1,0 0 0,-1-3-8,0-1 1,0 0-1,0 0 0,1 0 0,0 0 0,0-10 1,7-44 24,-3 28-27,1-52 1,-6 71 9,0 1 0,0-1 0,-1 0 0,-1 0 0,0 1 1,0-1-1,-11-20 0,10 22 3,-2 0 1,0 0-1,0 0 1,0 1-1,-1 0 1,-1 1-1,0-1 1,0 1-1,-13-10 1,15 14-5,1 1 0,-1 0 0,0 0 0,0 0 0,0 0-1,0 1 1,-1 0 0,1 1 0,0-1 0,-1 1 0,1 1 0,-1-1 0,0 1 0,1 0 0,-1 0 0,1 1 0,-12 2 0,-5 3 9,1 0 1,0 2-1,0 0 0,1 2 1,0 0-1,1 1 0,-21 15 1,42-26-9,-1 0 0,0 0 1,0 0-1,0 0 1,0 0-1,0 0 0,0 0 1,0 0-1,1 0 1,-1 0-1,0 0 1,0 0-1,0 0 0,0 0 1,0 0-1,0 0 1,1 0-1,-1 0 1,0 0-1,0 0 0,0 0 1,0 0-1,0 0 1,0 0-1,0 0 0,1 0 1,-1 0-1,0 0 1,0 1-1,0-1 1,0 0-1,0 0 0,0 0 1,0 0-1,0 0 1,0 0-1,0 0 1,0 0-1,0 1 0,0-1 1,1 0-1,-1 0 1,0 0-1,0 0 1,0 0-1,0 0 0,0 1 1,0-1-1,0 0 1,0 0-1,0 0 0,0 0 1,-1 0-1,25-2 82,31-8 118,185-67 147,-32 9-314,-122 43-57,1 4 0,143-15 1,-193 30 27,-29-2 50,-20-5-6,9 11-70,-1 1 0,0 0-1,0 0 1,-1 0 0,1 0 0,0 1 0,0-1 0,0 1 0,0 0-1,-1 0 1,1 1 0,0-1 0,0 1 0,0 0 0,-8 3-1,-27 10-2660,8 1-3950,27-13 5401,0 0 0,0 0-1,0-1 1,-1 1 0,1-1 0,-1 0-1,1 0 1,-1 0 0,-6 0 0,4-1-396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30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280 138 1368,'-10'-31'4523,"-15"-34"2941,0 30 424,21 34-7634,0-1 0,1 1 1,-1 0-1,0 1 1,0-1-1,0 1 1,0 0-1,0 0 0,0 0 1,0 0-1,0 0 1,0 1-1,0 0 0,-6 2 1,4-1-273,-1-1 0,0 0 0,0 0 0,0-1-1,0 0 1,0 0 0,-10-2 0,10 1 23,0 0 1,0 0-1,-1 1 0,1 0 0,-1 0 0,-9 2 0,-11-1-25,27-1 16,39 54 62,-14-15 266,-1 1 0,-2 2 1,25 71-1,-8 14 587,-13-37-454,46 110 0,-67-192-510,-1-1 0,1 0-1,1 0 1,-1 0 0,1-1 0,0 1 0,1-1-1,-1 0 1,1-1 0,0 1 0,13 7-1,-16-11-245,1 0-1,0 0 0,-1-1 0,1 1 0,0-1 0,0 0 0,0 0 0,0 0 0,0-1 0,7 1 0,-7-2-298,1 1 0,-1-1-1,0 1 1,0-1-1,0-1 1,-1 1 0,1 0-1,0-1 1,0 0 0,-1 0-1,1 0 1,3-3 0,40-41-8254,-39 37 7348,11-12-1886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4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0 924,'-1'12'9825,"0"42"-4711,3-34-3950,0 1 1,1 0-1,1-1 0,9 25 1,-5-18-103,6 45 0,23 182 576,12 133-407,-41-296-1020,2 82 104,-10-159-252,0-2-506,-5-25-833,-5-17-2224,-2 1-1,-1 1 0,-2 0 1,-21-32-1,13 22-242,5 6 1029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4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82 1636,'-3'-2'1091,"-1"-1"-29,0 0 0,0-1-1,1 1 1,-1 0 0,1-1 0,-1 0 0,1 0 0,0 0-1,1 0 1,-1 0 0,1-1 0,0 1 0,0-1 0,0 0-1,0 0 1,1 1 0,-1-7 0,47 27 357,70 36-239,-82-35-1070,0-2 0,2 0 0,36 8 1,84 5-79,-100-21-74,74 21 0,-188-108-20542,48 68 18112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4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610 0 520,'-32'55'13178,"-6"5"-4905,-27 34-2484,-5 6-5180,-47 66-2650,46-58 4288,-60 134-1443,46-76-146,91-189-686,-3 10-524,1 0-1,0-1 1,0 1 0,8-12-1,17-15-4012,6 3-5568,-12 13 415,-18 18 7063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4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28 1784,'-8'4'9978,"-2"7"-4049,-24 38-1745,16-22-2570,9-13-1294,1 1 0,0-1 0,-7 22 1,12-38 1216,3-17-922,0 15-593,0-1 0,1 0-1,0 1 1,-1-1 0,2 1 0,-1-1-1,0 1 1,3-5 0,3-1-27,0 1 1,0 1-1,1-1 0,1 1 1,-1 1-1,1 0 0,0 0 1,1 0-1,-1 1 0,1 1 1,1 0-1,-1 0 0,1 1 1,11-3-1,3-1 2,0 2 0,1 1 0,0 1-1,0 2 1,29 0 0,-51 1-1,-1 1 0,1 0-1,0 0 1,0 1 0,0-1 0,0 1-1,-1 0 1,1 0 0,0 0 0,0 0-1,-1 1 1,1 0 0,-1-1 0,0 1-1,1 1 1,-1-1 0,0 0 0,0 1-1,0-1 1,-1 1 0,3 3 0,-3-3 0,-1 0 0,1 1 1,-1-1-1,0 0 0,0 1 1,-1-1-1,1 1 0,-1-1 1,0 1-1,0-1 0,0 1 0,0-1 1,0 0-1,-1 1 0,1-1 1,-1 1-1,0-1 0,0 0 1,-1 1-1,1-1 0,-1 0 1,1 0-1,-3 3 0,-39 90-57,34-74 63,0 0 1,-1 0-1,-1-1 1,-19 27-1,-3-9 21,-2 0 0,-1-3-1,-2-1 1,-68 48 0,95-73-28,14-6 45,24-8 78,-6 1-95,241-6 1160,90-8-92,-351 17-1068,0 0-1,1 0 1,-1 0 0,0 0 0,0 0-1,0 0 1,0 0 0,0-1 0,0 1-1,0 0 1,0-1 0,0 1 0,0-1-1,0 1 1,0-1 0,0 1 0,0-1-1,-1 0 1,1 1 0,1-2 0,-2 1-16,0 1 0,0-1 1,0 0-1,0 1 0,-1-1 1,1 1-1,0-1 1,0 0-1,-1 1 0,1-1 1,0 1-1,-1-1 0,1 1 1,0-1-1,-1 1 1,1-1-1,-1 1 0,1 0 1,-1-1-1,1 1 0,-1-1 1,1 1-1,-1 0 0,0-1 1,-3-1-312,-1-1-1,1 1 1,0 0 0,-1 1 0,1-1 0,-1 1-1,0 0 1,-7-1 0,-46-6-9142,47 5 6849,0 1 1,0 1-1,0 0 1,-15 0-1,0 5-964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5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76 1332,'-3'-9'2341,"1"0"-1,0 1 0,0-1 1,1 0-1,0-16 1,1 25-2223,0 0 1,0-1-1,0 1 1,0 0 0,0 0-1,0 0 1,0-1-1,0 1 1,0 0-1,0 0 1,0 0 0,0-1-1,0 1 1,0 0-1,0 0 1,0 0-1,0-1 1,0 1 0,0 0-1,0 0 1,0 0-1,-1-1 1,1 1-1,0 0 1,0 0 0,0 0-1,0 0 1,0 0-1,-1-1 1,1 1-1,0 0 1,0 0 0,0 0-1,0 0 1,-1 0-1,1 0 1,0 0-1,0 0 1,0-1-1,-1 1 1,1 0 0,0 0-1,0 0 1,0 0-1,-1 0 1,1 0-1,0 0 1,0 0 0,0 0-1,-1 0 1,1 1-1,0-1 1,-14 9 1737,-8 16-1455,-15 25 389,-45 84 1,-19 26-128,-205 248-49,294-391-977,10-13-40,0 0 1,-1 0-1,1 0 1,-1-1-1,0 0 0,0 1 1,0-1-1,-1 0 1,1 0-1,-6 2 1,9-5 144,-1 0 1,0 0 0,0-1-1,1 1 1,-1 0 0,0-1-1,0 1 1,1-1 0,-1 1-1,1-1 1,-1 1-1,0-1 1,1 0 0,-1 1-1,1-1 1,-1 1 0,1-1-1,0 0 1,-1 0 0,1 1-1,0-1 1,-1 0 0,1 0-1,0 1 1,0-1 0,0 0-1,-1 0 1,1 0 0,0 1-1,0-1 1,0 0 0,1-1-1,-5-28-4068,8-53-2502,-6 57 5132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28 216,'20'-28'22447,"-20"28"-22318,-1 12 469,-1 0 1,0 0-1,0-1 0,-5 13 1,-5 26 45,6-17-426,2-7-109,0 1-1,1 39 1,3-58-103,0 0-1,1 0 0,0 0 1,1 0-1,0 0 1,0-1-1,0 1 0,1-1 1,0 0-1,1 1 1,0-1-1,9 12 0,-12-18-1,0 1 0,0-1 0,0 0 0,0 0 0,0 1 0,0-1 0,0 0 0,1 0 0,-1-1 0,0 1 0,1 0 0,-1 0 0,1 0 0,-1-1 0,1 1 0,-1-1 0,1 1 0,-1-1 0,1 0 0,-1 0 0,1 0 0,0 0 0,-1 0 0,1 0 0,2 0 0,-1-1-1,0 0 1,0-1 0,0 1 0,0-1 0,0 0-1,0 0 1,0 0 0,-1 0 0,1 0 0,-1 0-1,4-5 1,3-4-9,0-1 0,-1 0 0,0-1 0,8-19 0,-5 3-17,-2 0 0,-1 0-1,7-50 1,-1 8-1,-42 259 582,16-101 56,0 152 0,1-3 96,7-196-553,-2-1 0,-2 1-1,-23 69 1,27-100-62,0-1 1,0 0-1,0 0 1,-1 0-1,0-1 1,-1 1-1,1-1 1,-1 0-1,-1-1 1,1 1-1,-10 5 1,14-10-77,-1 0 1,1-1 0,-1 1-1,1-1 1,-1 0-1,1 0 1,-1 0-1,0 0 1,0 0 0,0 0-1,1-1 1,-1 0-1,0 1 1,0-1 0,0 0-1,0 0 1,0-1-1,0 1 1,1-1-1,-1 1 1,0-1 0,0 0-1,0 0 1,1 0-1,-1 0 1,1-1 0,-1 1-1,1-1 1,-1 1-1,1-1 1,0 0-1,0 0 1,0 0 0,0 0-1,0 0 1,0-1-1,1 1 1,-3-5 0,-2-2-27,0-1 1,1 0 0,0 0 0,1 0 0,0-1 0,1 0 0,0 1-1,0-1 1,1 0 0,1 0 0,0-1 0,1 1 0,0 0-1,0 0 1,1 0 0,0-1 0,1 1 0,1 0 0,0 1 0,6-16-1,2-1-503,0 1 0,2 0 0,2 1 0,0 0 0,1 2 0,35-40 0,-16 16-6285,-8-5-8303,-21 40 11290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5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4 192 1168,'-1'-4'897,"0"-1"0,0 1 1,1-1-1,-1 1 0,1-1 0,0 1 0,1-1 0,-1 1 0,1-1 1,0 1-1,0-1 0,0 1 0,0 0 0,1 0 0,2-5 0,0 2-228,1 0 0,-1 0-1,1 0 1,0 1-1,1 0 1,-1 0-1,1 1 1,8-7-1,-5 6-495,0-1 1,0 2-1,0-1 0,1 1 0,-1 1 0,1 0 0,1 0 0,-1 1 0,0 0 0,1 1 1,-1 0-1,1 1 0,14-1 0,-19 3-104,0 0 0,0 1 0,0-1 0,-1 1 0,1 0 0,0 1 0,-1-1 0,0 1 0,0 0 1,0 0-1,0 1 0,0 0 0,0 0 0,-1 0 0,5 5 0,8 11 263,-1 1-1,18 28 1,4 7 52,-9-23-137,1-1-1,1-1 1,1-2-1,67 46 1,-90-68-161,-7-5-27,0 0-1,0 0 0,1-1 0,-1 1 1,0-1-1,1 0 0,-1 1 1,1-1-1,0 0 0,-1 0 1,4 0-1,-6-1 147,-26-36 2290,24 35-2500,0-1-5,0 0 1,0 0 0,0 0-1,-1 0 1,1 0 0,0 1-1,-1-1 1,0 1 0,1 0-1,-1 0 1,-4-1 0,3-1-434,4 3 443,0 0 0,0 0 0,0 0-1,0 1 1,0-1 0,0 0 0,0 0-1,0 0 1,0 0 0,0 0 0,0 0-1,0 0 1,0 0 0,-1 1 0,1-1-1,0 0 1,0 0 0,0 0 0,0 0 0,0 0-1,0 0 1,0 0 0,0 0 0,-1 0-1,1 0 1,0 0 0,0 0 0,0 0-1,0 0 1,0 0 0,0 0 0,0 0-1,-1 0 1,1 0 0,0 0 0,0 0 0,0 0-1,0 0 1,0 0 0,0 0 0,0 0-1,-1 0 1,1 0 0,0 0 0,0 0-1,0 0 1,0 0 0,0 0 0,0 0-1,0 0 1,0 0 0,0-1 0,-1 1 0,1 0-1,0 0 1,0 0 0,0 0 0,0 0-1,0 0 1,0 0 0,0 0 0,0-1-1,0 2-12,-8 0-5478,-28 6 165,31-7 4451,1 0 0,0-1-1,0 1 1,0-1 0,0 0 0,0 0-1,0 0 1,0 0 0,0-1 0,1 1 0,-1-1-1,0 0 1,1 0 0,-1 0 0,1-1-1,0 1 1,0-1 0,-4-4 0,-4-3-1149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8:5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11 940,'0'0'327,"0"-1"-1,0 1 1,0-1-1,0 1 1,0-1 0,0 1-1,1-1 1,-1 1-1,0-1 1,0 1 0,0-1-1,3-1 1960,-3 1-1959,0 1-1,1 0 1,-1-1 0,1 1-1,-1 0 1,1 0-1,-1 0 1,1-1 0,0 1-1,13 10 5248,-6-2-4159,-2-1-966,1 1-1,-1 0 1,0 0-1,0 0 1,-1 1-1,0 0 0,-1 0 1,0 0-1,0 1 1,-1-1-1,4 19 1,0 13 169,4 64 1,-9-73-137,5 210 1404,3 43 414,1-202-1834,-2-24 32,0 74 0,-6-131 443,-5-5-910,-25-59-5253,24 51 2412,0-1-1,1 1 1,0-1-1,1 0 0,1 0 1,0-17-1,2 11-594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9:1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 1408,'-19'-4'21695,"13"6"-18748,10-5-1857,-3 1-1035,3 0-24,0-1-1,0 1 1,0 0 0,0 1-1,0-1 1,0 1 0,0-1-1,1 1 1,-1 0 0,1 1-1,-1-1 1,7 1-1,63 2-60,-54-1 86,136 14-71,-142-13 9,0 1-1,-1 1 1,1 0-1,0 1 0,-1 0 1,0 1-1,0 0 1,21 15-1,-32-20 7,-1 0 0,0 1 0,1-1 0,-1 0 0,0 0 0,0 0 0,0 1 0,0-1 0,0 1 0,0-1 0,0 1 0,-1-1 0,1 1 0,0-1 0,-1 1 0,1-1 1,-1 1-1,0 0 0,0 0 0,1-1 0,-1 1 0,0 0 0,0-1 0,-1 4 0,0-1 0,-1 0 1,1 0 0,-1 0-1,0 0 1,0 0-1,0-1 1,0 1 0,-1-1-1,-5 7 1,-5 3 2,-1-1-1,0 0 1,-24 15 0,-111 67 16,154-98 38,-1 0-73,0 1 1,1 0 0,-1 1 0,0-1-1,1 1 1,0 0 0,-1 0-1,1 0 1,0 0 0,8-1 0,-6 4 6,-1-1 0,1 1 0,0 0 0,0 1 0,-1-1 0,1 1 0,-1 1 0,0-1 0,0 1 0,1 0 1,-2 0-1,1 1 0,0 0 0,-1 0 0,0 0 0,1 1 0,3 5 0,-2-3 6,0 0-1,-1 0 1,1 1-1,-2-1 1,1 1-1,-1 1 0,0-1 1,-1 1-1,0 0 1,-1 0-1,4 13 1,-6-18 18,-1 0 1,0 0 0,0 0-1,0 0 1,0 1 0,-1-1-1,1 0 1,-1 0 0,0 0-1,0 0 1,-1-1 0,1 1-1,-1 0 1,0 0 0,-4 6-1,1-3 55,-1 0 0,0-1 0,0 0 0,0 0 0,-1 0 0,0-1 0,-9 6 0,-2 0 127,-1-1 1,-1-1-1,1-1 0,-2-1 0,-29 8 0,29-11-97,-13 5-15,-1-2 0,0-2 0,-41 2 0,110-31-3511,-27 21 3563,2-3-7107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9:1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25 152 960,'-24'77'7723,"24"-71"-5432,9-11-551,9-16 1290,34-104 3339,-52 125-6359,0 0 0,0 0-1,0 0 1,0 0-1,0 0 1,0 0 0,0-1-1,0 1 1,1 0 0,-1 0-1,0 0 1,0 0-1,0 0 1,0 0 0,0 0-1,0 0 1,0-1 0,1 1-1,-1 0 1,0 0-1,0 0 1,0 0 0,0 0-1,0 0 1,1 0-1,-1 0 1,0 0 0,0 0-1,0 0 1,0 0 0,0 0-1,1 0 1,-1 0-1,0 0 1,0 0 0,0 0-1,0 0 1,0 0-1,1 0 1,-1 0 0,0 0-1,0 1 1,0-1 0,0 0-1,0 0 1,0 0-1,0 0 1,1 0 0,-1 0-1,0 0 1,0 0 0,0 1-1,0-1 1,0 0-1,7 13 264,0 16 242,-6-14-113,1-1-1,0 0 1,1 1 0,8 22-1,-3-11 167,-8-26-540,0 0 1,0 1-1,0-1 1,0 0-1,0 1 1,0-1-1,0 0 1,0 0-1,1 1 1,-1-1 0,0 0-1,0 0 1,0 0-1,0 1 1,0-1-1,1 0 1,-1 0-1,0 0 1,0 1-1,0-1 1,1 0-1,-1 0 1,0 0-1,0 0 1,1 0 0,-1 0-1,0 1 1,0-1-1,1 0 1,-1 0-1,0 0 1,0 0-1,1 0 1,-1 0-1,0 0 1,0 0-1,1 0 1,-1 0-1,0 0 1,1 0-1,-1 0 1,0-1 0,1 1-1,13-11 589,18-30-326,-24 30-175,18-21-32,9-12 43,69-68-1,-170 140-7641,-22 2-6653,57-20 10341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9:16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272 222 84,'25'-30'3836,"-14"19"-840,-1 0 0,0-1 0,-1-1 0,-1 0 0,14-26 0,-19 32-2813,1-1 1,1 1-1,-1 1 1,1-1-1,0 1 1,1 0-1,0 0 1,-1 0-1,2 1 1,-1 0-1,10-6 1,-15 10-141,1-1 1,0 1 0,0 0-1,0-1 1,1 1 0,-1 0-1,0 1 1,0-1-1,1 0 1,-1 1 0,0-1-1,1 1 1,-1-1 0,0 1-1,1 0 1,-1 0-1,1 0 1,-1 1 0,0-1-1,1 0 1,-1 1-1,0 0 1,0-1 0,1 1-1,-1 0 1,0 0 0,0 0-1,0 1 1,0-1-1,0 0 1,0 1 0,0 0-1,0-1 1,-1 1 0,1 0-1,-1 0 1,1-1-1,-1 1 1,0 0 0,2 5-1,4 9 89,-1 1 0,0 0 0,-2 1-1,0-1 1,-1 1 0,-1 0 0,0 0 0,-2 29-1,-3 17 12,-12 64 1,-45 147-57,39-192-77,18-67 176,-5 5-1845,6-20 1549,1-1 1,0 0 0,0 0 0,0 0 0,-1 0 0,1 0-1,0 0 1,0 0 0,-1-1 0,1 1 0,0 0 0,0-1-1,0 1 1,-1-1 0,1 1 0,0-1 0,0 1 0,0-1-1,0 0 1,0 0 0,-1 0 0,-247-179-7894,124 83 8723,115 91-49,6 4-201,0-1 1,0 1 0,1-1 0,-1 1 0,1-1 0,-1 0-1,1-1 1,-4-4 0,62 18 1439,31 7-1033,-1 4 0,0 3-1,118 53 1,-189-72-1018,0 1-1,1-2 0,0 0 1,-1-1-1,1 0 1,28 1-1,-39-4 18,1 0 0,0-1 0,-1 1-1,1-1 1,0 0 0,-1 0 0,1-1 0,-1 1 0,1-1 0,-1 0-1,0 0 1,0-1 0,0 1 0,0-1 0,0 0 0,0 0-1,-1 0 1,0 0 0,1-1 0,-1 1 0,0-1 0,-1 0 0,1 0-1,-1 0 1,4-7 0,-1-5-185,0-1 0,-1 0-1,-1 0 1,0-1 0,-1 1 0,-1-1-1,-3-31 1,2 23 51,1 0-1,5-38 1,-1 38 430,1 0-1,2 1 1,10-26-1,-18 51-144,0-1 0,0 1 1,0 0-1,0-1 0,0 1 0,0 0 0,1-1 0,-1 1 1,0 0-1,0-1 0,0 1 0,0 0 0,0-1 0,1 1 1,-1 0-1,0 0 0,0-1 0,0 1 0,1 0 0,-1 0 1,0-1-1,1 1 0,-1 0 0,0 0 0,0 0 0,1-1 1,-1 1-1,0 0 0,1 0 0,-1 0 0,0 0 0,1 0 1,-1 0-1,0 0 0,1 0 0,-1 0 0,0 0 1,1 0-1,-1 0 0,1 0 0,-1 0 0,0 0 0,1 0 1,-1 0-1,0 0 0,1 0 0,-1 0 0,0 1 0,0-1 1,1 0-1,-1 0 0,0 0 0,1 1 0,-1-1 0,0 0 1,0 0-1,1 1 0,-1-1 0,1 1 35,-1 0 0,1 0 0,-1 0 0,1 1 0,-1-1 0,0 0 0,1 0 0,-1 0 0,0 0 0,0 0 0,0 0 0,0 1 0,0-1 1,0 0-1,0 0 0,0 0 0,-1 0 0,1 0 0,-1 3 0,-7 12 305,-1-1 0,-1 1 0,0-1 0,-1-1 0,0 0 0,-1 0 0,-1-1 0,-20 16 0,-19 10 306,-58 34-1,27-19-129,52-33-432,-14 8-44,1 3-1,2 1 0,1 2 1,-44 49-1,84-83-110,0 0-1,0 0 1,0 1-1,0-1 1,0 0-1,0 1 1,1-1-1,-1 0 1,0 1-1,1-1 1,-1 1-1,1-1 1,0 1 0,-1 1-1,1-2-8,0-1 0,0 1 0,0-1 0,0 1 0,1-1 0,-1 1 0,0-1 0,0 0 0,0 1 0,1-1 0,-1 1 0,0-1 0,0 0 0,1 1 0,-1-1 0,0 1 0,1-1 0,-1 0 0,0 0 0,1 1 0,-1-1 1,1 0-1,-1 0 0,0 1 0,1-1 0,-1 0 0,1 0 0,-1 0 0,1 1 0,1-1-52,0 0 0,0 0 0,0 0 0,0-1 0,0 1 0,0 0 0,0-1 0,0 1 1,0-1-1,0 0 0,-1 1 0,1-1 0,0 0 0,0 0 0,-1 0 0,1 0 0,0-1 0,-1 1 1,0 0-1,1-1 0,1-1 0,2-5-58,1 0 1,-1-1-1,-1 1 0,0-1 1,0 0-1,-1 0 0,0-1 1,0 1-1,-1-1 0,0 1 1,0-13-1,1-19 26,-4-57 0,0 43 223,-4-23 406,3 55 133,1-1 1,0 0 0,6-45 0,-5 68-606,0 1 0,0 0 0,0 0 0,0-1 0,0 1 0,0 0 1,0 0-1,0-1 0,0 1 0,0 0 0,0 0 0,1-1 0,-1 1 0,0 0 1,0 0-1,0-1 0,0 1 0,1 0 0,-1 0 0,0 0 0,0 0 0,0-1 1,1 1-1,-1 0 0,0 0 0,0 0 0,0 0 0,1 0 0,-1 0 1,0 0-1,0-1 0,1 1 0,-1 0 0,0 0 0,1 0 0,-1 0 0,0 0 1,0 0-1,1 0 0,-1 0 0,14 8 391,11 18-47,-23-23-276,288 369 2618,-218-260-1994,18 23 223,-79-119-804,-8-13-179,-4-6-700,0-13-2980,3 12 2602,-1-1-1,1 1 0,-1 0 0,1-1 0,1 1 0,-1 0 0,1 0 0,-1 1 0,1-1 0,0 0 0,0 1 0,1 0 1,-1 0-1,1 0 0,-1 0 0,1 0 0,0 1 0,7-4 0,6-4-2368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40:20.1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 8184 1168,'-5'-4'21469,"5"4"-21252,-1 0 0,0 1 0,0-1 0,0 1 0,0-1-1,0 1 1,1-1 0,-1 1 0,0 0 0,1-1-1,-1 1 1,0 0 0,1 0 0,-1 0 0,1-1 0,-1 1-1,1 0 1,-1 0 0,1 0 0,0 0 0,-1 0 0,1 0-1,0 0 1,0 0 0,-1 0 0,1 0 0,0 0 0,0 1-1,-19 48 213,-4 45-429,13-64-2,-6 43 1,-30 214 53,44-273-52,2-7 2,-1-1-1,0 0 0,0 0 1,-1 1-1,-2 7 0,2-13 1,2-2-4,0 1-2,0 0-2,0-2-143,0 1 123,1-1-1,-1 0 1,0 1 0,1-1-1,-1 1 1,1-1-1,-1 1 1,1-1 0,-1 1-1,1-1 1,-1 1-1,1 0 1,0-1 0,-1 1-1,1 0 1,0-1-1,-1 1 1,1 0-1,0 0 1,-1 0 0,1-1-1,0 1 1,-1 0-1,1 0 1,0 0 0,-1 0-1,1 0 1,0 0-1,1 1 1,31 1 76,-21-1-89,294-18 119,-42 0 136,90 18-101,-118 2-126,99-26 54,-105 3 22,149-5 161,235-10 222,578-58 6,-532 8-514,-630 82 36,0-2 0,-1-1 0,1-1 0,-1-1 0,-1-2 0,0-1 0,40-20 0,-19 3-20,-30 19-3,0-2-1,23-17 1,-36 22 39,0 1-1,0-1 1,0 0 0,-1 0-1,0-1 1,0 1-1,-1-1 1,1 0 0,5-14-1,-2-4 14,0-1-1,7-47 0,0 4 0,-14 64-4,9-41-9,2 1 1,2 1-1,1 0 1,37-69-1,12 13 2,152-179 0,-9 15 25,-148 173 5,80-166 0,20-111 17,-150 346-34,220-622-46,-211 581-8,4 1 1,1 1 0,4 1-1,2 1 1,3 1 0,40-54-1,-62 99 49,-1-1 0,0 1 0,-1-2 0,0 1 0,-2-1 0,1 0 0,-2-1 0,0 1 0,-1-1 0,0 0 0,2-31 0,0-62 31,-3 63-16,-3-65 0,-5 67-69,-2 0 1,-2 1-1,-2 0 1,-2 1-1,-2 0 1,-2 1-1,-32-59 1,40 85 51,-1 1 0,0 0 0,-1 1 0,0 0 0,-19-15 0,-72-54-1,56 47 2,30 22-1,-114-97-18,113 93 16,1-1 1,0 0-1,2-1 1,0 0-1,-13-27 0,-119-223-35,99 194-150,-4 2 0,-103-114 0,-39-53 106,57 31 187,-113-233 0,118 214 272,80 146-350,4-2 0,-51-123 0,84 163-31,1 0 0,3 0 0,-8-70 0,2-139 11,2 17-46,9 171 2,6-114 1,1 159 22,1 0 0,1 0 0,1 0 0,0 1-1,13-29 1,51-92-95,-4 7 62,-56 113 48,3-7 16,0-1 1,-2 0-1,-1 0 0,-1-1 1,-2 0-1,6-60 0,-12 87-30,0-1 0,-1 1 0,1-1 0,-1 1-1,1 0 1,-1-1 0,0 1 0,0-1 0,0 1-1,0 0 1,0 0 0,0 0 0,-1-1 0,1 1 0,-1 0-1,1 1 1,-1-1 0,0 0 0,0 0 0,0 1-1,0-1 1,0 1 0,0 0 0,0-1 0,0 1-1,-1 0 1,1 0 0,0 1 0,-1-1 0,-3 0 0,-13-5-66,0 2 0,0 0 0,0 1 0,-1 1 0,-23 0 0,-104 10 55,59-1-34,-397-13-6,1-34 4,-132 12 70,380 22-2,-242 13-3,-98-4-38,480-10 20,-92-4-35,188 12 49,0 1 0,0-1-1,0 0 1,0 0 0,-1 1 0,1-1 0,0 0 0,-1 0-1,1 0 1,-1 1 0,0-1 0,1 0 0,-1 0 0,0 0-1,1 0 1,-1 0 0,0 0 0,0 0 0,-2 1 0,-28 8 75,-1-1 0,0-2 0,-64 6 0,-100-7-278,196-6 112,9 1-1060,-8-1 1074,0-1-1,0 1 0,0 0 0,0 0 0,0 0 1,0-1-1,0 1 0,-1 0 0,1 0 0,0 0 1,0 0-1,0 1 0,0-1 0,0 0 0,0 0 1,0 1-1,0-1 0,-1 0 0,1 1 0,0-1 1,0 1-1,0-1 0,-1 1 0,1-1 0,0 1 1,0-1-1,-1 1 0,1 0 0,0 1 1,-1 1 64,0 0 1,-1 0 0,1 0-1,-1 0 1,0 0 0,0 0 0,0 0-1,0 0 1,0 0 0,-1 0 0,1-1-1,-1 1 1,0 0 0,0-1-1,-3 4 1,-11 16-31,17-22-73,-1 1 1,1-1 0,-1 0-1,1 1 1,-1-1-1,1 0 1,-1 0-1,1 1 1,-1-1 0,1 0-1,0 0 1,-1 0-1,1 1 1,-1-1 0,1 0-1,0 0 1,-1 0-1,1 0 1,-1 0-1,1 0 1,0-1 0,-1 1-1,1 0 1,-1 0-1,1 0 1,0 0-1,-1-1 1,1 1 0,0-1-1,23-4-2979,50-23-9668,-58 18 9366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28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123 353 1288,'-5'-8'20076,"5"8"-19848,-1 0 1,1-1-1,-1 1 1,1 0-1,-1 0 1,0 0-1,1 0 1,-1 0-1,1 0 1,-1 0-1,1 0 1,-1 0-1,0 1 1,1-1-1,-1 0 1,1 0-1,-1 0 0,1 1 1,-1-1-1,1 0 1,-1 0-1,1 1 1,-1-1-1,1 0 1,0 1-1,-1-1 1,1 1-1,-1-1 1,1 1-1,0-1 1,-1 1-1,11 14 1318,-5-12-1607,-1 0 0,0 0 0,1 0 1,0-1-1,-1 1 0,11 2 0,-2-4 66,0 0 0,0-2-1,0 1 1,0-2 0,0 0 0,-1 0-1,1-1 1,-1-1 0,1 0-1,16-8 1,6-5 4,-1-1 0,39-27 1,-67 41-9,-1 0 1,1 0 0,-1-1-1,0 0 1,0 0-1,0 0 1,-1 0 0,0-1-1,0 1 1,0-1-1,-1 0 1,0-1 0,0 1-1,0 0 1,-1-1-1,0 1 1,1-8 0,-2 8-6,-1 0 0,0 0 0,0 0 0,0-1 1,-1 1-1,0 0 0,0 0 0,-1 0 0,1 0 1,-1 1-1,-1-1 0,1 0 0,-1 1 0,0 0 0,0-1 1,0 1-1,-1 0 0,0 1 0,-7-8 0,6 7-11,0 0 0,0 0 0,-1 1 0,1-1 0,-1 2 0,0-1 0,0 0 0,-1 1 0,1 0 0,-1 1-1,1 0 1,-1 0 0,0 0 0,0 0 0,0 1 0,0 1 0,0-1 0,0 1 0,0 0 0,-9 2 0,7-1 8,1 1 0,0 1 1,0-1-1,0 1 1,1 1-1,-1 0 1,1 0-1,0 0 1,0 1-1,0 0 1,0 0-1,1 0 1,0 1-1,0 0 0,1 1 1,-9 12-1,-8 15-1,1 1 0,3 1 0,1 1 0,1 1 0,2 0 0,2 1 0,-12 65 0,13-26 11,3 0-1,4 0 1,5 79 0,-14 140 27,3-172 1,7-44 21,3-80-44,4-47-1194,-13-23-5534,-1-3-7411,9 61 11133,-3 3 154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29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18 244 368,'-1'0'383,"0"-1"1,-1 1-1,1-1 0,0 0 1,0 1-1,1-1 0,-1 0 0,0 1 1,0-1-1,0 0 0,0 0 1,1 0-1,-1 0 0,0 0 1,1 0-1,-1 0 0,1 0 1,-1 0-1,1 0 0,-1 0 0,1 0 1,0-1-1,0 1 0,0 0 1,-1 0-1,1 0 0,0 0 1,0-1-1,0 1 0,1 0 1,-1 0-1,0 0 0,0 0 0,1-1 1,-1 1-1,1 0 0,-1 0 1,1 0-1,-1 0 0,1 0 1,-1 0-1,1 0 0,0 0 1,0 0-1,0 1 0,-1-1 0,3-1 1,5-6 851,1 0 0,1 1 0,-1 0-1,12-6 1,-4 2-1764,33-24 396,1 1-1,84-39 1,-147 76-6695,-21 12-5620,25-8 9652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29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62 334 1868,'23'8'10178,"4"-5"-5950,53-8-3526,-55 1-668,1-1 0,-1-1 1,42-16-1,-52 16-47,-1 0 0,0-1 0,0 0 0,-1-1 1,0-1-1,-1 0 0,18-17 0,-27 23 47,-1 1-1,0-1 1,1 0 0,-1 0-1,0 0 1,-1 0-1,1 0 1,0 0-1,-1-1 1,0 1-1,0 0 1,0-1 0,0 1-1,0-1 1,-1 0-1,0 1 1,0-1-1,0-6 1,-1 5 89,0-1 0,-1 0 1,1 1-1,-1 0 0,-1-1 0,1 1 0,-1 0 0,0 0 0,0 0 1,0 1-1,-4-5 0,-1 0 11,0 1 1,0 0-1,-1 0 0,0 1 1,0 0-1,-1 0 0,0 1 1,0 1-1,0 0 0,-1 0 1,-13-4-1,12 7-133,0 0 1,0 0-1,1 2 0,-1-1 1,0 2-1,0-1 0,0 2 1,0-1-1,0 2 0,1-1 1,-1 2-1,1 0 1,0 0-1,0 1 0,0 0 1,1 1-1,0 0 0,0 0 1,0 1-1,1 1 0,0 0 1,0 0-1,1 0 0,0 1 1,0 1-1,1-1 0,1 1 1,-1 0-1,2 1 1,-1 0-1,-6 18 0,11-26 1,0 0 0,0 1-1,-1-1 1,2 0-1,-1 0 1,0 1 0,1-1-1,-1 1 1,1-1 0,0 0-1,0 1 1,1-1-1,-1 0 1,1 1 0,-1-1-1,1 0 1,2 6 0,-1-6 5,1 0 0,-1 0 0,0-1 0,1 1 0,0-1 0,0 0 0,-1 1 0,1-1 0,1 0 0,-1-1 0,0 1 0,0-1 0,1 1 0,-1-1 0,1 0 1,5 1-1,18 6-363,1-2 1,50 5 0,-13-14-4338,3-13-5271,-57 12 7725,0 2 70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0 201 1400,'20'-15'4697,"-16"12"-3628,0 0 0,0 0 1,0 1-1,0-1 0,0 1 1,0 0-1,1 0 0,-1 0 1,1 1-1,5-2 0,-6 3-788,0 0 0,0 0 0,0 1 0,0-1-1,0 1 1,0 0 0,0 0 0,0 0-1,5 3 1,65 30 722,130 82 0,-135-74-825,-67-41-143,0 0-1,-1 0 0,1 0 0,0 0 0,-1 1 1,0-1-1,1 1 0,-1-1 0,0 1 0,0-1 1,1 1-1,-1-1 0,-1 1 0,3 3 0,-8 2 731,-14-11-214,13 2-521,0-1-1,0 0 1,0-1 0,0 1-1,0-1 1,1-1-1,-1 1 1,1-1 0,0 0-1,1 0 1,-1 0-1,1 0 1,0-1 0,0 0-1,1 0 1,0 0-1,0 0 1,0-1 0,1 1-1,0-1 1,0 1-1,0-1 1,1 0 0,0 0-1,1 0 1,-1 0-1,2-7 1,-1 3-29,1 1 0,0-1 0,1 1 1,0 0-1,1-1 0,0 1 0,0 0 0,1 1 0,0-1 1,1 1-1,0 0 0,1 0 0,0 0 0,0 1 0,1-1 0,0 2 1,11-11-1,-6 8-123,-8 6-60,0-1 0,1 1 1,0 0-1,0 1 1,0-1-1,1 1 1,-1 0-1,1 0 1,-1 1-1,8-3 1,-40 35-22586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1452,'1'1'542,"0"0"-1,0 0 1,0 0-1,-1 0 0,1 0 1,0-1-1,0 1 1,0 0-1,0 0 1,1-1-1,-1 1 1,0-1-1,0 1 1,0-1-1,0 0 0,3 1 1,26 1 2335,26-10-1944,-46 5-887,0-1 0,-1 0 0,1 0 0,-1-1-1,0-1 1,-1 1 0,1-1 0,-1-1-1,0 0 1,0 0 0,-1 0 0,0-1 0,-1 0-1,1 0 1,5-12 0,-10 18 140,0-1 0,0 1 1,0-1-1,-1 0 0,1 0 0,-1 0 0,0 0 0,0 1 1,0-2-1,0 1 0,0 0 0,-1 0 0,1 0 0,-1-5 1,0 8-94,0-1 1,0 0 0,-1 0 0,1 1-1,0-1 1,-1 0 0,1 1-1,-1-1 1,1 0 0,-1 1 0,1-1-1,-1 0 1,1 1 0,-1-1 0,1 1-1,-1-1 1,0 1 0,1 0-1,-1-1 1,0 1 0,1 0 0,-2-1-1,-31-1 1190,26 3-1223,1 1 0,-1 0 1,0 0-1,1 0 1,0 1-1,-1 0 0,1 0 1,0 0-1,1 1 0,-1 0 1,0 0-1,1 1 1,0-1-1,0 1 0,-6 9 1,2-3 37,1 1 1,0 0 0,1 0-1,0 1 1,1 0 0,-7 19-1,8-12 164,2 1 0,-1 0 1,2-1-1,1 1 0,1 0 0,0 0 0,5 26 0,-5-45-255,0 0 0,0 0 0,1 0 0,-1-1 0,0 1 0,1 0 0,-1 0 0,1-1 0,0 1-1,0 0 1,0-1 0,-1 1 0,1-1 0,1 1 0,-1-1 0,0 1 0,0-1 0,0 0 0,1 0 0,-1 0 0,1 1 0,-1-1 0,1 0 0,-1-1 0,1 1 0,2 1 0,0-1-41,0-1 1,0 1-1,0-1 0,0 0 0,0 0 1,0 0-1,0-1 0,0 1 0,0-1 1,0 0-1,6-2 0,47-25-3579,-18-3-5824,-28 14 3340,-4 8 3021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0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20 1880,'-5'-20'22173,"8"34"-22012,3 8 486,-2-1 1,3 30-1,9 38 157,30 52-263,-38-120-508,1-1-1,1 0 1,1-1-1,21 31 1,-19-33-371,-19-25-2953,-20-31-4484,2-20-2122,13 35 6478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1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64 2192,'-8'-14'11000,"2"0"-4109,0-17-1485,6 31-5482,0-1 1,0 1-1,-1 0 1,1 0-1,0 0 1,0-1-1,0 1 1,0 0-1,0 0 1,-1 0-1,1-1 1,0 1-1,0 0 1,0 0-1,0 0 0,-1 0 1,1-1-1,0 1 1,0 0-1,-1 0 1,1 0-1,0 0 1,0 0-1,-1 0 1,1 0-1,0 0 1,0 0-1,-1 0 1,1 0-1,0 0 0,0 0 1,-1 0-1,1 0 1,0 0-1,0 0 1,-1 0-1,1 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1.5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49 168,'-3'-36'11683,"3"24"-4402,25 48-3844,-5 23-2439,16 71 0,-7-22-617,-9-39-452,-3 1 0,10 88 0,-28-140-174,-6-7-3571,6-11 3273,0 0 1,0 1-1,0-1 1,0 0-1,1 0 1,-1 1-1,0-1 0,0 0 1,0 0-1,0 0 1,0 0-1,0 0 1,0 0-1,0-1 0,0 1 1,0 0-1,0 0 1,0-1-1,0 1 1,1-1-1,-1 1 0,0 0 1,0-1-1,0 0 1,1 1-1,-1-1 1,0 1-1,1-1 0,-1 0 1,0 0-1,-6-5-2489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2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87 260,'0'-2'791,"-1"1"1,1-1-1,0 1 1,0-1-1,0 0 1,0 1-1,0-1 1,1 0-1,-1 1 1,0-1-1,1 1 0,-1-1 1,1 1-1,0-1 1,-1 1-1,1-1 1,0 1-1,0 0 1,2-3-1,7 8 3613,3 13-3760,8 22-118,-2 0-1,21 62 1,-34-85-502,-1 1 1,-1 0-1,-1 0 0,0 1 1,-2-1-1,0 0 1,0 1-1,-2-1 1,-3 23-1,3-34-4,0 1 1,0 0-1,-1-1 0,0 1 0,-1-1 1,1 0-1,-7 12 0,8-20-20,0 0 1,0 0-1,1 1 0,-1-1 0,0 0 0,1 0 1,0 0-1,0 0 0,-1 0 0,1 0 1,0 0-1,0 0 0,1 0 0,0-4 0,55-224-923,-44 194 729,1 1 0,2 1-1,1 0 1,28-43 0,-43 75 193,0 0 0,1 0 0,-1-1 0,1 1 0,-1 0 0,1 1 0,0-1 0,0 0 0,0 0 0,0 1 0,0-1 0,0 1 0,0 0 0,0-1 0,1 1 0,-1 0 0,0 1 0,1-1 1,2-1-1,-3 3 9,0-1 1,0 0 0,-1 0 0,1 1 0,0-1 0,0 1 0,0 0 0,0-1 0,-1 1 0,1 0 0,0 0 0,-1 0 0,1 0 0,-1 0 0,1 1 0,-1-1 0,0 0 0,1 1 0,0 1 0,5 6 92,-2 0 1,1 0 0,-1 1 0,-1-1 0,0 1 0,0 0 0,3 14 0,3 23 612,8 91 1,-13-13-3137,14-129-12151,-16 3 12652,3-3-1480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2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0 187 644,'1'-7'10665,"-1"7"-10499,18-1 3608,17 5-803,-27-2-2736,1 1-1,-1 0 0,0 0 1,0 1-1,0 0 0,-1 1 1,0-1-1,0 2 0,0-1 0,0 1 1,-1 0-1,0 0 0,0 0 1,0 1-1,-1 0 0,0 0 1,0 1-1,5 11 0,-1 0-93,0 1-1,-1-1 1,-1 2-1,-1-1 1,-1 1-1,4 33 0,-6-32-64,-2-1-1,-1 25 1,-1-40-55,1 0 0,-1 0 0,0 0 0,0 0 0,0 0 0,-1-1 0,0 1-1,0 0 1,-1-1 0,0 1 0,0-1 0,-5 7 0,8-11-13,-1 0-1,1-1 1,-1 1-1,1-1 1,-1 1-1,1-1 1,-1 1-1,1-1 1,-1 1-1,0-1 0,1 1 1,-1-1-1,0 0 1,1 1-1,-1-1 1,0 0-1,0 1 1,1-1-1,-1 0 1,0 0-1,0 0 1,0 0-1,1 0 1,-1 0-1,0 0 1,0 0-1,1 0 1,-1 0-1,0 0 1,-1-1-1,0 0 6,1-1-1,-1 1 1,1 0 0,-1-1-1,1 1 1,0-1 0,0 1-1,0-1 1,-1 1 0,2-1 0,-1 0-1,-1-2 1,-14-51 127,13 18-140,1 0 1,2 0-1,1 1 1,2-1-1,12-54 1,-9 66-10,0 1 1,2-1-1,0 1 1,2 1-1,1 0 1,1 0-1,0 1 0,29-37 1,-36 54 10,-1 0 0,1 1 1,0-1-1,0 1 0,0 0 1,11-6-1,12 1-2018,-1 13-5554,-17 14-6353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3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40 315 328,'1'1'822,"1"0"-1,0 0 0,-1 0 1,1 0-1,0 0 1,-1 0-1,1-1 1,0 1-1,0 0 1,0-1-1,0 0 1,0 1-1,3-1 1,31-4 3438,34-21-2676,-64 22-897,4-1-633,-1 0 1,0-1-1,0 0 1,-1 0-1,0-1 1,0-1-1,0 1 1,0-1 0,12-15-1,-18 18-80,1 0 0,0 1 0,-1-1 1,0-1-1,0 1 0,0 0 0,0 0 0,-1-1 0,0 1 0,0-1 1,0 1-1,0-1 0,-1 1 0,0-1 0,0 0 0,0 1 0,0-1 1,-1 0-1,1 1 0,-1-1 0,-1 1 0,1-1 0,-3-5 0,0 2-162,1 0 1,-1 1-1,-1 0 0,0 0 0,0 0 0,0 0 0,-1 1 1,0 0-1,0 0 0,0 1 0,-1 0 0,0 0 0,0 0 0,0 1 1,-12-6-1,15 9 201,-1-1-1,0 1 1,0 0 0,0 0 0,0 0 0,0 0 0,0 1 0,0 0-1,0 0 1,0 1 0,0-1 0,0 1 0,0 0 0,0 1 0,0-1-1,0 1 1,0 0 0,1 0 0,-1 0 0,1 1 0,-1 0 0,1-1-1,0 1 1,0 1 0,1-1 0,-1 1 0,-3 4 0,1-1 127,1 1 0,-1 0 0,1 1 0,1-1 0,0 1 0,0 0 0,1 0 0,0 1 0,0-1 0,1 1 0,-1 9 0,-1 16 997,0 58 1,4-86-1033,0-1-1,1 1 1,-1-1 0,1 1 0,0-1 0,1 1 0,0-1 0,0 0-1,0 1 1,1-1 0,-1 0 0,2-1 0,-1 1 0,1 0 0,4 4-1,-5-7-67,0 0 0,1 0 0,-1 0 0,1-1 0,0 1 0,0-1 1,0 0-1,0 0 0,0-1 0,0 1 0,1-1 0,-1 0 0,0 0 0,1 0 0,-1-1 0,1 0 0,-1 1 0,1-2 0,-1 1 0,1 0 0,-1-1 0,7-2 0,4 0-34,0-1 0,-1-1 1,0 0-1,0-1 0,-1-1 0,1 0 1,-1-1-1,-1 0 0,18-15 1,-23 17-164,0-1 1,0 0 0,0 0 0,-1-1-1,0 0 1,0 0 0,-1 0 0,0-1-1,-1 0 1,0 0 0,0 0 0,-1 0-1,0-1 1,-1 1 0,2-13 0,-1 1-308,-2 0 1,0-1-1,-2 0 1,0 1-1,-2 0 1,-6-31-1,16 79 1352,2 1 0,1-2 0,1 1 0,26 45 0,-31-63-837,-1-1 1,2 1 0,-1-1-1,1 0 1,0-1-1,1 0 1,0 0 0,0-1-1,0 0 1,1 0-1,0-1 1,0 0-1,0 0 1,1-1 0,-1 0-1,1-1 1,17 3-1,19-5-45,-43-1-360,0-1 0,0 0-1,0 0 1,0 0 0,0 0 0,0 0-1,0-1 1,0 1 0,4-4 0,-5 2-375,1 0 0,0 0 1,-1 0-1,0 0 1,0 0-1,0 0 0,0-1 1,0 1-1,0-1 1,-1 1-1,0-1 0,0 0 1,0 0-1,0 1 0,-1-1 1,1 0-1,-1 0 1,0-7-1,0-2-1795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4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0 272 840,'6'15'7869,"14"14"-3299,-4-6-2003,-9-6-1960,0 0-1,-1 0 1,-1 0-1,0 1 1,-2 0-1,0-1 0,1 21 1,3 15-459,-7-52-146,0-1-1,0 0 1,0 0 0,0 1 0,0-1-1,0 0 1,0 1 0,0-1 0,0 0-1,0 0 1,0 1 0,0-1 0,0 0-1,0 0 1,0 1 0,0-1 0,0 0-1,0 0 1,1 0 0,-1 1 0,0-1-1,0 0 1,0 0 0,0 0 0,1 1-1,-1-1 1,0 0 0,0 0 0,1 0-1,-1 0 1,0 0 0,0 1 0,0-1-1,1 0 1,-1 0 0,0 0 0,0 0-1,1 0 1,-1 0 0,0 0 0,1 0-1,10-11-226,18-38-750,-3 4-82,-17 33 750,-3 5 168,-1 0-1,1 0 1,0 0 0,11-8 0,-15 14 136,-1-1 0,1 1 1,0 0-1,0 0 0,0 0 0,0 0 0,0 0 0,0 1 0,0-1 0,0 1 0,0-1 0,0 1 1,0 0-1,1 0 0,-1 0 0,0 0 0,0 0 0,0 0 0,0 1 0,0-1 0,1 1 0,-1-1 1,3 3-1,32 14 397,-24-9-762,1-2 0,0 0 0,0 0 0,0-2-1,21 5 1,-30-8 85,0-1 0,0 0 0,0 0 0,0 0 0,1-1 0,-1 1 0,0-1 0,0 0 0,0-1 0,0 0 0,-1 1-1,1-1 1,0-1 0,-1 1 0,1-1 0,-1 0 0,0 0 0,0 0 0,0 0 0,4-5 0,1-2 121,0-1 0,-1 0 0,0 0 0,-1 0-1,-1-1 1,0 0 0,0-1 0,-1 1 0,-1-1 0,0 0 0,0 0 0,2-24 0,-4 17 402,0 0 0,-2 0-1,0 0 1,-1-1 0,-1 1 0,-1 0 0,-10-37 0,13 55-54,-1 0-1,1 0 1,-1 1 0,1-1 0,-1 0-1,0 0 1,1 1 0,-1-1-1,0 1 1,0-1 0,0 1 0,0-1-1,-1 1 1,1-1 0,0 1 0,0 0-1,-1 0 1,1 0 0,-1 0-1,1 0 1,-1 0 0,0 0 0,-1-1-1,1 2-34,0 0 0,0 1 1,0-1-1,0 0 0,1 1 0,-1-1 0,0 1 0,0-1 0,1 1 0,-1 0 0,0 0 0,1 0 0,-1 0 0,1 0 0,-1 0 1,1 0-1,-1 1 0,-1 1 0,-5 7 258,-1 0 0,1 0 1,1 1-1,-12 23 0,14-24-349,1 0 0,0 1 1,1-1-1,0 1 0,1-1 0,0 1 0,1 0 1,0 0-1,1-1 0,0 1 0,1 0 0,0 0 1,2 11-1,-2-18-51,0 0 1,0 0-1,1-1 1,-1 1-1,1 0 1,-1 0-1,1-1 1,1 1-1,-1-1 1,0 0-1,1 0 1,-1 0-1,1 0 1,0 0-1,0 0 1,0-1-1,1 1 1,-1-1-1,1 0 1,-1 0 0,1 0-1,-1 0 1,1-1-1,0 0 1,0 0-1,0 0 1,0 0-1,0 0 1,0-1-1,0 0 1,0 1-1,0-2 1,0 1-1,0 0 1,0-1-1,0 0 1,5-1-1,1-1-16,1 0 0,-1-1 0,1 0 0,-1-1 0,0 0 0,-1-1 0,1 0 0,-1 0 0,-1-1-1,1 0 1,-1-1 0,0 0 0,-1 0 0,8-11 0,-2 2-62,-2 0 0,0 0-1,-1-1 1,-1-1 0,0 1 0,10-36-1,-15 42 369,-6 37 127,-2 21 111,11 20-19,4-1 0,2 0 1,4-1-1,2 0 0,45 101 1,-42-115-411,1 3 235,24 80-1,-42-118-233,-2 1 1,0-1-1,0 1 1,-2-1-1,0 1 0,0 0 1,-2 0-1,0-1 1,-1 1-1,-4 19 0,4-29-64,-1 1-1,0-1 0,0 1 0,0-1 1,-1 0-1,0 0 0,0-1 0,0 1 1,-1-1-1,0 0 0,0 0 0,0 0 1,-1-1-1,1 0 0,-1 0 0,0 0 1,0-1-1,-8 4 0,-12 3 7,0 0 1,-1-2-1,-34 7 1,26-7-55,32-7 6,1 0 0,-1-1-1,0 1 1,0 0 0,0-1-1,0 0 1,0 0-1,0 0 1,0 0 0,0 0-1,0 0 1,0-1-1,0 0 1,0 1 0,0-1-1,1 0 1,-1-1-1,0 1 1,0 0 0,1-1-1,-1 1 1,1-1 0,0 0-1,-1 0 1,1 0-1,0 0 1,0 0 0,-3-5-1,0-3-13,0 0-1,0 0 0,1-1 1,1 0-1,0 0 1,-3-14-1,2 4-72,-9-29-377,3 17-256,2-1 1,1-1-1,1 1 1,2-1-1,1 0 1,3-43-1,2 68-363,0 0-1,1 1 1,0-1-1,0 1 1,1 0 0,0 0-1,8-12 1,23-31-7637,-24 38 5901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4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22 213 1476,'74'-2'9311,"8"-11"-6508,-75 12-2805,1-1-1,-1 0 0,1 0 1,-1-1-1,0 0 0,0 0 1,0-1-1,0 0 0,0 0 0,-1-1 1,0 1-1,0-1 0,0-1 1,-1 1-1,0-1 0,0 0 1,8-11-1,-11 12 3,0 0 0,0 0 0,-1 0-1,0-1 1,1 1 0,-2 0 0,1-1 0,-1 1 0,0-1 0,0 1 0,0 0 0,-1-1-1,-1-9 1,1 13 14,1 1-1,-1-1 1,0 0-1,1 1 0,-1-1 1,0 0-1,0 1 1,0-1-1,0 1 0,0 0 1,0-1-1,0 1 1,-1 0-1,1 0 0,0 0 1,-1 0-1,1 0 1,-1 0-1,1 0 0,-1 0 1,0 0-1,1 1 1,-1-1-1,0 1 0,1-1 1,-1 1-1,0 0 1,1-1-1,-1 1 0,0 0 1,0 0-1,0 0 1,1 1-1,-1-1 0,0 0 1,1 1-1,-1-1 1,0 1-1,0-1 0,1 1 1,-1 0-1,1 0 1,-1 0-1,-2 1 0,-10 7 177,0 0-1,0 0 0,1 2 0,0-1 1,1 2-1,0 0 0,1 0 0,0 1 1,1 0-1,-11 21 0,2-3 742,2 1-1,1 1 1,-20 60-1,33-81-797,1-1 0,0 1-1,0-1 1,1 1 0,1 0-1,0 0 1,0-1 0,2 1-1,-1 0 1,1-1 0,1 1-1,0-1 1,5 14 0,-6-20-82,0 0 1,0-1 0,1 1-1,-1 0 1,1-1 0,0 1-1,0-1 1,1 0 0,-1 0-1,1 0 1,0-1 0,0 1-1,0-1 1,0 0 0,1 0-1,-1 0 1,1-1 0,0 1-1,0-1 1,0 0 0,0-1-1,0 1 1,0-1 0,0 0-1,0 0 1,1-1 0,-1 1-1,0-1 1,1 0 0,-1-1 0,6 0-1,-5 0-1057,0 0 0,0 0 0,0-1 0,0 0 0,0 0 0,0 0 0,7-5 0,-10 5 357,0 0 0,0-1 1,-1 1-1,1-1 0,-1 0 0,0 0 1,0 0-1,0 0 0,0 0 0,0 0 1,0 0-1,-1-1 0,0 1 0,2-4 1,-1-2-2675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5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21 1532,'-16'-9'5166,"-2"-2"1842,18 11-6871,0 0-1,-1 0 1,1 0 0,0 0 0,0-1-1,-1 1 1,1 0 0,0 0-1,-1 0 1,1 0 0,0 0 0,0 1-1,-1-1 1,1 0 0,0 0 0,0 0-1,-1 0 1,1 0 0,0 0 0,0 0-1,-1 0 1,1 1 0,0-1-1,0 0 1,-1 0 0,1 0 0,0 0-1,0 1 1,0-1 0,-1 0 0,1 0-1,0 1 1,0-1 0,0 0-1,0 0 1,0 1 0,0-1 0,-1 0-1,1 0 1,0 1 0,0-1 0,0 0-1,0 0 1,0 1 0,0-1-1,0 0 1,0 1 0,0-1 0,0 0-1,0 0 1,1 1 0,-1-1 0,-2 19 437,0-1 0,-1 0 0,-1 0 0,-1 0 0,-8 20 0,-6 24 198,4 0-213,2 0 0,-6 112 0,18-145-524,1 0 0,1 0 0,2 0 0,1 0 0,1-1 0,1 0 0,2 0 0,15 38 0,-16-51-19,1-1 0,0 0 1,1-1-1,1 0 0,0 0 0,0-1 0,1 0 0,1-1 0,14 12 1,-16-16-283,0 0 1,0 0 0,0-1 0,1-1 0,0 0-1,0 0 1,0-1 0,1 0 0,-1-1-1,1 0 1,0-1 0,23 1 0,-31-3-253,0-1 0,0 1 0,0-1 0,-1 0 0,1 0 1,0 0-1,0-1 0,0 1 0,-1-1 0,1 0 0,-1 0 0,1 0 0,-1-1 1,4-2-1,-4 1-627,1 1 1,0-1 0,-1 0-1,1 0 1,-1 0-1,0-1 1,-1 1 0,1-1-1,-1 0 1,3-6-1,-1-3-1973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5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72 636,'0'-7'1474,"1"1"1,-1 0-1,1 0 0,1 0 0,-1 1 1,1-1-1,0 0 0,1 0 0,-1 1 1,5-7-1,-5 14-1119,-1 1 1,1-1 0,-1 1-1,0 0 1,0 0 0,0 0-1,0 0 1,-1 0-1,1 0 1,-1 5 0,1 53 651,-3 1 0,-3-1 0,-12 65 1,9-82-1024,-2 1 0,-2-1 0,-1-1 0,-3 0 0,-1-1 0,-29 49 0,45-87-311,-1-1 0,0 0 1,0 0-1,0 0 0,0-1 0,-1 1 0,1 0 0,-1-1 0,1 1 0,-1-1 0,0 0 0,0 0 0,0 0 1,0 0-1,-6 2 0,6-4-383,0 0 0,1 0 0,-1 0 0,0 0 0,1 0 0,-1 0 0,1-1 0,-1 1 1,0-1-1,1 0 0,-1 0 0,1 0 0,-1 0 0,1 0 0,0 0 0,0-1 0,-1 1 0,1-1 0,0 0 0,0 1 1,-2-4-1,-5-2-2144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 2164,'6'-7'20722,"-23"26"-17312,3 2-3675,12-14 352,-1 2-24,0 0 0,0-1 0,1 1 0,0 0-1,1 1 1,-1 10 0,2-18-60,1 0 0,-1 0 0,0 0 1,1 0-1,-1 0 0,1 1 0,0-1 0,0 0 0,0 0 0,0 0 1,0-1-1,0 1 0,0 0 0,1 0 0,-1-1 0,0 1 0,1 0 1,0-1-1,-1 0 0,1 1 0,0-1 0,0 0 0,0 0 0,0 0 1,0 0-1,0 0 0,0 0 0,0-1 0,0 1 0,0-1 0,0 1 1,3-1-1,-3 1-4,8 0-4,0 1 0,0 1 0,0-1 0,0 2 0,0-1 0,15 9 0,-23-10 10,1 0 0,-1 0 0,0 0 0,0 1 0,0-1 0,0 1 0,0-1 0,0 1 0,-1-1 0,1 1 0,-1 0 0,1 0 0,-1 0 1,0 0-1,-1 0 0,1 0 0,0 0 0,-1 0 0,0 0 0,1 1 0,-1-1 0,0 0 0,-1 0 0,1 0 0,-1 0 0,0 4 0,-2 8 83,-1-1 0,0 0 0,-1 0 0,0-1 0,-1 1 0,-15 23 0,-58 72 895,32-47-507,44-58-527,-6 10-372,-2-1-1,-19 21 1,29-34 194,1 0 1,-1 0-1,1 0 0,-1 0 1,1 0-1,-1 0 0,1 0 1,-1 0-1,1-1 0,0 1 1,-1 0-1,1 0 0,-1 0 1,1-1-1,-1 1 0,1 0 1,-1 0-1,1-1 0,0 1 1,-1-1-1,1 1 0,0 0 1,-1-1-1,1 1 0,0 0 1,0-1-1,-1 1 0,1-1 1,0 1-1,0-1 0,0 1 1,0-1-1,-1 1 0,1-1 1,0 0-1,-10-23-6507,8 20 4743,-4-10-2073,-1-2 77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6.2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260 10 1316,'-2'-2'655,"-1"1"0,1 0 0,-1 0 0,0 0 0,1 0 0,-1 0 0,0 1 0,0-1 0,1 1 0,-1 0 0,0 0 0,0 0 1,0 0-1,1 0 0,-5 1 0,1 1 6,0 0 0,0 0 1,0 0-1,1 1 0,-1-1 1,-8 7-1,-4 5 330,0 0 1,-29 32-1,41-39-484,-3 3-278,0-1 1,0 2-1,1-1 0,0 1 0,1 1 0,1-1 0,-7 15 1,12-23-201,0 0 1,0-1-1,0 1 1,1 0-1,-1 0 1,1 0 0,0-1-1,-1 1 1,1 0-1,1 0 1,-1 0 0,0 0-1,1-1 1,-1 1-1,1 0 1,0 0-1,0-1 1,0 1 0,0 0-1,0-1 1,1 1-1,-1-1 1,1 0 0,-1 1-1,1-1 1,0 0-1,0 0 1,0 0-1,0 0 1,1 0 0,-1-1-1,0 1 1,1-1-1,-1 1 1,1-1 0,-1 0-1,1 0 1,0 0-1,0 0 1,3 0-1,11 3 44,1 0-1,-1-1 1,0-1-1,1-1 1,0 0-1,-1-2 1,1 0-1,-1 0 1,29-8-1,-16 3-69,-1-2 0,-1-1 1,0-2-1,51-25 0,-72 32-228,-1 1 0,0-1 0,0 0 0,-1-1 0,1 1 0,-1-1 0,8-9 0,9-26-6014,-5-4-6117,-14 34 9329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6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 2720,'3'-1'874,"1"0"0,-1-1-1,1 1 1,-1 1 0,1-1 0,0 0-1,0 1 1,-1 0 0,1 0-1,0 0 1,0 0 0,-1 1-1,1-1 1,0 1 0,-1 0 0,5 1-1,-1 2-280,0-1 0,0 1 0,0 0 0,-1 0 0,1 0-1,-1 1 1,8 8 0,3 6-175,0 0 0,-1 1-1,22 38 1,-20-27-223,-3-1 0,0 2 0,-2 0 1,-1 1-1,-2 0 0,-1 1 0,-2 0 0,-1 0 0,-2 1 0,-1-1 1,-2 39-1,-2-42-123,-2-1 0,-1 1 1,-1-1-1,-1 0 0,-2 0 0,-1 0 1,-1-1-1,-1-1 0,-2 0 1,-1 0-1,-1-2 0,-33 45 1,41-62-299,1-2 0,-1 1 0,0-1 0,-1 0 0,1 0 0,-2-1 0,-16 11 0,25-17 74,0 0 0,-1 1 0,1-1 0,-1 0 0,1 0 0,-1 0 0,1 1 0,0-1 0,-1 0 0,1 0 0,-1 0 0,1 0 0,-1 0 0,1 0 0,-1 0-1,1 0 1,0 0 0,-1 0 0,1 0 0,-1 0 0,1-1 0,-1 1 0,1 0 0,-1 0 0,1 0 0,0-1 0,-1 1 0,1 0 0,0 0 0,-1-1 0,1 1 0,0 0 0,-1-1 0,1 0 0,-4-18-5047,10-28-4043,-5 43 7810,1-14-2071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6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1196,'6'-6'18078,"1"1"-14230,0 1-3292,-3 6-918,7 5-3622,-10-6 3183,1 0-1,-1 0 1,0-1 0,0 1-1,0 0 1,0 1 0,0-1 0,0 0-1,0 0 1,-1 0 0,1 0-1,0 1 1,-1-1 0,1 0-1,-1 1 1,1-1 0,-1 0-1,1 3 1,1 6-2390</inkml:trace>
  <inkml:trace contextRef="#ctx0" brushRef="#br0" timeOffset="1">188 301 796,'0'2'782,"0"-1"0,1 0 0,-1 0 0,0 1 0,0-1 0,0 0 0,0 1 0,-1-1-1,1 0 1,0 1 0,0-1 0,-1 0 0,1 0 0,-1 0 0,1 1 0,-1-1 0,0 0 0,1 0 0,-1 0 0,0 0 0,0 0 0,0 0 0,0 0-1,0 0 1,0 0 0,0 0 0,-1 0 0,-17 2 3978,19-3-4727,-41 4-20354,25-2 16335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8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201 303 80,'3'-3'10701,"5"1"-3930,12-2-1884,6 0-4354,28-5-3636,-28 3 4769,-2-3-1651,0-2 1,40-22-1,-58 29-16,0 1-1,0-1 0,-1 0 1,0 0-1,0-1 0,0 0 1,0 1-1,-1-2 0,0 1 1,0 0-1,0-1 1,-1 0-1,0 0 0,0 0 1,0 0-1,2-8 0,-5 10-3,0 1-1,0 0 1,0-1-1,-1 1 1,1 0-1,-1-1 0,0 1 1,0 0-1,0 0 1,0 0-1,0 0 1,-1 0-1,0 0 1,1 0-1,-1 0 1,0 1-1,0-1 0,-1 0 1,1 1-1,0 0 1,-1 0-1,0 0 1,1 0-1,-1 0 1,0 0-1,-4-1 0,-7-5-15,1 1-1,-1 1 1,0 0-1,-21-5 1,20 7 23,0 1 0,-1 0 0,0 1 0,1 0 0,-1 1 0,0 1 0,0 1 0,1 0 0,-1 1 1,-19 5-1,27-5 2,0 1 0,1 0 0,0 0 0,-1 0 1,1 1-1,0 1 0,1-1 0,-1 1 1,1 0-1,0 0 0,0 1 0,0 0 0,1 0 1,0 0-1,0 1 0,0-1 0,1 1 0,0 0 1,1 0-1,0 1 0,-4 11 0,-8 43 117,2 0 0,3 1 0,-1 82 0,2-41 263,1 9 46,5 0 0,5 0 0,4 0 1,30 156-1,-28-235-605,3 14 687,-10-38-1805,-7-19-2127,-38-88-12215,33 76 12660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8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20 173 144,'-16'6'11594,"12"7"-4512,13-2-3770,12-9-3408,19-15-59,-1-1-1,0-2 1,-1-1-1,45-29 1,-18 11-3027,-29 15 70,-22 11 164,1 1 1,0 1 0,22-8 0,-21 11 191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8.7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8 367 28,'0'5'587,"0"-1"0,0 1 1,0 0-1,1-1 0,0 1 0,0 0 0,0-1 1,0 1-1,0 0 0,1-1 0,0 0 0,0 1 1,0-1-1,1 0 0,0 0 0,-1 0 0,1-1 1,0 1-1,1-1 0,-1 1 0,1-1 0,-1 0 1,1 0-1,0-1 0,0 1 0,0-1 0,1 0 1,-1 0-1,6 2 0,-2-2-99,-1-1 0,0 1-1,1-1 1,-1-1 0,1 1-1,-1-1 1,14-2 0,-11 1-419,0-1 0,-1 0 0,1-1 0,-1 0-1,17-8 1,-11 3-40,1-1-1,-1-1 0,-1 0 1,0-1-1,0-1 0,-1 0 1,-1 0-1,0-2 0,16-21 1,-22 27-167,-1 0 1,0 0 0,-1-1 0,0 1-1,0-1 1,-1 0 0,0 0 0,-1 0-1,0-1 1,0 1 0,-1 0 0,0-1-1,-1 1 1,0-1 0,0 1 0,-1-1 0,0 1-1,-1-1 1,-3-12 0,2 14-116,0 0 1,0 0 0,-1 0 0,0 1-1,0-1 1,-1 1 0,0 1-1,0-1 1,0 0 0,-1 1-1,0 0 1,0 1 0,-1-1-1,0 1 1,-8-5 0,6 6 267,0 0-1,1 1 1,-1-1 0,-1 2 0,1 0 0,0 0-1,0 0 1,-1 1 0,1 1 0,-1 0 0,1 0 0,-1 0-1,-13 4 1,12-2 133,0 1 0,0 0 0,1 1 1,-1 0-1,1 1 0,0 0 0,0 1 0,1 0 0,0 0 0,0 1 0,0 0 0,1 1 1,0 0-1,0 0 0,-11 17 0,16-21-130,0 0 0,1 1 0,-1-1 1,1 1-1,0 0 0,0-1 0,0 1 0,1 0 0,0 0 1,0 0-1,0 0 0,0 1 0,1-1 0,0 0 0,0 0 1,1 0-1,-1 0 0,1 1 0,0-1 0,0 0 0,1 0 0,-1-1 1,1 1-1,1 0 0,-1 0 0,0-1 0,1 1 0,0-1 1,0 0-1,0 0 0,1 0 0,-1 0 0,1-1 0,0 0 1,8 6-1,-5-4-286,0 0 0,0-1 0,1 0 1,0-1-1,-1 0 0,1 0 0,0 0 1,0-1-1,1 0 0,-1-1 0,0 0 1,1 0-1,-1-1 0,1 0 0,-1 0 1,0-1-1,1 0 0,-1 0 1,14-5-1,-9 2-679,0-1 0,0 0 0,0-1 0,0 0 0,-1-1 0,0-1 0,-1 0 0,1 0 0,-2-1 0,1 0 0,10-13 0,-6 4-490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9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0 212 428,'2'-2'512,"0"0"1,0 1-1,0-1 0,0 0 0,0 1 1,0-1-1,1 1 0,-1 0 1,1 0-1,-1 0 0,0 0 1,1 0-1,0 0 0,-1 1 0,1-1 1,-1 1-1,1 0 0,0 0 1,-1 0-1,1 0 0,0 0 0,3 1 1,-3 1-112,1-1 0,-1 1 1,0 0-1,1 0 0,-1 0 1,0 1-1,-1-1 0,1 1 1,0-1-1,-1 1 0,1 0 0,-1 0 1,0 0-1,0 1 0,3 4 1,13 26 1547,17 44 0,-29-63-1635,-2-1-1,1 0 1,-2 1 0,0 0 0,0 0-1,-1 17 1,-2-32-233,-4-48 536,3-2-574,4-105-26,-1 130-134,1 0 1,0 0-1,2 0 1,9-24-1,-13 47-41,18-43-835,-18 43 598,0 0 0,0 1 0,0-1 0,0 1 0,1-1 0,-1 1 0,0 0 0,1-1 1,-1 1-1,1 0 0,-1 0 0,1 0 0,3-1 0,-2 2-979,1 1-1,0 0 1,-1 0 0,1 1 0,-1-1-1,0 1 1,1 0 0,-1 0-1,5 4 1,-7-6 934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9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70 928,'47'-28'9039,"-36"23"-6513,1-2 1,-1 1-1,17-18 5192,-36 24-4661,-27 9-1359,-43 20-2033,-132 82 400,208-110-142,0 1-1,-1-1 0,1 0 0,0 1 0,0 0 0,0-1 1,1 1-1,-1 0 0,0 0 0,1 0 0,-1 0 1,1 1-1,0-1 0,-1 0 0,1 0 0,0 1 0,-1 2 1,2-4 15,0 0 1,0-1 0,0 1 0,0-1 0,0 1 0,1-1 0,-1 1 0,0-1 0,0 1 0,0-1 0,0 1 0,1-1 0,-1 1 0,0-1 0,0 1 0,1-1 0,-1 1 0,0-1 0,1 0-1,-1 1 1,0-1 0,1 1 0,-1-1 0,1 0 0,-1 1 0,1-1 0,-1 0 0,1 1 0,1-1-49,0 1 0,1-1 0,-1 1 0,0-1 0,0 0 0,0 0 1,0 0-1,1 0 0,-1 0 0,0 0 0,3-1 0,23-6-629,-22 6 607,0-1 0,0 1 0,1 0 0,-1 0 0,1 0 0,12 2 1,-17-1 123,0 1 0,1 0 1,-1-1-1,0 1 1,1 0-1,-1 1 1,0-1-1,0 0 1,0 1-1,0-1 1,0 1-1,0 0 1,0-1-1,-1 1 1,1 0-1,-1 0 1,1 0-1,-1 0 1,0 0-1,1 1 1,-1-1-1,1 3 0,6 14 223,-1 1 0,0 0-1,-2 0 1,0 0 0,-1 0-1,-1 1 1,-1 0 0,-1-1-1,-1 1 1,-2 26-1,0-35-150,0 0-1,0 0 1,-1 0-1,-1 0 1,0-1-1,-1 1 1,0-1-1,0 0 1,-1-1-1,-1 1 1,0-1-1,0 0 1,-1-1-1,0 0 1,0 0-1,-1-1 1,-1 0-1,-16 12 0,23-19-180,1 1-1,-1-1 0,1 1 1,-1-1-1,0 0 1,0 0-1,1 0 0,-1-1 1,0 1-1,0 0 0,-3-1 1,4 0-213,0 0 0,0-1 1,0 1-1,1 0 0,-1-1 1,0 0-1,0 1 0,1-1 0,-1 0 1,0 0-1,1 0 0,-1 0 1,1 0-1,-1 0 0,1 0 1,0 0-1,-1-1 0,1 1 1,0-1-1,0 1 0,-1-3 1,-3-5-1587,1-1 0,0 1 1,1-1-1,0 0 0,1 1 0,-2-16 1,1-2-1325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39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18 121 1628,'-7'-59'19965,"1"30"-15243,4 0-4310,0 25-611,2 32-23581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0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0 154 2604,'40'-77'13660,"0"1"-3141,-39 78-10296,0 0 0,1-1 0,-1 1 0,0 0 0,0 1 0,0-1 0,0 0 1,0 0-1,0 0 0,-1 0 0,1 1 0,-1-1 0,1 0 0,-1 4 0,10 52-195,-8-38-187,3 181 805,-6-168-1701,-2 0 0,-1 0 0,-1-1 0,-11 34 0,14-60-606,-2 6-517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5:2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1 640,'12'7'7009,"-3"2"-3688,-8-6-3196,1-1 0,-1 1 0,0 0 0,0-1 0,0 1 0,0 0 0,-1 0 0,1 0 0,-1-1 0,1 1 0,-1 0 0,0 3-1,3-7-506,13-18-7780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0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96 280,'0'-13'3694,"6"-25"18898,-6 37-22503,8 26 129,-2-1-1,0 1 0,-1 0 1,-2 0-1,-1 1 1,0-1-1,-3 27 1,-5-10-175,-23 78 0,90-247-514,-58 121 445,64-143-764,-55 128 696,0 0-1,1 1 1,1 0 0,29-30-1,-42 48 96,0 1-1,0-1 0,1 1 1,-1 0-1,1-1 0,-1 1 0,1 0 1,-1 0-1,1 0 0,0 0 0,-1 0 1,1 1-1,0-1 0,0 0 1,0 1-1,-1-1 0,1 1 0,0 0 1,0 0-1,0 0 0,0 0 0,0 0 1,0 0-1,0 0 0,0 0 1,1 1-1,0 1 10,0 0 0,0 0-1,0 0 1,0 0 0,-1 0 0,1 0 0,-1 1 0,1 0-1,-1-1 1,0 1 0,0 0 0,-1 0 0,3 4 0,4 10 75,-1 1 0,0 0 1,-1 0-1,3 20 0,-6-19 22,0-1-1,-2 1 0,0 0 0,-2 24 1,0-33-299,0 0 1,-1-1 0,0 1 0,-4 11 0,4-17-226,1 0 0,-1 0 0,0-1 1,0 1-1,0 0 0,-1-1 0,1 1 1,-1-1-1,0 0 0,-5 4 0,6-5-746,-1 0-1,0-1 0,1 0 0,-1 0 0,0 0 0,0 0 0,0 0 0,0 0 1,-3 0-1,-9 2-5377,4-1 2771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0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1 246 888,'19'-5'12952,"7"10"-7491,17 15-1637,-36-13-3565,0 0 0,-1 0 1,1 1-1,-1-1 0,-1 1 1,0 1-1,0-1 0,0 1 0,-1 0 1,-1 0-1,1 0 0,-1 0 1,2 17-1,-1-4-144,-1-1 0,-1 1 0,-1 0 1,-1 0-1,-3 22 0,0-26-94,-1 1 1,0-1-1,-2 0 0,0-1 1,-10 20-1,-4 12 22,76-198 46,86-241-4123,-141 387 3944,9-28-3279,25-50 0,-30 71 807,1 0-1,1 0 0,-1 1 0,16-16 0,-13 17-739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1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42 362 2760,'13'2'11441,"5"-12"-7322,16-18-3427,-31 25 124,14-12-632,-1-1 0,-1-1-1,0 0 1,-1-1 0,-1-1 0,11-21 0,-20 34-201,-2-1 1,1 1-1,-1-1 1,1 1-1,-2-1 0,1 0 1,-1 0-1,0 0 1,-1 0-1,1-11 1,-2 13 0,0 0 0,0 1 0,0 0 0,-1-1 0,1 1 0,-1 0 1,0-1-1,0 1 0,0 0 0,-1 1 0,0-1 0,1 0 0,-1 1 1,-1-1-1,1 1 0,0 0 0,-8-5 0,8 6 10,0-1 0,-1 1 0,1 0 0,-1 0 0,0 1-1,1-1 1,-1 1 0,0 0 0,0 0 0,0 0 0,0 0 0,0 1 0,0 0-1,0 0 1,0 0 0,0 0 0,0 0 0,0 1 0,0 0 0,1-1-1,-1 2 1,0-1 0,0 0 0,0 1 0,1 0 0,-1-1 0,1 1 0,-1 1-1,1-1 1,-4 4 0,1 0 16,-1 0-1,1 0 0,0 0 1,1 1-1,0 0 1,0 0-1,0 1 1,1-1-1,0 1 1,1 0-1,0 0 0,0 0 1,-2 10-1,0 11 201,2 0 1,1 0-1,1 0 0,2 1 0,0-1 0,2 0 0,2 0 1,11 45-1,-15-71-198,0 0 1,-1 1 0,1-1 0,1 0-1,-1 0 1,0 0 0,1 0-1,-1 0 1,1 0 0,0 0-1,0 0 1,0-1 0,0 1-1,1-1 1,-1 0 0,1 1 0,-1-1-1,1 0 1,0 0 0,0-1-1,0 1 1,0-1 0,0 1-1,0-1 1,0 0 0,1 0-1,-1 0 1,0-1 0,1 1 0,-1-1-1,0 0 1,1 0 0,-1 0-1,0 0 1,1 0 0,-1-1-1,0 0 1,1 1 0,-1-1 0,0 0-1,0-1 1,0 1 0,0-1-1,0 1 1,0-1 0,0 0-1,4-3 1,7-6-132,0 0 0,0-1 0,-1 0 0,-1-1 0,0-1 0,0 0 0,-1 0 0,-1-1 0,-1 0 1,14-32-1,-9 15-359,-2-2 1,-2 1 0,-1-1 0,8-56 0,-18 109 1503,0 1 1,2 0-1,4 29 0,1-9-641,2-2-1,1 1 0,15 38 0,-23-75-400,1 1-1,-1 0 1,0 0 0,1-1-1,0 1 1,0-1-1,0 1 1,0-1 0,0 0-1,0 0 1,0 0-1,1 0 1,3 3 0,-5-5-40,0 0 1,-1 1 0,1-1 0,0 0 0,-1 0 0,1 1 0,0-1-1,-1 0 1,1 0 0,0 0 0,0 0 0,-1 0 0,1 0 0,0 0 0,-1 0-1,1 0 1,0-1 0,0 1 0,-1 0 0,1 0 0,-1-1 0,1 1 0,0-1-1,1 0-137,-1 0-1,0 0 1,0 0-1,0-1 0,0 1 1,-1 0-1,1-1 0,0 1 1,0-1-1,-1 1 1,1-1-1,-1 1 0,0-1 1,1-2-1,38-138-18415,-36 124 16817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2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0 457 1456,'5'0'10346,"-5"0"-10171,6 13 5385,3 26-1675,-7-27-1859,-1-12-1986,0 1 0,-1 0 0,1 0 0,-1 0 0,1-1 0,0 1 0,0 0 0,-1-1 0,1 1 0,0 0 0,0-1-1,0 1 1,0-1 0,0 1 0,0-1 0,0 0 0,0 1 0,0-1 0,0 0 0,0 0 0,0 0 0,0 0 0,0 0 0,0 0 0,0 0 0,0 0 0,0 0 0,0 0-1,0 0 1,0-1 0,0 1 0,0 0 0,0-1 0,0 1 0,-1-1 0,1 1 0,1-1 0,49-24-23,-36 17 100,31-15-89,-2-3-1,-1-1 1,53-44-1,-104 94 87,-1 1-74,1 0-1,1 1 1,-7 49-1,14-68-50,0 0 0,1 0 0,-1 0-1,1 0 1,1 0 0,-1 0-1,1 0 1,0 0 0,0-1 0,1 1-1,0-1 1,6 10 0,-8-13-37,1 0 1,0-1-1,-1 1 0,1-1 1,0 1-1,0-1 1,0 0-1,0 1 0,0-1 1,0 0-1,1 0 0,-1-1 1,0 1-1,0 0 1,1-1-1,-1 0 0,0 1 1,1-1-1,-1 0 1,1 0-1,-1 0 0,0 0 1,1-1-1,-1 1 1,0-1-1,1 1 0,-1-1 1,0 0-1,0 0 1,0 0-1,1 0 0,-1 0 1,0 0-1,3-4 1,14-7-235,-1-1 1,-1-2 0,0 1 0,-1-2 0,-1 0 0,0-1 0,-1-1 0,-1 0 0,-1 0 0,14-29 0,-18 32 384,-1-1 0,0 0 0,-2 0 0,0-1 0,-1 1 0,0-1 0,-1 0 0,-1 0 0,-1 0 0,0-1 0,-2 1 0,0 0 0,0 0 0,-5-19 0,6 36-40,0-1 0,0 0 0,0 1-1,-1-1 1,1 0 0,0 0 0,0 1-1,0-1 1,-1 0 0,1 1 0,0-1 0,-1 0-1,1 1 1,0-1 0,-1 1 0,1-1-1,-1 1 1,1-1 0,-1 1 0,1-1-1,-1 1 1,0-1 0,1 1 0,-1-1 0,1 1-1,-1 0 1,0 0 0,1-1 0,-1 1-1,0 0 1,1 0 0,-1 0 0,0-1-1,0 1 1,1 0 0,-1 0 0,-1 0 0,0 1 26,-1 0 0,1 0 1,0 1-1,-1-1 1,1 0-1,0 1 0,0 0 1,0-1-1,0 1 1,-3 3-1,-4 6 62,0-1-1,1 1 1,-10 17-1,12-17-97,1 1-1,0 0 0,1 1 0,0-1 1,1 0-1,-2 19 0,4-24-45,0 0-1,1-1 0,0 1 1,0 0-1,1 0 1,0 0-1,0-1 0,1 1 1,-1-1-1,1 1 1,1-1-1,-1 1 0,7 10 1,-7-15-6,-1 1 0,1-1 1,0 0-1,0 0 0,0 0 0,0 0 1,0-1-1,0 1 0,0 0 1,0-1-1,1 0 0,-1 1 0,0-1 1,1 0-1,0 0 0,-1 0 0,1 0 1,-1-1-1,5 1 0,-2-1-2,0 0 0,0 0 0,-1-1-1,1 0 1,0 0 0,0 0 0,-1 0 0,1-1-1,-1 0 1,6-2 0,5-5-9,-1 0-1,0-1 1,0 0-1,-1-1 1,13-14 0,-14 12-3,-2 0 1,1-1-1,-2 0 1,0-1-1,0 0 0,-2 0 1,12-32-1,-5 2-40,14-77-1,-27 92 132,0 25 174,5 19-56,-5-11-186,2 4 238,2-1 0,-1 0 1,1 0-1,-1 0 0,2 0 1,-1-1-1,1 0 0,-1 0 1,1 0-1,1-1 0,-1 0 1,8 4-1,29 23 675,-28-16-774,0 0 0,-1 2 0,0 0 0,-1 0 0,-1 1 0,-1 1 0,-1 0 0,0 1 0,-2-1 0,0 2 0,7 26 0,15 69-149,25 190 0,-50-271 0,36 279 0,-34-225 0,-7 138 0,-2-190 0,-3-1 0,-1 1 0,-1-1 0,-2 0 0,-25 63 0,27-83 0,0 0 0,-1-1 0,-1 0 0,0 0 0,-1 0 0,-1-2 0,0 1 0,-1-1 0,0-1 0,-1 0 0,-1-1 0,1 0 0,-2-1 0,-22 12 0,20-15 0,0-1 0,0-1 0,-1 0 0,0-1 0,0-1 0,0-1 0,0 0 0,-24-2 0,5-1 0,-1-3 0,1 0 0,-37-11 0,51 9 0,1 0 0,0-2 0,0 0 0,1-2 0,1 0 0,-1-1 0,1-1 0,-25-21 0,37 26 0,-1 0 0,1-1 0,1 0 0,-1 0 0,1 0 0,1-1 0,0 0 0,0-1 0,1 0 0,0 1 0,0-1 0,1-1 0,1 1 0,0-1 0,0 1 0,1-1 0,0 0 0,1 0 0,0-16 0,8-39 0,3 1 0,2 0 0,42-124 0,-16 63 0,33-97-4030,-50 160 2911,-13 44-1983,1 0 0,1 0 0,1 1 0,1 1 0,0 0 0,17-18 0,-25 30 2224,13-18-2836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3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1 264 1644,'36'2'11529,"-3"4"-4692,5 5-2933,21 14-2738,-52-23-1157,1 1-1,1-1 1,-1 0 0,0-1-1,0 0 1,1 0-1,-1-1 1,0 0-1,1 0 1,-1-1 0,0 0-1,1 0 1,-1-1-1,0 0 1,0-1-1,0 0 1,-1 0 0,1 0-1,-1-1 1,0-1-1,1 1 1,-2-1-1,1 0 1,-1 0 0,1-1-1,-2 0 1,7-7-1,-6 7-8,-1 0 0,0 0-1,-1 0 1,0 0 0,1-1-1,-2 0 1,1 0 0,-1 0-1,0 0 1,-1 0 0,0-1-1,0 1 1,0-1 0,-1 1-1,0-1 1,0 0 0,-1 0-1,0 1 1,-1-1 0,0 0-1,0 1 1,0-1 0,-1 1-1,0-1 1,-1 1 0,1-1-1,-1 1 1,-1 0 0,-5-8-1,8 13 4,-1 0 1,1 0-1,0 0 0,-1 1 0,0-1 0,1 1 0,-1-1 0,0 1 1,0-1-1,0 1 0,0 0 0,0 0 0,0 0 0,0 0 0,0 1 1,0-1-1,0 0 0,0 1 0,-1 0 0,1-1 0,0 1 0,-3 0 1,0 1 1,1-1 0,-1 1 1,1 1-1,-1-1 1,1 0-1,-1 1 0,1 0 1,0 0-1,0 1 1,-5 3-1,-2 2 5,0 1 0,1 0-1,0 1 1,1 0 0,0 0 0,-12 19-1,9-6 37,1 0-1,0 0 1,2 1-1,1 1 1,1-1-1,1 1 1,1 1-1,1-1 0,-1 39 1,4-46-56,2 0 1,-1 0-1,2 0 1,0-1-1,2 1 1,-1-1-1,2 1 1,1-1-1,0-1 0,1 1 1,0-1-1,2 0 1,0-1-1,16 22 1,-22-33-360,1 1 1,1-1 0,-1 0 0,0-1-1,1 1 1,0-1 0,0 0 0,0 0-1,0 0 1,0-1 0,0 0 0,1 0-1,6 2 1,-5-3-816,-1 0 0,1-1 0,0 1 0,-1-1 0,1-1 0,0 1 0,-1-1 0,1 0 0,0-1 0,-1 0 0,8-2 0,4-4-2438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3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67 187 1324,'5'-24'4681,"0"1"0,12-32 0,3-9 1825,-16 44-4141,-6 29-869,-7 34-711,-18 124 276,-51 472-446,77-618-949,1 0 1,0 0-1,2 0 1,0 0 0,1-1-1,2 1 1,0-1-1,9 23 1,-10-32-514,2 0-1,-1-1 1,2 1 0,-1-2-1,1 1 1,13 13 0,-11-14-509,0-1-1,0 0 1,1-1 0,0-1 0,0 1-1,0-1 1,15 5 0,16 4-2529,5-2 157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3.7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284 113 2160,'-2'-13'3664,"0"5"-2095,1 1 1,0-1-1,0 0 0,0 1 1,1-1-1,0 0 0,1 0 1,0 1-1,0-1 0,5-14 1,4 64 891,-9 14-1953,-2 1 1,-2 0-1,-3-1 0,-18 76 1,-75 216-154,-20-22-2494,118-322 1651,-1 0 0,0 0 0,0-1 0,0 1-1,0-1 1,0 0 0,-1 1 0,-2 2 0,4-6 320,1 0 0,0 0-1,0 1 1,-1-1-1,1 0 1,0 0 0,-1 0-1,1 1 1,0-1 0,-1 0-1,1 0 1,-1 0 0,1 0-1,0 0 1,-1 0 0,1 0-1,0 0 1,-1 0 0,1 0-1,0 0 1,-1 0-1,1 0 1,-1 0 0,1 0-1,0 0 1,-1 0 0,1 0-1,0-1 1,-1 1 0,1 0-1,-1 0 1,-8-21-5589,7-27-1565,2 27 5095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4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287 146 2196,'4'-84'8279,"-12"29"1237,8 55-9442,-1 0 1,1-1-1,0 1 0,0 0 0,0-1 0,0 1 1,-1 0-1,1-1 0,0 1 0,0 0 1,-1-1-1,1 1 0,0 0 0,-1 0 0,1-1 1,0 1-1,-1 0 0,1 0 0,0-1 1,-1 1-1,1 0 0,0 0 0,-1 0 1,1 0-1,-1 0 0,1 0 0,0 0 0,-1 0 1,1 0-1,0 0 0,-1 0 0,1 0 1,-1 0-1,1 0 0,-1 0 0,-19 8 796,-14 16-476,3 2-83,0 0 0,2 2 0,-37 46 0,59-65-274,0 0 0,1 1 0,0-1-1,1 1 1,0 0 0,0 0 0,1 1-1,1 0 1,0-1 0,0 1 0,1 0-1,0 0 1,1 1 0,1-1 0,-1 0 0,2 0-1,1 16 1,0-22-13,0 1 0,0-1 0,0 0 0,1 0 1,0 0-1,-1-1 0,2 1 0,-1-1 0,1 1 0,-1-1 0,1 0 0,0-1 0,0 1 1,1-1-1,-1 1 0,1-1 0,0-1 0,0 1 0,0-1 0,0 1 0,0-2 0,0 1 1,1 0-1,5 0 0,8 2-5,0 0 0,0-1 0,0-1 0,1-1 0,29-2 0,-30 0-285,0-1 1,-1-1-1,0-1 1,0 0-1,35-14 1,-44 14-525,-1 0 0,1-1-1,-1 0 1,0-1 0,9-8 0,-10 7-751,-1 0-1,1 0 1,-1-1-1,-1 0 1,10-16 0,4-13-4389,-12 21 3080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4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35 808,'2'-3'671,"-1"1"0,1-1 0,0 1 0,1 0-1,-1-1 1,0 1 0,1 0 0,-1 0 0,1 1 0,0-1 0,-1 0-1,1 1 1,0 0 0,0-1 0,0 1 0,0 0 0,0 1 0,0-1-1,0 1 1,1-1 0,-1 1 0,0 0 0,0 0 0,0 0 0,0 0 0,4 1-1,-3 1-67,0-1-1,0 1 0,0 0 0,0 0 0,-1 0 0,1 0 0,5 6 0,25 28 194,-11-5-428,-2 1 1,0 2 0,-3 0 0,-1 0 0,-1 2 0,-2 0 0,-1 1 0,-2 0 0,-2 1 0,-2 0 0,-1 0 0,-1 1 0,-3-1-1,-2 48 1,-4-30-285,-1 0 0,-4 0 0,-1-1 0,-21 61 0,-90 207-148,119-320-31,-55 115-652,19-64-2004,32-47 1447,0-1-1,0 0 0,0-1 1,0 0-1,-10 6 0,8-7-1091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12:36:44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38 1948,'14'-19'10897,"0"1"3550,-19 74-28500,2-17 8347,-4 20 1508,-1-1 3787,-3 19 7166,6 2 10589,4-83-16167,-16-3-4482,4 5 897,1 1 1,-1 0-1,1 1 0,-1 1 1,1 0-1,-1 1 0,-18 4 0,15-3 608,-16 3-2021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3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68" Type="http://schemas.openxmlformats.org/officeDocument/2006/relationships/image" Target="../media/image134.png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35" Type="http://schemas.openxmlformats.org/officeDocument/2006/relationships/customXml" Target="../ink/ink167.xml"/><Relationship Id="rId356" Type="http://schemas.openxmlformats.org/officeDocument/2006/relationships/image" Target="../media/image178.png"/><Relationship Id="rId377" Type="http://schemas.openxmlformats.org/officeDocument/2006/relationships/customXml" Target="../ink/ink188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2.xml"/><Relationship Id="rId346" Type="http://schemas.openxmlformats.org/officeDocument/2006/relationships/image" Target="../media/image173.png"/><Relationship Id="rId367" Type="http://schemas.openxmlformats.org/officeDocument/2006/relationships/customXml" Target="../ink/ink183.xml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336" Type="http://schemas.openxmlformats.org/officeDocument/2006/relationships/image" Target="../media/image168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378" Type="http://schemas.openxmlformats.org/officeDocument/2006/relationships/image" Target="../media/image189.png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368" Type="http://schemas.openxmlformats.org/officeDocument/2006/relationships/image" Target="../media/image184.png"/><Relationship Id="rId389" Type="http://schemas.openxmlformats.org/officeDocument/2006/relationships/customXml" Target="../ink/ink194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358" Type="http://schemas.openxmlformats.org/officeDocument/2006/relationships/image" Target="../media/image179.png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369" Type="http://schemas.openxmlformats.org/officeDocument/2006/relationships/customXml" Target="../ink/ink184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391" Type="http://schemas.openxmlformats.org/officeDocument/2006/relationships/customXml" Target="../ink/ink195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4" Type="http://schemas.openxmlformats.org/officeDocument/2006/relationships/image" Target="../media/image3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812563" y="0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0A5AD49-1FAD-C2F1-0D22-401C3AB9CABB}"/>
              </a:ext>
            </a:extLst>
          </p:cNvPr>
          <p:cNvSpPr/>
          <p:nvPr/>
        </p:nvSpPr>
        <p:spPr>
          <a:xfrm>
            <a:off x="6096000" y="310393"/>
            <a:ext cx="531303" cy="54528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9600A9-3F26-C0FE-3201-2B27B28B82F7}"/>
              </a:ext>
            </a:extLst>
          </p:cNvPr>
          <p:cNvSpPr/>
          <p:nvPr/>
        </p:nvSpPr>
        <p:spPr>
          <a:xfrm>
            <a:off x="5401111" y="1127272"/>
            <a:ext cx="1921079" cy="369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, j = 0 ,0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09BB717-9728-DA37-AE89-53C2EDB37D24}"/>
              </a:ext>
            </a:extLst>
          </p:cNvPr>
          <p:cNvSpPr/>
          <p:nvPr/>
        </p:nvSpPr>
        <p:spPr>
          <a:xfrm>
            <a:off x="5623418" y="1767982"/>
            <a:ext cx="1476463" cy="104023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&lt; 4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7035E869-BCCB-839E-C009-BDB672749A51}"/>
              </a:ext>
            </a:extLst>
          </p:cNvPr>
          <p:cNvSpPr/>
          <p:nvPr/>
        </p:nvSpPr>
        <p:spPr>
          <a:xfrm>
            <a:off x="5615459" y="3105649"/>
            <a:ext cx="1476463" cy="104023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 &lt; 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996240-0A61-B8CF-77A9-4992235EB729}"/>
              </a:ext>
            </a:extLst>
          </p:cNvPr>
          <p:cNvGrpSpPr/>
          <p:nvPr/>
        </p:nvGrpSpPr>
        <p:grpSpPr>
          <a:xfrm>
            <a:off x="6303557" y="862038"/>
            <a:ext cx="190800" cy="235800"/>
            <a:chOff x="6303557" y="862038"/>
            <a:chExt cx="19080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91CD4F-2449-44CA-0618-571AC90B8F1C}"/>
                    </a:ext>
                  </a:extLst>
                </p14:cNvPr>
                <p14:cNvContentPartPr/>
                <p14:nvPr/>
              </p14:nvContentPartPr>
              <p14:xfrm>
                <a:off x="6410117" y="875718"/>
                <a:ext cx="84240" cy="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91CD4F-2449-44CA-0618-571AC90B8F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1117" y="866718"/>
                  <a:ext cx="10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DA479B-D8F6-553A-6EBA-375F738E68E4}"/>
                    </a:ext>
                  </a:extLst>
                </p14:cNvPr>
                <p14:cNvContentPartPr/>
                <p14:nvPr/>
              </p14:nvContentPartPr>
              <p14:xfrm>
                <a:off x="6303557" y="862038"/>
                <a:ext cx="95760" cy="235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DA479B-D8F6-553A-6EBA-375F738E68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94917" y="853038"/>
                  <a:ext cx="1134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6B3FE7-6CC9-D73F-FADD-51AC5780215C}"/>
              </a:ext>
            </a:extLst>
          </p:cNvPr>
          <p:cNvGrpSpPr/>
          <p:nvPr/>
        </p:nvGrpSpPr>
        <p:grpSpPr>
          <a:xfrm>
            <a:off x="6212477" y="2790198"/>
            <a:ext cx="201240" cy="357480"/>
            <a:chOff x="6212477" y="2790198"/>
            <a:chExt cx="20124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079BAA-4E12-52C1-FAAE-0144B1B02FEE}"/>
                    </a:ext>
                  </a:extLst>
                </p14:cNvPr>
                <p14:cNvContentPartPr/>
                <p14:nvPr/>
              </p14:nvContentPartPr>
              <p14:xfrm>
                <a:off x="6311117" y="2790198"/>
                <a:ext cx="44280" cy="357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079BAA-4E12-52C1-FAAE-0144B1B02F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02477" y="2781198"/>
                  <a:ext cx="61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A53AEB-7EC9-0E5A-953B-5C679DC01564}"/>
                    </a:ext>
                  </a:extLst>
                </p14:cNvPr>
                <p14:cNvContentPartPr/>
                <p14:nvPr/>
              </p14:nvContentPartPr>
              <p14:xfrm>
                <a:off x="6212477" y="3014118"/>
                <a:ext cx="201240" cy="110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A53AEB-7EC9-0E5A-953B-5C679DC015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03477" y="3005118"/>
                  <a:ext cx="2188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224043-F0BC-B581-2A96-BDC6279A014D}"/>
              </a:ext>
            </a:extLst>
          </p:cNvPr>
          <p:cNvGrpSpPr/>
          <p:nvPr/>
        </p:nvGrpSpPr>
        <p:grpSpPr>
          <a:xfrm>
            <a:off x="5664917" y="2680398"/>
            <a:ext cx="369000" cy="412920"/>
            <a:chOff x="5664917" y="2680398"/>
            <a:chExt cx="36900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3C4B6F-79A4-690B-E4DF-05B7DDF3EE16}"/>
                    </a:ext>
                  </a:extLst>
                </p14:cNvPr>
                <p14:cNvContentPartPr/>
                <p14:nvPr/>
              </p14:nvContentPartPr>
              <p14:xfrm>
                <a:off x="5664917" y="2680398"/>
                <a:ext cx="118080" cy="412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3C4B6F-79A4-690B-E4DF-05B7DDF3EE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56277" y="2671398"/>
                  <a:ext cx="1357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846083-2B54-3F8E-6A85-5602C722EE9F}"/>
                    </a:ext>
                  </a:extLst>
                </p14:cNvPr>
                <p14:cNvContentPartPr/>
                <p14:nvPr/>
              </p14:nvContentPartPr>
              <p14:xfrm>
                <a:off x="5819357" y="2771118"/>
                <a:ext cx="94320" cy="144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846083-2B54-3F8E-6A85-5602C722EE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0357" y="2762118"/>
                  <a:ext cx="111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E5AA0C-53F2-9104-8B6D-341893DA4810}"/>
                    </a:ext>
                  </a:extLst>
                </p14:cNvPr>
                <p14:cNvContentPartPr/>
                <p14:nvPr/>
              </p14:nvContentPartPr>
              <p14:xfrm>
                <a:off x="5937437" y="2802798"/>
                <a:ext cx="96480" cy="228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E5AA0C-53F2-9104-8B6D-341893DA48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28437" y="2793798"/>
                  <a:ext cx="1141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6F5C71-4620-51A2-1A7C-060121F94060}"/>
              </a:ext>
            </a:extLst>
          </p:cNvPr>
          <p:cNvGrpSpPr/>
          <p:nvPr/>
        </p:nvGrpSpPr>
        <p:grpSpPr>
          <a:xfrm>
            <a:off x="6323357" y="1277118"/>
            <a:ext cx="1958040" cy="822960"/>
            <a:chOff x="6323357" y="1277118"/>
            <a:chExt cx="1958040" cy="82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7E73627-12D2-46E4-F338-56FAF70260E9}"/>
                    </a:ext>
                  </a:extLst>
                </p14:cNvPr>
                <p14:cNvContentPartPr/>
                <p14:nvPr/>
              </p14:nvContentPartPr>
              <p14:xfrm>
                <a:off x="6458357" y="1422558"/>
                <a:ext cx="18360" cy="2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7E73627-12D2-46E4-F338-56FAF70260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49357" y="1413918"/>
                  <a:ext cx="36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366DCC-0DE0-9A2D-34AB-15B22E43BE25}"/>
                    </a:ext>
                  </a:extLst>
                </p14:cNvPr>
                <p14:cNvContentPartPr/>
                <p14:nvPr/>
              </p14:nvContentPartPr>
              <p14:xfrm>
                <a:off x="6377357" y="1493838"/>
                <a:ext cx="32040" cy="258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366DCC-0DE0-9A2D-34AB-15B22E43BE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68357" y="1485198"/>
                  <a:ext cx="49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7657E2-6818-100A-28C6-9FBB384FCA48}"/>
                    </a:ext>
                  </a:extLst>
                </p14:cNvPr>
                <p14:cNvContentPartPr/>
                <p14:nvPr/>
              </p14:nvContentPartPr>
              <p14:xfrm>
                <a:off x="6323357" y="1609398"/>
                <a:ext cx="135000" cy="12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7657E2-6818-100A-28C6-9FBB384FCA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314717" y="1600398"/>
                  <a:ext cx="152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9B25A0-A4ED-8FD1-5487-A2C38A5D3368}"/>
                    </a:ext>
                  </a:extLst>
                </p14:cNvPr>
                <p14:cNvContentPartPr/>
                <p14:nvPr/>
              </p14:nvContentPartPr>
              <p14:xfrm>
                <a:off x="6666797" y="1386918"/>
                <a:ext cx="1561320" cy="713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9B25A0-A4ED-8FD1-5487-A2C38A5D33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57797" y="1378278"/>
                  <a:ext cx="15789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1A7332-92C5-8D5E-0C75-4E85A6ED0508}"/>
                    </a:ext>
                  </a:extLst>
                </p14:cNvPr>
                <p14:cNvContentPartPr/>
                <p14:nvPr/>
              </p14:nvContentPartPr>
              <p14:xfrm>
                <a:off x="8183837" y="1277118"/>
                <a:ext cx="97560" cy="214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1A7332-92C5-8D5E-0C75-4E85A6ED050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74837" y="1268118"/>
                  <a:ext cx="11520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D051CC-199E-44A8-3DBF-4512A8415F42}"/>
              </a:ext>
            </a:extLst>
          </p:cNvPr>
          <p:cNvGrpSpPr/>
          <p:nvPr/>
        </p:nvGrpSpPr>
        <p:grpSpPr>
          <a:xfrm>
            <a:off x="8200397" y="369198"/>
            <a:ext cx="2504160" cy="973080"/>
            <a:chOff x="8200397" y="369198"/>
            <a:chExt cx="2504160" cy="97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59F17A-7045-74C1-DF17-0B285FE2BFCD}"/>
                    </a:ext>
                  </a:extLst>
                </p14:cNvPr>
                <p14:cNvContentPartPr/>
                <p14:nvPr/>
              </p14:nvContentPartPr>
              <p14:xfrm>
                <a:off x="10248437" y="673398"/>
                <a:ext cx="456120" cy="44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59F17A-7045-74C1-DF17-0B285FE2BF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39797" y="664758"/>
                  <a:ext cx="4737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99B985-91FF-4894-177D-CB71B3CA0AEB}"/>
                    </a:ext>
                  </a:extLst>
                </p14:cNvPr>
                <p14:cNvContentPartPr/>
                <p14:nvPr/>
              </p14:nvContentPartPr>
              <p14:xfrm>
                <a:off x="10087517" y="1084518"/>
                <a:ext cx="181080" cy="116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99B985-91FF-4894-177D-CB71B3CA0AE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78877" y="1075518"/>
                  <a:ext cx="198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6FCCF6-859D-BD38-6299-AB7425D475EE}"/>
                    </a:ext>
                  </a:extLst>
                </p14:cNvPr>
                <p14:cNvContentPartPr/>
                <p14:nvPr/>
              </p14:nvContentPartPr>
              <p14:xfrm>
                <a:off x="10288037" y="803718"/>
                <a:ext cx="90720" cy="45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6FCCF6-859D-BD38-6299-AB7425D475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79397" y="794718"/>
                  <a:ext cx="108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7D887C-9C93-43C8-0635-A0D0E9DE3391}"/>
                    </a:ext>
                  </a:extLst>
                </p14:cNvPr>
                <p14:cNvContentPartPr/>
                <p14:nvPr/>
              </p14:nvContentPartPr>
              <p14:xfrm>
                <a:off x="10039997" y="825678"/>
                <a:ext cx="178200" cy="29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7D887C-9C93-43C8-0635-A0D0E9DE33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30997" y="817038"/>
                  <a:ext cx="195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393B0F-3979-CF67-873C-10E01EAD3FC4}"/>
                    </a:ext>
                  </a:extLst>
                </p14:cNvPr>
                <p14:cNvContentPartPr/>
                <p14:nvPr/>
              </p14:nvContentPartPr>
              <p14:xfrm>
                <a:off x="9497837" y="832878"/>
                <a:ext cx="420120" cy="442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393B0F-3979-CF67-873C-10E01EAD3FC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89197" y="823878"/>
                  <a:ext cx="4377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6F3659-BF0A-1BE8-95D7-DDA1A0FC1810}"/>
                    </a:ext>
                  </a:extLst>
                </p14:cNvPr>
                <p14:cNvContentPartPr/>
                <p14:nvPr/>
              </p14:nvContentPartPr>
              <p14:xfrm>
                <a:off x="9733277" y="581238"/>
                <a:ext cx="156960" cy="180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6F3659-BF0A-1BE8-95D7-DDA1A0FC181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24637" y="572238"/>
                  <a:ext cx="174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1E3D67-31FD-A834-AAC2-F3490C23D7C1}"/>
                    </a:ext>
                  </a:extLst>
                </p14:cNvPr>
                <p14:cNvContentPartPr/>
                <p14:nvPr/>
              </p14:nvContentPartPr>
              <p14:xfrm>
                <a:off x="9499637" y="696078"/>
                <a:ext cx="167040" cy="287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1E3D67-31FD-A834-AAC2-F3490C23D7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90637" y="687438"/>
                  <a:ext cx="1846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534F1B-74AF-7B60-31A5-146B46068E60}"/>
                    </a:ext>
                  </a:extLst>
                </p14:cNvPr>
                <p14:cNvContentPartPr/>
                <p14:nvPr/>
              </p14:nvContentPartPr>
              <p14:xfrm>
                <a:off x="9266357" y="984078"/>
                <a:ext cx="161280" cy="143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534F1B-74AF-7B60-31A5-146B46068E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57717" y="975438"/>
                  <a:ext cx="178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50A721-1517-D391-B048-89B162E7B24A}"/>
                    </a:ext>
                  </a:extLst>
                </p14:cNvPr>
                <p14:cNvContentPartPr/>
                <p14:nvPr/>
              </p14:nvContentPartPr>
              <p14:xfrm>
                <a:off x="9254477" y="792558"/>
                <a:ext cx="106200" cy="260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50A721-1517-D391-B048-89B162E7B2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45837" y="783918"/>
                  <a:ext cx="123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67BA59-6B17-688A-F634-5CBC06A954D6}"/>
                    </a:ext>
                  </a:extLst>
                </p14:cNvPr>
                <p14:cNvContentPartPr/>
                <p14:nvPr/>
              </p14:nvContentPartPr>
              <p14:xfrm>
                <a:off x="8736797" y="881838"/>
                <a:ext cx="505800" cy="221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67BA59-6B17-688A-F634-5CBC06A954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27797" y="872838"/>
                  <a:ext cx="523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8C8F7C-3722-C1B2-488B-1406A4A59A9A}"/>
                    </a:ext>
                  </a:extLst>
                </p14:cNvPr>
                <p14:cNvContentPartPr/>
                <p14:nvPr/>
              </p14:nvContentPartPr>
              <p14:xfrm>
                <a:off x="8875757" y="1189278"/>
                <a:ext cx="189000" cy="153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8C8F7C-3722-C1B2-488B-1406A4A59A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66757" y="1180638"/>
                  <a:ext cx="206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7B3BBD-CBB6-051C-FA55-2062086F3333}"/>
                    </a:ext>
                  </a:extLst>
                </p14:cNvPr>
                <p14:cNvContentPartPr/>
                <p14:nvPr/>
              </p14:nvContentPartPr>
              <p14:xfrm>
                <a:off x="9048557" y="438318"/>
                <a:ext cx="468000" cy="270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7B3BBD-CBB6-051C-FA55-2062086F333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39557" y="429678"/>
                  <a:ext cx="485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BC51F6-9E82-CEF6-C70A-3315C69CFC7B}"/>
                    </a:ext>
                  </a:extLst>
                </p14:cNvPr>
                <p14:cNvContentPartPr/>
                <p14:nvPr/>
              </p14:nvContentPartPr>
              <p14:xfrm>
                <a:off x="8657597" y="660798"/>
                <a:ext cx="257400" cy="283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BC51F6-9E82-CEF6-C70A-3315C69CFC7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48597" y="651798"/>
                  <a:ext cx="275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8CE2AE-B2D1-0B3E-6BE6-AA7701AF93A2}"/>
                    </a:ext>
                  </a:extLst>
                </p14:cNvPr>
                <p14:cNvContentPartPr/>
                <p14:nvPr/>
              </p14:nvContentPartPr>
              <p14:xfrm>
                <a:off x="8200397" y="596718"/>
                <a:ext cx="381600" cy="353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8CE2AE-B2D1-0B3E-6BE6-AA7701AF93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91397" y="588078"/>
                  <a:ext cx="3992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442B5E-4008-5506-287B-49440D4D88FA}"/>
                    </a:ext>
                  </a:extLst>
                </p14:cNvPr>
                <p14:cNvContentPartPr/>
                <p14:nvPr/>
              </p14:nvContentPartPr>
              <p14:xfrm>
                <a:off x="8223437" y="605718"/>
                <a:ext cx="102600" cy="77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442B5E-4008-5506-287B-49440D4D88F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4437" y="597078"/>
                  <a:ext cx="120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383142-19D3-D3AD-09D0-50B759E90D61}"/>
                    </a:ext>
                  </a:extLst>
                </p14:cNvPr>
                <p14:cNvContentPartPr/>
                <p14:nvPr/>
              </p14:nvContentPartPr>
              <p14:xfrm>
                <a:off x="8542757" y="369198"/>
                <a:ext cx="268560" cy="286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383142-19D3-D3AD-09D0-50B759E90D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34117" y="360558"/>
                  <a:ext cx="28620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0492D98-7352-4C3C-219B-5EE30EE9419B}"/>
              </a:ext>
            </a:extLst>
          </p:cNvPr>
          <p:cNvGrpSpPr/>
          <p:nvPr/>
        </p:nvGrpSpPr>
        <p:grpSpPr>
          <a:xfrm>
            <a:off x="9706997" y="1641078"/>
            <a:ext cx="16920" cy="6120"/>
            <a:chOff x="9706997" y="1641078"/>
            <a:chExt cx="16920" cy="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9CFAC2-AD32-98BE-5634-7E4D8496B467}"/>
                    </a:ext>
                  </a:extLst>
                </p14:cNvPr>
                <p14:cNvContentPartPr/>
                <p14:nvPr/>
              </p14:nvContentPartPr>
              <p14:xfrm>
                <a:off x="9717437" y="1641078"/>
                <a:ext cx="6480" cy="6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9CFAC2-AD32-98BE-5634-7E4D8496B46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08797" y="1632078"/>
                  <a:ext cx="2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39DD951-1AA0-90FA-6D7C-5B14B40E48D6}"/>
                    </a:ext>
                  </a:extLst>
                </p14:cNvPr>
                <p14:cNvContentPartPr/>
                <p14:nvPr/>
              </p14:nvContentPartPr>
              <p14:xfrm>
                <a:off x="9706997" y="1642878"/>
                <a:ext cx="5760" cy="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39DD951-1AA0-90FA-6D7C-5B14B40E48D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8357" y="1634238"/>
                  <a:ext cx="234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8CEE839-F0DC-F0CE-7467-0817AD05E921}"/>
              </a:ext>
            </a:extLst>
          </p:cNvPr>
          <p:cNvGrpSpPr/>
          <p:nvPr/>
        </p:nvGrpSpPr>
        <p:grpSpPr>
          <a:xfrm>
            <a:off x="1266797" y="521118"/>
            <a:ext cx="4617000" cy="3103200"/>
            <a:chOff x="1266797" y="521118"/>
            <a:chExt cx="4617000" cy="31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DBF1DC8-06F0-8DE1-D456-DD4A560B90F6}"/>
                    </a:ext>
                  </a:extLst>
                </p14:cNvPr>
                <p14:cNvContentPartPr/>
                <p14:nvPr/>
              </p14:nvContentPartPr>
              <p14:xfrm>
                <a:off x="5496077" y="1845558"/>
                <a:ext cx="189720" cy="235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DBF1DC8-06F0-8DE1-D456-DD4A560B90F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87077" y="1836918"/>
                  <a:ext cx="207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C05EBD0-7086-9AE2-F42C-8E9C0991292D}"/>
                    </a:ext>
                  </a:extLst>
                </p14:cNvPr>
                <p14:cNvContentPartPr/>
                <p14:nvPr/>
              </p14:nvContentPartPr>
              <p14:xfrm>
                <a:off x="3782477" y="521118"/>
                <a:ext cx="1590480" cy="1169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C05EBD0-7086-9AE2-F42C-8E9C0991292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73477" y="512118"/>
                  <a:ext cx="1608120" cy="11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39F81C3-868C-7116-638B-4CFD8FFD72FB}"/>
                    </a:ext>
                  </a:extLst>
                </p14:cNvPr>
                <p14:cNvContentPartPr/>
                <p14:nvPr/>
              </p14:nvContentPartPr>
              <p14:xfrm>
                <a:off x="3860597" y="835398"/>
                <a:ext cx="38520" cy="64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39F81C3-868C-7116-638B-4CFD8FFD72F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51957" y="826758"/>
                  <a:ext cx="56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D91BE2F-C05E-C401-AAA2-91F2FA304D9E}"/>
                    </a:ext>
                  </a:extLst>
                </p14:cNvPr>
                <p14:cNvContentPartPr/>
                <p14:nvPr/>
              </p14:nvContentPartPr>
              <p14:xfrm>
                <a:off x="1266797" y="1827918"/>
                <a:ext cx="4617000" cy="1796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D91BE2F-C05E-C401-AAA2-91F2FA304D9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57797" y="1818918"/>
                  <a:ext cx="4634640" cy="181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8903086-B3F3-860E-95C2-8A83EAAF9953}"/>
                  </a:ext>
                </a:extLst>
              </p14:cNvPr>
              <p14:cNvContentPartPr/>
              <p14:nvPr/>
            </p14:nvContentPartPr>
            <p14:xfrm>
              <a:off x="9153317" y="2212398"/>
              <a:ext cx="279000" cy="1472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8903086-B3F3-860E-95C2-8A83EAAF995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144317" y="2203758"/>
                <a:ext cx="2966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4A9C74F-8D75-54D2-8224-09715F9A2503}"/>
              </a:ext>
            </a:extLst>
          </p:cNvPr>
          <p:cNvGrpSpPr/>
          <p:nvPr/>
        </p:nvGrpSpPr>
        <p:grpSpPr>
          <a:xfrm>
            <a:off x="7126877" y="1933758"/>
            <a:ext cx="842400" cy="769680"/>
            <a:chOff x="7126877" y="1933758"/>
            <a:chExt cx="842400" cy="7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4EDAA48-FC10-BA74-8F1B-B2D5F74C1A02}"/>
                    </a:ext>
                  </a:extLst>
                </p14:cNvPr>
                <p14:cNvContentPartPr/>
                <p14:nvPr/>
              </p14:nvContentPartPr>
              <p14:xfrm>
                <a:off x="7151717" y="2266038"/>
                <a:ext cx="122760" cy="62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4EDAA48-FC10-BA74-8F1B-B2D5F74C1A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43077" y="2257038"/>
                  <a:ext cx="140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B3314D6-82C0-E31A-0553-D323BD6A71D6}"/>
                    </a:ext>
                  </a:extLst>
                </p14:cNvPr>
                <p14:cNvContentPartPr/>
                <p14:nvPr/>
              </p14:nvContentPartPr>
              <p14:xfrm>
                <a:off x="7193117" y="2308158"/>
                <a:ext cx="91080" cy="45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B3314D6-82C0-E31A-0553-D323BD6A71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84117" y="2299158"/>
                  <a:ext cx="108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E4CD3BD-EE9D-3910-2755-EAAA4F4AD15F}"/>
                    </a:ext>
                  </a:extLst>
                </p14:cNvPr>
                <p14:cNvContentPartPr/>
                <p14:nvPr/>
              </p14:nvContentPartPr>
              <p14:xfrm>
                <a:off x="7292837" y="2206638"/>
                <a:ext cx="97920" cy="150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E4CD3BD-EE9D-3910-2755-EAAA4F4AD1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83837" y="2197998"/>
                  <a:ext cx="115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402B16C-FA7D-315A-8A4B-80E8A2C106AF}"/>
                    </a:ext>
                  </a:extLst>
                </p14:cNvPr>
                <p14:cNvContentPartPr/>
                <p14:nvPr/>
              </p14:nvContentPartPr>
              <p14:xfrm>
                <a:off x="7126877" y="2280798"/>
                <a:ext cx="516600" cy="381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402B16C-FA7D-315A-8A4B-80E8A2C106A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18237" y="2271798"/>
                  <a:ext cx="534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F59468-3A05-4522-F817-E8DF04541A99}"/>
                    </a:ext>
                  </a:extLst>
                </p14:cNvPr>
                <p14:cNvContentPartPr/>
                <p14:nvPr/>
              </p14:nvContentPartPr>
              <p14:xfrm>
                <a:off x="7429277" y="1969038"/>
                <a:ext cx="287280" cy="206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F59468-3A05-4522-F817-E8DF04541A9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20277" y="1960398"/>
                  <a:ext cx="304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970D3AC-FD44-A3DD-DD3A-00BB06F0CDC2}"/>
                    </a:ext>
                  </a:extLst>
                </p14:cNvPr>
                <p14:cNvContentPartPr/>
                <p14:nvPr/>
              </p14:nvContentPartPr>
              <p14:xfrm>
                <a:off x="7792157" y="1933758"/>
                <a:ext cx="114840" cy="160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970D3AC-FD44-A3DD-DD3A-00BB06F0CDC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3517" y="1925118"/>
                  <a:ext cx="132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D896612-123D-90C6-1CC3-C81EDE5EED69}"/>
                    </a:ext>
                  </a:extLst>
                </p14:cNvPr>
                <p14:cNvContentPartPr/>
                <p14:nvPr/>
              </p14:nvContentPartPr>
              <p14:xfrm>
                <a:off x="7556717" y="2261358"/>
                <a:ext cx="412560" cy="442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D896612-123D-90C6-1CC3-C81EDE5EED6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48077" y="2252718"/>
                  <a:ext cx="430200" cy="45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C6E0BE3-1083-E6A6-57B8-73229EF31F19}"/>
                  </a:ext>
                </a:extLst>
              </p14:cNvPr>
              <p14:cNvContentPartPr/>
              <p14:nvPr/>
            </p14:nvContentPartPr>
            <p14:xfrm>
              <a:off x="6265757" y="3270078"/>
              <a:ext cx="25200" cy="1792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C6E0BE3-1083-E6A6-57B8-73229EF31F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256757" y="3261438"/>
                <a:ext cx="428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A6374D9-278C-E223-5CDC-A04BF145834A}"/>
                  </a:ext>
                </a:extLst>
              </p14:cNvPr>
              <p14:cNvContentPartPr/>
              <p14:nvPr/>
            </p14:nvContentPartPr>
            <p14:xfrm>
              <a:off x="9886997" y="2162718"/>
              <a:ext cx="171000" cy="1612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A6374D9-278C-E223-5CDC-A04BF145834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877997" y="2153718"/>
                <a:ext cx="18864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D4E8221-D8C1-7CAC-CAC3-B8FC9D6230BE}"/>
              </a:ext>
            </a:extLst>
          </p:cNvPr>
          <p:cNvGrpSpPr/>
          <p:nvPr/>
        </p:nvGrpSpPr>
        <p:grpSpPr>
          <a:xfrm>
            <a:off x="8687837" y="1555758"/>
            <a:ext cx="2729880" cy="3796920"/>
            <a:chOff x="8687837" y="1555758"/>
            <a:chExt cx="2729880" cy="37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95DFCCA-E609-136C-8FCC-7B5960CF7826}"/>
                    </a:ext>
                  </a:extLst>
                </p14:cNvPr>
                <p14:cNvContentPartPr/>
                <p14:nvPr/>
              </p14:nvContentPartPr>
              <p14:xfrm>
                <a:off x="9172757" y="1674558"/>
                <a:ext cx="419760" cy="3678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95DFCCA-E609-136C-8FCC-7B5960CF782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64117" y="1665918"/>
                  <a:ext cx="437400" cy="36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B937CE8-E4C8-5FCD-1A89-F8A02376193E}"/>
                    </a:ext>
                  </a:extLst>
                </p14:cNvPr>
                <p14:cNvContentPartPr/>
                <p14:nvPr/>
              </p14:nvContentPartPr>
              <p14:xfrm>
                <a:off x="8687837" y="2036358"/>
                <a:ext cx="2729880" cy="126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B937CE8-E4C8-5FCD-1A89-F8A0237619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79197" y="2027718"/>
                  <a:ext cx="2747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EEEC9DB-3D09-16E5-3866-5FF4060884C2}"/>
                    </a:ext>
                  </a:extLst>
                </p14:cNvPr>
                <p14:cNvContentPartPr/>
                <p14:nvPr/>
              </p14:nvContentPartPr>
              <p14:xfrm>
                <a:off x="9182837" y="1719198"/>
                <a:ext cx="72720" cy="315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EEEC9DB-3D09-16E5-3866-5FF4060884C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73837" y="1710198"/>
                  <a:ext cx="90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A5D3D2A-5A23-7F86-2AAF-2818B0702947}"/>
                    </a:ext>
                  </a:extLst>
                </p14:cNvPr>
                <p14:cNvContentPartPr/>
                <p14:nvPr/>
              </p14:nvContentPartPr>
              <p14:xfrm>
                <a:off x="9272837" y="1638558"/>
                <a:ext cx="9360" cy="15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A5D3D2A-5A23-7F86-2AAF-2818B070294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63837" y="1629918"/>
                  <a:ext cx="27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C76989-FAFC-FB86-9116-F6E9D71A70CD}"/>
                    </a:ext>
                  </a:extLst>
                </p14:cNvPr>
                <p14:cNvContentPartPr/>
                <p14:nvPr/>
              </p14:nvContentPartPr>
              <p14:xfrm>
                <a:off x="9815717" y="1670598"/>
                <a:ext cx="448920" cy="336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C76989-FAFC-FB86-9116-F6E9D71A70C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07077" y="1661598"/>
                  <a:ext cx="466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C65A0E2-B4BB-C684-DDD4-43357E76A685}"/>
                    </a:ext>
                  </a:extLst>
                </p14:cNvPr>
                <p14:cNvContentPartPr/>
                <p14:nvPr/>
              </p14:nvContentPartPr>
              <p14:xfrm>
                <a:off x="9886997" y="1555758"/>
                <a:ext cx="18000" cy="13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C65A0E2-B4BB-C684-DDD4-43357E76A68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78357" y="1546758"/>
                  <a:ext cx="35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7897B23-B193-8149-AC78-53591DB1ACC5}"/>
                    </a:ext>
                  </a:extLst>
                </p14:cNvPr>
                <p14:cNvContentPartPr/>
                <p14:nvPr/>
              </p14:nvContentPartPr>
              <p14:xfrm>
                <a:off x="10320437" y="2066958"/>
                <a:ext cx="66600" cy="291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7897B23-B193-8149-AC78-53591DB1AC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11797" y="2058318"/>
                  <a:ext cx="8424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FE87268-C585-C849-A151-657DA41A9621}"/>
              </a:ext>
            </a:extLst>
          </p:cNvPr>
          <p:cNvGrpSpPr/>
          <p:nvPr/>
        </p:nvGrpSpPr>
        <p:grpSpPr>
          <a:xfrm>
            <a:off x="593597" y="4069278"/>
            <a:ext cx="743040" cy="440280"/>
            <a:chOff x="593597" y="4069278"/>
            <a:chExt cx="74304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F30C9DF-34DB-58C7-855C-904C9785BBD2}"/>
                    </a:ext>
                  </a:extLst>
                </p14:cNvPr>
                <p14:cNvContentPartPr/>
                <p14:nvPr/>
              </p14:nvContentPartPr>
              <p14:xfrm>
                <a:off x="593597" y="4184118"/>
                <a:ext cx="352800" cy="272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F30C9DF-34DB-58C7-855C-904C9785BB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4597" y="4175118"/>
                  <a:ext cx="370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ADAFA36-D6CF-B3D0-0C98-A21ADEED2DD5}"/>
                    </a:ext>
                  </a:extLst>
                </p14:cNvPr>
                <p14:cNvContentPartPr/>
                <p14:nvPr/>
              </p14:nvContentPartPr>
              <p14:xfrm>
                <a:off x="753797" y="4171518"/>
                <a:ext cx="192960" cy="292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ADAFA36-D6CF-B3D0-0C98-A21ADEED2D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4797" y="4162878"/>
                  <a:ext cx="2106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26D6394-1499-AF35-6C87-2084DC2084B5}"/>
                    </a:ext>
                  </a:extLst>
                </p14:cNvPr>
                <p14:cNvContentPartPr/>
                <p14:nvPr/>
              </p14:nvContentPartPr>
              <p14:xfrm>
                <a:off x="1173917" y="4069278"/>
                <a:ext cx="54360" cy="440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26D6394-1499-AF35-6C87-2084DC2084B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64917" y="4060278"/>
                  <a:ext cx="720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797CDFB-9C6A-FE5F-A536-139AAC2AA9BD}"/>
                    </a:ext>
                  </a:extLst>
                </p14:cNvPr>
                <p14:cNvContentPartPr/>
                <p14:nvPr/>
              </p14:nvContentPartPr>
              <p14:xfrm>
                <a:off x="1066637" y="4240998"/>
                <a:ext cx="241920" cy="72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797CDFB-9C6A-FE5F-A536-139AAC2AA9B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7997" y="4232358"/>
                  <a:ext cx="259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A19D0A8-A8E9-4481-C3CC-0A3880F71A39}"/>
                    </a:ext>
                  </a:extLst>
                </p14:cNvPr>
                <p14:cNvContentPartPr/>
                <p14:nvPr/>
              </p14:nvContentPartPr>
              <p14:xfrm>
                <a:off x="1116677" y="4135518"/>
                <a:ext cx="219960" cy="357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A19D0A8-A8E9-4481-C3CC-0A3880F71A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8037" y="4126518"/>
                  <a:ext cx="237600" cy="37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D664AD3-FC91-219F-26B9-0BD5D1B75913}"/>
                  </a:ext>
                </a:extLst>
              </p14:cNvPr>
              <p14:cNvContentPartPr/>
              <p14:nvPr/>
            </p14:nvContentPartPr>
            <p14:xfrm>
              <a:off x="10641917" y="2081718"/>
              <a:ext cx="262800" cy="214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D664AD3-FC91-219F-26B9-0BD5D1B7591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633277" y="2072718"/>
                <a:ext cx="28044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FD3A3BB-13D3-5CDE-031D-DF01A1B5B793}"/>
              </a:ext>
            </a:extLst>
          </p:cNvPr>
          <p:cNvGrpSpPr/>
          <p:nvPr/>
        </p:nvGrpSpPr>
        <p:grpSpPr>
          <a:xfrm>
            <a:off x="1533197" y="4026798"/>
            <a:ext cx="243360" cy="437760"/>
            <a:chOff x="1533197" y="4026798"/>
            <a:chExt cx="24336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D3CC156-5749-C576-2ACF-E917EE661140}"/>
                    </a:ext>
                  </a:extLst>
                </p14:cNvPr>
                <p14:cNvContentPartPr/>
                <p14:nvPr/>
              </p14:nvContentPartPr>
              <p14:xfrm>
                <a:off x="1541837" y="4160358"/>
                <a:ext cx="232560" cy="304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D3CC156-5749-C576-2ACF-E917EE66114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32837" y="4151358"/>
                  <a:ext cx="250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F49D320-AC1C-D292-B50B-DBBDDD077A26}"/>
                    </a:ext>
                  </a:extLst>
                </p14:cNvPr>
                <p14:cNvContentPartPr/>
                <p14:nvPr/>
              </p14:nvContentPartPr>
              <p14:xfrm>
                <a:off x="1533197" y="4226238"/>
                <a:ext cx="243360" cy="150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F49D320-AC1C-D292-B50B-DBBDDD077A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524197" y="4217238"/>
                  <a:ext cx="261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01E9631-43CB-1217-C084-33F33013E0CA}"/>
                    </a:ext>
                  </a:extLst>
                </p14:cNvPr>
                <p14:cNvContentPartPr/>
                <p14:nvPr/>
              </p14:nvContentPartPr>
              <p14:xfrm>
                <a:off x="1635797" y="4026798"/>
                <a:ext cx="59040" cy="404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01E9631-43CB-1217-C084-33F33013E0C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27157" y="4017798"/>
                  <a:ext cx="7668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F169997-0A34-6B81-721D-CD28B998DFF6}"/>
                  </a:ext>
                </a:extLst>
              </p14:cNvPr>
              <p14:cNvContentPartPr/>
              <p14:nvPr/>
            </p14:nvContentPartPr>
            <p14:xfrm>
              <a:off x="11126477" y="2150478"/>
              <a:ext cx="171360" cy="2390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F169997-0A34-6B81-721D-CD28B998DFF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117477" y="2141838"/>
                <a:ext cx="189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AF4238D-A699-80D8-AD72-36A27901820B}"/>
                  </a:ext>
                </a:extLst>
              </p14:cNvPr>
              <p14:cNvContentPartPr/>
              <p14:nvPr/>
            </p14:nvContentPartPr>
            <p14:xfrm>
              <a:off x="6697397" y="4830678"/>
              <a:ext cx="127800" cy="91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AF4238D-A699-80D8-AD72-36A27901820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688757" y="4822038"/>
                <a:ext cx="1454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17AB0C2-566F-7036-17EE-28BE4013F1B7}"/>
                  </a:ext>
                </a:extLst>
              </p14:cNvPr>
              <p14:cNvContentPartPr/>
              <p14:nvPr/>
            </p14:nvContentPartPr>
            <p14:xfrm>
              <a:off x="2032877" y="4038678"/>
              <a:ext cx="305640" cy="3250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17AB0C2-566F-7036-17EE-28BE4013F1B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024237" y="4029678"/>
                <a:ext cx="3232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8468844-FEA3-8A7C-2AE6-D67C530809A4}"/>
                  </a:ext>
                </a:extLst>
              </p14:cNvPr>
              <p14:cNvContentPartPr/>
              <p14:nvPr/>
            </p14:nvContentPartPr>
            <p14:xfrm>
              <a:off x="6232997" y="3024918"/>
              <a:ext cx="2390400" cy="31726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8468844-FEA3-8A7C-2AE6-D67C530809A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224357" y="3015918"/>
                <a:ext cx="2408040" cy="31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8C909A8-2BFD-1611-2377-C2ABBF2C4C84}"/>
                  </a:ext>
                </a:extLst>
              </p14:cNvPr>
              <p14:cNvContentPartPr/>
              <p14:nvPr/>
            </p14:nvContentPartPr>
            <p14:xfrm>
              <a:off x="356717" y="707958"/>
              <a:ext cx="189720" cy="483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8C909A8-2BFD-1611-2377-C2ABBF2C4C8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47717" y="699318"/>
                <a:ext cx="2073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F25946-5F21-DF69-9D9C-284A843BCC28}"/>
                  </a:ext>
                </a:extLst>
              </p14:cNvPr>
              <p14:cNvContentPartPr/>
              <p14:nvPr/>
            </p14:nvContentPartPr>
            <p14:xfrm>
              <a:off x="321077" y="1009638"/>
              <a:ext cx="115920" cy="87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F25946-5F21-DF69-9D9C-284A843BCC2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12077" y="1000998"/>
                <a:ext cx="1335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2A8C0FC-83E7-8DC7-9599-195F2B21260C}"/>
                  </a:ext>
                </a:extLst>
              </p14:cNvPr>
              <p14:cNvContentPartPr/>
              <p14:nvPr/>
            </p14:nvContentPartPr>
            <p14:xfrm>
              <a:off x="493877" y="1009278"/>
              <a:ext cx="174960" cy="124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2A8C0FC-83E7-8DC7-9599-195F2B21260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84877" y="1000278"/>
                <a:ext cx="192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8CF18E6-E788-4CDD-D788-5CFDD3ED592F}"/>
                  </a:ext>
                </a:extLst>
              </p14:cNvPr>
              <p14:cNvContentPartPr/>
              <p14:nvPr/>
            </p14:nvContentPartPr>
            <p14:xfrm>
              <a:off x="706997" y="970398"/>
              <a:ext cx="187200" cy="141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8CF18E6-E788-4CDD-D788-5CFDD3ED592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97997" y="961398"/>
                <a:ext cx="204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ADE99C5-86FD-B79A-9D3D-D6DA47FD3565}"/>
                  </a:ext>
                </a:extLst>
              </p14:cNvPr>
              <p14:cNvContentPartPr/>
              <p14:nvPr/>
            </p14:nvContentPartPr>
            <p14:xfrm>
              <a:off x="1180397" y="962478"/>
              <a:ext cx="60120" cy="1746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ADE99C5-86FD-B79A-9D3D-D6DA47FD356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71757" y="953478"/>
                <a:ext cx="77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1E3CF83-A9B0-A285-187E-2AF6FAC17600}"/>
                  </a:ext>
                </a:extLst>
              </p14:cNvPr>
              <p14:cNvContentPartPr/>
              <p14:nvPr/>
            </p14:nvContentPartPr>
            <p14:xfrm>
              <a:off x="1220717" y="846198"/>
              <a:ext cx="10440" cy="23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1E3CF83-A9B0-A285-187E-2AF6FAC1760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212077" y="837558"/>
                <a:ext cx="280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347AE2D-C9A3-7074-7638-D487527179AC}"/>
                  </a:ext>
                </a:extLst>
              </p14:cNvPr>
              <p14:cNvContentPartPr/>
              <p14:nvPr/>
            </p14:nvContentPartPr>
            <p14:xfrm>
              <a:off x="1535717" y="948798"/>
              <a:ext cx="63000" cy="238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347AE2D-C9A3-7074-7638-D487527179A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527077" y="940158"/>
                <a:ext cx="806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3F83B34-42ED-3883-1FB2-ABED617219D7}"/>
                  </a:ext>
                </a:extLst>
              </p14:cNvPr>
              <p14:cNvContentPartPr/>
              <p14:nvPr/>
            </p14:nvContentPartPr>
            <p14:xfrm>
              <a:off x="1644437" y="954198"/>
              <a:ext cx="159120" cy="183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3F83B34-42ED-3883-1FB2-ABED617219D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635437" y="945198"/>
                <a:ext cx="1767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4F3019B-65BD-7B69-5A8A-97232E399839}"/>
                  </a:ext>
                </a:extLst>
              </p14:cNvPr>
              <p14:cNvContentPartPr/>
              <p14:nvPr/>
            </p14:nvContentPartPr>
            <p14:xfrm>
              <a:off x="1972757" y="889038"/>
              <a:ext cx="144000" cy="233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4F3019B-65BD-7B69-5A8A-97232E39983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963757" y="880038"/>
                <a:ext cx="161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6E11BC0-96AA-632C-0352-5411FA6BA47B}"/>
                  </a:ext>
                </a:extLst>
              </p14:cNvPr>
              <p14:cNvContentPartPr/>
              <p14:nvPr/>
            </p14:nvContentPartPr>
            <p14:xfrm>
              <a:off x="2160677" y="911358"/>
              <a:ext cx="254160" cy="151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6E11BC0-96AA-632C-0352-5411FA6BA47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151677" y="902358"/>
                <a:ext cx="2718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21FDD5B-E828-6C2D-7BA8-58A4774E9C36}"/>
                  </a:ext>
                </a:extLst>
              </p14:cNvPr>
              <p14:cNvContentPartPr/>
              <p14:nvPr/>
            </p14:nvContentPartPr>
            <p14:xfrm>
              <a:off x="2380997" y="820638"/>
              <a:ext cx="369720" cy="430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21FDD5B-E828-6C2D-7BA8-58A4774E9C3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371997" y="811638"/>
                <a:ext cx="3873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4A05155-62B7-EA00-3993-E79142268819}"/>
                  </a:ext>
                </a:extLst>
              </p14:cNvPr>
              <p14:cNvContentPartPr/>
              <p14:nvPr/>
            </p14:nvContentPartPr>
            <p14:xfrm>
              <a:off x="2762237" y="785358"/>
              <a:ext cx="113040" cy="216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4A05155-62B7-EA00-3993-E7914226881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753597" y="776358"/>
                <a:ext cx="1306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F33CD12-432D-9383-DBC9-110C8319FF70}"/>
                  </a:ext>
                </a:extLst>
              </p14:cNvPr>
              <p14:cNvContentPartPr/>
              <p14:nvPr/>
            </p14:nvContentPartPr>
            <p14:xfrm>
              <a:off x="2905877" y="739638"/>
              <a:ext cx="153720" cy="358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F33CD12-432D-9383-DBC9-110C8319FF7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897237" y="730638"/>
                <a:ext cx="1713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81C89A1-BFD9-61CF-B8E3-4BFC33ACD984}"/>
                  </a:ext>
                </a:extLst>
              </p14:cNvPr>
              <p14:cNvContentPartPr/>
              <p14:nvPr/>
            </p14:nvContentPartPr>
            <p14:xfrm>
              <a:off x="3115757" y="746478"/>
              <a:ext cx="92520" cy="267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81C89A1-BFD9-61CF-B8E3-4BFC33ACD98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106757" y="737838"/>
                <a:ext cx="1101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4CAB3D6-781C-F55E-5B77-3BED357324B6}"/>
                  </a:ext>
                </a:extLst>
              </p14:cNvPr>
              <p14:cNvContentPartPr/>
              <p14:nvPr/>
            </p14:nvContentPartPr>
            <p14:xfrm>
              <a:off x="3041237" y="768078"/>
              <a:ext cx="197640" cy="1123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4CAB3D6-781C-F55E-5B77-3BED357324B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032237" y="759438"/>
                <a:ext cx="2152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1175A57-0732-8FC9-763D-2362D7600712}"/>
                  </a:ext>
                </a:extLst>
              </p14:cNvPr>
              <p14:cNvContentPartPr/>
              <p14:nvPr/>
            </p14:nvContentPartPr>
            <p14:xfrm>
              <a:off x="3328877" y="658638"/>
              <a:ext cx="118440" cy="392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1175A57-0732-8FC9-763D-2362D760071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320237" y="649998"/>
                <a:ext cx="1360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93193AE-3818-C427-8138-F60307E3FC13}"/>
                  </a:ext>
                </a:extLst>
              </p14:cNvPr>
              <p14:cNvContentPartPr/>
              <p14:nvPr/>
            </p14:nvContentPartPr>
            <p14:xfrm>
              <a:off x="3518237" y="828558"/>
              <a:ext cx="68040" cy="123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93193AE-3818-C427-8138-F60307E3FC1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509597" y="819918"/>
                <a:ext cx="856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BA62177-FDC7-8CF1-DAFE-6E69F720AC12}"/>
                  </a:ext>
                </a:extLst>
              </p14:cNvPr>
              <p14:cNvContentPartPr/>
              <p14:nvPr/>
            </p14:nvContentPartPr>
            <p14:xfrm>
              <a:off x="1045397" y="1509318"/>
              <a:ext cx="189720" cy="499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BA62177-FDC7-8CF1-DAFE-6E69F720AC1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36397" y="1500318"/>
                <a:ext cx="20736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E496F1F-8568-017D-BE43-4A0C85BE3041}"/>
                  </a:ext>
                </a:extLst>
              </p14:cNvPr>
              <p14:cNvContentPartPr/>
              <p14:nvPr/>
            </p14:nvContentPartPr>
            <p14:xfrm>
              <a:off x="1020917" y="1774278"/>
              <a:ext cx="168480" cy="73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E496F1F-8568-017D-BE43-4A0C85BE304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11917" y="1765638"/>
                <a:ext cx="1861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0D41F79-FCC9-A997-2ACA-C775A56F7FC4}"/>
                  </a:ext>
                </a:extLst>
              </p14:cNvPr>
              <p14:cNvContentPartPr/>
              <p14:nvPr/>
            </p14:nvContentPartPr>
            <p14:xfrm>
              <a:off x="1235117" y="1747998"/>
              <a:ext cx="154080" cy="175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0D41F79-FCC9-A997-2ACA-C775A56F7FC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226117" y="1739358"/>
                <a:ext cx="1717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2E2C1E2-8A55-5B3E-3036-3EDB93C06106}"/>
                  </a:ext>
                </a:extLst>
              </p14:cNvPr>
              <p14:cNvContentPartPr/>
              <p14:nvPr/>
            </p14:nvContentPartPr>
            <p14:xfrm>
              <a:off x="1414037" y="1708038"/>
              <a:ext cx="105120" cy="169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2E2C1E2-8A55-5B3E-3036-3EDB93C0610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405037" y="1699398"/>
                <a:ext cx="1227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F866D28-F529-7793-DE82-0DE9784D9701}"/>
                  </a:ext>
                </a:extLst>
              </p14:cNvPr>
              <p14:cNvContentPartPr/>
              <p14:nvPr/>
            </p14:nvContentPartPr>
            <p14:xfrm>
              <a:off x="1654877" y="1662318"/>
              <a:ext cx="138600" cy="250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F866D28-F529-7793-DE82-0DE9784D970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646237" y="1653318"/>
                <a:ext cx="156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1E5FE98-8D31-2533-845B-DED5456CA155}"/>
                  </a:ext>
                </a:extLst>
              </p14:cNvPr>
              <p14:cNvContentPartPr/>
              <p14:nvPr/>
            </p14:nvContentPartPr>
            <p14:xfrm>
              <a:off x="1726157" y="1509678"/>
              <a:ext cx="6840" cy="43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1E5FE98-8D31-2533-845B-DED5456CA15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717517" y="1500678"/>
                <a:ext cx="244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8BE737A-4060-00BD-0081-ABB1EFEE859C}"/>
                  </a:ext>
                </a:extLst>
              </p14:cNvPr>
              <p14:cNvContentPartPr/>
              <p14:nvPr/>
            </p14:nvContentPartPr>
            <p14:xfrm>
              <a:off x="2086157" y="1602918"/>
              <a:ext cx="39600" cy="190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8BE737A-4060-00BD-0081-ABB1EFEE859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077157" y="1594278"/>
                <a:ext cx="57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F507D1A-91D7-D448-75E2-06474BAAB6AF}"/>
                  </a:ext>
                </a:extLst>
              </p14:cNvPr>
              <p14:cNvContentPartPr/>
              <p14:nvPr/>
            </p14:nvContentPartPr>
            <p14:xfrm>
              <a:off x="2185157" y="1607238"/>
              <a:ext cx="128520" cy="155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F507D1A-91D7-D448-75E2-06474BAAB6A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176517" y="1598598"/>
                <a:ext cx="146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405831E-EA85-7F58-BACF-81DAA5A606FE}"/>
                  </a:ext>
                </a:extLst>
              </p14:cNvPr>
              <p14:cNvContentPartPr/>
              <p14:nvPr/>
            </p14:nvContentPartPr>
            <p14:xfrm>
              <a:off x="2468837" y="1463238"/>
              <a:ext cx="146880" cy="262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405831E-EA85-7F58-BACF-81DAA5A606F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460197" y="1454598"/>
                <a:ext cx="1645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EC38DBF-78BF-1793-955D-7D42D462DCE8}"/>
                  </a:ext>
                </a:extLst>
              </p14:cNvPr>
              <p14:cNvContentPartPr/>
              <p14:nvPr/>
            </p14:nvContentPartPr>
            <p14:xfrm>
              <a:off x="2694197" y="1454958"/>
              <a:ext cx="185040" cy="183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EC38DBF-78BF-1793-955D-7D42D462DCE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685197" y="1446318"/>
                <a:ext cx="202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65B2BD1-2CBE-34E9-B5AA-0CA74572EEAB}"/>
                  </a:ext>
                </a:extLst>
              </p14:cNvPr>
              <p14:cNvContentPartPr/>
              <p14:nvPr/>
            </p14:nvContentPartPr>
            <p14:xfrm>
              <a:off x="2886797" y="1355238"/>
              <a:ext cx="456840" cy="712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65B2BD1-2CBE-34E9-B5AA-0CA74572EEA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877797" y="1346238"/>
                <a:ext cx="47448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4E07313-2730-39C7-5492-FE3B4474EDB0}"/>
                  </a:ext>
                </a:extLst>
              </p14:cNvPr>
              <p14:cNvContentPartPr/>
              <p14:nvPr/>
            </p14:nvContentPartPr>
            <p14:xfrm>
              <a:off x="3305837" y="1314198"/>
              <a:ext cx="158040" cy="257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4E07313-2730-39C7-5492-FE3B4474EDB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297197" y="1305198"/>
                <a:ext cx="175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403FDD8-6146-CADF-8195-13E13274861D}"/>
                  </a:ext>
                </a:extLst>
              </p14:cNvPr>
              <p14:cNvContentPartPr/>
              <p14:nvPr/>
            </p14:nvContentPartPr>
            <p14:xfrm>
              <a:off x="3602837" y="1231398"/>
              <a:ext cx="95760" cy="447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403FDD8-6146-CADF-8195-13E13274861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594197" y="1222758"/>
                <a:ext cx="11340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EBADA2D-8C57-ADC7-96CD-D4F35A3DAE78}"/>
                  </a:ext>
                </a:extLst>
              </p14:cNvPr>
              <p14:cNvContentPartPr/>
              <p14:nvPr/>
            </p14:nvContentPartPr>
            <p14:xfrm>
              <a:off x="3924317" y="1171638"/>
              <a:ext cx="106920" cy="400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EBADA2D-8C57-ADC7-96CD-D4F35A3DAE7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915317" y="1162998"/>
                <a:ext cx="1245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1AAA505-13D2-6A5A-08A8-27A686B007F9}"/>
                  </a:ext>
                </a:extLst>
              </p14:cNvPr>
              <p14:cNvContentPartPr/>
              <p14:nvPr/>
            </p14:nvContentPartPr>
            <p14:xfrm>
              <a:off x="3861317" y="1198998"/>
              <a:ext cx="190080" cy="178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1AAA505-13D2-6A5A-08A8-27A686B007F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852317" y="1190358"/>
                <a:ext cx="2077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E0A4D61-5A9C-DD54-45DC-AC75D4054ED5}"/>
                  </a:ext>
                </a:extLst>
              </p14:cNvPr>
              <p14:cNvContentPartPr/>
              <p14:nvPr/>
            </p14:nvContentPartPr>
            <p14:xfrm>
              <a:off x="4154717" y="1125558"/>
              <a:ext cx="119520" cy="550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E0A4D61-5A9C-DD54-45DC-AC75D4054ED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145717" y="1116918"/>
                <a:ext cx="13716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8EC0E99-AAD1-2FC8-9838-F456D181EE0B}"/>
                  </a:ext>
                </a:extLst>
              </p14:cNvPr>
              <p14:cNvContentPartPr/>
              <p14:nvPr/>
            </p14:nvContentPartPr>
            <p14:xfrm>
              <a:off x="4318877" y="1387638"/>
              <a:ext cx="81000" cy="1342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8EC0E99-AAD1-2FC8-9838-F456D181EE0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310237" y="1378998"/>
                <a:ext cx="986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C2053CA-3033-F46E-A3BE-D1623F1C581B}"/>
                  </a:ext>
                </a:extLst>
              </p14:cNvPr>
              <p14:cNvContentPartPr/>
              <p14:nvPr/>
            </p14:nvContentPartPr>
            <p14:xfrm>
              <a:off x="1622117" y="2351718"/>
              <a:ext cx="21960" cy="3661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C2053CA-3033-F46E-A3BE-D1623F1C581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613477" y="2343078"/>
                <a:ext cx="396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3440240-E864-B919-FDBE-696B47DC0FDC}"/>
                  </a:ext>
                </a:extLst>
              </p14:cNvPr>
              <p14:cNvContentPartPr/>
              <p14:nvPr/>
            </p14:nvContentPartPr>
            <p14:xfrm>
              <a:off x="1635077" y="2308158"/>
              <a:ext cx="175680" cy="223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3440240-E864-B919-FDBE-696B47DC0FD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626437" y="2299518"/>
                <a:ext cx="1933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4E8FA7A-3858-84A9-D226-03597C5A64B7}"/>
                  </a:ext>
                </a:extLst>
              </p14:cNvPr>
              <p14:cNvContentPartPr/>
              <p14:nvPr/>
            </p14:nvContentPartPr>
            <p14:xfrm>
              <a:off x="1878437" y="2285118"/>
              <a:ext cx="144000" cy="218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4E8FA7A-3858-84A9-D226-03597C5A64B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869437" y="2276478"/>
                <a:ext cx="1616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5ED7D75-3548-8A63-008A-0E64261FD68F}"/>
                  </a:ext>
                </a:extLst>
              </p14:cNvPr>
              <p14:cNvContentPartPr/>
              <p14:nvPr/>
            </p14:nvContentPartPr>
            <p14:xfrm>
              <a:off x="2056637" y="2320758"/>
              <a:ext cx="53280" cy="180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5ED7D75-3548-8A63-008A-0E64261FD68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047997" y="2311758"/>
                <a:ext cx="709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6B33EE2-5327-4284-5F30-7E43668BB094}"/>
                  </a:ext>
                </a:extLst>
              </p14:cNvPr>
              <p14:cNvContentPartPr/>
              <p14:nvPr/>
            </p14:nvContentPartPr>
            <p14:xfrm>
              <a:off x="2114597" y="2290158"/>
              <a:ext cx="181080" cy="154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6B33EE2-5327-4284-5F30-7E43668BB09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105957" y="2281158"/>
                <a:ext cx="19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4E74C9C-6799-2C54-C93B-22F97B553E00}"/>
                  </a:ext>
                </a:extLst>
              </p14:cNvPr>
              <p14:cNvContentPartPr/>
              <p14:nvPr/>
            </p14:nvContentPartPr>
            <p14:xfrm>
              <a:off x="2272997" y="2114118"/>
              <a:ext cx="80280" cy="3949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4E74C9C-6799-2C54-C93B-22F97B553E0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264357" y="2105118"/>
                <a:ext cx="979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2F1E3B7-56D8-85DD-1D88-2C15EC37760A}"/>
                  </a:ext>
                </a:extLst>
              </p14:cNvPr>
              <p14:cNvContentPartPr/>
              <p14:nvPr/>
            </p14:nvContentPartPr>
            <p14:xfrm>
              <a:off x="2227997" y="2266398"/>
              <a:ext cx="100440" cy="838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2F1E3B7-56D8-85DD-1D88-2C15EC37760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218997" y="2257758"/>
                <a:ext cx="1180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FACCFEB-E377-F6A3-2E7B-8F325E959513}"/>
                  </a:ext>
                </a:extLst>
              </p14:cNvPr>
              <p14:cNvContentPartPr/>
              <p14:nvPr/>
            </p14:nvContentPartPr>
            <p14:xfrm>
              <a:off x="2571077" y="2004318"/>
              <a:ext cx="90720" cy="543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FACCFEB-E377-F6A3-2E7B-8F325E959513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562437" y="1995318"/>
                <a:ext cx="1083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8BCBCEF-6AF3-5134-491D-DCC9EA2F6B25}"/>
                  </a:ext>
                </a:extLst>
              </p14:cNvPr>
              <p14:cNvContentPartPr/>
              <p14:nvPr/>
            </p14:nvContentPartPr>
            <p14:xfrm>
              <a:off x="2796437" y="2083878"/>
              <a:ext cx="92160" cy="1940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8BCBCEF-6AF3-5134-491D-DCC9EA2F6B2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787437" y="2075238"/>
                <a:ext cx="1098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84652C7-30A8-897E-A593-9652F98B6DAA}"/>
                  </a:ext>
                </a:extLst>
              </p14:cNvPr>
              <p14:cNvContentPartPr/>
              <p14:nvPr/>
            </p14:nvContentPartPr>
            <p14:xfrm>
              <a:off x="2991197" y="2176758"/>
              <a:ext cx="99720" cy="226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84652C7-30A8-897E-A593-9652F98B6DA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982557" y="2167758"/>
                <a:ext cx="117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EC99B3C-5673-5021-07EF-E463C7F6B0BA}"/>
                  </a:ext>
                </a:extLst>
              </p14:cNvPr>
              <p14:cNvContentPartPr/>
              <p14:nvPr/>
            </p14:nvContentPartPr>
            <p14:xfrm>
              <a:off x="2968157" y="2222838"/>
              <a:ext cx="172440" cy="842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EC99B3C-5673-5021-07EF-E463C7F6B0B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959517" y="2214198"/>
                <a:ext cx="190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E10BBAD-05D1-DBE9-06F2-0C382FECA06F}"/>
                  </a:ext>
                </a:extLst>
              </p14:cNvPr>
              <p14:cNvContentPartPr/>
              <p14:nvPr/>
            </p14:nvContentPartPr>
            <p14:xfrm>
              <a:off x="2988317" y="2242638"/>
              <a:ext cx="189000" cy="586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E10BBAD-05D1-DBE9-06F2-0C382FECA06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979317" y="2233638"/>
                <a:ext cx="2066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FD9DECF-6B0A-8BBD-2D66-BB7FFA27628A}"/>
                  </a:ext>
                </a:extLst>
              </p14:cNvPr>
              <p14:cNvContentPartPr/>
              <p14:nvPr/>
            </p14:nvContentPartPr>
            <p14:xfrm>
              <a:off x="3017477" y="2178558"/>
              <a:ext cx="39960" cy="1335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FD9DECF-6B0A-8BBD-2D66-BB7FFA27628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008477" y="2169558"/>
                <a:ext cx="57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65AE574-DCA1-826C-89D0-589D65889465}"/>
                  </a:ext>
                </a:extLst>
              </p14:cNvPr>
              <p14:cNvContentPartPr/>
              <p14:nvPr/>
            </p14:nvContentPartPr>
            <p14:xfrm>
              <a:off x="3268757" y="2070198"/>
              <a:ext cx="62640" cy="109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65AE574-DCA1-826C-89D0-589D65889465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260117" y="2061558"/>
                <a:ext cx="80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506E230-DFA6-2B89-B7C6-6507E1F28984}"/>
                  </a:ext>
                </a:extLst>
              </p14:cNvPr>
              <p14:cNvContentPartPr/>
              <p14:nvPr/>
            </p14:nvContentPartPr>
            <p14:xfrm>
              <a:off x="3484397" y="2155878"/>
              <a:ext cx="88920" cy="174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506E230-DFA6-2B89-B7C6-6507E1F2898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475397" y="2147238"/>
                <a:ext cx="1065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C0CD6FF-E958-0B4A-67AD-7D6031F2EB0D}"/>
                  </a:ext>
                </a:extLst>
              </p14:cNvPr>
              <p14:cNvContentPartPr/>
              <p14:nvPr/>
            </p14:nvContentPartPr>
            <p14:xfrm>
              <a:off x="3660437" y="1981638"/>
              <a:ext cx="142920" cy="228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C0CD6FF-E958-0B4A-67AD-7D6031F2EB0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651437" y="1972998"/>
                <a:ext cx="1605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B9B7FE6-4D2F-B2C8-0DE8-B1692DCD5BE2}"/>
                  </a:ext>
                </a:extLst>
              </p14:cNvPr>
              <p14:cNvContentPartPr/>
              <p14:nvPr/>
            </p14:nvContentPartPr>
            <p14:xfrm>
              <a:off x="3802997" y="1828278"/>
              <a:ext cx="259560" cy="3495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B9B7FE6-4D2F-B2C8-0DE8-B1692DCD5BE2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793997" y="1819638"/>
                <a:ext cx="2772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879536C-4E81-9EB4-8337-B1271A56CEF3}"/>
                  </a:ext>
                </a:extLst>
              </p14:cNvPr>
              <p14:cNvContentPartPr/>
              <p14:nvPr/>
            </p14:nvContentPartPr>
            <p14:xfrm>
              <a:off x="4116917" y="2037078"/>
              <a:ext cx="124560" cy="946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879536C-4E81-9EB4-8337-B1271A56CEF3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4108277" y="2028438"/>
                <a:ext cx="142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DF69795-0806-C839-DB82-3E4014D48107}"/>
                  </a:ext>
                </a:extLst>
              </p14:cNvPr>
              <p14:cNvContentPartPr/>
              <p14:nvPr/>
            </p14:nvContentPartPr>
            <p14:xfrm>
              <a:off x="4314557" y="1844478"/>
              <a:ext cx="75600" cy="1342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DF69795-0806-C839-DB82-3E4014D48107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305917" y="1835478"/>
                <a:ext cx="93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410AFB1-C120-6F3C-821B-1B341B9335A1}"/>
                  </a:ext>
                </a:extLst>
              </p14:cNvPr>
              <p14:cNvContentPartPr/>
              <p14:nvPr/>
            </p14:nvContentPartPr>
            <p14:xfrm>
              <a:off x="4678517" y="1764918"/>
              <a:ext cx="64080" cy="1328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410AFB1-C120-6F3C-821B-1B341B9335A1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669877" y="1756278"/>
                <a:ext cx="81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FB409-31E4-0475-A7D7-7B679AE6C80E}"/>
                  </a:ext>
                </a:extLst>
              </p14:cNvPr>
              <p14:cNvContentPartPr/>
              <p14:nvPr/>
            </p14:nvContentPartPr>
            <p14:xfrm>
              <a:off x="4819997" y="1618758"/>
              <a:ext cx="216360" cy="5418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FB409-31E4-0475-A7D7-7B679AE6C80E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810997" y="1610118"/>
                <a:ext cx="23400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9E51C4-EE3A-8E22-2E61-3655714C2B99}"/>
                  </a:ext>
                </a:extLst>
              </p14:cNvPr>
              <p14:cNvContentPartPr/>
              <p14:nvPr/>
            </p14:nvContentPartPr>
            <p14:xfrm>
              <a:off x="1229357" y="3430638"/>
              <a:ext cx="36000" cy="367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9E51C4-EE3A-8E22-2E61-3655714C2B9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220357" y="3421998"/>
                <a:ext cx="536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A8A54D0-92DA-C4A4-45AD-631B8D636BDE}"/>
                  </a:ext>
                </a:extLst>
              </p14:cNvPr>
              <p14:cNvContentPartPr/>
              <p14:nvPr/>
            </p14:nvContentPartPr>
            <p14:xfrm>
              <a:off x="1243397" y="3346758"/>
              <a:ext cx="166320" cy="1710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A8A54D0-92DA-C4A4-45AD-631B8D636BDE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234757" y="3337758"/>
                <a:ext cx="183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A864EDD-E65D-7DBD-28E2-852C580E316A}"/>
                  </a:ext>
                </a:extLst>
              </p14:cNvPr>
              <p14:cNvContentPartPr/>
              <p14:nvPr/>
            </p14:nvContentPartPr>
            <p14:xfrm>
              <a:off x="1443197" y="3348558"/>
              <a:ext cx="131760" cy="192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A864EDD-E65D-7DBD-28E2-852C580E316A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434557" y="3339918"/>
                <a:ext cx="149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5EC1F44-4742-A0F7-9086-4A910539142A}"/>
                  </a:ext>
                </a:extLst>
              </p14:cNvPr>
              <p14:cNvContentPartPr/>
              <p14:nvPr/>
            </p14:nvContentPartPr>
            <p14:xfrm>
              <a:off x="1648397" y="3367278"/>
              <a:ext cx="40680" cy="1407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5EC1F44-4742-A0F7-9086-4A910539142A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639757" y="3358278"/>
                <a:ext cx="58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1AD273D-00A4-CA0F-B7C3-C1C0B627BD3C}"/>
                  </a:ext>
                </a:extLst>
              </p14:cNvPr>
              <p14:cNvContentPartPr/>
              <p14:nvPr/>
            </p14:nvContentPartPr>
            <p14:xfrm>
              <a:off x="1683317" y="3315078"/>
              <a:ext cx="184320" cy="151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1AD273D-00A4-CA0F-B7C3-C1C0B627BD3C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674677" y="3306438"/>
                <a:ext cx="2019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9DABEE9-23AF-271D-9961-FBEE920EFC0F}"/>
                  </a:ext>
                </a:extLst>
              </p14:cNvPr>
              <p14:cNvContentPartPr/>
              <p14:nvPr/>
            </p14:nvContentPartPr>
            <p14:xfrm>
              <a:off x="1867997" y="3091158"/>
              <a:ext cx="109800" cy="396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9DABEE9-23AF-271D-9961-FBEE920EFC0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859357" y="3082158"/>
                <a:ext cx="1274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B814ED2-6BA7-9F86-8549-41D6D75F7168}"/>
                  </a:ext>
                </a:extLst>
              </p14:cNvPr>
              <p14:cNvContentPartPr/>
              <p14:nvPr/>
            </p14:nvContentPartPr>
            <p14:xfrm>
              <a:off x="2092637" y="3064158"/>
              <a:ext cx="95040" cy="3740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B814ED2-6BA7-9F86-8549-41D6D75F7168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083997" y="3055158"/>
                <a:ext cx="1126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ED408DC-97C6-9A48-F007-8852DECFB3CB}"/>
                  </a:ext>
                </a:extLst>
              </p14:cNvPr>
              <p14:cNvContentPartPr/>
              <p14:nvPr/>
            </p14:nvContentPartPr>
            <p14:xfrm>
              <a:off x="2483237" y="2883798"/>
              <a:ext cx="218880" cy="5328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ED408DC-97C6-9A48-F007-8852DECFB3CB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474237" y="2875158"/>
                <a:ext cx="23652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74F46985-7599-5AEC-0541-381D98FBBD30}"/>
                  </a:ext>
                </a:extLst>
              </p14:cNvPr>
              <p14:cNvContentPartPr/>
              <p14:nvPr/>
            </p14:nvContentPartPr>
            <p14:xfrm>
              <a:off x="3454157" y="1628118"/>
              <a:ext cx="2787840" cy="22428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74F46985-7599-5AEC-0541-381D98FBBD3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445517" y="1619118"/>
                <a:ext cx="2805480" cy="226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6A3B4C0-FFC9-C1D9-0C9A-607D25F7E9E0}"/>
              </a:ext>
            </a:extLst>
          </p:cNvPr>
          <p:cNvGrpSpPr/>
          <p:nvPr/>
        </p:nvGrpSpPr>
        <p:grpSpPr>
          <a:xfrm>
            <a:off x="3989837" y="3198078"/>
            <a:ext cx="3624480" cy="2804400"/>
            <a:chOff x="3989837" y="3198078"/>
            <a:chExt cx="3624480" cy="28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2725E0-E9AB-C8DA-9229-2ABCBCF81A78}"/>
                    </a:ext>
                  </a:extLst>
                </p14:cNvPr>
                <p14:cNvContentPartPr/>
                <p14:nvPr/>
              </p14:nvContentPartPr>
              <p14:xfrm>
                <a:off x="6303917" y="4176198"/>
                <a:ext cx="48240" cy="291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2725E0-E9AB-C8DA-9229-2ABCBCF81A7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95277" y="4167558"/>
                  <a:ext cx="65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E5E1A1A-6477-E2A5-C5C1-96112E51698E}"/>
                    </a:ext>
                  </a:extLst>
                </p14:cNvPr>
                <p14:cNvContentPartPr/>
                <p14:nvPr/>
              </p14:nvContentPartPr>
              <p14:xfrm>
                <a:off x="5785157" y="4098438"/>
                <a:ext cx="167040" cy="35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E5E1A1A-6477-E2A5-C5C1-96112E51698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776157" y="4089438"/>
                  <a:ext cx="1846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4F81FF-44BA-94E9-D9DE-04EC93DF1436}"/>
                    </a:ext>
                  </a:extLst>
                </p14:cNvPr>
                <p14:cNvContentPartPr/>
                <p14:nvPr/>
              </p14:nvContentPartPr>
              <p14:xfrm>
                <a:off x="5946077" y="4157838"/>
                <a:ext cx="9216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4F81FF-44BA-94E9-D9DE-04EC93DF143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937437" y="4149198"/>
                  <a:ext cx="109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569337-576E-0C4B-20FB-D2B811AA4E5D}"/>
                    </a:ext>
                  </a:extLst>
                </p14:cNvPr>
                <p14:cNvContentPartPr/>
                <p14:nvPr/>
              </p14:nvContentPartPr>
              <p14:xfrm>
                <a:off x="6063077" y="4148118"/>
                <a:ext cx="77400" cy="187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569337-576E-0C4B-20FB-D2B811AA4E5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054437" y="4139118"/>
                  <a:ext cx="95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D42B9A-9C3F-41F4-0D4E-524F4B5756C8}"/>
                    </a:ext>
                  </a:extLst>
                </p14:cNvPr>
                <p14:cNvContentPartPr/>
                <p14:nvPr/>
              </p14:nvContentPartPr>
              <p14:xfrm>
                <a:off x="5578517" y="4530798"/>
                <a:ext cx="2027880" cy="92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D42B9A-9C3F-41F4-0D4E-524F4B5756C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69517" y="4521798"/>
                  <a:ext cx="2045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66E6FE-FB85-B832-A359-078922965D4A}"/>
                    </a:ext>
                  </a:extLst>
                </p14:cNvPr>
                <p14:cNvContentPartPr/>
                <p14:nvPr/>
              </p14:nvContentPartPr>
              <p14:xfrm>
                <a:off x="7181957" y="4540878"/>
                <a:ext cx="432360" cy="554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66E6FE-FB85-B832-A359-078922965D4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172957" y="4532238"/>
                  <a:ext cx="45000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AC6FCB-ECB1-8125-9A1D-8D902A6BCF8B}"/>
                    </a:ext>
                  </a:extLst>
                </p14:cNvPr>
                <p14:cNvContentPartPr/>
                <p14:nvPr/>
              </p14:nvContentPartPr>
              <p14:xfrm>
                <a:off x="5442797" y="4663278"/>
                <a:ext cx="1831320" cy="47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AC6FCB-ECB1-8125-9A1D-8D902A6BCF8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433797" y="4654638"/>
                  <a:ext cx="18489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AE52E1-6C02-5594-CECB-C20097B2BCB0}"/>
                    </a:ext>
                  </a:extLst>
                </p14:cNvPr>
                <p14:cNvContentPartPr/>
                <p14:nvPr/>
              </p14:nvContentPartPr>
              <p14:xfrm>
                <a:off x="5686157" y="4793238"/>
                <a:ext cx="77040" cy="240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AE52E1-6C02-5594-CECB-C20097B2BCB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677517" y="4784238"/>
                  <a:ext cx="94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7BE2945-25CB-4709-E989-2D2217D16761}"/>
                    </a:ext>
                  </a:extLst>
                </p14:cNvPr>
                <p14:cNvContentPartPr/>
                <p14:nvPr/>
              </p14:nvContentPartPr>
              <p14:xfrm>
                <a:off x="5781197" y="4720518"/>
                <a:ext cx="131040" cy="203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7BE2945-25CB-4709-E989-2D2217D1676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772557" y="4711518"/>
                  <a:ext cx="148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C0DD18-6163-6DB1-C026-8FD6AB0E29B1}"/>
                    </a:ext>
                  </a:extLst>
                </p14:cNvPr>
                <p14:cNvContentPartPr/>
                <p14:nvPr/>
              </p14:nvContentPartPr>
              <p14:xfrm>
                <a:off x="5951837" y="4757958"/>
                <a:ext cx="73800" cy="153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C0DD18-6163-6DB1-C026-8FD6AB0E29B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942837" y="4748958"/>
                  <a:ext cx="91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0963E77-B321-209E-80DE-3167AB27161D}"/>
                    </a:ext>
                  </a:extLst>
                </p14:cNvPr>
                <p14:cNvContentPartPr/>
                <p14:nvPr/>
              </p14:nvContentPartPr>
              <p14:xfrm>
                <a:off x="6033197" y="4770198"/>
                <a:ext cx="15840" cy="115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0963E77-B321-209E-80DE-3167AB27161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024557" y="4761558"/>
                  <a:ext cx="33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887437C-B081-38A5-E80F-98E1BC2A48BA}"/>
                    </a:ext>
                  </a:extLst>
                </p14:cNvPr>
                <p14:cNvContentPartPr/>
                <p14:nvPr/>
              </p14:nvContentPartPr>
              <p14:xfrm>
                <a:off x="6073877" y="4710798"/>
                <a:ext cx="10440" cy="9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887437C-B081-38A5-E80F-98E1BC2A48B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064877" y="4702158"/>
                  <a:ext cx="28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461EC1-D0AC-ABCA-44AD-B6224131E65F}"/>
                    </a:ext>
                  </a:extLst>
                </p14:cNvPr>
                <p14:cNvContentPartPr/>
                <p14:nvPr/>
              </p14:nvContentPartPr>
              <p14:xfrm>
                <a:off x="6076037" y="4749318"/>
                <a:ext cx="90720" cy="121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461EC1-D0AC-ABCA-44AD-B6224131E65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067397" y="4740318"/>
                  <a:ext cx="108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C7D957-E18D-9CF7-B695-CB53066C767C}"/>
                    </a:ext>
                  </a:extLst>
                </p14:cNvPr>
                <p14:cNvContentPartPr/>
                <p14:nvPr/>
              </p14:nvContentPartPr>
              <p14:xfrm>
                <a:off x="6246677" y="4600638"/>
                <a:ext cx="56520" cy="258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C7D957-E18D-9CF7-B695-CB53066C767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237677" y="4591638"/>
                  <a:ext cx="74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E7376E5-728E-52E3-F7CC-266FD85F8AB6}"/>
                    </a:ext>
                  </a:extLst>
                </p14:cNvPr>
                <p14:cNvContentPartPr/>
                <p14:nvPr/>
              </p14:nvContentPartPr>
              <p14:xfrm>
                <a:off x="6234797" y="4723038"/>
                <a:ext cx="93960" cy="37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E7376E5-728E-52E3-F7CC-266FD85F8AB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225797" y="4714398"/>
                  <a:ext cx="111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CCF1B5F-1ACD-5F5A-C43A-0E0AD82CCE32}"/>
                    </a:ext>
                  </a:extLst>
                </p14:cNvPr>
                <p14:cNvContentPartPr/>
                <p14:nvPr/>
              </p14:nvContentPartPr>
              <p14:xfrm>
                <a:off x="6402917" y="4631238"/>
                <a:ext cx="86760" cy="302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CCF1B5F-1ACD-5F5A-C43A-0E0AD82CCE3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393917" y="4622598"/>
                  <a:ext cx="104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B4C2F79-04FA-FD08-F21D-F61348CA9183}"/>
                    </a:ext>
                  </a:extLst>
                </p14:cNvPr>
                <p14:cNvContentPartPr/>
                <p14:nvPr/>
              </p14:nvContentPartPr>
              <p14:xfrm>
                <a:off x="6571397" y="4659678"/>
                <a:ext cx="65520" cy="118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B4C2F79-04FA-FD08-F21D-F61348CA918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562757" y="4651038"/>
                  <a:ext cx="83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1ABFB9-6F9B-C77D-BB3A-20226D286806}"/>
                    </a:ext>
                  </a:extLst>
                </p14:cNvPr>
                <p14:cNvContentPartPr/>
                <p14:nvPr/>
              </p14:nvContentPartPr>
              <p14:xfrm>
                <a:off x="6515957" y="4682358"/>
                <a:ext cx="70920" cy="79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1ABFB9-6F9B-C77D-BB3A-20226D28680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507317" y="4673718"/>
                  <a:ext cx="88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285CC3-2264-9D8A-69D8-00CD73B972CF}"/>
                    </a:ext>
                  </a:extLst>
                </p14:cNvPr>
                <p14:cNvContentPartPr/>
                <p14:nvPr/>
              </p14:nvContentPartPr>
              <p14:xfrm>
                <a:off x="6685157" y="4683078"/>
                <a:ext cx="119160" cy="216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285CC3-2264-9D8A-69D8-00CD73B972C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676517" y="4674438"/>
                  <a:ext cx="136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D68BEDB-46D9-4E0D-44DD-6166BBBDA6AA}"/>
                    </a:ext>
                  </a:extLst>
                </p14:cNvPr>
                <p14:cNvContentPartPr/>
                <p14:nvPr/>
              </p14:nvContentPartPr>
              <p14:xfrm>
                <a:off x="6693437" y="4738518"/>
                <a:ext cx="146520" cy="92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D68BEDB-46D9-4E0D-44DD-6166BBBDA6A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684797" y="4729518"/>
                  <a:ext cx="164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78242D-7130-0807-413F-B783501D50AC}"/>
                    </a:ext>
                  </a:extLst>
                </p14:cNvPr>
                <p14:cNvContentPartPr/>
                <p14:nvPr/>
              </p14:nvContentPartPr>
              <p14:xfrm>
                <a:off x="6633677" y="4762998"/>
                <a:ext cx="224280" cy="30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78242D-7130-0807-413F-B783501D50A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624677" y="4754358"/>
                  <a:ext cx="241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24E5CE7-EA8B-00E9-7F7A-1E08029A7400}"/>
                    </a:ext>
                  </a:extLst>
                </p14:cNvPr>
                <p14:cNvContentPartPr/>
                <p14:nvPr/>
              </p14:nvContentPartPr>
              <p14:xfrm>
                <a:off x="6859397" y="4573278"/>
                <a:ext cx="58320" cy="126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24E5CE7-EA8B-00E9-7F7A-1E08029A740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850397" y="4564638"/>
                  <a:ext cx="75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A3F34D-785A-B02A-8028-DA69E58B8021}"/>
                    </a:ext>
                  </a:extLst>
                </p14:cNvPr>
                <p14:cNvContentPartPr/>
                <p14:nvPr/>
              </p14:nvContentPartPr>
              <p14:xfrm>
                <a:off x="6942557" y="4604958"/>
                <a:ext cx="172800" cy="359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A3F34D-785A-B02A-8028-DA69E58B802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933557" y="4595958"/>
                  <a:ext cx="1904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3AAC08-4189-70BE-6C45-12EA20F4B903}"/>
                    </a:ext>
                  </a:extLst>
                </p14:cNvPr>
                <p14:cNvContentPartPr/>
                <p14:nvPr/>
              </p14:nvContentPartPr>
              <p14:xfrm>
                <a:off x="6301397" y="5039838"/>
                <a:ext cx="64800" cy="304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3AAC08-4189-70BE-6C45-12EA20F4B90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292397" y="5031198"/>
                  <a:ext cx="824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AB25D8-819C-0571-A9D1-A8D49BF9A72B}"/>
                    </a:ext>
                  </a:extLst>
                </p14:cNvPr>
                <p14:cNvContentPartPr/>
                <p14:nvPr/>
              </p14:nvContentPartPr>
              <p14:xfrm>
                <a:off x="6294917" y="5226678"/>
                <a:ext cx="257400" cy="139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AB25D8-819C-0571-A9D1-A8D49BF9A72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285917" y="5218038"/>
                  <a:ext cx="275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E79B235-D14C-BCB7-7DC5-EA4C5F8CE136}"/>
                    </a:ext>
                  </a:extLst>
                </p14:cNvPr>
                <p14:cNvContentPartPr/>
                <p14:nvPr/>
              </p14:nvContentPartPr>
              <p14:xfrm>
                <a:off x="5209157" y="5457798"/>
                <a:ext cx="1785240" cy="169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E79B235-D14C-BCB7-7DC5-EA4C5F8CE13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200157" y="5449158"/>
                  <a:ext cx="1802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73792C8-E24D-5422-ED55-C080F97780AD}"/>
                    </a:ext>
                  </a:extLst>
                </p14:cNvPr>
                <p14:cNvContentPartPr/>
                <p14:nvPr/>
              </p14:nvContentPartPr>
              <p14:xfrm>
                <a:off x="5260637" y="5437278"/>
                <a:ext cx="2025720" cy="565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73792C8-E24D-5422-ED55-C080F97780A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251637" y="5428278"/>
                  <a:ext cx="204336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79CD17-AD33-D070-0104-15937E566D10}"/>
                    </a:ext>
                  </a:extLst>
                </p14:cNvPr>
                <p14:cNvContentPartPr/>
                <p14:nvPr/>
              </p14:nvContentPartPr>
              <p14:xfrm>
                <a:off x="5495357" y="5674878"/>
                <a:ext cx="201600" cy="268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79CD17-AD33-D070-0104-15937E566D1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486357" y="5665878"/>
                  <a:ext cx="219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CDFDCFF-C226-45C5-EA56-B5DA71D05CB1}"/>
                    </a:ext>
                  </a:extLst>
                </p14:cNvPr>
                <p14:cNvContentPartPr/>
                <p14:nvPr/>
              </p14:nvContentPartPr>
              <p14:xfrm>
                <a:off x="5618117" y="5590638"/>
                <a:ext cx="16920" cy="19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CDFDCFF-C226-45C5-EA56-B5DA71D05CB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609117" y="5581998"/>
                  <a:ext cx="34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981808-C167-FF78-921A-9B0920B9DF44}"/>
                    </a:ext>
                  </a:extLst>
                </p14:cNvPr>
                <p14:cNvContentPartPr/>
                <p14:nvPr/>
              </p14:nvContentPartPr>
              <p14:xfrm>
                <a:off x="5801717" y="5696118"/>
                <a:ext cx="187920" cy="68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981808-C167-FF78-921A-9B0920B9DF4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92717" y="5687478"/>
                  <a:ext cx="205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C7E348-C5E2-B4AB-2643-8CB00B4D6416}"/>
                    </a:ext>
                  </a:extLst>
                </p14:cNvPr>
                <p14:cNvContentPartPr/>
                <p14:nvPr/>
              </p14:nvContentPartPr>
              <p14:xfrm>
                <a:off x="5862557" y="5659398"/>
                <a:ext cx="23760" cy="200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C7E348-C5E2-B4AB-2643-8CB00B4D641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53557" y="5650398"/>
                  <a:ext cx="41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BC1F3D-EC22-1109-4D1B-7AF2BCDA5812}"/>
                    </a:ext>
                  </a:extLst>
                </p14:cNvPr>
                <p14:cNvContentPartPr/>
                <p14:nvPr/>
              </p14:nvContentPartPr>
              <p14:xfrm>
                <a:off x="6055517" y="5674878"/>
                <a:ext cx="191160" cy="41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BC1F3D-EC22-1109-4D1B-7AF2BCDA581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046877" y="5665878"/>
                  <a:ext cx="208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58BF147-5B2F-8351-4834-1D9868CA578B}"/>
                    </a:ext>
                  </a:extLst>
                </p14:cNvPr>
                <p14:cNvContentPartPr/>
                <p14:nvPr/>
              </p14:nvContentPartPr>
              <p14:xfrm>
                <a:off x="6095837" y="5761998"/>
                <a:ext cx="191160" cy="48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58BF147-5B2F-8351-4834-1D9868CA578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087197" y="5753358"/>
                  <a:ext cx="208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C5E5DE3-B79A-0383-A4A5-E61FDBEB5A03}"/>
                    </a:ext>
                  </a:extLst>
                </p14:cNvPr>
                <p14:cNvContentPartPr/>
                <p14:nvPr/>
              </p14:nvContentPartPr>
              <p14:xfrm>
                <a:off x="6415517" y="5634198"/>
                <a:ext cx="68760" cy="250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C5E5DE3-B79A-0383-A4A5-E61FDBEB5A0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406517" y="5625198"/>
                  <a:ext cx="86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E9F13EC-72F7-684A-E8F4-CAE8A25DBC18}"/>
                    </a:ext>
                  </a:extLst>
                </p14:cNvPr>
                <p14:cNvContentPartPr/>
                <p14:nvPr/>
              </p14:nvContentPartPr>
              <p14:xfrm>
                <a:off x="5328677" y="3639078"/>
                <a:ext cx="247680" cy="42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E9F13EC-72F7-684A-E8F4-CAE8A25DBC1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320037" y="3630078"/>
                  <a:ext cx="265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8F9B4FF-0F9F-1AB2-79F5-B263AAC3C6D2}"/>
                    </a:ext>
                  </a:extLst>
                </p14:cNvPr>
                <p14:cNvContentPartPr/>
                <p14:nvPr/>
              </p14:nvContentPartPr>
              <p14:xfrm>
                <a:off x="5280077" y="3538998"/>
                <a:ext cx="86400" cy="169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8F9B4FF-0F9F-1AB2-79F5-B263AAC3C6D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271077" y="3530358"/>
                  <a:ext cx="104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ACB8B96-FBD7-FB99-7D3A-BC3CA3D6CDC9}"/>
                    </a:ext>
                  </a:extLst>
                </p14:cNvPr>
                <p14:cNvContentPartPr/>
                <p14:nvPr/>
              </p14:nvContentPartPr>
              <p14:xfrm>
                <a:off x="4991717" y="3482118"/>
                <a:ext cx="183240" cy="426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ACB8B96-FBD7-FB99-7D3A-BC3CA3D6CDC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983077" y="3473478"/>
                  <a:ext cx="2008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FF57C32-71FB-A05D-B582-A34C090B66F4}"/>
                    </a:ext>
                  </a:extLst>
                </p14:cNvPr>
                <p14:cNvContentPartPr/>
                <p14:nvPr/>
              </p14:nvContentPartPr>
              <p14:xfrm>
                <a:off x="3989837" y="3455838"/>
                <a:ext cx="1047600" cy="596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FF57C32-71FB-A05D-B582-A34C090B66F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981197" y="3446838"/>
                  <a:ext cx="10652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3D007EE-AD92-1BF6-A211-92A3E73FC607}"/>
                    </a:ext>
                  </a:extLst>
                </p14:cNvPr>
                <p14:cNvContentPartPr/>
                <p14:nvPr/>
              </p14:nvContentPartPr>
              <p14:xfrm>
                <a:off x="4214837" y="3658518"/>
                <a:ext cx="57960" cy="191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3D007EE-AD92-1BF6-A211-92A3E73FC60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205837" y="3649878"/>
                  <a:ext cx="7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775491E-5D36-150C-DC7D-18D35BC1BBD7}"/>
                    </a:ext>
                  </a:extLst>
                </p14:cNvPr>
                <p14:cNvContentPartPr/>
                <p14:nvPr/>
              </p14:nvContentPartPr>
              <p14:xfrm>
                <a:off x="4293677" y="3577518"/>
                <a:ext cx="4320" cy="3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775491E-5D36-150C-DC7D-18D35BC1BBD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284677" y="3568878"/>
                  <a:ext cx="21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715A3D6-40DD-112F-D05F-7B708A24BABC}"/>
                    </a:ext>
                  </a:extLst>
                </p14:cNvPr>
                <p14:cNvContentPartPr/>
                <p14:nvPr/>
              </p14:nvContentPartPr>
              <p14:xfrm>
                <a:off x="4336517" y="3725118"/>
                <a:ext cx="92160" cy="17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715A3D6-40DD-112F-D05F-7B708A24BAB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27517" y="3716478"/>
                  <a:ext cx="109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0979E5F-3E87-E918-2D59-7842F7FDF9C6}"/>
                    </a:ext>
                  </a:extLst>
                </p14:cNvPr>
                <p14:cNvContentPartPr/>
                <p14:nvPr/>
              </p14:nvContentPartPr>
              <p14:xfrm>
                <a:off x="4336517" y="3780918"/>
                <a:ext cx="104040" cy="169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0979E5F-3E87-E918-2D59-7842F7FDF9C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327517" y="3771918"/>
                  <a:ext cx="121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F108D8F-D165-1C3D-69F2-83787771CA36}"/>
                    </a:ext>
                  </a:extLst>
                </p14:cNvPr>
                <p14:cNvContentPartPr/>
                <p14:nvPr/>
              </p14:nvContentPartPr>
              <p14:xfrm>
                <a:off x="4570877" y="3717558"/>
                <a:ext cx="50400" cy="130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F108D8F-D165-1C3D-69F2-83787771CA3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561877" y="3708918"/>
                  <a:ext cx="68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EB6C76F-9D95-2422-2405-A37F93546DAB}"/>
                    </a:ext>
                  </a:extLst>
                </p14:cNvPr>
                <p14:cNvContentPartPr/>
                <p14:nvPr/>
              </p14:nvContentPartPr>
              <p14:xfrm>
                <a:off x="4589237" y="3607398"/>
                <a:ext cx="10800" cy="2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EB6C76F-9D95-2422-2405-A37F93546DA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580237" y="3598758"/>
                  <a:ext cx="28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A1A636A-EF22-F540-29B6-0345125E821E}"/>
                    </a:ext>
                  </a:extLst>
                </p14:cNvPr>
                <p14:cNvContentPartPr/>
                <p14:nvPr/>
              </p14:nvContentPartPr>
              <p14:xfrm>
                <a:off x="4666997" y="3697398"/>
                <a:ext cx="186840" cy="1425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A1A636A-EF22-F540-29B6-0345125E821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657997" y="3688758"/>
                  <a:ext cx="204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7CC4203-C451-341E-B34C-D796DE8C74A7}"/>
                    </a:ext>
                  </a:extLst>
                </p14:cNvPr>
                <p14:cNvContentPartPr/>
                <p14:nvPr/>
              </p14:nvContentPartPr>
              <p14:xfrm>
                <a:off x="4899197" y="3663198"/>
                <a:ext cx="43920" cy="182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7CC4203-C451-341E-B34C-D796DE8C74A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890197" y="3654558"/>
                  <a:ext cx="61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18A8D4E-9AF0-E446-B999-FB14A145A7D7}"/>
                    </a:ext>
                  </a:extLst>
                </p14:cNvPr>
                <p14:cNvContentPartPr/>
                <p14:nvPr/>
              </p14:nvContentPartPr>
              <p14:xfrm>
                <a:off x="5547197" y="3298518"/>
                <a:ext cx="209160" cy="221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18A8D4E-9AF0-E446-B999-FB14A145A7D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538557" y="3289518"/>
                  <a:ext cx="226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19AA387-3976-5DCA-E8FB-5CC7782236C4}"/>
                    </a:ext>
                  </a:extLst>
                </p14:cNvPr>
                <p14:cNvContentPartPr/>
                <p14:nvPr/>
              </p14:nvContentPartPr>
              <p14:xfrm>
                <a:off x="5808197" y="3198078"/>
                <a:ext cx="125280" cy="167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19AA387-3976-5DCA-E8FB-5CC7782236C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799557" y="3189438"/>
                  <a:ext cx="14292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03E4962-FC62-DD60-924B-6D3F02148899}"/>
                  </a:ext>
                </a:extLst>
              </p14:cNvPr>
              <p14:cNvContentPartPr/>
              <p14:nvPr/>
            </p14:nvContentPartPr>
            <p14:xfrm>
              <a:off x="9073037" y="2618118"/>
              <a:ext cx="57960" cy="2577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03E4962-FC62-DD60-924B-6D3F02148899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9064397" y="2609478"/>
                <a:ext cx="7560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B972364-076F-34B6-4406-119F86FC275A}"/>
              </a:ext>
            </a:extLst>
          </p:cNvPr>
          <p:cNvGrpSpPr/>
          <p:nvPr/>
        </p:nvGrpSpPr>
        <p:grpSpPr>
          <a:xfrm>
            <a:off x="9774677" y="2665998"/>
            <a:ext cx="1010160" cy="311400"/>
            <a:chOff x="9774677" y="2665998"/>
            <a:chExt cx="101016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75814FF-EF65-46E0-50A7-0F29203E7E60}"/>
                    </a:ext>
                  </a:extLst>
                </p14:cNvPr>
                <p14:cNvContentPartPr/>
                <p14:nvPr/>
              </p14:nvContentPartPr>
              <p14:xfrm>
                <a:off x="9774677" y="2761038"/>
                <a:ext cx="140760" cy="146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75814FF-EF65-46E0-50A7-0F29203E7E6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766037" y="2752038"/>
                  <a:ext cx="158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DC87790-6109-D306-1796-C30F8344FE24}"/>
                    </a:ext>
                  </a:extLst>
                </p14:cNvPr>
                <p14:cNvContentPartPr/>
                <p14:nvPr/>
              </p14:nvContentPartPr>
              <p14:xfrm>
                <a:off x="10178597" y="2751318"/>
                <a:ext cx="82080" cy="2260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DC87790-6109-D306-1796-C30F8344FE2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169957" y="2742318"/>
                  <a:ext cx="99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CC8E28F-22CF-C37B-B054-95CB55E84090}"/>
                    </a:ext>
                  </a:extLst>
                </p14:cNvPr>
                <p14:cNvContentPartPr/>
                <p14:nvPr/>
              </p14:nvContentPartPr>
              <p14:xfrm>
                <a:off x="10538957" y="2665998"/>
                <a:ext cx="245880" cy="2408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CC8E28F-22CF-C37B-B054-95CB55E8409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530317" y="2657358"/>
                  <a:ext cx="26352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DD26F5C-A1A2-3F50-6C03-06052357C9BE}"/>
                  </a:ext>
                </a:extLst>
              </p14:cNvPr>
              <p14:cNvContentPartPr/>
              <p14:nvPr/>
            </p14:nvContentPartPr>
            <p14:xfrm>
              <a:off x="11108477" y="2681118"/>
              <a:ext cx="249120" cy="3744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DD26F5C-A1A2-3F50-6C03-06052357C9BE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1099837" y="2672478"/>
                <a:ext cx="2667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2484DCC-6698-3420-B2F2-B5BC4934BF66}"/>
                  </a:ext>
                </a:extLst>
              </p14:cNvPr>
              <p14:cNvContentPartPr/>
              <p14:nvPr/>
            </p14:nvContentPartPr>
            <p14:xfrm>
              <a:off x="8959637" y="3163158"/>
              <a:ext cx="309960" cy="2952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2484DCC-6698-3420-B2F2-B5BC4934BF66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8950997" y="3154158"/>
                <a:ext cx="327600" cy="31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055DC97-160A-E149-2200-FB3975F42BFA}"/>
              </a:ext>
            </a:extLst>
          </p:cNvPr>
          <p:cNvGrpSpPr/>
          <p:nvPr/>
        </p:nvGrpSpPr>
        <p:grpSpPr>
          <a:xfrm>
            <a:off x="9850637" y="3314718"/>
            <a:ext cx="469440" cy="196200"/>
            <a:chOff x="9850637" y="3314718"/>
            <a:chExt cx="46944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EBB5511-05D8-F516-1FB0-460DAF1B5B18}"/>
                    </a:ext>
                  </a:extLst>
                </p14:cNvPr>
                <p14:cNvContentPartPr/>
                <p14:nvPr/>
              </p14:nvContentPartPr>
              <p14:xfrm>
                <a:off x="9850637" y="3314718"/>
                <a:ext cx="127800" cy="182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EBB5511-05D8-F516-1FB0-460DAF1B5B1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841637" y="3306078"/>
                  <a:ext cx="145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FC8D411-3CEB-4B4D-0159-32597224FA97}"/>
                    </a:ext>
                  </a:extLst>
                </p14:cNvPr>
                <p14:cNvContentPartPr/>
                <p14:nvPr/>
              </p14:nvContentPartPr>
              <p14:xfrm>
                <a:off x="10232597" y="3324438"/>
                <a:ext cx="87480" cy="1864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FC8D411-3CEB-4B4D-0159-32597224FA9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223957" y="3315798"/>
                  <a:ext cx="1051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5C4B664-F055-7A60-E490-8062A80A3209}"/>
              </a:ext>
            </a:extLst>
          </p:cNvPr>
          <p:cNvGrpSpPr/>
          <p:nvPr/>
        </p:nvGrpSpPr>
        <p:grpSpPr>
          <a:xfrm>
            <a:off x="10652717" y="3225078"/>
            <a:ext cx="677520" cy="460440"/>
            <a:chOff x="10652717" y="3225078"/>
            <a:chExt cx="67752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4F17EC6-A837-86A9-C947-834D71599308}"/>
                    </a:ext>
                  </a:extLst>
                </p14:cNvPr>
                <p14:cNvContentPartPr/>
                <p14:nvPr/>
              </p14:nvContentPartPr>
              <p14:xfrm>
                <a:off x="10652717" y="3225078"/>
                <a:ext cx="251640" cy="2361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4F17EC6-A837-86A9-C947-834D7159930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643717" y="3216438"/>
                  <a:ext cx="269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03DCCDF-7F16-CFA4-470E-C22B307FCE07}"/>
                    </a:ext>
                  </a:extLst>
                </p14:cNvPr>
                <p14:cNvContentPartPr/>
                <p14:nvPr/>
              </p14:nvContentPartPr>
              <p14:xfrm>
                <a:off x="11081837" y="3305358"/>
                <a:ext cx="248400" cy="3801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03DCCDF-7F16-CFA4-470E-C22B307FCE0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072837" y="3296718"/>
                  <a:ext cx="266040" cy="39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B0A8A4D-3758-E794-C191-8D3805DD9014}"/>
                  </a:ext>
                </a:extLst>
              </p14:cNvPr>
              <p14:cNvContentPartPr/>
              <p14:nvPr/>
            </p14:nvContentPartPr>
            <p14:xfrm>
              <a:off x="8789357" y="3781998"/>
              <a:ext cx="295920" cy="4428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B0A8A4D-3758-E794-C191-8D3805DD9014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8780717" y="3773358"/>
                <a:ext cx="3135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663073F-D8FB-CC1C-6F8F-4E45559BC04F}"/>
                  </a:ext>
                </a:extLst>
              </p14:cNvPr>
              <p14:cNvContentPartPr/>
              <p14:nvPr/>
            </p14:nvContentPartPr>
            <p14:xfrm>
              <a:off x="9692237" y="3950478"/>
              <a:ext cx="204480" cy="191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663073F-D8FB-CC1C-6F8F-4E45559BC04F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9683237" y="3941478"/>
                <a:ext cx="2221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5E8B1E7-B63A-08A0-7A6F-039A27632EEE}"/>
                  </a:ext>
                </a:extLst>
              </p14:cNvPr>
              <p14:cNvContentPartPr/>
              <p14:nvPr/>
            </p14:nvContentPartPr>
            <p14:xfrm>
              <a:off x="10410077" y="4026438"/>
              <a:ext cx="21600" cy="2664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5E8B1E7-B63A-08A0-7A6F-039A27632EEE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10401437" y="4017438"/>
                <a:ext cx="39240" cy="2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1C04D812-2BAB-0456-14A5-0535DB5F896A}"/>
              </a:ext>
            </a:extLst>
          </p:cNvPr>
          <p:cNvGrpSpPr/>
          <p:nvPr/>
        </p:nvGrpSpPr>
        <p:grpSpPr>
          <a:xfrm>
            <a:off x="10794197" y="4010238"/>
            <a:ext cx="719280" cy="389880"/>
            <a:chOff x="10794197" y="4010238"/>
            <a:chExt cx="71928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86B0EE7-E127-17CD-A13F-EFDD7330E863}"/>
                    </a:ext>
                  </a:extLst>
                </p14:cNvPr>
                <p14:cNvContentPartPr/>
                <p14:nvPr/>
              </p14:nvContentPartPr>
              <p14:xfrm>
                <a:off x="10794197" y="4010238"/>
                <a:ext cx="328320" cy="246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86B0EE7-E127-17CD-A13F-EFDD7330E86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785557" y="4001598"/>
                  <a:ext cx="345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B0B63D8-97AC-22EA-B8DC-73AF11F02D5B}"/>
                    </a:ext>
                  </a:extLst>
                </p14:cNvPr>
                <p14:cNvContentPartPr/>
                <p14:nvPr/>
              </p14:nvContentPartPr>
              <p14:xfrm>
                <a:off x="11269757" y="4017798"/>
                <a:ext cx="243720" cy="382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B0B63D8-97AC-22EA-B8DC-73AF11F02D5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261117" y="4009158"/>
                  <a:ext cx="26136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C29A61D9-352C-808C-ACB3-6C6C129E2739}"/>
              </a:ext>
            </a:extLst>
          </p:cNvPr>
          <p:cNvGrpSpPr/>
          <p:nvPr/>
        </p:nvGrpSpPr>
        <p:grpSpPr>
          <a:xfrm>
            <a:off x="8818517" y="4450158"/>
            <a:ext cx="290520" cy="376560"/>
            <a:chOff x="8818517" y="4450158"/>
            <a:chExt cx="29052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E5E2C98-6813-54BC-86F3-8034CF014526}"/>
                    </a:ext>
                  </a:extLst>
                </p14:cNvPr>
                <p14:cNvContentPartPr/>
                <p14:nvPr/>
              </p14:nvContentPartPr>
              <p14:xfrm>
                <a:off x="8954237" y="4488678"/>
                <a:ext cx="96480" cy="3380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E5E2C98-6813-54BC-86F3-8034CF01452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945237" y="4480038"/>
                  <a:ext cx="1141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B9CE3BC-A142-8296-767B-9AE90AC0456C}"/>
                    </a:ext>
                  </a:extLst>
                </p14:cNvPr>
                <p14:cNvContentPartPr/>
                <p14:nvPr/>
              </p14:nvContentPartPr>
              <p14:xfrm>
                <a:off x="8818517" y="4450158"/>
                <a:ext cx="290520" cy="2138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B9CE3BC-A142-8296-767B-9AE90AC0456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809877" y="4441158"/>
                  <a:ext cx="30816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E17FEA40-9103-F7E3-AC9A-B5F9261B38BD}"/>
              </a:ext>
            </a:extLst>
          </p:cNvPr>
          <p:cNvGrpSpPr/>
          <p:nvPr/>
        </p:nvGrpSpPr>
        <p:grpSpPr>
          <a:xfrm>
            <a:off x="7444037" y="2468358"/>
            <a:ext cx="767880" cy="589680"/>
            <a:chOff x="7444037" y="2468358"/>
            <a:chExt cx="76788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B769CCC-14A8-265B-9A0C-23DE8A198B3B}"/>
                    </a:ext>
                  </a:extLst>
                </p14:cNvPr>
                <p14:cNvContentPartPr/>
                <p14:nvPr/>
              </p14:nvContentPartPr>
              <p14:xfrm>
                <a:off x="7444037" y="2468358"/>
                <a:ext cx="767880" cy="5896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B769CCC-14A8-265B-9A0C-23DE8A198B3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435037" y="2459358"/>
                  <a:ext cx="7855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1FCDA3E-3C82-169F-C8A9-8E4D7DFE4552}"/>
                    </a:ext>
                  </a:extLst>
                </p14:cNvPr>
                <p14:cNvContentPartPr/>
                <p14:nvPr/>
              </p14:nvContentPartPr>
              <p14:xfrm>
                <a:off x="7642397" y="2659158"/>
                <a:ext cx="214920" cy="1443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1FCDA3E-3C82-169F-C8A9-8E4D7DFE455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633397" y="2650158"/>
                  <a:ext cx="232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3122995-A49B-01DC-78D0-992E692D58BD}"/>
                    </a:ext>
                  </a:extLst>
                </p14:cNvPr>
                <p14:cNvContentPartPr/>
                <p14:nvPr/>
              </p14:nvContentPartPr>
              <p14:xfrm>
                <a:off x="7850837" y="2630358"/>
                <a:ext cx="297720" cy="1944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3122995-A49B-01DC-78D0-992E692D58BD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841837" y="2621718"/>
                  <a:ext cx="315360" cy="21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0862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2</cp:revision>
  <dcterms:created xsi:type="dcterms:W3CDTF">2022-10-30T02:21:11Z</dcterms:created>
  <dcterms:modified xsi:type="dcterms:W3CDTF">2022-12-08T13:09:11Z</dcterms:modified>
</cp:coreProperties>
</file>