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1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208 1536,'21'-18'19737,"-20"18"-18845,0-1 0,0 1 0,0 0-1,0 0 1,0 0 0,2 0 0,-30 24 4359,14-60-5251,12 28 0,1-1 0,0 0 0,0 1 0,1-1 0,0 1 0,1-1 0,0 1 0,0 0 0,0-1 0,1 1 0,1 0 0,-1 0 0,1 1 0,6-10 0,-8 14 0,0 0 0,0 0 0,1 0 0,-1 0 0,1 0 0,-1 1 0,1-1 0,0 1 0,0 0 0,0-1 0,0 1 0,0 1 0,1-1 0,-1 0 0,1 1 0,-1 0 0,1 0 0,-1 0 0,1 0 0,0 0 0,-1 1 0,1-1 0,0 1 0,-1 0 0,1 1 0,0-1 0,0 0 0,-1 1 0,1 0 0,-1 0 0,1 0 0,0 0 0,-1 1 0,6 3 0,-7-4 0,1 0 0,-1 0 0,0 1 0,0 0 0,0-1 0,0 1 0,0 0 0,0 0 0,-1 0 0,1 0 0,-1 0 0,1 0 0,-1 0 0,0 1 0,1-1 0,-1 0 0,-1 1 0,1-1 0,0 1 0,0 2 0,-1 0 0,1 0 0,-1 0 0,-1 0 0,1 0 0,-1-1 0,1 1 0,-2 0 0,1 0 0,0 0 0,-3 4 0,-1 3 0,-1-1 0,0 0 0,-1 0 0,0 0 0,-1-1 0,0 0 0,-13 12 0,5-8 0,0-1 0,-1-1 0,-1 0 0,0-1 0,-23 9 0,31-15 0,1-1 0,-1-1 0,0 1 0,-1-2 0,1 0 0,0 0 0,-1 0 0,1-2 0,-1 1 0,1-1 0,-1-1 0,-13-2 0,19 2 0,0 0 0,0 0 0,0-1 0,0 0 0,0 0 0,0 0 0,-5-4 0,8 4 0,1 1 0,-1 0 0,1-1 0,-1 1 0,1-1 0,0 1 0,0-1 0,0 0 0,0 1 0,0-1 0,0 0 0,0 0 0,0 0 0,1 0 0,-1 0 0,0 1 0,1-1 0,0 0 0,0 0 0,-1-4 0,2 4 0,-1 2 0,0 0 0,0 0 0,1-1 0,-1 1 0,0 0 0,0 0 0,0 0 0,0 0 0,1-1 0,-1 1 0,0 0 0,0 0 0,1 0 0,-1 0 0,0 0 0,0 0 0,1 0 0,-1 0 0,0 0 0,0 0 0,0 0 0,1 0 0,-1 0 0,0 0 0,1 0 0,-1 0 0,0 0 0,0 0 0,0 0 0,1 0 0,-1 0 0,0 0 0,0 0 0,1 0 0,-1 0 0,0 1 0,0-1 0,0 0 0,1 0 0,-1 0 0,0 0 0,0 1 0,0-1 0,0 0 0,1 0 0,-1 0 0,0 1 0,0-1 0,0 0 0,0 0 0,0 1 0,0-1 0,0 0 0,0 0 0,0 1 0,1-1 0,-1 0 0,0 0 0,0 1 0,0-1 0,-1 0 0,1 1 0,1 15 0,-1-15 0,-3 11-13,-1 0 0,0 0 0,-1 0 0,-1-1 1,0 0-1,0 0 0,-1 0 0,-1-1 0,1 0 0,-2 0 0,1-1 0,-1 0 1,-1-1-1,0 0 0,0 0 0,-21 12 0,-2-2-102,0-1 1,0-1-1,-2-2 1,-55 15-1,13-7-1390,-106 25-6789,153-42 3639,0-1 0,-36-1 0,36-3 284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21 532,'0'-1'489,"1"0"0,-1 0 1,0-1-1,1 1 0,0 0 0,-1 0 0,1 0 1,0 0-1,-1 0 0,1 0 0,0 0 0,0 1 1,0-1-1,0 0 0,0 0 0,0 1 0,0-1 1,0 0-1,0 1 0,0-1 0,0 1 0,1-1 1,-1 1-1,0 0 0,0 0 0,0-1 0,2 1 1,-1 1-152,-1 0 0,1-1 1,-1 1-1,0 0 0,1 0 1,-1 0-1,0 0 0,1 1 1,-1-1-1,0 0 0,0 0 1,0 1-1,0-1 1,0 1-1,-1-1 0,2 4 1,3 4 65,-2 1 1,1 0-1,-1 0 1,-1 0-1,2 14 1,-4 3-14,-1 0 0,-1 0 0,-2 0 1,0 0-1,-2-1 0,-1 1 0,-1-1 1,-1-1-1,-21 42 0,30-66-407,-1 1 0,1-1 0,-1 0 0,0 1 0,1-1 0,-1 0 0,0 1 0,0-1 0,0 0 0,0 0 0,0 0 0,0 0 0,0 0 0,0 0 0,0 0 0,0 0-1,-1 0 1,1-1 0,0 1 0,-1 0 0,1-1 0,0 1 0,-1-1 0,1 0 0,-1 1 0,1-1 0,-1 0 0,1 0 0,-1 0 0,1 0 0,-1 0 0,1 0 0,-1 0 0,1-1 0,0 1 0,-1 0 0,1-1 0,-1 1 0,1-1 0,0 1 0,-1-1 0,1 0 0,0 0 0,0 0 0,0 0-1,-2-1 1,-8-7-357,0-1 0,1 0 0,0-1 0,-9-13 0,-5-4-120,22 26 485,-1 0 1,1 0 0,-1 1-1,0-1 1,0 1-1,0 0 1,0-1 0,0 1-1,0 0 1,0 1-1,0-1 1,0 1 0,0-1-1,0 1 1,-1 0-1,1 0 1,0 0-1,0 0 1,0 1 0,0 0-1,0-1 1,0 1-1,0 0 1,0 0 0,0 1-1,0-1 1,0 1-1,0-1 1,1 1 0,-4 2-1,-10 8 46,0 0 0,1 2 0,-23 25 1,21-21 21,-105 97-31,37-43-4673,83-71 3940,0 1 0,0-1-1,-1 0 1,1 1 0,0-1 0,0 0 0,-1 0 0,1-1-1,0 1 1,-1 0 0,1-1 0,-1 1 0,1-1-1,-1 0 1,1 0 0,-3 0 0,-5-2-3002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34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19 2628,'1'-4'8782,"3"-5"-4995,-3 9-3738,-1-1 0,0 1 0,0 0 0,0-1 0,1 1 0,-1 0 1,0 0-1,0-1 0,1 1 0,-1 0 0,0 0 0,1-1 0,-1 1 0,0 0 0,1 0 0,-1 0 0,0-1 0,1 1 0,-1 0 0,0 0 0,1 0 0,-1 0 0,1 0 0,-1 0 0,0 0 0,1 0 0,-1 0 0,1 0 0,-1 0 0,0 0 0,1 0 1,-1 0-1,0 0 0,1 0 0,-1 0 0,1 1 0,-1-1 0,0 0 0,1 0 0,-1 0 0,0 1 0,0-1 0,1 0 0,-1 0 0,0 1 0,1-1 0,-1 0 0,0 1 0,0-1 0,1 1 0,26 44 3833,-28-43-3782,0 0-1,1 0 1,-1 0-1,0 0 1,0 0 0,-1 0-1,1-1 1,0 1-1,0 0 1,-1-1-1,1 1 1,-1-1 0,1 0-1,-1 1 1,0-1-1,-2 1 1,-33 26 481,31-25-417,1 0-1,-2 0 0,1 0 1,0 0-1,0-1 0,-1 0 1,0-1-1,1 1 1,-14 0-1,19-2-111,-1 0 1,0 0-1,0 0 0,0 0 1,0 0-1,1-1 1,-1 1-1,0 0 0,0-1 1,1 0-1,-1 1 1,0-1-1,1 0 0,-1 0 1,0 0-1,1 0 1,-1 0-1,1 0 0,0 0 1,-1 0-1,1-1 1,0 1-1,0 0 0,0-1 1,0 1-1,0-1 1,0 0-1,0 1 0,0-1 1,1 0-1,-1 1 1,1-1-1,-1 0 0,1 0 1,-1 0-1,1 1 1,0-1-1,0 0 0,0-3 1,0 0-12,1 0 0,-1 0-1,1 0 1,-1 0 0,1 0 0,1 1 0,-1-1-1,1 0 1,0 0 0,0 1 0,0-1 0,4-5 0,-5 11-21,0-1 0,-1 0 0,1 0 1,-1 1-1,1-1 0,-1 1 1,0-1-1,1 0 0,-1 1 0,1-1 1,-1 1-1,0-1 0,1 1 0,-1-1 1,0 1-1,0 0 0,1-1 1,-1 1-1,0-1 0,0 1 0,0 0 1,0-1-1,0 1 0,1-1 1,-1 1-1,0 0 0,-1-1 0,1 1 1,0-1-1,0 1 0,0 0 0,0-1 1,-1 2-1,2 26 447,-5 10 327,-13 193 1765,13-145-2649,5 0-1,11 89 1,-6-90-2776,-1-5-4202,-2-62 2259,0-1-1,8 28 1,-3-23 362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35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1461 1643 228,'6'-8'2492,"0"0"0,1 1 0,0-1 0,12-9 0,37-24 3482,-19 15-3927,-3-2-1966,-1-2 0,-1-1 1,-1-2-1,-2 0 0,-2-2 1,-1-1-1,-1-2 0,-2 0 1,-2-1-1,-2-1 1,-1-1-1,-3-1 0,-1 0 1,-1-1-1,-3 0 0,-2-1 1,-2 0-1,-1 0 1,-3-1-1,-1 1 0,-2-1 1,-3 1-1,-1 0 0,-2 0 1,-2 0-1,-27-77 0,24 89 12,-1 1-1,-1 1 1,-2 0-1,-2 0 1,-37-48-1,45 67-41,0-1-1,-1 2 0,-1-1 0,1 2 0,-2-1 0,0 2 0,0-1 0,0 2 0,-1 0 1,0 1-1,0 0 0,-1 1 0,1 0 0,-1 1 0,-19-2 0,-58-3 24,-1 4 1,0 3-1,1 5 0,-109 17 1,150-10 37,0 1 0,0 3 0,2 2 0,0 3 1,1 1-1,1 3 0,1 1 0,-50 36 0,45-24 159,1 3 0,2 1 0,2 3 0,2 2 0,1 2 0,-49 72 0,72-91-31,3 1 0,0 1 0,2 0 1,1 1-1,1 1 0,2 0 0,1 0 0,-7 45 0,14-55-118,0 1-1,2 0 1,1-1-1,0 1 1,2-1-1,1 1 1,0-1-1,2 0 1,0 0-1,2 0 1,0-1-1,1 1 1,15 25-1,-2-12-290,0-1 0,3-1 0,0 0 0,2-2 0,54 49-1,-43-42-1879,-1-1-4139,-31-33 4428,-1-1 0,1 0 1,0 0-1,0 0 1,0-1-1,0 1 0,8 1 1,-5 0-2530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02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1232,'9'5'11061,"4"-2"-5253,5-1-3280,9-1-2870,-12 0 947,-5-1-1288,1 0 0,0 0 1,0-1-1,11-2 0,42-16-9897,-47 13 6738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16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 68 1820,'1'-18'14227,"-1"17"-13823,0 0-1,0 0 0,0 0 1,0 0-1,0 0 0,0 0 0,0 0 1,0 0-1,1 0 0,-1 0 1,0 1-1,1-1 0,-1 0 0,1 0 1,-1 0-1,1 0 0,-1 1 1,1-1-1,0 0 0,-1 1 1,1-1-1,0 0 0,-1 1 0,3-2 621,-2 19 2932,0 17-2562,0-19-1249,-1-11-87,1 0 0,-1 0 0,0 0 0,0 0 0,0 1 0,-1-1 0,0 0 0,-2 8 0,1-11-58,2-1 0,-1 0 0,1 0-1,-1 0 1,1 0 0,-1 0 0,0 0 0,1 0-1,-1 0 1,1 0 0,-1 0 0,1 0 0,-1-1-1,1 1 1,-1 0 0,1 0 0,-1-1 0,1 1-1,-1 0 1,1-1 0,-1 1 0,1-1 0,0 1 0,-1-1-1,1 1 1,0 0 0,-1-1 0,1 1 0,0-1-1,0 1 1,-1-1 0,1 1 0,0-2 0,-9-19-23,8 17 9,-1 0-18,0-1-1,0 0 0,1 0 1,-1 0-1,1 0 1,0 0-1,1-1 0,-1 1 1,1 0-1,0 0 0,0-1 1,1 1-1,-1 0 0,1 0 1,0 0-1,1 0 1,2-7-1,-4 12 35,0-1 0,0 1-1,0 0 1,0 0 0,0 0 0,1 0-1,-1-1 1,0 1 0,0 0 0,0 0 0,0 0-1,0 0 1,0-1 0,0 1 0,0 0-1,0 0 1,0 0 0,0 0 0,0-1 0,0 1-1,-1 0 1,1 0 0,0 0 0,0 0-1,0-1 1,0 1 0,0 0 0,0 0 0,0 0-1,0 0 1,0 0 0,-1 0 0,1-1-1,0 1 1,0 0 0,0 0 0,0 0 0,0 0-1,-1 0 1,1 0 0,0 0 0,0 0-1,0 0 1,0 0 0,0 0 0,-1 0 0,1 0-1,0 0 1,0 0 0,0 0 0,-1 0-1,1 0 1,0 0 0,0 0 0,0 0 0,-1 0-1,-16 5 41,-17 11-26,-97 43-6,130-59-13,1 0-1,-1 0 0,1 0 0,-1 0 1,1 0-1,0 0 0,-1 0 1,1-1-1,-1 1 0,1 0 1,0 0-1,-1 0 0,1 0 0,-1-1 1,1 1-1,0 0 0,-1-1 1,1 1-1,0 0 0,-1 0 1,1-1-1,0 1 0,0 0 0,-1-1 1,1 1-1,0-1 0,0 1 1,0 0-1,0-1 0,-1 1 0,1-1 1,0 1-1,0 0 0,0-1 1,0 1-1,0-1 0,0 1 1,0-1-1,0 1 0,0 0 0,0-1 1,0 1-1,0-1 0,1 0 1,-1-23-190,0 22 161,-1 7 38,-1 6 35,-1 14-80,1-1-1,1 1 0,5 47 1,20 76-3783,0 5-5652,-14-21-3694,-10-109 10240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16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839 1563 196,'11'-6'6481,"12"-14"-2248,-3 4-2002,11-1-507,1 1 0,1 2 0,65-19 0,-53 19-1084,63-29 0,-75 25-504,-2-1 0,0-2 0,-2-1 0,0-1 0,-2-1 0,0-2 0,-2-1 0,37-49 0,-13 6-89,-3-3-1,58-122 1,-80 143-52,-1-1-1,-3-1 1,16-71 0,-31 106 31,-1 0 1,-1 0-1,-1-1 0,-1 1 0,0 0 0,-2-1 1,0 1-1,-1 0 0,-1 0 0,0-1 0,-2 2 0,0-1 1,-12-26-1,11 33 18,-1 1 1,-1-1 0,0 1 0,0 0-1,-1 1 1,0 0 0,-1 0-1,0 1 1,-1 1 0,-16-11-1,8 7 8,-1 2-1,0 0 0,0 2 0,-1 0 0,-39-9 0,1 7 21,0 2 0,-1 3 0,-108 4-1,81 7 142,1 4-1,-1 3 1,2 4-1,0 3 1,1 5-1,1 3 0,2 3 1,-79 44-1,126-58-90,1 2-1,2 1 1,0 2-1,1 1 1,1 1-1,1 1 1,-35 42-1,54-57-128,1 1 0,0 0-1,1 0 1,0 1-1,0 0 1,2 0-1,-1 1 1,2 0-1,-1 0 1,2 0-1,0 0 1,0 1-1,2-1 1,-1 1-1,2-1 1,0 1-1,0-1 1,1 1-1,1-1 1,0 1 0,1-1-1,0 0 1,9 20-1,-7-21-693,0 0-1,0-1 0,2 1 1,-1-1-1,16 18 1,1-7-5548,6-2-5337,-19-14 7549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94 354 992,'-5'-2'1146,"-1"0"-1,1 0 1,0-1-1,0 1 1,0-1-1,0-1 1,1 1-1,0-1 1,-1 1 0,1-1-1,0-1 1,-5-6-1,6 5-564,-1 1 0,1-1 0,0 0-1,0-1 1,1 1 0,0 0 0,0-1 0,0 0-1,-1-11 1,2 10-510,1 0 0,0 1 0,0-1 0,1 0 1,0 0-1,0 1 0,1-1 0,0 1 0,0-1 0,1 1 0,0 0 0,0 0 0,0 0 0,1 0 0,0 1 0,1-1 0,0 1 0,0 0 0,6-6 0,0 3-65,0 0 0,0 1 0,1 1-1,0 0 1,0 0 0,0 1 0,1 1-1,0 0 1,0 0 0,1 2 0,23-5-1,-18 6-13,1 1 0,-1 1 0,0 0 0,1 2 0,-1 0 0,0 1 0,0 1 0,19 6 0,-17-3 70,1 1 1,-2 1-1,1 1 0,-1 0 0,-1 2 1,1 0-1,-2 1 0,0 1 0,-1 1 1,0 0-1,-1 1 0,-1 1 0,-1 1 1,0 0-1,14 24 0,-23-33 83,-1 1-1,0 0 0,0 0 0,0 0 1,-2 0-1,1 1 0,-1-1 1,-1 1-1,0-1 0,0 1 1,-1 0-1,0 0 0,-1-1 1,0 1-1,-1-1 0,0 1 0,-1-1 1,0 1-1,0-1 0,-1 0 1,-1-1-1,0 1 0,-8 13 1,-5 1 180,0-1 1,-1 0 0,-2-2 0,0 0 0,-1-1 0,-1-1 0,-32 20 0,15-13 36,19-14-170,1 1 1,0 1-1,1 1 1,0 1-1,2 0 0,0 2 1,-28 35-1,44-51-186,-1 0 1,1 1-1,0-1 0,0 1 0,0-1 0,0 1 0,0 0 1,1-1-1,-1 1 0,1 0 0,0-1 0,0 1 0,0 0 1,0 0-1,0-1 0,0 1 0,1 0 0,-1 0 0,1-1 1,1 5-1,1-3 15,-1 1 0,1 0 1,0-1-1,0 0 0,1 1 1,-1-1-1,1 0 0,0-1 1,0 1-1,4 2 0,5 3 26,0-1-1,1 0 0,0-1 1,0-1-1,0 0 1,24 6-1,-19-9-671,0 0 0,0-2 1,1 0-1,-1-1 0,0 0 0,38-7 1,-14-2-2212,81-27 0,-99 25-1997,-2 0 0,38-24 0,-42 24 1501,3-3-607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4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79 449 1424,'4'10'12617,"6"-3"-4958,22-3-2335,42-14-7976,-64 8 4241,13-2-1662,0-1 0,0-1 0,-1 0 1,0-2-1,0 0 0,0-2 0,24-15 0,-39 20-14,0 0 0,0 0-1,-1 0 1,0-1 0,0 0 0,0-1 0,-1 1-1,0-1 1,0 0 0,0-1 0,-1 1-1,-1-1 1,1 0 0,-1 1 0,0-2 0,-1 1-1,0 0 1,0 0 0,-1-1 0,0 1 0,0-1-1,-1 1 1,-1-11 0,1 10 117,-1 0 0,-1-1 0,0 1 0,0 0 0,-1 0 0,0 0 0,-1 1 0,0-1 0,0 1 0,0-1 0,-1 1 0,-1 1 0,1-1 1,-1 1-1,-1 0 0,1 0 0,-1 1 0,0 0 0,-1 0 0,1 0 0,-1 1 0,0 1 0,-1-1 0,1 1 0,-1 0 0,1 1 0,-1 0 0,0 1 0,-1 0 0,1 0 0,0 1 0,-1 0 0,1 0 1,0 1-1,-1 0 0,1 1 0,0 0 0,-1 1 0,1 0 0,0 0 0,-16 7 0,12-5 76,0 2 1,1 0-1,-1 0 1,1 1-1,1 0 1,-1 1 0,1 0-1,1 1 1,0 0-1,0 1 1,-9 12-1,12-12-399,0 0 1,1 0-1,1 0 0,0 1 0,0 0 0,1 0 1,0 1-1,-2 14 0,3-14-1162,-2 21-4656,7-12-2379,1-14 4348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4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1096 2924,'0'-10'7752,"0"-8"1773,4 4-3966,-4 13-5444,1 0 0,0 0 0,0 1 0,-1-1 0,1 0 1,0 1-1,0-1 0,0 0 0,0 1 0,0 0 1,0-1-1,0 1 0,0-1 0,0 1 0,0 0 1,0 0-1,0 0 0,0-1 0,0 1 0,0 0 1,0 1-1,0-1 0,1 0 0,-1 0 0,0 0 0,0 0 1,0 1-1,0-1 0,0 1 0,0-1 0,0 1 1,0-1-1,0 1 0,5 2-45,-1-1 1,0 1-1,0 1 1,0-1-1,-1 0 1,1 1-1,-1 0 0,0 0 1,0 1-1,0-1 1,0 1-1,-1 0 0,0-1 1,0 2-1,2 5 1,7 14 726,16 54 0,-10-26-427,0 0-370,-12-33 0,2 0 0,11 24 0,-18-44 0,0 0 0,0 1 0,-1-1 0,1 0 0,0 0 0,0 0 0,-1 0 0,1 0 0,0 0 0,0 0 0,0 0 0,-1 0 0,1 0 0,0 0 0,0 0 0,0-1 0,-1 1 0,1 0 0,0-1 0,-1 1 0,1 0 0,0-1 0,-1 1 0,1-1 0,0 1 0,0-1 0,27-18 0,-22 15 0,72-52 0,-2-2 0,-3-4 0,100-108 0,168-237 0,-173 198 0,144-192 0,-300 378 0,-29 34 0,-29 31 0,34-27 2,0 1 1,1 0-1,1 1 1,0 1-1,-9 24 0,15-31-8,0 0-1,1 0 1,1 0-1,0 1 1,0-1-1,1 0 1,0 1-1,1-1 1,1 1-1,3 18 1,0 4-1822,2 3-4588,-1-19-515,4 1-3604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8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664 293 600,'-6'-57'12189,"6"47"-10695,-1 0-1,0 0 1,-1 0-1,-2-11 1,-6-35 1014,10 46-1989,-1 0 1,-1 0-1,0 1 1,-4-14-1,5 20-419,0 1-1,-1-1 1,1 0 0,-1 1-1,1-1 1,-1 1-1,0 0 1,0-1 0,0 1-1,0 0 1,-1 0-1,1 0 1,0 1 0,-1-1-1,0 0 1,1 1-1,-1 0 1,-4-2-1,-7-1-53,0 0-1,-1 1 1,1 1-1,-1 0 0,0 1 1,1 1-1,-1 0 0,0 1 1,1 1-1,-1 0 0,1 1 1,-22 7-1,14-3-41,0 2 0,1 0 0,0 1 0,1 1-1,0 1 1,0 0 0,-20 19 0,19-12 1,0 1 0,2 1 0,1 0 0,-27 42 0,35-49-4,2 1-1,0 0 1,1 0 0,0 1-1,1 0 1,1 0 0,1 0-1,0 1 1,-2 19 0,6-32-2,0 0 0,-1 0 0,2 0 1,-1 0-1,0 0 0,1 0 1,0 0-1,0-1 0,0 1 0,0 0 1,1 0-1,-1-1 0,1 1 1,0-1-1,0 0 0,0 1 0,1-1 1,-1 0-1,4 3 0,-1-2 2,0 0-1,1 0 1,0-1-1,-1 0 1,1 0 0,0 0-1,0-1 1,1 1-1,-1-2 1,10 3-1,11-1-2,0 0 0,0-2 0,0-1 1,38-5-1,-38 3-76,1-2 1,-1-1 0,0-1 0,-1-1 0,0-1 0,0-2 0,0 0-1,-1-2 1,-1-1 0,0-1 0,-1 0 0,0-2 0,-2-1-1,0-1 1,0 0 0,-2-2 0,0 0 0,-2-1 0,0-1 0,23-41-1,-31 51 111,-1-1-1,-1-1 0,-1 1 1,1-1-1,-2 0 0,0-1 1,-1 1-1,0-1 0,2-27 1,-18 83 746,2-11-555,2 13 78,2 1 1,2 0-1,1 0 0,3 0 0,1 1 1,12 69-1,-13-113-408,1-1 1,-1 1 0,0 0 0,0-1 0,1 1-1,-1 0 1,1-1 0,-1 1 0,1-1-1,-1 1 1,1-1 0,-1 1 0,1-1 0,-1 1-1,1-1 1,-1 1 0,1-1 0,0 0-1,-1 1 1,1-1 0,0 0 0,-1 1 0,1-1-1,0 0 1,-1 0 0,1 0 0,0 0-1,0 0 1,-1 0 0,1 0 0,0 0 0,0 0-1,-1 0 1,1 0 0,0 0 0,-1 0-1,1-1 1,0 1 0,0 0 0,-1 0 0,1-1-1,-1 1 1,1-1 0,0 1 0,-1-1-1,1 1 1,-1 0 0,2-2 0,41-29-6994,-33 23 4311,29-21-5445,-19 14 4102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9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851 71 2552,'-8'-20'5310,"7"15"-3762,-1 1 0,0-1 1,0 0-1,0 0 0,-1 1 0,1-1 1,-5-4-1,6 8-1366,0 0-1,0 0 0,0 1 1,-1-1-1,1 0 1,0 1-1,0-1 1,0 1-1,-1-1 1,1 1-1,0-1 1,-1 1-1,1 0 1,0 0-1,-1 0 0,1 0 1,0 0-1,-1 0 1,1 0-1,-1 0 1,1 0-1,0 1 1,0-1-1,-1 1 1,1-1-1,0 1 1,0-1-1,-1 1 0,1 0 1,0-1-1,0 1 1,0 0-1,-1 1 1,-516 387 5314,493-368-5379,9-9-84,-36 30-14,1 1 0,-64 72 1,114-109-2491,12-10-21,16-11-3161,-7-3 561,-1-1 0,19-24 0,-23 22 1494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1924,'13'-7'6417,"7"-2"458,-5 7-7587,-14 2 327,0-1-1,-1 1 1,1-1 0,0 1 0,-1-1-1,1 1 1,0-1 0,-1 0-1,1 1 1,-1-1 0,1 0-1,-1 0 1,0 1 0,1-1 0,-1 0-1,0 0 1,1 1 0,-1-1-1,0 0 1,0 0 0,0 0 0,1 0-1,-1 1 1,0-1 0,-1-2-1,1-3-2616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9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40,'2'-17'3549,"9"-38"11693,-8 66-9541,3 19-3998,1 14-1064,2-1 1,2-1-1,26 66 0,64 114 2713,-48-111-2729,-44-91-985,0-1 0,2 0-1,0-1 1,1 0 0,1-1 0,30 32-1,-42-49 163,0 1-1,0-1 1,0 1-1,1-1 1,-1 0-1,0 1 0,0-1 1,1 0-1,-1 0 1,0 0-1,0 0 0,1 0 1,-1 0-1,0 0 1,0 0-1,1 0 0,-1-1 1,0 1-1,0 0 1,0-1-1,1 1 1,-1-1-1,0 0 0,0 1 1,0-1-1,0 0 1,0 1-1,0-1 0,0 0 1,0 0-1,1-2 1,33-35-6021,-29 31 4345,41-41-5821,15-20 751,-54 55 6065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9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25 1032,'-9'-7'7892,"-13"2"-4727,-19 2-1563,11 0-3825,0-3-6431,25 6 6308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30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941 102 924,'-7'0'24191,"-6"-2"-20943,-17-10-3401,16 6 835,-72-14-73,0 4 0,-143-9 0,190 22-503,-81-6 262,-153 7 1,235 9-549,32-1-510,25 1-405,5-4-525,0-1 0,0 0 1,0-2-1,29-4 1,96-19-14676,-115 16 12435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30.5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57 1076,'-5'-7'3026,"-15"-25"6368,13 14-387,50 25-5534,3 1-3395,86 22 649,-114-24-2942,1 1 0,27 14 1,-45-20 1652,0 0 1,0-1-1,0 1 1,0 0-1,0 1 1,0-1-1,0 0 1,0 0-1,0 0 1,0 0-1,-1 1 1,1-1 0,0 0-1,-1 1 1,1-1-1,-1 0 1,0 1-1,1-1 1,-1 1-1,0-1 1,0 1-1,0-1 1,0 0-1,0 1 1,-1 1 0,-1 10-3018</inkml:trace>
  <inkml:trace contextRef="#ctx0" brushRef="#br0" timeOffset="1">194 416 672,'-2'6'1200,"0"0"-1,0 0 1,1 0-1,-1 0 1,2 0-1,-1 0 1,0 0-1,1 0 1,0 0-1,2 10 1,-1-14-727,-1 1 1,1-1-1,0 0 0,0 0 1,0 1-1,0-1 1,0 0-1,0 0 1,1 0-1,-1 0 0,1 0 1,-1-1-1,1 1 1,0 0-1,2 1 1,27 9 1626,61-7-791,4-15-4240,-34-4-2445,-6-7-3486,-31 8 4680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32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104 355 1152,'-9'-4'2781,"0"0"0,1 0 1,-1-1-1,1 0 0,-9-7 0,-19-18 3706,35 28-6342,0 0-1,0 1 1,1-1-1,-1 0 1,0 0-1,0 1 1,1-1-1,-1 0 1,1 0-1,0 0 1,0 0-1,-1 0 1,1 1-1,0-1 1,1 0-1,-1 0 1,0 0-1,0 0 1,1 0-1,-1 0 1,1 1-1,0-1 1,0 0-1,-1 0 1,1 1-1,1-3 1,29-45 997,-20 36-1085,2 0 0,0 0-1,1 1 1,0 1 0,0 0 0,1 1 0,1 0 0,0 2-1,28-12 1,-7 6-50,0 1 1,1 2-1,53-8 0,-67 15-13,0 0-1,0 2 0,0 0 0,0 2 1,0 0-1,0 2 0,0 1 1,0 0-1,31 10 0,-51-12 13,-1 0 0,0 0 0,0 0 0,1 1 0,-1-1 0,0 1 0,0-1 0,-1 1 0,1 0 1,0 0-1,-1 1 0,1-1 0,-1 0 0,1 1 0,-1 0 0,0-1 0,0 1 0,0 0 0,-1 0 0,1 0 0,-1 0 0,1 0 0,-1 0 0,0 1 0,0-1 0,-1 0 0,1 1 0,-1-1 0,1 0 0,-1 1 1,0-1-1,-1 1 0,1-1 0,0 0 0,-1 1 0,0-1 0,0 0 0,0 0 0,0 1 0,0-1 0,-3 3 0,-2 7 53,-1 0 0,0-1 0,-1 0-1,-1-1 1,0 0 0,-1 0 0,1-1 0,-18 14-1,3-7 120,-1-1-1,-40 20 0,-22 13 96,83-41-386,15-2 33,20 0-15,-27-5 79,46 6-47,-22-5 44,0 2-1,-1 2 1,0 0 0,0 1 0,26 12 0,-48-16 23,1-1-1,0 1 1,-1 1 0,1-1 0,-1 1 0,0 0 0,0 0 0,-1 1 0,1-1 0,-1 1 0,0 0 0,0 0 0,-1 0 0,1 1-1,-1-1 1,0 1 0,-1 0 0,1 0 0,-1 0 0,-1 0 0,1 0 0,-1 0 0,0 1 0,0-1 0,-1 0 0,1 1 0,-2 7 0,-1 0 55,0-1 1,-1 0 0,-1 0-1,0 0 1,0 0 0,-2-1 0,1 0-1,-2 0 1,1 0 0,-2-1 0,1 1-1,-2-2 1,-12 14 0,-8 6 144,-1-1-1,-1-2 1,-38 25 0,34-26-204,-1-2 0,-2-2 0,0-1 0,-1-2 0,-47 16 0,70-33-712,13-10-930,4 7 1436,0-1-1,0 0 0,0 1 0,0 0 1,0-1-1,0 1 0,0 0 1,0-1-1,0 1 0,1 0 0,-1 0 1,1 0-1,-1 0 0,3-1 0,51-22-9957,76-22 0,-122 43 9135,25-8-2658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32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35 466 2128,'-1'0'781,"-1"0"0,1 0 0,-1 0 0,1 0 1,0 1-1,-1-1 0,1 0 0,-1 1 0,1-1 0,0 1 0,0-1 0,-1 1 0,1 0 0,0-1 0,0 1 0,0 0 0,0 0 1,-1 0-1,1 1 0,-1-1-294,2 1-1,-1-1 1,0 1 0,0-1 0,0 1 0,1 0 0,-1-1 0,1 1 0,-1 0 0,1-1 0,0 1-1,0 0 1,0 3 0,0-2-249,0 0 0,1 1 0,-1-1 0,1 0 0,0 0 0,0 0 0,0 0 0,0 0 0,0 0 0,1 0 0,-1 0 1,1 0-1,0 0 0,0-1 0,0 1 0,4 3 0,3 0-57,1 0 0,-1-1 1,1 0-1,0 0 1,1-1-1,-1 0 1,1-1-1,-1-1 1,1 1-1,14 0 0,19 1-118,52-2 0,-80-2-24,7 1-84,0-2-1,1 0 1,-1-2-1,0 0 0,0-2 1,31-10-1,-47 13-45,0-2 1,0 1-1,0 0 1,-1-1-1,1-1 0,-1 1 1,0-1-1,0 0 1,-1 0-1,1-1 1,-1 1-1,-1-1 0,1 0 1,-1-1-1,0 1 1,0-1-1,0 0 0,-1 0 1,0 0-1,-1 0 1,0 0-1,0-1 1,1-9-1,0-6-142,-1 0 0,-1-1 0,-1 1 0,-1-1 0,-1 1 0,-1-1 0,-8-29 0,8 39 209,-1 0 0,-1 1 0,0-1 0,-1 1 0,0 0 0,-1 1 0,0 0 0,-1 0 1,-1 0-1,0 1 0,0 0 0,-1 1 0,-13-11 0,15 15 62,-1 1 0,0 0-1,0 1 1,0 0 0,0 1 0,0 0 0,-1 0-1,0 1 1,1 0 0,-1 1 0,0 0 0,0 0 0,0 1-1,0 0 1,1 1 0,-1 0 0,0 1 0,0 0-1,1 0 1,-1 1 0,1 1 0,0-1 0,-11 7-1,5-3 38,-1 1 0,1 1 0,0 1 0,1 0-1,0 1 1,1 1 0,0 0 0,1 0-1,0 1 1,1 1 0,1 0 0,-11 19 0,14-20-163,1 1 0,1 0 1,0 0-1,1 0 1,1 0-1,-3 21 1,5-23-915,0 1 1,1-1-1,0 0 1,4 21-1,-3-29-16,1 0 0,0 0-1,-1 0 1,2 0 0,-1 0-1,0 0 1,1 0 0,-1-1 0,1 1-1,0-1 1,0 0 0,1 0 0,-1 0-1,6 3 1,3 3-3280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33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968 53 1888,'1'-3'1153,"1"1"1,-1-1-1,0 0 0,0 0 1,0 0-1,0 0 0,0 0 0,-1 0 1,1 0-1,-1 0 0,0 0 0,0-5 1,0 7-936,0 1 0,0-1 1,-1 1-1,1-1 1,0 1-1,0 0 1,0-1-1,0 1 0,-1-1 1,1 1-1,0 0 1,0-1-1,-1 1 0,1 0 1,0-1-1,-1 1 1,1 0-1,0 0 0,-1-1 1,1 1-1,-1 0 1,1 0-1,0 0 1,-1-1-1,1 1 0,-1 0 1,1 0-1,0 0 1,-1 0-1,0 0 0,-23 10 1073,-42 43 1479,-111 113 1,-43 79-538,219-243-2224,-225 277 38,171-201-55,-80 148 0,112-190-604,-9 17-2885,23-19-4239,30-49-4547,-14 10 9676,7-5-1370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1 109 108,'2'-33'4184,"-3"27"-2834,1 0 1,0 0-1,0 0 1,1 0-1,0 0 0,0 0 1,0 0-1,1 0 1,0 0-1,4-9 0,-5 15-1214,-1 0 0,1 0 0,-1 0 1,1 0-1,0 0 0,-1 0 0,1 0 0,-1 0 0,1 0 0,0 0 0,-1 0 0,1 0 0,-1 0 0,1 0 0,-1 1 0,1-1 0,0 0 0,-1 0 0,1 1 0,-1-1 0,1 0 0,-1 1 0,1-1 0,-1 1 0,0-1 0,1 0 0,-1 1 0,1-1 0,-1 1 0,0-1 0,1 1 0,-1-1 0,0 1 0,0 0 0,1-1 0,-1 1 0,0 0 0,15 27 1354,-14-27-1234,70 162 2741,25 48 712,131 167-3709,-56-96 0,-144-236 0,-3 1 0,-1 0 0,28 91 0,-26-73 0,-30-80 0,2-1 0,0 1 0,1-1 0,0-26 0,3 9-2562,0 19-510,-1-1 0,-1 1-1,-2-20 1,-5-4-9907,4 27 8714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59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96 784,'-2'11'1890,"2"-10"-1649,0-1 0,-1 1-1,1-1 1,0 0-1,-1 1 1,1-1-1,0 1 1,0-1-1,0 1 1,0-1 0,-1 1-1,1-1 1,0 1-1,0-1 1,0 1-1,0-1 1,0 1 0,0 0-1,0-1 1,0 1-1,1-1 1,-1 1-1,0-1 1,0 1 0,0-1-1,0 1 1,1-1-1,-1 0 1,0 1-1,1-1 1,-1 1 0,0-1-1,1 1 1,-1-1-1,0 0 1,1 1-1,-1-1 1,1 0 0,-1 1-1,0-1 1,1 0-1,-1 0 1,1 0-1,-1 1 1,1-1 0,-1 0-1,1 0 1,-1 0-1,1 0 1,0 0-1,0 0-130,-1 1 0,0-1 0,0 0 0,0 0 0,0 0 0,1 0 0,-1 0 0,0 1 0,0-1 0,0 0 0,0 0 0,0 0 0,0 1-1,0-1 1,1 0 0,-1 0 0,0 0 0,0 1 0,0-1 0,0 0 0,0 0 0,0 1 0,0-1 0,0 0 0,0 0 0,0 0 0,0 1 0,0-1-1,0 0 1,0 0 0,-1 0 0,1 1 0,0-1 0,0 0 0,0 0 0,0 0 0,0 1 0,0-1 0,0 0 0,-1 0 0,1 0 0,0 0 0,0 1-1,0-1 1,0 0 0,-1 0 0,1 0 0,0 0 0,0 0 0,0 0 0,-1 0 0,1 1 0,0-1 10,0 0-1,0 0 1,0 0 0,0 1 0,0-1 0,0 0-1,0 0 1,-1 0 0,1 0 0,0 1 0,0-1-1,0 1 600,-1-1-599,1 0 0,0 0 0,0 0-1,0 0 1,0 0 0,-1 0 0,1 0 0,0 0-1,0 0 1,0 0 0,0 1 0,-1-1 0,1 0-1,0 0 1,0 0 0,0 0 0,0 0 0,-1 0-1,1 0 1,0 0 0,0 0 0,0-1 0,-1 1-1,1 0 1,0 0 0,0 0 0,0 0 0,0 0-1,-1 0 1,1-1 599,-1 1-599,1 0 0,0 0-1,0 0 1,0 0 0,0-1 0,0 1 0,0 0-1,0 0 1,0 0 0,0-1 0,0 1 0,0 0-1,0 0 1,0-1 0,0 1 5,10-2 416,-15 18-390,-8 59 353,-2-1-1,-4 0 0,-4-2 0,-35 82 0,-28 55-710,134-374-6122,15-44 2115,-28 122 3369,4 2-1,57-92 0,-90 169 939,17-30 48,-22 36-27,0 1 0,0-1 0,-1 0 0,1 1 0,0-1 0,-1 0 1,1 0-1,-1 0 0,1 1 0,-1-1 0,0 0 0,0 0 0,0 0 0,0 0 0,0 0 0,0 0 0,-1-2 0,0 3-54,-1 1 0,1-1-1,-1 1 1,1-1 0,0 1-1,-1 0 1,1-1 0,-1 1-1,1 0 1,-1 0 0,1 0-1,-1 0 1,1 1 0,-1-1-1,1 0 1,0 1-1,-3 0 1,-27 7 182,5 2-110,1 2-1,-1 0 0,2 2 1,0 1-1,0 0 0,2 2 1,0 1-1,1 1 1,0 0-1,-19 26 0,33-36-47,0 0 1,0 0-1,2 1 0,-1 0 0,1 0 1,0 0-1,1 0 0,-4 19 1,7-27-65,0 1 0,1 0 1,-1 0-1,1-1 0,0 1 0,0 0 1,0 0-1,0 0 0,0 0 1,1-1-1,-1 1 0,1 0 1,0 0-1,0-1 0,0 1 1,0 0-1,0-1 0,0 1 1,1-1-1,-1 0 0,1 1 1,0-1-1,0 0 0,0 0 1,0 0-1,0 0 0,0 0 1,0-1-1,1 1 0,-1-1 1,1 1-1,-1-1 0,1 0 1,0 0-1,-1 0 0,1 0 1,5 1-1,19 4-28,1-2-1,-1 0 1,1-1 0,0-2-1,0-1 1,0-1 0,-1-2-1,1 0 1,-1-2 0,0-1-1,42-15 1,-47 7-667,-1 0-4743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00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1334 2104,'4'2'1026,"0"0"0,0 0-1,1 0 1,-1-1 0,1 0-1,-1 0 1,1 0 0,-1 0-1,1 0 1,0-1 0,7 0-1,-2-1-207,0-1 0,-1 1-1,1-2 1,-1 1 0,11-5 0,9-6-161,0-2 1,37-24 0,-60 35-379,19-13-199,-2-2 0,0 0 1,-1-1-1,-1-2 0,-1 0 1,-1-1-1,-1-1 0,-1 0 1,-1-2-1,22-48 0,-3-6-269,-4-2 1,28-118-1,-51 171 146,-1 1 0,-2-1 1,-1 0-1,-1-1 0,-2 1 0,-1 0 0,-4-37 0,2 53 46,0 0 0,-2 0 0,1 0 0,-1 1 0,-1-1 0,0 1-1,-1 0 1,0 0 0,-1 1 0,0 0 0,-1 0 0,0 0 0,-1 1 0,0 1-1,-1-1 1,0 2 0,0-1 0,-14-8 0,-8-1 34,0 1 0,-2 2-1,0 2 1,0 0 0,-1 3 0,0 0 0,-1 3 0,0 1-1,-64-3 1,25 8 102,0 2 0,0 5 0,-129 24 0,152-19 110,0 2 1,1 3-1,0 1 0,2 3 1,0 2-1,-59 37 0,86-46 25,0 2 0,2 0 0,0 2 0,1 0 0,0 1 0,1 1 0,2 0 0,0 1 0,1 1-1,1 1 1,0 0 0,2 1 0,1 0 0,1 1 0,-8 26 0,8-13 85,2 1 1,2 0-1,1 0 1,2 1-1,2 45 0,2-64-195,0 0-1,2 1 0,0-1 0,1 0 1,2 0-1,0-1 0,0 0 0,2 0 0,1 0 1,0-1-1,18 25 0,-23-36-257,1 0 0,0 0-1,1-1 1,0 1 0,0-2 0,0 1-1,0-1 1,1 1 0,0-2 0,0 1-1,1-1 1,-1 0 0,1-1 0,0 1-1,0-2 1,0 1 0,0-1 0,0 0-1,1-1 1,-1 0 0,0 0 0,14-1-1,28-8-7415,22-14-8139,-54 14 11369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222 122 344,'-5'30'6969,"3"-21"-5815,-1 0 0,-1-1 0,0 0 0,0 1 0,0-1 0,-7 8 0,10-15-1072,-1 0 1,1 1-1,-1-1 1,1 0 0,-1 0-1,0 0 1,1 0-1,-1 0 1,0 0-1,0 0 1,0 0-1,1-1 1,-1 1 0,0-1-1,0 0 1,0 1-1,0-1 1,0 0-1,0 0 1,0 0 0,0 0-1,0-1 1,0 1-1,0-1 1,-2 0-1,-51-20-294,46 17 181,4 2-103,-1 0 1,1-1 0,0 1 0,1-1 0,-1-1 0,0 1 0,1 0 0,0-1-1,0 0 1,0 0 0,0 0 0,-5-8 0,8 9-20,0-1 0,0 1 1,-1-1-1,2 1 0,-1-1 0,0 1 1,1-1-1,0 1 0,0-1 0,0 1 1,0-1-1,0 1 0,1-1 0,-1 0 1,1 1-1,0 0 0,0-1 0,1 1 1,-1 0-1,1-1 0,2-3 0,27-40-1427,-30 45 1381,1 0-1,0-1 1,0 1 0,0 0-1,1 0 1,-1 0 0,0 1 0,1-1-1,-1 0 1,1 1 0,-1-1-1,1 1 1,0 0 0,0 0 0,-1 0-1,5 0 1,-11 7-5151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02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177 243 388,'21'-14'26754,"-20"37"-28878,18 254 2711,-19-276-569,5-79-102,2-19-363,23-16-220,-16 64 530,-91 194 306,44-88-76,22-37-43,-2 0-1,-1-1 0,0-1 1,-1-1-1,-25 24 0,39-41-32,1 1 0,-1-1 0,1 0 0,-1 1 0,1-1 0,0 0 0,-1 1 0,0-1 0,1 0 0,-1 0 0,1 1 0,-1-1 0,1 0 0,-1 0 0,1 0 0,-1 0 0,0 0 0,1 0-1,-1 0 1,1 0 0,-1 0 0,0 0 0,1 0 0,-1 0 0,1 0 0,-1 0 0,1-1 0,-1 1 0,1 0 0,-1 0 0,1-1 0,-1 1 0,-15-20 283,-1-29-117,15 37-175,0 0 1,1 0-1,1 1 1,0-1-1,0 0 1,4-17-1,17-73 21,-15 80-26,10-33 237,3 0 1,29-59-1,-48 113-233,1 0 0,-1 1 0,0-1 1,0 1-1,0-1 0,0 0 0,0 1 0,1-1 0,-1 1 0,0-1 0,0 1 1,1-1-1,-1 1 0,0-1 0,1 1 0,-1-1 0,1 1 0,-1-1 0,0 1 1,1 0-1,-1-1 0,1 1 0,-1 0 0,1-1 0,0 1 0,-1 0 0,1 0 1,-1-1-1,1 1 0,-1 0 0,1 0 0,0 0 0,-1 0 0,1 0 0,-1 0 1,1 0-1,1 0 0,11 22-464,-1 40-3275,-12-56 2588,-1 1 0,-1 0 0,1 0 0,-1-1 0,0 1 0,0-1 0,-1 1 0,0-1 0,0 0 0,0 0 0,-1 0 0,0-1 0,0 1 0,0-1-1,-10 9 1,-7 4-2634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07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458 389 2016,'-10'-4'29989,"20"-8"-29258,6-7-726,0 1 0,1 1 0,1 0 0,0 1-1,1 1 1,1 0 0,23-11 0,-8 6-7,2 2 0,0 1 0,57-16 0,-92 32 2,0 0 0,0 1 0,0-1 0,0 0 0,0 1 0,-1 0 0,1-1 0,0 1 0,0 0 0,0 0 0,0 0 0,0 0 0,0 1 0,0-1 0,0 0 0,0 1 0,0-1 0,0 1 0,-1 0 0,1 0 0,0 0 0,2 1 0,-2 0 0,-1 0 0,0-1 0,0 1 0,0 0 0,-1-1 0,1 1 0,0 0 0,-1 0 0,1 0 0,-1 0 0,0 0 0,1 0 0,-1 0 0,0 0 0,0 0 0,0 0 0,0-1 0,-1 4 0,-1 5 0,0-1 0,-1 1 0,0-1 0,-1 1 0,1-1 0,-2 0 0,-9 15 0,-6 1 0,-2-1 0,-1 0 0,-1-2 0,0-1 0,-2 0 0,-1-2 0,0-1 0,-1-2 0,-34 16 0,59-30-4,1-1 1,-1 1-1,0-1 1,0 0-1,0 0 0,0 0 1,0 0-1,0 0 0,-1-1 1,1 1-1,0-1 1,0 0-1,0 0 0,0 0 1,-1 0-1,1-1 0,0 1 1,0-1-1,0 0 1,0 0-1,0 0 0,0 0 1,0 0-1,0-1 1,0 1-1,1-1 0,-4-2 1,4 1-5,-1 0 0,1-1 0,0 1 0,0-1 0,0 1 0,1-1 1,-1 0-1,1 0 0,0 1 0,0-1 0,0 0 0,0 0 0,1 0 0,0 0 0,0 0 1,0 0-1,0 0 0,0 0 0,1 0 0,0 0 0,2-6 0,17-55-397,2 0 0,4 2 0,2 1 0,42-68 0,-69 129 406,-1 0-1,0 0 1,1 0-1,-1 0 0,1 0 1,0 0-1,-1 0 0,1 0 1,0 1-1,-1-1 0,1 0 1,0 0-1,0 0 0,0 1 1,0-1-1,0 1 0,0-1 1,1 0-1,4 14 80,-10 31 87,-10-13-104,-1 0 0,-1-1-1,-1-1 1,-2 0 0,-1-2-1,-28 30 1,-11 18-15,20-25-26,-31 43-10,64-83-19,1-1 0,0 1 1,0 0-1,1 0 1,0 0-1,1 1 0,0-1 1,-2 14-1,5-22-3,0 0-1,0-1 0,0 1 0,0 0 1,0 0-1,0 0 0,1-1 1,-1 1-1,0 0 0,1 0 1,0-1-1,-1 1 0,1 0 1,0-1-1,0 1 0,0 0 1,0-1-1,0 1 0,0-1 1,0 0-1,3 2 0,-1 0-12,1-1 1,0 1-1,-1-1 0,1 0 0,0-1 0,0 1 0,0-1 0,0 1 1,5 0-1,11 1-180,1-1 1,-1-1 0,24-1-1,-29 0-79,-15 0 257,1-1-1,-1 1 1,1 0-1,-1 0 0,1 0 1,-1 0-1,1 0 0,-1-1 1,1 1-1,-1 0 1,0 0-1,1 0 0,-1 1 1,1-1-1,-1 0 1,1 0-1,-1 0 0,1 0 1,-1 0-1,1 0 0,-1 1 1,1-1-1,-1 0 1,1 0-1,-1 1 0,0-1 1,1 0-1,-1 1 1,0-1-1,1 0 0,-1 1 1,0-1-1,1 1 0,-1-1 1,0 0-1,1 2 1,-17 11-327,-35 13 314,49-25 15,-16 6 52,-1 0 0,1-1 0,-1-1 0,0-1 0,0-1 0,0 0 0,-1-1 0,1-1 0,-1-1 0,-33-5 0,45 4 13,0 0-1,1 0 0,-1-1 1,0 0-1,0-1 0,1 0 0,-1 0 1,1-1-1,0 0 0,0 0 1,1 0-1,-1-1 0,1 0 1,0 0-1,0-1 0,0 0 0,1 0 1,0 0-1,0 0 0,1-1 1,0 0-1,0 0 0,0 0 1,1 0-1,0-1 0,0 0 0,1 1 1,-2-10-1,3 1 10,0 0 0,0 1 1,2-1-1,0 0 0,1 0 0,0 1 0,9-29 0,42-104 28,-52 147-79,19-45 121,2 1 1,3 1-1,33-47 0,-48 76-21,-1 3-88,-13 35-54,-14 56-1849,9-27-3817,9-51 5479,0 0 0,0-1 0,0 1 0,0 0 0,0-1 0,0 1-1,1 0 1,-1-1 0,0 1 0,0-1 0,0 1 0,1 0 0,-1-1 0,0 1 0,1 0 0,-1-1 0,0 1-1,1-1 1,-1 1 0,1-1 0,-1 1 0,1-1 0,-1 0 0,1 1 0,-1-1 0,1 1 0,-1-1 0,1 0-1,0 1 1,-1-1 0,1 0 0,0 0 0,-1 0 0,1 0 0,-1 1 0,1-1 0,0 0 0,-1 0 0,1 0-1,1 0 1,29-3-6353,-27 3 5876,19-3-2805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07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1604 38 844,'17'-7'2606,"-9"4"-712,0 0 1,-1 0-1,1-1 1,-1-1 0,7-7 4854,-22 11-5304,-7 2-830,-90 23 1440,-161 58 0,-93 62-1206,109-41-3676,-5-13-3896,-53 3-5548,201-61 8157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08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1339 51 2488,'4'-3'4415,"-3"3"-3974,-1 0 1,1 0-1,-1 0 1,1 0-1,-1 0 0,1 0 1,-1 0-1,1 0 1,-1 0-1,6 1 4415,-5 0-4414,15 18 4191,9 35-5313,-21-44 2031,70 141-170,-70-140-1192,3 11 109,-7-21-95,-1-1 0,0 1 1,1-1-1,-1 1 0,1-1 0,-1 1 1,0-1-1,0 1 0,1-1 1,-1 0-1,0 1 0,0-1 1,1 0-1,-1 0 0,0 0 0,0 0 1,0 0-1,1 0 0,-1 0 1,0 0-1,0 0 0,0 0 0,1 0 1,-1 0-1,0 0 0,0-1 1,1 1-1,-1 0 0,0-1 1,0 1-1,0-1 0,-12-1 9,0 0-1,0 1 0,-1 1 1,1 0-1,0 1 1,0 0-1,-22 5 0,-90 30 329,98-26-241,-229 83 649,-68 23 581,267-100-1090,-1-2 1,0-3 0,-105 7-1,148-18-162,-1 0 1,0-2-1,0 0 0,1 0 1,-1-2-1,1 0 0,0 0 1,0-2-1,0 0 0,1 0 1,-14-9-1,23 12-62,0 0-1,0 0 1,1-1-1,-1 1 1,1-1 0,0 0-1,0 0 1,0 0-1,1-1 1,0 1 0,-1-1-1,2 0 1,-1 0-1,0 0 1,1 0 0,0 0-1,0 0 1,1-1-1,-1 1 1,1-1 0,0 1-1,1-1 1,-1 0-1,1 1 1,0-1 0,1 0-1,-1 1 1,1-1-1,0 1 1,1-1-1,-1 1 1,1-1 0,4-7-1,3-5-20,0 1-1,1 0 0,1 1 1,0 0-1,1 1 0,22-21 1,96-77-3823,-6 6-9541,-86 68 6101,-22 21 3782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08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1 139 1932,'74'-6'5473,"88"-9"2904,1-6-5059,-3-12-5941,-110 20-2099,52-23 0,-69 21 1161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09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1338 630 1680,'13'-18'3085,"-1"-1"0,11-21 0,-15 23-2400,1 1-1,1 0 0,0 0 1,2 1-1,22-24 1,-30 36-596,-1 0 0,0 0 1,1 1-1,0 0 1,0 0-1,0 0 0,0 0 1,0 0-1,0 1 0,0 0 1,0 0-1,1 0 1,-1 0-1,0 1 0,1 0 1,-1-1-1,0 2 0,1-1 1,-1 0-1,0 1 1,1 0-1,-1 0 0,0 0 1,0 1-1,0-1 0,0 1 1,0 0-1,0 0 1,7 5-1,-6-3-8,1 1 0,-1-1 0,0 1 0,-1 0 0,1 0 0,-1 0 0,0 1 0,0 0 0,0 0 0,-1 0 0,0 0 0,0 0 0,0 1 0,-1-1 0,0 1 0,-1-1 0,1 1 0,-1 0 0,0 0 0,-1 0 0,0 0 0,0 0 0,-1 8 0,0-2-31,-1-1 0,0 0-1,0 0 1,-1 0 0,-1 0-1,0 0 1,0-1 0,-1 1-1,-1-1 1,0 0 0,0-1 0,-10 13-1,10-16-25,-1 0-1,0 0 1,0 0-1,0-1 1,-1 0-1,0 0 1,0-1-1,0 0 1,-1 0-1,-13 4 1,17-7-21,1-1-1,-1 0 1,0-1 0,0 1-1,0-1 1,0 0 0,0 0 0,0-1-1,0 1 1,0-1 0,0 0-1,0 0 1,0-1 0,0 0-1,1 0 1,-1 0 0,1 0-1,-1 0 1,1-1 0,0 0 0,0 0-1,-4-4 1,0-1-5,-1-1 0,2 0 0,-1-1 0,1 0 0,1 0 0,-1 0 0,2-1 0,0 0 0,0 0 0,1 0 0,0-1 0,1 1 0,0-1 0,1 0 0,0 0 0,0-15 0,0-22-13,3 0 0,9-75 0,-10 124 15,16-100 575,48-167-1,-60 266 357,2 12-369,1 12 103,-5-6-442,0 0 1,-2 1 0,0-1-1,-1 1 1,-1-1 0,-1 0-1,-7 25 1,1 8-75,0-5-91,-2-1 0,-31 80-1,-51 80-15,81-180-42,-2 0 0,0-1-1,-2-1 1,0 0 0,-2-1 0,0 0-1,-1-2 1,-22 18 0,38-35-51,0 0-1,0 0 1,0 0-1,-1 0 1,1 0-1,0-1 1,-1 1 0,1-1-1,-1 0 1,1 0-1,-1-1 1,0 1-1,1-1 1,-1 1 0,0-1-1,1 0 1,-1 0-1,0-1 1,1 1-1,-1-1 1,0 0 0,1 0-1,-1 0 1,1 0-1,-1-1 1,1 1-1,0-1 1,0 0 0,0 0-1,0 0 1,0-1-1,0 1 1,0 0-1,1-1 1,-3-3 0,-3-2-187,1-1 0,0 0 0,1 0 0,0-1-1,0 0 1,1 0 0,1 0 0,-1 0 0,2-1 0,-5-17 0,8 28 237,0 0 0,0 0 0,1 0 0,-1-1 0,0 1 0,0 0 0,0 0 0,0 0 0,0-1 0,0 1 0,0 0 0,0 0 0,0 0 0,0-1 0,0 1 0,0 0 0,0 0 0,0-1 0,0 1 0,0 0 0,0 0 0,0 0 0,0-1 0,0 1 0,-1 0 0,1 0 0,0 0 0,0 0 0,0-1 0,0 1 0,0 0 0,0 0 0,-1 0 0,1 0 0,0-1 0,0 1 0,0 0 0,0 0 0,-1 0 0,1 0 0,0 0 0,0 0 0,0 0 0,-1 0 0,1 0 0,0 0 0,0-1 0,0 1 0,-1 0 0,1 0 0,0 0 0,0 0 0,-1 0 0,1 1 0,0-1 0,0 0 0,0 0 0,-1 0 0,1 0 0,0 0 0,0 0 0,0 0 0,-1 0 0,1 0 0,0 1 0,-10 19 46,-5 30 260,-16 46 843,29-89-1081,-1-1-1,0 0 0,0 0 0,-1 0 0,1 0 1,-1 0-1,-1-1 0,1 0 0,-1 1 1,0-2-1,0 1 0,-8 5 0,12-9-51,0-1-1,-1 1 0,1 0 0,-1-1 1,1 1-1,-1-1 0,0 0 1,1 1-1,-1-1 0,1 0 1,-1 0-1,0 0 0,1 0 1,-1-1-1,1 1 0,-1 0 1,1-1-1,-1 1 0,1 0 1,-1-1-1,-2-1 0,1 0 8,-1 0 0,1-1-1,0 1 1,0-1 0,0 0-1,0 0 1,1 0-1,-4-5 1,-1-2 3,1 0 1,0-1-1,1 0 0,-7-22 0,-5-24-46,-13-81 0,30 137 24,0 0 0,0 1-1,0-1 1,0 1 0,0-1-1,0 1 1,0-1 0,-1 1-1,1-1 1,0 1 0,0-1-1,-1 1 1,1-1 0,0 1 0,0-1-1,-1 1 1,1-1 0,-1 1-1,1-1 1,0 1 0,-1 0-1,1-1 1,-1 1 0,1 0-1,-1-1 1,1 1 0,-1 0-1,1 0 1,-1-1 0,1 1-1,-1 0 1,1 0 0,-1 0 0,0 0-1,-22 8 124,-19 27 120,-253 308 261,237-265-2225,-18 24-5700,-3-4-4066,54-65 7653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09.5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0 183 2044,'41'5'5811,"54"0"-1,41-12-741,133-33-3706,-232 32-2486,0-2 0,58-22 1,65-42-10574,-121 52 8247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09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1424 8 2136,'0'0'108,"0"0"0,0 0 0,0 0 0,0 0 0,1 0 0,-1-1-1,0 1 1,0 0 0,0 0 0,0 0 0,0 0 0,1 0 0,-1 0 0,0-1 0,0 1-1,0 0 1,0 0 0,0 0 0,0 0 0,0-1 0,0 1 0,0 0 0,0 0-1,0 0 1,0 0 0,0-1 0,0 1 0,0 0 0,0 0 0,0 0 0,0-1 0,0 1-1,0 0 1,0 0 0,0 0 0,0 0 0,0-1 0,0 1 0,0 0 0,0 0 0,0 0-1,0 0 1,-1 0 0,1-1 0,0 1 0,0 0 0,0 0 0,0 0 0,0 0 0,0 0-1,-1 0 1,1 0 0,0-1 0,0 1 0,0 0 0,0 0 0,-1 0 0,1 0 0,0 0-1,0 0 1,0 0 0,0 0 0,-1 0 0,1 0 0,0 0 0,0 0 0,0 0 0,-1 0-1,-21 5 2769,-28 14-701,-13 11-74,-88 57 0,67-37-1622,-249 173-249,53-34-3901,-36 3-5345,195-122 5417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10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984 188 840,'12'-10'1718,"3"-5"6990,-38 23-2866,-245 123-1777,223-105-3812,1 2 1,1 1 0,-67 62 0,103-85-229,1 1 0,0 0 0,0 0 0,1 0 0,0 0 0,0 1 0,0 0 0,-4 10 0,8-15-24,0 0 1,0 0-1,1 0 1,-1 1-1,1-1 0,-1 0 1,1 0-1,0 0 1,0 1-1,0-1 0,1 0 1,-1 0-1,1 0 1,0 0-1,0 0 0,0 1 1,0-1-1,0-1 1,1 1-1,-1 0 0,1 0 1,0-1-1,0 1 1,0 0-1,4 3 0,7 4 4,-1 0-1,1-1 1,1 0-1,0-1 0,0 0 1,24 8-1,-22-10-8,-1 1 0,1 1 0,-1 0 1,0 1-1,17 15 0,-30-23 4,-1 1 0,1-1 0,-1 1 1,1-1-1,-1 1 0,0 0 0,1-1 1,-1 1-1,0 0 0,0 0 0,0 0 1,-1 0-1,1 0 0,0 0 0,-1 0 1,1 0-1,-1 0 0,0 0 0,0 0 1,0 0-1,0 0 0,0 0 0,0 2 0,-1 0 2,-1 0 0,1 0 0,-1-1-1,1 1 1,-1-1 0,0 1-1,-1-1 1,1 0 0,-1 0 0,1 0-1,-5 4 1,-5 3 8,0 0 0,0 0-1,-2-2 1,1 0 0,-15 7 0,0-3 5,-1-1 0,0-1 0,0-2 0,-1 0 0,0-3 0,-54 5 0,66-9 60,0-1-1,0 0 1,0-1 0,1-1 0,-1-1-1,0-1 1,1 0 0,-1-1 0,1-1 0,1 0-1,-1-1 1,-28-18 0,41 22-37,-1 0 0,1 0 0,0-1-1,0 1 1,1-1 0,-1 0 0,1 0 0,0-1 0,0 1 0,0 0 0,1-1 0,-1 0 0,1 0-1,0 1 1,0-1 0,1-1 0,-2-7 0,3 5-14,-1 0-1,2 0 1,-1 0-1,1 1 1,0-1 0,1 0-1,0 1 1,0-1-1,0 1 1,1-1 0,6-10-1,20-35-1,3 1-1,65-82 1,93-80-326,-151 176-847,2 2 1,88-60-1,-53 48-3646,1 1-3929,-54 34 4972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24.4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0 1056,'-255'64'1868,"-194"58"-1260,427-115-572,1 1 0,0 1 1,1 1-1,-1 1 0,2 0 0,-27 21 1,42-28-31,0 0 0,-1 0 0,1 0 1,1 1-1,-1-1 0,1 1 1,-1 0-1,1 0 0,1 0 0,-1 1 1,1-1-1,-3 11 0,4-11-7,1 0-1,-1 0 0,1-1 0,1 1 0,-1 0 1,1 0-1,-1-1 0,2 1 0,-1 0 1,0-1-1,1 1 0,0-1 0,0 0 1,0 0-1,0 1 0,1-1 0,0-1 0,4 6 1,13 14-139,2 0 0,0-2 0,30 22 0,-23-20-584,43 46 0,-48-41-70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510 136 144,'5'-11'1544,"1"0"0,0 1 0,1 0 0,0 0 0,1 0 0,0 1 0,0 0 0,1 1 0,0 0 0,0 0 0,1 1 0,0 0 0,18-9 0,-28 16-1479,1 0-1,0-1 1,-1 1-1,1 0 1,0 0-1,0 0 1,-1 0-1,1-1 1,0 1-1,0 0 1,0 0-1,-1 0 1,1 1-1,0-1 1,0 0-1,-1 0 1,1 0-1,0 1 1,0-1-1,-1 0 1,1 0-1,0 1 1,-1-1-1,1 1 1,0-1 0,-1 1-1,1-1 1,-1 1-1,2 0 1,6 26 889,-11 34-165,3-57-678,-5 28-111,-1 0 1,-1 0-1,-1 0 0,-2-1 0,-2-1 0,-20 41 0,12-36-1753,0-1 0,-41 50 0,46-65 280,-24 27-3565,33-40 3353,0 0 1,-1 0-1,1-1 0,-15 9 0,6-5-1548</inkml:trace>
  <inkml:trace contextRef="#ctx0" brushRef="#br0" timeOffset="1">331 606 780,'0'5'9346,"-3"7"-4399,-9 28 457,5-22-5020,-1 0 0,0 0-1,-2 0 1,0-1 0,-1-1-1,-24 29 1,25-34-1035,-1 0 0,0 0 0,-25 16 1,28-22-227,1-1 0,-1 1 0,0-2 0,-1 1 0,1-1 0,0 0 0,-13 2 0,-33-6-7611,47 0 7296,-13-1-2168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25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2041 836,'129'-18'1200,"0"6"0,188 5 0,257 57-2124,-268-6 110,633 64-303,-924-107 1128,54 3 264,111-9 1,-159 3-157,1-1-1,-1-1 1,0-1 0,0-1 0,-1 0 0,0-2-1,0-1 1,-1 0 0,28-18 0,-46 26-115,100-67 1207,169-152 1,-255 205-1221,0 1-1,1 0 1,0 1 0,1 1-1,0 0 1,1 1 0,1 1-1,-1 1 1,1 1 0,1 0-1,0 2 1,0 0 0,34-5-1,463-41-1007,-10 2 1072,330-84 24,-599 83-782,341-119-1,-495 139 196,103-54 0,-160 71 435,0-2 1,-1-1-1,-1 0 0,-1-2 0,0-1 0,-2-1 0,31-36 0,-48 51 35,0-1 0,-1 1 0,0-1 0,0 0 0,0 0 0,-1 0 0,0-1 0,-1 1 1,0-1-1,0 0 0,0 1 0,-1-1 0,0 0 0,-1 0 0,1 0 0,-2-8 0,-1 5 22,0 0 1,-1 0-1,0 0 0,-1 1 1,0 0-1,-1 0 0,0 0 1,0 0-1,-1 1 0,-9-12 1,-15-12 228,-1 1 1,-1 1-1,-2 2 0,-55-38 1,84 64-162,-97-69 399,-3 6 0,-130-62 1,152 90-443,-1 3-1,-2 5 1,-148-33 0,139 45-11,-1 3 0,-1 5 0,0 4 0,0 5 0,0 3 0,0 5 0,0 4 0,1 4 0,-142 42 0,116-26-54,85-24 102,0 2 1,1 2-1,0 1 1,-58 29 0,68-23 20,1 2 0,1 1-1,1 1 1,1 0 0,0 2 0,-30 45 0,-24 25-320,-73 62-1597,113-125 975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47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872 175 2324,'19'-26'8241,"4"2"10837,-25 32-18977,0 1 1,-1 0-1,1-1 0,-2 0 1,1 1-1,-1-1 0,0-1 1,-1 1-1,1-1 1,-10 11-1,-1 4-10,6-7-89,-1-1-1,0 0 0,-1 0 0,-1-2 0,0 1 1,-1-1-1,0-1 0,0 0 0,-2-1 0,1 0 0,-1-2 1,-29 14-1,40-21 18,-3 2-142,-1 0 0,0 0 0,0-1 0,1 0 0,-1-1 0,-9 1 0,16-2 64,0 0 0,0 0 0,-1 0 0,1 0 0,0-1 0,0 1 0,-1 0 0,1-1 0,0 1 0,0-1 1,0 1-1,0-1 0,-1 1 0,1-1 0,0 0 0,0 0 0,0 0 0,-1-1 0,1 0-36,0 0 1,0 1 0,0-1-1,1 0 1,-1 0-1,1 0 1,-1 0-1,1 0 1,-1 0-1,1 0 1,0 0 0,0 0-1,0 0 1,0 0-1,1-4 1,4-11-262,-1-1 0,2 1 0,1 0 1,0 0-1,1 1 0,0 0 0,18-25 0,-10 16-37,20-44 1,-29 54 340,-4 9 63,1-1 0,-1 0 0,-1 0 1,1 0-1,-1-1 0,0 1 0,-1 0 0,0-1 0,0 1 0,0-1 0,-2-12 1,0 19-10,0 0 1,0-1 0,0 1-1,0 0 1,0 0 0,0 0-1,0 0 1,-1 0 0,1 0-1,0 1 1,-1-1 0,1 0-1,0 1 1,-1-1 0,1 0-1,-1 1 1,1 0 0,-1-1 0,1 1-1,-1 0 1,0 0 0,1 0-1,-1 0 1,1 0 0,-3 1-1,-41 3-15,34-2 9,-67 19-19,74-20 21,0 0-1,0 1 1,1-1-1,-1 1 1,0 0 0,1 0-1,0 0 1,-1 1-1,1-1 1,0 1-1,0-1 1,1 1-1,-1 0 1,0 0-1,1 1 1,-4 5 0,6-7 3,-1 0 0,1 0 0,0 0 1,0-1-1,0 1 0,0 0 0,0 0 1,0 0-1,0 0 0,0 0 0,1 0 1,-1 0-1,1-1 0,0 1 0,-1 0 1,1 0-1,0-1 0,0 1 0,0 0 1,0-1-1,0 1 0,0-1 0,1 0 1,-1 1-1,0-1 0,1 0 0,-1 0 1,1 1-1,0-1 0,-1 0 0,3 0 1,9 7 5,0-2 0,1 1 0,16 4 0,-1 0-2,-26-10-4,0 1 1,0-1 0,0 1-1,-1-1 1,1 1 0,0 0-1,-1 0 1,1 0-1,-1 0 1,0 1 0,0-1-1,0 1 1,0-1 0,0 1-1,0 0 1,-1 0-1,1 0 1,-1 0 0,0 0-1,0 0 1,0 0 0,0 0-1,0 4 1,-1-2-1,0 0 1,-1-1-1,0 1 1,0 0-1,-1 0 1,1-1-1,-1 1 1,0-1-1,0 1 1,0-1-1,-1 0 1,0 0-1,0 0 1,0 0-1,-4 4 1,-14 17 26,0-2 0,-2 0 0,-1-2 0,0 0 0,-1-2 0,-1 0 0,-40 20 0,65-39-26,0 1 0,0 0 0,-1-1 0,1 1 0,0 0 0,0-1 0,0 0 0,-1 1 0,1-1 0,0 0 0,0 1 0,-1-1 0,1 0 0,0 0 0,-1 0 0,1 0 0,0 0 0,0-1 0,-1 1 0,1 0 1,0 0-1,0-1 0,-1 1 0,1-1 0,0 1 0,0-1 0,0 0 0,-2 0 0,2-1-2,0 0 0,0 0 0,0 0 0,1 0 0,-1 0 0,1 0 0,-1 0 0,1 0 0,-1 0 0,1-1 0,0 1 0,0 0 0,0 0 0,0 0 0,1-3 0,2-9-12,0 0-1,0 0 0,11-25 1,-1 13-5,-9 21 24,-1-1 1,0 1-1,0-1 1,-1 0-1,1 0 1,-1 0-1,-1 0 0,2-7 1,-35 35 316,-234 208 277,227-193-1541,3-2-2766,10-14-3192,14-5-982,9-7 3882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47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44 2660,'11'7'4482,"12"6"6610,-9-7-4559,-18-12-9221,-40-45-12585,34 38 11427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48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1499 1 2348,'22'17'9429,"-12"5"-3652,-10-18-5452,0 0-1,0 0 1,0 0-1,0 0 1,-1 0 0,0 0-1,0 0 1,0 0-1,0 0 1,-1 0 0,-2 6-1,0-4-336,1 0-1,-1 0 1,0 0-1,0 0 1,-1-1-1,1 0 0,-1 1 1,-1-2-1,1 1 1,-1-1-1,1 1 1,-1-2-1,0 1 1,-9 3-1,8-5 14,1-1 0,0-1-1,0 1 1,0-1 0,0 0-1,0 0 1,0-1 0,-1 0-1,-5-1 1,6 0 2,1 1-1,0 0 1,-1 1 0,1-1-1,-1 1 1,1 0-1,-1 0 1,1 1 0,-1-1-1,1 1 1,-1 1-1,-7 2 1,4-1-5,1-1 1,0 1-1,-1-2 0,0 1 1,1-1-1,-18 0 0,16-1 8,-1 1-1,1 0 1,-1 0-1,-16 5 1,-5 4 56,0-1 0,-1-2 0,0-1 0,0-1 0,-35 0 0,75-12 681,-7 7-716,0 0 0,0-1-1,0 1 1,0-1 0,0 1 0,1 0 0,-1-1 0,0 1 0,0 0 0,0-1 0,1 1-1,-1 0 1,0-1 0,1 1 0,-1 0 0,0 0 0,1-1 0,-1 1 0,0 0-1,1 0 1,-1 0 0,0 0 0,1-1 0,-1 1 0,1 0 0,-1 0 0,0 0 0,1 0-1,-1 0 1,1 0 0,-1 0 0,0 0 0,1 0 0,-1 0 0,1 0 0,-1 0-1,0 0 1,1 0 0,-1 1 0,1-1 0,-1 0 0,0 0 0,1 0 0,-1 0 0,0 1-1,1-1 1,-1 0 0,0 1 0,1-1 0,-1 0 0,0 0 0,0 1 0,1-1-1,-1 0 1,0 1 0,0-1 0,0 1 0,1 0 0,2 3 104,-1 1 0,1 0 0,-1 0 1,0 0-1,0 0 0,-1 0 0,0 1 0,1-1 1,-2 0-1,1 1 0,-1-1 0,1 0 0,-2 1 1,1-1-1,-2 10 0,-3 10 399,0-1 1,-12 29-1,6-18 50,2-9-273,-1 0 0,-1 0 0,-1-1 0,-1 0-1,-2-1 1,0-1 0,-26 29 0,17-24-93,-1-2 0,-1-1 0,-1-1 0,-2-1 0,-37 23 0,49-36-197,-1 0-1,0-2 1,0 1 0,-1-2 0,0-1 0,-1 0 0,1-2 0,-1 0 0,0-1 0,0-1 0,0-1 0,0 0-1,0-2 1,0 0 0,0-1 0,0-2 0,0 0 0,0-1 0,1 0 0,0-2 0,-23-11 0,37 16-20,-70-39 10,69 37-6,-1 0-1,1-1 1,0 1 0,0-1 0,1-1 0,0 1-1,-1-1 1,-6-11 0,10 14-1,1-1 1,0 0-1,0 0 1,0 1-1,1-1 1,-1 0-1,1 0 1,0 0-1,0 0 1,0 1-1,0-1 1,1 0-1,0 0 1,1-5-1,23-61-24,-13 39-2,-2-1-27,2 1-1,1 0 0,2 1 1,29-45-1,-35 63-65,0 0 0,0 0 1,2 1-1,-1 0 0,1 1 0,1 0 0,0 1 0,0 1 0,1-1 0,0 2 1,0 0-1,23-8 0,-22 9-1208,1 1 0,-1-2 1,24-15-1,-22 10-2678,0 0 1,0-2-1,-1 0 0,17-23 0,-14 18 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48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1 143 960,'0'1'883,"0"1"0,0-1 0,1 1 1,-1 0-1,0-1 0,1 1 0,0-1 0,-1 1 0,1-1 0,0 0 0,0 1 1,0-1-1,0 0 0,0 1 0,0-1 0,2 2 0,28 17 3842,-23-16-4585,1 0 1,-1-1 0,1-1-1,0 1 1,16 1-1,-2-3-85,-1-1 0,1-1 0,0-1 0,0-1 0,-1 0 0,0-2 0,27-9-1,-39 10-35,-1 1-1,1-1 0,-1-1 0,0 0 0,0 0 0,-1-1 0,1 0 0,-1 0 0,-1-1 0,1 0 0,-1-1 0,0 1 1,-1-1-1,0-1 0,0 1 0,0-1 0,-2 0 0,6-11 0,-10 19 10,1 0 0,0 0 0,-1-1-1,0 1 1,1 0 0,-1 0 0,0 0 0,0-1 0,0 1-1,1 0 1,-1 0 0,0-1 0,-1 1 0,1 0 0,0 0-1,0-1 1,0 1 0,-1 0 0,1 0 0,-1 0 0,1 0 0,-1 0-1,1-1 1,-1 1 0,0 0 0,0 0 0,-1-1 0,0 0-7,0 1 0,-1 0 0,1-1 1,-1 1-1,1 0 0,-1 0 0,1 1 1,-1-1-1,0 0 0,1 1 0,-1 0 1,-3 0-1,-9-1-272,1 2 0,-1 0 1,-22 5-1,-41 11-4240,-38 10-7376,75-18 7872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0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550 300 1352,'5'-23'18231,"9"30"-12821,14 9-4983,-9-9-195,1-2 0,-1 0 1,35 4-1,-50-8-230,0-1 1,0 1-1,0-1 1,0 0 0,0 0-1,0 0 1,0-1-1,0 0 1,0 1-1,0-1 1,0 0 0,-1-1-1,1 1 1,0-1-1,-1 0 1,1 0 0,-1 0-1,1 0 1,-1 0-1,0-1 1,0 0-1,0 1 1,0-1 0,-1 0-1,1 0 1,2-5-1,-4 7-1,-1-1 0,1 1 0,0 0-1,-1-1 1,0 1 0,1-1-1,-1 1 1,0-1 0,0 1-1,0 0 1,0-1 0,0 1 0,0-1-1,0 1 1,0-1 0,-1 1-1,1-1 1,0 1 0,-1 0-1,1-1 1,-1 1 0,0 0-1,-1-3 1,0 1 3,-1 1-1,1-1 1,-1 1-1,0-1 1,0 1-1,1 0 1,-1 0-1,-1 0 0,-4-2 1,-3 0 10,0 0 0,0 1 1,0 0-1,-1 1 0,-14-2 0,6 3 10,0 1-1,-1 1 1,1 1 0,-35 8-1,43-7-20,1 0 1,-1 1-1,1 0 0,-1 1 0,1 0 0,1 1 0,-1 0 0,1 1 0,-11 9 0,20-15-4,0 0 0,0 0 0,0 0 0,0 0 0,0 1 0,0-1 0,0 0 0,0 1 0,1-1 0,-1 0 0,0 1 0,1-1 0,-1 1 0,1-1 0,0 1-1,-1 0 1,1-1 0,0 1 0,0-1 0,0 1 0,0 0 0,0-1 0,0 1 0,1-1 0,-1 1 0,1-1 0,-1 1 0,1-1 0,-1 1 0,1-1 0,0 1-1,-1-1 1,1 0 0,0 1 0,2 1 0,6 7-14,-1-1 0,1 1-1,20 14 1,9 11-28,-35-32 43,-1 1-1,0 0 0,0-1 0,0 1 0,0 0 0,-1 0 1,1 0-1,-1 0 0,0 0 0,0 1 0,0-1 1,-1 0-1,0 0 0,0 1 0,0-1 0,0 0 0,0 0 1,-1 1-1,-1 4 0,-1-2 2,1 0 0,-2-1-1,1 1 1,-1-1 0,0 0 0,0 0 0,0-1 0,-1 1-1,0-1 1,-9 8 0,-2 0 5,-1-1 0,0 0 0,0-2 0,-1 0 0,-1-1 0,0-1 0,-26 8 0,24-10 6,0-1-1,0-2 1,-1 0-1,0-1 1,-39-1 0,54-1-5,0-1 1,0 1-1,0-1 0,1 0 1,-1-1-1,0 0 1,1 0-1,-1 0 1,1-1-1,0 0 1,0 0-1,0 0 0,0-1 1,1 0-1,-1 0 1,1 0-1,0-1 1,0 0-1,1 0 0,-1 0 1,1-1-1,-6-9 1,8 8 18,0 0 1,0 0 0,0 0-1,1 0 1,0 0 0,0-1-1,1 1 1,0 0 0,0 0-1,1-1 1,0 1-1,0 0 1,1 0 0,0 0-1,3-10 1,7-14 47,1 1 0,20-33-1,-14 27-62,-1 1-12,1 0-1,2 1 1,1 1 0,2 0-1,1 2 1,42-39 0,-49 54-141,0-1-1145,-6 7-2603,-38 3-13268,14 9 13206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0.5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919 1 3052,'-5'60'11980,"-10"0"-4886,9-44-6406,-1 1-1,0-1 1,-1 0-1,-1-1 1,-11 16-1,12-20-896,-1 0-1,0-1 1,0 0-1,-1-1 0,-1 0 1,1 0-1,-2-1 1,1-1-1,-1 0 0,-19 9 1,21-12 502,-1 0 1,0-1 0,1-1-1,-20 3 1,29-4-296,-1-1 0,1 0 0,-1 0 0,1 1 0,-1-1 0,1 0 0,-1 0 0,1 0 0,-1-1 1,1 1-1,-1 0 0,1-1 0,-1 1 0,1 0 0,-1-1 0,1 0 0,0 1 0,-1-1 0,1 0 0,0 0 1,0 0-1,0 0 0,-1 0 0,1 0 0,0 0 0,-1-1 0,2 0-11,-1 0 0,1 0-1,-1 0 1,1 0 0,0-1 0,-1 1 0,1 0 0,0 0-1,1 0 1,-1 0 0,0 0 0,1 0 0,-1 0-1,1-1 1,1-2 0,2-6-79,1 0 0,1 1 1,0 0-1,0 0 0,10-12 0,-11 17 68,-1 0-1,0 0 0,1 1 1,0-1-1,11-6 0,-16 11 27,1-1 0,-1 1 0,1 0-1,-1 0 1,1-1 0,-1 1-1,1 0 1,-1 0 0,1 0 0,-1 0-1,1 0 1,0 0 0,-1 0 0,1 0-1,-1 0 1,1 0 0,-1 0-1,1 0 1,-1 0 0,1 0 0,0 0-1,-1 1 1,1-1 0,-1 0 0,1 0-1,-1 1 1,1-1 0,0 1-1,0 0 6,0 1-1,-1 0 0,1-1 0,0 1 1,-1 0-1,1-1 0,-1 1 0,1 0 1,-1 0-1,0 0 0,0-1 0,1 1 1,-2 0-1,1 2 0,-1 6 46,0-1-1,-1 1 0,0-1 0,0 1 0,-1-1 1,0 0-1,-1 0 0,0 0 0,-1 0 1,1-1-1,-2 0 0,1 0 0,-1 0 1,-8 7-1,-12 14 216,-2-2 1,-34 26-1,54-46-206,-32 23 86,-2-1 0,0-2 0,-76 36 1,60-38-1689,-60 18 1,113-41 869,-1-1 0,0 1 0,1-1 0,-1 0 0,0-1 0,0 1 0,0-1 0,-9-1 0,13 0-55,-1 1 0,1-1-1,0 0 1,-1 1-1,1-1 1,0 0-1,0 0 1,0-1-1,0 1 1,0 0-1,0-1 1,0 1 0,0-1-1,-3-3 1,0-4-3159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0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0 197 2492,'21'-13'4706,"0"1"0,36-15 0,49-11 378,-2 0-6610,-82 29-415,-1-2 0,33-20 0,-34 14-7175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1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172 238 132,'69'-91'14219,"21"-56"-1920,-93 197-10386,-15 26-1941,-45 116 0,50-162-1659,-1-1 0,-1 0 0,-37 52 0,-73 67-15924,98-119 13695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1531 20 572,'8'-20'17583,"-8"20"-17442,5 14 4531,-6 8-4985,-3-6 527,0-1 0,-1 0 0,0-1-1,-1 1 1,-1-1 0,-11 18 0,14-25-195,-1 0 0,0 0 0,-1 0 0,1-1 0,-1 0 0,-1 0 0,1 0 0,-1-1 0,0 0 0,0 0 0,0-1 0,-1 0 0,-10 4 0,15-7-24,0 0 1,1 0 0,-1 0 0,0-1-1,0 0 1,0 1 0,0-1 0,0 0 0,0-1-1,0 1 1,0 0 0,0-1 0,1 0-1,-1 1 1,0-1 0,0 0 0,1-1 0,-5-1-1,0-2-39,-1-1 0,1 0 0,0 0 0,-9-10 1,-26-21-147,40 36 191,-1 0-1,1 0 1,0 1-1,-1-1 1,1 0-1,-1 1 1,1 0-1,-1-1 1,1 1-1,-1 0 1,1 0-1,-1 1 1,1-1-1,-1 0 1,1 1 0,-1 0-1,1-1 1,0 1-1,-1 0 1,1 0-1,0 0 1,-4 3-1,3-2 35,-1-1 0,1 1 0,-1-1 0,0 0 0,1 0 0,-1 0 0,-7 1 0,9-3-27,0 0 0,0-1 1,0 1-1,1 0 1,-1-1-1,0 1 1,1-1-1,-1 0 1,1 1-1,-1-1 0,1 0 1,0 0-1,0 0 1,0 0-1,0 0 1,0 0-1,0 0 1,1 0-1,-1 0 0,1 0 1,-1 0-1,1-3 1,-1 1-12,0 0 0,-1 0 0,1 0 0,-1 1 0,1-1 0,-1 0 0,-5-6 0,4 7 9,-1 0-1,0 1 0,0-1 0,0 0 1,0 1-1,0 0 0,-1 0 0,1 0 1,0 1-1,-1 0 0,1-1 0,-1 2 1,0-1-1,1 0 0,-1 1 0,0 0 1,-5 0-1,1 2 16,0-1 1,1 1-1,-1 0 1,1 1-1,-1 0 1,1 1-1,0-1 1,-14 10-1,9-4 22,0 0 1,0 1-1,1 1 0,1 0 1,-1 1-1,2 0 0,0 0 0,0 1 1,1 1-1,-7 14 0,14-24-40,0-1 1,0 1-1,1 0 0,0 0 0,0 0 0,0 0 0,0 0 0,1 0 1,-1 1-1,1-1 0,0 0 0,0 0 0,1 0 0,-1 0 1,1 0-1,0 0 0,0 0 0,0 0 0,1 0 0,-1 0 0,1 0 1,0 0-1,0-1 0,0 1 0,1-1 0,-1 0 0,1 1 0,0-1 1,0 0-1,0-1 0,0 1 0,0 0 0,1-1 0,-1 0 1,6 3-1,0 0-15,1-1 1,-1 0 0,1 0 0,0-1 0,0 0-1,0 0 1,1-1 0,-1-1 0,1 0 0,-1 0 0,1-1-1,-1 0 1,13-3 0,-22 3 10,0 0 1,0 0-1,0 0 1,0 0-1,0 0 0,-1 0 1,1 0-1,0-1 1,0 1-1,0 0 0,0-1 1,-1 1-1,1 0 0,0-1 1,0 1-1,-1-1 1,1 1-1,0-1 0,-1 0 1,1 1-1,0-1 1,-1 0-1,1 1 0,-1-1 1,1 0-1,0-1 1,-1 1 5,-1 0 0,1 0 1,0 0-1,0 0 0,-1 0 1,1 0-1,-1 0 0,1 0 1,-1 0-1,1 0 0,-1 0 1,0 1-1,1-1 1,-1 0-1,0 0 0,0 1 1,0-1-1,-1-1 0,-2-1 34,-1-1 0,0 1 0,-1 0-1,1 0 1,-1 1 0,-11-4 0,1 3 86,-1 1 1,0 1-1,0 0 1,1 1-1,-1 1 1,0 1-1,0 0 1,1 1-1,-1 1 1,1 1-1,0 0 1,0 1-1,1 0 1,0 2-1,0 0 1,1 0-1,-1 1 1,2 1-1,-1 1 1,2 0-1,-1 0 1,2 1-1,-1 1 1,2 0-1,-15 22 1,-8 17 136,3 1 1,2 1 0,2 2-1,-19 60 1,-60 244 1835,40-121-1473,2-59-625,52-154 0,-1-1 0,-1 0 0,-2 0 0,-29 37 0,44-61-55,-1 0 1,0 0-1,1 0 0,-1 0 0,0 0 1,0 0-1,0 0 0,0 0 0,0 0 1,0-1-1,0 1 0,0 0 1,0-1-1,0 1 0,0-1 0,0 1 1,-1-1-1,1 1 0,0-1 1,0 0-1,0 0 0,-1 1 0,1-1 1,0 0-1,-1 0 0,1 0 0,0-1 1,0 1-1,-2 0 0,0-2-216,1 1 1,0-1-1,0 0 0,1 1 0,-1-1 0,0 0 0,0 0 0,1 0 1,-1 0-1,1 0 0,0 0 0,0-1 0,-2-3 0,-1-5-934,0 0-1,1 0 0,0-1 0,1 1 0,-2-21 1,5-3-5051,7-44 0,-2 31 1929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1700 24 1168,'11'-24'17933,"-5"37"-15605,-5-6-2070,1 0 0,-1 0 0,0 1 0,-1-1 0,0 0 0,0 0 0,-1 0 0,1 0 0,-3 9 0,-21 67 1224,13-49-852,-6 16 149,-2 0-1,-3-2 1,-52 87-1,-107 128 225,89-135-721,20-24-198,-187 252 155,210-295-336,-3-3 1,-3-2 0,-97 77-1,125-114-585,-1 0-1,-1-2 1,0-1-1,-1-2 0,-1-1 1,0-1-1,-40 9 0,38-13-1878,0-2-1,-52 2 1,51-7-1373,1-1 1,-54-9-1,29-1-205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2.3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2116,'2'-2'1417,"0"0"0,0 0 0,0 1 0,0-1-1,1 0 1,-1 1 0,0-1 0,1 1 0,-1 0 0,5-2 0,-7 3-1134,1 0 1,-1 0 0,1 1-1,-1-1 1,1 0 0,-1 0 0,1 0-1,-1 0 1,1 0 0,-1 1-1,1-1 1,-1 0 0,0 0-1,1 1 1,-1-1 0,0 0 0,1 1-1,-1-1 1,0 1 0,1-1-1,-1 0 1,0 1 0,0-1-1,1 1 1,-1-1 0,0 0 0,1 2-1,3 15 380,-2-6-624,1-1 0,0 1 0,0-1 0,1 0 0,0 0 0,1-1 0,0 1 0,7 8 0,21 25-3908,3-2-3496,-21-23 2949,-1 0 459,-3 3-35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2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1 476,'10'22'3556,"4"0"221,6-5 83,9-1-876,3-1-943,7-2-653,3-4-412,4-2-348,8-1-456,0-3-728,7-1-716,1-7-701,-1 3-811,2 0-612,1-2-324,-3-3-93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3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47 28,'7'-16'5699,"-6"13"-4248,0 0 0,0 1 0,0-1 0,0 1-1,0-1 1,1 1 0,-1-1 0,1 1 0,-1 0 0,4-4 0,6 10 3480,4 20-4949,-12-16 196,0 1 0,0 0 0,-1 0 1,0 0-1,-1 0 0,0 0 0,0 0 0,-1 0 1,-1 16-1,-4 11-25,-10 42-1,-2 15-110,8 6-149,-7 66-1719,-4-60-3555,4-60-1834,0-19-2395,9-19 5780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3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473 468 1792,'-4'3'9842,"2"4"-3788,-2 28-261,4-20-4115,-4-3-1247,1 1-1,-1-1 1,-1 1 0,0-2-1,-1 1 1,0 0 0,-1-1-1,0 0 1,-1-1 0,0 1-1,0-1 1,-1-1 0,-14 12-1,2-3-767,-2-2 0,0 0 0,0-1 1,-1-1-1,-33 13 0,43-20-620,-1-2 0,1 0 1,-1 0-1,-16 1 1,-14-6-5377,40-1 4822,0 0-1,0 0 0,0-1 1,0 0-1,1 0 0,-1 0 1,-5-4-1,0-2-2650</inkml:trace>
  <inkml:trace contextRef="#ctx0" brushRef="#br0" timeOffset="1">478 49 1340,'9'-13'6550,"-8"10"-5368,1 1 0,-1-1 0,0 1 0,1-1 0,0 1 0,0 0 1,-1 0-1,1 0 0,1 0 0,-1 0 0,0 0 0,0 0 0,1 1 1,-1-1-1,6-1 0,-11 4-2305,0 1-131,-1 0-1,1 0 0,-1 0 0,0-1 1,1 1-1,-1-1 0,-5 1 0,-11 0-6486,8 0 3675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3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463 187 2556,'-1'-3'1013,"1"-1"0,0 0 0,-1 0 0,2 1-1,-1-1 1,0 0 0,1 0 0,-1 1 0,1-1 0,0 0-1,0 1 1,0-1 0,4-6 0,-1 3-386,1 0 1,-1 0-1,1 0 0,1 1 0,-1 0 1,8-6-1,-3 2-562,2 1 1,-1 1-1,1 0 1,0 0-1,1 1 1,0 1-1,15-6 1,-21 10-66,-1 0 0,1 1 0,0-1-1,-1 2 1,1-1 0,0 1 0,-1 0 0,1 0 0,0 0 0,-1 1 0,1 0 0,0 1 0,-1-1 0,9 5 0,-10-4-1,-1 0 0,0 0 0,0 1 0,0 0 0,0 0-1,0 0 1,-1 0 0,1 0 0,-1 1 0,0 0 0,0-1 0,0 1 0,-1 0 0,1 1 0,-1-1 0,0 0-1,0 1 1,-1-1 0,1 1 0,-1 0 0,1 5 0,-2-7 21,0-1 1,0 1-1,-1 0 1,1-1-1,-1 1 1,0 0-1,0-1 1,0 1-1,0-1 1,0 1-1,0-1 0,-1 0 1,1 1-1,-1-1 1,0 0-1,1 0 1,-1 0-1,0 0 1,0 0-1,0-1 0,-4 3 1,-50 32 853,39-27-645,-241 131 2803,207-108-2651,2 1-1,-87 80 1,11 19-230,77-79-1775,32-42-4186,16-11 5476,-1 0-1,1 0 0,0 0 0,-1 0 1,1 0-1,-1 0 0,1 0 0,-1-1 1,1 1-1,0 0 0,-1 0 0,1 0 1,-1 0-1,1 0 0,-6-16-12114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4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329 272 792,'4'-12'2270,"1"0"0,1 1 0,0-1 1,0 1-1,15-18 0,47-49 3871,-20 25-4556,-46 50-1468,2-2 97,-1 0-1,1 1 1,0-1-1,0 1 0,1 0 1,-1 0-1,1 0 0,0 1 1,0-1-1,0 1 1,6-2-1,-10 5-172,0 1 0,0-1 0,0 1-1,-1 0 1,1 0 0,0-1 0,-1 1 0,1 0 0,0 0-1,-1 0 1,1 0 0,-1 0 0,0 0 0,1 0 0,-1 0 0,0 0-1,1 0 1,-1 0 0,0 0 0,0 0 0,0 0 0,0 0 0,0 0-1,0 0 1,0 0 0,0 0 0,0 0 0,-1 2 0,-3 30 276,-2-16-412,-1-1-1,-1 0 1,0-1-1,-1 1 1,0-1-1,-1-1 1,-1 0 0,-1 0-1,0-1 1,0-1-1,-1 0 1,-1-1-1,0 0 1,0-1-1,-28 15 1,17-13-1403,0 0-1,0-2 1,-50 14-1,48-18-1550,0-1 0,0-1 0,-45 1 1,44-6-135,1-3 115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4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418 1640,'12'-10'1272,"0"-1"-1,0 2 1,0 0-1,1 0 1,1 2-1,-1-1 1,1 2 0,1-1-1,-1 2 1,1 0-1,0 1 1,29-4-1,-31 5-595,51-7 1267,-61 10-1872,0 0 1,-1 0-1,1 0 1,0 0-1,-1 0 1,1 0 0,-1 1-1,1 0 1,0-1-1,-1 1 1,1 0-1,-1 0 1,1 0 0,-1 1-1,0-1 1,0 0-1,1 1 1,-1 0-1,3 3 1,-4-4-37,0 1-1,0 0 1,-1 0 0,1 0-1,0 0 1,-1 0 0,0 0 0,1 0-1,-1 0 1,0 0 0,0 0-1,0 0 1,0 0 0,0 0-1,-1 0 1,1 0 0,-1 0-1,1 0 1,-1 0 0,0 0-1,0 0 1,0 0 0,0 0 0,-1 1-1,-33 47 455,27-40-341,-13 14 104,0-1 0,-2-1 1,0-2-1,-35 25 1,8-11 396,-70 35 1,45-34-7,-1-3 0,-1-3-1,-2-4 1,-1-4 0,-123 18-1,51-21-32,-1-7-1,-160-9 1,185-10-514,1-6 0,-172-41 0,295 52-417,16 1-317,33-1-1202,-20 2 466,-8-1-634,0-1 0,29-9 0,67-33-11641,-105 41 12662,28-11-3122</inkml:trace>
  <inkml:trace contextRef="#ctx0" brushRef="#br0" timeOffset="1">1567 57 1336,'9'-9'4627,"25"-20"13870,-15 20-13747,0 9-8734,5-1-3521,-12-8-2126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5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21 936,'17'-4'11394,"3"2"-5820,23-5-1345,-41 6-4091,-1 0-1,0 1 0,1-1 0,-1 0 1,0 1-1,1-1 0,-1 0 0,1 1 0,-1 0 1,1-1-1,-1 1 0,1 0 0,-1 0 1,1 0-1,-1 0 0,1 0 0,-1 0 1,1 1-1,-1-1 0,1 0 0,1 1 0,-2 0 5,-1 0-1,1 0 0,-1 0 1,1 0-1,-1 0 0,0 0 1,1 0-1,-1 0 0,0 0 1,0 0-1,0 0 0,0 0 1,0 0-1,0 0 0,0 0 1,0 0-1,0 0 0,0 0 1,-1 0-1,1 0 0,0 0 1,-2 1-1,-2 10 575,-1-1 0,0-1 0,-13 19 0,-125 157 431,118-158-2200,-2 0 0,-1-2-1,-1-1 1,-35 23 0,30-28-2881,-1-1 0,-1-2 0,-1-2-1,-61 18 1,42-17-571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5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995 33 2628,'18'-20'5557,"-7"8"1542,-28 22-2975,-18 16-3353,1 0 0,-33 36 0,57-52-613,0 0 0,1 1 0,0 0 1,1 1-1,1 0 0,0 0 0,0 1 0,1 0 0,1 0 1,-6 20-1,10-30-167,1-1 0,-1 1 0,1 0 0,0 0 1,0 0-1,0 0 0,0 0 0,1 0 0,-1-1 0,1 1 0,-1 0 0,1 0 1,0 0-1,0-1 0,0 1 0,1-1 0,-1 1 0,1-1 0,-1 1 1,1-1-1,0 0 0,0 1 0,0-1 0,0 0 0,0 0 0,0-1 1,1 1-1,-1 0 0,1-1 0,-1 0 0,1 1 0,-1-1 0,1 0 1,0 0-1,4 1 0,13 3-84,-1-1 0,1-1 1,0 0-1,24-1 0,-10 1 33,-33-3 57,0 0 1,0 0-1,0 0 1,0 0-1,0 0 0,0 0 1,-1 0-1,1 1 0,0-1 1,0 0-1,0 1 0,-1-1 1,1 1-1,0-1 1,0 0-1,-1 1 0,1 0 1,0-1-1,-1 1 0,1-1 1,0 1-1,-1 0 0,1-1 1,-1 1-1,1 0 1,-1 0-1,0-1 0,1 1 1,-1 0-1,0 0 0,1 1 1,-1 0 5,0 0 0,-1 1 0,1-1 0,0 0 0,-1 0 1,1 1-1,-1-1 0,0 0 0,0 0 0,0 0 0,-2 4 0,-38 47 239,19-32-83,0-1 0,-1-1 1,-1-1-1,-32 18 1,39-26-125,-1-1 0,0-1 0,0 0 0,-1-1 0,0-1 1,-1-1-1,-24 3 0,39-7-68,0 0 1,1-1-1,-1 0 1,0 0-1,1 0 1,-1 0-1,0-1 1,0 0-1,1 0 1,-1 0-1,1-1 1,-1 1-1,1-1 1,0 0-1,-1 0 1,1-1-1,0 1 1,-5-6-1,5 4-17,0-1-1,1 1 0,-1-1 0,1 0 0,0 0 0,1 0 0,-1 0 0,1 0 0,0-1 0,0 1 0,1-1 0,0 0 0,-1-6 0,0-8 7,2-1-1,0 1 1,1 0-1,1 0 1,1 0 0,1 0-1,9-28 1,1-3 1190,-14 50-830,-7 37 1403,-2-4-1354,-1-2-1,-1 1 1,-2-1 0,0-1 0,-3 0 0,-28 42 0,30-51-563,-1-1 1,-1-1 0,0 0 0,-1-1-1,-1-1 1,-1-1 0,0 0 0,-1-1-1,-34 17 1,44-26-570,0-1 0,0 0 0,-1-1 0,1 0 0,-1 0 0,0-2-1,-18 2 1,22-3-235,0 0 0,0 0 0,0-1-1,1 0 1,-1-1 0,0 0-1,1 0 1,0 0 0,-1-1 0,1 1-1,0-2 1,0 1 0,-9-8 0,-3-3-2177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6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31 336,'4'-4'1626,"0"1"0,0 0 0,0 0 0,1 1-1,-1-1 1,1 1 0,9-3 0,-10 3-841,0 1 1,0 1-1,0-1 1,0 0-1,0 1 1,0 0-1,0 0 1,0 0-1,6 1 1,-7 0-628,0 0-1,-1 0 1,1 0 0,0 0-1,-1 0 1,1 0 0,-1 1 0,1-1-1,-1 1 1,0 0 0,0 0-1,0 0 1,0 0 0,0 0 0,0 0-1,0 0 1,-1 1 0,1-1-1,-1 1 1,1-1 0,-1 1 0,0-1-1,0 1 1,0 0 0,-1 0-1,1-1 1,-1 1 0,1 0 0,-1 0-1,0 0 1,0 0 0,0 3-1,-1 6-90,-1-1 0,0 1 0,-1-1 0,0 1 0,0-1 0,-2 0 0,1 0 0,-1 0 0,-1-1 0,0 0 0,0 0-1,-1 0 1,0-1 0,-1 0 0,0 0 0,0-1 0,-1 0 0,-14 10 0,0-1-464,0-1 0,-40 21 0,32-21-1850,-47 15 0,49-21-2716,0-2 0,-60 10 0,48-15 723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1 138 444,'8'0'5480,"5"2"2602,-10 18-6493,-1 115 2440,22 180-2607,-23-308-1383,7 45 83,-8-49-102,1-1 0,-1 0 0,1 1 0,0-1 0,-1 1 0,1-1 0,0 0 1,1 0-1,-1 1 0,0-1 0,1 0 0,-1 0 0,1 0 0,-1-1 0,1 1 1,3 2-1,-1-6 74,1 0 1,-1 0-1,0 0 1,0 0-1,0-1 1,0 0-1,0 0 1,-1 0-1,1 0 1,4-6-1,0 2 51,25-26-8,-2-1-1,-2-1 0,-1-1 0,-1-2 1,22-42-1,-18 30-122,36-63-68,-31 51-41,66-89 0,-98 147-36,-1 1 0,0 0 0,1-1 0,0 1 0,-1 1 0,1-1 0,0 1 0,1-1 0,-1 1-1,5-1 1,-7 2-195,-1 1 0,1-1 0,0 1 1,-1 0-1,1-1 0,-1 1 0,1 0 0,0 0 0,-1 0 0,1 1 0,-1-1 0,1 0 0,0 0 0,1 2 0,-2-2-224,1 1 0,-1 0-1,0 0 1,0-1 0,0 1-1,0 0 1,0 0 0,0 0-1,0 0 1,0 1 0,0-1-1,-1 0 1,1 0 0,0 0-1,-1 1 1,1-1 0,-1 0-1,1 4 1,0 3-3016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6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 201 1020,'2'-9'1972,"1"0"0,1 1 0,0 0 0,0-1-1,7-8 1,32-35 2019,-18 30-3374,56-38-1,-80 60-548,-1-1-1,1 1 1,-1-1 0,1 1 0,0-1-1,-1 1 1,1-1 0,-1 1-1,1 0 1,0-1 0,-1 1 0,1 0-1,0 0 1,-1-1 0,1 1 0,0 0-1,-1 0 1,1 0 0,0 0-1,-1 0 1,1 0 0,0 0 0,0 0-1,-1 0 1,1 0 0,0 0-1,-1 0 1,1 1 0,0-1 0,-1 0-1,1 1 1,0-1 0,-1 0 0,1 1-1,-1-1 1,2 1 0,-1 1 35,0 0 1,-1 0 0,1 0-1,-1 0 1,1 0 0,-1 1-1,1-1 1,-1 0 0,0 0-1,0 0 1,0 0 0,-1 3-1,0 6 260,-1 0-1,0 1 1,-6 19-1,-4-7-85,0 0-1,-2-1 0,0 0 1,-1-1-1,-2-1 0,0 0 1,-1-1-1,-1-1 1,-33 25-1,34-31-246,0 0-1,-1-1 1,0-1 0,-1 0-1,0-2 1,-1-1 0,0 0 0,0-1-1,-1-2 1,1 0 0,-44 4-1,54-9-47,0 0 0,0-1 0,1 0 0,-1-1 0,0 0 0,1 0 0,-1-1 0,1-1 0,0 1 0,0-2 0,-10-5-1,15 7-10,1 0-1,-1 0 0,1 0 0,0 0 0,0-1 1,0 0-1,0 0 0,1 0 0,0 0 0,0 0 1,0-1-1,0 1 0,0-1 0,1 0 1,0 0-1,0 0 0,0 0 0,1 0 0,0-1 1,0 1-1,0 0 0,1-1 0,0-9 0,1 0 11,1 0-1,1 1 1,0-1 0,1 1-1,1-1 1,0 1-1,1 1 1,1-1-1,0 1 1,1 0 0,0 0-1,1 1 1,0 1-1,1-1 1,0 1-1,1 1 1,0 0 0,0 0-1,1 1 1,16-8-1,-26 15 24,0 1-1,-1 0 1,1 0 0,0 0-1,0 1 1,0-1-1,0 0 1,0 1 0,0-1-1,0 1 1,0 0-1,0-1 1,0 1 0,0 0-1,0 0 1,0 0-1,0 1 1,0-1 0,0 0-1,0 1 1,0 0-1,0-1 1,0 1 0,0 0-1,-1 0 1,1 0-1,0 0 1,0 0 0,-1 0-1,1 0 1,-1 1-1,1-1 1,-1 1-1,1-1 1,-1 1 0,0 0-1,0-1 1,0 1-1,0 0 1,0 0 0,1 3-1,0 1 30,0-1-1,-1 1 0,0 0 0,0 0 1,0-1-1,-1 1 0,0 0 0,0 0 1,0 0-1,-1 0 0,0-1 0,0 1 1,-4 10-1,-2-1 7,0-1-1,-2 0 1,1 0 0,-2 0-1,0-2 1,0 1 0,-1-1-1,-1-1 1,0 0 0,-1 0-1,1-1 1,-2-1 0,-25 13-1,-2-1-34,-1-2 0,-1-2 0,-72 19 0,85-29-15,1-1 0,-1-2 1,0 0-1,-55-2 1,70-3 2,0 0 0,0 0 0,0-1 0,1-1 0,-1-1 0,1 0 0,-1-1 0,1 0 0,1-1 0,-1-1 0,-19-12 0,30 17 5,0 0 0,1 0 0,-1-1 0,1 1 0,-1 0 0,1-1 0,0 0-1,0 1 1,0-1 0,0 0 0,0 0 0,1 0 0,-1 0 0,1-1 0,0 1 0,0 0 0,0 0 0,0-1 0,0 1 0,1-1-1,0 1 1,0-1 0,0 1 0,0-1 0,0 1 0,1 0 0,-1-1 0,1 1 0,0 0 0,0-1 0,0 1 0,1 0-1,-1 0 1,1 0 0,-1 0 0,5-5 0,1-2 4,0 1 0,1 0 0,0 1 0,1-1 0,0 2 0,0-1 0,1 1 0,-1 1-1,15-8 1,-16 10 6,0 1-1,1 0 0,0 0 1,-1 0-1,1 1 0,0 1 0,0 0 1,0 0-1,0 0 0,0 1 0,10 1 1,-16 0-4,0-1 0,0 0 0,0 1 0,0 0 0,0 0 0,-1 0 0,1 0 1,0 0-1,0 0 0,-1 1 0,1-1 0,-1 1 0,0 0 0,1 0 0,-1 0 0,0 0 0,0 0 1,0 0-1,0 0 0,-1 1 0,1-1 0,0 1 0,-1-1 0,0 1 0,0 0 0,0 0 0,0-1 1,0 1-1,0 0 0,-1 0 0,1 0 0,-1 0 0,0 0 0,0 0 0,0 0 0,-1 5 0,-1 3 65,0 0-1,-1 0 1,0-1-1,-1 1 0,0-1 1,-1 0-1,0 0 0,0 0 1,-1 0-1,0-1 1,-1 0-1,0-1 0,-1 1 1,0-1-1,0-1 0,-13 10 1,-16 11 200,-1-2-1,-62 32 1,94-54-261,-13 6-43,-49 27-1368,-109 44 0,142-76-4261,35-5 5409,-1-1-1,0 1 1,1 0-1,-1 0 1,1 0-1,-1 0 1,1 0-1,-1-1 1,0 1-1,1 0 1,-1 0-1,1-1 1,-1 1-1,1 0 1,-1-1-1,1 1 1,0-1-1,-1 1 1,1-1-1,-1 1 1,1-1-1,0 1 1,-1-1-1,1 1 1,0-1-1,0 1 1,-1-1-1,1 1 1,0-1-1,0 1 1,0-1-1,0 0 1,0 1-1,0-1 1,0 1-1,0-1 1,0 0-1,0 1 1,0-1-1,0 1 1,0-1-1,0 0 1,1 1-1,-1-1 1,0 1-1,0-1 1,1 1-1,-1-1 1,0 1-1,1-1 1,0 0-1,7-12-3866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7.2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1 128 3660,'13'-15'6764,"13"-12"3238,0 3-4325,4 3-4120,7 5-3915,-36 16 2090,0 0 0,-1 0 0,1 0 0,0-1 0,0 1 0,-1 0 0,1-1 0,0 1 0,0 0 0,-1-1 0,1 1 0,0-1 0,-1 1 0,1-1 0,-1 1 0,1-1 0,0 1 0,-1-1 0,1 0 0,-1 1 0,0-1 0,1 0 0,-1 1 0,1-2 0,-2 1-197,1 0 1,-1 1-1,1-1 0,-1 0 1,1 1-1,-1-1 1,0 0-1,1 1 0,-1-1 1,0 1-1,0-1 1,1 1-1,-1-1 0,0 1 1,0 0-1,0 0 1,0-1-1,0 1 0,1 0 1,-1 0-1,0 0 1,0 0-1,-1 0 0,-12-3-3694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7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581 247 968,'20'-13'7161,"42"-21"0,26-5-2846,18-9-3763,-86 37-2152,-1-1 0,30-24 1,4-10-9521,-44 39 7554</inkml:trace>
  <inkml:trace contextRef="#ctx0" brushRef="#br0" timeOffset="1">1 582 2560,'25'-102'12212,"22"-48"-4889,-6 19-3434,-37 117-3242,-3 7-230,0 1-1,1-1 0,0 1 0,0 0 0,1-1 0,0 1 1,6-10-1,-9 16-393,0 0 0,1 0 0,-1 0 0,0 0 0,1-1 0,-1 1 0,0 0-1,1 0 1,-1 0 0,0 0 0,0 0 0,1 0 0,-1 0 0,0 0 0,1 0 0,-1 0 0,0 0 0,1 0 0,-1 0 0,0 0 0,1 0 0,-1 1 0,0-1 0,1 0 0,-1 0 0,0 0 0,0 0 0,1 0 0,-1 1 0,0-1 0,0 0 0,1 0 0,-1 1 0,0-1 0,0 0 0,0 0-1,1 1 1,10 17 305,3 19-169,-4-5-138,-2 1-1,-2 0 0,4 46 1,-8-43-839,-2 0 0,-1 0 0,-7 37-1,2-36-1792,-2-1-1,-23 67 1,17-69-1924,-1-1-1,-39 62 1,21-45 154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7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1 174 1460,'7'-23'4368,"0"0"-1,13-23 1,-17 39-3351,1 0 0,0 0 0,0 0 0,0 0 0,1 0 0,0 1 0,1 0 0,0 0 1,11-9-1,-15 14-925,-1 0 1,0 0-1,0 1 1,1-1-1,-1 0 1,0 1-1,1 0 1,-1-1-1,0 1 1,1 0-1,-1-1 1,1 1-1,-1 0 1,1 0-1,-1 0 1,0 0-1,1 0 1,-1 1-1,1-1 1,-1 0-1,0 1 1,1-1-1,-1 1 1,0-1-1,3 2 1,-1 1 34,0-1 0,0 0 0,-1 1 0,1 0 1,0 0-1,-1 0 0,0 0 0,0 0 0,3 6 1,1 3 74,-1 1 0,0-1 1,-1 1-1,4 21 1,4 80-125,-5 0 1,-11 174 0,1-214-1807,-17 100 1,14-147-386,-1 0 0,-14 36-1,13-44-1174,-1 0-1,-1 0 0,-23 32 0,17-28-796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8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2410 814 732,'1'-24'5655,"-1"16"-3667,0 1-1,1 0 1,0 0 0,0-1-1,0 1 1,1 0 0,0 0 0,3-8-1,-5 15-1945,1 0-1,-1 0 1,0 0-1,0 0 1,0-1 0,0 1-1,0 0 1,0 0-1,1 0 1,-1 0-1,0 0 1,0 0-1,0 0 1,0-1 0,0 1-1,1 0 1,-1 0-1,0 0 1,0 0-1,0 0 1,1 0-1,-1 0 1,0 0 0,0 0-1,0 0 1,0 0-1,1 0 1,-1 0-1,0 0 1,0 0 0,0 0-1,1 0 1,-1 0-1,0 0 1,0 0-1,0 0 1,0 1-1,1-1 1,-1 0 0,0 0-1,0 0 1,0 0-1,0 0 1,0 0-1,1 1 1,-1-1-1,0 0 1,0 0 0,0 0-1,0 0 1,0 1-1,7 15 727,0 16-180,-7-23-428,0 0 0,-1 0 0,0 0 1,-1 0-1,0 0 0,0 0 0,-1-1 0,0 1 0,-1-1 0,0 1 0,0-1 0,0 0 0,-1-1 0,0 1 0,-10 9 0,1 0 30,-2 0 1,0-1-1,-2-1 0,1-1 0,-21 13 0,-21 9-76,-1-3 1,-2-2-1,-1-3 0,-2-3 1,-133 33-1,136-44-30,-1-4-1,0-2 1,-1-3 0,1-2 0,-1-4-1,-104-13 1,146 10-84,1-1 0,0 0 0,-27-12 0,41 15 0,1 0 0,0-1 0,0 0 0,0-1 0,0 1 0,1-1 0,-1 0 0,1-1 0,0 1 0,0-1 0,1 0 0,-1 0 0,1 0 0,-6-12 0,9 15 0,0-1 0,1 1 0,-1-1 0,1 1 0,0-1 0,0 1 0,0-1 0,0 1 0,0-1 0,1 1 0,-1-1 0,1 1 0,-1-1 0,1 1 0,0 0 0,0-1 0,0 1 0,0 0 0,1 0 0,-1 0 0,0 0 0,4-4 0,43-42 0,-39 40 0,-26 45-67,8-29 63,0 0-1,-1 0 1,0-1 0,0-1-1,-1 1 1,1-2-1,-1 1 1,0-2-1,-1 1 1,1-1-1,-1-1 1,0 0-1,0-1 1,0 0 0,0-1-1,-24-1 1,-12-1-89,1-3 0,-89-17 0,114 16 69,-2 2 6,0-2 1,1 0-1,-1-2 1,1-1 0,0 0-1,-34-19 1,56 26 6,0 0-1,-1 0 1,1 0 0,0 0 0,0 0 0,0 0 0,0 0 0,0 0 0,0 0 0,0 0-1,0-1 1,0 1 0,1 0 0,-1-1 0,0 1 0,1-1 0,-1 1 0,1 0 0,0-1 0,-1 1-1,1-1 1,0 1 0,0-1 0,0 1 0,0-1 0,0 1 0,1-3 0,0 0-24,0 0 1,1 0-1,0 1 1,0-1 0,0 0-1,0 1 1,0-1-1,1 1 1,-1 0-1,5-4 1,3-2-39,0 0 0,0 0 0,1 1 0,1 0 0,18-9 0,-25 15 34,-1 0 1,1 0 0,-1 1 0,1-1 0,-1 1 0,1 0 0,0 1 0,-1-1-1,1 1 1,0 0 0,-1 0 0,1 1 0,0-1 0,0 1 0,-1 0 0,1 0 0,5 3-1,-7-3-10,1 1-1,-1 0 0,0 1 0,0-1 0,0 0 0,0 1 0,-1-1 0,1 1 0,-1 0 0,0 0 0,1 0 0,-1 0 0,0 0 0,-1 1 0,1-1 0,-1 1 0,1-1 0,-1 1 0,0-1 0,0 1 0,-1 0 0,1 7 0,-1-5 39,0 1 1,0 0-1,-1 0 0,0 0 1,-1 0-1,1-1 1,-1 1-1,-1 0 0,1-1 1,-1 0-1,0 0 0,0 0 1,-1 0-1,0 0 0,0 0 1,0-1-1,-9 8 0,-9 8 43,0 0-1,-44 28 1,52-39-40,-1 0 6,-1 0 1,0-1-1,-1 0 1,0-2 0,-1 0-1,1-1 1,-1 0-1,-1-2 1,-21 4 0,33-8 32,0 1 0,-1-1 0,1 0 1,0 0-1,0-1 0,-1 0 0,1-1 0,0 1 1,0-2-1,0 1 0,-10-5 0,12 4 59,1 0 0,-1 0 0,1-1 0,0 1 0,0-1 0,0 0 0,0 0 0,1-1 0,0 1 0,-1-1 0,2 1-1,-1-1 1,0 0 0,1 0 0,0 0 0,-2-11 0,-25-114 697,-23-263-1,39 261-612,7 75-174,-11-169 0,17 198 0,1 1 0,1 0 0,2 0 0,0 0 0,2 0 0,11-30 0,-17 55-4,0 1-73,1-1 1,-1 0-1,1 1 1,-1-1-1,1 1 1,0-1-1,-1 1 1,1-1-1,0 1 1,0 0-1,0-1 1,0 1-1,0 0 1,1 0-1,-1-1 1,0 1-1,0 0 1,1 0-1,-1 1 1,2-2-1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9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1 129 2364,'107'-20'11530,"1"4"-5143,25-4-3763,63-24-5716,-192 43 2529,31-11-3823,-34 12 4046,0-1 1,-1 1 0,1 0-1,0-1 1,0 1-1,-1-1 1,1 1 0,0-1-1,-1 1 1,1-1 0,-1 1-1,1-1 1,0 1-1,-1-1 1,1 0 0,-1 1-1,0-1 1,1 0-1,-1 0 1,1 0 0,-14-2-7342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9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3472,'3'2'11540,"5"-1"-5885,21-3-3916,-24 2-124,130-17 574,-100 11-3727,-21 0-240,-3-4-3457,-11 9 5022,1 1-1,-1 0 0,0-1 1,0 1-1,0-1 0,1 1 1,-1 0-1,0-1 0,0 1 1,0-1-1,0 1 0,0-1 1,0 1-1,0 0 1,0-1-1,0 1 0,0-1 1,0 1-1,0-1 0,0 1 1,0 0-1,-1-1 0,1 1 1,0-1-1,0 1 0,0 0 1,-1-1-1,1 1 0,0 0 1,0-1-1,-1 1 1,1 0-1,0-1 0,-1 1 1,1 0-1,0 0 0,-1-1 1,1 1-1,0 0 0,-1 0 1,1 0-1,-1-1 0,1 1 1,0 0-1,-1 0 0,1 0 1,-1 0-1,1 0 0,0 0 1,-1 0-1,1 0 1,-1 0-1,1 0 0,-1 0 1,1 0-1,0 0 0,-1 0 1,1 1-1,-1-1 0,1 0 1,-1 0-1,-15 0-3927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59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8 836,'3'-2'2952,"-2"1"-2214,0 0 0,0 1 0,0-1 0,0 1 0,0-1 0,0 1 0,0-1 0,0 1 0,0 0 0,0 0 0,0-1 0,0 1 0,0 0 0,0 0 0,0 0 0,0 0 0,0 0 0,2 1 0,-2-1-134,1 1 0,-1 0 0,1 0 1,-1 0-1,1 0 0,-1 0 0,0 0 1,1 0-1,-1 0 0,0 0 0,0 1 1,2 2-1,3 5 144,-1 0 0,0 1 1,6 18-1,-5-13 439,21 38-672,36 50 0,-41-70-517,-1 1 0,-1 1 1,-3 1-1,20 55 0,-34-81-47,0-1 0,-1 1-1,0 0 1,-1-1 0,0 1-1,0 0 1,-1 0 0,-3 19-1,2-25-98,0-1-1,0 1 0,0 0 0,-1-1 1,1 1-1,-1-1 0,0 0 0,0 1 1,0-1-1,0 0 0,-1 0 0,1 0 1,-1-1-1,0 1 0,0-1 0,0 1 1,0-1-1,0 0 0,0 0 1,-1 0-1,1-1 0,-1 1 0,1-1 1,-1 0-1,-5 1 0,-5 1-1200,0 0 1,0-1-1,0-1 0,0-1 0,-15-1 1,12 0-2086,0-1 1,0-1-1,-29-10 0,24 5-354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00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137 119 2904,'2'-1'720,"1"0"-1,-1 1 0,0-1 0,1 0 1,-1 1-1,1-1 0,-1 1 0,1 0 1,-1 0-1,0 0 0,1 0 0,-1 0 1,1 1-1,-1-1 0,1 1 0,-1-1 1,4 3-1,-2-1-189,0 0 1,0 0 0,-1 1-1,1-1 1,-1 1-1,1 0 1,-1 0-1,0 0 1,4 6 0,-2-2-242,-1 0 1,0 0 0,0 0-1,0 1 1,-1 0 0,0 0-1,0 0 1,-1 0 0,3 16 0,-5-17-153,0 0 1,0 1 0,-1-1-1,0 0 1,0 0 0,0 0-1,-1 0 1,0-1 0,-1 1-1,0 0 1,0-1 0,0 0-1,0 1 1,-1-1 0,0-1-1,-1 1 1,1-1 0,-10 9-1,7-7-95,-1-1 0,0 0-1,0-1 1,0 0 0,-1 0 0,1-1-1,-1 0 1,0 0 0,-1-1-1,1 0 1,-1-1 0,1 0-1,-14 1 1,21-2-40,-1-1 0,0 0 0,1 0 0,-1 0 0,0 0 0,1 0 0,-1-1 0,1 1 0,-1-1 0,1 0 0,-1 1 0,1-1 0,-1 0 0,1-1 0,0 1 0,-1 0 0,1-1 0,0 1 0,0-1 0,0 1-1,0-1 1,-1-2 0,1 0-2,0 1-1,0-1 1,0 1 0,1-1-1,-1 0 1,1 0-1,0 0 1,1 0-1,-1 0 1,0 0-1,1 0 1,0-7-1,2-6-105,0 1-1,1 0 1,0 0 0,2 0-1,10-28 1,10-4-768,-15 30-434,0-1-1,11-32 0,-14 8-4663,-8 39 4930,1 0 0,0 1 1,-1-1-1,0 1 0,0-1 0,0 1 0,0-1 0,-1 1 1,-2-6-1,-4-3-2798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01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1347 136 756,'-6'-27'8045,"1"0"1,-3-49-1,11 71-5540,5 10-1072,5 13-334,-6 0-981,-1 0 0,-1 0 0,0 0 0,-2 1 0,0-1-1,-1 1 1,0 0 0,-2 0 0,0 0 0,-2 0 0,0 0-1,-6 27 1,5-36-68,0 0 1,0-1-1,-1 0 0,0 1 0,-1-2 1,0 1-1,0 0 0,-1-1 0,0 0 0,0 0 1,-1-1-1,0 0 0,-1 0 0,1-1 1,-1 1-1,0-2 0,-1 1 0,0-1 0,1-1 1,-1 1-1,-1-1 0,1-1 0,-1 0 1,1 0-1,-13 1 0,16-3-162,0 1 0,-1-1 0,1-1 0,-1 1 0,1-1 0,-1-1 0,1 1 0,-1-1 0,1 0 0,-1 0 0,1-1 0,0 0 0,-1 0 1,1-1-1,0 1 0,1-1 0,-1-1 0,0 1 0,1-1 0,0 0 0,0 0 0,0 0 0,0-1 0,1 0 0,0 0 0,-8-10 0,12 14 104,-1-1 0,0 1 0,1 0 1,-1 0-1,0 0 0,0 0 0,0 0 0,0 0 0,0 0 0,0 0 0,0 0 0,-1 0 1,1 0-1,0 1 0,0-1 0,-1 1 0,1-1 0,0 1 0,-1-1 0,-1 0 0,1 2 20,1 0 0,-1 1 0,0-1 0,1 0 0,-1 0 0,1 1 0,-1-1 0,1 0 0,0 1 0,-1 0 0,1-1 0,-1 4 0,-8 8-11,8-11 12,0 1-1,0 0 1,-1-1-1,1 0 0,0 1 1,-1-1-1,0 0 1,1 0-1,-1 0 1,0-1-1,0 1 0,0-1 1,0 1-1,0-1 1,-1 0-1,1 0 0,0-1 1,0 1-1,-1-1 1,1 1-1,0-1 0,-1 0 1,1 0-1,-1 0 1,-4-2-1,-4-1 33,0-2 0,0 1 0,1-2 0,0 0 0,-18-11 0,22 12 98,-1-1 0,-1 1 0,1 1 0,-1 0 0,1 0 0,-1 1 0,0 0 0,-1 0 0,-14-2 0,21 6-116,1-1-1,-1 1 1,0-1 0,1 1 0,-1 0 0,0 0 0,1 0 0,-1 1 0,1-1 0,0 0 0,-1 1 0,1 0 0,0 0 0,0-1 0,0 1 0,0 0 0,0 1 0,0-1-1,1 0 1,-1 0 0,1 1 0,0-1 0,-1 1 0,1-1 0,0 1 0,0 0 0,0 2 0,-4 13-21,0-1-1,2 1 1,-2 19 0,2-19 44,1 0-43,1 0 1,1 1-1,0-1 0,1 0 0,1 1 1,1-1-1,1 0 0,9 31 0,-10-41-16,0-1 0,1 0-1,0 1 1,0-1 0,0-1 0,1 1-1,0-1 1,0 1 0,11 9-1,-11-13-12,-1 0-1,0 0 0,0 0 1,1-1-1,0 0 0,-1 0 1,1 0-1,0 0 0,0-1 0,0 0 1,0 0-1,0 0 0,0-1 1,0 0-1,0 0 0,10-1 1,-13 1 18,-1 1 0,1-1 1,-1 0-1,1 0 0,0-1 0,-1 1 1,1 0-1,-1 0 0,1-1 1,-1 1-1,1-1 0,-1 1 0,1-1 1,-1 0-1,1 0 0,-1 1 1,0-1-1,0 0 0,1 0 1,-1 0-1,0-1 0,0 1 0,0 0 1,0 0-1,0-1 0,0 1 1,0 0-1,-1-1 0,1 1 1,0-1-1,-1 1 0,1-1 0,-1 1 1,0-1-1,1 1 0,-1-3 1,-1 2 6,1-1-1,-1 1 1,0-1 0,0 1 0,-1 0 0,1-1 0,0 1 0,-1 0 0,1 0-1,-1 0 1,0 0 0,0 0 0,0 1 0,0-1 0,0 0 0,0 1 0,0 0 0,0-1-1,0 1 1,-1 0 0,1 0 0,-4-1 0,-17-5 3,0 1 1,0 0-1,0 2 1,-1 1-1,0 1 0,0 1 1,0 1-1,-42 5 0,31 0 32,-1 2 0,2 1 0,-1 2 0,1 1 0,-39 19 0,60-24-23,-1 2 1,1-1-1,0 2 1,1 0-1,0 0 1,0 1-1,1 0 1,1 1-1,0 1 1,0-1-1,1 2 1,-8 13-1,8-10 3,1 1 0,1 0 0,0 1 0,1 0 0,1 0 0,1 0 0,0 1 0,2-1 0,-1 26 0,3 123-18,3-112 0,-3 0 0,-2-1 0,-2 1 0,-3-1 0,-14 56 0,0-24 0,3-146-8357,17 26 2528,2-1 0,8-53 1,-6 69 3844,1-22-1900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162 327 76,'5'-4'10946,"18"-15"-9644,25-7-937,-30 17-337,-1 0 0,1-2 0,-2 0 0,1-1 0,17-16 0,-30 24-47,-1-1 0,1 1 0,-1-1 0,1 1 0,-1-1-1,-1 0 1,1 0 0,-1 0 0,0-1 0,0 1 0,0 0 0,-1-1 0,0 0 0,0 1-1,0-1 1,-1 1 0,0-1 0,0 0 0,0 1 0,-1-1 0,0 0 0,0 1 0,-2-9-1,1 10 45,1 1-1,-1-1 0,1 1 0,-1-1 0,0 1 0,-1-1 0,1 1 0,0 0 0,-1 0 0,0 0 0,1 1 0,-1-1 0,0 0 1,-1 1-1,1 0 0,0 0 0,-1 0 0,1 0 0,-1 0 0,0 1 0,1 0 0,-1 0 0,0 0 0,0 0 0,0 0 1,0 1-1,0-1 0,0 1 0,1 0 0,-1 1 0,-7 0 0,0 0 195,0 1 1,1 0-1,-1 0 1,1 1-1,-1 0 1,1 1-1,0 0 0,0 1 1,1 0-1,-12 9 1,4-1 246,2 1 0,0 1 0,1 0 0,0 1 0,1 0 0,1 1 0,-13 26 0,19-34-409,2 0 0,-1 0 0,1 1 0,0 0-1,1 0 1,1 0 0,-1 0 0,1 1-1,1-1 1,0 1 0,1-1 0,0 1-1,0-1 1,1 0 0,0 1 0,4 14 0,-4-23-47,0 1 1,0-1 0,0 1-1,0-1 1,1 1 0,-1-1-1,1 0 1,-1 1 0,1-1-1,0 0 1,0 0 0,0 0-1,0 0 1,0-1 0,1 1-1,-1-1 1,0 1 0,1-1-1,-1 0 1,6 2 0,-3-2 1,1 0 0,-1 0 0,1 0 1,0-1-1,-1 0 0,1 0 0,-1-1 0,1 1 1,10-4-1,2-1-15,-1-1-1,1-1 1,-2-1 0,1 0 0,23-16-1,-11 4-281,-1-1 1,42-42-1,-57 50 262,-2 0 1,0 0-1,0-1 1,-2-1-1,0 0 1,0 0-1,9-23 0,-17 30 768,-10 19-354,-10 23-138,15-23-211,1-1 1,0 1-1,1-1 0,0 1 0,0 0 0,1 0 1,1-1-1,0 1 0,0 0 0,1 0 1,2 11-1,-2-17-40,1-1 0,-1 1-1,1 0 1,0-1 0,0 1 0,0-1 0,0 0 0,1 0 0,0 0 0,0 0 0,0 0 0,0 0 0,1-1-1,-1 1 1,1-1 0,0 0 0,0 0 0,0-1 0,0 1 0,1-1 0,-1 0 0,1 0 0,-1 0 0,1-1-1,0 0 1,5 1 0,-1 0-325,0-1-1,1 0 0,-1-1 1,1 0-1,-1 0 0,0-1 1,1 0-1,-1-1 1,0 0-1,0 0 0,0-1 1,12-5-1,-13 4-669,1-1-1,-1 0 1,0 0-1,0-1 1,-1 0-1,1 0 1,-1-1-1,-1 0 1,1 0-1,-1-1 1,-1 0 0,6-9-1,1-4-1735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01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75 3080,'12'-30'9005,"-11"26"-7465,0 0 0,0 0-1,1 0 1,-1 0-1,1 0 1,0 0 0,0 1-1,3-4 1,11 1 2026,7 15-4627,-12-1 1293,-1-1-3708,14 21-16030,-17-15 15521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01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2550 2552,'1'1'478,"-1"0"0,1 0 0,0 0 1,-1-1-1,1 1 0,0 0 0,0 0 0,0-1 0,0 1 0,0-1 0,0 1 0,0-1 0,0 1 0,0-1 0,0 1 0,0-1 0,0 0 0,1 1 1,27-1 3569,26-13-1576,-51 11-2063,142-37 1750,41-14-1825,-145 39-1813,-1-2 0,54-29 0,-82 38 138,-1-1 0,1-1 1,-2 0-1,1-1 0,-1 0 1,-1 0-1,10-13 0,-2-3-2034</inkml:trace>
  <inkml:trace contextRef="#ctx0" brushRef="#br0" timeOffset="1">1666 5 2672,'-1'-1'549,"0"0"-1,0 1 0,0-1 0,0 1 1,0-1-1,0 1 0,-1 0 0,1 0 1,0-1-1,0 1 0,0 0 1,0 0-1,-1 0 0,1 0 0,-2 1 1,-20 8 4655,-20 26-1120,29-23-3392,-266 204 796,109-85-6822,12 6-5242,103-83 6621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25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1 236,'573'172'543,"-367"-105"-1149,-162-53 651,76 12 0,-88-21 1769,49-1 0,-80-4-1773,0 0 0,0 0 1,0 0-1,0-1 0,0 1 0,0 0 1,0 0-1,0 1 0,0-1 0,0 0 1,0 0-1,0 0 0,0 1 0,0-1 0,0 0 1,0 1-1,-1-1 0,1 1 0,0-1 1,0 1-1,0 0 0,-1-1 0,1 1 1,0 0-1,0-1 0,-1 1 0,1 0 0,0 1 1,-1 0-7,0-1 0,0 1 0,0-1 1,0 1-1,-1-1 0,1 1 0,-1-1 0,1 0 1,-1 1-1,1-1 0,-1 1 0,0-1 0,0 0 1,0 0-1,0 1 0,-1 0 0,-48 46 415,-2-10-359,-2-3-1,-90 43 1,6-3-411,-16 20-1373,-144 117 1,222-152 486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29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237 611 3188,'4'-4'4613,"20"-12"14267,-12 18-13506,-1 14-4859,-8-8-500,1 1 0,-2-1 0,1 1 0,-2-1 0,1 1 0,-1 0 0,0-1-1,-1 1 1,1 0 0,-4 17 0,3-24-14,0 1 0,-1-1 0,0 1-1,0-1 1,0 1 0,0-1 0,0 0-1,0 1 1,0-1 0,-1 0 0,1 0 0,-1 0-1,0 0 1,1 0 0,-1 0 0,0 0-1,0-1 1,0 1 0,-1-1 0,1 1 0,0-1-1,0 0 1,-1 0 0,1 0 0,-1 0-1,1 0 1,-1-1 0,1 1 0,-1-1 0,1 0-1,-1 1 1,0-1 0,1 0 0,-1-1 0,1 1-1,-1 0 1,0-1 0,1 1 0,-1-1-1,1 0 1,-3-1 0,-4-1-1,0 0 0,1-1 0,-1 1 0,1-2 0,0 1 0,0-2 0,0 1 0,1-1 0,-1 0 0,-10-12 0,-6-9 0,-30-45 0,30 39 0,22 30 0,0 0 0,0 0 0,1 0 0,-1-1 0,1 1 0,-1 0 0,1-1 0,0 1 0,1 0 0,-1-1 0,1 1 0,-1-1 0,1 1 0,0-1 0,0 0 0,0 1 0,1-1 0,-1 1 0,1-1 0,0 1 0,0 0 0,2-5 0,4-6 0,0 0 0,1 1 0,0-1 0,10-11 0,11-16 0,-3-9 0,-3-1 0,23-69 0,-1 1 0,-45 118-24,8-18-1390,-6 11 425,-5 8 250,3 0 531,-1 1-1,1-1 1,0 1 0,0-1 0,0 1 0,0-1 0,0 1 0,0-1-1,0 1 1,0-1 0,0 1 0,0-1 0,0 1 0,0 0 0,0-1-1,0 1 1,1-1 0,-1 1 0,0-1 0,0 1 0,0-1-1,1 1 1,-1-1 0,0 0 0,1 1 0,-1-1 0,1 1 0,-1-1-1,0 0 1,1 1 0,19 18-5492,-12-11 2388,8 25-4595,-10-9 3918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29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1 472,'-14'30'10614,"16"-7"-3999,-1-21-6287,1 0 0,-1 0-1,1 1 1,0-1-1,-1-1 1,1 1 0,0 0-1,0 0 1,0-1 0,1 1-1,-1-1 1,0 0 0,1 0-1,-1 0 1,0 0 0,5 1-1,11 3-420,1-1 1,-1-2-1,1 0 0,25 0 0,-31-2 711,31 1-2162,1-3-1,74-12 0,17-17-11249,-106 23 8937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0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288 1 1836,'10'2'20771,"-8"3"-17032,6 4-4212,16 15 1833,-1 1 0,30 43 0,-38-48-1276,0 1 0,1-2 0,1 0 0,1-1 0,0-1 0,25 18 0,23 3-94,-125-33-2,32 0 1,-1 1 0,1 1 0,-1 1 1,-31 16-1,-100 56 282,-21 9-3244,159-85-166,20-4 2566,0 0 0,-1 0 0,1-1 0,0 1 0,-1-1 0,1 1 0,0-1 0,0 1 0,0-1 0,-1 0-1,1 1 1,0-1 0,0 0 0,0 0 0,0 0 0,0 0 0,1 0 0,-1 0 0,0 0 0,0 0 0,1 0 0,-1-1 0,0 1 0,1 0 0,-1 0 0,1-1 0,0 1-1,-1 0 1,1 0 0,0-1 0,0 1 0,0-3 0,1-5-3564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0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89 3200,'-7'-24'7741,"6"20"-6404,-1 0 0,1-1 1,-1 1-1,1 0 0,0 0 0,1-1 0,-1 1 0,1 0 0,0-1 1,0 1-1,0-1 0,2-7 0,23 39-5350,-9-10-1171,-14-15 4007,0 1 1,0-1-1,0 1 0,-1 0 1,1 0-1,-1 0 0,0 0 0,0 0 1,1 3-1,-1 7-2991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1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1754 143 2480,'-1'-1'441,"-1"0"-1,1 0 1,-1 0-1,1 0 1,0 0-1,-1 0 1,1 0-1,0-1 1,0 1-1,0-1 1,0 1-1,0-1 1,0 1-1,0-1 1,1 1-1,-1-1 1,0 0-1,1 1 1,0-1-1,-1 0 1,1-3-1,0 2-134,0-1 0,1 1 0,-1-1 0,1 1 0,0-1-1,0 1 1,0-1 0,0 1 0,1 0 0,2-5 0,0 2-127,0-1-1,0 1 1,1 1 0,0-1 0,0 1 0,0 0 0,0 0 0,1 0 0,0 1 0,10-6 0,-11 9-7,0 0 0,0 1-1,-1-1 1,1 1-1,0 1 1,0-1 0,-1 1-1,1-1 1,0 1 0,7 3-1,16 2 40,-12-5-174,0-1 53,0 2 1,0-1 0,0 2-1,0 0 1,17 6 0,-29-7-18,-1 0 0,1-1 0,0 1 0,0 1 1,-1-1-1,1 0 0,-1 1 0,0 0 0,0 0 0,0 0 0,0 0 1,0 0-1,0 1 0,-1-1 0,0 1 0,0 0 0,0-1 1,0 1-1,0 0 0,-1 0 0,0 0 0,0 1 0,0-1 1,1 6-1,-1-1 8,-1 0 0,1 0 0,-1 0 0,-1 0 0,1 0 0,-2 0 0,1-1 0,-1 1 0,-1 0-1,1-1 1,-1 1 0,-1-1 0,0 0 0,0 0 0,0 0 0,-1-1 0,-6 8 0,4-7 27,-1 0 0,0-1 0,0 0-1,-1 0 1,1-1 0,-2 0 0,1-1-1,0 0 1,-1 0 0,0-1 0,0 0-1,-1-1 1,-19 4 0,13-3-73,0-2 0,1 0 1,-1-1-1,0 0 0,0-2 0,0 0 1,0-1-1,0 0 0,1-1 0,-1-1 0,1-1 1,0 0-1,0-1 0,1-1 0,0-1 0,0 0 1,0 0-1,1-2 0,1 0 0,-1 0 1,2-1-1,-19-21 0,31 32-40,-1-1 1,1 1-1,0 0 1,0-1-1,-1 1 0,1 0 1,0 0-1,-1-1 1,1 1-1,0 0 0,-1 0 1,1 0-1,0-1 0,-1 1 1,1 0-1,-1 0 1,1 0-1,0 0 0,-1 0 1,1 0-1,-1 0 1,1 0-1,0 0 0,-1 0 1,1 0-1,-1 0 1,1 0-1,0 0 0,-1 0 1,1 0-1,-1 0 0,1 1 1,-12 13-31,-8 39 200,7-16 70,6-23-109,-1 0 0,-1 0 1,0-1-1,-1 0 0,-1-1 0,1 0 1,-2-1-1,0 0 0,-24 17 0,29-23-100,0-1 0,-1 0-1,1 0 1,-1-1-1,0 0 1,0 0 0,-1-1-1,1 0 1,0-1-1,-1 0 1,1 0 0,-1 0-1,1-1 1,-1-1 0,1 1-1,-1-2 1,1 1-1,-1-1 1,-15-5 0,-11-8-23,-39-23 0,46 22-8,0 2 1,-60-21-1,79 32 61,0 1 0,-1 0 0,1 0 0,-1 1 1,1 0-1,-1 1 0,0 0 0,1 1 0,-1 0 0,1 0 1,-1 1-1,1 1 0,0-1 0,-11 5 0,-15 12 392,0 2 0,1 1 0,1 2 1,2 1-1,-44 44 0,-4 2 83,-184 166 26,109-96-5626,143-131 4879,3-4-4905,25-30-11977,-7 9 13158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1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1484,'26'-15'13121,"-4"8"-8616,1 10-7668,3 12-7086,-15-7 6399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2.1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 2604,'53'-2'11660,"2"-1"-5596,10-3-3951,34-5-4517,1-1 531,-31 1-3018,-1-6-4392,-48 10 5717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1692,'-1'0'165,"1"-1"0,0 1 0,0 0 0,0 0-1,0-1 1,0 1 0,0 0 0,0 0 0,0-1 0,0 1-1,0 0 1,1 0 0,-1-1 0,0 1 0,0 0 0,0 0 0,0 0-1,0-1 1,1 0 989,0 1-989,-1 0 0,0 0 0,0-1 0,0 1-1,1 0 1,-1 0 0,0 0 0,0 0 0,1 0 0,-1 0-1,0 0 1,0 0 0,1 0 0,-1 0 0,0 0 0,1 0 0,13 6 2983,11 14-415,-24-20-2388,15 15 583,-1-1 0,0 2 0,-1 0 0,-1 1-1,0 0 1,15 30 0,-24-41-843,-1 1 0,0-1-1,-1 1 1,0 0 0,0 0 0,0 0 0,-1 0-1,0 0 1,0 0 0,-1 0 0,0 0 0,0 0 0,-1 0-1,1 1 1,-2-1 0,1 0 0,-1 0 0,0-1-1,0 1 1,-1 0 0,0-1 0,0 1 0,-6 6-1,-2-3 597,10-24-421,9-23-164,18-18-663,48-76-1,-57 107-626,31-36 1,-34 46-276,0 0 0,1 1-1,21-14 1,-35 27 1359,9-8-1997,1 1 1,1 0 0,-1 1-1,19-7 1,-19 8-435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85 1516,'3'-5'17000,"-1"33"-14556,-2-23-2252,1 14 216,-2 1 0,0-1 0,-1 0 0,-7 31 0,8-46-386,-1 0 0,1 0 0,0 0 0,-1 0-1,0 0 1,0 0 0,0-1 0,0 1 0,-1-1 0,0 1 0,1-1-1,-1 0 1,0 0 0,0 0 0,-1-1 0,1 1 0,-1-1 0,1 0-1,-1 0 1,0 0 0,0 0 0,0 0 0,0-1 0,0 0 0,0 0-1,0 0 1,-6 1 0,7-2-20,1 0 0,-1 0 0,0 0 0,1 0 0,-1 0 0,1-1 0,-1 1 1,1-1-1,-1 1 0,1-1 0,-1 0 0,1 0 0,0 0 0,-1 0 0,1 0 0,0-1 0,0 1 0,0-1 0,0 0 0,0 1 0,-3-5 0,2 2-6,1 0 0,-1-1 0,1 1 0,0-1 0,0 1 0,0-1 0,1 0-1,0 0 1,0 0 0,-1-8 0,1-1-18,1 0-1,0 1 1,1-1 0,0 0-1,1 0 1,1 1-1,5-19 1,-5 23 37,1 1 0,-1 0 0,1 0 0,1 1 0,-1-1 0,1 1 0,1 0 1,-1 1-1,8-8 0,-9 11-292,-1 0 0,1 1 1,0-1-1,0 1 0,0 0 1,0 0-1,0 0 0,5-1 0,-5 2-683,1 0-1,-1 0 1,1 1-1,-1-1 1,1 1-1,0 0 0,-1 0 1,1 1-1,4 0 1,-8 0 675,0-1 1,-1 0 0,1 0-1,0 0 1,-1 1 0,1-1-1,0 0 1,-1 1 0,1-1-1,0 0 1,-1 1-1,1-1 1,-1 1 0,1-1-1,-1 1 1,1-1 0,-1 1-1,1 0 1,-1-1 0,1 1-1,-1 0 1,0-1-1,1 1 1,-1 0 0,0 0-1,1 10-3465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2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293 659 1164,'7'-8'2146,"2"1"-1,-1-1 1,1 1-1,0 1 1,12-7 0,-11 7-1336,0 1 0,0 0 0,0 1 0,1 0 0,0 1 0,-1 0 0,1 1 0,0 0 0,13-1 0,-24 3-778,0 0 0,1 0-1,-1 0 1,0 0 0,1 1 0,-1-1-1,0 0 1,0 0 0,1 0 0,-1 0-1,0 0 1,0 0 0,1 1 0,-1-1-1,0 0 1,0 0 0,0 0 0,1 1 0,-1-1-1,0 0 1,0 0 0,0 1 0,0-1-1,1 0 1,-1 0 0,0 1 0,0-1-1,0 0 1,0 0 0,0 1 0,0-1-1,0 0 1,0 1 0,0-1 0,0 0-1,0 1 1,0-1 0,0 1 0,-4 18 821,-10 13 228,8-23-991,0 0 1,0 0-1,-1-1 0,0 0 1,-1 0-1,1 0 0,-2-1 1,1 0-1,-1-1 0,0 0 1,0 0-1,-1-1 0,1 0 1,-1-1-1,-1 0 0,1 0 1,-11 2-1,13-5-72,1 1 0,0-1 0,-1-1-1,1 1 1,0-1 0,-1 0 0,1-1 0,0 0 0,-1 0 0,1-1 0,0 1 0,0-2 0,0 1 0,0-1 0,0 0-1,1 0 1,-1-1 0,1 0 0,0 0 0,0 0 0,0-1 0,1 0 0,-1 0 0,1-1 0,-7-9 0,-3-8-7,2-1 0,0-1 0,2 0 0,0 0 0,2-1 1,0 0-1,2-1 0,-6-45 0,4-11-55,1-128 0,8 197-75,2-49 332,-2 61-274,0 1 0,1-1 0,-1 0 0,0 0 0,0 0 0,1 0 0,-1 1 0,1-1 0,0 0 0,0 1 0,-1-1 0,1 0 0,0 1-1,0-1 1,0 1 0,1-1 0,-1 1 0,0 0 0,1-1 0,-1 1 0,0 0 0,1 0 0,0 0 0,-1 0 0,1 0 0,1 0 0,-1 1-326,0 0 0,0 0 0,0 0 0,-1 0 0,1 0 0,0 1 0,0-1 0,0 1 0,-1 0 0,1-1 0,0 1 0,-1 0 0,1 0 0,0 0 0,-1 0 0,1 0 0,-1 1 0,0-1 0,1 0 0,-1 1 0,1 1 0,0-1-470,0 1 1,0 0-1,0-1 0,0 1 0,0 0 1,-1 0-1,1 1 0,-1-1 0,0 0 0,1 5 1,-1 16-3259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3.1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0 672,'10'2'2576,"2"3"-107,3-3-845,4 0-676,3 0-440,3-2-236,4 3-168,3-3-196,0 0-244,2-3-288,3 3-380,5 0-632,-3 0-485,0 0-247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4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425 1 2268,'-1'0'457,"-1"0"0,1 1 0,0-1 0,-1 0 0,1 1 0,0-1-1,0 1 1,-1-1 0,1 1 0,0 0 0,0-1 0,0 1 0,0 0 0,0 0-1,0 0 1,0 0 0,-2 1 0,-14 28 3001,-2 32-172,18-58-3214,1 1 0,-1 0 0,1-1 0,-1 1 0,1 0 0,1 0 0,-1-1 1,1 1-1,0 0 0,0 0 0,0-1 0,1 1 0,-1-1 0,1 1 0,0-1 1,0 0-1,5 7 0,-3-7-71,0 0 1,0-1-1,0 1 1,1-1-1,-1 0 1,1 0 0,0-1-1,0 1 1,0-1-1,0 0 1,0 0-1,0-1 1,1 1-1,-1-1 1,7 0-1,12 2-44,1-1 0,0-1-1,0-1 1,-1-1-1,1-2 1,0 0-1,44-13 1,-123 56 957,-341 258 1920,256-187-2533,125-99-325,-48 39 128,56-46-192,2 0 0,-1 0 0,0 0 0,1 1 0,0-1 0,0 1 0,1 0 1,-6 12-1,9-18 5,0 0 0,0 1 0,0-1 0,0 1 0,-1-1 0,1 0 0,0 1 0,0-1 0,0 1 0,0-1 0,0 0 0,0 1 0,0-1 0,0 1 0,0-1 0,0 1 0,0-1 0,1 0 0,-1 1 1,0-1-1,0 1 0,0-1 0,0 0 0,1 1 0,-1-1 0,0 0 0,0 1 0,1-1 0,-1 0 0,0 1 0,1-1 0,-1 0 0,0 0 0,1 1 0,-1-1 0,0 0 0,1 0 0,-1 0 0,0 1 0,1-1 0,0 0 1,24-1-3912,24-17-7007,-41 12 8043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4.8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1567 46 2772,'2'-4'1642,"1"1"-1,-1-1 0,-1 1 1,1-1-1,0 0 0,-1 1 1,0-1-1,0 0 1,0 0-1,0-5 0,-15 46 2937,2-10-3836,-7 23-455,-2-1 0,-1-1 0,-3-1 0,-2-1 1,-2-1-1,-2-2 0,-2-1 0,-1-1 0,-49 43 0,61-65-266,0-1 0,-1 0 0,-1-2 0,-1-1 0,0-1 0,-1-1 0,0-2 0,-1 0 0,-56 14 1,68-22-68,0 0 0,0 0 0,-1-2 0,1 0 1,0 0-1,-1-2 0,1 0 0,-1 0 1,1-2-1,0 0 0,0 0 0,0-2 0,0 0 1,1 0-1,0-1 0,0-1 0,0-1 1,1 0-1,0 0 0,-13-12 0,4-4-301,0-1-1,1 0 0,2-2 1,0 0-1,2-2 0,-26-56 1,-29-49-296,71 133 643,0 1-1,1-1 1,-1 1-1,0-1 1,1 1 0,-1-1-1,0 1 1,0-1 0,1 1-1,-1 0 1,0-1-1,0 1 1,0 0 0,0 0-1,0 0 1,1 0-1,-1 0 1,0-1 0,0 2-1,0-1 1,0 0 0,0 0-1,1 0 1,-1 0-1,0 0 1,0 1 0,0-1-1,0 0 1,1 1-1,-1-1 1,0 1 0,0-1-1,1 1 1,-1-1 0,0 1-1,1-1 1,-1 1-1,1 0 1,-1-1 0,0 2-1,-36 35 41,24-22-13,-41 33-122,-84 58 0,52-47-4600,71-55-354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5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1 369 1240,'0'-3'979,"0"0"0,0 0-1,1 0 1,-1 0 0,1 0 0,0 1-1,0-1 1,0 0 0,0 0 0,1 1 0,-1-1-1,4-4 1,-2 2-238,2 1 0,-1-1 0,0 1 0,1 0 0,9-6 0,7-2-1076,-1 1 1,35-12-1,-20 8 1390,-33 14-1047,39-19-387,48-29-1,-77 41-9,-1 0 0,0-1 1,0 0-1,-1 0 0,0-1 0,-1-1 0,0 1 0,11-18 1,-19 27 368,0-1 0,0 1 0,0-1 0,0 1 0,0-1-1,-1 1 1,1-1 0,0 0 0,-1 1 0,1-1 0,-1 0 0,0 0 0,0 1 0,1-1 0,-1 0 0,0 0 0,0 0 0,-1 1 0,1-1 0,0 0 0,-1 0 0,1 1 0,-1-1 0,0-1 0,0 1 27,-1 0 0,1 1 0,-1-1 0,0 1-1,0 0 1,1 0 0,-1 0 0,0-1 0,0 2 0,0-1 0,0 0 0,0 0 0,-1 1-1,1-1 1,0 1 0,-3-1 0,-12 0-520,0 0 0,0 1 0,-31 5 0,42-4-68,-93 16-6738,59-6 4332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5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177 146 1316,'21'35'13033,"27"12"-8129,-7-7-3574,-33-32-1212,-3-3-87,0 0-1,-1 0 1,1 1 0,-1-1-1,0 1 1,0 0 0,-1 0-1,0 1 1,0-1-1,0 1 1,-1-1 0,0 1-1,2 13 1,-4-18-25,0 0 0,-1-1 0,1 1 0,-1 0 0,0 0 0,1-1 0,-1 1 0,0 0 0,0-1 0,0 1 0,0-1 0,0 1 0,-1-1 0,1 1 0,0-1 0,-1 0 0,1 0 0,-1 0-1,1 0 1,-1 0 0,1 0 0,-1 0 0,0 0 0,1-1 0,-1 1 0,0 0 0,0-1 0,1 0 0,-1 1 0,-3-1 0,-58 5 166,59-5-152,-10-1 59,-1 0-1,1-1 1,0-1-1,-1 0 1,1-1-1,1 0 1,-1-1-1,1-1 1,-1 0-1,-19-13 1,28 15-49,-1 0 0,1 0 0,0 0 0,0-1 0,0 0 0,1 0 0,0 0 0,0-1 0,0 1 0,0-1 0,-2-6-1,4 7-25,1 1 0,0-1 0,0 1 0,0-1 0,0 1 0,1-1 0,-1 0 0,1 1 0,0-1 0,1 0 0,-1 1 0,1-1 0,0 0 0,0 1 0,1-1 0,-1 1-1,3-6 1,0 3-11,1-1 0,-1 1 0,1 0 0,0 1 0,1-1 0,0 1 0,0 0 0,0 0 0,0 1-1,1 0 1,0 0 0,0 1 0,8-4 0,16-7-540,63-21 1,-37 16-1148,-35 11 464,35-14-3811,-19 10-1851,-27 9 3216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5.8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728 1 836,'-1'17'16148,"0"4"-8309,-1 0-5509,-14 43-5191,4-37 4913,-3-3-1940,0 0 0,-2 0 0,-1-2 0,0 0 0,-2-1 0,0-1 0,-2-1 0,-33 24 0,26-23-748,-1-2-1,0 0 1,-1-2 0,-1-2 0,-1-1-1,-51 14 1,57-21-2798,0-2 1,0-1-1,0-1 1,-55-3-1,45-2-624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6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634 1 1476,'9'3'22443,"-24"21"-18053,-18 17-7418,23-30 4905,-7 5-1800,-1-1-1,0 0 0,0-2 1,-39 22-1,-88 32-408,123-59-297,0-1 0,-38 8 0,-8-8-3710,11-10-2179,-3-7-3383,37 3 5862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6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377 798 2112,'2'-1'1416,"0"0"1,1 0-1,-1 1 0,0-1 0,0 0 1,0 1-1,0-1 0,1 1 1,-1 0-1,0 0 0,4 0 0,-2 7 2825,-13 10-3293,5-13-803,0 0 0,0 0-1,0 0 1,-1 0 0,0-1-1,0 0 1,1 0 0,-2 0-1,1-1 1,0 0 0,0 0-1,-1 0 1,1 0-1,-1-1 1,0 0 0,1 0-1,-1 0 1,0-1 0,0 0-1,1 0 1,-1-1 0,0 1-1,1-1 1,-11-3 0,-1-1 17,0 0 1,0 0-1,0-2 1,1 0-1,0-1 1,-26-17-1,33 19-144,1-1 1,-1 0-1,2 0 0,-1-1 1,1 0-1,0-1 0,1 0 1,-1 0-1,2 0 0,-8-16 1,6 8-21,1 1-1,1-1 1,1 0 0,0 0 0,-2-35 0,5 11-99,1 0-1,3 0 1,1 1-1,19-77 1,-5 49-37,3 2-1,34-73 1,-45 231-4816,-12-54-3279,-13 70 0,10-71 4128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1 152,'1'6'1867,"0"1"1,0 0-1,0 0 1,-1 0-1,0 0 1,0 0-1,-2 13 1,-1 24 2782,5 67-866,-4-75-3436,-2 0 1,-14 58 0,-5-34-3556,26-70-3792,7-28-2093,-9 22 5826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6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1 260 2300,'9'33'9087,"-7"-26"-7828,-1-1 1,1 1 0,0-1-1,1 0 1,4 9-1,-5-13-1115,0 1 0,-1-1 0,2 0-1,-1 1 1,0-1 0,0 0 0,1 0 0,-1 0-1,1-1 1,0 1 0,0-1 0,-1 1-1,1-1 1,0 0 0,5 1 0,7 1-95,0 0 1,0-2 0,0 0-1,0 0 1,0-1 0,0-1-1,0-1 1,0 0 0,23-7-1,-13 2-291,-1-1-1,-1 0 1,0-2-1,0-1 0,22-15 1,-24 13-770,-1-2 0,0 0 0,31-33 0,-46 44 688,-1-1 0,1 0-1,-1 0 1,0 0 0,0-1 0,-1 1 0,0-1 0,0 0 0,0 0-1,0 0 1,-1 0 0,0-1 0,-1 1 0,1-1 0,-1 1 0,0-1-1,-1 1 1,0-1 0,0-8 0,-2 11 323,1 0 1,-1 1-1,1 0 1,-1-1-1,0 1 0,0 0 1,0 0-1,-1 0 1,1 0-1,-1 1 0,0-1 1,1 1-1,-1-1 1,0 1-1,-1 0 0,1 0 1,0 0-1,0 1 1,-1-1-1,1 1 0,-1 0 1,0 0-1,-3-1 1,-14-3 720,0 1 1,-39-2 0,44 5-416,-96-2-582,1 14-8549,84-6 5981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7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1296 39 1332,'2'-38'19441,"13"48"-18477,-6-3-812,-1 1 1,-1 0-1,1 1 1,-1-1-1,-1 1 1,0 1-1,0-1 1,-1 1 0,0 0-1,0 0 1,-1 1-1,-1-1 1,0 1-1,3 19 1,-6-28-111,0-1-1,0 1 1,0-1 0,0 1-1,0 0 1,-1-1 0,1 1 0,-1-1-1,1 1 1,-1-1 0,0 0 0,1 1-1,-1-1 1,0 1 0,0-1-1,0 0 1,0 0 0,0 0 0,0 1-1,0-1 1,-1 0 0,1 0-1,-3 1 1,1 0-3,-1-1 0,0 1 0,1-1 0,-1 0 1,0 0-1,0-1 0,0 1 0,0-1 0,-6 0 0,-5-1-23,-1 0-1,1-1 1,-28-8 0,33 6-78,-1 0 1,1-1 0,0 0-1,1 0 1,-1-1-1,-11-10 1,-34-19-479,53 40 515,0-1 0,0 1 0,0-1 1,1 1-1,0 0 0,0 0 0,0 0 0,0 4 0,-7 28 77,4-26 13,-1-1 1,-1 0-1,1 0 0,-2 0 0,1-1 0,-1 0 0,-1 0 1,1-1-1,-2 0 0,1-1 0,-1 1 0,0-1 0,0-1 1,-1 0-1,0 0 0,0-1 0,-20 7 0,1-1-1,-1-2 1,-1-1-1,0-1 0,0-2 0,-39 3 0,49-7-57,0-1 0,-40-4 0,57 4-11,-1 0 1,1-1-1,0 0 1,0 0 0,-1 0-1,1 0 1,0-1-1,0 1 1,0-1 0,1 0-1,-1 0 1,0-1-1,1 1 1,-1-1 0,1 0-1,0 1 1,0-2-1,0 1 1,0 0 0,0 0-1,-2-5 1,4 4-24,1-1 0,-1 1 0,1-1 0,-1 1 0,1 0 0,0-1-1,1 1 1,-1 0 0,1-1 0,0 1 0,0 0 0,0 0 0,1-1 0,-1 1 0,1 0 0,0 0 0,0 1 0,1-1 0,-1 0 0,1 1 0,0-1 0,-1 1 0,8-6 0,-4 3-1,0 0 0,1 0 0,0 0 0,0 1 0,0 0 1,1 0-1,0 1 0,0 0 0,0 1 0,0-1 0,10-1 0,-16 4 26,0 1-1,0-1 1,1 1 0,-1 0-1,0 0 1,1 0 0,-1 0-1,0 0 1,0 1-1,1-1 1,-1 1 0,0-1-1,0 1 1,1 0-1,-1 0 1,0 0 0,0 0-1,0 0 1,0 0 0,-1 0-1,5 4 1,-4-2 6,0 0-1,0 0 1,0 0 0,0 0 0,-1 1-1,1-1 1,-1 1 0,0-1 0,0 1 0,0-1-1,0 1 1,0 5 0,-1 4 74,1 1 0,-2-1 0,0 1 0,0-1-1,-1 1 1,-6 17 0,-4 3 125,-1 0-1,-1 0 1,-2-2-1,-2 0 1,-1-1-1,-1 0 1,-2-2-1,0-1 1,-28 27-1,10-16-966,-72 55 0,-56 16-5192,14-17-8895,119-71 10829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7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2044 2024,'59'1'12036,"34"-16"-6470,-64 9-4568,238-49 1716,127-53-3628,-368 99-444,-2-1-1,1 0 0,43-28 1,-57 30-562,0 0 1,-1 0-1,0-1 1,0-1-1,15-19 0,-12 9-1620</inkml:trace>
  <inkml:trace contextRef="#ctx0" brushRef="#br0" timeOffset="1">650 173 856,'7'-16'3020,"5"1"37,3 4-513,5-2-856,7 2-680,2-3-424,3 1-268,2 2-212,0 0-248,1 2-312,-3 1-356,-1-1-396,-1-2-552,-1 2-596,-4 2-361,-3 3-131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8.1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1065 32 36,'-14'-32'21205,"26"43"-18496,4 7-2331,-1 1 0,-1 0 0,0 1 0,-2 1 1,0 0-1,-2 1 0,11 30 0,-6-8-213,-2 1 0,14 85 0,-23-96-72,-1 0 0,-1 0 0,-2 0 1,-1 0-1,-2 0 0,-2 0 0,-11 48 1,11-64-39,-1-1 0,0 0 0,-1 0 1,-1-1-1,-1 1 0,0-2 0,-1 1 0,-1-2 1,0 1-1,-1-1 0,0-1 0,-1 0 1,-1-1-1,0 0 0,-25 15 0,9-11-29,-1 0-1,-1-3 0,0 0 1,-1-2-1,0-2 1,0-1-1,-1-1 0,0-2 1,-64 1-1,58-6-29,-1-2-1,1-1 1,0-2 0,1-2-1,-1-2 1,1-2 0,1-1-1,-44-20 1,67 26-14,0-1 0,1-1 0,0 0-1,0-1 1,0-1 0,1 0 0,1 0 0,0-2 0,0 1 0,1-2-1,1 1 1,0-1 0,0-1 0,1 0 0,1 0 0,1-1 0,0 0-1,1 0 1,0-1 0,1 0 0,1 1 0,-3-29 0,3 6-71,3 1-1,1 0 1,1 0 0,3 0 0,14-70 0,-11 80-287,1 1 1,1-1-1,1 1 0,1 1 1,2 0-1,0 0 0,2 2 1,27-35-1,10 3-3826,-20 32-1018,-30 21 4290,1 1-1,0 0 1,-1-1 0,1 1 0,0 1 0,-1-1 0,1 0 0,0 1-1,4-1 1,3 2-3039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8.5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22 972,'11'-3'20456,"-7"-3"-17797,-3 0-6606,-31-1-11345,15 13 11276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9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2109 97 304,'7'-27'6985,"7"-18"3562,4 20-6412,-18 25-4109,1 0 0,-1 0 0,0 0 1,1 0-1,-1 0 0,0 0 0,1 0 0,-1 0 0,0 0 0,1 1 0,-1-1 0,0 0 0,1 0 0,-1 0 0,0 0 0,1 0 0,-1 1 0,0-1 0,0 0 0,1 0 0,-1 1 0,0-1 0,0 0 1,1 0-1,-1 1 0,0-1 0,0 0 0,0 1 0,0-1 0,1 0 0,-1 1 0,0-1 0,0 0 0,0 1 0,0-1 0,0 0 0,0 1 0,0-1 0,0 0 0,0 1 0,4 15 406,-1 109 1441,-5-91-1725,3 0 0,0 0-1,10 51 1,-8-75-159,13 52 41,-15-58-47,1-1 0,-1 0-1,0 0 1,1 0-1,-1 0 1,1 0 0,0 0-1,0 0 1,1 0 0,-1-1-1,0 1 1,1-1-1,-1 0 1,1 0 0,3 3-1,-5-6 7,-1 1-1,1 0 1,-1 0-1,1 0 1,-1-1-1,0 1 1,1 0-1,-1-1 1,1 1-1,-1 0 1,0-1-1,1 1 1,-1-1-1,0 1 1,1 0-1,-1-1 1,0 1 0,0-1-1,0 1 1,1-1-1,-1 1 1,0-1-1,0 1 1,0-1-1,0 1 1,0-1-1,0 1 1,0-1-1,0 1 1,0-1-1,0 1 1,0-1-1,0 1 1,0-1-1,0 1 1,-1-1-1,1 1 1,0-1-1,-5-24-252,2 20 222,0 1 0,-1 0 0,0 0 0,0 0-1,0 1 1,0-1 0,-1 1 0,1 0 0,-1 0 0,0 1-1,0-1 1,0 1 0,0 0 0,0 0 0,-7-1 0,-13-2-28,0 1 1,-28-2-1,4 1 10,34 3 57,-24-5 39,-43-11-1,73 16 17,0-1-1,1 0 1,-1-1-1,0 1 1,1-2 0,0 1-1,0-1 1,0 0-1,1-1 1,-12-11-1,18 15-38,0 0 0,-1 0 0,1 0 0,0 0-1,0 0 1,0 0 0,0-1 0,1 1 0,-1-1-1,0 1 1,1 0 0,0-1 0,0 1 0,0-1-1,0 1 1,0-1 0,0 1 0,0 0 0,1-1 0,-1 1-1,1-1 1,0 1 0,2-4 0,2-6-4,1 0 0,1 0 1,10-14-1,-1 1-7,-10 16 4,-4 12 151,-9 16 174,-13 7-67,0 0 0,-2-2 0,0 0-1,-2-2 1,-1 0 0,0-2 0,-1-1 0,-1-1 0,-50 25 0,22-18 53,0-1 1,-1-4-1,-1-2 1,-84 15-1,88-24-159,-1-3-1,1-3 1,-1-2-1,0-2 1,0-2-1,1-3 1,0-2-1,0-3 1,1-1-1,0-3 1,1-3-1,1-1 0,1-3 1,1-1-1,1-3 1,-47-34-1,89 56-135,1 1-1,0 0 0,-1 0 0,0 0 0,0 1 1,1 0-1,-2 0 0,1 0 0,-5-1 1,8 3-18,0 0 1,1 0 0,-1 0 0,0 1 0,1-1 0,-1 1-1,0-1 1,1 1 0,-1-1 0,1 1 0,-1 0 0,1 0-1,0 0 1,-1 0 0,1 0 0,0 0 0,-1 0-1,1 0 1,0 0 0,0 1 0,0-1 0,0 0 0,0 1-1,0-1 1,1 1 0,-1-1 0,0 1 0,1-1 0,-1 1-1,1 0 1,-1 1 0,-53 181-5,29-93 0,6-22-1621,2 1-1,-10 101 1,27-170 1418,0-1 0,0 1 1,0 0-1,0 0 1,0 0-1,0 0 1,0 0-1,0 0 1,0-1-1,0 1 1,0 0-1,0 0 1,1 0-1,-1-1 1,0 1-1,1 0 0,-1 0 1,1 0-1,-1-1 1,1 1-1,-1 0 1,1-1-1,-1 1 1,1 0-1,0-1 1,-1 1-1,1-1 1,0 1-1,0 0 1,1-1-242,0 0 1,0 1 0,0-1 0,0 0 0,0 0-1,0 0 1,0 0 0,0 0 0,0 0 0,0-1 0,0 1-1,2-1 1,5-2-1526,0-1 1,0 0-1,0 0 0,10-7 0,5-6-2056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9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48 3216,'-10'-18'7283,"2"-7"5359,15 20-9439,14 7-3709,57 13-117,-27-4-5020,-50-10 5339,-1-1-1,1 0 1,-1 1 0,1-1 0,0 0 0,-1 1-1,1-1 1,-1 0 0,1 1 0,-1-1-1,1 1 1,-1-1 0,1 1 0,-1 0 0,0-1-1,1 1 1,-1-1 0,0 1 0,1 0 0,-1-1-1,0 1 1,0 0 0,0-1 0,0 1 0,1 0-1,-1-1 1,0 1 0,0 0 0,0-1 0,0 1-1,0 0 1,-1-1 0,1 1 0,0 0-1,0-1 1,0 1 0,-1 0 0,1-1 0,0 1-1,-1 0 1,1-1 0,0 1 0,-1 0 0,-6 15-3587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39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 1533 1412,'15'-2'3520,"4"-5"77,8-4-1,5 0-1076,7-2-988,0-3-727,3 1-401,2 0-252,-2 1-296,4 3-392,1-2-381,-1-2-371,-2 2-356,3-3-384,-5 1-548,-3-1-453,-3 1-99</inkml:trace>
  <inkml:trace contextRef="#ctx0" brushRef="#br0" timeOffset="1">39 217 768,'-28'2'6048,"17"2"3043,11-3-9005,5-1 35,-1 1 0,1-1 0,-1 0-1,1 0 1,0-1 0,-1 1-1,1-1 1,-1 0 0,0 0-1,1 0 1,-1-1 0,0 0-1,0 1 1,1-2 0,-2 1-1,1 0 1,0-1 0,6-5-1,1 0-101,0-2 0,-1 0 0,0 0 0,15-20 0,-21 24 6,1 0 0,-1 0-1,0 0 1,-1-1 0,0 0 0,0 0 0,0 0-1,0 0 1,-1 0 0,-1 0 0,1-1 0,-1 1-1,0 0 1,-1-1 0,0-13 0,0 20-21,0 1 0,0 0 0,0 0 1,-1 0-1,1-1 0,0 1 0,0 0 1,0 0-1,0 0 0,0-1 0,0 1 1,0 0-1,-1 0 0,1 0 0,0 0 1,0 0-1,0-1 0,0 1 0,-1 0 1,1 0-1,0 0 0,0 0 0,0 0 1,0 0-1,-1 0 0,1 0 0,0-1 1,0 1-1,-1 0 0,1 0 0,0 0 1,0 0-1,0 0 0,-1 0 0,1 0 1,0 0-1,0 1 0,0-1 0,-1 0 1,1 0-1,0 0 0,0 0 0,0 0 1,-1 0-1,1 0 0,0 0 0,0 1 1,-15 9-384,-7 15-1590,-27 61-8097,30-56 6650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0.1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127 176 364,'6'-44'10476,"22"-87"0,-28 131-10445,0 0 1,0 0 0,0 0-1,0 0 1,0 0-1,0 0 1,0 0-1,0 0 1,0 0-1,0 1 1,0-1-1,1 0 1,-1 0-1,0 0 1,0 0-1,0 0 1,0 0-1,0 0 1,0 0 0,0 0-1,0 0 1,0 0-1,0 0 1,0 0-1,0 0 1,0 0-1,0 0 1,0 0-1,1 0 1,-1 0-1,0 0 1,0 0-1,0 0 1,0 0 0,0 1-1,0-2 1,0 1-1,0 0 1,0 0-1,0 0 1,0 0-1,1 0 1,-1 0-1,0 0 1,0 0-1,0 0 1,0 0-1,0 0 1,0 0-1,0 0 1,0 0 0,0 0-1,0 0 1,0 0-1,4 15 522,2 17-208,5 65 249,-4 165 1,-9-214-1545,-2-1 1,-2 1 0,-3-1 0,-1-1-1,-25 70 1,22-87-2193,-1-1 0,-1-1 0,-2 0 1,-28 36-1,23-36-482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0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1810 375 548,'0'-8'2418,"3"-25"11710,5 34-9294,8 17-4884,-15-15 115,1 0-1,-1 0 1,0 0-1,0 0 1,0 0-1,0 0 1,-1 1 0,1-1-1,-1 0 1,0 0-1,0 1 1,0-1-1,0 0 1,-1 0 0,1 1-1,-1-1 1,0 0-1,0 0 1,0 0-1,0 0 1,-1 0-1,1 0 1,-1 0 0,1 0-1,-1-1 1,-4 5-1,-1 3 176,-1 0-1,-1-1 1,1 0-1,-1 0 1,-19 13-1,7-8-130,-1-1 0,-1-2 0,0 0 0,-1-1-1,1-1 1,-2-2 0,1 0 0,-1-2 0,0 0-1,-1-2 1,1-1 0,-1-1 0,1-1 0,-1-1-1,-44-8 1,61 7-112,1 0 1,-1 0-1,1-1 0,-1-1 1,1 0-1,0 0 0,0 0 1,1-1-1,0 0 0,-1 0 1,2-1-1,-1 0 0,1 0 1,0-1-1,0 0 0,0 0 1,-4-8-1,10 16-15,1 0 0,-1 0 0,1 1 0,-1-1 0,0 0 0,0 0 0,0 0 0,0 1 1,1-1-1,-2 0 0,1 0 0,0 0 0,0 1 0,0-1 0,0 0 0,-1 0 0,1 0 0,-1 0 0,1 0 0,-1 1 0,1-1 0,-1 0 0,0 0 0,1 0 0,-1 0 0,0-1 0,0 1 0,0 0 0,-1 1 1,-3 3 8,-1 0 1,0-1 0,-1 1 0,1-1 0,-11 5 0,-4 0 21,0 0 0,-1-1 0,-27 5 0,15-6-20,0-2 1,-66 2-1,84-8 4,0 0 0,1 0 0,-1-1-1,0-1 1,1-1 0,0 0 0,-1-1 0,-21-11 0,35 15-9,-1 0 0,0 0 0,1-1 0,-1 1 0,1-1 0,0 0 0,-1 1 0,1-1 0,0 0 0,0-1 0,0 1 0,0 0 0,1 0-1,-1-1 1,1 1 0,-1-1 0,1 0 0,0 1 0,0-1 0,0 0 0,0 1 0,1-1 0,-1 0 0,1 0 0,-1 0 0,1 0 0,0 0 0,0 0-1,0 0 1,1 1 0,-1-1 0,1 0 0,0 0 0,-1 0 0,1 1 0,1-1 0,-1 0 0,0 1 0,0-1 0,4-3 0,-2 0-18,1 1 0,0 0 1,0 0-1,0 0 1,1 1-1,-1-1 1,1 1-1,0 0 0,1 1 1,-1-1-1,1 1 1,-1 0-1,1 0 0,0 1 1,0 0-1,0 0 1,12-2-1,-15 3 12,0 1 1,0 0-1,0-1 0,1 1 1,-1 0-1,0 1 0,0-1 1,0 1-1,0-1 0,0 1 1,0 0-1,0 0 0,-1 0 1,1 0-1,0 1 0,0-1 0,-1 1 1,1-1-1,-1 1 0,1 0 1,-1 0-1,0 0 0,0 1 1,0-1-1,0 0 0,0 1 1,0 0-1,1 4 0,-1-3 13,-1 0 0,-1 0-1,1 0 1,-1 0 0,1 0-1,-1 0 1,0 0 0,-1 0-1,1 0 1,-1 0 0,0 1-1,0-1 1,0-1 0,0 1-1,-1 0 1,1 0 0,-1 0-1,0-1 1,0 1 0,0-1-1,-4 4 1,-5 7 0,-1-1 1,-1-1-1,0 0 1,-1 0-1,0-1 1,-1-1-1,0 0 1,-30 13-1,21-12 3,0-1 0,0-2 0,0 0 0,-1-2 0,-41 6 0,47-11 38,1 0 1,0-1-1,-1 0 1,1-2-1,0 0 1,0-1-1,0-1 1,0-1-1,-29-11 1,37 12 20,0-1 0,1 0 0,-1-1 1,1 0-1,0 0 0,1-1 1,0 0-1,0-1 0,0 0 1,1 0-1,0-1 0,0 1 1,1-2-1,0 1 0,1 0 1,0-1-1,-5-14 0,-11-51 216,3 0 0,-10-94 0,9 46 268,15 88-374,3 24-32,-1 0 0,0 0 0,-5-18 0,3 33-3537,-17 20-13975,18-15 13323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8 224,'-7'-7'15069,"12"9"-14621,-3 0-344,3 1-424,0 1-376,5-2-352,-1 3-320,1-5-344,2 0-560,1 0-472,-4 0-145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1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92 3788,'7'-16'4370,"-5"10"-2701,0 1 1,1 0-1,0 0 0,-1 0 0,2 0 1,-1 1-1,0-1 0,8-6 0,-9 9-1582,1 0-1,0 0 0,1 0 1,-1 1-1,0-1 1,0 1-1,1 0 0,-1 0 1,0 0-1,7 0 1,12-3 830,7 0-9196,-49 9-2096,-2 1 6688</inkml:trace>
  <inkml:trace contextRef="#ctx0" brushRef="#br0" timeOffset="1">0 171 2488,'8'-9'3361,"-1"0"39,3 3-780,-3-3-672,3 2-576,0 3-404,0-3-259,-3 3-201,0 2-316,1-1-420,-1 1-444,-2 0-417,0 2-403,-13 0-3136,-1 4 1516,-6 3-169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1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5 1592,'24'-5'11843,"-3"7"-6547,-19 0-5174,1-1 1,0 0-1,0 1 1,0 0-1,-1 0 1,1 0-1,-1 0 1,1 0-1,-1 0 1,0 0-1,0 1 1,0-1 0,0 1-1,0 0 1,0-1-1,-1 1 1,0 0-1,2 5 1,0-1-74,-1 0 0,0 1 0,0-1 0,0 1 0,-1-1 1,-1 1-1,1-1 0,-1 1 0,-1 0 0,1-1 0,-1 1 0,0-1 1,-1 1-1,0-1 0,0 0 0,-1 1 0,1-1 0,-2 0 0,1-1 1,-1 1-1,0-1 0,0 1 0,-8 8 0,0-2-636,1 1 0,-2-2-1,-23 21 1,18-20-1700,1-1 0,-28 14 0,-11 4-4618,27-15 3278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1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341 282 2768,'19'-5'8207,"7"6"-4383,-25-1-3721,0 0 1,0 0-1,1 0 1,-1 0-1,0 0 1,0 0-1,0 0 1,0 1 0,0-1-1,0 0 1,0 1-1,0-1 1,0 0-1,0 1 1,0-1-1,-1 1 1,1 0 0,0-1-1,0 1 1,0 0-1,0-1 1,-1 1-1,1 0 1,0 0-1,-1 0 1,1 0-1,-1 0 1,1-1 0,-1 1-1,1 0 1,-1 0-1,0 0 1,1 0-1,-1 1 1,0-1-1,0 0 1,0 0 0,0 2-1,-1-2-50,0 1 1,0-1-1,0 1 0,-1-1 0,1 1 1,-1-1-1,1 0 0,-1 0 0,1 0 0,-1 0 1,0 0-1,1 0 0,-1 0 0,0 0 1,0-1-1,0 1 0,-3 0 0,-39 9 243,38-9-222,-21 3-2,-1-1 0,1-1-1,-41-2 1,55-1-51,1 0 0,0 0-1,0-2 1,0 1 0,0-1 0,1-1-1,-1 0 1,1-1 0,0 0 0,-13-9 0,21 12-20,-1 0 0,1-1 0,1 0 0,-1 1 0,0-1 0,1 0 0,-1 0 0,1-1 0,0 1 1,0 0-1,0-1 0,1 1 0,-1-1 0,1 1 0,-1-1 0,1 0 0,-1-7 0,2 3 31,0 1-1,0 0 0,1-1 0,0 1 1,0 0-1,0 0 0,1 0 1,0 0-1,4-7 0,3-8-538,2 1 1,1 1-1,0 0 0,30-36 1,-28 37-2214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1303 6 812,'-12'-5'12350,"4"11"-5107,-2 29-2623,6 52-6536,4-82 2825,0-4-903,0-1 0,0 1 0,-1 0-1,1 0 1,0 0 0,0 0 0,0 0 0,-1 0-1,1 0 1,0 0 0,-1-1 0,1 1 0,0 0-1,-1 0 1,0 0 0,1-1 0,-1 1 0,1 0-1,-1-1 1,0 1 0,1 0 0,-1-1 0,0 1-1,0-1 1,-1 1 0,-28 4 79,-44-20-1,55 10-48,-4 1 143,0 1 0,0 1 0,0 1 0,0 2 0,0 0 0,0 1 0,-27 6 0,12 1 475,0 1 1,1 1-1,-54 25 1,68-24-368,0 1 0,1 1 0,1 0-1,0 2 1,1 0 0,0 2 0,-32 37 0,5 6 339,-53 88 0,63-90-417,-2-2-1,-55 63 1,67-91-267,6-4-303,-1-2 1,-1 0 0,-1-2 0,-40 29-1,63-50 216,1 0 0,0 1 0,-1-1-1,1 1 1,0-1 0,-1 0-1,1 1 1,0-1 0,-1 0-1,1 0 1,0 1 0,-1-1 0,1 0-1,-1 0 1,1 0 0,-1 0-1,1 1 1,-1-1 0,1 0 0,-1 0-1,1 0 1,0 0 0,-1 0-1,1 0 1,-1 0 0,1 0-1,-1 0 1,1 0 0,-1-1 0,1 1-1,-1 0 1,1 0 0,0 0-1,-1 0 1,1-1 0,-1 1-1,1 0 1,0 0 0,-1-1 0,0 0-1,6-22-4172,28-45-1812,-26 56 4450,31-55-4856,-16 27 3124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2.6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1114 52 2404,'20'-15'2691,"13"-12"5805,-22 18-1511,-36 30-4396,3-4-1956,-80 69 1807,-131 84-1,-219 104-4141,299-186-5284,0-1-7815,115-65 10761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3.0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2208,'17'-16'10210,"-1"13"-4067,-14 3-5893,0 1 0,-1 0 0,1-1 0,0 1 0,0 0 0,-1 0 0,1 0 1,0 0-1,-1 1 0,1-1 0,-1 0 0,0 0 0,1 1 0,-1-1 0,0 1 0,2 1 1,0 4-168,1-1-1,0 0 1,-1 1 0,-1 0 0,1 0 0,-1 0 0,0 0 0,0 0 0,0 9 0,-3 14 104,-1 1 0,-2-1 0,-1 0 0,-1 0 0,-17 47 0,11-37-955,2 0 1,-7 50-1,17-83 139,0-1 1,0 1 0,0-1 0,1 1-1,2 9 1,7 8-3969,10-8-4547,-5-10 5274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3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409 329 2660,'107'-5'15055,"-21"-9"-10811,-4-12-3720,-72 22-705,-1 0 1,0-1 0,0 0-1,0-1 1,0 0-1,-1 0 1,0-1-1,-1 0 1,1 0 0,10-15-1,-13 15 334,-1 0-1,0 0 1,-1 0-1,0-1 1,0 0-1,0 1 1,-1-1 0,-1 0-1,1 0 1,-1 0-1,0 0 1,-1 0-1,0-1 1,0 1-1,-3-12 1,3 16-46,0 0 1,-1 0 0,0-1-1,0 1 1,0 0 0,0 0-1,-1 0 1,0 0 0,1 1-1,-2-1 1,1 0 0,0 1-1,-1-1 1,-2-3-1,3 6-60,0 0-1,0 1 1,1-1-1,-1 0 0,0 1 1,0-1-1,0 1 0,0-1 1,0 1-1,0 0 0,0 0 1,0 0-1,0 0 0,0 0 1,0 0-1,0 0 0,0 1 1,0-1-1,0 1 0,1-1 1,-1 1-1,0 0 0,0 0 1,0 0-1,1 0 0,-1 0 1,1 0-1,-1 0 0,1 1 1,-1-1-1,-1 3 0,-15 11 104,1 1-1,1 1 1,1 1-1,-23 32 1,-48 90 517,33-50-114,-40 56-128,-131 222 2184,188-300-2177,3 1 0,3 2 1,-33 117-1,63-186-432,-7 26 4,7-27-5,0-1 1,-1 1-1,1-1 1,0 1-1,-1-1 0,1 1 1,0-1-1,0 1 1,0-1-1,0 1 1,0 0-1,-1-1 0,1 1 1,0-1-1,0 1 1,0-1-1,1 1 1,-1 0-1,0-1 1,0 1-1,0-1 0,0 1 1,0-1-1,1 1 1,-1-1-1,0 1 1,0-1-1,1 1 0,-1-1 1,0 1-1,1-1 1,-1 1-1,1-1 1,0-2-317,0-1 1,0 0-1,-1 0 1,1 0-1,-1 0 1,0 0 0,0 0-1,0 0 1,0 0-1,-1-4 1,1-7-1409,3-10-2134,-1 0-1,-1 0 1,-2 0 0,0 0 0,-6-34-1,2 44 1094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3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50 1440,'-17'1'15880,"24"16"-12491,-5-15-3220,0 0 1,0 0 0,0 0 0,1 0 0,-1-1-1,0 1 1,1-1 0,0 0 0,-1 1 0,1-1-1,0 0 1,-1 0 0,1-1 0,0 1 0,0-1-1,0 1 1,-1-1 0,1 0 0,6 0 0,56-5 827,-5-5-1354,-2-3 1,1-2-1,68-28 0,-120 40 770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4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39 215 1660,'35'29'14917,"1"-9"-9146,-31-18-5647,1-1-1,-1 1 1,1-1-1,0 0 1,-1-1-1,1 1 1,0-1-1,0 0 1,0 0-1,-1-1 0,1 0 1,0 0-1,5-2 1,1 0-115,-1-1 0,0 0-1,-1 0 1,1-1 0,-1-1 0,0 0 0,0 0 0,0-1 0,-1 0 0,0-1-1,9-9 1,-15 13-15,0 1 0,0-1-1,-1 0 1,1 0 0,-1-1-1,0 1 1,0 0-1,0-1 1,-1 1 0,1-1-1,-1 1 1,0-1 0,0 0-1,-1 0 1,1 1-1,-1-1 1,0 0 0,-1 0-1,1 0 1,-1 1 0,0-1-1,0 0 1,0 1-1,-1-1 1,0 1 0,0-1-1,0 1 1,0 0 0,-6-8-1,6 8 13,-1 1-1,1 0 0,-1-1 1,0 1-1,0 0 0,0 0 1,0 0-1,0 1 1,-1-1-1,0 1 0,1 0 1,-1 0-1,0 0 0,0 1 1,0-1-1,0 1 1,-6-2-1,3 3 30,0-1-1,0 1 1,0 0 0,0 0-1,0 1 1,0 0 0,0 0-1,1 1 1,-1 0 0,-6 3 0,-1 0 51,1 2 1,0 0 0,0 0 0,1 1 0,0 0 0,0 1 0,1 1 0,0 0 0,-15 18 0,19-18-27,0 0-1,1 0 1,1 0 0,-1 1 0,-5 20 0,10-28-137,0 0-1,0 0 1,1 0-1,-1 0 1,1 0 0,0 0-1,0 0 1,0 0-1,0 0 1,1 0 0,-1 0-1,2 4 1,-1-6-110,-1 1 1,1-1-1,0 0 0,0 1 1,0-1-1,0 0 0,0 1 1,1-1-1,-1 0 1,0 0-1,1 0 0,-1 0 1,0 0-1,1 0 0,-1-1 1,1 1-1,-1 0 1,1-1-1,0 1 0,-1-1 1,1 1-1,0-1 0,2 0 1,1 0-782,0 0-1,0-1 1,0 0 0,0 0 0,-1 0 0,1-1 0,0 0-1,-1 1 1,6-4 0,14-5-4130,-10 6 1836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4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2660,'3'0'1125,"-1"1"-1,0-1 1,1 0-1,-1 1 0,0 0 1,0-1-1,1 1 1,-1 0-1,0 0 0,4 3 1,33 30 4639,-11-8-3784,-18-19-1560,-1-1 0,0 1 0,0 1 0,-1-1 1,0 2-1,-1-1 0,1 1 0,-2 0 0,10 16 0,-18-26-261,0-1 0,1 1 0,-1-1-1,0 0 1,1 1 0,-1-1-1,1 0 1,-1 0 0,1 0 0,0 0-1,0 0 1,0 0 0,0-1-1,0 1 1,0 0 0,1 0 0,-1-1-1,1 1 1,-1-5 0,5-14-259,1 0 1,1 0-1,1 0 0,0 1 1,2 0-1,0 0 1,1 1-1,1 0 0,1 1 1,18-21-1,-26 34-178,1 0 0,0 0 0,1 0 0,-1 1 0,1 0 0,0 0 0,0 1 0,0 0 0,0 0 0,1 0 0,-1 0 0,1 1 0,-1 0 0,1 1 0,0-1 0,7 1 0,50 1-5533,-2 10-4188,-47-5 6652,0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2184,'25'-5'12070,"12"0"-5906,5 7-5683,0-1 0,61-8 0,21-9-5455,-72 9 349,-11-4-2239,-27 4 3274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331 223 364,'8'-17'1200,"0"-1"1,-1 0-1,0-1 0,3-19 0,-9 33-898,0 1 0,0-1 0,-1 0 0,0 1 0,0-1 0,0 0 0,0 0 0,-1 1 0,1-1 0,-1 0 0,-1 1 0,1-1 0,-1 1 0,1-1 0,-1 1 0,0 0 0,-1 0 0,1-1 0,-1 2 0,0-1 0,0 0 0,-4-4 0,4 7-83,1 0 0,0 0 0,-1 0 1,1 0-1,-1 1 0,1-1 1,-1 1-1,1-1 0,-1 1 1,1 0-1,-1 0 0,1 0 1,-1 0-1,1 1 0,-1-1 1,1 1-1,-1 0 0,-3 1 0,-46 18 813,52-20-1009,-26 12 304,0 2 1,1 1 0,-28 21-1,42-27-211,0 0 0,0 0-1,1 1 1,1 0 0,-1 1-1,2 0 1,-1 0 0,-10 21-1,18-29-89,-1 0 1,1-1-1,0 1 0,0 0 0,0 0 0,0 0 0,0 0 1,1 0-1,-1 0 0,1 1 0,0-1 0,0 0 0,0 0 0,0 0 1,1 0-1,-1 0 0,1 0 0,0 0 0,0 0 0,0 0 1,0 0-1,0 0 0,1 0 0,-1-1 0,1 1 0,0 0 1,0-1-1,0 0 0,0 1 0,0-1 0,1 0 0,-1 0 0,0 0 1,1 0-1,0-1 0,-1 1 0,1-1 0,0 1 0,0-1 1,0 0-1,3 1 0,7 2 45,-1 0 0,1-1 0,0-1 0,0 0 1,0 0-1,0-1 0,0-1 0,20-2 0,-3-2-96,0-2 0,-1 0 0,0-2 0,0-2 0,53-24 0,-70 28-17,0-1 0,0 1-1,-1-2 1,0 0 0,0 0-1,-1-1 1,0 0 0,-1-1-1,0 0 1,0 0-1,-1-1 1,-1 0 0,0 0-1,0-1 1,8-21 0,-14 32 57,0-1 1,-1 0 0,1 0-1,-1 1 1,1-1-1,-1 0 1,0 0 0,0 0-1,0 0 1,0 1 0,0-1-1,0 0 1,0 0 0,0 0-1,-1-2 1,0 4-4,1-1 0,-1 1 0,1-1 0,0 1 1,-1-1-1,1 1 0,-1 0 0,1-1 0,-1 1 0,1 0 0,-1-1 1,0 1-1,1 0 0,-1 0 0,1 0 0,-1-1 0,0 1 0,1 0 1,-1 0-1,1 0 0,-1 0 0,0 0 0,1 0 0,-1 0 0,1 0 1,-1 0-1,0 1 0,1-1 0,-1 0 0,-3 2 13,-1-1 0,1 1 0,1 0 0,-1 0 0,0 0 0,0 1 0,1-1 0,0 1 0,-1 0-1,-5 6 1,1 3 18,-1 0-1,2 0 1,0 1-1,0 0 1,1 0-1,0 0 0,2 1 1,-5 15-1,7-21-21,1 0 1,-1 0-1,1 0 0,1 0 1,0 0-1,0 1 0,0-1 0,1 0 1,0 0-1,1 0 0,-1 0 0,2 0 1,-1-1-1,1 1 0,0-1 1,5 8-1,-7-13-71,1 0 0,0 0-1,0 0 1,0 0 0,0 0 0,0 0 0,1-1 0,-1 1 0,1-1 0,-1 1 0,1-1-1,-1 0 1,1 0 0,-1 0 0,1-1 0,0 1 0,0-1 0,-1 1 0,1-1-1,0 0 1,0 0 0,0 0 0,-1 0 0,1-1 0,0 1 0,0-1 0,4-1-1,4-2-779,0 1 0,0-1 1,0-1-1,-1 0 0,13-9 0,-14 7-463,0 0 1,0-1 0,-1-1 0,-1 1-1,1-1 1,-1 0 0,-1-1 0,0 0-1,0 0 1,4-11 0,3-3-1485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5.0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77 1664,'3'-6'13118,"12"0"-8836,13-4-2681,52-10-175,20-4-2944,-66 18-3107,-1 1-3348,-22 5 4620,3 2 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5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3 427 2392,'-2'-12'2913,"2"1"-1,0-1 1,0 1-1,4-22 1,-4 28-2321,1 0 1,0 1 0,0-1 0,1 1-1,-1-1 1,1 1 0,0 0 0,0 0-1,0 0 1,1 0 0,0 0 0,0 0-1,0 0 1,6-5 0,-8 8-492,0 1 0,0-1 1,0 0-1,0 1 0,0-1 0,0 1 1,0-1-1,0 1 0,0-1 0,0 1 1,0 0-1,1-1 0,-1 1 0,0 0 1,0 0-1,0 0 0,1 0 0,-1 0 1,0 0-1,0 1 0,0-1 1,1 0-1,-1 0 0,0 1 0,0-1 1,0 1-1,2 0 0,0 1 53,-1 1 1,0-1-1,1 0 0,-1 1 0,0-1 1,0 1-1,0-1 0,-1 1 0,1 0 1,1 4-1,2 5 181,0 0 0,-1 1 0,-1 0 0,2 14 0,-2 6-100,-2 1 0,-2-1 1,-5 46-1,-2 38-2756,8-107 577,0 2 2267,0-5-3897</inkml:trace>
  <inkml:trace contextRef="#ctx0" brushRef="#br0" timeOffset="1">355 65 568,'-15'-43'17698,"13"25"-12864,5 15-5245,9 3-6771,7 5-4965,-11-1 8951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5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232 490 2504,'73'-30'14771,"1"3"-9104,-23 10-5741,-1-3 0,81-44 1,-115 54 74,-1 0 0,-1-2 0,0 1 1,0-2-1,-1 0 0,20-26 0,-28 33-3,-1 0 0,0 0 0,0 0 0,-1-1 0,0 0 0,0 1 0,0-1 0,-1 0 0,0 0 0,0-1 0,-1 1 0,0 0 0,0-1 0,-1 1 0,0 0 0,0-1 0,0 1 0,-1-1 0,-3-10 0,2 14 7,0-1 0,0 1-1,-1-1 1,0 1 0,0 0-1,0 0 1,0 0 0,0 1-1,-1-1 1,0 1 0,0-1-1,0 1 1,0 0 0,0 1-1,0-1 1,-1 1 0,1 0-1,-1 0 1,0 0 0,0 1-1,1-1 1,-1 1 0,0 1-1,0-1 1,0 1 0,-6-1-1,-7 1 79,0 0-1,0 0 0,0 2 1,0 0-1,1 1 0,-18 6 0,7 0 209,2 1-1,-1 1 0,1 1 0,1 2 1,1 0-1,0 2 0,0 1 0,2 0 1,0 2-1,1 0 0,1 2 0,1 0 1,-32 47-1,30-35 3,2 0 0,1 1 0,2 1 0,1 0 0,2 1-1,1 1 1,3 0 0,0 0 0,-6 73 0,12-56 28,2 0 0,10 81 1,-7-120 2029,-1-7-5707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0 118 2168,'0'-2'816,"0"1"-1,0-1 1,1 0 0,-1 0-1,1 0 1,-1 0-1,1 0 1,-1 1 0,1-1-1,0 0 1,0 1-1,0-1 1,0 0 0,0 1-1,0-1 1,3-1-1,31-18 4862,-17 15-5126,0 1 1,32-5-1,-33 7 507,-2 0-660,88-16 289,5 4-3738,-1 10-4041,-82 6 3279,-1 1 0,29 5 1,-20 0 282</inkml:trace>
  <inkml:trace contextRef="#ctx0" brushRef="#br0" timeOffset="1">1244 588 1076,'25'0'12612,"19"-18"-7420,-24 9-3346,45-12-857,0 3 1,75-11-1,-47 16-4235,0 4-4974,-58 9 1358,-20 2 3320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6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 43 84,'6'-38'16714,"-6"38"-16547,0-1 1,0 1 0,0 0-1,0-1 1,0 1 0,1 0-1,-1 0 1,0 0 0,0-1-1,0 1 1,1 0 0,-1 0-1,0 0 1,0-1-1,1 1 1,-1 0 0,0 0-1,0 0 1,1 0 0,-1 0-1,0 0 1,0 0 0,1-1-1,-1 1 1,0 0 0,1 0-1,-1 0 1,0 0-1,0 0 1,1 0 0,-1 0-1,0 0 1,1 1 0,-1-1-1,0 0 1,1 0 0,14 17 629,-5 0-420,-1 1-1,-1 0 1,-1 0-1,0 1 1,-1 0-1,-1 0 1,-1 1-1,-1-1 1,-1 1-1,0 0 1,-2 0 0,-3 37-1,-2-7-23,-3-1 1,-2 0-1,-33 93 0,-85 150-120,42-106-6803,81-164 2419,5-22 3816,0 1 0,0-1 0,0 1 0,0-1 0,0 1 1,0-1-1,0 1 0,0-1 0,1 1 0,-1-1 0,0 1 0,0-1 0,1 0 1,-1 1-1,0-1 0,4 3-2679,-4-3 2679,1 1 0,-1-1 0,1 0 0,-1 0 1,1 0-1,-1 0 0,1 0 0,-1 0 0,0 0 0,1 1 0,0-1 0,0-1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6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8,'11'-20'1925,"0"1"-1,1 0 1,0 1 0,2 1-1,24-25 1,-33 37-1558,1 0 0,0 0-1,1 1 1,-1 0 0,1 0 0,-1 1-1,1 0 1,0 0 0,1 1 0,-1-1 0,0 2-1,1-1 1,-1 1 0,1 0 0,-1 0 0,1 1-1,0 0 1,-1 1 0,16 2 0,-6 1-144,1 1 1,-1 0 0,0 1 0,0 1-1,0 1 1,-1 0 0,-1 1-1,1 1 1,-1 0 0,-1 1 0,0 1-1,-1 0 1,16 18 0,-22-23-105,-1 1 1,1 0 0,-2 1-1,1-1 1,-1 1-1,-1 0 1,1 1-1,-2-1 1,1 1-1,-1-1 1,-1 1 0,0 0-1,0 0 1,-1 0-1,0 1 1,-1-1-1,0 0 1,0 0 0,-1 0-1,-1 0 1,0 0-1,0 0 1,-1 0-1,-7 17 1,0-7 8,-1 0 1,-1-1-1,-1-1 0,-1 0 1,0-1-1,-1 0 0,-1-1 1,-26 20-1,-18 10-1816,-75 41-1,123-79 1104,-23 9-3318,13-10-1974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7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1 192 1728,'2'-2'576,"0"1"1,-1 0-1,1-1 0,1 1 0,-1 0 0,0 0 1,0 0-1,0 0 0,0 1 0,1-1 0,-1 1 0,0-1 1,1 1-1,-1 0 0,0 0 0,1 0 0,-1 0 1,0 0-1,1 0 0,-1 1 0,0-1 0,3 2 1,-2-1-203,-1 1 1,1 0 0,-1 0-1,1 0 1,-1 0 0,0 0-1,0 0 1,1 1 0,-2-1-1,1 1 1,0 0 0,0-1-1,-1 1 1,2 4 0,2 7 178,0 0 0,-1 0 1,-1 0-1,0 1 0,1 25 1,-2-12 55,-2 1 0,0 0 0,-2 0 0,-1 0 0,-1-1 0,-2 0 0,-13 40 0,19-66-573,-1 0 0,1 0 0,-1 0 0,0-1 0,0 1 1,0 0-1,0-1 0,0 1 0,0 0 0,0-1 0,-1 1 0,1-1 1,0 0-1,-1 1 0,1-1 0,-1 0 0,-2 1 0,4-2-26,-1 0-1,0 0 0,0 0 1,1 0-1,-1 0 0,0 0 1,0 0-1,1 0 0,-1-1 1,0 1-1,0 0 1,1-1-1,-1 1 0,0 0 1,1-1-1,-1 1 0,1-1 1,-1 1-1,0-1 0,1 1 1,-1-1-1,1 1 0,-1-1 1,1 0-1,0 1 0,-1-1 1,1 0-1,-1 0 0,-1-4-7,0 1-1,0-1 1,1 1-1,0-1 0,-1 1 1,1-1-1,1 0 1,-1 0-1,1 1 0,0-1 1,0 0-1,1-8 1,7-13-159,0 1-1,2-1 1,0 1 0,2 1 0,1 0 0,20-28 0,105-126-3057,-43 79-1225,-25 44-5062,-41 44 3166,-17 8 3027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7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66 297 1736,'1'19'9843,"-1"2"-1855,-5 3-4680,-44 144 5855,40-115-11629,5-5-6061,5-58 6116,0 0-1,0 1 1,1-1-1,1 1 0,-1-1 1,6-9-1,-1 4-436</inkml:trace>
  <inkml:trace contextRef="#ctx0" brushRef="#br0" timeOffset="1">257 66 2496,'7'-25'6587,"-7"21"-5084,1 1-1,0-1 1,-1 0-1,2 0 1,-1 1-1,0-1 1,1 1-1,3-7 1,-5 10-1495,1 0 0,-1-1 0,0 1 1,0 0-1,1 0 0,-1 0 0,0 0 0,0 0 0,1 0 0,-1 0 0,0 0 0,0 0 1,1 0-1,-1 0 0,0 0 0,0 0 0,1 0 0,-1 0 0,0 0 0,1 0 0,-1 0 1,0 0-1,0 0 0,0 0 0,1 0 0,-1 1 0,0-1 0,0 0 0,1 0 1,-1 0-1,0 0 0,0 1 0,0-1 0,0 0 0,1 0 0,-1 0 0,0 1 0,0-1 1,0 0-1,0 0 0,0 1 0,0-1 0,1 0 0,-1 0 0,0 1 0,0-1 0,0 0 1,0 0-1,0 1 0,0-1 0,0 0 0,0 0 0,0 1 0,0-1 0,0 0 1,-1 0-1,1 1 0,0-1 0,3 10-2710,14 4-10795,-12-7 9735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8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42 815 192,'-15'-15'13516,"20"32"-6012,7 14-6598,-10-13-614,0-1 0,0 0 0,-2 1 0,0-1 0,-1 1 0,-6 30 0,-33 100 502,40-148-792,0 0 0,0 1 0,0-1 0,0 0 0,-1 0 0,1 0 0,0 1 0,0-1 0,0 0 0,0 0 0,0 1 0,0-1 0,0 0 0,0 0 0,0 0 0,0 1 0,0-1 0,0 0 0,0 0 0,0 1 0,0-1 0,0 0 0,0 0 0,0 1 0,0-1 0,0 0 0,0 0 0,0 1 0,0-1 0,0 0 0,0 0 0,1 0 0,-1 1 0,0-1 0,0 0 0,0 0 0,0 0 0,1 0 0,-1 1 0,0-1 0,0 0 0,0 0 0,1 0 0,-1 0 0,0 0 0,0 0 0,0 1 0,1-1 0,-1 0 0,0 0 0,18-8 25,31-27-82,-32 22 31,26-21-156,60-57-1,-76 64 8,2 0-1,1 2 0,1 1 1,67-38-1,-96 60 176,0 1 1,0 0 0,1 0-1,-1 0 1,0 0-1,0 1 1,1-1-1,-1 0 1,0 1 0,1 0-1,-1 0 1,1-1-1,-1 1 1,0 1-1,1-1 1,-1 0 0,0 0-1,1 1 1,-1 0-1,0-1 1,1 1-1,-1 0 1,0 0 0,0 0-1,0 0 1,0 1-1,0-1 1,0 1 0,0-1-1,0 1 1,0-1-1,-1 1 1,1 0-1,-1 0 1,1 0 0,-1 0-1,0 0 1,0 0-1,0 0 1,0 1-1,0-1 1,0 0 0,0 4-1,4 13 235,-1-1 0,0 1 1,-2-1-1,1 28 0,-2-35-88,0 17 84,2 36 322,-3-59-613,1 0 0,0-1 0,0 1 0,0-1 0,0 1 0,1-1 0,0 0 0,-1 0 0,2 1 1,2 3-1,-4-7-22,0 0 0,1 0-1,-1-1 1,0 1 0,1 0 0,-1-1 0,0 1 0,1-1 0,-1 0 0,1 1 0,-1-1 0,1 0 0,-1 0 0,1 0 0,-1 0 0,1 0 0,-1 0 0,0 0 0,4-1 0,32-9-923,-29 8 743,40-13-1117,0-1 0,-1-3 1,-1-1-1,-1-3 0,71-47 0,-87 49 1040,-1-2 1,-1 0-1,0-2 0,-2-1 1,-1-1-1,-2-1 0,0 0 1,30-56-1,-20 20 1109,-4-1 0,-2 0 0,25-99 0,1-87 6822,-48 232-6593,-2 16-723,-1-1 0,0 1 1,0-1-1,-1 1 0,1-1 1,-1 1-1,0-1 0,0 0 0,0 1 1,0-5-1,-17 41 1822,-80 235-563,-88 202 1628,92-282-3165,-195 412 0,279-568-536,8-27 299,0 0 0,0 0 0,-1 0 0,1 0 1,-1-1-1,-4 8 0,5-24-6775,4-21 3011,14-79-4436,-4-2 4191,0 2 4260,3 0 4309,-14 103-3793,0-5 1034,1 0 0,0 0 0,1 1 0,0-1 1,7-13-1,-8 23-1268,0-1 0,0 1 0,0 0 1,1-1-1,0 1 0,0 1 0,0-1 0,0 1 1,0-1-1,1 1 0,-1 0 0,1 1 1,0-1-1,0 1 0,0 0 0,7-2 0,8-1-657,0 1 0,39-3 0,23-5-6771,-67 9 4379,1 0 0,0 2 1,15-1-1,-30 2 2676,28 0-3856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8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96 648,'-6'-9'14114,"7"8"-13862,17-11 4906,28-6-2959,7 6-2160,0 2 1,0 3-1,87-1 1,6-1-6638,-28 0-4824,-84 9 7501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29 1328,'0'-2'901,"-1"0"-1,1 0 1,0 0 0,0 0 0,1 0-1,-1 1 1,0-1 0,1 0-1,-1 0 1,1 0 0,-1 1-1,1-1 1,1-2 0,-2 4-738,1 0-1,-1 0 1,0 0 0,1-1 0,-1 1 0,1 0 0,-1 0 0,0 1-1,1-1 1,-1 0 0,1 0 0,-1 0 0,0 0 0,1 0 0,-1 0 0,1 0-1,-1 1 1,0-1 0,1 0 0,-1 0 0,0 0 0,1 1 0,-1-1-1,0 0 1,0 1 0,1-1 0,-1 0 0,0 1 0,0-1 0,1 0 0,-1 1-1,0-1 1,0 0 0,0 1 0,0-1 0,4 6 121,-1 0 0,0 0-1,-1 0 1,1 0 0,-1 0 0,2 11 0,-1 14 232,-2 0 1,0 0-1,-2 0 0,-8 51 0,-33 121 265,20-123-585,-49 122 1,66-189-68,7-15-79,17-29-140,9-12-288,-7 17-197,43-41 0,-55 59 525,0 0 0,1 1 0,0 0 0,0 0 0,1 1 0,-1 1 1,1 0-1,15-6 0,-21 10 50,1 0-1,-1 0 1,1 0 0,-1 0-1,1 1 1,-1 0 0,1 0-1,0 0 1,-1 1 0,1 0-1,-1 0 1,1 0 0,-1 1-1,0-1 1,0 2 0,0-1-1,0 0 1,0 1 0,0 0-1,0 0 1,-1 0 0,1 1 0,-1-1-1,0 1 1,0 0 0,-1 1-1,1-1 1,3 7 0,-3-6 51,-1 1 1,0 0 0,-1 0 0,1 1 0,-1-1-1,0 1 1,-1-1 0,1 1 0,-1-1-1,-1 1 1,1 0 0,-1-1 0,0 1 0,-1 0-1,0 0 1,0-1 0,0 1 0,-1-1-1,0 1 1,0-1 0,0 0 0,-1 0 0,-4 7-1,-13 16 104,-1-1-1,-1 0 0,-2-2 1,-1-1-1,-1-1 0,-1-1 1,-52 34-1,78-56-335,0 0-1,0-1 1,1 1-1,-1 0 1,0-1-1,0 1 1,0-1-1,0 1 1,0-1-1,0 0 1,0 1 0,0-1-1,0 0 1,0 0-1,-1 0 1,1 1-1,0-1 1,-2-1-1,3 1-71,-1 0 1,1-1-1,-1 1 0,0 0 0,1-1 0,-1 1 0,1-1 0,0 1 0,-1-1 0,1 1 0,-1-1 1,1 1-1,0-1 0,-1 0 0,1 1 0,0-1 0,-1 1 0,1-1 0,0 0 0,0 1 0,0-1 0,0 0 1,2-44-11555,0 31 8067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9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178 194 2936,'41'-76'6976,"14"-32"4016,-55 108-10915,0-1-1,0 1 1,0-1 0,0 1 0,0 0 0,0-1-1,0 1 1,1 0 0,-1-1 0,0 1-1,0 0 1,0-1 0,0 1 0,0 0 0,1-1-1,-1 1 1,0 0 0,0 0 0,1-1-1,-1 1 1,0 0 0,0 0 0,1-1 0,-1 1-1,0 0 1,1 0 0,-1 0 0,0-1-1,1 1 1,-1 0 0,0 0 0,1 0-1,-1 0 1,0 0 0,1 0 0,-1 0 0,5 13 1301,-4 23-413,-7 34 228,-3-1 0,-29 110 0,-58 129-115,-19 81-962,107-354-177,2 1-1,-3 60 1,9-83-439,0-1 1,0 0-1,2 0 1,-1 0 0,2 0-1,-1 0 1,2 0 0,-1-1-1,2 1 1,0-1 0,10 19-1,-14-29 112,1 1 1,-1 0-1,1-1 0,-1 1 0,1-1 1,0 1-1,-1-1 0,1 0 0,0 0 0,0 0 1,0 0-1,0 0 0,0 0 0,0 0 1,0-1-1,0 1 0,0-1 0,0 1 1,0-1-1,3 0 0,46-6-8778,-44 4 7902,17-2-2383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9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1 290 988,'0'-2'699,"0"1"-1,0 0 0,0 0 1,0 0-1,0-1 1,0 1-1,0 0 1,1 0-1,-1-1 1,0 1-1,1 0 1,-1 0-1,1 0 0,-1 0 1,1-1-1,-1 1 1,1 0-1,0 0 1,-1 0-1,1 0 1,1-1-1,29-2 3143,61 7-2438,-50-1-1165,-1-1 0,0-2 0,56-8-1,-85 7-296,0-1 0,-1 0 0,1-1 0,-1 0-1,0 0 1,0-2 0,0 1 0,-1-1-1,0-1 1,0 1 0,0-2 0,-1 0 0,0 0-1,-1 0 1,0-1 0,8-11 0,-13 17 5,-1-1 0,1 1 0,-1-1 0,0 0 1,0 0-1,-1 0 0,1 0 0,-1 0 0,0 0 1,0 0-1,0 0 0,0-1 0,-1 1 0,0 0 0,1-1 1,-2 1-1,1 0 0,0-1 0,-1 1 0,0 0 1,-2-8-1,1 9 25,0 0 1,0 0-1,0 0 0,0 0 1,-1 0-1,1 0 1,-1 1-1,0-1 1,1 1-1,-1 0 0,0 0 1,-1 0-1,1 0 1,0 0-1,0 1 1,-1-1-1,1 1 0,-1 0 1,1 0-1,-1 0 1,0 1-1,1-1 1,-1 1-1,0 0 0,-5 0 1,-2 1 17,0 0 1,-1 1-1,1 0 1,0 1-1,0 0 1,0 0-1,1 2 1,-1-1-1,1 1 1,0 1-1,0-1 1,1 2-1,0 0 1,0 0-1,0 0 1,-8 10-1,-1 2 149,1 2 0,1 0 0,0 0 0,2 2 0,-22 45 0,32-62-71,1 1-1,1 0 1,-1 0-1,1 0 1,0 0 0,1 0-1,-1 0 1,2 1-1,-1-1 1,1 0-1,0 1 1,0-1-1,1 0 1,0 1 0,0-1-1,1 0 1,0 0-1,3 9 1,-1-9-19,0-1 0,0 1 0,1 0 0,0-1 0,0 0 0,0 0 0,1-1 0,0 0 0,0 1 0,0-2 0,1 1 0,0-1 0,0 0 0,0 0 0,0-1 0,11 4 0,1-1-46,0-1 0,1-1 1,-1-1-1,1 0 0,-1-2 0,1 0 0,21-2 1,49-8-2069,0-6-4339,-20 4-3462,-48 8 6709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4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19 1036,'0'-1'429,"0"1"0,0-1 0,0 0 0,0 1-1,0-1 1,0 0 0,0 1 0,0-1 0,0 1 0,0-1 0,0 0-1,0 1 1,0-1 0,0 0 0,-1 1 0,1-1 0,0 0 0,0 1-1,-1-1 1,1 1 0,-3-3 2144,3 2-2144,-1 1 0,1 0 0,-2-1 0,-3 6 4469,1 8-3818,-1 18-462,-1-1 1,-2 0 0,0 0 0,-2-1 0,-2 0 0,0-1 0,-23 36 0,27-54-550,6-16 7,8-20-43,9 8-70,0 1 0,0 0 1,2 1-1,0 1 0,1 1 0,0 0 1,24-12-1,-6 2-102,-20 13 65,2 0 1,0 1-1,0 2 1,0-1-1,1 2 0,0 1 1,38-8-1,-55 14 86,0-1 0,0 1 0,1 0 0,-1 0 0,0 0 0,0 1 0,0-1 0,0 1 0,0-1 0,0 1 0,0-1 0,0 1 0,0 0 0,0 0 0,0 0 0,0 0 0,0 1 0,0-1 0,-1 0-1,1 1 1,-1-1 0,1 1 0,-1 0 0,0-1 0,1 1 0,-1 0 0,0 0 0,0 0 0,0 0 0,0 0 0,0 0 0,0 3 0,3 8 201,0 1 0,-1 0 0,2 28 0,-1-12-74,0-7-222,-3-16-323,0 0 0,1 0 0,-1 0 0,1 0 0,4 9 0,-5-14 43,1 0-1,-1 0 1,0-1-1,1 1 1,-1 0 0,1-1-1,-1 1 1,1 0-1,0-1 1,0 0-1,-1 1 1,1-1-1,0 0 1,0 0 0,0 0-1,0 0 1,1-1-1,-1 1 1,0-1-1,0 1 1,3 0-1,54 3-9236,-37-2 6081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50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 1824,'0'-2'709,"0"1"0,0-1-1,1 0 1,-1 1 0,0-1-1,1 1 1,-1-1 0,1 1-1,-1-1 1,1 1 0,0-1 0,0 1-1,-1 0 1,1-1 0,0 1-1,0 0 1,1 0 0,-1-1-1,2-1 1,1 1-58,-1 0 0,1 0 0,-1 0-1,1 1 1,-1-1 0,1 1 0,0 0 0,4-1 0,10 0 56,0 0 0,33 1 0,-37 1 260,157 9 222,-57 2-3189,-10-1-2853,0-2-3749,-59-6 4407,1 0 36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6:58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356 287 1820,'-10'-44'2040,"6"21"-1572,-1-1 0,-1 1 0,-1 0 0,-1 1-1,-1-1 1,-1 1 0,-25-39 0,34 59-450,0 0 0,0 1 1,-1-1-1,1 1 1,-1-1-1,1 1 0,-1 0 1,1 0-1,-1 0 0,0 0 1,1 0-1,-1 0 1,0 0-1,0 0 0,0 1 1,0-1-1,0 1 0,0-1 1,0 1-1,0 0 1,0 0-1,0 0 0,0 0 1,0 0-1,0 0 0,0 0 1,0 1-1,1-1 1,-1 1-1,0 0 0,0-1 1,0 1-1,0 0 0,1 0 1,-1 0-1,0 0 0,1 0 1,-1 1-1,1-1 1,-1 0-1,1 1 0,-1-1 1,-1 3-1,-7 8-16,-1 1-1,2 0 1,0 1 0,-9 15-1,15-24 9,-12 24-124,1 1 0,2 0 1,0 0-1,2 1 0,-7 40 0,-16 164-3015,29-199 2310,-4 32-1039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248 113 348,'-5'-112'23472,"1"136"-22608,0 0 0,-2 0 1,-1-1-1,-16 40 1,-4 14-28,-15 55 84,1-5-795,-35 187 1,72-288-808,-5 31-2092,10-21-2481,-1-35 5065,0-1-1,0 0 1,0 0-1,0 1 1,0-1-1,0 0 1,0 1-1,0-1 1,0 0-1,0 0 1,0 1-1,0-1 1,0 0-1,0 0 1,1 1-1,-1-1 1,0 0-1,0 0 1,4 2-2844,-4-1 2844,0-1-1,0 0 1,1 0-1,-1 0 1,0 0-1,0 0 1,1 0-1,10-7-7780,-7 4 7688,8-5-3406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0 168 760,'8'11'19452,"10"0"-15602,9 0-6272,-18-8 4150,3-2-1716,1 1 1,-1-2-1,1 0 0,-1 0 0,1-1 1,-1 0-1,1-1 0,-1-1 1,0 0-1,0-1 0,0 0 0,-1-1 1,13-6-1,-13 6-135,0-1 0,0 0 0,-1-1 1,0 0-1,0-1 0,-1 0 0,0 0 0,0-1 1,-1-1-1,0 1 0,-1-1 0,0 0 0,7-14 1,-13 22 117,0 1 0,0 0 0,-1 0 0,1-1 0,-1 1 0,1-1 0,-1 1 0,1 0 1,-1-1-1,0 1 0,0-1 0,1 1 0,-1-1 0,0 1 0,0-1 0,-1 1 0,1-1 0,0 1 0,0-1 1,-1 1-1,1-1 0,-1 1 0,1 0 0,-2-3 0,1 3 16,-1 0-1,1 0 1,-1 1-1,1-1 1,-1 0-1,1 1 1,-1-1-1,1 1 1,-1-1 0,0 1-1,1 0 1,-1 0-1,1-1 1,-1 1-1,0 0 1,1 1-1,-1-1 1,-1 0-1,-8 2 73,1 0 1,-1 1-1,1 0 0,0 1 0,-13 6 0,7 0 99,-1 1 0,2 0-1,0 1 1,0 1 0,1 0 0,1 1 0,0 0 0,1 1 0,1 1 0,0 0 0,1 1 0,-10 22 0,14-27-54,1 1 1,1-1 0,0 1 0,1 0 0,0 0 0,1 0 0,1 1 0,-1 16 0,3-21-79,-1 0 0,2 0 0,-1-1 0,1 1-1,0 0 1,1-1 0,0 1 0,0-1 0,1 0 0,0 0-1,1 0 1,-1 0 0,7 6 0,-6-8-43,1-1 1,0 1-1,0-2 1,0 1-1,1-1 0,-1 0 1,1 0-1,0-1 1,0 1-1,0-2 1,1 1-1,-1-1 0,1 0 1,-1-1-1,1 0 1,0 0-1,13 0 1,0-1-69,0-1 1,0-1 0,-1-1-1,0 0 1,32-11 0,-41 11-236,1-2-1,-1 1 1,0-1 0,0-1 0,0 0-1,0-1 1,-1 0 0,-1 0 0,1-1-1,-1 0 1,0-1 0,15-19 0,-24 26 23,1 1 0,-1 0 1,0-1-1,1 1 0,-1-1 1,0 1-1,0-1 0,0 1 1,0-1-1,0 1 0,0-1 1,-1 1-1,1-1 0,0 1 1,-1-1-1,1 1 0,-1 0 1,1-1-1,-1 1 0,0 0 1,1-1-1,-1 1 0,0 0 0,0 0 1,0 0-1,0 0 0,0 0 1,0 0-1,0 0 0,-3-1 1,0-3-1386,-1 1 1,-1 0 0,1 1-1,-1-1 1,-10-4 0,-3 1-1811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1442 104 1752,'-1'-8'17323,"0"7"-17120,1 1 0,0-1-1,-1 0 1,1 0 0,-1 1-1,0-1 1,1 0 0,-1 1-1,1-1 1,-1 1 0,0-1-1,0 0 1,1 1 0,-1 0-1,0-1 1,0 1-1,1-1 1,-1 1 0,0 0-1,0 0 1,0-1 0,0 1-1,0 0 1,1 0 0,-1 0-1,0 0 1,-2 0 0,-155 13 2589,32-1-1919,121-12-839,-683 22 3423,254-18-3055,433-4-459,1 0 1,0 0-1,-1 0 0,1 0 0,0 0 0,-1 0 0,1-1 1,0 1-1,0 0 0,-1 0 0,1 0 0,0 0 0,0-1 1,-1 1-1,1 0 0,0 0 0,0 0 0,-1-1 0,1 1 1,0 0-1,0 0 0,0-1 0,0 1 0,-1 0 0,1-1 1,0 1-1,0 0 0,0-1 0,0 1 0,0 0 0,0 0 1,0-1-1,0 1 0,0 0 0,0-1 0,0 1 0,0 0 1,0-1-1,0 1 0,0 0 0,0-1 0,0 1 0,0 0 1,1-1-1,-1 1 0,0 0 0,0 0 0,0-1 0,0 1 0,1 0 1,-1 0-1,0-1 0,0 1 0,1 0 0,-1 0 0,0 0 1,0-1-1,1 1 0,-1 0 0,0 0 0,0 0 0,1 0 1,20-17-3511,-10 13 1770,-1-1-1,0 0 1,0 0-1,0-1 1,0 0-1,-1-1 1,0 0-1,-1 0 1,0-1 0,0 0-1,8-12 1,-3 5-1739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2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0 240,'-19'1'4425,"-1"0"0,-36 7-1,36-3-1966,0 1 0,-30 13 0,29-10-1461,1 2 1,0 0-1,-33 27 1,35-24-815,1 1 0,1 1 0,1 0 0,0 2 0,1-1 0,1 2 0,0 0 0,2 0 0,0 1 0,1 1 0,-12 38 0,20-52-160,0 1-1,0 0 1,1-1-1,0 1 0,0 0 1,1 0-1,0 0 1,0 0-1,1 0 0,0 0 1,0-1-1,1 1 0,0 0 1,1-1-1,-1 1 1,6 9-1,-4-11-17,-1-1 0,1 0-1,0 0 1,0 0 0,1 0 0,0 0 0,-1-1-1,1 0 1,1 0 0,-1-1 0,1 1 0,-1-1-1,1 0 1,0-1 0,0 1 0,0-1 0,0 0-1,1-1 1,-1 1 0,9 0 0,-4-1-64,1-1-1,-1 0 1,0 0 0,0-1 0,1 0 0,-1-1-1,11-3 1,-10 1-660,0 0 0,0-1 0,-1-1 0,0 0 0,16-10 0,1-7-3928,-1 0 1,-1-1 0,36-44-1,-43 47 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87 508,'-4'-26'10060,"3"23"-9154,0 0-1,0 0 1,0-1-1,1 1 1,-1 0-1,1 0 1,0-1 0,0 1-1,0 0 1,0-1-1,0 1 1,1 0-1,0-1 1,0 1-1,0 0 1,1-4-1,-1 7-772,1-1 0,-1 1 0,0 0 0,0 0-1,0 0 1,0 0 0,1 0 0,-1 0 0,0 0 0,0 0-1,0 0 1,0 0 0,1 1 0,-1-1 0,0 1-1,0-1 1,0 1 0,0-1 0,0 1 0,0-1-1,0 1 1,0 0 0,0 0 0,0-1 0,-1 1 0,1 0-1,0 0 1,0 1 0,25 26 999,-17-14-924,-1 0 0,0 1 0,-1-1 0,0 2 0,-1-1 0,-1 1 0,0-1 0,-1 1 0,-1 1 0,-1-1 0,1 22 0,-2-11-585,-1 0-1,-5 30 1,-16 49-5039,15-83 243,-4 16-11149,6-31 12183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974 1328 1736,'22'-15'8434,"19"-3"-2643,-18 9-3544,9-6-1056,120-59 1309,-131 62-2389,0-2 0,-1 0 0,-1-1-1,-1-1 1,18-18 0,-7 0-46,-1 0 1,-1-2-1,-2-1 0,-2-1 0,-1-1 0,-2-1 1,-2-1-1,14-47 0,-24 62-16,-1-1-1,-1-1 1,-1 1 0,-2-1-1,0 0 1,-2 0-1,-1 0 1,-2 0 0,0 1-1,-2-1 1,-1 0-1,-1 1 1,-2 0 0,-11-27-1,14 42-7,-1 0 1,-1 0-1,0 0 0,-1 1 0,0 0 0,0 1 1,-2 0-1,1 0 0,-20-15 0,11 12-21,0 2 0,0 0-1,-1 0 1,-1 2 0,-31-11-1,-10 4-3,-1 1 0,0 4-1,-74-5 1,83 11 105,0 3 1,-1 1-1,-60 9 0,85-4 101,0 1 1,0 2-1,0 0 0,1 2 0,0 1 0,1 2 1,-31 17-1,11 0 45,1 1 0,2 3 0,1 2 1,2 1-1,1 2 0,2 2 0,2 1 0,-43 66 1,67-87-57,0 1 1,2 0 0,1 1 0,0 1-1,2-1 1,1 1 0,0 0 0,2 0-1,0 1 1,2 0 0,1 40 0,1-44-146,2-1 0,0 1 0,1-1 0,1 1 0,1-1 0,0-1 1,2 1-1,0-1 0,1 0 0,1 0 0,1-1 0,0 0 0,1-1 1,20 24-1,-21-31-60,1 0 1,0-1 0,0 0-1,1 0 1,0-2 0,0 1 0,24 8-1,-15-8 2,-1 0 0,1-2 0,0 0 0,29 2 0,17-9-1724,-70-29-9990,1 27 10480,1 0 0,-2 0 0,1 0 0,0 1 0,-1-1 1,1 1-1,-1-1 0,0 1 0,0 0 0,-5-3 0,-10-7-3234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 18 1236,'13'-17'11151,"-12"17"-10835,-1 0 1,0 0-1,1-1 1,-1 1 0,1 0-1,-1 0 1,0 0 0,1 0-1,-1 0 1,1 0 0,-1 0-1,1 1 1,0-1-111,-1 0 1,1 0 0,0 0-1,-1 0 1,1 0-1,-1 0 1,1 1 0,0-1-1,-1 0 1,1 0-1,-1 1 1,1-1-1,-1 0 1,1 1 0,-1-1-1,1 1 1,-1-1-1,1 0 1,-1 1-1,0-1 1,1 1 0,-1-1-1,1 1 1,-1 0-1,0-1 1,0 1 0,1-1-1,-1 1 1,0-1-1,0 1 1,0 0-1,0-1 1,0 1 0,0 0-1,-3 33 1471,-19 30-1615,20-61-34,-17 28 106,18-30-126,0 1 0,0-1 0,0 0 0,0 1 0,0-1 0,-1 0 0,1 0 0,0 0 0,-1 0 0,1 0 0,-1 0 0,1 0 0,-1 0 0,1 0 0,-1-1 0,1 1 0,-3 0 0,4-1 107,-30 18-236,10 0 98,1 2-1,-32 41 1,44-52 49,6-6-20,-1 0 0,0 0 0,0 0 0,0 0 0,0 0 0,0-1 0,0 1 0,-1-1 0,0 1 0,1-1 0,-1 0 0,-6 3 0,9-5 6,-32-40 200,30 34-209,-15-28 20,16 32-23,1 1 1,-1 0 0,0-1 0,0 1-1,0 0 1,0-1 0,0 1-1,0 0 1,0 0 0,0 0 0,0 0-1,-1 0 1,1 0 0,0 0 0,-1 1-1,1-1 1,0 0 0,-1 1 0,-1-1-1,-6 3 27,1 0-1,1 0 1,-1 1-1,0 1 1,1-1 0,0 1-1,-1 0 1,2 1-1,-11 8 1,-2 0 43,-13 9 244,2 1-1,0 2 1,1 1 0,1 1 0,-38 50-1,-99 168 1113,140-210-1489,24-34-187,0 1-1,0-1 1,-1 0-1,1 0 0,0 0 1,0 1-1,-1-1 0,1 0 1,0 0-1,-1-1 0,1 1 1,-1 0-1,1 0 1,-1-1-1,0 1 0,1-1 1,-1 1-1,0-1 0,1 0 1,-1 0-1,0 0 0,-1 0 1,2 0-7,1 0 0,-1 0 0,1 0 0,-1-1 0,1 1 0,0 0 0,-1-1 0,1 1 0,-1 0 0,1-1 0,0 1 0,-1-1 0,1 1 0,0-1 0,-1 1 0,1-1 0,0 1 0,0-1 0,0 1 0,-1-1 0,1 1 0,0-1 0,0 1 0,0-1 0,0 1 0,0-1 0,0 1 0,0-1 0,0 1 0,0-1 0,0 1 0,0-1 0,0 1 0,0-1 0,1 1 0,-1-1 0,0 0 0,10-19-6843,-1 9 3271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1988,'20'8'11257,"5"-9"-4855,-17-2-5875,1 0-1,-1 0 1,1-1-1,-1 0 1,9-6-1,0-2-1463,0 0-1,29-28 1,-22 14 2458,-16 16-1481,-4 6 17,1 0-1,-2-1 0,1 0 1,0 0-1,-1 0 0,0 0 1,0 0-1,-1-1 0,1 1 0,2-10 1,-9 16-141,0 0 1,0 1 0,1-1-1,-1 1 1,1 0 0,-1-1-1,1 1 1,-5 4 0,-144 113-15299,123-97 12055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16,'13'-17'4242,"-1"0"0,15-27 0,15-41 1954,16-27-1563,-56 109-4419,0 0 1,0 0 0,0 0-1,0 1 1,0-1-1,1 0 1,-1 1 0,1 0-1,-1-1 1,5-2-1,-6 5-174,0 0-1,-1 0 0,1 0 0,-1-1 1,1 1-1,-1 0 0,1 0 0,0 0 1,-1 0-1,1 0 0,-1 0 0,1 0 1,-1 0-1,1 0 0,0 0 0,-1 1 0,1-1 1,-1 0-1,1 0 0,-1 0 0,1 1 1,-1-1-1,1 0 0,0 1 0,11 20 173,-8-1-287,0-1-1,-2 0 0,0 1 0,0-1 0,-2 1 0,-1 0 0,0-1 1,-7 31-1,-2-2-1851,-3-1 0,-22 57 1,21-73-1214,-1 0 0,-1-2 0,-2 0 0,-29 37 0,18-29-614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221 102 712,'8'-19'2898,"-7"15"-2285,1 0 0,-1 0-1,1 0 1,-1 1 0,1-1 0,1 0-1,-1 1 1,0-1 0,1 1 0,0 0-1,-1 0 1,1 0 0,0 0-1,1 0 1,-1 1 0,6-4 0,11-12 3922,-12 13-1584,-9 31-2497,-2-14-396,0 0 0,0 1-1,-1-1 1,0-1 0,-1 1-1,-1-1 1,0 1-1,0-2 1,-1 1 0,-1-1-1,0 0 1,-14 15 0,9-13-574,-1 0 0,0 0 1,-19 12-1,20-16-1339,0-1 1,-1 0-1,-26 9 0,34-14 439,0-1 1,0 1-1,0-1 0,0-1 0,-11 1 0,2-1-1720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27 228,'5'-26'16223,"-36"37"-11070,22-7-5848,-14 6 1165,1 2 0,0 1 1,-33 27-1,45-33-422,0 2 1,1-1-1,0 1 0,0 1 1,1-1-1,0 2 0,1-1 0,1 1 1,-8 14-1,13-23-49,0 0 1,0 0-1,0 0 1,0 1-1,0-1 1,1 0-1,-1 0 1,1 0-1,0 1 1,-1-1-1,1 0 1,0 0-1,0 1 1,0-1-1,1 0 1,-1 1-1,1-1 1,-1 0-1,1 0 1,0 0-1,-1 0 1,1 1-1,2 1 1,-1-2-17,0-1 1,0 1 0,0-1-1,0 1 1,0-1-1,1 0 1,-1 0 0,0 0-1,1 0 1,-1-1 0,1 1-1,-1 0 1,1-1-1,-1 0 1,1 0 0,-1 1-1,4-2 1,9 0-156,0 0 0,-1-1 1,1-1-1,0-1 0,21-8 0,-12-1-150,-40 20 223,-18 14 211,2 1-1,0 3 1,1 0-1,1 2 1,2 1-1,1 1 1,1 1-1,1 2 1,-23 39-1,16-18 253,3 0 0,3 2-1,2 0 1,2 2-1,-19 80 1,35-111-179,1 0 1,1 0-1,2 0 1,0 1-1,2 0 1,1-1-1,1 1 1,11 50-1,-9-61-80,1 0-1,0 0 1,1 0-1,1 0 1,0-1 0,2 0-1,-1-1 1,2 0-1,0 0 1,0-1-1,2 0 1,-1-1 0,2 0-1,-1-1 1,16 10-1,-1-4-12,0-1 0,0-2 0,1-1 0,1-1 1,1-1-1,-1-1 0,2-2 0,-1-1 0,1-2 0,0-1 0,0-1 0,41-2 0,-47-3-66,-1 0-1,0-2 1,0-1-1,-1-1 1,1-1-1,-1-1 1,-1-1-1,0-1 1,0-1 0,0-1-1,35-26 1,-23 12-424,52-51 1,22-46-3796,-15-11-3431,-16-4-3461,-51 85 6881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334 419 280,'12'-10'13334,"-4"17"-6023,-7-5-7154,0-1-1,-1 1 1,1 0 0,-1 0 0,1-1 0,-1 1 0,0 0 0,0 0 0,0 0 0,0-1 0,0 1 0,0 0-1,0 0 1,-1 0 0,1 0 0,-1 1 0,-5 6-26,1 0-1,-1 0 0,-1-1 1,0 0-1,0 0 1,0-1-1,-1 0 0,0 0 1,-1-1-1,1 0 1,-1 0-1,-1-1 0,1 0 1,-15 5-1,5-2-4,0-2 0,0 0-1,0-2 1,-1 0 0,0-1 0,-35 1-1,53-4-91,0 0 0,-1 0-1,1 0 1,0 0 0,0 0-1,0-1 1,0 1 0,0-1-1,0 0 1,0 1 0,0-1-1,0 0 1,0 0 0,0-1-1,0 1 1,0 0 0,1 0-1,-1-1 1,0 1 0,1-1-1,-1 0 1,1 1 0,0-1-1,0 0 1,-1 0 0,1 0-1,0 0 1,1 0 0,-1 0-1,0 0 1,1 0 0,-1 0-1,1 0 1,-1 0 0,1 0-1,0-1 1,0 1 0,0 0-1,0 0 1,0 0 0,1-3-1,1-12 79,1-1 1,1 1-1,0 0 0,8-19 0,-6 15-110,18-76 92,-16 60-72,1 1-1,15-38 0,-17 56-784,0 0 0,-2 0-1,4-21 1,-5 7-5872,-6 2-5756,0 23 8435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49 980,'16'-10'6412,"18"-14"7200,-15 10-8409,-19 14-5230,-44 6-8124,-21-8-5240,42 2 9633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49 1848,'23'-10'1971,"1"0"1,0 2-1,42-8 0,-32 11 5356,-50 6-7002,1 0 1,-1 1 0,0 1 0,0 1 0,1 0 0,0 1 0,0 0-1,0 1 1,1 1 0,0 0 0,-16 11 0,13-6-102,-1 1-1,2 1 1,0 0 0,1 1 0,0 1 0,1 0-1,-21 33 1,-14 40 1370,4 2 0,-63 186 0,36-84-403,-118 260 1834,154-384-2555,-4 12 69,34-152-12029,-6-14-3510,10 61 10883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305 577 3020,'13'-22'12009,"-13"22"-11843,1 0 0,-1 0 0,0 0-1,0 0 1,1 1 0,-1-1 0,0 0-1,1 0 1,-1 0 0,0 1 0,0-1-1,1 0 1,-1 1 0,0-1 0,0 0-1,0 0 1,1 1 0,-1-1 0,0 0 0,0 1-1,0-1 1,0 0 0,0 1 0,0-1-1,0 1 1,1-1 0,-1 0 0,0 1-1,0-1 1,0 0 0,-1 1 0,1-1-1,0 0 1,0 1 0,0 4 79,0-1 1,0 1-1,-1 0 0,1-1 1,-1 0-1,0 1 0,0-1 1,-1 1-1,-3 6 0,0-3-143,-1-2 1,0 1-1,0-1 0,-1 0 0,0 0 1,0 0-1,0-1 0,-1 0 1,0-1-1,0 0 0,0 0 0,0 0 1,-18 4-1,9-4-97,0 0 0,0-1 0,-1 0 0,1-2-1,-1 0 1,-22-2 0,38 1 8,0 0 0,-1 0 0,1 0 0,0 0-1,0-1 1,0 1 0,0-1 0,0 1 0,0-1-1,0 0 1,0 0 0,1 0 0,-1 0 0,0 0 0,0 0-1,1 0 1,-1-1 0,1 1 0,-1-1 0,1 1-1,-1-1 1,1 0 0,0 1 0,0-1 0,0 0-1,0 0 1,0 0 0,0 0 0,0 0 0,1 0 0,-1 0-1,1 0 1,0 0 0,-1 0 0,1 0 0,0 0-1,0 0 1,0 0 0,0 0 0,1-4 0,2-9 158,1-1-1,0 1 1,1 1 0,11-24 0,-6 14-37,74-245 615,-21 61 437,-41 155-338,-20 100-4119,-3-34 1641,-1 0-1,-1 1 1,0-1 0,-1-1 0,0 1 0,-1 0 0,-1-1 0,1 0 0,-2-1 0,0 1 0,0-1 0,-14 16-1,-4 6-2169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82 2376,'1'1'946,"-1"1"0,1-1 0,0 0 0,0 1 0,0-1-1,-1 0 1,1 0 0,1 0 0,-1 0 0,0 0 0,0 0 0,0 0-1,0 0 1,1 0 0,-1 0 0,0-1 0,4 2 0,17 0 3952,-49-38-10638,-7-16-6380,22 36 8476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3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4 1720,'3'-4'15396,"3"30"-12850,-5-21-2059,0 3-253,-1 0 0,0 0 0,0 0 0,0-1 0,-1 1 1,0 0-1,-1 0 0,1-1 0,-2 1 0,1-1 1,-1 0-1,0 1 0,-1-1 0,1 0 0,-1-1 0,-1 1 1,1-1-1,-9 9 0,2-2-118,-1-1-1,-1 0 1,0 0-1,0-2 1,-1 0-1,-1 0 1,-20 10-1,29-17-123,0 0 0,0-1 0,0 1 0,-1-1 0,1-1 0,0 1 0,-1-1 0,1 0 0,-1-1 0,-7 0 0,12 0-18,0 0 0,0-1 0,0 1-1,0-1 1,0 0 0,0 0 0,0 0-1,0 0 1,0 0 0,1 0-1,-1 0 1,0 0 0,1-1 0,-1 1-1,1-1 1,-1 1 0,1-1 0,0 0-1,0 1 1,0-1 0,0 0 0,0 0-1,0 0 1,0 0 0,1 0 0,-1 0-1,1 0 1,-1 0 0,1 0-1,0 0 1,-1 0 0,1 0 0,0 0-1,1 0 1,-1-3 0,2-25-159,2 1 0,0 0 0,14-45 0,-4 18 346,-82 103 1013,2 7-511,-116 124 0,141-129-2742,-55 81-1,65-87-3334,-6-7-5073,27-29 6909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86 115 3324,'16'-2'12227,"11"-4"-6326,136-39-6242,-159 44 298,1-1-1,-1 1 1,0-1-1,1 0 1,-1 0-1,0-1 1,0 1-1,-1-1 1,1 0-1,0 1 1,-1-2-1,0 1 1,4-4 0,-7 6 42,-1 0 0,1 0 0,-1 0 0,1 1 0,0-1 0,-1 0 0,1 0 0,-1 1 0,0-1 0,1 0 0,-1 1 0,0-1 0,1 1 0,-1-1 0,0 1 0,1-1 0,-1 1 0,0-1 0,0 1 0,0 0 0,0 0 0,1-1 0,-1 1 0,0 0 0,0 0 1,0 0-1,0 0 0,0 0 0,0 0 0,-1 0 0,-29-4 10,-151 1-396,103 8-7932,54-8 1075,15-3 3496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2417 148 1008,'-1'-1'561,"1"0"1,-1 0-1,1 0 1,-1 0-1,0 0 0,1 0 1,-1 0-1,0 0 1,0 0-1,1 0 1,-1 1-1,0-1 0,0 0 1,0 1-1,0-1 1,0 0-1,0 1 0,0-1 1,0 1-1,0 0 1,0-1-1,0 1 0,-1 0 1,1 0-1,-2-1 1,-18-3 5541,3 2-3931,13 2-3023,-1227-96 10581,1211 95-9722,-81-6-8,-842-13 0,895 25 0,49-5 0,0 0 0,0 0 0,0 0 0,0 0 0,0 0 0,0 0 0,0 0 0,0 0 0,0 0 0,0 0 0,0 0 0,0 0 0,0 1 0,0-1 0,0 0 0,0 0 0,0 0 0,0 0 0,0 0 0,0 0 0,0 0 0,29 1 0,7 0 0,-1 3 0,1 1 0,-1 1 0,0 2 0,68 25 0,-78-28-2522,-17-4 869,0-1 1,0 0-1,0 0 1,0-1-1,-1 0 1,14-3-1,24-18-11672,-32 13 8989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1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1633 127 560,'13'-19'13961,"-11"39"-7023,-2-10-7526,-1-4 721,0 0 1,-1 1-1,0-1 1,0 0 0,0 0-1,-1-1 1,1 1-1,-1 0 1,-1-1-1,1 0 1,-1 0 0,0 0-1,0 0 1,-1 0-1,-6 5 1,8-7-114,-1 1 1,1-1-1,-1 0 1,0 0-1,0 0 1,0-1-1,0 1 1,-1-1-1,1 0 1,-1 0-1,1-1 0,-1 1 1,0-1-1,0 0 1,1 0-1,-1-1 1,0 1-1,0-1 1,0 0-1,-6-1 0,8 0-31,0 0 0,0-1 0,0 1 0,0-1 0,0 1 0,0-1 0,1 0 0,-1 0-1,1 0 1,-1 0 0,1 0 0,0-1 0,0 1 0,0-1 0,0 0 0,0 1 0,1-1-1,-1 0 1,1 0 0,0 0 0,-1 0 0,2 0 0,-2-6 0,2 9 16,-35 31 114,20-21 36,1 1 0,-22 21 0,-23 16 463,24-26 35,-60 29-1,94-52-643,1 1 0,-1 0 0,1-1-1,0 1 1,-1-1 0,1 1 0,0-1 0,-1 1-1,1-1 1,0 1 0,0-1 0,-1 1 0,1-1 0,0 1-1,0-1 1,0 1 0,0-1 0,0 1 0,0-1 0,0 0-1,0 1 1,0-1 0,0 1 0,0-1 0,0 1 0,0-1-1,0 1 1,1-1 0,-1 1 0,0-1 0,0 1 0,0-1-1,1 1 1,-1-1 0,1 0 0,6-24 69,-13 59 285,-21 106 1617,13-95-1527,-1-2-1,-3 1 1,-43 75 0,45-95-258,0-1 1,-2 0 0,0-2-1,-1 0 1,-1-1 0,-1-1 0,-38 27-1,30-27-130,-1-1-1,0-2 1,-1-1 0,0-1-1,-2-2 1,1-1-1,-1-2 1,-1-1 0,0-1-1,0-2 1,0-2-1,-1-1 1,1-1-1,-59-7 1,78 3-65,1 0 0,0-1 0,0 0 0,0-1 0,0-1 0,1 0 0,0-1 0,0 0 0,1-1 0,0-1 0,0 1 0,1-2 0,0 0 0,0 0 0,1-1 0,1 0 0,0-1 0,0 0 0,1 0 0,1-1 0,0 0 0,1-1 0,0 1 0,1-1 0,1 0 0,0 0 0,-3-21 0,6 24-15,1 0 1,-1 0-1,2 1 0,0-1 1,0 0-1,1 1 1,0-1-1,1 1 0,0 0 1,0-1-1,1 1 0,1 1 1,0-1-1,0 1 1,0 0-1,2 0 0,11-14 1,12-10-88,1 2 0,67-54 0,-88 77 98,58-46-183,-14 14-1037,-2-4 0,-1-1 0,45-55-1,-85 85-237,0-1 0,-1-1 0,8-20 0,-9 19-2537,1-1 1,18-24-1,-15 26 241,0-1-2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228 553 2788,'0'-28'9717,"0"-14"133,0 41-9632,-13 37 2212,9-27-2321,-2 0 0,1 0 1,-1 0-1,0-1 0,-1 0 0,0 0 1,0-1-1,-1 0 0,0 0 0,0 0 1,-1-1-1,1-1 0,-1 1 0,-1-2 0,1 1 1,-1-1-1,-17 5 0,25-9-79,0 0 0,0 0 0,0 0 0,0-1 0,0 1 0,0 0-1,0-1 1,0 0 0,0 1 0,0-1 0,1 0 0,-1 0 0,0 0 0,0 0 0,1 0 0,-1-1 0,1 1-1,-1 0 1,1-1 0,0 1 0,-1-1 0,1 0 0,0 1 0,0-1 0,0 0 0,0 0 0,0 1-1,1-1 1,-1 0 0,0-2 0,-2-4 100,0 0 1,1 0-1,0 1 0,1-1 0,0-1 1,-1-8-1,24-240 378,-12 175-481,21-118-1375,-26 196-1247,2 11-1373,3 13-4355,-10 9 74,-4-9 4189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0 100 336,'3'20'5219,"-3"-18"-3787,0 1 0,0-1 0,0 0 1,0 1-1,1-1 0,-1 0 0,1 1 1,0-1-1,-1 0 0,1 0 1,2 3-1,8-2 5019,10-12-5500,-20 8-1254,1 0 0,-1 0 0,1-1 0,-1 1-1,0 0 1,1-1 0,-1 1 0,0-1 0,0 1 0,0-1 0,0 1-1,0-1 1,-1 0 0,1 1 0,0-1 0,-1 0 0,1 0 0,-1 1-1,1-1 1,-1 0 0,0 0 0,0 0 0,0 0 0,0 0 0,0 1-1,-1-1 1,1 0 0,0 0 0,-2-3 0,-1-5-2374,-1 0 0,0 1 0,-1-1 0,-6-9 0,6 9 249,-9-13-1633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632 185 712,'0'-3'809,"1"1"-1,-1-1 1,1 1-1,-1-1 1,1 1 0,0-1-1,0 1 1,0-1-1,0 1 1,0 0 0,3-4-1,24-24 4146,44-16-1857,-59 39-2599,6-4-320,1 1 0,0 1 0,1 0 0,-1 2 0,1 1 0,22-4-1,-29 7-143,0 1-1,-1 1 1,1 1-1,0 0 0,0 1 1,0 0-1,-1 1 0,1 0 1,-1 1-1,24 9 1,-34-11-17,1 0 0,0 1 0,-1-1 0,0 1 0,1 0 0,-1 0 0,0 0 0,0 1 0,0-1 0,0 1 0,0-1 0,-1 1 0,1 0 0,-1 0 0,0 0 0,2 4 0,-3-3 25,0-1-1,0 0 1,-1 1-1,1-1 0,-1 1 1,0-1-1,0 1 0,0-1 1,0 1-1,-1-1 1,0 0-1,1 1 0,-1-1 1,0 1-1,-1-1 1,1 0-1,-3 5 0,1-1 95,0-1 0,0 0 0,0 0 0,-1-1 1,0 1-1,-5 6 0,6-10-29,-1 0 0,1 1-1,0-1 1,-1-1 0,1 1 0,-1 0 0,0-1 0,1 0 0,-1 0 0,0 0 0,0 0 0,-6 0 0,-15 2 166,1 2-1,-1 0 0,1 2 1,0 0-1,0 2 1,1 1-1,0 0 1,0 2-1,2 1 0,-1 0 1,2 2-1,0 0 1,0 1-1,-31 36 1,-78 124 982,69-90-837,47-67-317,-2 0 0,0-1 0,-1 0 0,-1-2 0,-23 19 1,27-26-227,0-1 0,0 0 0,-1-1 1,0-1-1,0 0 0,0 0 1,-1-2-1,0 0 0,-16 2 0,11-2-990,0-1 0,-1-2 0,-38-1-1,51 0 14,1-2 0,-1 1 1,0-1-1,0 0 0,-10-5 0,13 5-345,0 0 0,1-1 0,-1 0 0,1 0 0,0 0 0,-1-1 0,1 1 1,1-1-1,-5-5 0,4 1-1761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339 218 2180,'22'-40'9076,"7"-14"-3374,20-23-3440,-45 71-2198,28-29 945,-32 34-968,1 1 0,0-1-1,-1 1 1,1-1 0,0 1 0,0-1-1,0 1 1,-1 0 0,1 0 0,0-1-1,0 1 1,0 0 0,0 0 0,0 0 0,0 0-1,-1 0 1,1 0 0,0 0 0,0 0-1,0 0 1,0 0 0,0 1 0,0-1-1,-1 0 1,1 0 0,0 1 0,0-1-1,0 1 1,-1-1 0,1 1 0,0-1-1,-1 1 1,1-1 0,0 1 0,-1 0 0,1-1-1,-1 1 1,1 0 0,-1 0 0,1-1-1,-1 1 1,1 0 0,-1 0 0,1 1-1,0 2 29,1 0 0,-1 1 1,0-1-1,0 1 0,0-1 0,-1 1 0,1-1 0,-1 1 0,0 0 0,-1-1 0,1 1 0,-1-1 0,0 1 0,0-1 0,0 1 0,-1-1 0,1 1 0,-1-1 0,0 0 0,0 0 0,-1 0 0,1 0 1,-1-1-1,-5 6 0,-4 6-128,0 0-1,-2-2 1,1 1 0,-28 19 0,13-15-994,0 0-1,-2-2 0,-59 24 1,29-19-6067,-71 15 1,104-29 4038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1424 143 1860,'4'-8'704,"0"0"-1,1 1 0,0-1 1,0 1-1,1 0 1,0 0-1,0 1 1,1 0-1,-1 0 1,1 0-1,1 1 0,8-5 1,1 1 982,0 0-1,0 1 1,1 1-1,31-9 1,-47 15-1590,-1 1-1,1-1 0,-1 1 1,0 0-1,1-1 1,-1 1-1,1 0 1,-1 0-1,1 0 1,-1 0-1,1 0 1,-1 1-1,1-1 0,-1 0 1,1 0-1,-1 1 1,0-1-1,1 1 1,-1 0-1,0-1 1,1 1-1,-1 0 1,0 0-1,0 0 0,0 0 1,2 2-1,-1-1 13,-1 1-1,0-1 1,0 1-1,0-1 0,0 1 1,0 0-1,-1-1 1,1 1-1,-1 0 0,0 0 1,0-1-1,0 1 1,0 4-1,-2 4 121,1 0 1,-2 0-1,1 0 1,-1 0-1,-1-1 1,-8 17-1,2-12-46,0 0-1,-1-1 1,-1 0-1,0-1 1,0-1 0,-2 0-1,0-1 1,0 0-1,-1-1 1,0 0 0,0-1-1,-1-1 1,-30 11-1,-17 2 182,-1-2-1,-85 13 0,-8-10 474,-290 5 0,0-1-20,343-17-923,104-9 106,0 0 0,0 0 0,0 0 0,0 0 0,0 0 0,0 0 0,1 0 0,-1 1 0,0-1 0,0 0 0,0 0 0,0 0 0,0 0 0,0 0 0,0 0 0,0 0 0,0 0 0,0 0 0,0 0 0,0 0 0,0 0 0,0 1 0,0-1 1,0 0-1,0 0 0,0 0 0,0 0 0,0 0 0,0 0 0,0 0 0,0 0 0,0 0 0,0 1 0,0-1 0,0 0 0,0 0 0,0 0 0,0 0 0,0 0 0,0 0 0,0 0 0,0 0 0,0 0 0,0 0 0,0 1 0,0-1 0,0 0 0,0 0 0,0 0 0,0 0 0,0 0 0,0 0 0,-1 0 0,1 0 0,0 0 0,0 0 0,0 0 0,0 0 0,0 0 0,0 0 1,0 0-1,0 0 0,0 0 0,-1 0 0,14 6 33,14 3 63,69 6-248,0-9-3546,-73-6 851,-1-1 1,28-5 0,-33 2-824,0 0 0,0-1 0,25-11 1,-18 5-280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1 103 364,'32'-35'16674,"1"1"-8454,-29 31-8417,-1 1 1,1 0 0,0 0 0,0 0 0,0 0-1,0 1 1,0-1 0,0 1 0,0 0 0,7 0-1,12-9-4975,-16 5 360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434 131 328,'1'0'555,"-1"0"1,1 0-1,0 0 1,0 0-1,0-1 1,-1 1-1,1 0 0,7-6 6111,-8 5-6111,1 0 1,9-20 5526,2-2-3977,-2 7-1251,23-30 192,-32 45-1008,0 0 1,0-1-1,0 1 0,0 0 1,1 0-1,-1 0 1,0 0-1,0 0 1,1 0-1,-1 0 1,1 1-1,-1-1 1,1 0-1,-1 1 1,1-1-1,-1 1 0,1 0 1,-1-1-1,1 1 1,0 0-1,-1 0 1,1 0-1,-1 0 1,1 0-1,0 1 1,-1-1-1,2 1 1,-1 0 16,0 0 1,0 0-1,0 1 0,-1-1 1,1 1-1,0-1 1,-1 1-1,1 0 1,-1 0-1,0-1 1,0 1-1,0 0 1,0 0-1,0 0 1,0 0-1,0 0 1,0 0-1,-1 1 1,1-1-1,-1 0 1,0 0-1,0 0 1,0 1-1,0-1 1,0 0-1,0 0 1,0 0-1,-1 1 1,1-1-1,-1 0 1,-1 3-1,-1 7 97,-1 0-1,0-1 1,-1 0 0,-7 13-1,2-7-156,-1-1 0,0-1-1,-1 0 1,-1 0 0,-20 18-1,9-13-1258,0-1 0,-49 29 0,13-16-4249,-2-3-1,-86 29 1,80-36 1340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207 576 1852,'24'-19'10675,"3"-3"-1295,-9 16-6225,-18 6-3106,1 0 0,-1 0-1,0 0 1,1 0 0,-1 0-1,1 1 1,-1-1 0,0 0-1,1 0 1,-1 0 0,0 0-1,1 0 1,-1 1 0,0-1 0,1 0-1,-1 0 1,0 1 0,1-1-1,-1 0 1,0 0 0,0 1-1,1-1 1,-1 0 0,0 1-1,0-1 1,0 0 0,0 1-1,1-1 1,-1 0 0,0 1-1,0-1 1,0 0 0,0 1-1,0-1 1,0 1 0,0-1-1,-3 21 1084,-13 16 73,9-28-1114,0 0 1,0-1-1,-1 1 1,0-1-1,0-1 0,-1 0 1,0 0-1,0-1 0,-12 6 1,15-8-82,-2 0 0,1 0 0,0-1 0,-1 0 0,0-1 1,1 0-1,-1 0 0,0 0 0,0-1 0,0 0 0,0-1 0,-1 0 0,-10-1 0,16 0 5,0 0 0,0 0-1,0 0 1,0 0 0,0-1-1,1 1 1,-1-1 0,1 0-1,-1 0 1,1 0-1,0 0 1,0 0 0,0 0-1,0-1 1,0 1 0,0-1-1,0 1 1,1-1 0,0 0-1,-1 0 1,1 1-1,0-1 1,0 0 0,0 0-1,1 0 1,-1 0 0,1 0-1,0 0 1,0 0-1,0-4 1,0-13 53,1-1-1,0 1 1,8-31 0,-5 25-54,9-61 43,0-11 298,47-178-1,-53 245-893,2 41-8081,-8-7 7842,0 0 0,0 0 0,-1 1 0,1-1 1,0 0-1,-1 1 0,0-1 0,0 0 0,0 1 0,0-1 0,-1 0 0,1 1 1,-1-1-1,0 0 0,0 0 0,0 0 0,0 1 0,-1-1 0,-2 4 0,-7 17-3153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1792,'2'4'806,"0"0"0,1-1 0,-1 1 0,0 0 0,1-1 0,0 0 0,0 1 0,0-1 0,0 0 0,1-1 0,-1 1 0,8 4 0,-4-3-89,0-1-1,1 0 1,-1-1-1,1 1 1,0-1-1,12 1 1,9-1-140,-1-1 1,1-2 0,30-4-1,-35 3-263,-14 1-295,155-20-2525,-86-3-2472,-63 18 1999,0-2 1,27-16 0,-23 10-372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81 512,'-56'-9'5117,"56"9"-4957,0 0 0,-1-1 0,1 1 0,0 0 0,0 0 0,-1 0 0,1-1 0,0 1 1,0 0-1,0 0 0,-1-1 0,1 1 0,0 0 0,0 0 0,0-1 0,0 1 1,0 0-1,-1-1 0,1 1 0,0 0 0,0 0 0,0-1 0,0 1 0,0 0 1,0-1-1,0 1 0,0 0 0,0-1 0,0 1 0,0 0 0,1 0 0,-1-1 1,0 1-1,0 0 0,0-1 0,0 1 0,0 0 0,1 0 0,-1-1 0,0 1 1,0 0-1,0 0 0,1-1 0,-1 1 0,0 0 0,0 0 0,0 0 0,1 0 0,-1-1 1,0 1-1,1 0 0,-1 0 0,0 0 0,0 0 0,1 0 0,-1 0 0,0 0 1,1 0-1,-1 0 0,-8-5 2580,13 11 388,-5-5-3052,0-1 0,0 0 0,1 0 0,-1 0 0,0 1 0,0-1 0,0 0 1,0 0-1,0 0 0,0 1 0,0-1 0,0 0 0,0 0 0,0 1 0,0-1 0,0 0 0,0 0 0,0 1 0,0-1 0,0 0 0,0 0 1,0 0-1,0 1 0,0-1 0,0 0 0,0 0 0,0 1 0,0-1 0,0 0 0,0 0 0,-1 0 0,1 1 0,0-1 0,0 0 0,0 0 1,0 0-1,-1 0 0,1 0 0,0 1 0,0-1 0,0 0 0,-1 0 0,1 0 0,0 0 0,0 0 0,0 0 0,-1 0 0,1 0 0,0 0 1,0 0-1,-1 0 0,1 0 0,0 0 0,0 0 0,-1 0 0,1 0 0,-28 6 1287,-36-3-486,-154-12 743,-304-26 656,517 35-2261,-1 0 0,-1-1 0,1 0 0,0 0 0,-1-1 0,1 1 0,0-1 1,0 0-1,-8-5 0,61-5-187,57 8-172,1 3 1,111 15-1,-52-2-534,-145-11 731,0 1-1,38 8 1,-87-16 570,-1 2-1,0 0 1,-32 2-1,-122 3 1320,116 1-1699,-1 4 1,-79 17 0,261-17-101,544 22-2642,-526-16 2167,-130-12 573,-41-5 464,-150-15 866,-331 5 0,460 19-1422,38-2 10,22-2 23,10 0 5,522 0-5250,-625 2 5984,-16 0-1194,37-4-3441,13-5-3058,3-6-4473,39 7 7411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1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1 636,'39'7'16173,"15"3"-9470,-8 8-10519,-44-17 3254,-1 0 0,0 0 1,1 0-1,-1 0 0,0 1 0,0-1 1,1 0-1,-1 0 0,0 1 0,0-1 1,-1 1-1,1-1 0,0 1 1,0-1-1,-1 1 0,1-1 0,-1 1 1,1 0-1,-1-1 0,0 1 0,0-1 1,1 1-1,-1 0 0,-1 2 1,-3 7-3076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1332 117 1612,'61'-9'15863,"-68"16"-9766,-13 0-4818,-226 7 1360,-1-10-1,-329-38 1,514 28-2639,-143-17 0,176 17-1985,34 4 688,-1 1 0,1-1 0,0 0 0,-1-1 0,1 1 0,-1-1 0,0 0 0,0 0 0,0 0 0,6-7 0,15-9-7507,-14 11 5314,1-2 93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4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18 2064,'-1'-2'720,"0"1"0,0 0 0,0 0 0,0 0 0,0 0 0,0 0 0,0 0 0,0 0 0,-1 0-1,1 0 1,0 0 0,-1 1 0,1-1 0,-1 1 0,1-1 0,0 1 0,-3-1 0,-33-1 3962,-32 16-1918,36-4-1623,2 3-1,-1 0 1,1 2-1,1 1 1,-53 38-1,72-46-973,0 1-1,1 0 0,0 0 1,0 1-1,1 1 1,0-1-1,1 1 0,0 1 1,1 0-1,0 0 0,1 0 1,1 1-1,0-1 0,0 2 1,1-1-1,1 0 1,-3 21-1,6-29-229,0 1-1,0-1 1,1 0 0,0 0 0,0 0-1,0 0 1,1 0 0,-1 0-1,1 0 1,1 0 0,-1-1-1,0 1 1,1-1 0,0 1 0,0-1-1,1 0 1,-1 0 0,1-1-1,-1 1 1,1-1 0,1 1 0,-1-1-1,0-1 1,1 1 0,-1 0-1,1-1 1,0 0 0,5 1 0,-2 0-598,0 0 1,1-1-1,-1 0 1,0 0-1,1-1 1,0 0-1,12-1 1,-15 0-582,1-1 1,-1 0 0,1 0 0,-1 0-1,1-1 1,-1 0 0,0 0 0,0-1-1,11-5 1,-16 7 777,0 1 0,0-1 0,0 0 0,0 0 1,0 1-1,0-1 0,-1 0 0,1 0 0,0 0 0,0 0 0,0 0 0,-1 0 0,1 0 0,-1 0 0,1 0 0,-1 0 0,1-2 0,0-8-3580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152 139 1924,'13'-29'6772,"-7"17"-4536,0-1 1,-1 1 0,0-1 0,-1 0-1,0 0 1,2-20 0,-33 60 228,6-4-2250,2 2 0,1 1 0,0 0 1,2 1-1,1 1 0,2 0 0,0 1 1,2 0-1,2 1 0,-9 39 0,17-63-208,0-1 0,1 1 0,0 0-1,0-1 1,0 1 0,0-1 0,1 1-1,0 0 1,0-1 0,0 1 0,5 9-1,-5-13-11,0 0 0,1 0 0,-1 0 0,1 0 0,0 0 0,-1 0 0,1-1 0,0 1 0,0-1 0,0 1 0,1-1 0,-1 0 0,0 0 0,0 0 0,1 0 0,-1 0 0,0 0 0,1 0 0,-1-1 0,1 0 0,-1 1 0,1-1 0,-1 0 0,1 0 0,0 0 0,-1 0 0,1-1 0,2 0 0,21-3-270,0-2-1,-1 0 0,1-2 0,-1-1 1,-1-1-1,0 0 0,0-2 1,-1-1-1,24-19 0,-27 18 55,-2 0-1,0-2 1,-1 0-1,-1-1 1,0-1-1,-1 0 1,-1-1 0,-1-1-1,-1 0 1,14-30-1,-20 38 183,17-52-263,-22 61 352,0-1 0,0 0 0,-1 1 1,1-1-1,-1 0 0,0 0 0,0 1 0,0-1 1,-1 0-1,1 1 0,-1-1 0,0 0 0,0 1 0,-3-7 1,4 10-26,-1-1 0,1 1 0,-1 0 1,0 0-1,1 0 0,-1 0 1,0 1-1,1-1 0,-1 0 1,1 0-1,-1 0 0,1 0 1,-1 1-1,0-1 0,1 0 1,-1 1-1,1-1 0,-1 0 0,1 1 1,0-1-1,-1 0 0,1 1 1,-1-1-1,1 1 0,0-1 1,-1 1-1,1-1 0,0 1 1,-1-1-1,1 1 0,0-1 0,0 1 1,-1 0-1,1-1 0,0 1 1,0-1-1,0 2 0,-13 25 176,7-7-6,1 1 0,2 0 0,0 0 0,1 0 0,0 1 0,2-1 0,1 1 0,7 40 0,-6-51-180,0 1 0,1-1 0,0 0 1,1-1-1,1 1 0,0-1 0,0 0 1,0 0-1,2 0 0,-1-1 0,1 0 1,0 0-1,1 0 0,0-1 0,1-1 1,-1 1-1,1-1 0,15 8 1,-18-13-218,0 1 1,0-1-1,0-1 1,0 1-1,1-1 1,-1 0-1,0-1 1,1 0 0,-1 0-1,1 0 1,-1 0-1,0-1 1,1 0-1,-1-1 1,0 0-1,0 1 1,9-5 0,-5 1-671,0 1 0,0-1 1,-1-1-1,10-6 1,-13 7-419,0 0 0,0 0 1,-1-1-1,1 1 0,6-11 0,2-15-5075,-11 14 3010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12 248,'7'-11'20519,"-4"20"-20095,3 24 949,-1-13-1006,0 1-1,-2-1 0,0 1 0,-2 0 0,0-1 1,-1 1-1,-2 0 0,0-1 0,-6 29 0,-5-10-107,3-10-182,9-25-309,5-11-290,4-8 131,1 1 0,0-1 0,2 2 0,-1-1 0,21-18 0,67-54-1207,-89 79 1536,-1 1 0,1 0 0,0 0-1,0 1 1,1 0 0,0 1 0,0 0 0,0 0 0,0 1-1,12-2 1,-19 5 97,1 0 0,0 0 0,0 0 0,-1 0 0,1 1 0,0-1 0,-1 1 0,1 0 0,0 0 0,-1 0 0,1 0 0,-1 1 0,1 0 0,-1-1 0,0 1 0,0 1 0,0-1 0,0 0 0,0 1 0,0-1 0,-1 1 0,1 0 0,-1 0 0,0 0 0,0 0 0,0 0 0,0 0 0,0 1-1,-1-1 1,1 1 0,1 6 0,3 9 237,0 0-1,-1 0 0,-1 1 1,0 0-1,-2 0 0,0 0 0,-2 0 1,0 0-1,-1 0 0,-1 0 1,-7 31-1,2-36 223,0-12-5604,7-4 4535,-1 1-1,1-1 1,0 0 0,-1 0-1,1 0 1,0 0 0,-1 0-1,1 0 1,0 0 0,0 0-1,0 0 1,0 1 0,0-1-1,0 0 1,0 0 0,1 0-1,-1 0 1,0 0 0,0 0-1,1 0 1,-1 0 0,0 1-1,1-1 1,-1 0 0,1 0-1,0-1 1,4-6-3174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312 938 1988,'6'-7'2722,"1"0"-1,-1 0 0,-1 0 1,8-14-1,-12 20-2492,0-1 1,0 1-1,0 0 1,0-1-1,0 1 1,0-1-1,0 1 0,-1-1 1,1 0-1,-1 1 1,1-1-1,-1 0 1,1 1-1,-1-1 0,0 0 1,0 1-1,0-1 1,0 0-1,0 0 1,0 1-1,-1-1 0,1 0 1,-1 1-1,1-1 1,-1 0-1,1 1 1,-1-1-1,0 1 0,0-1 1,0 1-1,-1-2 1,0 2-152,-1 0 1,1 0-1,-1 0 1,0 1-1,1-1 1,-1 1-1,0-1 1,0 1-1,1 0 0,-1 0 1,0 0-1,0 0 1,1 1-1,-1-1 1,0 1-1,1 0 1,-1 0-1,-3 1 1,-45 23 249,29-13-236,1 2-1,1 0 0,0 1 0,1 2 1,1 0-1,-30 36 0,39-42-68,0 1-1,1 0 1,1 1-1,0-1 1,0 1 0,2 1-1,-1-1 1,2 1-1,0 0 1,0 0-1,2 0 1,-1 1-1,1 16 1,2-27-15,0-1 1,0 0-1,0 1 0,1-1 1,-1 0-1,1 1 0,0-1 1,0 0-1,0 0 0,0 0 1,0 0-1,1 0 1,-1 0-1,1 0 0,0 0 1,0-1-1,0 1 0,0-1 1,1 1-1,2 1 0,-1-1 2,0 0 1,1-1-1,-1 0 0,1 0 0,0 0 0,0-1 0,0 0 0,-1 1 0,1-2 1,0 1-1,10 0 0,3-2 4,0 0 0,0-1 0,0-1 1,0-1-1,-1-1 0,23-8 0,12-8-44,0-2-1,-1-3 0,-2-1 1,-1-3-1,-1-2 1,-2-2-1,-1-2 1,-2-1-1,-1-3 1,-2-1-1,-2-2 1,-2-1-1,-2-2 1,-2-2-1,-2 0 1,-2-2-1,36-95 1,-36 63 74,-3-1-1,-5-1 1,16-142 0,-34 225-24,-1 1-1,0-1 1,0 1-1,0 0 1,1-1 0,-1 1-1,0-1 1,0 1-1,0-1 1,0 1 0,0-1-1,0 1 1,0 0-1,0-1 1,0 1-1,0-1 1,0 1 0,0-1-1,0 1 1,0-1-1,-1 1 1,1-1 0,0 1-1,0 0 1,0-1-1,-1 1 1,1-1 0,0 1-1,-1 0 1,1-1-1,0 1 1,0 0-1,-1-1 1,1 1 0,-1 0-1,1 0 1,-1-1-1,-15 15 298,-23 44-172,30-45-9,-57 84 268,-38 55-142,-98 190 0,183-303-259,2 1 0,-16 55 0,28-78-407,1 0 0,0 0 0,2 0 0,0 1 0,1-1 0,0 1 0,2-1 0,4 30 0,-5-46 187,0 0 1,1 1-1,-1-1 1,1 0 0,-1 0-1,1 1 1,0-1 0,-1 0-1,1 0 1,0 0-1,0 0 1,0 0 0,0 0-1,0 0 1,0 0 0,0 0-1,0 0 1,0 0-1,1-1 1,-1 1 0,0 0-1,0-1 1,1 1 0,-1-1-1,0 0 1,1 1-1,-1-1 1,1 0 0,-1 0-1,0 0 1,1 0 0,-1 0-1,1 0 1,1-1-1,4 0-1164,-1 0 0,0 0-1,0-1 1,0 0-1,0 0 1,8-4 0,3-3-2356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4 151 1292,'-1'2'659,"1"-1"1,-1 1-1,1-1 0,-1 1 1,1-1-1,0 1 0,0-1 1,-1 1-1,1-1 0,0 1 1,0 0-1,1-1 0,-1 1 1,0-1-1,0 1 0,2 2 1,15 27 4852,-12-23-4915,1-1 0,0-1 0,1 1-1,-1-1 1,12 8 0,-12-11-543,1 0 0,0-1 0,-1 0 0,1 0 0,0-1 0,0 0 0,0 0-1,0 0 1,0-1 0,0 0 0,0 0 0,0-1 0,0 0 0,10-2 0,4-2-84,-1 0 1,0-2-1,31-13 1,-38 13-113,0 0 0,-1-1 0,0 0-1,-1-1 1,0-1 0,16-15 0,-23 20 71,0 0-1,1 0 0,-1 0 0,-1 0 1,1-1-1,-1 1 0,0-1 1,0 0-1,-1 0 0,0 0 1,0 0-1,0 0 0,-1-1 1,0 1-1,0 0 0,0-1 1,-1-6-1,0 11 82,0 0 0,0-1 1,-1 1-1,1 0 1,-1 0-1,1 0 0,-1 0 1,0 0-1,0 0 0,0 1 1,0-1-1,0 0 0,0 0 1,0 1-1,-1-1 0,1 0 1,0 1-1,-1-1 0,0 1 1,1 0-1,-1 0 0,-3-2 1,2 2 29,0-1 1,-1 2-1,1-1 1,-1 0-1,1 1 1,0 0 0,-1-1-1,1 1 1,-1 1-1,1-1 1,-1 0 0,-4 2-1,-4 1 97,1 1 0,0 0 0,0 0 1,1 1-1,-1 1 0,1-1 0,-10 9 0,5-2 38,1 0 1,1 1-1,0 1 1,1 0-1,0 0 1,1 2-1,1-1 0,0 1 1,1 1-1,1-1 1,1 1-1,0 1 0,1 0 1,1 0-1,1 0 1,0 0-1,1 0 1,0 35-1,3-47-189,0-1 1,1 1-1,0 0 0,0-1 1,0 1-1,1-1 0,-1 1 1,1-1-1,1 0 0,-1 1 1,1-1-1,0-1 1,0 1-1,5 6 0,-4-8-123,-1 0-1,1 0 1,0 0 0,0-1-1,0 1 1,0-1 0,1 0-1,-1-1 1,0 1-1,1-1 1,-1 0 0,1 0-1,0 0 1,-1 0 0,1-1-1,0 0 1,8-1-1,1 0-1082,0 0 1,-1-1-1,0-1 0,20-6 0,-20 5-1065,-1-2 0,0 1 0,0-1 0,19-14 0,-12 5-976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2348,'28'49'9764,"1"0"-3676,23 40-1531,-31-52-3787,-1 1 1,-3 1-1,21 63 0,-37-99-675,0 1-1,0-1 0,-1 0 0,1 1 0,-1-1 1,0 1-1,0-1 0,0 1 0,0-1 0,-1 5 0,1-8-84,0 1 0,0-1 0,-1 0 0,1 0 0,0 0 0,0 0 0,0 1 0,0-1 0,0 0 0,0 0 0,0 0 0,0 0 0,-1 0 0,1 0 0,0 0 0,0 1 0,0-1 0,0 0 0,0 0 0,0 0 0,-1 0 0,1 0 0,0 0 0,0 0 0,0 0 0,0 0 0,-1 0 0,1 0 0,0 0 0,0 0 0,0 0 0,0 0 0,-1 0 0,1 0 0,0 0 0,0 0 0,0 0 0,0 0-1,0 0 1,-1 0 0,1 0 0,0 0 0,0 0 0,0-1 0,0 1 0,0 0 0,-1 0 0,1 0 0,0 0 0,0 0 0,0 0 0,0 0 0,0-1 0,0 1 0,0 0 0,-12-24 168,9 14-232,1 0 1,0 0-1,1 0 0,0 0 1,1-1-1,0 1 0,0 0 0,1 0 1,1 0-1,0-1 0,3-9 0,3-11-608,2 1 0,17-36 0,-1 12-2641,52-82 0,8 20-9751,-71 95 9398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90 1084,'3'-28'8900,"-2"24"-7775,0 0 0,-1 0 0,1 1 0,-1-1 0,0 0 0,0 0 0,0 0 0,-1 0 0,0-4 0,0 7-976,0-1-1,0 1 1,0 0 0,1 0 0,-2 0 0,1 0 0,0 0 0,0 0-1,0 0 1,0 0 0,-1 0 0,1 0 0,0 0 0,-1 1-1,1-1 1,0 1 0,-1-1 0,1 1 0,-1 0 0,1-1-1,-1 1 1,1 0 0,-1 0 0,1 0 0,-1 0 0,1 0-1,-1 0 1,1 1 0,-3 0 0,-39 4 384,0 2-1,0 2 1,2 2 0,-1 2 0,1 1-1,1 2 1,1 2 0,0 2-1,-50 34 1,79-46-504,0 0 0,1 0-1,-14 17 1,20-22-31,1-1 1,-1 1-1,1 0 0,0 1 0,0-1 0,0 0 1,0 1-1,1-1 0,-1 1 0,1-1 1,0 1-1,0 0 0,0-1 0,1 1 0,-1 0 1,1 5-1,1-6-4,1 0-1,-1 1 1,1-2 0,0 1 0,0 0 0,0 0 0,1 0-1,-1-1 1,1 0 0,-1 1 0,1-1 0,0 0-1,0 0 1,0 0 0,0-1 0,6 3 0,57 23 5,-63-25-1,24 7-31,-1 2 1,0 1-1,26 16 1,-43-23 12,0 1 1,-1 0-1,1 1 0,-1 0 0,-1 0 1,1 0-1,-2 1 0,1 0 0,-1 1 1,0-1-1,8 17 0,-12-20 23,0-1 1,-1 1-1,0-1 0,0 1 1,0-1-1,0 1 0,-1-1 1,1 1-1,-1 0 0,-1 0 0,1-1 1,-1 1-1,1-1 0,-1 1 1,-3 6-1,1-4 36,0 0 0,-1 0 1,0 0-1,0 0 0,0 0 0,-1-1 0,0 0 1,-8 8-1,-2-1 100,-1 0-1,0-1 1,-1 0 0,0-2-1,-1 0 1,-23 10 0,-50 15-816,91-42-5451,18-33-664,42-29-5262,-42 51 8548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42 336,'38'-34'14223,"-35"28"-9583,-12 4-2237,-12 5-352,10 1-1727,0 1 0,0 0 0,1 1 0,0 1 0,0-1 0,0 1 0,1 1 0,-14 14 0,-6 9 432,-27 37 0,34-39-373,1 2 0,2 0 0,1 1 0,1 1 0,-16 46 0,28-63-340,0-1 0,0 1 0,2 0 0,0 0 1,1 0-1,0 1 0,1-1 0,1 0 0,1 1 0,0-1 1,1 0-1,1 0 0,1 0 0,7 21 0,-8-30-169,0 0 0,1-1 0,0 1 1,0-1-1,1 0 0,0 0 0,0-1 0,0 1 0,1-1 0,-1-1 0,1 1 0,0-1 0,1 0 0,-1 0 0,1 0 1,0-1-1,0 0 0,0-1 0,0 1 0,0-1 0,0-1 0,1 1 0,-1-1 0,1-1 0,-1 1 0,10-2 0,1 1-1079,0-1-1,-1-1 0,1-1 0,22-6 0,-21 4-1581,0-2 1,0 0-1,19-11 0,-11 3-1158,0 0 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169 399 2036,'-12'4'5353,"11"-3"-4747,-1-1-1,1 0 0,-1 0 1,1 1-1,-1-1 0,1 1 1,-1-1-1,1 1 0,-1 0 1,1 0-1,0 0 0,-1-1 1,1 1-1,0 0 0,0 1 1,0-1-1,-1 0 0,1 0 1,1 0-1,-1 1 0,0-1 1,0 0-1,0 1 0,1-1 1,-2 4-1,2-5-544,1 1 0,-1-1-1,0 1 1,0-1 0,1 1 0,-1-1-1,1 0 1,-1 1 0,0-1 0,1 1-1,-1-1 1,1 0 0,-1 1 0,1-1-1,-1 0 1,1 0 0,-1 1-1,1-1 1,-1 0 0,1 0 0,0 0-1,-1 0 1,1 0 0,-1 0 0,1 0-1,-1 0 1,1 0 0,0 0 0,-1 0-1,1 0 1,-1 0 0,1 0 0,-1 0-1,1 0 1,-1-1 0,2 1 0,26-7 132,-23 5-38,12-2-223,-1-1 1,1-1-1,-1 0 1,0-1-1,0-1 0,-1-1 1,0 0-1,-1-1 1,0 0-1,-1-1 1,18-18-1,-25 22-82,0-1-1,0 1 1,-1-1 0,0 0-1,0 0 1,0-1-1,-2 1 1,1-1 0,-1 0-1,0 0 1,0 0-1,-1 0 1,-1-1 0,0 1-1,0-1 1,0 1-1,-2-1 1,1 1 0,-1 0-1,0-1 1,-1 1-1,-4-15 1,4 18 129,1 1-1,-1 0 1,0 0 0,-1 0-1,1 0 1,-1 0 0,0 1-1,0-1 1,-1 1 0,0-1-1,1 1 1,-1 1 0,0-1-1,-1 0 1,1 1 0,-1 0-1,1 0 1,-1 0-1,-7-2 1,5 3 96,0 0 0,0 0 0,0 1 0,-1 0 0,1 0 0,-1 1 0,1 0 0,-1 0 0,1 1 0,0-1 0,-1 2 0,1-1 0,-13 6 0,4-1 144,0 1-1,0 1 1,1 0-1,1 1 1,-1 1-1,1 0 0,1 1 1,0 0-1,1 1 1,0 1-1,-11 14 1,17-19-185,-1 0 0,2 0 0,-1 0 1,1 1-1,1 0 0,0 0 0,0 0 0,0 0 1,1 1-1,1-1 0,0 1 0,0 0 1,1 0-1,0 0 0,0-1 0,1 1 1,1 0-1,0 0 0,0 0 0,4 14 1,-4-21-235,1 0 1,0 0 0,0 0 0,0-1 0,0 1-1,0 0 1,1-1 0,-1 0 0,1 1 0,0-1-1,-1 0 1,1 0 0,0 0 0,0-1 0,0 1-1,0-1 1,1 0 0,-1 0 0,0 0 0,1 0-1,-1 0 1,0-1 0,1 1 0,-1-1 0,1 0-1,-1 0 1,0-1 0,4 1 0,14-2-2908,-1 0 0,0-1 0,24-8 0,-19 5-610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1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797 686 2516,'6'27'8185,"-6"-24"-7298,1 1-1,-1-1 0,1 1 1,0-1-1,0 1 0,1-1 1,-1 0-1,0 1 0,1-1 1,0 0-1,4 5 0,-6-8-1025,1 1-1,0-1 0,-1 0 0,1 0 1,0 0-1,-1 0 0,1 0 0,0 0 1,0 0-1,-1-1 0,1 1 1,0 0-1,-1 0 0,1 0 0,0-1 1,-1 1-1,1 0 0,-1-1 0,1 1 1,0 0-1,-1-1 0,1 1 1,-1-1-1,1 1 0,-1-1 0,1 1 1,-1-1-1,0 1 0,1-1 1,-1 0-1,0 1 0,1-1 0,-1 0 1,0 1-1,0-1 0,1 0 0,-1 0 1,11-25-7645,-11 12 4008,-2-1 4</inkml:trace>
  <inkml:trace contextRef="#ctx0" brushRef="#br0" timeOffset="1">1 34 620,'28'1'15974,"20"1"-11373,-29-2-6361,1 0 0,-1-1-1,0-1 1,33-8 0,-6-5-5213,-26 6 3256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0 172 556,'2'2'13663,"3"8"-6699,2 4-4458,13 31-3196,-15-29 2841,7 22-637,8 57-1,-18-80-1340,0 0-1,-2 0 1,0 1 0,0-1-1,-1 1 1,-7 27-1,8-42-163,0 0-1,0 1 1,0-1 0,-1 0-1,1 0 1,-1 0-1,1 1 1,-1-1-1,1 0 1,-1 0-1,0 0 1,1 0-1,-1 0 1,0 0-1,0 0 1,0 0-1,0 0 1,0 0 0,0-1-1,0 1 1,0 0-1,0-1 1,0 1-1,0 0 1,0-1-1,0 0 1,-1 1-1,1-1 1,-2 1-1,3-2-7,-1 1-1,0-1 0,0 1 0,0-1 0,0 1 0,0-1 0,0 0 0,1 0 1,-1 1-1,0-1 0,1 0 0,-1 0 0,0 0 0,1 0 0,-1 0 0,1 1 1,-1-1-1,1 0 0,0 0 0,-1 0 0,1 0 0,0 0 0,0-1 0,0 1 1,0 0-1,0 0 0,0 0 0,0 0 0,0 0 0,0 0 0,0 0 0,0 0 1,1 0-1,-1 0 0,1 0 0,0-1 0,9-36-600,2 1 1,2 0-1,2 1 0,1 1 0,1 0 0,37-50 1,-36 57-1152,2 1 0,1 1 1,28-27-1,-30 35-2880,1 0 0,29-18 0,-33 25 1055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1976,'2'6'1906,"1"0"-1,0 0 1,0 0 0,0 0-1,7 8 1,26 17 5255,-27-25-6457,0-2 0,0 1 1,0-1-1,1-1 0,-1 0 0,1 0 0,18 3 0,-10-4-649,1-1 0,-1-1 0,1 0 0,0-1 1,-1-1-1,1-1 0,-1-1 0,31-10 0,-38 10-136,0 0-1,0-1 0,16-11 0,-23 14 14,-1 0-1,0 0 1,0-1-1,-1 1 1,1-1-1,0 1 1,-1-1 0,0 0-1,1 0 1,-1 0-1,0-1 1,-1 1-1,1 0 1,-1-1-1,3-6 1,-4 9 54,0 0 0,0 1 0,1-1 0,-1 0 0,0 0 0,0 1 0,0-1 0,0 0 0,0 0 0,0 1 0,-1-1 1,1 0-1,0 1 0,0-1 0,0 0 0,-1 0 0,1 1 0,0-1 0,-1 0 0,1 1 0,-1-1 0,1 1 0,-1-1 0,1 0 0,-1 1 1,1-1-1,-1 1 0,1 0 0,-2-1 0,-24-3-95,-26 17 216,38-6 79,1 0 0,-1 1-1,2 0 1,-1 1 0,1 1-1,0 0 1,1 1 0,0 0 0,1 0-1,0 1 1,1 0 0,0 1-1,1 0 1,0 1 0,2 0-1,-1 0 1,1 0 0,1 0-1,1 1 1,0 0 0,1 0 0,0 0-1,2 1 1,-1-1 0,2 1-1,0-1 1,1 0 0,3 19-1,-2-24-110,1 1-1,0-1 1,1 0-1,0 0 1,1 0-1,-1-1 1,2 1-1,0-1 1,0 0-1,0-1 1,1 0-1,0 0 1,11 9-1,-12-11-322,1-2 1,-1 1-1,1-1 0,0 0 1,0 0-1,0-1 0,1 1 0,-1-2 1,1 1-1,-1-1 0,1 0 1,0-1-1,0 0 0,0 0 1,0-1-1,0 0 0,0 0 0,12-3 1,-19 4 37,0-1 0,-1 0 0,1 0 1,0 0-1,0 0 0,0 0 0,0 0 1,0-1-1,0 1 0,0 0 0,0 0 1,0-1-1,0 1 0,0-1 0,-1 1 1,1 0-1,0-1 0,0 0 0,-1 1 1,1-1-1,0 1 0,0-1 0,-1 0 0,1 0 1,-1 1-1,1-1 0,-1 0 0,1 0 1,-1 0-1,1 1 0,-1-1 0,0 0 1,1 0-1,-1 0 0,0 0 0,0 0 1,0 0-1,0 0 0,0 0 0,0 0 1,0 0-1,0 0 0,0 0 0,0 0 1,0 1-1,-1-1 0,1 0 0,0 0 0,-1 0 1,0-1-1,-1-2-738,0 1-1,-1-1 1,1 1-1,-1 0 1,0 0-1,0 0 1,0 0-1,0 1 1,-1-1 0,-3-1-1,-21-12-3132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35 1500,'-23'-12'7675,"23"12"-7496,-1-1-1,1 1 0,0 0 1,-1-1-1,1 1 0,0-1 1,-1 1-1,1-1 0,0 1 0,0-1 1,-1 1-1,1-1 0,0 1 1,0-1-1,0 0 0,0 1 1,0-1-1,0 1 0,0-1 0,0 1 1,0-1-1,0 0 0,0 1 1,0-1-1,0 1 0,1-1 0,-1 1 1,0-1-1,0 1 0,0-1 1,1 1-1,-1-1 0,0 1 1,1-1-1,-1 1 0,1 0 0,-1-1 1,0 1-1,1-1 0,-1 1 1,1 0-1,0-1 0,-1 1-43,0 0-1,0 0 1,1-1 0,-1 1-1,0 0 1,0 0 0,0 0-1,1 0 1,-1 0 0,0 0-1,0 0 1,1 0 0,-1 0-1,0 0 1,0-1-1,0 1 1,1 0 0,-1 0-1,0 0 1,0 1 0,1-1-1,-1 0 1,0 0 0,0 0-1,1 0 1,-1 0 0,0 0-1,0 0 1,0 0-1,1 0 1,-1 0 0,0 1-1,0-1 1,0 0 0,1 0-1,-1 0 1,0 0 0,0 1-1,0-1 1,0 0 0,8 15 2195,2 22-1512,-9-30-207,4 25-11,-1 1 0,-2 0 0,-1-1 1,-1 1-1,-2 0 0,-7 34 0,3-13-6,-7 47-285,-5-1-1,-4-1 0,-4-1 0,-5-1 1,-82 176-1,76-198-377,-4-3 0,-91 123 0,94-147-73,-3-2 0,-2-1 0,-1-2 0,-76 55 0,114-93-636,0-1-1,0 0 1,0-1 0,0 1-1,-1-1 1,1-1-1,-10 4 1,14-6 18,-1 1 0,0-1 1,1 0-1,-1 0 0,0 0 1,1 0-1,-1-1 0,0 1 0,1-1 1,-1 1-1,1-1 0,-1 0 1,1 0-1,-1 0 0,1 0 0,-1-1 1,1 1-1,0-1 0,0 1 1,0-1-1,0 0 0,-3-2 0,-5-9-3557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49 2276,'20'1'10286,"2"1"-4581,-13-1-5183,-1 1 0,1-2 0,-1 1 0,1-1 1,0-1-1,-1 0 0,1 0 0,-1 0 1,12-4-1,-19 4-500,-1 1 0,1 0 0,-1-1 1,1 1-1,-1 0 0,1-1 0,-1 1 0,1-1 1,-1 1-1,1-1 0,-1 1 0,1-1 0,-1 1 0,0-1 1,0 0-1,1 1 0,-1-1 0,0 1 0,0-1 1,1 0-1,-1 1 0,0-1 0,0 0 0,0 1 1,0-1-1,0 1 0,0-1 0,0 0 0,0 1 0,0-1 1,0 0-1,-1 1 0,1-1 0,0 0 0,0 1 1,-1-1-1,1 1 0,0-1 0,-1 1 0,1-1 1,0 1-1,-1-1 0,1 1 0,-1-1 0,1 1 1,-1-1-1,1 1 0,-1 0 0,1-1 0,-1 1 0,1 0 1,-1-1-1,0 1 0,0-1 0,-2-1-4,0 0 1,1 0-1,-1 0 0,0 1 0,0-1 1,0 1-1,-1 0 0,1-1 0,0 1 0,-4 0 1,-14 2 29,0 1 0,1 1 0,-1 1 0,1 0 0,0 2 0,0 1 0,1 0 0,0 1 0,0 1 0,1 1 1,0 0-1,1 2 0,0 0 0,0 1 0,-23 24 0,37-34-42,1 0-1,-1-1 1,1 1 0,-1 1-1,1-1 1,0 0 0,0 0-1,1 1 1,-1-1 0,1 1-1,-1 0 1,1-1 0,0 1-1,1 0 1,-1 0 0,1 0-1,-1-1 1,1 1 0,0 0-1,1 0 1,-1 0 0,0 0 0,1 0-1,0-1 1,0 1 0,0 0-1,4 6 1,-2-6-4,0 1 1,1-1 0,-1 0-1,1 0 1,0 0-1,0-1 1,1 1 0,-1-1-1,1 0 1,0 0-1,0 0 1,0-1-1,0 0 1,0 0 0,0 0-1,0-1 1,1 1-1,8 0 1,26 3 40,-11-2-61,0 1-1,-1 1 1,1 1 0,-2 2-1,40 16 1,-61-22 15,0 2 1,0-1-1,0 1 0,-1-1 0,1 2 1,-1-1-1,0 0 0,0 1 1,-1 0-1,0 0 0,1 1 0,-2-1 1,1 1-1,-1 0 0,1 0 1,-2 0-1,1 0 0,-1 0 0,0 1 1,0-1-1,0 1 0,-1 0 0,0-1 1,-1 1-1,1 0 0,-1-1 1,-1 1-1,1 0 0,-2 7 0,-1-4 59,1 0-1,-1 0 1,0 0 0,-1 0-1,0-1 1,-1 1-1,0-1 1,0 0-1,-1-1 1,0 1-1,-1-1 1,0 0-1,0-1 1,-1 0 0,-13 11-1,11-10-75,-1-1 0,1 0 0,-1-1 1,-1 0-1,1-1 0,-1 0 0,0 0 0,0-1 0,0-1 0,0 0 0,-1-1 0,-20 1 0,29-3-296,0 1 0,1-1 0,-1-1 1,0 1-1,0-1 0,0 1 0,1-1 0,-1 0 0,0 0 0,1-1 0,-1 1 0,1-1 0,-1 0 0,-2-2 0,4 2-348,0 0 0,0 0 0,1-1 0,-1 1 0,1-1 1,-1 1-1,1-1 0,0 1 0,0-1 0,0 0 0,0 0 0,1 1 1,-1-1-1,1 0 0,-1 0 0,1 0 0,0 0 0,1-3 0,-1-12-3189,0-2 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 2672,'4'-29'15953,"-3"43"-12674,18 228 763,-1-75-2896,-9-44-344,5 146 229,-15-219-956,-1 1 0,-3-1 0,-16 68 0,21-114-64,-1 0 0,0 0 0,-1-1 0,1 1 0,-1 0-1,1 0 1,-1-1 0,0 1 0,0-1 0,-1 1 0,1-1 0,-1 0-1,0 0 1,1 0 0,-1 0 0,-1-1 0,-3 4 0,6-6-18,1-1 1,-1 1-1,1 0 1,-1-1-1,1 1 1,-1 0-1,1-1 1,-1 1-1,1-1 1,0 1 0,-1 0-1,1-1 1,0 1-1,-1-1 1,1 0-1,0 1 1,-1-1-1,1 1 1,0-1-1,0 1 1,0-1-1,0 0 1,-1 1-1,1-1 1,0 1 0,0-1-1,0 0 1,0 1-1,0-1 1,1 1-1,-1-1 1,0 0-1,0 1 1,0-1-1,0 1 1,1-1-1,0 0 1,3-28-386,2 13 207,1 1 0,0-1 0,2 1 0,0 1 0,0 0 0,1 0 0,1 1 0,0 0 0,1 1 0,0 0 0,1 1 0,19-13 0,-10 9 95,0 1 1,0 1-1,2 1 0,-1 1 0,2 1 0,-1 1 0,37-8 1,-58 16 85,0 0 1,0 1 0,0-1 0,-1 1 0,1-1 0,0 1-1,0 0 1,0 0 0,0 0 0,0 0 0,0 1-1,0-1 1,0 1 0,-1 0 0,1-1 0,0 1-1,0 1 1,-1-1 0,1 0 0,-1 1 0,1-1-1,-1 1 1,1 0 0,-1 0 0,0 0 0,0 0-1,0 0 1,0 0 0,0 0 0,-1 1 0,1-1 0,-1 1-1,1-1 1,-1 1 0,0 0 0,0-1 0,0 1-1,0 0 1,-1 0 0,1 0 0,-1 5 0,2 13 128,-2 0 1,0 0 0,-1-1 0,-8 39-1,5-28 151,-12 73 403,6-46-517,-3 98 0,13-149-368,0-1 0,0 0 0,1 0 0,0 0 0,0 0 0,1 0 0,-1 0 0,1 0 0,0 0 0,5 7 0,-6-11-89,0 0 1,1-1-1,-1 1 1,0-1 0,1 1-1,-1-1 1,1 0-1,-1 1 1,1-1 0,0 0-1,0 0 1,-1 0-1,1-1 1,0 1-1,0 0 1,0-1 0,0 1-1,0-1 1,0 1-1,0-1 1,0 0 0,0 0-1,0 0 1,0 0-1,0 0 1,0-1 0,0 1-1,0-1 1,0 1-1,0-1 1,0 1 0,0-1-1,2-2 1,3 0-1099,0 0 0,-1-1 0,1 0 0,-1 0 0,0 0-1,0-1 1,9-10 0,2-2-1595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3436,'10'-31'19764,"0"50"-18317,3 20-169,-2 0-1,-1 1 1,-2 1 0,5 79 0,3 14-878,-13-118-587,-2-10-192,1 0 1,-1-1-1,0 1 0,-1 0 1,1 0-1,-1 0 0,0 0 1,-2 11-1,-5-51-9578,0-47-4119,7 55 10376</inkml:trace>
  <inkml:trace contextRef="#ctx0" brushRef="#br0" timeOffset="1">199 73 940,'9'-32'13681,"3"15"-7277,0 9-7956,6 0-6077,-6 3 427,-7 3 3620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4 490 700,'20'7'12180,"6"-10"-6276,25-18-2918,-39 16-2350,35-17 63,146-72 224,-173 82-1023,0-1 1,-1 0 0,-1-2 0,0 0 0,-1-1-1,-1 0 1,16-22 0,-27 30-12,0 0 1,-1 0-1,0-1 0,-1 1 0,1-1 0,-1 0 1,-1 0-1,0 0 0,0-1 0,-1 1 0,0-13 1,0 18 87,-1 0 0,0 0 1,0 1-1,0-1 0,-1 0 1,1 0-1,-1 1 0,0-1 1,0 0-1,-1 1 0,1-1 1,0 1-1,-1-1 1,0 1-1,0 0 0,0 0 1,0-1-1,-1 2 0,1-1 1,-1 0-1,0 0 0,0 1 1,0-1-1,0 1 0,0 0 1,0 0-1,-1 0 1,1 1-1,0-1 0,-7-1 1,7 3 48,-1-1 0,1 1 0,-1 0 0,0 1 0,1-1 0,-1 1 0,1-1 0,-1 1 0,1 0 0,0 0 0,-1 0 0,1 1 0,0-1 0,0 1 1,0 0-1,0 0 0,0 0 0,0 0 0,0 1 0,1-1 0,-1 1 0,1-1 0,0 1 0,-1 0 0,-1 4 0,-5 7 191,-1 0 1,2 1-1,-13 30 0,-72 249 2969,50-142-1894,10-45-600,-79 273 818,87-277-1219,-20 181 0,42-244-467,1 49 0,2-79-77,1-1 0,0 1-1,0 0 1,1-1 0,0 1 0,1-1 0,0 1-1,1-1 1,-1 0 0,11 15 0,-13-22 49,0-1 1,0 0-1,0 1 0,0-1 1,0 0-1,0 0 0,1 0 1,-1 0-1,0 0 0,1 0 1,-1 0-1,1-1 1,-1 1-1,1 0 0,0-1 1,-1 0-1,1 1 0,-1-1 1,1 0-1,0 1 0,-1-1 1,1 0-1,0 0 0,-1-1 1,1 1-1,0 0 1,-1 0-1,1-1 0,0 1 1,-1-1-1,1 1 0,-1-1 1,1 0-1,-1 0 0,1 0 1,-1 0-1,0 0 1,0 0-1,1 0 0,-1 0 1,1-2-1,3-1-995,-1 0 1,0-1-1,0 0 1,0 0-1,0 0 1,-1 0-1,0 0 1,0-1-1,4-11 1,-2-5-2562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1356,'22'-15'10939,"4"3"-4877,9 2-3039,20-2-2860,-7 2 901,-6-1-1086,-2 1-663,52-20 0,-32-2-4165,-50 25 2823,-1 1-1,-1-2 0,1 1 1,7-10-1,-3 1-1791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2180,'-4'20'13480,"-4"2"-9045,-4 13-2001,2 55 996,3 93 0,-4 43-945,-77 286-1885,-38-9-308,120-482-291,-3 32-3215,8-48 1932,2-8 62,1-27-529,-1 3-4030,-2-1 0,-8-52-1,5 56 2992,0-13-1184</inkml:trace>
  <inkml:trace contextRef="#ctx0" brushRef="#br0" timeOffset="1">54 939 836,'7'-5'3115,"-1"0"1,1 1-1,0-1 0,12-5 1,36-10 2697,61 0-6288,-73 14 1379,41-12-2459,-2-5-3930,6-1-4798,-58 17 6455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1316,'3'-5'2393,"2"0"1,-1 1-1,0 0 0,1-1 0,0 2 0,6-6 1,38-14 4130,-18 13-6302,48-8 0,-35 9 1485,155-27-638,-77 17-1711,-3-8-3390,-119 27 3821,1 0 0,0 0 0,0 0-1,0-1 1,0 1 0,0-1-1,0 1 1,-1 0 0,1-1-1,0 1 1,0-1 0,-1 0 0,1 1-1,0-1 1,-1 0 0,1 1-1,0-1 1,-1 0 0,1 0-1,-1 1 1,1-1 0,-1 0-1,0 0 1,1 0 0,-1 0 0,0 0-1,0 1 1,1-1 0,-1 0-1,0 0 1,0 0 0,0 0-1,0-1 1,-1 0-404,1 0 0,-1 0 0,1 0 0,-1 0 1,0 0-1,1 0 0,-1 0 0,0 0 0,0 1 0,-1-1 0,1 0 0,0 1 0,0-1 0,-3-1 0,-7-6-3144</inkml:trace>
  <inkml:trace contextRef="#ctx0" brushRef="#br0" timeOffset="1">336 0 28,'-13'11'12720,"6"9"-6654,1 28-2879,5-29-1564,-3 20-798,3 0 0,1 1 0,6 50 0,27 119 3675,-8-68-3157,-7-48-2531,-11-63 186,-1 0-1,-1 1 1,1 32-1,-6-61 540,-2 16-5001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1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304 362 476,'3'-5'21255,"-3"-6"-19366,-40 62-1530,36-47-325,0 0 0,0 0 0,0 0 0,-1 0 0,0 0 0,0-1-1,0 0 1,0 0 0,0 0 0,0-1 0,-1 0 0,1 0 0,-1 0 0,0 0 0,0-1 0,1 0 0,-1-1 0,0 1 0,-9-1 0,2 0 55,0 0 0,0-1 0,0-1 0,1 0 0,-1-1 0,0 0 0,-21-9 0,32 11-32,0 0 1,0 0-1,0 0 0,1 0 0,-1 0 0,0-1 0,1 1 0,-1-1 0,1 1 0,-1-1 0,1 0 1,0 0-1,0 1 0,0-1 0,0 0 0,0 0 0,0 0 0,-1-4 0,1 0 6,0 1 0,1-1-1,-1 1 1,1-1 0,0 0 0,0 1-1,2-7 1,2-9-1,1 1 0,13-36-1,-17 54-58,22-67-426,15-73 0,-35 132-586,-1-8-5071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91 1584,'-1'-3'1384,"0"-1"-1,0 1 0,0-1 1,1 0-1,0 1 1,0-1-1,0 0 0,0 1 1,1-6-1,0 7-1026,-1 0-1,1 0 1,0-1 0,0 1-1,0 0 1,0 0 0,0 0-1,0 0 1,1 0 0,-1 1-1,1-1 1,1-2 0,1 1-294,0 1 0,0 0 1,0-1-1,0 1 1,0 1-1,0-1 0,0 1 1,1-1-1,-1 1 0,0 0 1,1 1-1,-1-1 1,1 1-1,6 0 0,32 1-277,1 2 1,-1 2-1,84 22 0,-104-15-10,-21-5 186,-16-2 146,-83-2 1747,-112-10-1,13-1 1278,161 13-2386,34-5-743,1 0 0,0 0 1,0 0-1,0 0 1,0 0-1,0 0 0,0 0 1,0 0-1,-1 0 0,1 0 1,0 0-1,0 0 1,0 0-1,0 1 0,0-1 1,0 0-1,0 0 0,0 0 1,0 0-1,0 0 1,0 0-1,-1 0 0,1 0 1,0 1-1,0-1 0,0 0 1,0 0-1,0 0 1,0 0-1,0 0 0,0 0 1,0 1-1,0-1 0,0 0 1,0 0-1,0 0 1,0 0-1,0 0 0,0 0 1,1 1-1,-1-1 0,0 0 1,0 0-1,0 0 1,0 0-1,0 0 0,0 0 1,0 0-1,0 0 0,0 0 1,0 1-1,0-1 1,1 0-1,-1 0 0,0 0 1,0 0-1,0 0 0,0 0 1,0 0-1,0 0 1,21 8-16,24 1-309,0-1 1,0-3 0,55 0 0,-11-1-1006,-45-1-966,0-3-1,46-4 0,-54-1-4301,44-11 0,-60 12 2766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5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663 151 1548,'-5'-12'2438,"-1"1"0,0 0-1,-1 1 1,-14-19 0,14 21-1697,0 0 1,0 1 0,-1 0 0,0 0-1,0 0 1,-1 1 0,1 1 0,-1 0-1,0 0 1,-18-7 0,25 12-675,0 0 0,0 0 0,0 0 0,-1 0 0,1 0 1,0 0-1,0 0 0,0 1 0,0-1 0,0 1 0,0-1 0,0 1 0,0 0 0,0 0 0,0 0 0,0 0 0,0 0 1,0 0-1,1 1 0,-1-1 0,1 1 0,-1-1 0,1 1 0,-1-1 0,1 1 0,0 0 0,-2 3 0,-5 7 230,1 1-1,-12 26 0,13-25-30,-125 324 3418,57-135-2017,13-56-1267,-50 139 914,101-250-1204,1-1 1,1 1-1,2 0 1,2 1-1,1-1 1,3 46-1,2-64-186,0-1 0,1 1 0,1-1 0,1 0 0,0 0 0,1-1 0,1 1 0,14 23 0,-6-17-240,0 0-1,2-1 0,1 0 1,37 35-1,-4-15-448,2-2 1,1-2-1,104 54 1,52 12-6436,6-13-5342,-147-66 8242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0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24 884,'17'-2'2614,"-15"1"-2291,0 1-1,0-1 1,-1 1-1,1-1 1,0 1 0,0 0-1,0 0 1,0 0-1,-1 0 1,1 0 0,0 0-1,0 1 1,0-1-1,-1 0 1,1 1 0,0 0-1,0-1 1,4 0 2907,-6-1-2998,1 1-1,-1-1 0,0 1 1,1-1-1,-1 1 0,1-1 0,-1 1 1,1-1-1,-1 1 0,1 0 1,-1-1-1,1 1 0,-1 0 0,1-1 1,-1 1-1,1 0 0,-1 0 1,1-1-1,0 1 0,-1 0 1,1 0-1,0 0 0,-1 0 0,1 0 1,-1 0-1,1 0 0,0 0 1,-1 0-1,1 0 0,0 0 0,-1 1 1,1-1-1,-1 0 0,2 1 1,6 3 2106,-6-11 3572,-10-5-2022,6 13-3888,-14 4 0,14-4 0,0-1 0,-1 1 0,1-1 0,0 1 0,0 0 0,0 0 0,-1 0 0,1 0 0,0 0 0,0 1 0,1-1 0,-1 0 0,0 1 0,-2 1 0,7 0 0,0-1 0,-1 0 0,1 0 0,0 0 0,0 0 0,0-1 0,0 1 0,1-1 0,-1 0 0,4 1 0,79 20 0,144 15 0,-129-37 0,-43-1 0,-98-17 0,-60-5 0,59 13 0,-1 1 0,-56-4 0,58 12 0,1 2 0,0 1 0,0 2 0,0 1 0,1 3 0,-75 24 0,91-28 0,20-4 0,40-2 0,-16 3-966,0 1-1,27 6 1,-32-4 54,-1-1 0,0-1 0,1 0 0,-1-2 0,25-1 0,-31-1-1455,0 0 0,0-1 0,0 0 0,-1-1 0,1 0 0,16-11 0,-11 5-1740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87 1448,'-3'-8'3049,"2"6"-2654,0 1 1,0-1-1,1 1 0,-1-1 1,0 0-1,1 1 0,-1-1 0,1 0 1,0 1-1,-1-1 0,1 0 1,0 1-1,0-1 0,0 0 0,0 0 1,0 1-1,1-1 0,-1 0 1,1 1-1,-1-1 0,1 0 1,-1 1-1,1-1 0,0 1 0,1-3 1,-1 3-277,-1 1 1,0 0 0,1-1 0,-1 1 0,0 0 0,1-1-1,-1 1 1,0-1 0,0 1 0,1-1 0,-1 1-1,0-1 1,0 1 0,0-1 0,0 1 0,0-1-1,0 1 1,0-1 0,0 1 0,0-1 0,0 1 0,0-1-1,0 1 1,0-1 0,0 1 0,0-1 0,0 1-1,0 0 1,-1-1 0,1 1 0,0-1 0,0 1-1,-1-1 1,1 0 0,-20-9 1504,-25 4-463,20 7-719,1 1 0,0 2 0,1 0 0,-1 1 0,1 2 0,0 0 0,-32 16 1,18-6 58,1 3 1,1 1-1,-52 40 1,73-51-407,1 1 0,0 1 0,1 0 1,0 0-1,1 1 0,1 1 0,0 0 0,-12 21 1,20-29-66,-1 1 0,1-1 1,0 0-1,0 1 0,0-1 1,1 1-1,0-1 1,1 1-1,-1 0 0,1 0 1,0-1-1,1 1 0,0 0 1,0-1-1,0 1 1,1-1-1,0 1 0,0-1 1,1 0-1,0 0 0,0 0 1,0 0-1,1 0 1,5 6-1,-4-5-13,0-1 1,1 1-1,0-1 1,1-1-1,-1 1 0,1-1 1,0 0-1,0-1 1,0 0-1,1 0 1,0 0-1,10 2 0,-4-2-16,0 0 0,0-2 0,0 0 0,0 0 0,1-1-1,24-2 1,-8-2-153,-1-2-1,0-1 1,0-1 0,-1-2-1,0-1 1,33-16-1,-45 19 10,0-2 1,-1 0-1,0 0 0,0-2 0,-1 0 1,0-1-1,-1 0 0,-1-1 0,0 0 1,-1-2-1,0 1 0,-1-1 0,0-1 1,-2 0-1,0 0 0,8-21 0,-1-5-224,42-128-590,-63 198 1490,0-1-1,2 1 0,1-1 1,3 43-1,-1-52-410,1 1 0,2 0 0,0-1 1,0 1-1,2-1 0,0 0 0,1 0 0,1-1 0,13 24 0,-17-36-152,-1-1-1,1 0 0,0 0 0,0 0 1,0-1-1,0 1 0,1-1 0,0 1 1,-1-1-1,1 0 0,0-1 1,1 1-1,-1-1 0,0 0 0,5 2 1,-5-3-386,-1-1 0,1 0 0,0 0 0,-1 0 0,1-1 0,-1 1 1,0-1-1,1 1 0,-1-1 0,1 0 0,-1-1 0,0 1 0,0-1 0,0 1 1,0-1-1,0 0 0,0 0 0,0 0 0,0 0 0,4-6 0,1 1-2450,0-1-1,-1 0 1,0 0-1,9-16 1,-8 7-1010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0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 2140,'-9'-8'15353,"9"7"-14873,12-4 5669,19 1-4722,10 4-1126,20-1-671,88 11 0,-148-10 159,-1 0 0,1 0 1,-1 0-1,1 1 1,-1-1-1,1 0 1,-1 0-1,1 0 0,-1 0 1,1 0-1,-1 1 1,1-1-1,-1 0 1,0 0-1,1 1 0,-1-1 1,1 0-1,-1 1 1,0-1-1,1 1 1,-1-1-1,0 0 0,1 1 1,-1-1-1,0 1 1,0-1-1,0 1 1,1-1-1,-1 0 0,0 1 1,0-1-1,0 2 1,-6 18-4243,-29 24-163,26-33 3213,-12 17-61,-36 52-43,54-75 1675,-1 1 1,1 0-1,1 0 1,-1 0-1,1 0 1,0 0-1,1 0 1,-1 1-1,1-1 1,0 1-1,1 11 1,0-15 246,0-1 0,0 0 0,1 1 1,0-1-1,-1 0 0,1 0 0,0 1 0,0-1 0,0 0 1,0 0-1,0 0 0,1 0 0,-1 0 0,0 0 0,1-1 1,0 1-1,-1 0 0,1-1 0,3 2 0,-2 0 34,2-1-1,-1 0 1,0-1-1,0 1 1,0-1-1,1 0 1,-1 0 0,1 0-1,6 0 1,9-1 109,0 0 0,0-2 0,33-7 0,-43 8-552,5-2-339,-3 2 312,0-1 0,0-1 0,16-5 0,-3-8-4260,-24 14 3691,-1 1 0,1 0 0,0 0 1,0 0-1,-1-1 0,1 1 0,0 0 0,-1-1 1,0 1-1,1 0 0,-1-1 0,0 1 1,1-1-1,-1 1 0,0-1 0,0 1 0,-1-3 1,-1-7-3208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0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89 294 1376,'-81'13'17022,"81"-13"-16973,-1 0 1,1 0 0,0 0-1,0 0 1,-1 1-1,1-1 1,0 0 0,0 0-1,0 0 1,-1-1 0,1 1-1,0 0 1,0 0-1,-1 0 1,1 0 0,0 0-1,0 0 1,-1 0 0,1 0-1,0 0 1,0-1-1,0 1 1,-1 0 0,1 0-1,0 0 1,0 0 0,0-1-1,0 1 1,-1 0 0,1 0-1,0 0 1,0-1-1,0 1 1,0 0 0,0 0-1,0 0 1,0-1 0,0 1-1,0 0 1,0 0-1,0-1 1,0 1 0,0 0-1,0 0 1,0-1 0,0 1-1,0 0 1,0 0-1,0-1 1,0 1 0,0 0-1,0 0 1,0 0 0,0-1-1,0 1 1,0 0-1,1 0 1,-1-1 0,0 1-1,0 0 1,0 0 0,0 0-1,1 0 1,-1-1-1,0 1 1,20-28 487,31-26-864,11-13 278,-47 47 32,2 1-1,1 1 1,0 1 0,39-28-1,-50 41 13,0 0 0,0 1 0,0-1 0,1 2 0,-1-1 0,1 1-1,0 0 1,0 0 0,-1 1 0,1 0 0,0 1 0,0 0 0,0 0 0,0 1 0,0-1 0,0 2 0,0-1-1,-1 1 1,16 6 0,-3 0-6,-1 0-1,1 2 0,-1 0 0,22 17 1,-34-22 10,-1-1 1,0 1 0,0 0 0,-1 1 0,0-1 0,0 1 0,0 0 0,0 0 0,-1 0 0,0 1 0,0 0 0,-1 0 0,0 0 0,0 0 0,2 10 0,-5-11 30,0 0 1,0 1-1,-1-1 0,1 0 0,-2 0 1,1 0-1,-1 0 0,1 0 1,-2-1-1,1 1 0,-1 0 1,0-1-1,0 0 0,0 0 0,-1 0 1,1 0-1,-10 9 0,-7 7 308,-2-1 0,-32 24-1,47-39-244,-78 60 820,-107 87 698,162-125-1254,1 1 0,1 1 1,-45 64-1,71-91-336,1 0-1,-1 0 1,1 0 0,0-1-1,0 2 1,0-1 0,0 0-1,0 0 1,0 0 0,1 0-1,-1 0 1,1 1 0,-1-1-1,1 0 1,0 1 0,0-1 0,0 0-1,0 0 1,0 1 0,1-1-1,-1 0 1,2 3 0,-1-3 0,0 0 0,1 0 1,0 0-1,-1 0 0,1 0 1,0-1-1,0 1 0,0 0 1,0-1-1,0 0 0,0 1 1,1-1-1,-1 0 0,0 0 1,1 0-1,3 0 0,10 3 47,1-1-1,-1-1 0,1-1 0,29-1 0,456-59-47,-362 37 30,-92 15-26,6 0 38,75-21 1,-286 52-2199,154-23 1628,0 0 1,0-1-1,0 0 0,-1 0 0,1 1 1,0-2-1,0 1 0,-1 0 1,1-1-1,-5-1 0,6 2-107,1-1 0,0 0 0,-1 1 0,1-1 0,0 0 0,-1 0 0,1 0 0,0 0 0,0 0 0,0 0 0,0 0 0,0 0 0,0 0 1,0 0-1,0-1 0,0 1 0,1 0 0,-1-1 0,1 1 0,-1 0 0,1-1 0,-1 1 0,1-1 0,-1-2 0,-1-7-3201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17 323 2844,'8'9'15862,"11"-2"-11999,15-1-3570,0-4-25,0-2-1,-1-2 1,44-6-1,-59 5-274,0-1 0,0-1-1,0 0 1,-1-1 0,1-1-1,-1-1 1,24-14 0,-37 19-34,0 0 0,0 0 0,0-1 1,0 1-1,-1-1 0,0 0 1,1 0-1,-1 0 0,-1 0 0,1-1 1,-1 1-1,1-1 0,-1 1 1,0-1-1,-1 0 0,1 0 0,-1 0 1,0 0-1,-1 0 0,1 0 1,-1 0-1,0 0 0,0 0 1,0 0-1,-1 0 0,0 0 0,0 0 1,0 0-1,0 0 0,-1 0 1,0 0-1,-3-5 0,2 2-4,-1 0-1,-1 0 0,0 1 1,0-1-1,0 1 0,-1 0 1,0 1-1,0-1 0,-1 1 1,0 1-1,0-1 1,0 1-1,-1 0 0,1 0 1,-1 1-1,0 0 0,-16-4 1,12 5 106,0 1 0,1 0 0,-1 1 0,0 0 0,0 1 0,0 0 0,0 1 0,0 1 0,0 0 0,0 0 0,1 1 0,-1 1 0,1 0 0,0 0 0,0 1 0,0 1 0,1 0 1,-1 0-1,1 1 0,1 0 0,0 0 0,0 1 0,-14 16 0,16-15-231,1 0 1,1 0-1,-1 0 1,1 0 0,1 1-1,0 0 1,0 0-1,1 0 1,0 0-1,-2 19 1,4-26-320,1 1 1,0-1-1,0 1 1,1 0-1,-1-1 1,1 1-1,0-1 0,0 1 1,2 4-1,-2-4-593,1 0 0,0-1 0,0 1 0,0-1 0,1 1 0,-1-1 1,1 0-1,2 3 0,5-1-2873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0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32 540,'24'-17'9950,"-23"15"-9080,1 1-1,-1-1 1,1 1-1,0 0 1,-1 0 0,1-1-1,0 1 1,0 0-1,0 0 1,0 1-1,3-2 1,-4 3-726,0-1 0,0 0 0,0 1 0,0-1 0,-1 1 0,1-1 0,0 1 0,0 0 0,0-1 0,0 1 0,-1 0 0,1-1 0,0 1 0,0 0 0,-1 0 0,1 0 0,-1 0 0,1 0 0,-1 0 0,1 0 0,-1 0 0,0 0 0,1 0 0,-1 0 0,0 0 0,0 0 0,0 0 0,0 0 0,0 2 0,2 5-21,-1 1 1,0 0-1,-1 0 1,0 0-1,0 0 1,-1 0-1,0 0 1,-1 0-1,0-1 1,0 1-1,-1-1 1,0 1-1,0-1 0,-1 0 1,0 0-1,-10 14 1,7-12-961,-1 0 0,0-1 0,0 1 0,-1-2 1,-10 9-1,11-11-1171,0 0 0,0-1 1,-1 0-1,0 0 0,0-1 0,-12 4 1,-5-1-2266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2552,'-11'3'15817,"11"-3"-15704,0 1 0,0-1 0,0 0-1,1 1 1,-1-1 0,0 0 0,0 1-1,0-1 1,1 0 0,-1 0 0,0 1-1,0-1 1,1 0 0,-1 1 0,0-1-1,0 0 1,1 0 0,-1 0 0,0 1-1,1-1 1,-1 0 0,0 0 0,1 0-1,-1 0 1,0 0 0,1 0 0,-1 0-1,1 1 1,-1-1 0,0 0 0,1 0 0,-1 0-1,0-1 1,1 1 0,-1 0 0,0 0-1,1 0 1,0 0 0,185 29 4006,87 17-4906,-273-46 624,1 0 1,-1 0-1,1-1 0,-1 1 1,1 0-1,-1 0 0,1 0 0,-1 1 1,1-1-1,-1 0 0,1 0 1,-1 0-1,1 0 0,-1 0 0,1 1 1,-1-1-1,1 0 0,-1 0 1,0 1-1,1-1 0,-1 0 1,1 1-1,-1-1 0,0 0 0,1 1 1,-1-1-1,0 0 0,1 1 1,-1-1-1,0 1 0,0-1 0,1 1 1,-1-1-1,0 1 0,0-1 1,0 1-1,0-1 0,0 1 1,0 0-1,-19 12-4145,-46 10-390,59-22 4207,-30 11-1139,-64 28-1,36-2 3825,55-31-890,0 0 1,0 1-1,1 0 0,-8 10 1,15-17-1056,0 1 1,0-1 0,0 0 0,0 0-1,0 0 1,0 1 0,0-1-1,1 0 1,-1 1 0,0-1 0,1 1-1,-1-1 1,1 1 0,0-1-1,-1 1 1,1-1 0,0 1-1,0-1 1,0 3 0,1-3-154,-1-1 0,1 1 0,-1 0 0,1 0 0,0 0 0,-1-1 0,1 1 0,0 0 0,-1-1 0,1 1 0,0-1 0,0 1 0,0-1-1,-1 1 1,1-1 0,0 0 0,0 1 0,0-1 0,0 0 0,0 0 0,0 1 0,1-1 0,9 1-48,-1-1 0,1 0-1,-1 0 1,14-3 0,-13 1-955,0 0 0,0 0 1,19-7-1,-27 8 147,0 0 0,0-1-1,0 1 1,0-1 0,0 0 0,0 0-1,0 0 1,-1 0 0,1 0 0,-1 0-1,0-1 1,0 1 0,0-1 0,0 1 0,0-1-1,0 0 1,1-4 0,0-6-3142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526 311 1456,'6'-17'3286,"1"-1"-1,12-22 1,-11 27-2323,-2 0 0,0-1 1,0 1-1,-2-1 0,5-17 1,-8 26-837,-1 1 1,0 0 0,0 0 0,0-1-1,0 1 1,-1 0 0,1 0-1,-1-1 1,0 1 0,0 0 0,-1 0-1,1 0 1,-1 0 0,0 0 0,0 1-1,0-1 1,-1 0 0,1 1 0,-1 0-1,0-1 1,0 1 0,-4-3 0,-1 0-43,0 1 1,0 0 0,-1 0 0,1 1 0,-1 0 0,0 1 0,0 0 0,0 0 0,-1 1 0,1 0 0,-1 1 0,1 0 0,-1 0 0,-13 1 0,-3 1 46,-1 1 1,1 2-1,0 0 1,-27 8 0,33-6-22,1 1 1,0 1 0,0 0-1,0 1 1,1 2 0,0-1-1,1 2 1,-22 19 0,33-26-88,1 0 1,-1 0 0,1 0-1,0 1 1,0 0 0,1 0-1,0 1 1,0-1 0,0 1-1,1 0 1,0 0 0,0 0-1,1 0 1,0 0 0,0 1-1,0-1 1,1 1 0,1-1-1,-1 1 1,1-1 0,0 1-1,1-1 1,0 1 0,0-1-1,0 1 1,3 7-1,-1-9-13,1 0 0,-1 0-1,1 0 1,0-1-1,0 1 1,0-1-1,1 0 1,0 0-1,0-1 1,0 1-1,1-1 1,-1 0-1,1-1 1,0 1 0,0-1-1,0 0 1,1-1-1,-1 1 1,12 1-1,1 1-6,-1-1-1,1-1 1,0 0-1,0-2 1,37-1 0,-11-4-39,-1-2 1,0-2-1,69-21 1,-94 23-47,0-1 1,-1 0 0,0-2 0,0 0-1,-1-1 1,-1-1 0,1 0 0,-2-1-1,0-1 1,22-23 0,-37 36 78,32-44-234,-30 42 254,0 0 1,-1-1-1,1 1 0,-1-1 0,0 1 0,0-1 0,0 1 0,0-1 0,0 0 1,0 1-1,-1-1 0,1 0 0,-1 0 0,0 0 0,0 1 0,0-5 0,-1 6-4,1 1-1,0 0 0,-1-1 0,1 1 0,0 0 1,-1-1-1,1 1 0,-1 0 0,1 0 0,-1-1 0,1 1 1,-1 0-1,1 0 0,0 0 0,-1 0 0,1 0 1,-1 0-1,1 0 0,-1-1 0,1 1 0,-1 1 1,1-1-1,-1 0 0,1 0 0,-1 0 0,1 0 1,-1 0-1,1 0 0,-1 0 0,1 1 0,-1-1 0,1 0 1,-1 0-1,1 1 0,0-1 0,-1 0 0,1 1 1,0-1-1,-1 0 0,1 1 0,0-1 0,-1 0 1,1 1-1,-1 0 0,-16 17 205,11-9-119,1 1 1,0 1-1,0-1 0,1 1 1,0 0-1,0 0 0,2 0 1,-1 0-1,0 18 1,1-12 6,1 0-1,1 0 1,1-1 0,0 1 0,7 32 0,-5-42-152,0 1-1,1-1 1,0 0-1,0 0 1,0 0-1,1 0 1,0-1-1,0 0 1,1 0 0,0 0-1,0-1 1,0 0-1,0 0 1,1 0-1,0-1 1,11 5-1,-12-6-483,0 0-1,1-1 0,-1 0 1,0 0-1,1 0 0,0-1 1,-1 0-1,1-1 0,8 1 1,-11-1-380,0-1 0,0 1 1,1-1-1,-1 0 0,0 0 0,0-1 1,-1 1-1,1-1 0,0 1 0,0-1 1,-1-1-1,1 1 0,-1 0 0,0-1 1,5-4-1,0-2-2410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1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 2548,'17'-8'17474,"-33"9"-19713,-61 1-9311,52-2 8285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70 2400,'-4'-43'8665,"3"16"1061,-21 109-5750,0 60-1509,-8 281 0,16-146-1998,14-277-469,-2 34 31,-1 0 0,-2-1 0,-1 1 0,-12 35 0,26-85-102,0 0-1,1 1 1,0 0-1,1 1 1,1 0-1,0 0 1,1 1-1,19-16 0,1 1-327,2 2-1,53-33 1,-82 56 368,27-16-110,44-19 1,-69 34 139,1 1 0,0 0-1,0 1 1,0-1 0,0 2 0,0-1-1,1 1 1,-1 0 0,0 1-1,1 0 1,-1 0 0,9 2 0,-14-1 4,0-1 1,0 1-1,0 0 1,0 0-1,0 0 1,0 1-1,0-1 1,-1 1-1,1-1 1,0 1-1,-1 0 1,0 0 0,1 0-1,-1 0 1,0 1-1,0-1 1,0 0-1,0 1 1,-1 0-1,1-1 1,1 4-1,-2-1 34,0-1 0,0 1 0,0-1 0,-1 1 0,0-1 0,1 1 0,-2-1-1,1 1 1,0-1 0,-1 1 0,0-1 0,-3 9 0,-1 0 133,0 0-1,-1-1 1,0 0-1,-1-1 1,0 1-1,-1-1 1,0-1 0,-17 18-1,7-12 53,0-1-1,-1-1 0,-1 0 1,0-2-1,-1 0 0,0-2 1,-25 10-1,28-14-894,1-1 0,-2-1 0,1-1 0,0 0 0,-34 0 0,51-3 450,0 0 1,0 0 0,1 0 0,-1 1 0,0-1-1,0-1 1,0 1 0,0 0 0,0 0 0,1 0 0,-1 0-1,0-1 1,0 1 0,0 0 0,1 0 0,-1-1-1,0 1 1,0-1 0,1 1 0,-1-1 0,0 1 0,1-1-1,-1 0 1,1 1 0,-1-1 0,1 1 0,-1-1-1,1 0 1,-1 0 0,1 1 0,-1-1 0,1 0 0,0 0-1,0 0 1,-1 1 0,1-1 0,0 0 0,0 0-1,0 0 1,0 0 0,0 1 0,0-1 0,0 0 0,0 0-1,0 0 1,1-1 0,0-2-1207,0-1-1,1 1 1,0-1-1,0 1 1,0 0-1,0 0 1,4-5 0,6-6-2712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1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73 652,'11'-21'11413,"-8"4"-3976,-4 16-7080,1-1 0,0 1 0,-1 0 1,1-1-1,-1 1 0,1 0 0,-1 0 0,0-1 0,1 1 0,-1 0 0,0 0 0,0 0 1,0 0-1,0 0 0,0 0 0,0 0 0,0 1 0,0-1 0,-3-1 0,0 0-189,-1 0-1,0 0 0,0 1 1,0 0-1,0 0 0,-1 0 0,1 0 1,0 1-1,0 0 0,0 0 1,-1 0-1,-6 2 0,0 1-51,0 1 0,0 1 0,0-1 0,0 2 0,1 0 0,-1 0 0,2 1 0,-1 0 0,1 1 0,0 0 0,0 1 0,1 0 0,0 0 0,1 1 0,0 0 0,1 0 0,0 1 0,0 0 0,1 0 0,1 1 0,0 0 0,-5 16 0,7-19-97,1-1 1,0 0 0,0 1 0,0-1 0,1 1 0,1 0-1,-1-1 1,1 1 0,1 0 0,0 0 0,0-1 0,0 1-1,1-1 1,1 1 0,-1-1 0,1 0 0,1 0 0,-1 0-1,1 0 1,1-1 0,0 1 0,0-1 0,0 0 0,1-1-1,0 1 1,0-1 0,0 0 0,1-1 0,0 0 0,0 0-1,1 0 1,-1-1 0,11 5 0,0-2-40,-1 0 0,1-2 0,0 0 0,0 0 0,24 1 0,-34-5-184,0 0 0,0-1 0,0 0 0,0 0 0,0-1 0,0 0 0,-1 0 0,1-1 0,0 0 0,-1 0 0,1-1 0,-1 0 0,1 0 0,12-9 0,-18 10-427,1-1-1,0 1 0,-1-1 1,0 0-1,0 0 0,1 0 1,-2 0-1,1 0 1,0 0-1,-1-1 0,1 1 1,-1-1-1,0 1 0,0-1 1,0-5-1,1-1-2096,-2 0-1,1-1 0,-2 1 1,-1-13-1,0 1-1583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1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846 29 2460,'2'-6'9377,"-3"6"-9226,15 1 3131,-10 0-2012,-3-1-560,-35-7 5580,-758-10-4618,755 23-1974,37-6 293,0 0 0,-1 0-1,1 0 1,0 0 0,0 0 0,0 0 0,0 0-1,0 0 1,0 0 0,0 0 0,0 0 0,-1 0-1,1 1 1,0-1 0,0 0 0,0 0-1,0 0 1,0 0 0,0 0 0,0 0 0,0 0-1,0 1 1,0-1 0,0 0 0,0 0 0,0 0-1,0 0 1,0 0 0,0 0 0,0 1 0,0-1-1,0 0 1,0 0 0,0 0 0,0 0 0,0 0-1,0 0 1,0 1 0,0-1 0,0 0 0,0 0-1,0 0 1,0 0 0,0 0 0,0 0 0,1 0-1,-1 1 1,0-1 0,0 0 0,0 0 0,0 0-1,0 0 1,0 0 0,0 0 0,1 0 0,-1 0-1,0 0 1,21 6-439,128 11-1697,-29-5 591,144 7-2913,-58-7 1902,-190-12 2544,-12 0 82,0 0-1,1 0 1,-1 0-1,0 0 1,1 1-1,-1-1 1,0 1 0,1 0-1,-1 0 1,0 1-1,0-1 1,7 5-1,-11-5 10,0-1 0,0 1 0,0-1 0,0 1 0,0 0 0,0-1 0,0 1 0,-1-1 0,1 1 0,0 0-1,0-1 1,-1 1 0,1-1 0,0 1 0,-1-1 0,1 1 0,0-1 0,-1 1 0,1-1 0,-1 1 0,1-1 0,-1 0 0,1 1 0,-1-1-1,1 0 1,-1 1 0,1-1 0,-1 0 0,1 0 0,-1 0 0,0 1 0,1-1 0,-1 0 0,1 0 0,-1 0 0,0 0 0,1 0-1,-1 0 1,1 0 0,-2 0 0,-28 3 1394,-299-8 3143,111-11-6768,191 12-2518,-46-14 0,28 6-1154,13 5 1916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1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1351 43 740,'6'-5'3472,"-4"4"-2861,0-1 1,0 1-1,-1 0 1,1-1-1,-1 1 1,1-1-1,-1 1 1,0-1-1,1 0 1,-1 0-1,0 0 1,0 1-1,1-5 1,-2 5-310,0 1 1,0-1 0,-1 1 0,1-1 0,0 1 0,-1-1 0,1 1 0,0-1-1,-1 1 1,1-1 0,-1 1 0,1-1 0,-1 1 0,1 0 0,-1-1 0,1 1-1,-1 0 1,1-1 0,-1 1 0,0 0 0,1 0 0,-1 0 0,1-1 0,-1 1-1,0 0 1,1 0 0,-1 0 0,-1 0 0,-33-2 1810,-42 9-2878,72-6 1231,-854 53 2878,761-53-2696,-174-20 0,255 18-654,40 8-26,51 11-7,-70-17 44,6 2-25,278 62-1132,-94-28-4257,-160-32 943,1-2-1,48-2 0,-47-3 434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1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160 222 712,'-25'-2'18071,"23"3"-17855,1-1 0,-1 0 1,1 0-1,0 1 0,-1-1 0,1 0 0,-1 0 1,1-1-1,-1 1 0,1 0 0,-1 0 0,1-1 0,0 1 1,-1-1-1,1 1 0,0-1 0,-1 1 0,1-1 1,0 0-1,0 0 0,-1 0 0,1 0 0,0 0 1,0 0-1,0 0 0,0 0 0,-1-2 0,2 1-136,0 0 1,0 0-1,1 0 0,-1 0 0,1 0 0,-1 1 1,1-1-1,0 0 0,0 0 0,0 1 0,0-1 1,0 0-1,0 1 0,0-1 0,0 1 1,1-1-1,1-1 0,9-9-166,1 1 1,0 0-1,25-15 1,-5 8 56,1 3 1,0 0 0,1 2-1,1 2 1,60-11-1,-46 13-8,1 3 1,0 2-1,79 4 0,-127 0 32,0 0 1,0 0-1,0 1 0,0-1 1,1 1-1,-1-1 1,0 1-1,0 0 1,0 0-1,-1 1 1,1-1-1,0 0 1,0 1-1,-1 0 1,5 3-1,-6-4 10,0 1 1,-1 0-1,1 0 1,0-1-1,-1 1 0,1 0 1,-1 0-1,1 0 1,-1 0-1,0-1 0,0 1 1,0 0-1,0 0 1,0 0-1,0 0 1,-1 0-1,1 0 0,-1-1 1,1 1-1,-1 0 1,0 0-1,1-1 0,-1 1 1,0 0-1,0-1 1,-2 3-1,-9 16 196,-1-2 0,-1 1 0,-1-2 0,-32 32 0,-76 53 816,120-100-998,-88 61 512,57-40-292,-49 39 0,83-62-258,0 0 0,-1 0 1,1 1-1,-1-1 0,1 0 1,-1 1-1,1-1 1,0 0-1,-1 1 0,1-1 1,0 0-1,-1 1 0,1-1 1,0 1-1,-1-1 1,1 0-1,0 1 0,0-1 1,-1 1-1,1-1 0,0 1 1,0-1-1,0 1 1,0-1-1,0 1 0,0-1 1,0 1-1,0-1 0,0 1 1,0-1-1,0 1 1,0-1-1,0 1 0,0-1 1,1 2-1,20 3-427,51-10-31,-47 2 325,-7 2 70,4 0-34,0 0 0,40 5 1,-58-4 110,1 1 0,-1-1 0,0 1 0,1 0 0,-1 0 0,0 1 0,0-1 0,0 1 1,0 0-1,0 0 0,-1 1 0,1-1 0,-1 1 0,1-1 0,-1 1 0,0 0 0,0 0 0,0 1 0,0-1 0,4 8 0,-6-6 34,1 0-1,-1 0 1,0 1-1,0-1 1,-1 0-1,1 1 0,-1-1 1,0 0-1,-1 1 1,1-1-1,-1 0 1,0 1-1,0-1 1,-1 0-1,0 0 0,0 0 1,0 0-1,0 0 1,-1 0-1,0-1 1,-4 6-1,-6 9 228,-1-1-1,-1-1 1,-27 25 0,11-14-6,-2-2 1,-2-1-1,0-1 1,-72 35 0,64-39-1839,-1-2 0,-50 12 1,84-27 136,-1-1 1,1 0-1,-1-1 1,-11 0-1,-41-7-10897,47 2 8026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1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282 559 2048,'-14'11'6646,"-9"8"5061,26-11-8328,17-2-3359,-4-6 39,1 0 1,0 0 0,-1-2 0,1 0 0,32-8 0,78-31-58,-111 34-67,1 0 0,-1-1 0,-1 0 0,1-1 0,-1-1 0,-1-1 0,0 0-1,-1-1 1,0 0 0,0-1 0,17-24 0,-23 28-37,-1-1-1,0 0 0,0 0 1,-1-1-1,-1 0 1,1 0-1,-2 0 0,0 0 1,0 0-1,-1-1 1,0 1-1,-1-1 0,0 0 1,-1 1-1,-1-1 0,0 1 1,0-1-1,-6-22 1,4 26 65,0 0 0,0 0 0,0 0 1,-1 0-1,-1 0 0,1 1 1,-1 0-1,-1 0 0,1 0 0,-1 0 1,0 1-1,-1 0 0,-7-5 0,3 3 50,-1 1-1,0 0 0,0 1 0,0 0 0,-1 1 0,0 0 0,-25-4 0,16 4 91,-1 2 0,0 1 0,0 1 0,0 1 0,0 1 0,0 0 0,1 2 0,-1 1 0,-39 12 0,42-9-21,-1 2-1,1 0 0,1 1 0,0 1 1,0 1-1,1 1 0,-23 20 0,29-21-543,1 0 0,0 0 0,0 1 0,-9 17 0,13-19-949,0 1 0,1 1 0,1-1-1,0 1 1,-5 20 0,-2 17-6315,8-27 3820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23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808 15 1764,'5'-9'14410,"7"5"-7849,-11 3-6485,1 1 0,-1 0 0,0-1-1,0 1 1,1 0 0,-1 0 0,0 0 0,0 0-1,0 1 1,1-1 0,-1 0 0,0 0 0,0 1-1,0-1 1,1 1 0,-1-1 0,0 1 0,0-1-1,0 1 1,0 0 0,0-1 0,0 1 0,0 0-1,0 0 1,-1 0 0,1 0 0,0 0 0,0 0-1,-1 0 1,1 0 0,0 0 0,-1 0 0,1 2-1,0 3 50,-1 0 0,0 0 0,-1-1 0,1 1-1,-1 0 1,0 0 0,-1 0 0,1-1-1,-1 1 1,0-1 0,-1 1 0,1-1 0,-1 0-1,-6 9 1,-7 9 344,-34 37 1,36-44-315,-507 564 2032,380-425-2130,80-75-59,30-36-360,73-121-14641,-20 33 4905,-12 24 6205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2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8 1736,'-9'-7'13629,"0"15"-7947,2 2-5659,-14 20 548,1 1 0,2 0 0,1 2 1,1 0-1,2 1 0,1 1 0,2 0 0,1 0 0,2 1 0,-4 47 1,11-75-556,1-1 1,0 1 0,0 0-1,1 0 1,0-1 0,1 1-1,-1 0 1,1-1 0,1 0 0,0 1-1,0-1 1,0 0 0,1 0-1,0 0 1,8 10 0,-5-9 0,1-1 0,0 0 1,0 0-1,0-1 0,1 0 0,0 0 1,0-1-1,1 0 0,-1-1 0,15 5 1,7 0-120,0-2 1,0-1-1,1-2 1,0-1 0,0-1-1,52-5 1,-37 0-1870,70-13-1,-39-9-4139,-67 20 3891,0-1 0,-1 0 0,1 0 1,15-13-1,-9 2-1835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2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121 100 2444,'6'-43'11143,"-5"38"-10177,1 0-1,0 0 0,0 0 0,0 0 0,0 0 0,1 1 0,-1-1 0,1 1 0,0-1 0,5-4 1,-14 13 458,5-3-1383,0-1 0,0 1 0,-1 0 0,1-1-1,0 1 1,0 0 0,0 0 0,0 0 0,0 0 0,0 0 0,0 0 0,1 0 0,-1 0 0,0 1 0,0-1 0,1 0-1,-1 2 1,-9 34 194,3-1-1,1 1 0,1 0 1,2 0-1,3 50 0,-5 61-1596,3-133 312,0-1 0,-1 1 0,-7 21 0,5-23-1361,-1 1 0,0-1 0,-1-1 0,-1 1 1,0-1-1,-13 16 0,2-6-1621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2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1884 354 644,'3'-17'7395,"-2"14"-6335,0 0 0,0 0 0,-1 0 0,1 0 0,-1 0-1,1 0 1,-1 0 0,0 0 0,0 0 0,-1 0 0,1 0 0,0 0 0,-2-5 0,1 8-928,0 0-1,0 0 1,0 0 0,0 0-1,0 0 1,0 0-1,1 0 1,-1 1 0,0-1-1,0 0 1,0 0 0,0 1-1,0-1 1,1 0-1,-1 1 1,0-1 0,0 1-1,1-1 1,-1 1 0,0 0-1,1-1 1,-1 1-1,0-1 1,1 1 0,-1 0-1,1 0 1,-1-1-1,1 1 1,0 0 0,-1 1-1,-17 34-437,10-20 575,-6 8-230,1 1 0,1 0 1,-12 37-1,17-40-37,-1-1 0,-1 0 1,-1 0-1,-1-1 0,-25 37 1,29-50 9,1 0-1,-1 0 1,0 0 0,-1-1 0,1 0-1,-1-1 1,0 0 0,-1 0-1,1 0 1,-1-1 0,0-1 0,0 1-1,-14 2 1,18-5-17,-1 0 0,1-1 0,-1 0 0,1 1 0,-1-2-1,1 1 1,0-1 0,-1 0 0,1 0 0,0 0 0,0-1 0,-1 0 0,1 0 0,0 0-1,1-1 1,-1 0 0,0 1 0,1-2 0,0 1 0,-1 0 0,1-1 0,0 0-1,1 0 1,-1 0 0,-4-8 0,3 4-81,0-1-1,1 1 0,0-1 1,1 0-1,0-1 1,0 1-1,1-1 1,0 1-1,0-1 1,1 0-1,1 1 0,-1-1 1,2 0-1,-1 0 1,1 1-1,1-1 1,0 1-1,0-1 1,5-12-1,-4 14 63,0 0 0,1 0 0,-1 0 0,1 1-1,1-1 1,-1 1 0,1 0 0,1 0 0,-1 0 0,1 1 0,0 0 0,1 0 0,0 1 0,0-1-1,0 2 1,0-1 0,1 1 0,-1 0 0,1 0 0,0 1 0,0 0 0,11-2 0,-17 4 28,-1 1 0,0 0 0,0 0 1,0 0-1,1 0 0,-1 0 0,0 0 1,0 0-1,1 0 0,-1 0 0,0 1 1,0-1-1,0 0 0,1 1 0,-1-1 1,0 1-1,0-1 0,0 1 0,0 0 1,0-1-1,0 1 0,0 0 0,0 0 1,0 0-1,0-1 0,-1 1 0,1 0 1,0 0-1,0 2 0,1 1 15,-1 0 0,1 0-1,-1 0 1,0 0 0,-1 0 0,1 0-1,-1 0 1,1 0 0,-2 6 0,0 11 124,-2 0 1,-8 33 0,7-40-106,0 1 1,-1-1-1,-1-1 1,-14 25-1,17-33-25,1 0 0,-1-1 0,0 1 0,-1-1-1,1 0 1,-1 0 0,0 0 0,0 0 0,0 0 0,-1-1-1,1 0 1,-1 0 0,0 0 0,0-1 0,1 0 0,-10 3-1,12-5-8,0 0-1,0 0 0,-1 0 1,1 0-1,0 0 0,0-1 0,0 1 1,0-1-1,-1 1 0,1-1 1,0 0-1,0 0 0,0 0 1,0 0-1,1 0 0,-1-1 0,0 1 1,0 0-1,1-1 0,-1 0 1,1 1-1,-1-1 0,1 0 0,0 0 1,-1 1-1,1-1 0,0 0 1,0 0-1,1 0 0,-1-1 1,0 1-1,1 0 0,-1 0 0,1 0 1,-1-3-1,-1-8 1,0 0 1,0 0-1,1 1 0,1-23 0,25-220-156,-19 216 220,2 1 0,1 0 0,3 0 0,23-54 0,-24 73 253,-13 30-46,-14 38 114,14-43-339,-19 52 137,-2 0 0,-60 105 1,81-160-186,0 0 1,0 1-1,0-1 1,-1 0-1,1 0 1,-1 0-1,0-1 1,0 1-1,0-1 1,0 1-1,0-1 1,0 0-1,-1 0 1,1-1-1,-1 1 1,1-1-1,-1 1 1,-6 0-1,0-1 6,-1-1-1,1 0 0,0 0 1,0-2-1,-18-3 1,27 5-8,-2 0-2,0 0 1,1 0 0,-1 0 0,0 0 0,0 0 0,1 0 0,-1 1 0,0 0 0,0-1 0,1 1-1,-1 0 1,1 0 0,-1 1 0,1-1 0,-1 0 0,1 1 0,0 0 0,-3 1 0,-38 44-36,5-7 22,16-19 33,19-18-16,1 1 0,-1-1 0,-1 0 1,1 0-1,0 0 0,-1-1 1,1 1-1,-1-1 0,0 0 0,0 0 1,0 0-1,0 0 0,0 0 1,-8 1-1,9-5-2,1 1-1,0-1 1,-1 0 0,1 0 0,0 0 0,0 0 0,0 0-1,0 0 1,0-1 0,1 1 0,-1-1 0,1 1-1,-1-1 1,1 1 0,-2-6 0,-2-3-23,2 7 23,0-1 0,0 1 0,-1 0 0,1 0 0,-1 0 0,0 0 0,0 1 0,-1-1 0,1 1 0,-1 0 0,1 1-1,-1-1 1,0 1 0,0 0 0,0 0 0,-7-1 0,4 1 1,0 1-1,0 0 0,-1 1 1,1 0-1,0 0 1,0 1-1,-1 0 0,1 0 1,-15 5-1,9-2 1,1 1-1,0 1 1,0 0-1,1 1 1,0 0 0,0 1-1,0 0 1,1 1-1,1 0 1,-1 0-1,1 2 1,-10 13 0,16-19-5,0 1 0,1-1 1,0 1-1,0 0 0,1 0 1,-1 0-1,1 0 0,1 0 1,-1 1-1,1-1 0,0 1 1,1-1-1,-1 1 0,1 6 1,2-2-4,0-1 1,0 0 0,1 1-1,0-1 1,1 0 0,0 0-1,0-1 1,7 10 0,-7-12 6,0 1 0,0-1 0,-1 1 1,0 0-1,0 0 0,-1 0 0,0 0 0,-1 0 1,1 0-1,-2 1 0,1-1 0,-1 1 1,0-1-1,-1 0 0,0 1 0,0-1 1,-1 0-1,0 0 0,0 0 0,-1 0 1,0 0-1,0 0 0,-1-1 0,0 0 1,-1 1-1,1-2 0,-1 1 0,-1 0 1,1-1-1,-1 0 0,0 0 0,-14 9 1,0 0-5,-1-1 1,0-2 0,-1 0-1,0-1 1,-1-1 0,-1-1-1,1-1 1,-33 6 0,39-11 2,0 0 0,0-1 0,-1-1 1,1 0-1,-1-1 0,1-1 1,-1-1-1,1-1 0,0 0 0,0-1 1,0-1-1,-26-11 0,36 13 12,0-1 0,0 0 0,1 0-1,-1-1 1,1 1 0,0-1 0,0-1-1,1 1 1,0-1 0,0 0 0,0-1-1,0 1 1,1-1 0,0 0 0,-3-9-1,3 4 14,0 1 0,1-1 0,0 0 0,1 0 0,1 0 0,0-1 0,1 1 0,0 0 0,2-14 0,2-4-8,2 1 1,1-1-1,1 1 0,2 0 0,1 1 1,1 0-1,18-30 0,-14 33-177,1 1 0,0 1 0,2 0-1,1 2 1,0 0 0,2 1 0,0 1-1,1 2 1,1 0 0,1 1 0,0 1-1,40-16 1,14-10-6114,-6-4-7044,-57 34 9296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3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62 1280,'2'-4'157,"0"0"1,-1 1-1,1-1 0,1 1 1,-1-1-1,0 1 0,1 0 1,0 0-1,0 0 0,0 0 0,0 0 1,0 1-1,0-1 0,1 1 1,-1 0-1,1 0 0,0 0 1,0 0-1,-1 1 0,1 0 0,0 0 1,0 0-1,0 0 0,0 0 1,1 1-1,-1 0 0,6 0 1,2 0 241,1 0 1,-1 0 0,0 2-1,0 0 1,0 0 0,0 1 0,0 0-1,13 6 1,-25-9-392,0 0 0,0 0 0,0 0 0,0 1 0,0-1 0,1 0 0,-1 0 0,0 0 0,0 0 0,0 0 0,0 1 0,0-1 0,0 0 0,0 0 0,0 0 0,0 0 0,0 1 0,0-1 0,0 0 0,1 0 0,-1 0 0,0 1 0,0-1 0,0 0 0,0 0 0,-1 0 0,1 0 0,0 1 0,0-1 0,0 0-1,0 0 1,0 0 0,0 1 0,0-1 0,0 0 0,0 0 0,0 0 0,0 0 0,-1 0 0,1 1 0,0-1 0,0 0 0,0 0 0,0 0 0,0 0 0,-1 0 0,1 0 0,0 0 0,0 1 0,0-1 0,0 0 0,-1 0 0,1 0 0,0 0 0,0 0 0,-20 11 996,-22 8 656,27-13-1051,4-2 407,0 0 0,0 1 0,0 1-1,-17 11 1,24-13-827,0-1-1,0 1 1,1 0-1,-1 0 1,1 0-1,0 0 1,1 1-1,-1-1 1,1 1 0,0 0-1,0-1 1,0 1-1,1 0 1,-2 7-1,-8 36 640,-34 184 3251,6-11-818,-6 44-944,36-203-1631,-28 93 1,26-112-687,-2 5 0,-27 68 0,40-115-157,-1 0-1,1 0 1,0 0-1,-1 0 1,1 1 0,-1-1-1,0-1 1,1 1-1,-1 0 1,0 0 0,1 0-1,-1 0 1,0 0 0,0-1-1,0 1 1,0 0-1,0-1 1,0 1 0,0-1-1,-1 2 1,1-2-196,0-1 1,0 1-1,0 0 1,0 0-1,1 0 1,-1-1-1,0 1 1,0 0-1,1-1 1,-1 1-1,0-1 1,1 1-1,-1-1 1,0 1-1,1-1 1,-1 1-1,0-1 0,1 1 1,-1-1-1,1 0 1,-1-1-1,-24-52-15547,21 43 14182,-3-9-2066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2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83 724,'9'-3'2215,"-1"-1"0,-1-1 0,1 1 0,0-1 0,-1 0 0,0-1 0,0 1-1,-1-1 1,1-1 0,-1 1 0,9-15 0,-12 15-389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2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564 203 3332,'6'-14'16044,"-18"15"-9255,0 0-6916,-67 8 1605,-105-3-1,159-6-1489,-1-2 0,1-1 0,0 0 0,1-2 0,-1-1 0,1-1 0,0-1 0,-33-17 0,55 25 2,0-1 1,1 0-1,-1 0 1,0 0-1,1-1 1,-1 1 0,1 0-1,-1 0 1,1-1-1,0 1 1,0-1-1,-1 1 1,1-1 0,0 0-1,0 1 1,1-1-1,-1 0 1,0 0-1,0 0 1,1 0 0,-1 1-1,1-1 1,0-3-1,0 2-18,0-1-1,1 1 1,-1 0 0,1-1-1,0 1 1,0 0-1,0 0 1,1 0 0,-1 0-1,1 0 1,0 0-1,3-5 1,0 2-42,-1 1 0,1 0 1,0-1-1,1 1 0,-1 1 0,1-1 1,0 1-1,0 0 0,0 1 0,1-1 0,0 1 1,11-4-1,-12 6-238,0 1 1,0-1-1,0 1 1,1 0-1,-1 1 1,0-1-1,0 1 1,0 0-1,0 1 1,0-1-1,0 1 1,0 1-1,-1-1 1,1 1-1,-1 0 1,1 0-1,-1 0 1,0 1-1,0 0 1,5 6-1,-3-4-1008,-1 2-1,0-1 0,0 1 1,0 0-1,-1 0 0,-1 0 1,1 1-1,-1-1 0,-1 1 1,1 0-1,-2 0 0,4 16 1,-3 6-2340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4:2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3084,'-9'17'2265,"-3"4"448,1 1 0,1 0 0,1 1 0,-10 39 0,18-58-2524,0 1 1,0-1 0,0 1-1,1 0 1,-1-1 0,1 1-1,1-1 1,-1 1-1,0 0 1,1-1 0,0 1-1,0-1 1,1 1 0,-1-1-1,1 0 1,0 0 0,0 0-1,0 0 1,1 0 0,-1 0-1,1 0 1,0-1-1,0 1 1,0-1 0,0 0-1,1 0 1,0 0 0,-1 0-1,1-1 1,0 1 0,6 2-1,15 5-317,0-1 0,0-2 0,0 0 0,1-1-1,0-2 1,29 2 0,54-3-3446,-5-8-3372,6-4-1453,-55 5 4205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0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945 399 2772,'-39'-19'14086,"32"17"-12935,-1-1 1,0 1-1,0 1 0,0-1 0,1 1 1,-11 1-1,-8 4 1826,-9 0-2422,47-12 243,-9 4-749,0 0 0,0-1 0,0 1 0,-1 0 1,0-1-1,0 1 0,0-1 0,0 0 0,-1 0 0,0 0 1,0 1-1,0-1 0,0 0 0,-1 0 0,0 0 0,0 0 1,-1 0-1,1 0 0,-1 0 0,-2-7 0,-1-8-69,-1 0 0,0 1 0,-15-32 0,16 42 22,-1 0-1,0 0 0,0 1 0,-1 0 1,0 0-1,0 0 0,-1 0 1,0 1-1,-1 1 0,1-1 0,-1 1 1,-15-9-1,10 8 4,-1 1 1,0 0-1,-1 1 1,0 0 0,1 1-1,-1 1 1,-25-3-1,6 4 2,1 2 1,-1 1-1,1 2 0,-1 1 0,1 1 1,-61 19-1,79-19-2,1 1 0,-1 1 1,1 0-1,0 1 0,1 0 0,0 1 1,0 0-1,1 2 0,0-1 0,1 1 1,0 1-1,1 0 0,0 0 0,1 1 1,1 0-1,0 1 0,0 0 0,1 0 1,1 1-1,1-1 0,0 2 0,1-1 1,0 0-1,1 1 0,1-1 0,0 1 1,2 0-1,-1 0 0,2-1 1,0 1-1,1 0 0,1-1 0,0 1 1,9 24-1,-9-31 11,0-1 0,1 1 1,0-1-1,1 0 0,-1 0 1,2-1-1,-1 1 1,1-1-1,0 0 0,1 0 1,-1-1-1,1 0 0,0 0 1,16 9-1,-11-9-7,0-1 0,1 0 0,-1-1 0,1 0 0,0-1 0,0 0 1,0-1-1,0-1 0,20 0 0,3-2-24,0-3 0,0-1 1,-1-1-1,0-3 0,0 0 1,60-26-1,-65 21-105,0-1 0,-1-2 0,-1 0 0,-1-2 0,0-1-1,-1-1 1,-2-2 0,0 0 0,-1-1 0,-1-2 0,-2 0 0,-1-1-1,-1-1 1,-1-1 0,-1 0 0,12-33 0,-25 53 116,1 0 43,0-1 0,-1 1 0,0-1 1,-1 0-1,0 0 0,0-10 1,-22 56 558,5 12-241,2 1 0,3 0-1,1 0 1,3 1 0,2 0 0,1 0 0,4 1 0,7 61 0,-4-85-357,-1 8 0,1-1 0,2 1 0,2-1 0,1-1 0,2 0 0,19 44 0,-30-76 0,1-1 1,-1 0-1,0 1 0,0-1 1,0 1-1,0-1 0,1 1 0,-1-1 1,0 0-1,0 1 0,1-1 1,-1 0-1,0 1 0,0-1 1,1 0-1,-1 1 0,1-1 0,-1 0 1,0 0-1,1 0 0,-1 1 1,0-1-1,1 0 0,-1 0 1,1 0-1,-1 0 0,1 0 0,-1 1 1,0-1-1,1 0 0,-1 0 1,1 0-1,-1 0 0,1-1 0,9-13 13,0-28-100,-9 40 60,1-12-1653,1-1-1,1 1 1,0-1 0,9-19 0,-13 33 1609,4-6-2164,-1-1 0,1 1 0,0-1 0,0 1 0,1 1 0,0-1 0,9-8 0,0 1-1905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0.3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58 944,'-41'-16'14390,"-1"8"-3540,82 19-8379,23-4-2722,0-4 0,0-2 1,103-11-1,-119 7-1432,23-6-4737,-60 7 4131,0-1 1,0 0-1,-1 0 1,17-9-1,-8 2-2137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1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48 136,'2'-4'1475,"0"0"0,0 0-1,0 0 1,0 1 0,1-1 0,-1 1 0,5-5 0,-5 7-860,0-1 0,-1 1 0,1 0 0,0-1 1,0 1-1,0 0 0,0 0 0,1 0 1,-1 1-1,0-1 0,3 0 0,-2 0-219,1 1-1,0 0 0,-1 0 1,1 1-1,0-1 0,-1 1 1,1 0-1,-1 0 0,1 0 1,-1 0-1,1 1 0,-1-1 1,0 1-1,0 0 0,4 2 1,4 4-107,-1 1-1,0 0 1,0 1 0,-1-1 0,0 2 0,-1-1-1,0 1 1,10 18 0,11 30 13,-3 0-1,-2 2 1,-3 0 0,-3 2-1,-2 0 1,-3 1 0,-3 0-1,-3 1 1,-3 0 0,-2 0-1,-4 0 1,-2 0 0,-3-1-1,-20 88 1,-54 132-302,77-256 0,5-27 0,1-17 0,5-21-129,1 0-1,2 1 1,2 0 0,1 0-1,27-50 1,-30 67 69,2 0 1,0 0-1,1 1 1,1 0-1,1 1 1,0 1-1,2 1 1,-1 0-1,2 1 1,0 0-1,32-17 1,-39 25 54,0 1 1,1 0 0,0 1 0,-1 0-1,1 1 1,0 0 0,1 1-1,-1 1 1,24-1 0,-27 3 8,1 0 0,-1 0 1,0 1-1,1 0 1,-1 1-1,0 0 0,0 0 1,-1 1-1,1 0 1,-1 1-1,0 0 0,0 0 1,0 1-1,8 8 1,-6-4 15,0 2 0,-1-1 0,0 1 1,0 0-1,-1 1 0,-1 0 1,0 1-1,-1-1 0,-1 1 1,0 0-1,0 0 0,3 27 1,-5-27 32,-1-1-1,-1 1 1,0 0 0,-1 0 0,-1 0 0,0 0 0,0 0 0,-2 0-1,0 0 1,0-1 0,-1 1 0,-1-1 0,-10 22 0,8-26-36,-1 1-1,1-1 1,-1-1 0,-1 1 0,0-1 0,0-1 0,0 1 0,-1-2 0,0 1 0,-1-1-1,1-1 1,-1 0 0,0-1 0,0 0 0,-16 4 0,-13 1 31,0-1 0,0-2 1,-45 1-1,50-5-691,-1-3 0,1 0 0,0-3 0,0 0 0,-58-17 0,70 11-1407,21 9 1480,1 0-1,-1-1 1,0 1 0,1-1-1,-1 1 1,1-1 0,-1 1-1,1-1 1,0 0 0,0 0-1,0 0 1,-1-3 0,1 3 7,1 1 1,-1-1 0,1 0 0,0 0 0,0 0 0,0 0 0,0 0 0,0 0 0,0 0 0,0 0 0,1 0 0,-1 0 0,1 0 0,0 0 0,-1 0 0,1 0 0,0 0 0,0 1 0,0-1 0,0 0 0,0 1 0,1-1 0,-1 1 0,0-1 0,3-1 0,12-10-3710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2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68 471 532,'-3'0'879,"0"0"1,-1 0-1,1 0 0,0 0 1,-1-1-1,1 0 0,0 1 1,0-1-1,-1 0 0,1 0 1,0-1-1,0 1 0,0-1 1,0 1-1,1-1 0,-4-2 1,4 1-694,1 1 0,0 0 0,-1 0 0,1 0 0,0-1 0,0 1 1,1 0-1,-1-1 0,0 1 0,1-1 0,0 1 0,-1-1 0,1 1 1,0-1-1,0 1 0,0-1 0,1 1 0,-1-1 0,1 1 0,-1-1 1,1 1-1,1-3 0,8-23-142,2 0 1,0 1 0,2 1-1,1 0 1,32-42 0,-34 52 55,1 0 0,0 2 0,1-1 0,1 2 0,0 0 0,1 1 0,0 1 0,1 0 0,0 1 0,0 1 0,30-9 0,-24 10 45,1 1-1,-1 1 0,2 1 0,-1 1 1,0 1-1,1 2 0,-1 0 0,50 7 1,-67-5-73,0 0 1,1 1 0,-1 0-1,0 0 1,0 1-1,-1 0 1,1 0-1,-1 1 1,1 0 0,-1 0-1,0 1 1,-1 0-1,1 0 1,-1 1 0,7 8-1,-9-9 5,0 1 0,-1 0-1,0-1 1,0 1 0,0 1-1,-1-1 1,0 0 0,0 1-1,0-1 1,-1 1 0,0-1-1,-1 1 1,1 0 0,-1-1-1,0 1 1,-1 0 0,0-1-1,0 1 1,-3 9 0,-3 7 159,-1 0-1,-1-1 1,-1 0 0,-1-1 0,-1 0 0,-1-1 0,-26 32 0,-123 122 1084,135-147-1138,-73 65 489,-45 47 260,130-122-827,0 0 0,2 2 1,0-1-1,1 2 1,0-1-1,-13 36 1,23-50-69,0 1 1,0 0-1,0 0 1,1 1 0,0-1-1,0 0 1,1 0 0,-1 1-1,1-1 1,1 0 0,-1 1-1,1-1 1,0 0 0,1 0-1,2 9 1,-1-10-8,-1-1-1,1 1 1,0-1 0,0 0-1,0 0 1,1 0-1,-1 0 1,1-1 0,0 1-1,0-1 1,0 0-1,0 0 1,1-1 0,-1 1-1,1-1 1,-1 0-1,1 0 1,0-1 0,8 3-1,7 0-4,1-1 1,0-1-1,0 0 0,0-2 0,31-2 1,108-21-68,-113 15 26,-9 2-58,-10 3-154,1-2 1,-1 0 0,0-2-1,0-2 1,40-17-1,-67 26 90,-1 0-1,1-1 1,-1 1-1,1 0 1,-1-1-1,1 1 1,-1 0-1,1 0 1,-1-1-1,0 1 1,1-1-1,-1 1 1,0 0-1,1-1 1,-1 1-1,0-1 1,1 1-1,-1-1 1,0 1-1,0-1 1,0 1-1,1-1 1,-1 1-1,0-1 1,0 1-1,0-1 1,0 1-1,0-1 1,0 1-1,0-1 1,0 0-1,0 1 1,0-1-1,-1 1 1,1-1-1,0 1 1,0-1-1,0 1 1,0-1-1,-1 1 1,1-1-1,0 1 1,-1 0-1,1-1 1,0 1-1,-1-1 1,-26-22-9659,10 9 2200,8 3 3338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2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52 233 976,'-38'-91'15516,"35"82"-14918,0 0-1,1 0 1,0-1-1,0 1 0,1 0 1,1-1-1,-1 1 0,2-14 1,0 21-591,0-1 0,0 1 0,0 0 0,0 0 0,0-1 0,0 1 1,1 0-1,-1 0 0,1 0 0,0 1 0,-1-1 0,1 0 0,0 0 0,0 1 0,0 0 1,0-1-1,1 1 0,-1 0 0,0 0 0,0 0 0,1 0 0,-1 0 0,1 1 1,-1-1-1,0 1 0,1-1 0,3 1 0,10-2-7,1 1 0,32 1 0,-39 1 7,71 2 18,119 22-1,-166-18-34,0 1 1,-1 1 0,0 2-1,-1 1 1,0 2-1,34 20 1,-57-29 6,-1 1 0,0 0 0,0 0-1,0 0 1,-1 1 0,0 1 0,0-1 0,-1 1 0,0 0 0,0 0-1,5 11 1,-9-13 30,1 0 1,-1-1-1,-1 1 0,1 0 0,-1 1 0,0-1 0,0 0 0,-1 0 0,0 0 1,0 0-1,0 1 0,-1-1 0,0 0 0,0 0 0,0 0 0,-1 0 0,0 0 0,0 0 1,-4 6-1,-1 1 154,-2 0 1,0 0 0,-1-1-1,0 0 1,-1-1-1,0 0 1,0 0 0,-1-2-1,-1 1 1,0-1-1,-17 9 1,4-2 67,-38 32 1,63-46-251,0-1 1,0 0-1,0 1 1,0-1-1,0 1 0,0-1 1,1 1-1,-1 0 0,1-1 1,-1 1-1,1 0 1,-1-1-1,1 1 0,0 0 1,0-1-1,0 1 1,0 0-1,0 0 0,0-1 1,0 1-1,1 0 0,-1-1 1,1 1-1,-1 0 1,1-1-1,-1 1 0,1-1 1,0 1-1,0-1 1,0 1-1,2 2 0,41 50-30,-30-40 27,-4-2 88,-1 0 0,0 1 0,-1 0-1,0 0 1,-1 1 0,-1 0 0,9 27 0,-13-34-37,0 0 0,-1 0 0,1 0 0,-2 0 1,1 0-1,-1 0 0,0 0 0,0 1 1,-1-1-1,0 0 0,-1 0 0,1 0 0,-1 0 1,-1-1-1,1 1 0,-1 0 0,0-1 1,-8 12-1,-3-1 347,0-1 0,-2 0 1,1-2-1,-2 0 0,0 0 1,-1-2-1,0 0 0,-1-1 1,-28 12-1,-8 1 144,-1-3 0,-68 16 1,111-33-734,-30 6 417,41-10-443,0 0 0,0 1 0,0-1 0,0 0 0,0 0 0,0-1 0,0 1 0,0 0 0,0-1-1,0 1 1,0-1 0,0 0 0,0 0 0,0 1 0,0-1 0,0-1 0,-2 0 0,4 1-156,0 0-1,0 0 1,-1 0-1,1-1 1,0 1 0,0 0-1,0 0 1,0 0 0,0 0-1,1 0 1,-1 0-1,0 0 1,0 0 0,1 0-1,-1 0 1,1 0 0,-1 0-1,1 0 1,-1 0-1,1 0 1,-1 0 0,3-2-1,16-24-5541,-17 24 5158,35-43-7943,-16 18 4520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3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 3392,'14'3'10718,"2"-3"-4260,5-4-2734,10-5-2723,2 0 377,10 1-877,60-1 0,-86 8-1975,0 2 0,1 0 1,26 5-1,-43-5 912,1 0 1,0 0-1,-1 0 1,1 0-1,-1 0 1,1 0-1,-1 0 1,0 0-1,1 1 1,-1-1-1,0 0 1,0 1-1,0-1 1,0 1-1,0-1 1,0 1-1,0 0 1,-1-1-1,1 1 1,0 0-1,-1 0 1,0 0-1,1-1 1,-1 1-1,0 0 1,0 0-1,0 0 1,0-1-1,0 1 1,0 0-1,-1 3 1,-1 8-2877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7:35:23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29 812,'-1'3'893,"0"-1"0,1 0 0,-1 1 0,1 0 0,0-1 0,0 1 0,0-1-1,0 1 1,0-1 0,0 1 0,1-1 0,-1 1 0,1-1 0,0 1 0,0-1 0,2 5 0,-2-6-472,-1 0 0,1 0 0,0-1 0,0 1 0,0 0 0,0-1 0,0 1 0,0-1 0,0 1 0,1-1 0,-1 0-1,0 1 1,0-1 0,0 0 0,0 0 0,0 1 0,2-1 0,20-3-441,73-19-1225,-2-6-8987,-41 7 2262,-30 10 4004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378" Type="http://schemas.openxmlformats.org/officeDocument/2006/relationships/image" Target="../media/image189.png"/><Relationship Id="rId399" Type="http://schemas.openxmlformats.org/officeDocument/2006/relationships/customXml" Target="../ink/ink199.xml"/><Relationship Id="rId403" Type="http://schemas.openxmlformats.org/officeDocument/2006/relationships/customXml" Target="../ink/ink201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424" Type="http://schemas.openxmlformats.org/officeDocument/2006/relationships/image" Target="../media/image212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368" Type="http://schemas.openxmlformats.org/officeDocument/2006/relationships/image" Target="../media/image184.png"/><Relationship Id="rId389" Type="http://schemas.openxmlformats.org/officeDocument/2006/relationships/customXml" Target="../ink/ink194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358" Type="http://schemas.openxmlformats.org/officeDocument/2006/relationships/image" Target="../media/image179.png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25" Type="http://schemas.openxmlformats.org/officeDocument/2006/relationships/customXml" Target="../ink/ink212.xml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369" Type="http://schemas.openxmlformats.org/officeDocument/2006/relationships/customXml" Target="../ink/ink184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15" Type="http://schemas.openxmlformats.org/officeDocument/2006/relationships/customXml" Target="../ink/ink207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27" Type="http://schemas.openxmlformats.org/officeDocument/2006/relationships/customXml" Target="../ink/ink213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17" Type="http://schemas.openxmlformats.org/officeDocument/2006/relationships/customXml" Target="../ink/ink208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28" Type="http://schemas.openxmlformats.org/officeDocument/2006/relationships/image" Target="../media/image214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418" Type="http://schemas.openxmlformats.org/officeDocument/2006/relationships/image" Target="../media/image209.png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419" Type="http://schemas.openxmlformats.org/officeDocument/2006/relationships/customXml" Target="../ink/ink209.xml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420" Type="http://schemas.openxmlformats.org/officeDocument/2006/relationships/image" Target="../media/image210.png"/><Relationship Id="rId2" Type="http://schemas.openxmlformats.org/officeDocument/2006/relationships/image" Target="../media/image1.jp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421" Type="http://schemas.openxmlformats.org/officeDocument/2006/relationships/customXml" Target="../ink/ink210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22" Type="http://schemas.openxmlformats.org/officeDocument/2006/relationships/image" Target="../media/image211.png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F30A88D-4D10-2D9C-E91B-99D0F603A765}"/>
              </a:ext>
            </a:extLst>
          </p:cNvPr>
          <p:cNvGrpSpPr/>
          <p:nvPr/>
        </p:nvGrpSpPr>
        <p:grpSpPr>
          <a:xfrm>
            <a:off x="8211916" y="176363"/>
            <a:ext cx="3673080" cy="779400"/>
            <a:chOff x="8211916" y="176363"/>
            <a:chExt cx="3673080" cy="77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0642BA3-EB52-F60E-6FBB-0094F7D88F1C}"/>
                    </a:ext>
                  </a:extLst>
                </p14:cNvPr>
                <p14:cNvContentPartPr/>
                <p14:nvPr/>
              </p14:nvContentPartPr>
              <p14:xfrm>
                <a:off x="11380636" y="395963"/>
                <a:ext cx="427680" cy="230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0642BA3-EB52-F60E-6FBB-0094F7D88F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71636" y="386963"/>
                  <a:ext cx="445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1E395A-64FD-D887-9F3B-A219E2B314E2}"/>
                    </a:ext>
                  </a:extLst>
                </p14:cNvPr>
                <p14:cNvContentPartPr/>
                <p14:nvPr/>
              </p14:nvContentPartPr>
              <p14:xfrm>
                <a:off x="11711836" y="256643"/>
                <a:ext cx="173160" cy="20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1E395A-64FD-D887-9F3B-A219E2B314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703196" y="247643"/>
                  <a:ext cx="190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49BF33-ABC0-9FD2-2744-C2B1755C2C9A}"/>
                    </a:ext>
                  </a:extLst>
                </p14:cNvPr>
                <p14:cNvContentPartPr/>
                <p14:nvPr/>
              </p14:nvContentPartPr>
              <p14:xfrm>
                <a:off x="11574316" y="270323"/>
                <a:ext cx="80280" cy="23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49BF33-ABC0-9FD2-2744-C2B1755C2C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65676" y="261323"/>
                  <a:ext cx="97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BF3517-8A5C-D67D-77BD-7B80AED3D29E}"/>
                    </a:ext>
                  </a:extLst>
                </p14:cNvPr>
                <p14:cNvContentPartPr/>
                <p14:nvPr/>
              </p14:nvContentPartPr>
              <p14:xfrm>
                <a:off x="10963756" y="379403"/>
                <a:ext cx="593280" cy="40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BF3517-8A5C-D67D-77BD-7B80AED3D2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54756" y="370763"/>
                  <a:ext cx="6109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869E4D-2D32-72C7-BA9E-3EDA585B2A97}"/>
                    </a:ext>
                  </a:extLst>
                </p14:cNvPr>
                <p14:cNvContentPartPr/>
                <p14:nvPr/>
              </p14:nvContentPartPr>
              <p14:xfrm>
                <a:off x="11510236" y="312803"/>
                <a:ext cx="57600" cy="3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869E4D-2D32-72C7-BA9E-3EDA585B2A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01236" y="304163"/>
                  <a:ext cx="75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FCFDB4-9B9D-5541-68DB-F9E33E173755}"/>
                    </a:ext>
                  </a:extLst>
                </p14:cNvPr>
                <p14:cNvContentPartPr/>
                <p14:nvPr/>
              </p14:nvContentPartPr>
              <p14:xfrm>
                <a:off x="11224396" y="521603"/>
                <a:ext cx="307080" cy="273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FCFDB4-9B9D-5541-68DB-F9E33E17375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15756" y="512603"/>
                  <a:ext cx="324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8C9F85-17EA-AE0C-7F74-CAC498CB26BA}"/>
                    </a:ext>
                  </a:extLst>
                </p14:cNvPr>
                <p14:cNvContentPartPr/>
                <p14:nvPr/>
              </p14:nvContentPartPr>
              <p14:xfrm>
                <a:off x="10813636" y="380483"/>
                <a:ext cx="110880" cy="16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8C9F85-17EA-AE0C-7F74-CAC498CB26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04636" y="371843"/>
                  <a:ext cx="128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76225F-B119-A3DD-49CA-67BC5574B546}"/>
                    </a:ext>
                  </a:extLst>
                </p14:cNvPr>
                <p14:cNvContentPartPr/>
                <p14:nvPr/>
              </p14:nvContentPartPr>
              <p14:xfrm>
                <a:off x="10935316" y="353123"/>
                <a:ext cx="42480" cy="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76225F-B119-A3DD-49CA-67BC5574B54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26316" y="344123"/>
                  <a:ext cx="60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5555B2-6BEF-28A7-5ADA-B1DB8337943D}"/>
                    </a:ext>
                  </a:extLst>
                </p14:cNvPr>
                <p14:cNvContentPartPr/>
                <p14:nvPr/>
              </p14:nvContentPartPr>
              <p14:xfrm>
                <a:off x="10666396" y="279683"/>
                <a:ext cx="185040" cy="497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5555B2-6BEF-28A7-5ADA-B1DB8337943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57756" y="271043"/>
                  <a:ext cx="202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6D83E2-301B-6BC0-E841-A302D969C388}"/>
                    </a:ext>
                  </a:extLst>
                </p14:cNvPr>
                <p14:cNvContentPartPr/>
                <p14:nvPr/>
              </p14:nvContentPartPr>
              <p14:xfrm>
                <a:off x="10393876" y="380123"/>
                <a:ext cx="240840" cy="22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6D83E2-301B-6BC0-E841-A302D969C3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85236" y="371123"/>
                  <a:ext cx="258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0CDF3C-2C0E-4F64-4037-00A9EB73D773}"/>
                    </a:ext>
                  </a:extLst>
                </p14:cNvPr>
                <p14:cNvContentPartPr/>
                <p14:nvPr/>
              </p14:nvContentPartPr>
              <p14:xfrm>
                <a:off x="10509436" y="366803"/>
                <a:ext cx="21600" cy="1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0CDF3C-2C0E-4F64-4037-00A9EB73D7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00796" y="358163"/>
                  <a:ext cx="39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456559-62DC-0C85-7157-8AE45446C858}"/>
                    </a:ext>
                  </a:extLst>
                </p14:cNvPr>
                <p14:cNvContentPartPr/>
                <p14:nvPr/>
              </p14:nvContentPartPr>
              <p14:xfrm>
                <a:off x="10734796" y="176363"/>
                <a:ext cx="79920" cy="8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456559-62DC-0C85-7157-8AE45446C85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26156" y="167723"/>
                  <a:ext cx="97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FF70FA-9D04-24A9-512C-A4F702A6EC35}"/>
                    </a:ext>
                  </a:extLst>
                </p14:cNvPr>
                <p14:cNvContentPartPr/>
                <p14:nvPr/>
              </p14:nvContentPartPr>
              <p14:xfrm>
                <a:off x="10205236" y="280763"/>
                <a:ext cx="241200" cy="32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FF70FA-9D04-24A9-512C-A4F702A6EC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96596" y="271763"/>
                  <a:ext cx="2588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468B05-14DF-165D-C259-7574FE237236}"/>
                    </a:ext>
                  </a:extLst>
                </p14:cNvPr>
                <p14:cNvContentPartPr/>
                <p14:nvPr/>
              </p14:nvContentPartPr>
              <p14:xfrm>
                <a:off x="9699436" y="305243"/>
                <a:ext cx="620280" cy="65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468B05-14DF-165D-C259-7574FE23723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90436" y="296243"/>
                  <a:ext cx="63792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CE635A-45CD-B549-A4E8-FBC5FD4273DF}"/>
                    </a:ext>
                  </a:extLst>
                </p14:cNvPr>
                <p14:cNvContentPartPr/>
                <p14:nvPr/>
              </p14:nvContentPartPr>
              <p14:xfrm>
                <a:off x="8211916" y="489563"/>
                <a:ext cx="238320" cy="255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CE635A-45CD-B549-A4E8-FBC5FD4273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03276" y="480563"/>
                  <a:ext cx="255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C378B8-B906-D071-1A77-F71111C0353A}"/>
                    </a:ext>
                  </a:extLst>
                </p14:cNvPr>
                <p14:cNvContentPartPr/>
                <p14:nvPr/>
              </p14:nvContentPartPr>
              <p14:xfrm>
                <a:off x="8476516" y="536723"/>
                <a:ext cx="272880" cy="15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C378B8-B906-D071-1A77-F71111C035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67876" y="527723"/>
                  <a:ext cx="290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8045BE-3386-16A7-E103-17DD80E56D80}"/>
                    </a:ext>
                  </a:extLst>
                </p14:cNvPr>
                <p14:cNvContentPartPr/>
                <p14:nvPr/>
              </p14:nvContentPartPr>
              <p14:xfrm>
                <a:off x="8778916" y="509723"/>
                <a:ext cx="173160" cy="156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8045BE-3386-16A7-E103-17DD80E56D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69916" y="500723"/>
                  <a:ext cx="190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6B1743-E571-6BCE-6269-7FB290FD1721}"/>
                    </a:ext>
                  </a:extLst>
                </p14:cNvPr>
                <p14:cNvContentPartPr/>
                <p14:nvPr/>
              </p14:nvContentPartPr>
              <p14:xfrm>
                <a:off x="8982676" y="534203"/>
                <a:ext cx="18720" cy="16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6B1743-E571-6BCE-6269-7FB290FD17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74036" y="525563"/>
                  <a:ext cx="36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8BAC09-6847-B760-DC58-A57C68355D27}"/>
                    </a:ext>
                  </a:extLst>
                </p14:cNvPr>
                <p14:cNvContentPartPr/>
                <p14:nvPr/>
              </p14:nvContentPartPr>
              <p14:xfrm>
                <a:off x="9044236" y="500003"/>
                <a:ext cx="29520" cy="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8BAC09-6847-B760-DC58-A57C68355D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35596" y="491363"/>
                  <a:ext cx="47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E105A1-027D-7FE5-0635-44594D520C0E}"/>
                    </a:ext>
                  </a:extLst>
                </p14:cNvPr>
                <p14:cNvContentPartPr/>
                <p14:nvPr/>
              </p14:nvContentPartPr>
              <p14:xfrm>
                <a:off x="9104356" y="528803"/>
                <a:ext cx="260640" cy="142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E105A1-027D-7FE5-0635-44594D520C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95356" y="519803"/>
                  <a:ext cx="278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30F691-7843-F90D-6488-572E0BBFCA9F}"/>
                    </a:ext>
                  </a:extLst>
                </p14:cNvPr>
                <p14:cNvContentPartPr/>
                <p14:nvPr/>
              </p14:nvContentPartPr>
              <p14:xfrm>
                <a:off x="9424036" y="340883"/>
                <a:ext cx="148320" cy="358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30F691-7843-F90D-6488-572E0BBFCA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15396" y="331883"/>
                  <a:ext cx="165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3D22BD-DC60-5F85-D8AB-B3F65AF036E6}"/>
                    </a:ext>
                  </a:extLst>
                </p14:cNvPr>
                <p14:cNvContentPartPr/>
                <p14:nvPr/>
              </p14:nvContentPartPr>
              <p14:xfrm>
                <a:off x="9649036" y="328643"/>
                <a:ext cx="89640" cy="336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3D22BD-DC60-5F85-D8AB-B3F65AF036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40036" y="320003"/>
                  <a:ext cx="107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C73B13-A7DB-E3BF-C03A-419204E482C7}"/>
                    </a:ext>
                  </a:extLst>
                </p14:cNvPr>
                <p14:cNvContentPartPr/>
                <p14:nvPr/>
              </p14:nvContentPartPr>
              <p14:xfrm>
                <a:off x="9815716" y="507203"/>
                <a:ext cx="198720" cy="194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C73B13-A7DB-E3BF-C03A-419204E482C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6716" y="498203"/>
                  <a:ext cx="2163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7BA54E-2892-299A-CE8C-31ACA8908ED4}"/>
              </a:ext>
            </a:extLst>
          </p:cNvPr>
          <p:cNvGrpSpPr/>
          <p:nvPr/>
        </p:nvGrpSpPr>
        <p:grpSpPr>
          <a:xfrm>
            <a:off x="7247116" y="489203"/>
            <a:ext cx="596520" cy="208800"/>
            <a:chOff x="7247116" y="489203"/>
            <a:chExt cx="59652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104676-1E21-DB13-693B-F708C562CBB2}"/>
                    </a:ext>
                  </a:extLst>
                </p14:cNvPr>
                <p14:cNvContentPartPr/>
                <p14:nvPr/>
              </p14:nvContentPartPr>
              <p14:xfrm>
                <a:off x="7324516" y="580283"/>
                <a:ext cx="519120" cy="4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104676-1E21-DB13-693B-F708C562CB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15876" y="571643"/>
                  <a:ext cx="536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DF25B7-B91C-6465-13BB-B12AA780A513}"/>
                    </a:ext>
                  </a:extLst>
                </p14:cNvPr>
                <p14:cNvContentPartPr/>
                <p14:nvPr/>
              </p14:nvContentPartPr>
              <p14:xfrm>
                <a:off x="7247116" y="489203"/>
                <a:ext cx="175320" cy="208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DF25B7-B91C-6465-13BB-B12AA780A51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38476" y="480203"/>
                  <a:ext cx="19296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063F37-53A6-67E8-530F-021162ECE2D8}"/>
              </a:ext>
            </a:extLst>
          </p:cNvPr>
          <p:cNvGrpSpPr/>
          <p:nvPr/>
        </p:nvGrpSpPr>
        <p:grpSpPr>
          <a:xfrm>
            <a:off x="11194876" y="971243"/>
            <a:ext cx="588960" cy="478080"/>
            <a:chOff x="11194876" y="971243"/>
            <a:chExt cx="588960" cy="4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B7A14A-8521-7F6F-A201-5F21C9A63294}"/>
                    </a:ext>
                  </a:extLst>
                </p14:cNvPr>
                <p14:cNvContentPartPr/>
                <p14:nvPr/>
              </p14:nvContentPartPr>
              <p14:xfrm>
                <a:off x="11468836" y="1185443"/>
                <a:ext cx="47520" cy="19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B7A14A-8521-7F6F-A201-5F21C9A632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460196" y="1176803"/>
                  <a:ext cx="65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3FFAA8-8B1B-5790-C70D-53E6391EF08A}"/>
                    </a:ext>
                  </a:extLst>
                </p14:cNvPr>
                <p14:cNvContentPartPr/>
                <p14:nvPr/>
              </p14:nvContentPartPr>
              <p14:xfrm>
                <a:off x="11194876" y="971243"/>
                <a:ext cx="588960" cy="47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3FFAA8-8B1B-5790-C70D-53E6391EF0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86236" y="962243"/>
                  <a:ext cx="606600" cy="49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63BD5F1-31DC-5334-EFD8-A1815498466C}"/>
                  </a:ext>
                </a:extLst>
              </p14:cNvPr>
              <p14:cNvContentPartPr/>
              <p14:nvPr/>
            </p14:nvContentPartPr>
            <p14:xfrm>
              <a:off x="10586836" y="1203083"/>
              <a:ext cx="310680" cy="281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63BD5F1-31DC-5334-EFD8-A1815498466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578196" y="1194083"/>
                <a:ext cx="3283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6C6135-7F5A-697C-FC4D-75B23A2F2811}"/>
                  </a:ext>
                </a:extLst>
              </p14:cNvPr>
              <p14:cNvContentPartPr/>
              <p14:nvPr/>
            </p14:nvContentPartPr>
            <p14:xfrm>
              <a:off x="10839916" y="1036403"/>
              <a:ext cx="92160" cy="69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6C6135-7F5A-697C-FC4D-75B23A2F281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831276" y="1027403"/>
                <a:ext cx="109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19B4C9-AB1B-A84A-943E-A66B3948FD0A}"/>
                  </a:ext>
                </a:extLst>
              </p14:cNvPr>
              <p14:cNvContentPartPr/>
              <p14:nvPr/>
            </p14:nvContentPartPr>
            <p14:xfrm>
              <a:off x="10564876" y="1208483"/>
              <a:ext cx="109080" cy="105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19B4C9-AB1B-A84A-943E-A66B3948FD0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556236" y="1199483"/>
                <a:ext cx="1267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92BCF88-7DDA-6E9A-7D74-0850942D59C7}"/>
                  </a:ext>
                </a:extLst>
              </p14:cNvPr>
              <p14:cNvContentPartPr/>
              <p14:nvPr/>
            </p14:nvContentPartPr>
            <p14:xfrm>
              <a:off x="10385596" y="1173923"/>
              <a:ext cx="479520" cy="577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92BCF88-7DDA-6E9A-7D74-0850942D59C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376596" y="1165283"/>
                <a:ext cx="4971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4FBB50D-6DD1-BAFE-058C-1B793DBF2F35}"/>
                  </a:ext>
                </a:extLst>
              </p14:cNvPr>
              <p14:cNvContentPartPr/>
              <p14:nvPr/>
            </p14:nvContentPartPr>
            <p14:xfrm>
              <a:off x="10138996" y="1194443"/>
              <a:ext cx="128880" cy="213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4FBB50D-6DD1-BAFE-058C-1B793DBF2F3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130356" y="1185443"/>
                <a:ext cx="146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172D577-1726-12F3-DC42-BCEF4D9DD8B4}"/>
                  </a:ext>
                </a:extLst>
              </p14:cNvPr>
              <p14:cNvContentPartPr/>
              <p14:nvPr/>
            </p14:nvContentPartPr>
            <p14:xfrm>
              <a:off x="10291636" y="1101563"/>
              <a:ext cx="47880" cy="17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172D577-1726-12F3-DC42-BCEF4D9DD8B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282996" y="1092923"/>
                <a:ext cx="65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2F94F9-DD9D-07AA-10D8-6202395C4603}"/>
                  </a:ext>
                </a:extLst>
              </p14:cNvPr>
              <p14:cNvContentPartPr/>
              <p14:nvPr/>
            </p14:nvContentPartPr>
            <p14:xfrm>
              <a:off x="9930196" y="1061243"/>
              <a:ext cx="325800" cy="527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2F94F9-DD9D-07AA-10D8-6202395C460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921556" y="1052243"/>
                <a:ext cx="3434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1D22AC-7C08-11C7-0535-B03011B9F49A}"/>
                  </a:ext>
                </a:extLst>
              </p14:cNvPr>
              <p14:cNvContentPartPr/>
              <p14:nvPr/>
            </p14:nvContentPartPr>
            <p14:xfrm>
              <a:off x="9797716" y="1103363"/>
              <a:ext cx="116640" cy="256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1D22AC-7C08-11C7-0535-B03011B9F49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788716" y="1094363"/>
                <a:ext cx="134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3BE8DC9-BA03-9920-55AB-5DB8795C90BD}"/>
                  </a:ext>
                </a:extLst>
              </p14:cNvPr>
              <p14:cNvContentPartPr/>
              <p14:nvPr/>
            </p14:nvContentPartPr>
            <p14:xfrm>
              <a:off x="9802396" y="1517363"/>
              <a:ext cx="26640" cy="37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3BE8DC9-BA03-9920-55AB-5DB8795C90B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793756" y="1508363"/>
                <a:ext cx="44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66F691-A32A-4EC3-CC81-683190BCD51F}"/>
                  </a:ext>
                </a:extLst>
              </p14:cNvPr>
              <p14:cNvContentPartPr/>
              <p14:nvPr/>
            </p14:nvContentPartPr>
            <p14:xfrm>
              <a:off x="9535276" y="1255643"/>
              <a:ext cx="282240" cy="204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66F691-A32A-4EC3-CC81-683190BCD51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526636" y="1246643"/>
                <a:ext cx="2998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33693C7-28BB-6DF3-7DCB-58B9831DE975}"/>
                  </a:ext>
                </a:extLst>
              </p14:cNvPr>
              <p14:cNvContentPartPr/>
              <p14:nvPr/>
            </p14:nvContentPartPr>
            <p14:xfrm>
              <a:off x="9665956" y="1578563"/>
              <a:ext cx="126360" cy="41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33693C7-28BB-6DF3-7DCB-58B9831DE97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656956" y="1569563"/>
                <a:ext cx="144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F50B851-F260-2DF3-6546-6EC1DFFC3983}"/>
                  </a:ext>
                </a:extLst>
              </p14:cNvPr>
              <p14:cNvContentPartPr/>
              <p14:nvPr/>
            </p14:nvContentPartPr>
            <p14:xfrm>
              <a:off x="9252676" y="1749923"/>
              <a:ext cx="870480" cy="53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F50B851-F260-2DF3-6546-6EC1DFFC398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243676" y="1740923"/>
                <a:ext cx="8881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4CA30B4-BC18-AADD-B569-60653AD5B823}"/>
                  </a:ext>
                </a:extLst>
              </p14:cNvPr>
              <p14:cNvContentPartPr/>
              <p14:nvPr/>
            </p14:nvContentPartPr>
            <p14:xfrm>
              <a:off x="9328276" y="1153403"/>
              <a:ext cx="82440" cy="232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4CA30B4-BC18-AADD-B569-60653AD5B82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319276" y="1144763"/>
                <a:ext cx="100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A281A8-22A9-E9B4-0A05-E7662AD4DD84}"/>
                  </a:ext>
                </a:extLst>
              </p14:cNvPr>
              <p14:cNvContentPartPr/>
              <p14:nvPr/>
            </p14:nvContentPartPr>
            <p14:xfrm>
              <a:off x="9322876" y="1587923"/>
              <a:ext cx="22680" cy="55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A281A8-22A9-E9B4-0A05-E7662AD4DD8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13876" y="1579283"/>
                <a:ext cx="403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BE72556-D5ED-03B2-B197-BF94A0990D79}"/>
                  </a:ext>
                </a:extLst>
              </p14:cNvPr>
              <p14:cNvContentPartPr/>
              <p14:nvPr/>
            </p14:nvContentPartPr>
            <p14:xfrm>
              <a:off x="8814196" y="1247003"/>
              <a:ext cx="414720" cy="306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BE72556-D5ED-03B2-B197-BF94A0990D7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805196" y="1238363"/>
                <a:ext cx="432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EB3A5EE-555A-3F36-1F41-D834AD09BAAB}"/>
                  </a:ext>
                </a:extLst>
              </p14:cNvPr>
              <p14:cNvContentPartPr/>
              <p14:nvPr/>
            </p14:nvContentPartPr>
            <p14:xfrm>
              <a:off x="8749756" y="1369043"/>
              <a:ext cx="185760" cy="135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EB3A5EE-555A-3F36-1F41-D834AD09BAA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41116" y="1360403"/>
                <a:ext cx="2034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A864E06-51DB-C261-32B3-0F6FAB811A0B}"/>
                  </a:ext>
                </a:extLst>
              </p14:cNvPr>
              <p14:cNvContentPartPr/>
              <p14:nvPr/>
            </p14:nvContentPartPr>
            <p14:xfrm>
              <a:off x="8229556" y="1356443"/>
              <a:ext cx="603360" cy="185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A864E06-51DB-C261-32B3-0F6FAB811A0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220556" y="1347443"/>
                <a:ext cx="6210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B2E9BFF-FD96-6233-2C82-D21A18EE4973}"/>
                  </a:ext>
                </a:extLst>
              </p14:cNvPr>
              <p14:cNvContentPartPr/>
              <p14:nvPr/>
            </p14:nvContentPartPr>
            <p14:xfrm>
              <a:off x="8669476" y="1298843"/>
              <a:ext cx="52920" cy="37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B2E9BFF-FD96-6233-2C82-D21A18EE497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660836" y="1289843"/>
                <a:ext cx="70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5717C1-CD41-836B-7937-E449258A4280}"/>
                  </a:ext>
                </a:extLst>
              </p14:cNvPr>
              <p14:cNvContentPartPr/>
              <p14:nvPr/>
            </p14:nvContentPartPr>
            <p14:xfrm>
              <a:off x="8022556" y="1457603"/>
              <a:ext cx="209520" cy="171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5717C1-CD41-836B-7937-E449258A428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013556" y="1448603"/>
                <a:ext cx="227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295D1E4-8189-F8D8-09B9-389BE4DB1937}"/>
                  </a:ext>
                </a:extLst>
              </p14:cNvPr>
              <p14:cNvContentPartPr/>
              <p14:nvPr/>
            </p14:nvContentPartPr>
            <p14:xfrm>
              <a:off x="7792876" y="1280123"/>
              <a:ext cx="102960" cy="254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295D1E4-8189-F8D8-09B9-389BE4DB193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784236" y="1271483"/>
                <a:ext cx="1206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88CFE12-592F-1743-3C72-C3784A8A859D}"/>
                  </a:ext>
                </a:extLst>
              </p14:cNvPr>
              <p14:cNvContentPartPr/>
              <p14:nvPr/>
            </p14:nvContentPartPr>
            <p14:xfrm>
              <a:off x="7651396" y="1731563"/>
              <a:ext cx="226080" cy="38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88CFE12-592F-1743-3C72-C3784A8A859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642396" y="1722563"/>
                <a:ext cx="24372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A8C92BD5-2B44-540D-105C-C432F8FD216C}"/>
              </a:ext>
            </a:extLst>
          </p:cNvPr>
          <p:cNvGrpSpPr/>
          <p:nvPr/>
        </p:nvGrpSpPr>
        <p:grpSpPr>
          <a:xfrm>
            <a:off x="3995596" y="979883"/>
            <a:ext cx="3513960" cy="627480"/>
            <a:chOff x="3995596" y="979883"/>
            <a:chExt cx="351396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48BB04-634D-D17D-4821-E7C9F493A667}"/>
                    </a:ext>
                  </a:extLst>
                </p14:cNvPr>
                <p14:cNvContentPartPr/>
                <p14:nvPr/>
              </p14:nvContentPartPr>
              <p14:xfrm>
                <a:off x="7148836" y="1470203"/>
                <a:ext cx="360720" cy="3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48BB04-634D-D17D-4821-E7C9F493A66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40196" y="1461203"/>
                  <a:ext cx="378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C82356-59EC-CD4F-1C2F-D485544624C0}"/>
                    </a:ext>
                  </a:extLst>
                </p14:cNvPr>
                <p14:cNvContentPartPr/>
                <p14:nvPr/>
              </p14:nvContentPartPr>
              <p14:xfrm>
                <a:off x="6548716" y="1465883"/>
                <a:ext cx="501840" cy="50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C82356-59EC-CD4F-1C2F-D485544624C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40076" y="1456883"/>
                  <a:ext cx="519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350EC7-58BF-B4F7-6E1A-7E2E16B803E3}"/>
                    </a:ext>
                  </a:extLst>
                </p14:cNvPr>
                <p14:cNvContentPartPr/>
                <p14:nvPr/>
              </p14:nvContentPartPr>
              <p14:xfrm>
                <a:off x="6477076" y="1375523"/>
                <a:ext cx="181800" cy="177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350EC7-58BF-B4F7-6E1A-7E2E16B803E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68436" y="1366523"/>
                  <a:ext cx="199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0D7EEC-CF17-D7A5-8318-04CE649C0687}"/>
                    </a:ext>
                  </a:extLst>
                </p14:cNvPr>
                <p14:cNvContentPartPr/>
                <p14:nvPr/>
              </p14:nvContentPartPr>
              <p14:xfrm>
                <a:off x="3995596" y="1241243"/>
                <a:ext cx="316800" cy="17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0D7EEC-CF17-D7A5-8318-04CE649C06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986956" y="1232603"/>
                  <a:ext cx="334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6B8478-FDA5-E152-959E-2D5CECFAD633}"/>
                    </a:ext>
                  </a:extLst>
                </p14:cNvPr>
                <p14:cNvContentPartPr/>
                <p14:nvPr/>
              </p14:nvContentPartPr>
              <p14:xfrm>
                <a:off x="4328236" y="1220363"/>
                <a:ext cx="151560" cy="162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6B8478-FDA5-E152-959E-2D5CECFAD63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19236" y="1211723"/>
                  <a:ext cx="169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88B775-145B-832B-4038-0C6911E93BE2}"/>
                    </a:ext>
                  </a:extLst>
                </p14:cNvPr>
                <p14:cNvContentPartPr/>
                <p14:nvPr/>
              </p14:nvContentPartPr>
              <p14:xfrm>
                <a:off x="4521556" y="979883"/>
                <a:ext cx="401040" cy="465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88B775-145B-832B-4038-0C6911E93BE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512916" y="970883"/>
                  <a:ext cx="4186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6EACDCD-8CFC-5D3E-BED9-C49CDAAF9F69}"/>
                    </a:ext>
                  </a:extLst>
                </p14:cNvPr>
                <p14:cNvContentPartPr/>
                <p14:nvPr/>
              </p14:nvContentPartPr>
              <p14:xfrm>
                <a:off x="4856356" y="1252763"/>
                <a:ext cx="157680" cy="180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6EACDCD-8CFC-5D3E-BED9-C49CDAAF9F6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47356" y="1243763"/>
                  <a:ext cx="175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F79AD4-1509-6744-2C96-223BED5BA3DF}"/>
                    </a:ext>
                  </a:extLst>
                </p14:cNvPr>
                <p14:cNvContentPartPr/>
                <p14:nvPr/>
              </p14:nvContentPartPr>
              <p14:xfrm>
                <a:off x="5061196" y="1257083"/>
                <a:ext cx="159120" cy="220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F79AD4-1509-6744-2C96-223BED5BA3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52556" y="1248083"/>
                  <a:ext cx="176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F0A8C31-2C1C-3EA5-8C3C-D34B90EFD416}"/>
                    </a:ext>
                  </a:extLst>
                </p14:cNvPr>
                <p14:cNvContentPartPr/>
                <p14:nvPr/>
              </p14:nvContentPartPr>
              <p14:xfrm>
                <a:off x="5361076" y="1251683"/>
                <a:ext cx="209520" cy="28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0A8C31-2C1C-3EA5-8C3C-D34B90EFD4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52436" y="1243043"/>
                  <a:ext cx="227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997442-D1AF-F5C3-F25D-A57F6C369861}"/>
                    </a:ext>
                  </a:extLst>
                </p14:cNvPr>
                <p14:cNvContentPartPr/>
                <p14:nvPr/>
              </p14:nvContentPartPr>
              <p14:xfrm>
                <a:off x="5536036" y="1293803"/>
                <a:ext cx="163080" cy="278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997442-D1AF-F5C3-F25D-A57F6C3698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27036" y="1284803"/>
                  <a:ext cx="180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4DAEE3-4225-EAC1-868E-1F7E76753226}"/>
                    </a:ext>
                  </a:extLst>
                </p14:cNvPr>
                <p14:cNvContentPartPr/>
                <p14:nvPr/>
              </p14:nvContentPartPr>
              <p14:xfrm>
                <a:off x="5690836" y="1357163"/>
                <a:ext cx="157320" cy="157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4DAEE3-4225-EAC1-868E-1F7E7675322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81836" y="1348523"/>
                  <a:ext cx="174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B47E35-78F7-9C9B-4AB8-B7C4FAF73CE3}"/>
                    </a:ext>
                  </a:extLst>
                </p14:cNvPr>
                <p14:cNvContentPartPr/>
                <p14:nvPr/>
              </p14:nvContentPartPr>
              <p14:xfrm>
                <a:off x="5922676" y="1322963"/>
                <a:ext cx="141480" cy="199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B47E35-78F7-9C9B-4AB8-B7C4FAF73C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13676" y="1313963"/>
                  <a:ext cx="159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9F7E45-78F6-B120-C87A-1E02421437C6}"/>
                    </a:ext>
                  </a:extLst>
                </p14:cNvPr>
                <p14:cNvContentPartPr/>
                <p14:nvPr/>
              </p14:nvContentPartPr>
              <p14:xfrm>
                <a:off x="6094396" y="1397843"/>
                <a:ext cx="162720" cy="209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9F7E45-78F6-B120-C87A-1E02421437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85756" y="1388843"/>
                  <a:ext cx="18036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002D147-4175-67A2-4175-6AAAA55E1234}"/>
                  </a:ext>
                </a:extLst>
              </p14:cNvPr>
              <p14:cNvContentPartPr/>
              <p14:nvPr/>
            </p14:nvContentPartPr>
            <p14:xfrm>
              <a:off x="3426076" y="1016243"/>
              <a:ext cx="311400" cy="648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002D147-4175-67A2-4175-6AAAA55E123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417076" y="1007243"/>
                <a:ext cx="329040" cy="66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A9FAA8A7-FD62-42EC-48AF-480694BE1685}"/>
              </a:ext>
            </a:extLst>
          </p:cNvPr>
          <p:cNvGrpSpPr/>
          <p:nvPr/>
        </p:nvGrpSpPr>
        <p:grpSpPr>
          <a:xfrm>
            <a:off x="915436" y="826883"/>
            <a:ext cx="2163600" cy="768600"/>
            <a:chOff x="915436" y="826883"/>
            <a:chExt cx="216360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8D6DC9-9115-5ED5-57D6-0C8ECD77E775}"/>
                    </a:ext>
                  </a:extLst>
                </p14:cNvPr>
                <p14:cNvContentPartPr/>
                <p14:nvPr/>
              </p14:nvContentPartPr>
              <p14:xfrm>
                <a:off x="1077796" y="1082483"/>
                <a:ext cx="160560" cy="271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8D6DC9-9115-5ED5-57D6-0C8ECD77E77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8796" y="1073843"/>
                  <a:ext cx="178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796ED2C-126D-98B4-CFD4-7E8842EBD4C7}"/>
                    </a:ext>
                  </a:extLst>
                </p14:cNvPr>
                <p14:cNvContentPartPr/>
                <p14:nvPr/>
              </p14:nvContentPartPr>
              <p14:xfrm>
                <a:off x="1285876" y="843083"/>
                <a:ext cx="207000" cy="524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796ED2C-126D-98B4-CFD4-7E8842EBD4C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76876" y="834083"/>
                  <a:ext cx="2246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0EDD82-86C4-47A2-0FC1-08B4C2DD41E7}"/>
                    </a:ext>
                  </a:extLst>
                </p14:cNvPr>
                <p14:cNvContentPartPr/>
                <p14:nvPr/>
              </p14:nvContentPartPr>
              <p14:xfrm>
                <a:off x="1549036" y="1035683"/>
                <a:ext cx="96480" cy="343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0EDD82-86C4-47A2-0FC1-08B4C2DD41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40036" y="1027043"/>
                  <a:ext cx="1141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F98DD1-1728-3AF6-202D-672D42D29241}"/>
                    </a:ext>
                  </a:extLst>
                </p14:cNvPr>
                <p14:cNvContentPartPr/>
                <p14:nvPr/>
              </p14:nvContentPartPr>
              <p14:xfrm>
                <a:off x="1767196" y="884123"/>
                <a:ext cx="198360" cy="617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F98DD1-1728-3AF6-202D-672D42D2924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58196" y="875123"/>
                  <a:ext cx="21600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9A6877-362B-155E-91EC-4E3C90ABD7B5}"/>
                    </a:ext>
                  </a:extLst>
                </p14:cNvPr>
                <p14:cNvContentPartPr/>
                <p14:nvPr/>
              </p14:nvContentPartPr>
              <p14:xfrm>
                <a:off x="1816876" y="1209563"/>
                <a:ext cx="174960" cy="73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9A6877-362B-155E-91EC-4E3C90ABD7B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08236" y="1200563"/>
                  <a:ext cx="192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BA8616E-1770-2834-0C90-6F1704618913}"/>
                    </a:ext>
                  </a:extLst>
                </p14:cNvPr>
                <p14:cNvContentPartPr/>
                <p14:nvPr/>
              </p14:nvContentPartPr>
              <p14:xfrm>
                <a:off x="1987156" y="992843"/>
                <a:ext cx="215640" cy="601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BA8616E-1770-2834-0C90-6F170461891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78516" y="984203"/>
                  <a:ext cx="23328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9F73B1-41FB-02E5-6BF3-C3CFBE8A1A60}"/>
                    </a:ext>
                  </a:extLst>
                </p14:cNvPr>
                <p14:cNvContentPartPr/>
                <p14:nvPr/>
              </p14:nvContentPartPr>
              <p14:xfrm>
                <a:off x="2407636" y="1158803"/>
                <a:ext cx="251640" cy="332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9F73B1-41FB-02E5-6BF3-C3CFBE8A1A6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98996" y="1149803"/>
                  <a:ext cx="269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0183A5-A3F8-42BC-AFCA-B8219E76A72E}"/>
                    </a:ext>
                  </a:extLst>
                </p14:cNvPr>
                <p14:cNvContentPartPr/>
                <p14:nvPr/>
              </p14:nvContentPartPr>
              <p14:xfrm>
                <a:off x="2840716" y="1278323"/>
                <a:ext cx="238320" cy="36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0183A5-A3F8-42BC-AFCA-B8219E76A72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831716" y="1269683"/>
                  <a:ext cx="255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3A604F9-C9BA-887E-6938-B5823C0A6A4F}"/>
                    </a:ext>
                  </a:extLst>
                </p14:cNvPr>
                <p14:cNvContentPartPr/>
                <p14:nvPr/>
              </p14:nvContentPartPr>
              <p14:xfrm>
                <a:off x="915436" y="826883"/>
                <a:ext cx="355320" cy="768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3A604F9-C9BA-887E-6938-B5823C0A6A4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6796" y="818243"/>
                  <a:ext cx="372960" cy="78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FF7DEAC-2AE0-B3E5-7325-5583FD43700A}"/>
              </a:ext>
            </a:extLst>
          </p:cNvPr>
          <p:cNvGrpSpPr/>
          <p:nvPr/>
        </p:nvGrpSpPr>
        <p:grpSpPr>
          <a:xfrm>
            <a:off x="791956" y="2055203"/>
            <a:ext cx="1035000" cy="200160"/>
            <a:chOff x="791956" y="2055203"/>
            <a:chExt cx="103500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FF8A90B-646F-46CB-6278-CA5E2BE0A39D}"/>
                    </a:ext>
                  </a:extLst>
                </p14:cNvPr>
                <p14:cNvContentPartPr/>
                <p14:nvPr/>
              </p14:nvContentPartPr>
              <p14:xfrm>
                <a:off x="791956" y="2182283"/>
                <a:ext cx="249480" cy="37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FF8A90B-646F-46CB-6278-CA5E2BE0A39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3316" y="2173643"/>
                  <a:ext cx="267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96012F-0607-BDBB-0DD4-EFB73DBBB92F}"/>
                    </a:ext>
                  </a:extLst>
                </p14:cNvPr>
                <p14:cNvContentPartPr/>
                <p14:nvPr/>
              </p14:nvContentPartPr>
              <p14:xfrm>
                <a:off x="1169956" y="2055203"/>
                <a:ext cx="371520" cy="20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96012F-0607-BDBB-0DD4-EFB73DBBB92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60956" y="2046563"/>
                  <a:ext cx="389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7A7A52-458B-D2DE-72F9-64CC321086C4}"/>
                    </a:ext>
                  </a:extLst>
                </p14:cNvPr>
                <p14:cNvContentPartPr/>
                <p14:nvPr/>
              </p14:nvContentPartPr>
              <p14:xfrm>
                <a:off x="1660276" y="2127203"/>
                <a:ext cx="166680" cy="12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7A7A52-458B-D2DE-72F9-64CC321086C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51636" y="2118203"/>
                  <a:ext cx="1843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BE60FF-9087-C680-80FE-1F007CA42D45}"/>
              </a:ext>
            </a:extLst>
          </p:cNvPr>
          <p:cNvGrpSpPr/>
          <p:nvPr/>
        </p:nvGrpSpPr>
        <p:grpSpPr>
          <a:xfrm>
            <a:off x="2063836" y="1979603"/>
            <a:ext cx="556560" cy="312120"/>
            <a:chOff x="2063836" y="1979603"/>
            <a:chExt cx="55656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7052CC-EB6C-429C-F982-524D4DD6603D}"/>
                    </a:ext>
                  </a:extLst>
                </p14:cNvPr>
                <p14:cNvContentPartPr/>
                <p14:nvPr/>
              </p14:nvContentPartPr>
              <p14:xfrm>
                <a:off x="2063836" y="1979603"/>
                <a:ext cx="378360" cy="312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7052CC-EB6C-429C-F982-524D4DD660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054836" y="1970963"/>
                  <a:ext cx="396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83A8F6B-92FF-87BF-FD1D-173B12EADD9B}"/>
                    </a:ext>
                  </a:extLst>
                </p14:cNvPr>
                <p14:cNvContentPartPr/>
                <p14:nvPr/>
              </p14:nvContentPartPr>
              <p14:xfrm>
                <a:off x="2449396" y="2101643"/>
                <a:ext cx="171000" cy="12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83A8F6B-92FF-87BF-FD1D-173B12EADD9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40396" y="2092643"/>
                  <a:ext cx="18864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47A2167-F031-2391-AE13-2C1BB9A70F38}"/>
                  </a:ext>
                </a:extLst>
              </p14:cNvPr>
              <p14:cNvContentPartPr/>
              <p14:nvPr/>
            </p14:nvContentPartPr>
            <p14:xfrm>
              <a:off x="3327076" y="2200283"/>
              <a:ext cx="70920" cy="106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47A2167-F031-2391-AE13-2C1BB9A70F3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318436" y="2191283"/>
                <a:ext cx="88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EAB7811-D8C0-DB78-DAFE-1CF73D16A208}"/>
                  </a:ext>
                </a:extLst>
              </p14:cNvPr>
              <p14:cNvContentPartPr/>
              <p14:nvPr/>
            </p14:nvContentPartPr>
            <p14:xfrm>
              <a:off x="5127076" y="2195603"/>
              <a:ext cx="174960" cy="113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EAB7811-D8C0-DB78-DAFE-1CF73D16A20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118076" y="2186963"/>
                <a:ext cx="1926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6F6E9725-3B4E-424D-1063-1C61CC38007D}"/>
              </a:ext>
            </a:extLst>
          </p:cNvPr>
          <p:cNvGrpSpPr/>
          <p:nvPr/>
        </p:nvGrpSpPr>
        <p:grpSpPr>
          <a:xfrm>
            <a:off x="3941236" y="1915883"/>
            <a:ext cx="902520" cy="513360"/>
            <a:chOff x="3941236" y="1915883"/>
            <a:chExt cx="90252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4E5CD0-A3F4-3B84-7960-403E8B4C5082}"/>
                    </a:ext>
                  </a:extLst>
                </p14:cNvPr>
                <p14:cNvContentPartPr/>
                <p14:nvPr/>
              </p14:nvContentPartPr>
              <p14:xfrm>
                <a:off x="3992356" y="2121083"/>
                <a:ext cx="340920" cy="199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4E5CD0-A3F4-3B84-7960-403E8B4C508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83716" y="2112083"/>
                  <a:ext cx="358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3FD51D-9C6C-4E37-F16A-D9AC63825309}"/>
                    </a:ext>
                  </a:extLst>
                </p14:cNvPr>
                <p14:cNvContentPartPr/>
                <p14:nvPr/>
              </p14:nvContentPartPr>
              <p14:xfrm>
                <a:off x="4419676" y="1915883"/>
                <a:ext cx="197640" cy="417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3FD51D-9C6C-4E37-F16A-D9AC6382530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10676" y="1906883"/>
                  <a:ext cx="215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B7BD92-968B-6E8A-9858-69612BD78E3D}"/>
                    </a:ext>
                  </a:extLst>
                </p14:cNvPr>
                <p14:cNvContentPartPr/>
                <p14:nvPr/>
              </p14:nvContentPartPr>
              <p14:xfrm>
                <a:off x="4694356" y="2148803"/>
                <a:ext cx="149400" cy="180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B7BD92-968B-6E8A-9858-69612BD78E3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685356" y="2140163"/>
                  <a:ext cx="167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DB69AE4-2037-41B1-C842-ADDEB703BAD5}"/>
                    </a:ext>
                  </a:extLst>
                </p14:cNvPr>
                <p14:cNvContentPartPr/>
                <p14:nvPr/>
              </p14:nvContentPartPr>
              <p14:xfrm>
                <a:off x="3941236" y="2390003"/>
                <a:ext cx="311760" cy="39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DB69AE4-2037-41B1-C842-ADDEB703BAD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32596" y="2381363"/>
                  <a:ext cx="32940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1CCA368-55EF-8CFF-CAF1-6AFA94BDD8C8}"/>
                  </a:ext>
                </a:extLst>
              </p14:cNvPr>
              <p14:cNvContentPartPr/>
              <p14:nvPr/>
            </p14:nvContentPartPr>
            <p14:xfrm>
              <a:off x="579556" y="2382083"/>
              <a:ext cx="496440" cy="66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1CCA368-55EF-8CFF-CAF1-6AFA94BDD8C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70556" y="2373083"/>
                <a:ext cx="51408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B43D9BB-9CCD-634A-4FE1-0CAA1AB37778}"/>
              </a:ext>
            </a:extLst>
          </p:cNvPr>
          <p:cNvGrpSpPr/>
          <p:nvPr/>
        </p:nvGrpSpPr>
        <p:grpSpPr>
          <a:xfrm>
            <a:off x="5555836" y="2099123"/>
            <a:ext cx="698760" cy="345960"/>
            <a:chOff x="5555836" y="2099123"/>
            <a:chExt cx="69876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F36467D-BE92-7BFD-C85E-9021F6778B2F}"/>
                    </a:ext>
                  </a:extLst>
                </p14:cNvPr>
                <p14:cNvContentPartPr/>
                <p14:nvPr/>
              </p14:nvContentPartPr>
              <p14:xfrm>
                <a:off x="5555836" y="2099123"/>
                <a:ext cx="286920" cy="345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36467D-BE92-7BFD-C85E-9021F6778B2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46836" y="2090123"/>
                  <a:ext cx="3045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577E62-D295-8291-6121-24DF15DBFFBB}"/>
                    </a:ext>
                  </a:extLst>
                </p14:cNvPr>
                <p14:cNvContentPartPr/>
                <p14:nvPr/>
              </p14:nvContentPartPr>
              <p14:xfrm>
                <a:off x="5976316" y="2139083"/>
                <a:ext cx="278280" cy="217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577E62-D295-8291-6121-24DF15DBFF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67676" y="2130443"/>
                  <a:ext cx="29592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258749-052E-8239-DDE6-58F8E85A8BEB}"/>
              </a:ext>
            </a:extLst>
          </p:cNvPr>
          <p:cNvGrpSpPr/>
          <p:nvPr/>
        </p:nvGrpSpPr>
        <p:grpSpPr>
          <a:xfrm>
            <a:off x="7337476" y="1815803"/>
            <a:ext cx="1496160" cy="798840"/>
            <a:chOff x="7337476" y="1815803"/>
            <a:chExt cx="1496160" cy="7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E89B480-5147-70B3-161E-2C04AFB00F3D}"/>
                    </a:ext>
                  </a:extLst>
                </p14:cNvPr>
                <p14:cNvContentPartPr/>
                <p14:nvPr/>
              </p14:nvContentPartPr>
              <p14:xfrm>
                <a:off x="8523316" y="1815803"/>
                <a:ext cx="310320" cy="385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E89B480-5147-70B3-161E-2C04AFB00F3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14316" y="1806803"/>
                  <a:ext cx="3279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91FC78-04EA-0109-1EEE-7FB15290B12C}"/>
                    </a:ext>
                  </a:extLst>
                </p14:cNvPr>
                <p14:cNvContentPartPr/>
                <p14:nvPr/>
              </p14:nvContentPartPr>
              <p14:xfrm>
                <a:off x="8414596" y="2056643"/>
                <a:ext cx="270360" cy="239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91FC78-04EA-0109-1EEE-7FB15290B12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05956" y="2048003"/>
                  <a:ext cx="288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C80066-BCA0-25E9-698C-4C9DEB7EAC0F}"/>
                    </a:ext>
                  </a:extLst>
                </p14:cNvPr>
                <p14:cNvContentPartPr/>
                <p14:nvPr/>
              </p14:nvContentPartPr>
              <p14:xfrm>
                <a:off x="8125516" y="2152763"/>
                <a:ext cx="56520" cy="233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C80066-BCA0-25E9-698C-4C9DEB7EAC0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16876" y="2143763"/>
                  <a:ext cx="74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C71A33-6F36-9423-5DCE-132E526520B8}"/>
                    </a:ext>
                  </a:extLst>
                </p14:cNvPr>
                <p14:cNvContentPartPr/>
                <p14:nvPr/>
              </p14:nvContentPartPr>
              <p14:xfrm>
                <a:off x="7337476" y="2181923"/>
                <a:ext cx="681120" cy="407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C71A33-6F36-9423-5DCE-132E526520B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328836" y="2172923"/>
                  <a:ext cx="698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700B55E-8C7E-C43D-AAF7-E197266CE339}"/>
                    </a:ext>
                  </a:extLst>
                </p14:cNvPr>
                <p14:cNvContentPartPr/>
                <p14:nvPr/>
              </p14:nvContentPartPr>
              <p14:xfrm>
                <a:off x="8179516" y="2139803"/>
                <a:ext cx="35640" cy="30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700B55E-8C7E-C43D-AAF7-E197266CE33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70516" y="2130803"/>
                  <a:ext cx="53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B057AD-B2FA-D8E8-7299-E85FD7182FD0}"/>
                    </a:ext>
                  </a:extLst>
                </p14:cNvPr>
                <p14:cNvContentPartPr/>
                <p14:nvPr/>
              </p14:nvContentPartPr>
              <p14:xfrm>
                <a:off x="8074396" y="1880963"/>
                <a:ext cx="205200" cy="74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B057AD-B2FA-D8E8-7299-E85FD7182FD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065756" y="1871963"/>
                  <a:ext cx="222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EC49547-4703-EF02-40F9-7F2E5E208C08}"/>
                    </a:ext>
                  </a:extLst>
                </p14:cNvPr>
                <p14:cNvContentPartPr/>
                <p14:nvPr/>
              </p14:nvContentPartPr>
              <p14:xfrm>
                <a:off x="7838596" y="2489363"/>
                <a:ext cx="233640" cy="125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EC49547-4703-EF02-40F9-7F2E5E208C0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829596" y="2480363"/>
                  <a:ext cx="2512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40E7A5E-C551-2E38-C7EA-85947D416304}"/>
              </a:ext>
            </a:extLst>
          </p:cNvPr>
          <p:cNvGrpSpPr/>
          <p:nvPr/>
        </p:nvGrpSpPr>
        <p:grpSpPr>
          <a:xfrm>
            <a:off x="308836" y="3738563"/>
            <a:ext cx="2587680" cy="557280"/>
            <a:chOff x="308836" y="3738563"/>
            <a:chExt cx="258768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7CF9283-8DA7-A5B8-A96D-5087657770F2}"/>
                    </a:ext>
                  </a:extLst>
                </p14:cNvPr>
                <p14:cNvContentPartPr/>
                <p14:nvPr/>
              </p14:nvContentPartPr>
              <p14:xfrm>
                <a:off x="308836" y="3895163"/>
                <a:ext cx="404640" cy="339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7CF9283-8DA7-A5B8-A96D-5087657770F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9836" y="3886523"/>
                  <a:ext cx="422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46D7CDE-4316-0546-E967-5EC533185A21}"/>
                    </a:ext>
                  </a:extLst>
                </p14:cNvPr>
                <p14:cNvContentPartPr/>
                <p14:nvPr/>
              </p14:nvContentPartPr>
              <p14:xfrm>
                <a:off x="814636" y="4203683"/>
                <a:ext cx="214560" cy="20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46D7CDE-4316-0546-E967-5EC533185A2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5996" y="4195043"/>
                  <a:ext cx="232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5AFAF7E-E8B7-66E7-1514-CF6D67157874}"/>
                    </a:ext>
                  </a:extLst>
                </p14:cNvPr>
                <p14:cNvContentPartPr/>
                <p14:nvPr/>
              </p14:nvContentPartPr>
              <p14:xfrm>
                <a:off x="1239436" y="3738563"/>
                <a:ext cx="336960" cy="557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5AFAF7E-E8B7-66E7-1514-CF6D6715787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30796" y="3729563"/>
                  <a:ext cx="3546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1DD4F2B-A17C-A5F8-7C76-40286D61AE5E}"/>
                    </a:ext>
                  </a:extLst>
                </p14:cNvPr>
                <p14:cNvContentPartPr/>
                <p14:nvPr/>
              </p14:nvContentPartPr>
              <p14:xfrm>
                <a:off x="1759996" y="3831443"/>
                <a:ext cx="294120" cy="429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1DD4F2B-A17C-A5F8-7C76-40286D61AE5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50996" y="3822443"/>
                  <a:ext cx="3117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C901F53-3538-546B-60E8-85A6BF30FA89}"/>
                    </a:ext>
                  </a:extLst>
                </p14:cNvPr>
                <p14:cNvContentPartPr/>
                <p14:nvPr/>
              </p14:nvContentPartPr>
              <p14:xfrm>
                <a:off x="2242756" y="3832163"/>
                <a:ext cx="287280" cy="430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C901F53-3538-546B-60E8-85A6BF30FA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233756" y="3823523"/>
                  <a:ext cx="3049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8F0263E-224D-32FF-AB25-2B1B30C1F1B8}"/>
                    </a:ext>
                  </a:extLst>
                </p14:cNvPr>
                <p14:cNvContentPartPr/>
                <p14:nvPr/>
              </p14:nvContentPartPr>
              <p14:xfrm>
                <a:off x="2694916" y="4082723"/>
                <a:ext cx="138240" cy="26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8F0263E-224D-32FF-AB25-2B1B30C1F1B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86276" y="4073723"/>
                  <a:ext cx="155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D71EC84-D86C-23A3-3FC7-4616D7EE1A43}"/>
                    </a:ext>
                  </a:extLst>
                </p14:cNvPr>
                <p14:cNvContentPartPr/>
                <p14:nvPr/>
              </p14:nvContentPartPr>
              <p14:xfrm>
                <a:off x="2782036" y="4206203"/>
                <a:ext cx="114480" cy="30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D71EC84-D86C-23A3-3FC7-4616D7EE1A4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73396" y="4197203"/>
                  <a:ext cx="1321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D80175E-9B80-1232-105D-1C474B3FEE4B}"/>
                  </a:ext>
                </a:extLst>
              </p14:cNvPr>
              <p14:cNvContentPartPr/>
              <p14:nvPr/>
            </p14:nvContentPartPr>
            <p14:xfrm>
              <a:off x="11555956" y="2754683"/>
              <a:ext cx="66600" cy="3409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D80175E-9B80-1232-105D-1C474B3FEE4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1546956" y="2746043"/>
                <a:ext cx="842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D5A4A96-D069-D445-7D90-EF570FE74C22}"/>
                  </a:ext>
                </a:extLst>
              </p14:cNvPr>
              <p14:cNvContentPartPr/>
              <p14:nvPr/>
            </p14:nvContentPartPr>
            <p14:xfrm>
              <a:off x="11157076" y="2495483"/>
              <a:ext cx="716760" cy="591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D5A4A96-D069-D445-7D90-EF570FE74C2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1148436" y="2486483"/>
                <a:ext cx="7344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D9A86B1-4C61-61DD-D054-1859D68BA3E8}"/>
                  </a:ext>
                </a:extLst>
              </p14:cNvPr>
              <p14:cNvContentPartPr/>
              <p14:nvPr/>
            </p14:nvContentPartPr>
            <p14:xfrm>
              <a:off x="3395116" y="3576923"/>
              <a:ext cx="82440" cy="11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D9A86B1-4C61-61DD-D054-1859D68BA3E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386116" y="3568283"/>
                <a:ext cx="100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DF2B6CD-8A11-5BC9-B605-5A87204988D4}"/>
                  </a:ext>
                </a:extLst>
              </p14:cNvPr>
              <p14:cNvContentPartPr/>
              <p14:nvPr/>
            </p14:nvContentPartPr>
            <p14:xfrm>
              <a:off x="11568196" y="3693923"/>
              <a:ext cx="86760" cy="237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DF2B6CD-8A11-5BC9-B605-5A87204988D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1559196" y="3685283"/>
                <a:ext cx="1044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E7C8646-C326-5692-43B0-AAB51A0980E9}"/>
                  </a:ext>
                </a:extLst>
              </p14:cNvPr>
              <p14:cNvContentPartPr/>
              <p14:nvPr/>
            </p14:nvContentPartPr>
            <p14:xfrm>
              <a:off x="11298196" y="3427883"/>
              <a:ext cx="666720" cy="563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E7C8646-C326-5692-43B0-AAB51A0980E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289556" y="3418883"/>
                <a:ext cx="6843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7C05F14-2A62-8CBC-8499-063A911A9CCF}"/>
                  </a:ext>
                </a:extLst>
              </p14:cNvPr>
              <p14:cNvContentPartPr/>
              <p14:nvPr/>
            </p14:nvContentPartPr>
            <p14:xfrm>
              <a:off x="3291796" y="3907403"/>
              <a:ext cx="337320" cy="382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7C05F14-2A62-8CBC-8499-063A911A9CC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282796" y="3898763"/>
                <a:ext cx="3549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560C633-6FF0-3850-0FF0-A0DD2F71AE51}"/>
                  </a:ext>
                </a:extLst>
              </p14:cNvPr>
              <p14:cNvContentPartPr/>
              <p14:nvPr/>
            </p14:nvContentPartPr>
            <p14:xfrm>
              <a:off x="3661156" y="4077323"/>
              <a:ext cx="181440" cy="1695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560C633-6FF0-3850-0FF0-A0DD2F71AE51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652516" y="4068323"/>
                <a:ext cx="1990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F6C761B-4A39-EFA6-21B4-07CA9466A820}"/>
                  </a:ext>
                </a:extLst>
              </p14:cNvPr>
              <p14:cNvContentPartPr/>
              <p14:nvPr/>
            </p14:nvContentPartPr>
            <p14:xfrm>
              <a:off x="4225276" y="3796883"/>
              <a:ext cx="541440" cy="5094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F6C761B-4A39-EFA6-21B4-07CA9466A82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216636" y="3787883"/>
                <a:ext cx="55908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723C909-3744-8DB8-A0DB-6E54436A4269}"/>
                  </a:ext>
                </a:extLst>
              </p14:cNvPr>
              <p14:cNvContentPartPr/>
              <p14:nvPr/>
            </p14:nvContentPartPr>
            <p14:xfrm>
              <a:off x="6292756" y="4030883"/>
              <a:ext cx="344160" cy="200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723C909-3744-8DB8-A0DB-6E54436A4269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283756" y="4021883"/>
                <a:ext cx="3618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CB6757E-B320-5112-6748-57ADBD6C9984}"/>
                  </a:ext>
                </a:extLst>
              </p14:cNvPr>
              <p14:cNvContentPartPr/>
              <p14:nvPr/>
            </p14:nvContentPartPr>
            <p14:xfrm>
              <a:off x="6733396" y="3992723"/>
              <a:ext cx="306360" cy="2296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CB6757E-B320-5112-6748-57ADBD6C998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724756" y="3984083"/>
                <a:ext cx="324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8CE2E83-939A-615A-9739-364335FF8396}"/>
                  </a:ext>
                </a:extLst>
              </p14:cNvPr>
              <p14:cNvContentPartPr/>
              <p14:nvPr/>
            </p14:nvContentPartPr>
            <p14:xfrm>
              <a:off x="6855436" y="3952403"/>
              <a:ext cx="196200" cy="279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8CE2E83-939A-615A-9739-364335FF839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846436" y="3943763"/>
                <a:ext cx="2138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4E9B25E-69F9-4EC5-66FD-EE95F80F3C9A}"/>
                  </a:ext>
                </a:extLst>
              </p14:cNvPr>
              <p14:cNvContentPartPr/>
              <p14:nvPr/>
            </p14:nvContentPartPr>
            <p14:xfrm>
              <a:off x="7045876" y="4118003"/>
              <a:ext cx="49680" cy="90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4E9B25E-69F9-4EC5-66FD-EE95F80F3C9A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036876" y="4109363"/>
                <a:ext cx="67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6D8284B-F154-E7D6-974B-38844B9305C2}"/>
                  </a:ext>
                </a:extLst>
              </p14:cNvPr>
              <p14:cNvContentPartPr/>
              <p14:nvPr/>
            </p14:nvContentPartPr>
            <p14:xfrm>
              <a:off x="6742396" y="4104683"/>
              <a:ext cx="339120" cy="37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6D8284B-F154-E7D6-974B-38844B9305C2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733396" y="4095683"/>
                <a:ext cx="356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89C6538-E7BA-20D1-9B4D-9389EC8DCE78}"/>
                  </a:ext>
                </a:extLst>
              </p14:cNvPr>
              <p14:cNvContentPartPr/>
              <p14:nvPr/>
            </p14:nvContentPartPr>
            <p14:xfrm>
              <a:off x="7244956" y="3947723"/>
              <a:ext cx="204840" cy="195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89C6538-E7BA-20D1-9B4D-9389EC8DCE7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235956" y="3938723"/>
                <a:ext cx="2224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5AABC75-BC49-6124-1C9D-219EB6DE44AD}"/>
                  </a:ext>
                </a:extLst>
              </p14:cNvPr>
              <p14:cNvContentPartPr/>
              <p14:nvPr/>
            </p14:nvContentPartPr>
            <p14:xfrm>
              <a:off x="7737436" y="3854843"/>
              <a:ext cx="293400" cy="383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5AABC75-BC49-6124-1C9D-219EB6DE44A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728436" y="3846203"/>
                <a:ext cx="3110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A4E0E50-2190-486F-0A78-C57A0A7BB148}"/>
                  </a:ext>
                </a:extLst>
              </p14:cNvPr>
              <p14:cNvContentPartPr/>
              <p14:nvPr/>
            </p14:nvContentPartPr>
            <p14:xfrm>
              <a:off x="8138836" y="3967163"/>
              <a:ext cx="223920" cy="2199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A4E0E50-2190-486F-0A78-C57A0A7BB14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130196" y="3958163"/>
                <a:ext cx="241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6F39F93-2C36-CB8C-1E2B-0E229A2C7A42}"/>
                  </a:ext>
                </a:extLst>
              </p14:cNvPr>
              <p14:cNvContentPartPr/>
              <p14:nvPr/>
            </p14:nvContentPartPr>
            <p14:xfrm>
              <a:off x="8749036" y="3901643"/>
              <a:ext cx="352440" cy="425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6F39F93-2C36-CB8C-1E2B-0E229A2C7A4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740036" y="3893003"/>
                <a:ext cx="3700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364EDF7-A257-88F2-FF3B-019EB1A634CA}"/>
                  </a:ext>
                </a:extLst>
              </p14:cNvPr>
              <p14:cNvContentPartPr/>
              <p14:nvPr/>
            </p14:nvContentPartPr>
            <p14:xfrm>
              <a:off x="8875756" y="3961763"/>
              <a:ext cx="275400" cy="510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364EDF7-A257-88F2-FF3B-019EB1A634C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867116" y="3953123"/>
                <a:ext cx="2930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8E2EC3D-581E-8113-AEDD-4473FC0918A7}"/>
                  </a:ext>
                </a:extLst>
              </p14:cNvPr>
              <p14:cNvContentPartPr/>
              <p14:nvPr/>
            </p14:nvContentPartPr>
            <p14:xfrm>
              <a:off x="11451916" y="4537403"/>
              <a:ext cx="169920" cy="2912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8E2EC3D-581E-8113-AEDD-4473FC0918A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443276" y="4528403"/>
                <a:ext cx="187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BB10926-2295-11E7-433E-A0FF2AA4229D}"/>
                  </a:ext>
                </a:extLst>
              </p14:cNvPr>
              <p14:cNvContentPartPr/>
              <p14:nvPr/>
            </p14:nvContentPartPr>
            <p14:xfrm>
              <a:off x="11330596" y="4349843"/>
              <a:ext cx="609120" cy="485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BB10926-2295-11E7-433E-A0FF2AA4229D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1321956" y="4341203"/>
                <a:ext cx="6267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71FF764-F501-8B43-27C2-39E6A33EBADD}"/>
                  </a:ext>
                </a:extLst>
              </p14:cNvPr>
              <p14:cNvContentPartPr/>
              <p14:nvPr/>
            </p14:nvContentPartPr>
            <p14:xfrm>
              <a:off x="10945036" y="4713803"/>
              <a:ext cx="99000" cy="1926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71FF764-F501-8B43-27C2-39E6A33EBADD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936396" y="4705163"/>
                <a:ext cx="1166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EC77DFD-6E8B-7DB8-0AC1-0EC86C8E6132}"/>
                  </a:ext>
                </a:extLst>
              </p14:cNvPr>
              <p14:cNvContentPartPr/>
              <p14:nvPr/>
            </p14:nvContentPartPr>
            <p14:xfrm>
              <a:off x="10359676" y="4730363"/>
              <a:ext cx="318600" cy="2743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EC77DFD-6E8B-7DB8-0AC1-0EC86C8E6132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350676" y="4721723"/>
                <a:ext cx="336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F70ECF1-943F-2724-AE21-D0198703C205}"/>
                  </a:ext>
                </a:extLst>
              </p14:cNvPr>
              <p14:cNvContentPartPr/>
              <p14:nvPr/>
            </p14:nvContentPartPr>
            <p14:xfrm>
              <a:off x="10587196" y="4444883"/>
              <a:ext cx="602640" cy="205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F70ECF1-943F-2724-AE21-D0198703C20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578196" y="4435883"/>
                <a:ext cx="6202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1C03BCB-1D27-9B61-16D0-B6CC61AD97C5}"/>
                  </a:ext>
                </a:extLst>
              </p14:cNvPr>
              <p14:cNvContentPartPr/>
              <p14:nvPr/>
            </p14:nvContentPartPr>
            <p14:xfrm>
              <a:off x="9727156" y="4771043"/>
              <a:ext cx="534960" cy="229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1C03BCB-1D27-9B61-16D0-B6CC61AD97C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718156" y="4762403"/>
                <a:ext cx="5526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ED1BA20-6EF0-002C-0976-D1A64420D9BD}"/>
                  </a:ext>
                </a:extLst>
              </p14:cNvPr>
              <p14:cNvContentPartPr/>
              <p14:nvPr/>
            </p14:nvContentPartPr>
            <p14:xfrm>
              <a:off x="9973396" y="4676003"/>
              <a:ext cx="268200" cy="504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ED1BA20-6EF0-002C-0976-D1A64420D9BD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964756" y="4667003"/>
                <a:ext cx="2858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545E2DF-2B0F-79E6-CC1F-54B55DBEEF45}"/>
                  </a:ext>
                </a:extLst>
              </p14:cNvPr>
              <p14:cNvContentPartPr/>
              <p14:nvPr/>
            </p14:nvContentPartPr>
            <p14:xfrm>
              <a:off x="9056476" y="4616603"/>
              <a:ext cx="599400" cy="4903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545E2DF-2B0F-79E6-CC1F-54B55DBEEF4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047836" y="4607603"/>
                <a:ext cx="61704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3C8BF8E-1984-9948-A6F8-28F0DC31A98A}"/>
                  </a:ext>
                </a:extLst>
              </p14:cNvPr>
              <p14:cNvContentPartPr/>
              <p14:nvPr/>
            </p14:nvContentPartPr>
            <p14:xfrm>
              <a:off x="9136036" y="5221043"/>
              <a:ext cx="327600" cy="698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3C8BF8E-1984-9948-A6F8-28F0DC31A98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127036" y="5212043"/>
                <a:ext cx="3452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A51D045-2BB9-23C4-025C-B264D3B0CB60}"/>
                  </a:ext>
                </a:extLst>
              </p14:cNvPr>
              <p14:cNvContentPartPr/>
              <p14:nvPr/>
            </p14:nvContentPartPr>
            <p14:xfrm>
              <a:off x="9953956" y="4373243"/>
              <a:ext cx="513720" cy="311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A51D045-2BB9-23C4-025C-B264D3B0CB6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945316" y="4364243"/>
                <a:ext cx="5313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FE3A2F6-4F41-3F06-7DFF-B5B7AEE23440}"/>
                  </a:ext>
                </a:extLst>
              </p14:cNvPr>
              <p14:cNvContentPartPr/>
              <p14:nvPr/>
            </p14:nvContentPartPr>
            <p14:xfrm>
              <a:off x="8803036" y="4740083"/>
              <a:ext cx="364320" cy="3538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FE3A2F6-4F41-3F06-7DFF-B5B7AEE23440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8794036" y="4731443"/>
                <a:ext cx="38196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4E63414-1B41-BB25-C193-B9280E21276C}"/>
              </a:ext>
            </a:extLst>
          </p:cNvPr>
          <p:cNvGrpSpPr/>
          <p:nvPr/>
        </p:nvGrpSpPr>
        <p:grpSpPr>
          <a:xfrm>
            <a:off x="9229276" y="941363"/>
            <a:ext cx="2501640" cy="811800"/>
            <a:chOff x="9229276" y="941363"/>
            <a:chExt cx="250164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0ECB2D6-9143-7C19-B706-0D117EFE9D77}"/>
                    </a:ext>
                  </a:extLst>
                </p14:cNvPr>
                <p14:cNvContentPartPr/>
                <p14:nvPr/>
              </p14:nvContentPartPr>
              <p14:xfrm>
                <a:off x="9229276" y="941363"/>
                <a:ext cx="331920" cy="240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0ECB2D6-9143-7C19-B706-0D117EFE9D7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20276" y="932363"/>
                  <a:ext cx="349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3A1BD9-C471-F050-CA41-3C9C50D42FC7}"/>
                    </a:ext>
                  </a:extLst>
                </p14:cNvPr>
                <p14:cNvContentPartPr/>
                <p14:nvPr/>
              </p14:nvContentPartPr>
              <p14:xfrm>
                <a:off x="9294796" y="957203"/>
                <a:ext cx="2436120" cy="795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3A1BD9-C471-F050-CA41-3C9C50D42FC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285796" y="948563"/>
                  <a:ext cx="2453760" cy="81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562F2A5-FFE4-E2F3-FA09-D5973F27D0D1}"/>
              </a:ext>
            </a:extLst>
          </p:cNvPr>
          <p:cNvGrpSpPr/>
          <p:nvPr/>
        </p:nvGrpSpPr>
        <p:grpSpPr>
          <a:xfrm>
            <a:off x="3827116" y="2405123"/>
            <a:ext cx="7236360" cy="1338480"/>
            <a:chOff x="3827116" y="2405123"/>
            <a:chExt cx="7236360" cy="13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AC125AA-0EDD-293E-1040-D71F09BBBE12}"/>
                    </a:ext>
                  </a:extLst>
                </p14:cNvPr>
                <p14:cNvContentPartPr/>
                <p14:nvPr/>
              </p14:nvContentPartPr>
              <p14:xfrm>
                <a:off x="10734436" y="2894363"/>
                <a:ext cx="329040" cy="238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AC125AA-0EDD-293E-1040-D71F09BBBE1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725436" y="2885723"/>
                  <a:ext cx="346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FDE0C5F-472F-CC1C-A2F5-B7C02230BDD7}"/>
                    </a:ext>
                  </a:extLst>
                </p14:cNvPr>
                <p14:cNvContentPartPr/>
                <p14:nvPr/>
              </p14:nvContentPartPr>
              <p14:xfrm>
                <a:off x="10904356" y="3236003"/>
                <a:ext cx="21240" cy="25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FDE0C5F-472F-CC1C-A2F5-B7C02230BDD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895716" y="3227003"/>
                  <a:ext cx="38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1B3F59-E4DA-C967-4926-31F0EB67E27E}"/>
                    </a:ext>
                  </a:extLst>
                </p14:cNvPr>
                <p14:cNvContentPartPr/>
                <p14:nvPr/>
              </p14:nvContentPartPr>
              <p14:xfrm>
                <a:off x="10347436" y="2856563"/>
                <a:ext cx="551520" cy="335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1B3F59-E4DA-C967-4926-31F0EB67E27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338796" y="2847923"/>
                  <a:ext cx="569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F749712-9254-5917-6328-ABB2A0E46E80}"/>
                    </a:ext>
                  </a:extLst>
                </p14:cNvPr>
                <p14:cNvContentPartPr/>
                <p14:nvPr/>
              </p14:nvContentPartPr>
              <p14:xfrm>
                <a:off x="10768636" y="2711843"/>
                <a:ext cx="169920" cy="75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F749712-9254-5917-6328-ABB2A0E46E8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759996" y="2702843"/>
                  <a:ext cx="187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EB66347-3C6E-DAD2-9AAF-FB5F4C16FAB2}"/>
                    </a:ext>
                  </a:extLst>
                </p14:cNvPr>
                <p14:cNvContentPartPr/>
                <p14:nvPr/>
              </p14:nvContentPartPr>
              <p14:xfrm>
                <a:off x="9918316" y="2940083"/>
                <a:ext cx="291960" cy="246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EB66347-3C6E-DAD2-9AAF-FB5F4C16FAB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909676" y="2931083"/>
                  <a:ext cx="309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818953C-D58D-1D38-42B5-F351DB9C1F50}"/>
                    </a:ext>
                  </a:extLst>
                </p14:cNvPr>
                <p14:cNvContentPartPr/>
                <p14:nvPr/>
              </p14:nvContentPartPr>
              <p14:xfrm>
                <a:off x="9547516" y="2938283"/>
                <a:ext cx="330840" cy="255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818953C-D58D-1D38-42B5-F351DB9C1F5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538876" y="2929643"/>
                  <a:ext cx="348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2C588E7-8018-B31F-15C2-51B9D1D5372E}"/>
                    </a:ext>
                  </a:extLst>
                </p14:cNvPr>
                <p14:cNvContentPartPr/>
                <p14:nvPr/>
              </p14:nvContentPartPr>
              <p14:xfrm>
                <a:off x="9866836" y="2759003"/>
                <a:ext cx="153720" cy="70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2C588E7-8018-B31F-15C2-51B9D1D5372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857836" y="2750363"/>
                  <a:ext cx="171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777BDD-DA2C-CD4A-12BF-0DBF7A5502C2}"/>
                    </a:ext>
                  </a:extLst>
                </p14:cNvPr>
                <p14:cNvContentPartPr/>
                <p14:nvPr/>
              </p14:nvContentPartPr>
              <p14:xfrm>
                <a:off x="9664876" y="2766203"/>
                <a:ext cx="119160" cy="239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777BDD-DA2C-CD4A-12BF-0DBF7A5502C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656236" y="2757203"/>
                  <a:ext cx="136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2AE55F8-0F3B-5E8C-BB27-EAF0FC4EB0C5}"/>
                    </a:ext>
                  </a:extLst>
                </p14:cNvPr>
                <p14:cNvContentPartPr/>
                <p14:nvPr/>
              </p14:nvContentPartPr>
              <p14:xfrm>
                <a:off x="9096436" y="2946203"/>
                <a:ext cx="556200" cy="65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2AE55F8-0F3B-5E8C-BB27-EAF0FC4EB0C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087436" y="2937203"/>
                  <a:ext cx="57384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79DB9C-8D71-9E02-45F5-DD0E3F90D025}"/>
                    </a:ext>
                  </a:extLst>
                </p14:cNvPr>
                <p14:cNvContentPartPr/>
                <p14:nvPr/>
              </p14:nvContentPartPr>
              <p14:xfrm>
                <a:off x="9513316" y="2879963"/>
                <a:ext cx="69840" cy="96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79DB9C-8D71-9E02-45F5-DD0E3F90D02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04316" y="2870963"/>
                  <a:ext cx="87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BB3DA8A-3D53-AE70-11A5-69CB3652202D}"/>
                    </a:ext>
                  </a:extLst>
                </p14:cNvPr>
                <p14:cNvContentPartPr/>
                <p14:nvPr/>
              </p14:nvContentPartPr>
              <p14:xfrm>
                <a:off x="9472636" y="3498443"/>
                <a:ext cx="257040" cy="47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BB3DA8A-3D53-AE70-11A5-69CB3652202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463996" y="3489803"/>
                  <a:ext cx="274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4F674B6-32C6-7653-5832-30E488535EDE}"/>
                    </a:ext>
                  </a:extLst>
                </p14:cNvPr>
                <p14:cNvContentPartPr/>
                <p14:nvPr/>
              </p14:nvContentPartPr>
              <p14:xfrm>
                <a:off x="9106156" y="2919203"/>
                <a:ext cx="44280" cy="283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4F674B6-32C6-7653-5832-30E488535E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97156" y="2910203"/>
                  <a:ext cx="61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5421B6-F1CB-E957-E6FE-5C18F2D931C2}"/>
                    </a:ext>
                  </a:extLst>
                </p14:cNvPr>
                <p14:cNvContentPartPr/>
                <p14:nvPr/>
              </p14:nvContentPartPr>
              <p14:xfrm>
                <a:off x="8890876" y="3016043"/>
                <a:ext cx="188280" cy="299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5421B6-F1CB-E957-E6FE-5C18F2D931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82236" y="3007403"/>
                  <a:ext cx="205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5EF7EF-C044-9B00-F05F-58CE1940A3AF}"/>
                    </a:ext>
                  </a:extLst>
                </p14:cNvPr>
                <p14:cNvContentPartPr/>
                <p14:nvPr/>
              </p14:nvContentPartPr>
              <p14:xfrm>
                <a:off x="8542756" y="3122603"/>
                <a:ext cx="287640" cy="255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5EF7EF-C044-9B00-F05F-58CE1940A3A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533756" y="3113963"/>
                  <a:ext cx="305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CA101F-BDCD-8509-9412-640E5D083C00}"/>
                    </a:ext>
                  </a:extLst>
                </p14:cNvPr>
                <p14:cNvContentPartPr/>
                <p14:nvPr/>
              </p14:nvContentPartPr>
              <p14:xfrm>
                <a:off x="8445556" y="3191363"/>
                <a:ext cx="203400" cy="133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CA101F-BDCD-8509-9412-640E5D083C0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436916" y="3182723"/>
                  <a:ext cx="221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CCB254-EE73-F078-5558-2B52AC8FECE4}"/>
                    </a:ext>
                  </a:extLst>
                </p14:cNvPr>
                <p14:cNvContentPartPr/>
                <p14:nvPr/>
              </p14:nvContentPartPr>
              <p14:xfrm>
                <a:off x="7773436" y="3027563"/>
                <a:ext cx="768600" cy="318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CCB254-EE73-F078-5558-2B52AC8FECE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764796" y="3018563"/>
                  <a:ext cx="786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D5DE8F1-C869-C08E-38AD-22AF82D60F3D}"/>
                    </a:ext>
                  </a:extLst>
                </p14:cNvPr>
                <p14:cNvContentPartPr/>
                <p14:nvPr/>
              </p14:nvContentPartPr>
              <p14:xfrm>
                <a:off x="7258996" y="3153923"/>
                <a:ext cx="233640" cy="198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D5DE8F1-C869-C08E-38AD-22AF82D60F3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250356" y="3145283"/>
                  <a:ext cx="251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AB30F09-90FA-C9ED-4B91-AE02BC929516}"/>
                    </a:ext>
                  </a:extLst>
                </p14:cNvPr>
                <p14:cNvContentPartPr/>
                <p14:nvPr/>
              </p14:nvContentPartPr>
              <p14:xfrm>
                <a:off x="6857956" y="3075083"/>
                <a:ext cx="368640" cy="290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AB30F09-90FA-C9ED-4B91-AE02BC92951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848956" y="3066443"/>
                  <a:ext cx="386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9BD8E4D-1B57-704E-B77C-5DACE430E737}"/>
                    </a:ext>
                  </a:extLst>
                </p14:cNvPr>
                <p14:cNvContentPartPr/>
                <p14:nvPr/>
              </p14:nvContentPartPr>
              <p14:xfrm>
                <a:off x="6727636" y="3208283"/>
                <a:ext cx="188280" cy="156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9BD8E4D-1B57-704E-B77C-5DACE430E73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718636" y="3199643"/>
                  <a:ext cx="205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026D1AA-ACA1-4015-69D3-4BF2BA397740}"/>
                    </a:ext>
                  </a:extLst>
                </p14:cNvPr>
                <p14:cNvContentPartPr/>
                <p14:nvPr/>
              </p14:nvContentPartPr>
              <p14:xfrm>
                <a:off x="5821876" y="3189923"/>
                <a:ext cx="574920" cy="238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026D1AA-ACA1-4015-69D3-4BF2BA39774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13236" y="3181283"/>
                  <a:ext cx="592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F1D8E0-5726-3142-621A-03A8FEC4CD8B}"/>
                    </a:ext>
                  </a:extLst>
                </p14:cNvPr>
                <p14:cNvContentPartPr/>
                <p14:nvPr/>
              </p14:nvContentPartPr>
              <p14:xfrm>
                <a:off x="6377356" y="2910563"/>
                <a:ext cx="53640" cy="46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F1D8E0-5726-3142-621A-03A8FEC4CD8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68716" y="2901563"/>
                  <a:ext cx="71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AA25483-DE96-5404-C46D-92103264BA05}"/>
                    </a:ext>
                  </a:extLst>
                </p14:cNvPr>
                <p14:cNvContentPartPr/>
                <p14:nvPr/>
              </p14:nvContentPartPr>
              <p14:xfrm>
                <a:off x="5970916" y="2907323"/>
                <a:ext cx="362520" cy="334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AA25483-DE96-5404-C46D-92103264BA0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962276" y="2898683"/>
                  <a:ext cx="3801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458B229-2873-E37A-6905-CF32D26D256A}"/>
                    </a:ext>
                  </a:extLst>
                </p14:cNvPr>
                <p14:cNvContentPartPr/>
                <p14:nvPr/>
              </p14:nvContentPartPr>
              <p14:xfrm>
                <a:off x="5627116" y="3013163"/>
                <a:ext cx="74160" cy="408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458B229-2873-E37A-6905-CF32D26D256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618476" y="3004163"/>
                  <a:ext cx="918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D076977-8B47-8832-EBC4-4CA642FB1DC4}"/>
                    </a:ext>
                  </a:extLst>
                </p14:cNvPr>
                <p14:cNvContentPartPr/>
                <p14:nvPr/>
              </p14:nvContentPartPr>
              <p14:xfrm>
                <a:off x="4728196" y="2942963"/>
                <a:ext cx="880560" cy="463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D076977-8B47-8832-EBC4-4CA642FB1DC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19556" y="2934323"/>
                  <a:ext cx="898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00C0AF9-5A6A-107E-3E40-0400F22C3C02}"/>
                    </a:ext>
                  </a:extLst>
                </p14:cNvPr>
                <p14:cNvContentPartPr/>
                <p14:nvPr/>
              </p14:nvContentPartPr>
              <p14:xfrm>
                <a:off x="5254156" y="2962043"/>
                <a:ext cx="214920" cy="46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00C0AF9-5A6A-107E-3E40-0400F22C3C0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245516" y="2953403"/>
                  <a:ext cx="232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8CC3FE-24CD-00AE-2899-446F0F829FE8}"/>
                    </a:ext>
                  </a:extLst>
                </p14:cNvPr>
                <p14:cNvContentPartPr/>
                <p14:nvPr/>
              </p14:nvContentPartPr>
              <p14:xfrm>
                <a:off x="5060476" y="3041603"/>
                <a:ext cx="87480" cy="20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8CC3FE-24CD-00AE-2899-446F0F829FE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051476" y="3032963"/>
                  <a:ext cx="105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A23E383-A5C0-ADA2-DA5A-CDD7BCC36218}"/>
                    </a:ext>
                  </a:extLst>
                </p14:cNvPr>
                <p14:cNvContentPartPr/>
                <p14:nvPr/>
              </p14:nvContentPartPr>
              <p14:xfrm>
                <a:off x="4507516" y="3164723"/>
                <a:ext cx="106920" cy="237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A23E383-A5C0-ADA2-DA5A-CDD7BCC3621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498876" y="3155723"/>
                  <a:ext cx="124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529AE1D-18A4-6D59-2EA8-2B9811421C36}"/>
                    </a:ext>
                  </a:extLst>
                </p14:cNvPr>
                <p14:cNvContentPartPr/>
                <p14:nvPr/>
              </p14:nvContentPartPr>
              <p14:xfrm>
                <a:off x="4408156" y="3225563"/>
                <a:ext cx="93960" cy="156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529AE1D-18A4-6D59-2EA8-2B9811421C3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399156" y="3216563"/>
                  <a:ext cx="111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75853FA-B468-88D3-47AD-670244723151}"/>
                    </a:ext>
                  </a:extLst>
                </p14:cNvPr>
                <p14:cNvContentPartPr/>
                <p14:nvPr/>
              </p14:nvContentPartPr>
              <p14:xfrm>
                <a:off x="3827116" y="3105323"/>
                <a:ext cx="498960" cy="638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75853FA-B468-88D3-47AD-67024472315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818116" y="3096683"/>
                  <a:ext cx="51660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C8D14F5-3EF4-D2EB-3F4B-5131C2D24C95}"/>
                    </a:ext>
                  </a:extLst>
                </p14:cNvPr>
                <p14:cNvContentPartPr/>
                <p14:nvPr/>
              </p14:nvContentPartPr>
              <p14:xfrm>
                <a:off x="4139236" y="3009203"/>
                <a:ext cx="43560" cy="27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C8D14F5-3EF4-D2EB-3F4B-5131C2D24C9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130236" y="3000563"/>
                  <a:ext cx="61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E2F8BC-7C73-4B81-951E-6B5890ECEC43}"/>
                    </a:ext>
                  </a:extLst>
                </p14:cNvPr>
                <p14:cNvContentPartPr/>
                <p14:nvPr/>
              </p14:nvContentPartPr>
              <p14:xfrm>
                <a:off x="4160116" y="2726603"/>
                <a:ext cx="599760" cy="922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E2F8BC-7C73-4B81-951E-6B5890ECEC4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151476" y="2717603"/>
                  <a:ext cx="61740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656A3AA-AAEF-DC07-E73A-5853173CD426}"/>
                    </a:ext>
                  </a:extLst>
                </p14:cNvPr>
                <p14:cNvContentPartPr/>
                <p14:nvPr/>
              </p14:nvContentPartPr>
              <p14:xfrm>
                <a:off x="9572356" y="2405123"/>
                <a:ext cx="389880" cy="347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656A3AA-AAEF-DC07-E73A-5853173CD42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563356" y="2396483"/>
                  <a:ext cx="407520" cy="36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1622CB5-4090-2389-F28B-840E9D2B7F36}"/>
                  </a:ext>
                </a:extLst>
              </p14:cNvPr>
              <p14:cNvContentPartPr/>
              <p14:nvPr/>
            </p14:nvContentPartPr>
            <p14:xfrm>
              <a:off x="8425036" y="4755203"/>
              <a:ext cx="110160" cy="2782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1622CB5-4090-2389-F28B-840E9D2B7F36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8416396" y="4746563"/>
                <a:ext cx="1278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44443C0-2753-1AFE-F295-C6B3AB03964F}"/>
                  </a:ext>
                </a:extLst>
              </p14:cNvPr>
              <p14:cNvContentPartPr/>
              <p14:nvPr/>
            </p14:nvContentPartPr>
            <p14:xfrm>
              <a:off x="8450236" y="5195483"/>
              <a:ext cx="196560" cy="352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44443C0-2753-1AFE-F295-C6B3AB03964F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8441596" y="5186843"/>
                <a:ext cx="21420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3531197-C48B-9DBB-2FBE-C5E563F9E74A}"/>
              </a:ext>
            </a:extLst>
          </p:cNvPr>
          <p:cNvGrpSpPr/>
          <p:nvPr/>
        </p:nvGrpSpPr>
        <p:grpSpPr>
          <a:xfrm>
            <a:off x="1314676" y="4594643"/>
            <a:ext cx="6669000" cy="1759680"/>
            <a:chOff x="1314676" y="4594643"/>
            <a:chExt cx="6669000" cy="175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A5EF6F0-E640-BD69-7025-A332F44EBBB8}"/>
                    </a:ext>
                  </a:extLst>
                </p14:cNvPr>
                <p14:cNvContentPartPr/>
                <p14:nvPr/>
              </p14:nvContentPartPr>
              <p14:xfrm>
                <a:off x="7761916" y="4842323"/>
                <a:ext cx="221760" cy="197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A5EF6F0-E640-BD69-7025-A332F44EBB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753276" y="4833683"/>
                  <a:ext cx="239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80D7271-9B43-431A-615E-332772E02CD6}"/>
                    </a:ext>
                  </a:extLst>
                </p14:cNvPr>
                <p14:cNvContentPartPr/>
                <p14:nvPr/>
              </p14:nvContentPartPr>
              <p14:xfrm>
                <a:off x="7927516" y="4639283"/>
                <a:ext cx="22320" cy="32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80D7271-9B43-431A-615E-332772E02CD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918876" y="4630643"/>
                  <a:ext cx="3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CBA84A8-1BF1-87E2-7B78-A69AE0F4B0CE}"/>
                    </a:ext>
                  </a:extLst>
                </p14:cNvPr>
                <p14:cNvContentPartPr/>
                <p14:nvPr/>
              </p14:nvContentPartPr>
              <p14:xfrm>
                <a:off x="6991876" y="4799843"/>
                <a:ext cx="753840" cy="372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CBA84A8-1BF1-87E2-7B78-A69AE0F4B0C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83236" y="4790843"/>
                  <a:ext cx="771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FB31FFF-CEA0-E93A-D19C-DEBD71DE690C}"/>
                    </a:ext>
                  </a:extLst>
                </p14:cNvPr>
                <p14:cNvContentPartPr/>
                <p14:nvPr/>
              </p14:nvContentPartPr>
              <p14:xfrm>
                <a:off x="7392916" y="4759523"/>
                <a:ext cx="39240" cy="9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FB31FFF-CEA0-E93A-D19C-DEBD71DE690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384276" y="4750523"/>
                  <a:ext cx="56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DFD1AD1-DBFD-BECB-839A-B7A6B2D0D8D1}"/>
                    </a:ext>
                  </a:extLst>
                </p14:cNvPr>
                <p14:cNvContentPartPr/>
                <p14:nvPr/>
              </p14:nvContentPartPr>
              <p14:xfrm>
                <a:off x="7347196" y="5213843"/>
                <a:ext cx="190800" cy="24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DFD1AD1-DBFD-BECB-839A-B7A6B2D0D8D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338556" y="5204843"/>
                  <a:ext cx="208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786F231-B444-3228-5716-F983FAA463E1}"/>
                    </a:ext>
                  </a:extLst>
                </p14:cNvPr>
                <p14:cNvContentPartPr/>
                <p14:nvPr/>
              </p14:nvContentPartPr>
              <p14:xfrm>
                <a:off x="7032916" y="4837283"/>
                <a:ext cx="64440" cy="114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786F231-B444-3228-5716-F983FAA463E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024276" y="4828283"/>
                  <a:ext cx="82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DD1E178-E159-F390-3DD9-E28D043C496A}"/>
                    </a:ext>
                  </a:extLst>
                </p14:cNvPr>
                <p14:cNvContentPartPr/>
                <p14:nvPr/>
              </p14:nvContentPartPr>
              <p14:xfrm>
                <a:off x="6706036" y="4687883"/>
                <a:ext cx="172800" cy="272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DD1E178-E159-F390-3DD9-E28D043C496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97396" y="4679243"/>
                  <a:ext cx="190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FC1250E-F55F-BAEB-95AA-9AAC137E6B82}"/>
                    </a:ext>
                  </a:extLst>
                </p14:cNvPr>
                <p14:cNvContentPartPr/>
                <p14:nvPr/>
              </p14:nvContentPartPr>
              <p14:xfrm>
                <a:off x="6580396" y="5166323"/>
                <a:ext cx="139680" cy="5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FC1250E-F55F-BAEB-95AA-9AAC137E6B8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71396" y="5157323"/>
                  <a:ext cx="157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EF2BFA1-5261-B110-9A6C-704EF1CB8F8E}"/>
                    </a:ext>
                  </a:extLst>
                </p14:cNvPr>
                <p14:cNvContentPartPr/>
                <p14:nvPr/>
              </p14:nvContentPartPr>
              <p14:xfrm>
                <a:off x="6702436" y="4850243"/>
                <a:ext cx="255600" cy="289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EF2BFA1-5261-B110-9A6C-704EF1CB8F8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693436" y="4841603"/>
                  <a:ext cx="273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31B31DB-53F0-BCE4-CF31-0459BBF068B9}"/>
                    </a:ext>
                  </a:extLst>
                </p14:cNvPr>
                <p14:cNvContentPartPr/>
                <p14:nvPr/>
              </p14:nvContentPartPr>
              <p14:xfrm>
                <a:off x="5876956" y="4930883"/>
                <a:ext cx="570600" cy="263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31B31DB-53F0-BCE4-CF31-0459BBF068B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867956" y="4921883"/>
                  <a:ext cx="588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5E06D97-46CC-AFD7-DE64-E6D5F76A7B45}"/>
                    </a:ext>
                  </a:extLst>
                </p14:cNvPr>
                <p14:cNvContentPartPr/>
                <p14:nvPr/>
              </p14:nvContentPartPr>
              <p14:xfrm>
                <a:off x="6054796" y="4752683"/>
                <a:ext cx="153360" cy="133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5E06D97-46CC-AFD7-DE64-E6D5F76A7B4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046156" y="4743683"/>
                  <a:ext cx="171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31B00FB-8618-BF05-77BB-3CE3D799CD0D}"/>
                    </a:ext>
                  </a:extLst>
                </p14:cNvPr>
                <p14:cNvContentPartPr/>
                <p14:nvPr/>
              </p14:nvContentPartPr>
              <p14:xfrm>
                <a:off x="5678236" y="4900283"/>
                <a:ext cx="147960" cy="149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31B00FB-8618-BF05-77BB-3CE3D799CD0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669236" y="4891643"/>
                  <a:ext cx="165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4BB1600-969E-0ACE-31A7-4B547E520902}"/>
                    </a:ext>
                  </a:extLst>
                </p14:cNvPr>
                <p14:cNvContentPartPr/>
                <p14:nvPr/>
              </p14:nvContentPartPr>
              <p14:xfrm>
                <a:off x="5317876" y="4969403"/>
                <a:ext cx="262080" cy="183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4BB1600-969E-0ACE-31A7-4B547E52090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308876" y="4960763"/>
                  <a:ext cx="279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A0D62F6-D75C-D0AE-E348-6EDB71664103}"/>
                    </a:ext>
                  </a:extLst>
                </p14:cNvPr>
                <p14:cNvContentPartPr/>
                <p14:nvPr/>
              </p14:nvContentPartPr>
              <p14:xfrm>
                <a:off x="5121316" y="5051123"/>
                <a:ext cx="231840" cy="100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A0D62F6-D75C-D0AE-E348-6EDB7166410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112316" y="5042483"/>
                  <a:ext cx="249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50A803C-52E8-1741-3068-E1634F68399B}"/>
                    </a:ext>
                  </a:extLst>
                </p14:cNvPr>
                <p14:cNvContentPartPr/>
                <p14:nvPr/>
              </p14:nvContentPartPr>
              <p14:xfrm>
                <a:off x="5041036" y="4720283"/>
                <a:ext cx="147960" cy="310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50A803C-52E8-1741-3068-E1634F68399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032396" y="4711643"/>
                  <a:ext cx="1656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7298EED-77EB-EBB2-0E2A-FC9E8A0B1D55}"/>
                    </a:ext>
                  </a:extLst>
                </p14:cNvPr>
                <p14:cNvContentPartPr/>
                <p14:nvPr/>
              </p14:nvContentPartPr>
              <p14:xfrm>
                <a:off x="4979116" y="5213843"/>
                <a:ext cx="204840" cy="1368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7298EED-77EB-EBB2-0E2A-FC9E8A0B1D5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970476" y="5204843"/>
                  <a:ext cx="222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4516DCC-B1A1-1739-E54C-1582AEC10788}"/>
                    </a:ext>
                  </a:extLst>
                </p14:cNvPr>
                <p14:cNvContentPartPr/>
                <p14:nvPr/>
              </p14:nvContentPartPr>
              <p14:xfrm>
                <a:off x="4487356" y="5000723"/>
                <a:ext cx="504720" cy="3823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4516DCC-B1A1-1739-E54C-1582AEC1078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478356" y="4992083"/>
                  <a:ext cx="5223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A45D491-21F0-9351-7462-311C670605F8}"/>
                    </a:ext>
                  </a:extLst>
                </p14:cNvPr>
                <p14:cNvContentPartPr/>
                <p14:nvPr/>
              </p14:nvContentPartPr>
              <p14:xfrm>
                <a:off x="4584196" y="4834403"/>
                <a:ext cx="387360" cy="736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A45D491-21F0-9351-7462-311C670605F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575556" y="4825763"/>
                  <a:ext cx="40500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406A216-D0D5-64CC-7841-05C196888C4C}"/>
                    </a:ext>
                  </a:extLst>
                </p14:cNvPr>
                <p14:cNvContentPartPr/>
                <p14:nvPr/>
              </p14:nvContentPartPr>
              <p14:xfrm>
                <a:off x="4078396" y="4885163"/>
                <a:ext cx="446760" cy="396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406A216-D0D5-64CC-7841-05C196888C4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069756" y="4876163"/>
                  <a:ext cx="4644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954F761-945F-8314-312C-19FB35FE5505}"/>
                    </a:ext>
                  </a:extLst>
                </p14:cNvPr>
                <p14:cNvContentPartPr/>
                <p14:nvPr/>
              </p14:nvContentPartPr>
              <p14:xfrm>
                <a:off x="4277476" y="5048243"/>
                <a:ext cx="16560" cy="7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954F761-945F-8314-312C-19FB35FE550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268836" y="5039243"/>
                  <a:ext cx="34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B0FD29E-AA53-1680-87A9-C83DE74725FF}"/>
                    </a:ext>
                  </a:extLst>
                </p14:cNvPr>
                <p14:cNvContentPartPr/>
                <p14:nvPr/>
              </p14:nvContentPartPr>
              <p14:xfrm>
                <a:off x="3136636" y="4966523"/>
                <a:ext cx="805680" cy="324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B0FD29E-AA53-1680-87A9-C83DE74725F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127996" y="4957523"/>
                  <a:ext cx="823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30641DB-C6AF-7651-8BB5-BCC3465FBFDB}"/>
                    </a:ext>
                  </a:extLst>
                </p14:cNvPr>
                <p14:cNvContentPartPr/>
                <p14:nvPr/>
              </p14:nvContentPartPr>
              <p14:xfrm>
                <a:off x="3571876" y="4807043"/>
                <a:ext cx="60840" cy="25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30641DB-C6AF-7651-8BB5-BCC3465FBFD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563236" y="4798043"/>
                  <a:ext cx="7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EA05361-D1B5-F934-AB20-25E13A354FA7}"/>
                    </a:ext>
                  </a:extLst>
                </p14:cNvPr>
                <p14:cNvContentPartPr/>
                <p14:nvPr/>
              </p14:nvContentPartPr>
              <p14:xfrm>
                <a:off x="3386476" y="4827923"/>
                <a:ext cx="368640" cy="552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EA05361-D1B5-F934-AB20-25E13A354FA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377476" y="4818923"/>
                  <a:ext cx="3862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99017E6-DF33-69DB-A0D5-79A0E1CEA221}"/>
                    </a:ext>
                  </a:extLst>
                </p14:cNvPr>
                <p14:cNvContentPartPr/>
                <p14:nvPr/>
              </p14:nvContentPartPr>
              <p14:xfrm>
                <a:off x="2935036" y="4799843"/>
                <a:ext cx="69480" cy="345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99017E6-DF33-69DB-A0D5-79A0E1CEA22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926036" y="4791203"/>
                  <a:ext cx="87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4C2103D-8CB6-315B-59B6-22354077076B}"/>
                    </a:ext>
                  </a:extLst>
                </p14:cNvPr>
                <p14:cNvContentPartPr/>
                <p14:nvPr/>
              </p14:nvContentPartPr>
              <p14:xfrm>
                <a:off x="2189116" y="4902803"/>
                <a:ext cx="664920" cy="259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4C2103D-8CB6-315B-59B6-22354077076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180116" y="4894163"/>
                  <a:ext cx="682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AD80995-7B77-717C-6826-00952218BD3C}"/>
                    </a:ext>
                  </a:extLst>
                </p14:cNvPr>
                <p14:cNvContentPartPr/>
                <p14:nvPr/>
              </p14:nvContentPartPr>
              <p14:xfrm>
                <a:off x="2387476" y="4827923"/>
                <a:ext cx="279000" cy="61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AD80995-7B77-717C-6826-00952218BD3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378476" y="4819283"/>
                  <a:ext cx="296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9283C0E-1B68-6DCB-E509-91CF7F76CF11}"/>
                    </a:ext>
                  </a:extLst>
                </p14:cNvPr>
                <p14:cNvContentPartPr/>
                <p14:nvPr/>
              </p14:nvContentPartPr>
              <p14:xfrm>
                <a:off x="2021716" y="5000363"/>
                <a:ext cx="101880" cy="144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9283C0E-1B68-6DCB-E509-91CF7F76CF1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012716" y="4991363"/>
                  <a:ext cx="119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E842E90-976E-5505-19F4-8726AAD9D933}"/>
                    </a:ext>
                  </a:extLst>
                </p14:cNvPr>
                <p14:cNvContentPartPr/>
                <p14:nvPr/>
              </p14:nvContentPartPr>
              <p14:xfrm>
                <a:off x="1887436" y="4934843"/>
                <a:ext cx="149040" cy="124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E842E90-976E-5505-19F4-8726AAD9D93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878796" y="4925843"/>
                  <a:ext cx="166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5E751F6-97B7-631D-A672-4972E7BABAAD}"/>
                    </a:ext>
                  </a:extLst>
                </p14:cNvPr>
                <p14:cNvContentPartPr/>
                <p14:nvPr/>
              </p14:nvContentPartPr>
              <p14:xfrm>
                <a:off x="1314676" y="4915043"/>
                <a:ext cx="469440" cy="355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5E751F6-97B7-631D-A672-4972E7BABAA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305676" y="4906403"/>
                  <a:ext cx="487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ED0D7DD-FA63-B4FF-2B2D-E4FB8EA35372}"/>
                    </a:ext>
                  </a:extLst>
                </p14:cNvPr>
                <p14:cNvContentPartPr/>
                <p14:nvPr/>
              </p14:nvContentPartPr>
              <p14:xfrm>
                <a:off x="1491796" y="4594643"/>
                <a:ext cx="424440" cy="275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ED0D7DD-FA63-B4FF-2B2D-E4FB8EA3537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482796" y="4586003"/>
                  <a:ext cx="442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9BC79B7-FD7C-506C-5CF4-16D46EF12691}"/>
                    </a:ext>
                  </a:extLst>
                </p14:cNvPr>
                <p14:cNvContentPartPr/>
                <p14:nvPr/>
              </p14:nvContentPartPr>
              <p14:xfrm>
                <a:off x="1326916" y="4948883"/>
                <a:ext cx="32040" cy="212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9BC79B7-FD7C-506C-5CF4-16D46EF1269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317916" y="4940243"/>
                  <a:ext cx="49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EBBDE9A-0959-0787-EC43-F83CA60FEABA}"/>
                    </a:ext>
                  </a:extLst>
                </p14:cNvPr>
                <p14:cNvContentPartPr/>
                <p14:nvPr/>
              </p14:nvContentPartPr>
              <p14:xfrm>
                <a:off x="2406916" y="5466923"/>
                <a:ext cx="295560" cy="476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EBBDE9A-0959-0787-EC43-F83CA60FEAB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397916" y="5458283"/>
                  <a:ext cx="3132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13D879F-D767-9574-C295-24A49CD3D37B}"/>
                    </a:ext>
                  </a:extLst>
                </p14:cNvPr>
                <p14:cNvContentPartPr/>
                <p14:nvPr/>
              </p14:nvContentPartPr>
              <p14:xfrm>
                <a:off x="2389996" y="5810003"/>
                <a:ext cx="158760" cy="32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13D879F-D767-9574-C295-24A49CD3D37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381356" y="5801363"/>
                  <a:ext cx="176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C78B1AE-4FF7-66AE-3856-48AF419E942F}"/>
                    </a:ext>
                  </a:extLst>
                </p14:cNvPr>
                <p14:cNvContentPartPr/>
                <p14:nvPr/>
              </p14:nvContentPartPr>
              <p14:xfrm>
                <a:off x="2710396" y="5806043"/>
                <a:ext cx="127800" cy="97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C78B1AE-4FF7-66AE-3856-48AF419E942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701756" y="5797403"/>
                  <a:ext cx="145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CDB1859-668D-9CF7-B029-4994439B296B}"/>
                    </a:ext>
                  </a:extLst>
                </p14:cNvPr>
                <p14:cNvContentPartPr/>
                <p14:nvPr/>
              </p14:nvContentPartPr>
              <p14:xfrm>
                <a:off x="2919916" y="5800283"/>
                <a:ext cx="193320" cy="122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CDB1859-668D-9CF7-B029-4994439B296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910916" y="5791643"/>
                  <a:ext cx="210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588691E-BE64-D592-EAB3-488A03E1B77B}"/>
                    </a:ext>
                  </a:extLst>
                </p14:cNvPr>
                <p14:cNvContentPartPr/>
                <p14:nvPr/>
              </p14:nvContentPartPr>
              <p14:xfrm>
                <a:off x="3261916" y="5905043"/>
                <a:ext cx="114840" cy="280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588691E-BE64-D592-EAB3-488A03E1B77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253276" y="5896043"/>
                  <a:ext cx="132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C487753-1B12-BF36-50DE-24A28F7CEB29}"/>
                    </a:ext>
                  </a:extLst>
                </p14:cNvPr>
                <p14:cNvContentPartPr/>
                <p14:nvPr/>
              </p14:nvContentPartPr>
              <p14:xfrm>
                <a:off x="3536236" y="5711723"/>
                <a:ext cx="136800" cy="255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C487753-1B12-BF36-50DE-24A28F7CEB2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527596" y="5703083"/>
                  <a:ext cx="154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BEC93D1-B6FE-8254-3C5A-46C0744C95CA}"/>
                    </a:ext>
                  </a:extLst>
                </p14:cNvPr>
                <p14:cNvContentPartPr/>
                <p14:nvPr/>
              </p14:nvContentPartPr>
              <p14:xfrm>
                <a:off x="3867076" y="5581763"/>
                <a:ext cx="276840" cy="352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BEC93D1-B6FE-8254-3C5A-46C0744C95C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858076" y="5573123"/>
                  <a:ext cx="294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0D929B5-A9E7-DC1D-7B19-70FCB8673880}"/>
                    </a:ext>
                  </a:extLst>
                </p14:cNvPr>
                <p14:cNvContentPartPr/>
                <p14:nvPr/>
              </p14:nvContentPartPr>
              <p14:xfrm>
                <a:off x="3848356" y="5801363"/>
                <a:ext cx="662400" cy="212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0D929B5-A9E7-DC1D-7B19-70FCB867388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839356" y="5792363"/>
                  <a:ext cx="680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6942104-5073-05D3-59FD-C554072099D6}"/>
                    </a:ext>
                  </a:extLst>
                </p14:cNvPr>
                <p14:cNvContentPartPr/>
                <p14:nvPr/>
              </p14:nvContentPartPr>
              <p14:xfrm>
                <a:off x="4817116" y="5956883"/>
                <a:ext cx="104400" cy="397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6942104-5073-05D3-59FD-C554072099D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808476" y="5947883"/>
                  <a:ext cx="1220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FC70E14-94C7-13DC-CE9E-E902133B7270}"/>
                    </a:ext>
                  </a:extLst>
                </p14:cNvPr>
                <p14:cNvContentPartPr/>
                <p14:nvPr/>
              </p14:nvContentPartPr>
              <p14:xfrm>
                <a:off x="4972276" y="5850683"/>
                <a:ext cx="198720" cy="267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FC70E14-94C7-13DC-CE9E-E902133B727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963276" y="5841683"/>
                  <a:ext cx="216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0EAF313-FD25-D3B5-F0F3-DDC73F4592A5}"/>
                    </a:ext>
                  </a:extLst>
                </p14:cNvPr>
                <p14:cNvContentPartPr/>
                <p14:nvPr/>
              </p14:nvContentPartPr>
              <p14:xfrm>
                <a:off x="5195116" y="5874083"/>
                <a:ext cx="167760" cy="2264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0EAF313-FD25-D3B5-F0F3-DDC73F4592A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186476" y="5865083"/>
                  <a:ext cx="185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A0CEF64-5DB7-549E-A0BF-FD4688171A2E}"/>
                    </a:ext>
                  </a:extLst>
                </p14:cNvPr>
                <p14:cNvContentPartPr/>
                <p14:nvPr/>
              </p14:nvContentPartPr>
              <p14:xfrm>
                <a:off x="5423716" y="5819363"/>
                <a:ext cx="112320" cy="226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A0CEF64-5DB7-549E-A0BF-FD4688171A2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414716" y="5810723"/>
                  <a:ext cx="129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59E3E06-D9AD-AD6B-AD6A-20E2F39DDC18}"/>
                    </a:ext>
                  </a:extLst>
                </p14:cNvPr>
                <p14:cNvContentPartPr/>
                <p14:nvPr/>
              </p14:nvContentPartPr>
              <p14:xfrm>
                <a:off x="5539276" y="5602283"/>
                <a:ext cx="524880" cy="5878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59E3E06-D9AD-AD6B-AD6A-20E2F39DDC1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530636" y="5593283"/>
                  <a:ext cx="5425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4107C9F-4342-6A87-11E9-995D4F39580F}"/>
                    </a:ext>
                  </a:extLst>
                </p14:cNvPr>
                <p14:cNvContentPartPr/>
                <p14:nvPr/>
              </p14:nvContentPartPr>
              <p14:xfrm>
                <a:off x="6129676" y="6009443"/>
                <a:ext cx="238320" cy="34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4107C9F-4342-6A87-11E9-995D4F39580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120676" y="6000803"/>
                  <a:ext cx="255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496B8BE-8E00-96EB-5BB3-335C59CBC4CA}"/>
                    </a:ext>
                  </a:extLst>
                </p14:cNvPr>
                <p14:cNvContentPartPr/>
                <p14:nvPr/>
              </p14:nvContentPartPr>
              <p14:xfrm>
                <a:off x="6778036" y="5540723"/>
                <a:ext cx="104040" cy="509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496B8BE-8E00-96EB-5BB3-335C59CBC4C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769396" y="5532083"/>
                  <a:ext cx="1216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CE23077-53A0-A426-D345-76D215258045}"/>
                    </a:ext>
                  </a:extLst>
                </p14:cNvPr>
                <p14:cNvContentPartPr/>
                <p14:nvPr/>
              </p14:nvContentPartPr>
              <p14:xfrm>
                <a:off x="7020676" y="5830883"/>
                <a:ext cx="258840" cy="186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CE23077-53A0-A426-D345-76D21525804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012036" y="5822243"/>
                  <a:ext cx="276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A54C90B-C07F-AF45-83A1-99A403DE0681}"/>
                    </a:ext>
                  </a:extLst>
                </p14:cNvPr>
                <p14:cNvContentPartPr/>
                <p14:nvPr/>
              </p14:nvContentPartPr>
              <p14:xfrm>
                <a:off x="7309036" y="5910083"/>
                <a:ext cx="215640" cy="1080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A54C90B-C07F-AF45-83A1-99A403DE068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300396" y="5901443"/>
                  <a:ext cx="233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AF82750-6FE5-30C3-26B7-7F06BDAB2EE4}"/>
                    </a:ext>
                  </a:extLst>
                </p14:cNvPr>
                <p14:cNvContentPartPr/>
                <p14:nvPr/>
              </p14:nvContentPartPr>
              <p14:xfrm>
                <a:off x="7699996" y="5952563"/>
                <a:ext cx="265680" cy="18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AF82750-6FE5-30C3-26B7-7F06BDAB2EE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690996" y="5943563"/>
                  <a:ext cx="2833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1EB49D2-CABF-7D33-D1EC-9E069AECBB4A}"/>
                  </a:ext>
                </a:extLst>
              </p14:cNvPr>
              <p14:cNvContentPartPr/>
              <p14:nvPr/>
            </p14:nvContentPartPr>
            <p14:xfrm>
              <a:off x="8529436" y="2449403"/>
              <a:ext cx="128160" cy="2401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1EB49D2-CABF-7D33-D1EC-9E069AECBB4A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520436" y="2440763"/>
                <a:ext cx="14580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59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classroom</cp:lastModifiedBy>
  <cp:revision>3</cp:revision>
  <dcterms:created xsi:type="dcterms:W3CDTF">2022-10-30T02:21:11Z</dcterms:created>
  <dcterms:modified xsi:type="dcterms:W3CDTF">2023-07-12T18:39:43Z</dcterms:modified>
</cp:coreProperties>
</file>