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E1"/>
    <a:srgbClr val="F6BE98"/>
    <a:srgbClr val="EC2094"/>
    <a:srgbClr val="42B2AD"/>
    <a:srgbClr val="E6F0F1"/>
    <a:srgbClr val="8BC018"/>
    <a:srgbClr val="90A8A6"/>
    <a:srgbClr val="F1810F"/>
    <a:srgbClr val="893B94"/>
    <a:srgbClr val="0E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>
        <p:scale>
          <a:sx n="78" d="100"/>
          <a:sy n="78" d="100"/>
        </p:scale>
        <p:origin x="119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9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5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7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4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8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9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C7FD-AADD-4033-9098-4F5B29E0790E}" type="datetimeFigureOut">
              <a:rPr lang="ko-KR" altLang="en-US" smtClean="0"/>
              <a:pPr/>
              <a:t>2017. 3. 22.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A889-23D7-4B63-AADD-E7B0D6039B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6" t="36773" r="33807" b="31515"/>
          <a:stretch/>
        </p:blipFill>
        <p:spPr>
          <a:xfrm>
            <a:off x="3988339" y="1750978"/>
            <a:ext cx="3385228" cy="3810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3717" y="5448544"/>
            <a:ext cx="3879588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ja-JP" sz="2400" dirty="0" err="1" smtClean="0"/>
              <a:t>Java&amp;oracle</a:t>
            </a:r>
            <a:r>
              <a:rPr lang="ko-KR" altLang="en-US" sz="2400" dirty="0" smtClean="0"/>
              <a:t> </a:t>
            </a:r>
            <a:r>
              <a:rPr lang="en-US" altLang="ja-JP" sz="2400" dirty="0" smtClean="0"/>
              <a:t>DB</a:t>
            </a:r>
            <a:r>
              <a:rPr lang="ja-JP" altLang="en-US" sz="2400" dirty="0"/>
              <a:t>を活用した </a:t>
            </a:r>
          </a:p>
          <a:p>
            <a:r>
              <a:rPr lang="ja-JP" altLang="en-US" sz="2400" dirty="0"/>
              <a:t>演劇予約システム </a:t>
            </a:r>
          </a:p>
          <a:p>
            <a:r>
              <a:rPr lang="ja-JP" altLang="en-US" sz="2400" dirty="0"/>
              <a:t>アプリケーション</a:t>
            </a:r>
            <a:r>
              <a:rPr lang="en-US" altLang="ja-JP" sz="2400" dirty="0"/>
              <a:t>(</a:t>
            </a:r>
            <a:r>
              <a:rPr lang="ja-JP" altLang="en-US" sz="2400" dirty="0"/>
              <a:t>ピョ・ジフン</a:t>
            </a:r>
            <a:r>
              <a:rPr lang="en-US" altLang="ja-JP" sz="2400" dirty="0"/>
              <a:t>)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506" y="4235608"/>
            <a:ext cx="24039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ja-JP" altLang="en-US" sz="2400" dirty="0" smtClean="0">
                <a:solidFill>
                  <a:srgbClr val="2BA6E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クィック</a:t>
            </a:r>
            <a:r>
              <a:rPr lang="ja-JP" altLang="en-US" sz="2400" dirty="0" smtClean="0">
                <a:solidFill>
                  <a:srgbClr val="8BC01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プルイ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7407128" y="2480563"/>
            <a:ext cx="2840477" cy="2616741"/>
          </a:xfrm>
          <a:prstGeom prst="rect">
            <a:avLst/>
          </a:prstGeom>
          <a:solidFill>
            <a:srgbClr val="EC209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66652" y="2480828"/>
            <a:ext cx="2840477" cy="2616741"/>
          </a:xfrm>
          <a:prstGeom prst="rect">
            <a:avLst/>
          </a:prstGeom>
          <a:solidFill>
            <a:srgbClr val="42B2A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2956" y="50642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進行の内訳及び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今後発展計画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2209" y="2188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023" y="32967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今後の計画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6176" y="2480563"/>
            <a:ext cx="2840477" cy="26167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4320867" y="3552883"/>
            <a:ext cx="1007137" cy="515566"/>
          </a:xfrm>
          <a:prstGeom prst="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10610" y="1992721"/>
            <a:ext cx="826532" cy="826532"/>
          </a:xfrm>
          <a:prstGeom prst="ellipse">
            <a:avLst/>
          </a:prstGeom>
          <a:solidFill>
            <a:srgbClr val="E6F0F1"/>
          </a:solidFill>
          <a:ln w="76200">
            <a:solidFill>
              <a:srgbClr val="FFC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rgbClr val="FFC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800" dirty="0">
              <a:solidFill>
                <a:srgbClr val="FFC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7181000" y="3533226"/>
            <a:ext cx="978218" cy="525960"/>
          </a:xfrm>
          <a:prstGeom prst="triangle">
            <a:avLst/>
          </a:prstGeom>
          <a:solidFill>
            <a:srgbClr val="42B2AD"/>
          </a:solidFill>
          <a:ln>
            <a:solidFill>
              <a:srgbClr val="42B2A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051086" y="1963802"/>
            <a:ext cx="826532" cy="826532"/>
          </a:xfrm>
          <a:prstGeom prst="ellipse">
            <a:avLst/>
          </a:prstGeom>
          <a:solidFill>
            <a:srgbClr val="E6F0F1"/>
          </a:solidFill>
          <a:ln w="76200">
            <a:solidFill>
              <a:srgbClr val="42B2AD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rgbClr val="42B2AD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800" dirty="0">
              <a:solidFill>
                <a:srgbClr val="42B2AD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5400000">
            <a:off x="10072506" y="3380377"/>
            <a:ext cx="1060315" cy="749030"/>
          </a:xfrm>
          <a:prstGeom prst="triangle">
            <a:avLst/>
          </a:prstGeom>
          <a:solidFill>
            <a:srgbClr val="EC209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91562" y="1963537"/>
            <a:ext cx="826532" cy="826532"/>
          </a:xfrm>
          <a:prstGeom prst="ellipse">
            <a:avLst/>
          </a:prstGeom>
          <a:solidFill>
            <a:srgbClr val="E6F0F1"/>
          </a:solidFill>
          <a:ln w="76200">
            <a:solidFill>
              <a:srgbClr val="EC2094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rgbClr val="EC2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800" dirty="0">
              <a:solidFill>
                <a:srgbClr val="EC2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8610" y="2634720"/>
            <a:ext cx="186771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step 1</a:t>
            </a:r>
            <a:endParaRPr lang="ko-KR" altLang="en-US" sz="20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31962" y="2653621"/>
            <a:ext cx="186771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step 2</a:t>
            </a:r>
            <a:endParaRPr lang="ko-KR" altLang="en-US" sz="20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2893" y="2653621"/>
            <a:ext cx="186771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step 3</a:t>
            </a:r>
            <a:endParaRPr lang="ko-KR" altLang="en-US" sz="20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7512" y="3115972"/>
            <a:ext cx="2319866" cy="133882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Java</a:t>
            </a: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と</a:t>
            </a:r>
            <a:r>
              <a:rPr lang="en-US" altLang="ko-KR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DB</a:t>
            </a: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を連動し</a:t>
            </a:r>
            <a:endParaRPr lang="en-US" altLang="ko-KR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公演前売</a:t>
            </a:r>
            <a:r>
              <a:rPr lang="ko-KR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プログラム</a:t>
            </a:r>
            <a:endParaRPr lang="en-US" altLang="ja-JP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プログラム基礎製作</a:t>
            </a:r>
            <a:endParaRPr lang="en-US" altLang="ko-KR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42572" y="3141252"/>
            <a:ext cx="2723823" cy="133882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公演前売りプログラム</a:t>
            </a:r>
            <a:endParaRPr lang="en-US" altLang="ko-KR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ジャバアプリケーション</a:t>
            </a:r>
            <a:endParaRPr lang="en-US" altLang="ja-JP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ウェブまで具現予定</a:t>
            </a:r>
            <a:endParaRPr lang="en-US" altLang="ja-JP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57888" y="3034830"/>
            <a:ext cx="2550698" cy="175432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公演前売りシステムを</a:t>
            </a:r>
            <a:r>
              <a:rPr lang="ko-KR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基本として</a:t>
            </a:r>
            <a:r>
              <a:rPr lang="ko-KR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ビック</a:t>
            </a:r>
            <a:r>
              <a:rPr lang="ko-KR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データシステムに</a:t>
            </a:r>
            <a:endParaRPr lang="en-US" altLang="ko-KR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連携し、製作予定</a:t>
            </a:r>
            <a:endParaRPr lang="en-US" altLang="ko-KR" b="1" dirty="0" smtClean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5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655" y="349127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Contents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75889" y="2558375"/>
            <a:ext cx="1669030" cy="1449421"/>
          </a:xfrm>
          <a:prstGeom prst="roundRect">
            <a:avLst/>
          </a:prstGeom>
          <a:solidFill>
            <a:srgbClr val="8BC018"/>
          </a:solidFill>
          <a:ln>
            <a:solidFill>
              <a:srgbClr val="8BC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システム</a:t>
            </a:r>
            <a:r>
              <a:rPr lang="ko-KR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sz="2400" dirty="0" smtClean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概要</a:t>
            </a:r>
            <a:endParaRPr lang="ko-KR" altLang="en-US" sz="2400" dirty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28565" y="2558373"/>
            <a:ext cx="1669030" cy="1449421"/>
          </a:xfrm>
          <a:prstGeom prst="roundRect">
            <a:avLst/>
          </a:prstGeom>
          <a:solidFill>
            <a:srgbClr val="8BC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オブジェクトの</a:t>
            </a:r>
            <a:endParaRPr lang="en-US" altLang="ko-KR" sz="2400" dirty="0" smtClean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流れ図</a:t>
            </a:r>
            <a:endParaRPr lang="en-US" altLang="ko-KR" sz="2400" dirty="0" smtClean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52227" y="2558374"/>
            <a:ext cx="1669030" cy="1449421"/>
          </a:xfrm>
          <a:prstGeom prst="roundRect">
            <a:avLst/>
          </a:prstGeom>
          <a:solidFill>
            <a:srgbClr val="2B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構成</a:t>
            </a:r>
            <a:endParaRPr lang="en-US" altLang="ja-JP" sz="2400" dirty="0" smtClean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04903" y="2558373"/>
            <a:ext cx="1669030" cy="1449421"/>
          </a:xfrm>
          <a:prstGeom prst="roundRect">
            <a:avLst/>
          </a:prstGeom>
          <a:solidFill>
            <a:srgbClr val="2B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動作</a:t>
            </a:r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画面</a:t>
            </a:r>
            <a:endParaRPr lang="ko-KR" altLang="en-US" sz="2400" dirty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90686" y="2558374"/>
            <a:ext cx="1669030" cy="1449421"/>
          </a:xfrm>
          <a:prstGeom prst="roundRect">
            <a:avLst/>
          </a:prstGeom>
          <a:solidFill>
            <a:srgbClr val="8BC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今後の</a:t>
            </a:r>
            <a:r>
              <a:rPr lang="en-US" altLang="ja-JP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計画</a:t>
            </a:r>
            <a:endParaRPr lang="ko-KR" altLang="en-US" sz="2400" dirty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5889" y="4229576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選定理由</a:t>
            </a:r>
            <a:endParaRPr lang="en-US" altLang="ja-JP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85258" y="4215983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主要機能</a:t>
            </a:r>
            <a:endParaRPr lang="en-US" altLang="ko-KR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ERD</a:t>
            </a:r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構成</a:t>
            </a:r>
            <a:endParaRPr lang="ko-KR" altLang="en-US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アルゴリズム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9510" y="421598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デザイン</a:t>
            </a:r>
            <a:endParaRPr lang="en-US" altLang="ko-KR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クィクプルの試演</a:t>
            </a:r>
            <a:endParaRPr lang="en-US" altLang="ko-KR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66050" y="4215983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進行の内訳</a:t>
            </a:r>
            <a:endParaRPr lang="en-US" altLang="ja-JP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今後発展計画</a:t>
            </a:r>
            <a:endParaRPr lang="en-US" altLang="ko-KR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172" y="2029336"/>
            <a:ext cx="76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8BC01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  <a:endParaRPr lang="ko-KR" altLang="en-US" sz="4000" dirty="0">
              <a:solidFill>
                <a:srgbClr val="8BC018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5848" y="2029336"/>
            <a:ext cx="76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8BC01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</a:t>
            </a:r>
            <a:r>
              <a:rPr lang="en-US" altLang="ko-KR" sz="4000" dirty="0">
                <a:solidFill>
                  <a:srgbClr val="8BC01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000" dirty="0">
              <a:solidFill>
                <a:srgbClr val="8BC018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57581" y="2037269"/>
            <a:ext cx="76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8BC01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</a:t>
            </a:r>
            <a:r>
              <a:rPr lang="en-US" altLang="ko-KR" sz="4000" dirty="0" smtClean="0">
                <a:solidFill>
                  <a:srgbClr val="8BC01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5</a:t>
            </a:r>
            <a:endParaRPr lang="ko-KR" altLang="en-US" sz="4000" dirty="0">
              <a:solidFill>
                <a:srgbClr val="8BC018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21874" y="2029336"/>
            <a:ext cx="76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2BA6E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  <a:endParaRPr lang="ko-KR" altLang="en-US" sz="4000" dirty="0">
              <a:solidFill>
                <a:srgbClr val="2BA6E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9451" y="2037269"/>
            <a:ext cx="76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2BA6E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  <a:endParaRPr lang="ko-KR" altLang="en-US" sz="4000" dirty="0">
              <a:solidFill>
                <a:srgbClr val="2BA6E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9103" y="24198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システム概要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9318" y="48400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プロジェクトシステム選定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630" r="659"/>
          <a:stretch/>
        </p:blipFill>
        <p:spPr>
          <a:xfrm>
            <a:off x="1407162" y="1130332"/>
            <a:ext cx="8801608" cy="495801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401965" y="1130332"/>
            <a:ext cx="8816533" cy="4958016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877" y="2004118"/>
            <a:ext cx="6423553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2BA6E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クィック</a:t>
            </a:r>
            <a:r>
              <a:rPr lang="ja-JP" altLang="en-US" sz="3200" dirty="0" smtClean="0">
                <a:solidFill>
                  <a:srgbClr val="8BC018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プルイ</a:t>
            </a:r>
            <a:r>
              <a:rPr lang="ja-JP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は</a:t>
            </a:r>
            <a:endParaRPr lang="en-US" altLang="ko-KR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公演、またはミュージカルを早くて簡単に検索</a:t>
            </a:r>
            <a:endParaRPr lang="en-US" altLang="ja-JP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ja-JP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良い文化生活を営むため、開発</a:t>
            </a:r>
            <a:endParaRPr lang="en-US" altLang="ko-KR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現場発券、先着順の席の割り当てなどの不必要な並びの</a:t>
            </a:r>
            <a:r>
              <a:rPr lang="ko-KR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ja-JP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前売り文化をもっと良い方向に作るための目的に開発</a:t>
            </a:r>
            <a:endParaRPr lang="en-US" altLang="ja-JP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Ja</a:t>
            </a:r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va </a:t>
            </a:r>
            <a:r>
              <a:rPr lang="ja-JP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と</a:t>
            </a:r>
            <a:r>
              <a:rPr lang="en-US" altLang="ko-KR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DB</a:t>
            </a:r>
            <a:r>
              <a:rPr lang="ja-JP" altLang="en-US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を活用して開発されたプログラム</a:t>
            </a:r>
            <a:endParaRPr lang="en-US" altLang="ko-KR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4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8754" y="2745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構成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0202" y="48400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主要機能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38" y="765784"/>
            <a:ext cx="6274340" cy="6656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8893" y="1186457"/>
            <a:ext cx="1620957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F2595F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前売りシステム</a:t>
            </a:r>
            <a:endParaRPr lang="ko-KR" altLang="en-US" sz="1600" dirty="0">
              <a:solidFill>
                <a:srgbClr val="F2595F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2034" y="55819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クィクプル</a:t>
            </a:r>
            <a:endParaRPr lang="ko-KR" altLang="en-US" sz="24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4967" y="3719156"/>
            <a:ext cx="3422732" cy="584775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E77B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ログイン</a:t>
            </a:r>
            <a:r>
              <a:rPr lang="ko-KR" altLang="en-US" sz="1600" dirty="0" smtClean="0">
                <a:solidFill>
                  <a:srgbClr val="0E77B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E77B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/ </a:t>
            </a:r>
            <a:r>
              <a:rPr lang="ja-JP" altLang="en-US" sz="1600" dirty="0" smtClean="0">
                <a:solidFill>
                  <a:srgbClr val="0E77B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アイディー・パスワード</a:t>
            </a:r>
            <a:r>
              <a:rPr lang="en-US" altLang="ja-JP" sz="1600" dirty="0" smtClean="0">
                <a:solidFill>
                  <a:srgbClr val="0E77B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ja-JP" sz="1600" dirty="0" smtClean="0">
                <a:solidFill>
                  <a:srgbClr val="0E77B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ja-JP" altLang="en-US" sz="1600" dirty="0" smtClean="0">
                <a:solidFill>
                  <a:srgbClr val="0E77B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探し</a:t>
            </a:r>
            <a:endParaRPr lang="en-US" altLang="ja-JP" sz="1600" dirty="0" smtClean="0">
              <a:solidFill>
                <a:srgbClr val="0E77B5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5296" y="4630313"/>
            <a:ext cx="2191626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893B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会員加入</a:t>
            </a:r>
            <a:r>
              <a:rPr lang="ko-KR" altLang="en-US" sz="1600" dirty="0" smtClean="0">
                <a:solidFill>
                  <a:srgbClr val="893B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893B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/ </a:t>
            </a:r>
            <a:r>
              <a:rPr lang="ja-JP" altLang="en-US" sz="1600" dirty="0" smtClean="0">
                <a:solidFill>
                  <a:srgbClr val="893B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使用者画面</a:t>
            </a:r>
            <a:endParaRPr lang="ko-KR" altLang="en-US" sz="1600" dirty="0">
              <a:solidFill>
                <a:srgbClr val="893B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3536" y="2459716"/>
            <a:ext cx="1826141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F1810F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簡易検索システム</a:t>
            </a:r>
            <a:endParaRPr lang="ko-KR" altLang="en-US" sz="1600" dirty="0">
              <a:solidFill>
                <a:srgbClr val="F1810F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9014" y="4202755"/>
            <a:ext cx="1620957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rgbClr val="EC2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掲示板システム</a:t>
            </a:r>
            <a:endParaRPr lang="ko-KR" altLang="en-US" sz="1600" dirty="0">
              <a:solidFill>
                <a:srgbClr val="EC2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017" y="2188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33936" y="2133165"/>
            <a:ext cx="1826141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rgbClr val="42B2AD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座席選択システム</a:t>
            </a:r>
            <a:endParaRPr lang="ko-KR" altLang="en-US" sz="1600" dirty="0">
              <a:solidFill>
                <a:srgbClr val="42B2AD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4210" y="3434091"/>
            <a:ext cx="2294218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90A8A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公演情報</a:t>
            </a:r>
            <a:r>
              <a:rPr lang="ko-KR" altLang="en-US" sz="1600" dirty="0" smtClean="0">
                <a:solidFill>
                  <a:srgbClr val="90A8A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bg-BG" altLang="ja-JP" sz="1600" dirty="0" smtClean="0">
                <a:solidFill>
                  <a:srgbClr val="90A8A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/</a:t>
            </a:r>
            <a:r>
              <a:rPr lang="ko-KR" altLang="en-US" sz="1600" dirty="0" smtClean="0">
                <a:solidFill>
                  <a:srgbClr val="90A8A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ja-JP" altLang="en-US" sz="1600" dirty="0" smtClean="0">
                <a:solidFill>
                  <a:srgbClr val="90A8A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ランキング</a:t>
            </a:r>
            <a:r>
              <a:rPr lang="ko-KR" altLang="en-US" sz="1600" dirty="0" smtClean="0">
                <a:solidFill>
                  <a:srgbClr val="90A8A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  <a:endParaRPr lang="en-US" altLang="ko-KR" sz="1600" dirty="0" smtClean="0">
              <a:solidFill>
                <a:srgbClr val="90A8A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4916" y="598681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メインシステム</a:t>
            </a:r>
            <a:r>
              <a:rPr lang="en-US" altLang="ja-JP" sz="16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ja-JP" sz="16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ja-JP" altLang="en-US" sz="16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　　画面</a:t>
            </a:r>
            <a:endParaRPr lang="ko-KR" altLang="en-US" sz="16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8754" y="2745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構成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0202" y="4840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ERD </a:t>
            </a:r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構成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128383" y="1225684"/>
            <a:ext cx="11915775" cy="5293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933927" y="1506334"/>
            <a:ext cx="14891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掲示板</a:t>
            </a:r>
            <a:endParaRPr lang="ko-KR" altLang="en-US" sz="1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79067" y="1449726"/>
            <a:ext cx="14891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会員情報</a:t>
            </a:r>
            <a:endParaRPr lang="ko-KR" altLang="en-US" sz="1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3071" y="1515042"/>
            <a:ext cx="1489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俳優</a:t>
            </a:r>
            <a:r>
              <a:rPr lang="ja-JP" altLang="en-US" sz="12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のコメント</a:t>
            </a:r>
            <a:endParaRPr lang="en-US" altLang="ja-JP" sz="1200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ko-KR" altLang="en-US" sz="1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463" y="4306144"/>
            <a:ext cx="14891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俳優情報</a:t>
            </a:r>
            <a:endParaRPr lang="ko-KR" altLang="en-US" sz="1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3460" y="3653000"/>
            <a:ext cx="14891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公演情報</a:t>
            </a:r>
            <a:endParaRPr lang="ko-KR" altLang="en-US" sz="1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0979" y="3979571"/>
            <a:ext cx="14891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座席及び予約情報</a:t>
            </a:r>
            <a:endParaRPr lang="ko-KR" altLang="en-US" sz="1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5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8754" y="2745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構成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0202" y="4840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アルゴリズム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059937" y="1393893"/>
            <a:ext cx="1231733" cy="7249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開始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66413" y="24175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749553" y="3813725"/>
            <a:ext cx="1214122" cy="4118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ID /PW</a:t>
            </a:r>
            <a:r>
              <a:rPr lang="ja-JP" altLang="en-US" sz="14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探し</a:t>
            </a:r>
            <a:endParaRPr lang="en-US" altLang="ja-JP" sz="1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16844" y="32485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97288" y="2834907"/>
            <a:ext cx="4462649" cy="6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830551" y="3262837"/>
            <a:ext cx="1778522" cy="439007"/>
          </a:xfrm>
          <a:prstGeom prst="rect">
            <a:avLst/>
          </a:prstGeom>
          <a:solidFill>
            <a:srgbClr val="2B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公演</a:t>
            </a:r>
            <a:r>
              <a:rPr lang="ko-KR" altLang="en-US" sz="1600" dirty="0"/>
              <a:t>目録</a:t>
            </a:r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照会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7024152" y="2412462"/>
            <a:ext cx="1303301" cy="873212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会員</a:t>
            </a:r>
            <a:endParaRPr lang="en-US" altLang="ja-JP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7685531" y="2128550"/>
            <a:ext cx="1" cy="29364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8327453" y="2849068"/>
            <a:ext cx="349622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8724050" y="2599875"/>
            <a:ext cx="1214122" cy="4118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会員加入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7675800" y="3295400"/>
            <a:ext cx="1" cy="29364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311373" y="366603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114" name="직선 화살표 연결선 113"/>
          <p:cNvCxnSpPr/>
          <p:nvPr/>
        </p:nvCxnSpPr>
        <p:spPr>
          <a:xfrm flipH="1" flipV="1">
            <a:off x="5977047" y="2849069"/>
            <a:ext cx="19328" cy="117060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5992238" y="4019671"/>
            <a:ext cx="1049938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407402" y="36963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837858" y="4111630"/>
            <a:ext cx="1778522" cy="439007"/>
          </a:xfrm>
          <a:prstGeom prst="rect">
            <a:avLst/>
          </a:prstGeom>
          <a:solidFill>
            <a:srgbClr val="2B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公演選択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845508" y="4960423"/>
            <a:ext cx="1778522" cy="439007"/>
          </a:xfrm>
          <a:prstGeom prst="rect">
            <a:avLst/>
          </a:prstGeom>
          <a:solidFill>
            <a:srgbClr val="2B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前売りば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4708241" y="2834906"/>
            <a:ext cx="8275" cy="42793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4738670" y="3696357"/>
            <a:ext cx="8275" cy="42793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742807" y="4542820"/>
            <a:ext cx="8275" cy="42793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2603587" y="2829672"/>
            <a:ext cx="8275" cy="42793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747680" y="3262836"/>
            <a:ext cx="1778522" cy="439007"/>
          </a:xfrm>
          <a:prstGeom prst="rect">
            <a:avLst/>
          </a:prstGeom>
          <a:solidFill>
            <a:srgbClr val="2B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掲示物作成</a:t>
            </a:r>
            <a:endParaRPr lang="en-US" altLang="ja-JP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2627213" y="3701843"/>
            <a:ext cx="0" cy="233953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2627213" y="6031649"/>
            <a:ext cx="1632828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3949331" y="6031649"/>
            <a:ext cx="349622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7036520" y="3598766"/>
            <a:ext cx="1303301" cy="873212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0488" y="3857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ログイン</a:t>
            </a:r>
            <a:endParaRPr lang="en-US" altLang="ja-JP" dirty="0" smtClean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339821" y="4035372"/>
            <a:ext cx="349622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8087182" y="3020005"/>
            <a:ext cx="954032" cy="845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4298953" y="5678912"/>
            <a:ext cx="1231733" cy="7249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終了</a:t>
            </a:r>
            <a:endParaRPr lang="en-US" altLang="ja-JP" sz="16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8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8754" y="274550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オブジェクトの流れ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83" y="945265"/>
            <a:ext cx="9163002" cy="5662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9143" y="509697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パート別で分け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0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0202" y="48400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デザイン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017" y="2188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309" y="3296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駆動画面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9" y="1547756"/>
            <a:ext cx="7492363" cy="49333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70624" y="254750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クィク演劇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989" y="2558055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クィクミュージカル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0915" y="2543149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クィク前売り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4180" y="255805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クィクランキング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2684" y="256927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solidFill>
                  <a:srgbClr val="FF0000"/>
                </a:solidFill>
              </a:rPr>
              <a:t>クィクイベント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34817" y="17419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公演名検索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5407" y="283924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演劇リスト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2102" y="904673"/>
            <a:ext cx="1142027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830" y="901425"/>
            <a:ext cx="269456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t="37016" r="33127" b="49788"/>
          <a:stretch/>
        </p:blipFill>
        <p:spPr>
          <a:xfrm>
            <a:off x="11108167" y="575012"/>
            <a:ext cx="594207" cy="278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0202" y="48400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クィクプル試演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017" y="2188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309" y="3296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駆動画面</a:t>
            </a:r>
            <a:endParaRPr lang="ko-KR" altLang="en-US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74" y="1209552"/>
            <a:ext cx="8697237" cy="5127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1314" y="314839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クィク演劇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8923" y="3172010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クィクミュージカル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030" y="317016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クィク前売り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92354" y="3158947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クィクランキング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20231" y="317016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solidFill>
                  <a:srgbClr val="FF0000"/>
                </a:solidFill>
              </a:rPr>
              <a:t>クィクイベント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8923" y="4662321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ログイン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567" y="4932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会員加入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2946" y="521967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アイディー探し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1323" y="5520116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パスワード探し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endParaRPr lang="en-US" altLang="ja-JP" sz="1200" dirty="0" smtClean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43966" y="490180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アイディー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39610" y="519790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パスワード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39610" y="1809308"/>
            <a:ext cx="268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ログイン　　会員加入　マイページ　利用ガイド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253</Words>
  <Application>Microsoft Macintosh PowerPoint</Application>
  <PresentationFormat>와이드스크린</PresentationFormat>
  <Paragraphs>111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-윤고딕320</vt:lpstr>
      <vt:lpstr>-윤고딕350</vt:lpstr>
      <vt:lpstr>맑은 고딕</vt:lpstr>
      <vt:lpstr>ＭＳ Ｐゴシック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Windows7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표지훈</cp:lastModifiedBy>
  <cp:revision>60</cp:revision>
  <dcterms:created xsi:type="dcterms:W3CDTF">2016-01-03T04:57:57Z</dcterms:created>
  <dcterms:modified xsi:type="dcterms:W3CDTF">2017-03-23T01:10:45Z</dcterms:modified>
</cp:coreProperties>
</file>