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310" r:id="rId2"/>
    <p:sldId id="327" r:id="rId3"/>
    <p:sldId id="328" r:id="rId4"/>
    <p:sldId id="329" r:id="rId5"/>
    <p:sldId id="330" r:id="rId6"/>
    <p:sldId id="335" r:id="rId7"/>
    <p:sldId id="331" r:id="rId8"/>
    <p:sldId id="332" r:id="rId9"/>
    <p:sldId id="333" r:id="rId10"/>
    <p:sldId id="334" r:id="rId11"/>
    <p:sldId id="336" r:id="rId12"/>
    <p:sldId id="337" r:id="rId13"/>
    <p:sldId id="338" r:id="rId14"/>
  </p:sldIdLst>
  <p:sldSz cx="9144000" cy="6858000" type="screen4x3"/>
  <p:notesSz cx="7104063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292A2E"/>
    <a:srgbClr val="EBF1DE"/>
    <a:srgbClr val="660066"/>
    <a:srgbClr val="66CCFF"/>
    <a:srgbClr val="CCFFFF"/>
    <a:srgbClr val="800000"/>
    <a:srgbClr val="FF0000"/>
    <a:srgbClr val="DDE6EB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3" autoAdjust="0"/>
    <p:restoredTop sz="84810" autoAdjust="0"/>
  </p:normalViewPr>
  <p:slideViewPr>
    <p:cSldViewPr>
      <p:cViewPr varScale="1">
        <p:scale>
          <a:sx n="91" d="100"/>
          <a:sy n="91" d="100"/>
        </p:scale>
        <p:origin x="20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03:39:59.645"/>
    </inkml:context>
    <inkml:brush xml:id="br0">
      <inkml:brushProperty name="width" value="0.05" units="cm"/>
      <inkml:brushProperty name="height" value="0.05" units="cm"/>
      <inkml:brushProperty name="color" value="#F3F1F2"/>
    </inkml:brush>
  </inkml:definitions>
  <inkml:trace contextRef="#ctx0" brushRef="#br0">3269 2178 24575,'0'15'0,"0"0"0,0 8 0,0 7 0,0 1 0,0 8 0,0 9 0,0-14 0,0 5 0,0-17 0,0 1 0,0-7 0,0 0 0,0-7 0,0 0 0,0 1 0,5-1 0,0-4 0,4 4 0,1-4 0,-1 4 0,0 1 0,1-1 0,-1 0 0,0 1 0,1-1 0,5 1 0,2 1 0,12 6 0,-4 1 0,24 19 0,-14-10 0,17 9 0,-4-8 0,-7-2 0,17 7 0,-16-11 0,0 0 0,-18-10 0,-3-1 0,-10-2 0,4-3 0,0 3 0,2-7 0,5 7 0,0-2 0,1-1 0,-1 4 0,-5-9 0,4 9 0,-11-9 0,10 4 0,-10-5 0,4 0 0,-5 0 0,0 0 0,0 0 0,0 0 0,0 0 0,0-4 0,1-7 0,2-14 0,-1 1 0,3-22 0,0-8 0,-6-19 0,-1-23-456,-6 39 1,-2 0 455,1-35 0,0 32 0,0 0 0,0-16-468,0-20 468,0 12 0,0 11 0,0 12 0,0 13 0,0 16 0,0 2 889,0 7-889,0 1 490,0-1-490,0 1 0,0-1 0,0 6 0,0 2 0,0 6 0,0-5 0,0 4 0,0-4 0,0 5 0,0 0 0,0-7 0,0 0 0,0-1 0,0-4 0,0 10 0,0-10 0,0 10 0,0-4 0,0-1 0,0-8 0,0 0 0,0-14 0,0 6 0,0-16 0,0 7 0,0-8 0,0 10 0,6 0 0,-4-1 0,9 1 0,-4 0 0,1-10 0,3 8 0,-3-17 0,12-10 0,-10 4 0,8-4 0,-12 27 0,1 11 0,-2 14 0,-1 0 0,-2 7 0,2-1 0,-1 1 0,-2 1 0,7 3 0,-4 1 0,5 4 0,-5 0 0,0 0 0</inkml:trace>
  <inkml:trace contextRef="#ctx0" brushRef="#br0" timeOffset="2933">2271 1262 24575,'-9'0'0,"-22"0"0,-29 0 0,12 0 0,-6 0-2306,-16 0 1,-5 0 2305,-22 0 0,-5 0-887,29 0 1,-1 0-1,-2 0 887,-10 0 0,-2 0 0,2 0 0,4 0 0,0 0 0,5 0 0,-13 0 0,3 0-14,-7 0 0,3 0 14,22 0 0,2 0-321,-8 0 0,2 0 321,11 0 0,5 0 1705,-25 0-1705,22 0 3178,23 0-3178,-1 0 2060,27 0-2060,3 0 998,9 0-998,7 0 0,1 0 0,0 0 0,0 0 0,0 0 0,0 0 0,0 0 0,1 0 0,-1 0 0,0 0 0,7 0 0,8-6 0,20-17 0,18-11 0,7-17-675,-21 20 0,3-2 675,-7-5 0,0-1 0,-1 6 0,0-1-317,0-12 0,-3 0 317,18-14 0,-21 16 0,-1-2 0,25-24 0,-24 25 0,-3 0 0,10-22 0,15-10-234,-27 16 234,7-2 0,-11 13 0,-1 1 1288,-6 10-1288,3 0 670,-11 13-670,4-3 260,-7 18-260,0-4 0,-5 5 0,-4 8 0,-6 3 0,-4 8 0,0 0 0,-6 1 0,-2 1 0,-6 0 0,-7 7 0,-2 1 0,-16 9 0,7-8 0,-17 8 0,8-5 0,-10 6 0,0 1 0,10-2 0,-8 2 0,8-9 0,-1 5 0,3-4 0,8-2 0,1 4 0,0-9 0,7 3 0,2-6 0,13-2 0,-4 1 0,14-1 0,-7-4 0,9-2 0,0-8 0,0-1 0,5-9 0,0 3 0,5-11 0,6 6 0,3-14 0,7 5 0,-3-5 0,-1 14 0,-2 0 0,-5 1 0,0 8 0,0-7 0,-5 13 0,-1-3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03:40:10.142"/>
    </inkml:context>
    <inkml:brush xml:id="br0">
      <inkml:brushProperty name="width" value="0.35" units="cm"/>
      <inkml:brushProperty name="height" value="0.35" units="cm"/>
      <inkml:brushProperty name="color" value="#F3F1F2"/>
    </inkml:brush>
  </inkml:definitions>
  <inkml:trace contextRef="#ctx0" brushRef="#br0">1 1094 24575,'5'46'0,"11"-2"0,-9-12 0,6-8 0,-3-3 0,-4-14 0,3 3 0,14-47 0,-2 1 0,-2-7 0,0-6 0,24-40-492,-23 28 0,0-3 73,9-1 0,-1 1 419,-8 6 0,0-1-492,4-10 0,1 1 395,-3 16 1,0 2 96,-3-8 0,1 2-45,6 11 1,-2 2 44,4-28 0,7 17 0,-21 13 983,3 17-268,-6 8 268,-2 11-681,0 4-197,1 20-105,-1-6 0,-4 10 0,4-14 0,-4 1 0,0-1 0,4 1 0,-4-1 0,0 0 0,3 1 0,-7-1 0,7 0 0,-7 0 0,3-1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03:40:26.627"/>
    </inkml:context>
    <inkml:brush xml:id="br0">
      <inkml:brushProperty name="width" value="0.35" units="cm"/>
      <inkml:brushProperty name="height" value="0.35" units="cm"/>
      <inkml:brushProperty name="color" value="#F3F1F2"/>
    </inkml:brush>
  </inkml:definitions>
  <inkml:trace contextRef="#ctx0" brushRef="#br0">544 286 24575,'-26'0'0,"-3"0"0,5 0 0,-8 0 0,0 0 0,-5 0 0,5 0 0,-7 0 0,0 0 0,-1 0 0,8 0 0,-5 0 0,5 0 0,0-5 0,2 3 0,14-3 0,0 5 0,7-4 0,-1 3 0,40 14 0,-9-4 0,55 24 0,-32-12 0,35 12 0,-22 5-566,24 4 566,-4 8 0,-1 1 0,-2-1 0,-10-9 0,-18-11 0,0-9 0,-27-11 0,9 2 0,-17-3 0,4-3 566,-5-1-566,-1-5 0,1 0 0,-1 0 0,0 0 0,2-18 0,12-21 0,-1-5 0,18-15 0,-12 19 0,8-11 0,-10 10 0,2-8 0,-2 10 0,-6 0 0,3 7 0,-9 2 0,2 8 0,-6 5 0,-4 2 0,-2 6 0,-4 0 0,-13 4 0,-1 1 0,-12 9 0,-4 2 0,-2 6 0,-7 0 0,0 0 0,-9 0 0,6 1 0,-6-1 0,16 0 0,2-1 0,13-2 0,2-4 0,6-2 0,1-4 0,-5 0 0,-3 0 0,-5 0 0,-1 0 0,-1 0 0,1 0 0,-1 0 0,7 0 0,-6 0 0,12 0 0,-6 0 0,7 0 0,4 8 0,1 1 0,4 5 0,0-1 0,0-4 0,0 0 0,0 7 0,0 0 0,-6 14 0,5 11 0,-11 0 0,11 16 0,-12-6 0,4 19 0,-6-8 0,-2 19 0,9-18 0,-6 7 0,5-11 0,1-16 0,1 4 0,2-23 0,4 0 0,-4-9 0,5-5 0,0-1 0,0 0 0,-4 1 0,3-1 0,-13 11 0,7-3 0,-8 4 0,4 0 0,1-4 0,-8 12 0,5-4 0,-4-1 0,6-3 0,1-11 0,0 6 0,0-7 0,5 0 0,-4-3 0,8 5 0,-3-6 0,4 7 0,0-3 0,0 0 0,0 1 0,0 5 0,0 2 0,0 5 0,0 0 0,-5 1 0,4-1 0,-4 1 0,5-1 0,0 0 0,0-5 0,0 4 0,0-10 0,0 10 0,0-11 0,0 11 0,0-10 0,-4 4 0,3-5 0,-4-1 0,5 1 0,0-1 0,-4 5 0,3-4 0,-3 4 0,4-6 0,0 1 0,-4 0 0,3 0 0,-8 0 0,4 0 0,-1 0 0,2 1 0,0-1 0,3 0 0,-3-34 0,4 17 0,0-27 0,0 26 0,5-7 0,-4 0 0,10-23 0,-1-15 0,13-19 0,-10 26 0,1-2-492,8-7 0,3-2 316,-2 2 1,2-3 175,10-14 0,3 1 0,-10 20 0,0 0 0,7-13 0,0 2 0,-3 16 0,-2 3-136,16-43 136,10 20 0,-32 18 0,2 20 0,-15 6 0,-2 18 0,-4 32 983,-1-2-640,-4 28-198,-5-13-145,-3-1 0,-12 9 0,4 2 0,-7 21 0,8-9 0,-9 19 0,7-19 0,-7 19 0,8-8 0,0 0 0,7 8 0,-4-19 0,11-1 0,-5-3 0,7-24 0,-5 5 0,4-17 0,-4-5 0,5-2 0,0-52 0,0-19 0,7 0 0,4-6-492,4-9 0,4-3 0,8-6 0,2-2 383,-1-8 0,0 2 109,-3 20 0,0-1 0,-4-5 0,0-6 0,-3 10 0,-2 20 0,-1 2 0,14-49 0,-3 2-795,-7 6 795,-6 40 0,0-1 0,4-35 0,-2 23 0,-2 22 0,-6 15 0,-2 10 983,-1 10 0,-4 51-859,4-7-124,-3 12 0,-2 5 78,1 32-78,0-27 0,0 4-492,0 6 0,0 2 26,0 7 1,0 3 465,0 6 0,0 0 0,0-14 0,0-2 0,0 5 0,0-1-492,0-12 0,0-1 403,0 1 1,0-1-134,0-6 0,0-3 222,0 41 0,0-23 667,0-12-667,0-20 983,0-17-152,0-9 152,4-5-662,-3-1 227,11-42-548,-3 1 0,0-49 0,6-5-500,-7 10 500,1 25 0,0-4-492,2-13 0,-2 1 459,-4 17 0,1 0 33,4-27 0,-1 1 0,-7-12-308,5 38 1,1 0 307,-6-46 0,5 12 0,-7 11 0,0 12 0,0 13 458,0 8-458,0 8 983,0 3-925,0 12 608,0-4-666,0 10 0,0-5 0,0 68 0,0-15 0,7 53 0,4 7-984,-2-5 901,-1-31 1,1 3 82,-3 0 0,-1-3 0,0-9 0,1-1 0,-1 10 0,-1 0 0,-4 38 0,0-43 0,0 0 0,0 43-238,0-14 238,0-15 0,0-19 0,0-3 0,0-16 0,0-8 983,0-9-831,0-6 100,0 1-252,0-52 0,0-3 0,0-49 0,0-3-984,0-2 955,0 37 0,0-1 29,-4 12 0,0-1 0,4-9 0,-2 0 0,-5 11 0,-1 1-418,-2-50 418,-8 3 0,2 12 0,6 11 0,-4 2 0,6 12 0,0 8 0,-6-6 0,13 15 983,-6-6-947,7 8 405,0 1-441,0 7 0,0-5 0,0 13 0,0-6 0,0 7 0,0 1 0,0-1 0,0 6 0,0-4 0,0 10 0,0-4 0,0 0 0,0 4 0,0-10 0,0 0 0,0 3 0,0-2 0,0 11 0,0 0 0,11 3 0,-5 21 0,12 7 0,-12 18 0,5-1 0,-3 10 0,6 1 0,1 10 0,-6-1 0,5 11 0,-6-7 0,8 18 0,0-8 0,-6-1 0,4 9 0,-5-18 0,0 7 0,-3-20 0,-6-1 0,6-10 0,-4 0 0,3 0 0,-5 0 0,0 0 0,0 0 0,0 10 0,0-8 0,0 7 0,0-9 0,0 27 0,0-28 0,0 26 0,0-32 0,0 0 0,-5-3 0,4-6 0,-4-1 0,0 1 0,4-7 0,-4-1 0,5-5 0,-4-1 0,3 1 0,-4-1 0,5 0 0,-4 1 0,-2 5 0,-4 1 0,3 7 0,-14 17 0,7-14 0,-16 14 0,13-17 0,-4-1 0,-4-4 0,0-2 0,-5-4 0,14-1 0,-6-5 0,6-2 0,-7-4 0,1 0 0,-1 0 0,1 0 0,-1-10 0,-9-8 0,7 0 0,-8-4 0,10 11 0,1-5 0,-8 3 0,6-4 0,-6 10 0,0 2 0,-2-1 0,0 5 0,-5-5 0,12 6 0,-5 0 0,8 0 0,-1 0 0,6 0 0,2 0 0,6 0 0,35 0 0,-5 0 0,24 0 0,2 0 0,-13 0 0,23 0 0,-7 0 0,21 0 0,-9 0 0,8 0 0,-11 0 0,1 0 0,-10 0 0,-9 0 0,-11 0 0,-8-5 0,-5 4 0,-2-4 0,-5 5 0,-1 0 0,0 0 0,1 0 0,-1 0 0,0 0 0,0 0 0,0 0 0,1 0 0,-1 0 0,1 0 0,-1 0 0,0 0 0,1 0 0,-1 0 0,0 0 0,1 0 0,-1 0 0,1 0 0,-1 0 0,-1 0 0,5 0 0,-3 0 0,3 0 0,-4 0 0,1 0 0,-1 0 0,1 0 0,-2 0 0,1 0 0,3 0 0,-3 0 0,3 3 0,-3-2 0,-1 3 0,1 0 0,-1-3 0,0 10 0,0-9 0,-3 10 0,6-8 0,-5 1 0,7-1 0,-4-4 0,-1 0 0,5 0 0,-4 0 0,3 0 0,-4 0 0,1 0 0,3 0 0,-3 0 0,3 0 0,-4 0 0,0 0 0,4 0 0,-3 0 0,-4-12 0,-6 5 0,-8-10 0,0 7 0,3-5 0,-3-2 0,3-5 0,-5 5 0,5-4 0,-3 4 0,8-5 0,-4 5 0,0-4 0,3 10 0,-8-10 0,9 10 0,-4-4 0,1 5 0,3 1 0,-3-7 0,4 5 0,-5-4 0,4 6 0,-3-1 0,4 0 0,0 1 0,-4-1 0,3-9 0,-3 1 0,-1-9 0,3 5 0,-3-1 0,5-7 0,0-2 0,0 1 0,0-7 0,0-3 0,0 0 0,-6-17 0,4 17 0,-5-17 0,7 17 0,-6-17 0,4 17 0,-5-16 0,1-12 0,4 14 0,-5-10 0,1 25 0,5 1 0,-5 7 0,6 2 0,0 14 0,0 0 0,0 7 0,0-3 0,0-4 0,0-11 0,0-5 0,0-16 0,0 6 0,0-6 0,0 8 0,0 1 0,0 7 0,0 2 0,0 8 0,0 6 0,0 1 0,13 44 0,-10-20 0,9 31 0,-7-31 0,-4 6 0,7-4 0,-7 10 0,8-5 0,-3 7 0,5-1 0,-4 1 0,2-1 0,-7 0 0,8 1 0,-9-7 0,9 5 0,-9-10 0,4 10 0,0-4 0,-4 5 0,8-5 0,-8 4 0,3-5 0,-4 14 0,5-6 0,-3 6 0,3 0 0,-5-6 0,0 6 0,0-7 0,4-7 0,-3-1 0,3-5 0,-4-1 0,0 0 0,0-34 0,0 18 0,0-35 0,0 25 0,0-5 0,0-1 0,0 1 0,6-8 0,-5 5 0,10-5 0,-10 8 0,10-8 0,-10 6 0,10-6 0,-10 13 0,4-4 0,-1 10 0,-3-10 0,4 10 0,-5-5 0,0 7 0,5-6 0,-4 4 0,4-5 0,-5 7 0,4-1 0,-3 1 0,3-1 0,-4 1 0,0 0 0,0-1 0,0 2 0,0-1 0,0-3 0,0 3 0,0-3 0,0 3 0,0 1 0,0 39 0,0-22 0,0 38 0,0-37 0,0 11 0,0-10 0,0 10 0,0-10 0,0 10 0,4-10 0,-3 4 0,3-6 0,-4 1 0,0-1 0,0 0 0,0 1 0,0 5 0,0-4 0,0 4 0,0-6 0,0 1 0,0 5 0,0-4 0,0 4 0,0-6 0,0 1 0,0-1 0,0 5 0,0-4 0,0 3 0,0-4 0,0 0 0,0 3 0,0-2 0,0 2 0,0-4 0,0 1 0,0 0 0,0 1 0,0-1 0,0 0 0,0-1 0,0 2 0,0-2 0,0 2 0,0-2 0,0 1 0,0 0 0,0 0 0,0 0 0,0 1 0,0-1 0,0 0 0,0 0 0,0 0 0,0 1 0,0-1 0,0 0 0,0 1 0,0-1 0,0 0 0,0 1 0,0-1 0,0 1 0,0-1 0,0 6 0,0-4 0,0 4 0,0-5 0,0 5 0,0-4 0,0 4 0,0-6 0,0 0 0,0 1 0,0-1 0,0 1 0,0-1 0,0 0 0,0 7 0,0-6 0,0 6 0,0-7 0,0 10 0,0-7 0,0 8 0,0-11 0,0 0 0,0 1 0,0-1 0,0 0 0,0 1 0,0-1 0,0 1 0,0-1 0,0 0 0,0 1 0,0-1 0,0 0 0,0 5 0,0-4 0,0 4 0,0-6 0,0 1 0,0 3 0,0-3 0,0 3 0,0-3 0,0-1 0,0 4 0,0-2 0,0 2 0,-3-4 0,2 1 0,-3 3 0,4-2 0,0 3 0,0-4 0,0 0 0,0 0 0,0 0 0,0 0 0,0 1 0,0-1 0,0 1 0,-4-1 0,3 0 0,-4 1 0,5-1 0,0 0 0,0 1 0,0-1 0,0 1 0,0-1 0,0 0 0,0 1 0,0-1 0,0 0 0,0 0 0,-4 0 0,3 1 0,-3-1 0,4 1 0,0-2 0,0 2 0,0-1 0,0 0 0,0 0 0,0-1 0,0 1 0,0 3 0,0-2 0,-4 2 0,3-3 0,-4 0 0,5 0 0,0-1 0,-3 1 0,2-1 0,-3 1 0,4 0 0,0 3 0,0-3 0,-4-30 0,3 7 0,-2-29 0,3 13 0,0 6 0,0-14 0,0 14 0,0-14 0,0 7 0,0-9 0,0 1 0,0 7 0,0-5 0,0 12 0,0-5 0,0 0 0,0 6 0,0-6 0,0 0 0,0 6 0,0-6 0,0 7 0,0 1 0,0-1 0,0-7 0,0 6 0,0-14 0,0 14 0,-12-13 0,9 5 0,-8-8 0,11 1 0,0 7 0,-6-5 0,4 5 0,-8 1 0,8-7 0,-8 14 0,9-6 0,-10 0 0,10 11 0,-10-19 0,10 24 0,-4-11 0,5 10 0,0 4 0,-5 0 0,4 2 0,-3 4 0,4-10 0,-4 4 0,3-4 0,-2 6 0,3-1 0,0 1 0,0-1 0,0 1 0,-5-1 0,4 1 0,-3-7 0,4 0 0,0-1 0,0-4 0,0 10 0,0-10 0,-4 10 0,3-5 0,-4 7 0,5-1 0,0 1 0,0 0 0,0 1 0,-3-5 0,-2 8 0,0 28 0,2 2 0,3 37 0,-8 11 0,6-17 0,-7 35 0,1-14-488,6 9 488,-6 10 0,1-23 0,5 8 0,-4-18 0,6-2 0,0-4 0,0-23 0,0 12 0,0-14 488,0 0-488,0 5 0,0-13 0,0 14 0,0-7 0,0 1 0,0 5 0,0-5 0,0 7 0,0-7 0,0 5 0,0-13 0,0 6 0,0 10 0,0-6 0,0 8 0,0-12 0,0-8 0,0 8 0,0-6 0,0 0 0,0-3 0,0-4 0,0-1 0,0 5 0,4-10 0,-3 4 0,3 5 0,-4-8 0,0 7 0,0-10 0,0 6 0,4-4 0,-3 4 0,3-5 0,-4-1 0,0 1 0,0-1 0,0 0 0,0 1 0,0-1 0,0 0 0,5 0 0,-4 0 0,3 0 0,-4 1 0,0-2 0,0 1 0,0 3 0,0-3 0,0 3 0,4-3 0,-3-1 0,2 1 0,-3 0 0,0 0 0,0 1 0,0-1 0,4 1 0,-2-1 0,2 0 0,-4 1 0,0-1 0,0 0 0,0 1 0,0-1 0,0 1 0,0-1 0,0 0 0,0 1 0,0-1 0,3 0 0,2-1 0,6-4 0,-5-19 0,0 7 0,-6-16 0,0 15 0,0 0 0,0 1 0,0-1 0,0 0 0,0-1 0,5 1 0,-4-1 0,7 1 0,-7-1 0,3 1 0,-4 0 0,4 0 0,-3-1 0,4 1 0,-5-7 0,4 5 0,-3-4 0,3 6 0,1-7 0,-4 5 0,4-4 0,-5 6 0,0-1 0,0 1 0,0-1 0,0 1 0,0 0 0,0 0 0,0 0 0,0-1 0,0 1 0,0-1 0,0 1 0,0-1 0,0 1 0,0-1 0,0 1 0,0-1 0,0 1 0,0-7 0,0 5 0,0-4 0,0 5 0,0-5 0,0 4 0,0-10 0,0 4 0,0-5 0,0-1 0,0 1 0,0-5 0,0 9 0,0-7 0,0 8 0,0 0 0,0-4 0,0 10 0,0-10 0,0 10 0,0-4 0,0 0 0,0 4 0,0-4 0,0 5 0,0 2 0,0-1 0,0-3 0,0 3 0,0-4 0,0 5 0,0-1 0,0 0 0,0-1 0,0 1 0,0-1 0,0 1 0,0 0 0,8 38 0,-5-21 0,5 32 0,-4-31 0,-3 6 0,3-4 0,-4 4 0,0-5 0,4-1 0,-3 6 0,4-4 0,-5 4 0,0 1 0,4-6 0,-3 11 0,3-10 0,-4 10 0,0-4 0,0 5 0,0-5 0,0 4 0,0-11 0,0 6 0,0-7 0,4 0 0,-3 1 0,3-1 0,-4 1 0,5-1 0,-4 5 0,3 2 0,-4-1 0,0 6 0,0-10 0,0 9 0,0-9 0,0 4 0,0-5 0,4-1 0,-3 1 0,3-1 0,0 0 0,-3 1 0,3-1 0,0 0 0,-3-1 0,3 2 0,-4-2 0,4 1 0,-3-33 0,-2 16 0,0-25 0,-3 23 0,4 1 0,0-1 0,0 1 0,-4 0 0,3 0 0,-3 0 0,0 0 0,3 0 0,-3-1 0,4 1 0,0-6 0,0 4 0,0-5 0,0 7 0,0-6 0,0 4 0,0-10 0,0 10 0,0-5 0,0 7 0,0-7 0,0 5 0,0-4 0,0 6 0,0-1 0,0 1 0,0 0 0,0 0 0,0-1 0,0 0 0,0 1 0,0-1 0,0 1 0,0 0 0,0 0 0,0-1 0,0 1 0,0-1 0,0 1 0,0 0 0,-5-6 0,4 4 0,-4-4 0,5 5 0,0 1 0,0-1 0,-5 0 0,4 1 0,-3-1 0,4 1 0,0 0 0,0-1 0,-4 1 0,3 0 0,-3 0 0,4 0 0,0 0 0,0 0 0,0 0 0,0 0 0,0 0 0,0 0 0,0 0 0,0 0 0,0 0 0,0 0 0,-5 0 0,4 0 0,-3 0 0,0 0 0,3 0 0,2 33 0,0-17 0,3 27 0,-4-25 0,0 1 0,0-1 0,0 1 0,0-1 0,0-1 0,0 5 0,0-3 0,0 2 0,0-3 0,0 0 0,0 0 0,0 0 0,0 0 0,0 0 0,0 0 0,0 0 0,0-1 0,0 1 0,0 4 0,0-4 0,0 4 0,0-5 0,-4-33 0,3 17 0,-8-28 0,8 27 0,-3 4 0,4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514CB-874D-4581-9070-DF4AE48AE004}" type="datetimeFigureOut">
              <a:rPr lang="ko-KR" altLang="en-US" smtClean="0"/>
              <a:t>2019. 7. 1.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46BAC-7047-4287-9693-62AA20C6F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5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used 9 function for good readability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46BAC-7047-4287-9693-62AA20C6F9F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40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used 9 function for good readability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46BAC-7047-4287-9693-62AA20C6F9F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4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used 9 function for good readability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46BAC-7047-4287-9693-62AA20C6F9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2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used 9 function for good readability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46BAC-7047-4287-9693-62AA20C6F9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0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used 9 function for good readability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46BAC-7047-4287-9693-62AA20C6F9F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3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used 9 function for good readability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46BAC-7047-4287-9693-62AA20C6F9F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28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used 9 function for good readability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46BAC-7047-4287-9693-62AA20C6F9F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933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used 9 function for good readability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46BAC-7047-4287-9693-62AA20C6F9F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445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used 9 function for good readability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46BAC-7047-4287-9693-62AA20C6F9F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13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used 9 function for good readability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46BAC-7047-4287-9693-62AA20C6F9F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1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984250" y="1841500"/>
            <a:ext cx="7285038" cy="2451100"/>
            <a:chOff x="620" y="1160"/>
            <a:chExt cx="4589" cy="1544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20" y="1317"/>
              <a:ext cx="4589" cy="116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white">
            <a:xfrm>
              <a:off x="861" y="1160"/>
              <a:ext cx="4107" cy="1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en-US"/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174466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white">
          <a:xfrm>
            <a:off x="3908425" y="476250"/>
            <a:ext cx="375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20000"/>
              </a:spcBef>
              <a:defRPr/>
            </a:pPr>
            <a:endParaRPr lang="ko-KR" altLang="ko-KR" sz="1800" b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6553200"/>
            <a:ext cx="2541588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>
                <a:solidFill>
                  <a:schemeClr val="bg1"/>
                </a:solidFill>
              </a:rPr>
              <a:t>Handong Global University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white">
          <a:xfrm>
            <a:off x="6862763" y="1074738"/>
            <a:ext cx="18859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20000"/>
              </a:spcBef>
              <a:defRPr/>
            </a:pPr>
            <a:endParaRPr lang="ko-KR" altLang="ko-KR" sz="1800" b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1600200" y="2438400"/>
            <a:ext cx="5943600" cy="1295400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29400" y="6553200"/>
            <a:ext cx="1905000" cy="304800"/>
          </a:xfrm>
          <a:noFill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C5248-F0A8-4142-B073-B921F9261C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012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5F390-1ABF-475F-AD8A-D66BA6D603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586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285750"/>
            <a:ext cx="2038350" cy="61388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85750"/>
            <a:ext cx="5962650" cy="61388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CEC53-D04B-4420-A7DB-722E260374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702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8BCE8-0A6F-41EB-A6C5-B0621B2A2D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48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771D3-1E9A-4C3F-BF28-119EFA3F80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472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700213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AD484-454C-4CED-9443-A15AB4A852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789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5E48D-11B1-4649-ACA3-25A741C3D6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705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8ECAF-965B-4BED-9EBD-CD67D1A449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67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31769-3C6A-4D1A-9218-BD460F2950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069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24C5F-F1DE-49CA-8112-244821A9F8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962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1C29D-0D95-4EA2-8CB5-BA1DDD8E29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288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533400" y="1009650"/>
            <a:ext cx="7239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740650" y="404813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700213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553200"/>
            <a:ext cx="19050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6A79C05-303D-46B8-BD6B-1829B6E6B8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6240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553200"/>
            <a:ext cx="2541588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>
                <a:solidFill>
                  <a:schemeClr val="bg1"/>
                </a:solidFill>
              </a:rPr>
              <a:t>Handong Global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o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o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o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B0%B0%EC%97%B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mu.wiki/w/%EC%97%B0%EA%B2%B0%20%EB%A6%AC%EC%8A%A4%ED%8A%B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8A%A4%ED%83%9D(%EC%9E%90%EB%A3%8C%EA%B5%AC%EC%A1%B0)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mu.wiki/w/%ED%81%90(%EC%9E%90%EB%A3%8C%EA%B5%AC%EC%A1%B0)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9E43B6D-EB83-4444-B7DA-2E492AD9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052736"/>
            <a:ext cx="7010400" cy="3240360"/>
          </a:xfrm>
        </p:spPr>
        <p:txBody>
          <a:bodyPr/>
          <a:lstStyle/>
          <a:p>
            <a:r>
              <a:rPr lang="en-US" altLang="ko-KR" dirty="0"/>
              <a:t>Algorithm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02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6BE4D4E-FD7B-8149-9A5E-85889F90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STL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CD157-5548-6747-B829-5F8589C1ED89}"/>
              </a:ext>
            </a:extLst>
          </p:cNvPr>
          <p:cNvSpPr txBox="1"/>
          <p:nvPr/>
        </p:nvSpPr>
        <p:spPr>
          <a:xfrm>
            <a:off x="533400" y="1340768"/>
            <a:ext cx="77808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Algorithm : </a:t>
            </a:r>
          </a:p>
          <a:p>
            <a:endParaRPr lang="en-US" altLang="ko-KR" sz="2400" dirty="0"/>
          </a:p>
          <a:p>
            <a:r>
              <a:rPr lang="en-US" altLang="ko-KR" b="0" dirty="0"/>
              <a:t>Iterator</a:t>
            </a:r>
            <a:r>
              <a:rPr lang="ko-KR" altLang="en-US" b="0" dirty="0"/>
              <a:t>로 지정되는 자료의 집합에 대한 작업을 </a:t>
            </a:r>
            <a:r>
              <a:rPr lang="ko-KR" altLang="en-US" b="0" dirty="0" err="1"/>
              <a:t>정의해놓은</a:t>
            </a:r>
            <a:r>
              <a:rPr lang="ko-KR" altLang="en-US" b="0" dirty="0"/>
              <a:t> 템플릿 함수</a:t>
            </a:r>
            <a:r>
              <a:rPr lang="en-US" altLang="ko-KR" b="0" dirty="0"/>
              <a:t>.</a:t>
            </a:r>
          </a:p>
          <a:p>
            <a:endParaRPr lang="en-US" altLang="ko-KR" sz="2400" b="0" dirty="0"/>
          </a:p>
          <a:p>
            <a:r>
              <a:rPr lang="en-US" altLang="ko-KR" b="0" dirty="0"/>
              <a:t>STL</a:t>
            </a:r>
            <a:r>
              <a:rPr lang="ko-KR" altLang="en-US" b="0" dirty="0"/>
              <a:t>에서 제공되는</a:t>
            </a:r>
            <a:r>
              <a:rPr lang="en-US" altLang="ko-KR" b="0" dirty="0"/>
              <a:t>, </a:t>
            </a:r>
            <a:r>
              <a:rPr lang="ko-KR" altLang="en-US" b="0" dirty="0"/>
              <a:t>검색이나 정렬 같은 활동을 수행하는 알고리즘 대부분은 각각 </a:t>
            </a:r>
            <a:r>
              <a:rPr lang="en-US" altLang="ko-KR" b="0" dirty="0"/>
              <a:t>Iterator</a:t>
            </a:r>
            <a:r>
              <a:rPr lang="ko-KR" altLang="en-US" b="0" dirty="0"/>
              <a:t>의 특정한 수준을 요구한다</a:t>
            </a:r>
            <a:r>
              <a:rPr lang="en-US" altLang="ko-KR" b="0" dirty="0"/>
              <a:t>.</a:t>
            </a:r>
            <a:endParaRPr lang="en-US" altLang="ko-KR" sz="2400" b="0" dirty="0"/>
          </a:p>
          <a:p>
            <a:endParaRPr lang="en-US" altLang="ko-KR" sz="2400" b="0" dirty="0"/>
          </a:p>
          <a:p>
            <a:r>
              <a:rPr lang="en" altLang="ko-KR" dirty="0" err="1"/>
              <a:t>for_each</a:t>
            </a:r>
            <a:endParaRPr lang="en" altLang="ko-KR" b="0" dirty="0"/>
          </a:p>
          <a:p>
            <a:r>
              <a:rPr lang="en" altLang="ko-KR" dirty="0"/>
              <a:t>transform</a:t>
            </a:r>
            <a:endParaRPr lang="en" altLang="ko-KR" b="0" dirty="0"/>
          </a:p>
          <a:p>
            <a:r>
              <a:rPr lang="en" altLang="ko-KR" dirty="0"/>
              <a:t>generate</a:t>
            </a:r>
            <a:endParaRPr lang="en" altLang="ko-KR" b="0" dirty="0"/>
          </a:p>
          <a:p>
            <a:r>
              <a:rPr lang="en" altLang="ko-KR" dirty="0"/>
              <a:t>find</a:t>
            </a:r>
            <a:endParaRPr lang="en" altLang="ko-KR" b="0" dirty="0"/>
          </a:p>
          <a:p>
            <a:r>
              <a:rPr lang="en" altLang="ko-KR" dirty="0" err="1"/>
              <a:t>binary_search</a:t>
            </a:r>
            <a:endParaRPr lang="en" altLang="ko-KR" b="0" dirty="0"/>
          </a:p>
          <a:p>
            <a:r>
              <a:rPr lang="en" altLang="ko-KR" dirty="0" err="1"/>
              <a:t>stable_sort</a:t>
            </a:r>
            <a:endParaRPr lang="en" altLang="ko-KR" b="0" dirty="0"/>
          </a:p>
          <a:p>
            <a:r>
              <a:rPr lang="en" altLang="ko-KR" dirty="0"/>
              <a:t>sort</a:t>
            </a:r>
            <a:endParaRPr lang="en" altLang="ko-KR" b="0" dirty="0"/>
          </a:p>
          <a:p>
            <a:endParaRPr lang="en-US" altLang="ko-KR" b="0" dirty="0"/>
          </a:p>
          <a:p>
            <a:r>
              <a:rPr lang="en-US" altLang="ko-KR" b="0" dirty="0" err="1"/>
              <a:t>etc</a:t>
            </a:r>
            <a:r>
              <a:rPr lang="en-US" altLang="ko-KR" b="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888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DDEFC-8BEE-204E-9437-B5680DB6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 Time Complexity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D7472-3E27-314A-8968-FC23A6DF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complexity :</a:t>
            </a:r>
          </a:p>
          <a:p>
            <a:pPr marL="0" indent="0">
              <a:buNone/>
            </a:pPr>
            <a:r>
              <a:rPr lang="ko-KR" altLang="en-US" dirty="0"/>
              <a:t>문제를 해결하는데 걸리는 시간과 입력의 함수 관계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O(n)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ko-KR" altLang="en-US" dirty="0" err="1"/>
              <a:t>적을때는</a:t>
            </a:r>
            <a:r>
              <a:rPr lang="ko-KR" altLang="en-US" dirty="0"/>
              <a:t> 별로 차이가 </a:t>
            </a:r>
            <a:r>
              <a:rPr lang="ko-KR" altLang="en-US" dirty="0" err="1"/>
              <a:t>안나지만</a:t>
            </a:r>
            <a:r>
              <a:rPr lang="en-US" altLang="ko-KR" dirty="0"/>
              <a:t>, </a:t>
            </a:r>
            <a:r>
              <a:rPr lang="ko-KR" altLang="en-US" dirty="0"/>
              <a:t>커질수록 </a:t>
            </a:r>
            <a:r>
              <a:rPr lang="en-US" altLang="ko-KR" dirty="0"/>
              <a:t>n^2</a:t>
            </a:r>
            <a:r>
              <a:rPr lang="ko-KR" altLang="en-US" dirty="0"/>
              <a:t>와 </a:t>
            </a:r>
            <a:r>
              <a:rPr lang="en-US" altLang="ko-KR" dirty="0" err="1"/>
              <a:t>nlogn</a:t>
            </a:r>
            <a:r>
              <a:rPr lang="ko-KR" altLang="en-US" dirty="0"/>
              <a:t>의 차이는 기하 급수적으로 늘어남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26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DC577-3AE6-064D-B128-25007F85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Time Complexity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D683F-B340-8747-A700-A6115EAEE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Big-oh notation :</a:t>
            </a:r>
          </a:p>
          <a:p>
            <a:pPr marL="0" indent="0">
              <a:buNone/>
            </a:pPr>
            <a:r>
              <a:rPr lang="ko-KR" altLang="en-US" dirty="0"/>
              <a:t>𝒇</a:t>
            </a:r>
            <a:r>
              <a:rPr lang="en-US" altLang="ko-KR" dirty="0"/>
              <a:t>(𝒏) ≤ </a:t>
            </a:r>
            <a:r>
              <a:rPr lang="ko-KR" altLang="en-US" dirty="0"/>
              <a:t>𝒄𝒈</a:t>
            </a:r>
            <a:r>
              <a:rPr lang="en-US" altLang="ko-KR" dirty="0"/>
              <a:t>(𝒏),𝑓𝑜𝑟(𝑛) ≥ </a:t>
            </a:r>
            <a:r>
              <a:rPr lang="ko-KR" altLang="en-US" dirty="0"/>
              <a:t>𝒏𝟎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Asymptotic notation(</a:t>
            </a:r>
            <a:r>
              <a:rPr lang="ko-KR" altLang="en-US" dirty="0" err="1"/>
              <a:t>점금표기</a:t>
            </a:r>
            <a:r>
              <a:rPr lang="en-US" altLang="ko-KR" dirty="0"/>
              <a:t>) :</a:t>
            </a:r>
          </a:p>
          <a:p>
            <a:pPr marL="0" indent="0">
              <a:buNone/>
            </a:pPr>
            <a:r>
              <a:rPr lang="ko-KR" altLang="en-US" dirty="0"/>
              <a:t>𝑐</a:t>
            </a:r>
            <a:r>
              <a:rPr lang="en-US" altLang="ko-KR" dirty="0"/>
              <a:t>1</a:t>
            </a:r>
            <a:r>
              <a:rPr lang="ko-KR" altLang="en-US" dirty="0"/>
              <a:t>𝑔</a:t>
            </a:r>
            <a:r>
              <a:rPr lang="en-US" altLang="ko-KR" dirty="0"/>
              <a:t>(𝑛) ≤ 𝑓(𝑛) ≤ 𝑐2</a:t>
            </a:r>
            <a:r>
              <a:rPr lang="ko-KR" altLang="en-US" dirty="0"/>
              <a:t>𝑔</a:t>
            </a:r>
            <a:r>
              <a:rPr lang="en-US" altLang="ko-KR" dirty="0"/>
              <a:t>(𝑛), 𝑓𝑜𝑟 𝑛 ≥ 𝑛0</a:t>
            </a:r>
            <a:endParaRPr lang="ko-KR" altLang="en-US" dirty="0"/>
          </a:p>
          <a:p>
            <a:pPr marL="0" indent="0">
              <a:buNone/>
            </a:pPr>
            <a:br>
              <a:rPr lang="en-US" altLang="ko-KR" dirty="0"/>
            </a:br>
            <a:endParaRPr lang="ko-KR" altLang="en-US" dirty="0"/>
          </a:p>
          <a:p>
            <a:pPr marL="0" indent="0">
              <a:buNone/>
            </a:pPr>
            <a:r>
              <a:rPr kumimoji="1" lang="ko-KR" altLang="en-US" dirty="0" err="1"/>
              <a:t>예를들어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어떠한 알고리즘의 시간 복잡도가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8n-2</a:t>
            </a:r>
            <a:r>
              <a:rPr kumimoji="1" lang="ko-KR" altLang="en-US" dirty="0"/>
              <a:t>라면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우리는 </a:t>
            </a:r>
            <a:r>
              <a:rPr kumimoji="1" lang="en-US" altLang="ko-KR" dirty="0"/>
              <a:t>O(n) = n</a:t>
            </a:r>
            <a:r>
              <a:rPr kumimoji="1" lang="ko-KR" altLang="en-US" dirty="0"/>
              <a:t>이라고 부른다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3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C12D2-7CC9-5145-80E9-F9CA149A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Time Complexity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41E6D7-51E2-CB41-BA95-4C6BF3951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0767"/>
            <a:ext cx="6264696" cy="358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3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6BE4D4E-FD7B-8149-9A5E-85889F90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STL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476AF-6DF0-2040-88AD-094E01D0B479}"/>
              </a:ext>
            </a:extLst>
          </p:cNvPr>
          <p:cNvSpPr txBox="1"/>
          <p:nvPr/>
        </p:nvSpPr>
        <p:spPr>
          <a:xfrm>
            <a:off x="539552" y="1340768"/>
            <a:ext cx="7416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STL(Standard Template Library)</a:t>
            </a:r>
          </a:p>
          <a:p>
            <a:endParaRPr lang="en-US" altLang="ko-KR" sz="2400" dirty="0"/>
          </a:p>
          <a:p>
            <a:r>
              <a:rPr lang="en-US" altLang="ko-KR" sz="2400" b="0" dirty="0"/>
              <a:t>Generic Programming</a:t>
            </a:r>
            <a:r>
              <a:rPr lang="ko-KR" altLang="en-US" sz="2400" b="0" dirty="0"/>
              <a:t> 구현을 위해 개발된  </a:t>
            </a:r>
            <a:r>
              <a:rPr lang="en-US" altLang="ko-KR" sz="2400" b="0" dirty="0"/>
              <a:t>C++</a:t>
            </a:r>
            <a:r>
              <a:rPr lang="ko-KR" altLang="en-US" sz="2400" b="0" dirty="0" err="1"/>
              <a:t>를</a:t>
            </a:r>
            <a:r>
              <a:rPr lang="ko-KR" altLang="en-US" sz="2400" b="0" dirty="0"/>
              <a:t> 위한 라이브러리</a:t>
            </a:r>
            <a:r>
              <a:rPr lang="en-US" altLang="ko-KR" sz="2400" b="0" dirty="0"/>
              <a:t>.</a:t>
            </a:r>
          </a:p>
          <a:p>
            <a:endParaRPr lang="en-US" altLang="ko-KR" sz="2400" b="0" dirty="0"/>
          </a:p>
          <a:p>
            <a:r>
              <a:rPr lang="en-US" altLang="ko-KR" sz="2400" b="0" dirty="0"/>
              <a:t>Containers, Algorithms, Iterators</a:t>
            </a:r>
            <a:r>
              <a:rPr lang="ko-KR" altLang="en-US" sz="2400" b="0" dirty="0"/>
              <a:t>의 구성을 가짐</a:t>
            </a:r>
            <a:r>
              <a:rPr lang="en-US" altLang="ko-KR" sz="2400" b="0" dirty="0"/>
              <a:t>.</a:t>
            </a:r>
          </a:p>
          <a:p>
            <a:endParaRPr lang="en-US" altLang="ko-KR" sz="2400" b="0" dirty="0"/>
          </a:p>
          <a:p>
            <a:r>
              <a:rPr lang="ko-KR" altLang="en-US" sz="2400" b="0" dirty="0"/>
              <a:t>어떤 사용자 정의 </a:t>
            </a:r>
            <a:r>
              <a:rPr lang="ko-KR" altLang="en-US" sz="2400" b="0" dirty="0" err="1"/>
              <a:t>타입과도</a:t>
            </a:r>
            <a:r>
              <a:rPr lang="ko-KR" altLang="en-US" sz="2400" b="0" dirty="0"/>
              <a:t> 같이 사용될 수 있다</a:t>
            </a:r>
            <a:r>
              <a:rPr lang="en-US" altLang="ko-KR" sz="2400" b="0" dirty="0"/>
              <a:t>(generics)</a:t>
            </a:r>
          </a:p>
          <a:p>
            <a:endParaRPr lang="en-US" altLang="ko-KR" sz="2400" b="0" dirty="0"/>
          </a:p>
          <a:p>
            <a:r>
              <a:rPr lang="ko-KR" altLang="en-US" sz="2400" b="0" dirty="0"/>
              <a:t>덕분에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라이브러리의 복잡성이 매우 줄어들어 코드를 효율적이고 쉽게 짤 수 있다</a:t>
            </a:r>
            <a:r>
              <a:rPr lang="en-US" altLang="ko-KR" sz="2400" b="0" dirty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5510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6BE4D4E-FD7B-8149-9A5E-85889F90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STL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CD157-5548-6747-B829-5F8589C1ED89}"/>
              </a:ext>
            </a:extLst>
          </p:cNvPr>
          <p:cNvSpPr txBox="1"/>
          <p:nvPr/>
        </p:nvSpPr>
        <p:spPr>
          <a:xfrm>
            <a:off x="679622" y="1532238"/>
            <a:ext cx="7780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ㅇ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85D979-4D18-6E4F-AAFE-97085759D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79" y="1412776"/>
            <a:ext cx="7010400" cy="37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3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6BE4D4E-FD7B-8149-9A5E-85889F90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STL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CD157-5548-6747-B829-5F8589C1ED89}"/>
              </a:ext>
            </a:extLst>
          </p:cNvPr>
          <p:cNvSpPr txBox="1"/>
          <p:nvPr/>
        </p:nvSpPr>
        <p:spPr>
          <a:xfrm>
            <a:off x="533400" y="1340768"/>
            <a:ext cx="778081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Container : </a:t>
            </a:r>
          </a:p>
          <a:p>
            <a:r>
              <a:rPr lang="ko-KR" altLang="en-US" sz="2400" dirty="0"/>
              <a:t>자료를 저장하는 클래스 템플릿들의 집합이다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built-in</a:t>
            </a:r>
            <a:r>
              <a:rPr lang="ko-KR" altLang="en-US" sz="2400" dirty="0"/>
              <a:t> </a:t>
            </a:r>
            <a:r>
              <a:rPr lang="en-US" altLang="ko-KR" sz="2400" dirty="0"/>
              <a:t>type(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, float..)</a:t>
            </a:r>
            <a:r>
              <a:rPr lang="ko-KR" altLang="en-US" sz="2400" dirty="0"/>
              <a:t>나 </a:t>
            </a:r>
            <a:r>
              <a:rPr lang="en-US" altLang="ko-KR" sz="2400" dirty="0"/>
              <a:t>objects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포함할 수 있다</a:t>
            </a:r>
            <a:r>
              <a:rPr lang="en-US" altLang="ko-KR" sz="2400" dirty="0"/>
              <a:t>.</a:t>
            </a:r>
          </a:p>
          <a:p>
            <a:endParaRPr kumimoji="1" lang="en-US" altLang="ko-KR" sz="2800" baseline="3000" dirty="0"/>
          </a:p>
          <a:p>
            <a:r>
              <a:rPr lang="en" altLang="ko-KR" sz="2800" baseline="3000" dirty="0"/>
              <a:t>▪ &lt;vector&gt;</a:t>
            </a:r>
            <a:r>
              <a:rPr lang="en-US" altLang="ko-KR" sz="2800" baseline="3000" dirty="0"/>
              <a:t>/</a:t>
            </a:r>
            <a:r>
              <a:rPr lang="en" altLang="ko-KR" sz="2800" baseline="3000" dirty="0"/>
              <a:t> &lt;deque&gt; : </a:t>
            </a:r>
            <a:r>
              <a:rPr lang="ko-KR" altLang="en-US" sz="2800" b="0" baseline="3000" dirty="0"/>
              <a:t>크기가 자동으로 동적 할당되는 </a:t>
            </a:r>
            <a:r>
              <a:rPr lang="ko-KR" altLang="en-US" sz="2800" b="0" baseline="3000" dirty="0">
                <a:solidFill>
                  <a:schemeClr val="accent1"/>
                </a:solidFill>
                <a:hlinkClick r:id="rId3" tooltip="배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배열</a:t>
            </a:r>
            <a:r>
              <a:rPr lang="ko-KR" altLang="en-US" sz="2800" b="0" baseline="3000" dirty="0"/>
              <a:t>이며 </a:t>
            </a:r>
            <a:r>
              <a:rPr lang="en-US" altLang="ko-KR" sz="2800" b="0" baseline="3000" dirty="0"/>
              <a:t>operator overloading</a:t>
            </a:r>
            <a:r>
              <a:rPr lang="ko-KR" altLang="en-US" sz="2800" b="0" baseline="3000" dirty="0"/>
              <a:t>을 통해 </a:t>
            </a:r>
            <a:r>
              <a:rPr lang="en-US" altLang="ko-KR" sz="2800" b="0" baseline="3000" dirty="0"/>
              <a:t>C</a:t>
            </a:r>
            <a:r>
              <a:rPr lang="ko-KR" altLang="en-US" sz="2800" b="0" baseline="3000" dirty="0"/>
              <a:t>의 배열과 거의 비슷하게 사용할 수 있다</a:t>
            </a:r>
            <a:r>
              <a:rPr lang="en-US" altLang="ko-KR" sz="2800" b="0" baseline="3000" dirty="0"/>
              <a:t>. deque</a:t>
            </a:r>
            <a:r>
              <a:rPr lang="ko-KR" altLang="en-US" sz="2800" b="0" baseline="3000" dirty="0"/>
              <a:t>는  </a:t>
            </a:r>
            <a:r>
              <a:rPr lang="en-US" altLang="ko-KR" sz="2800" baseline="3000" dirty="0"/>
              <a:t>vector</a:t>
            </a:r>
            <a:r>
              <a:rPr lang="ko-KR" altLang="en-US" sz="2800" b="0" baseline="3000" dirty="0"/>
              <a:t>와는 달리 메모리 상에서 연속적인 공간으로 할당되지는 않는다</a:t>
            </a:r>
            <a:r>
              <a:rPr lang="en-US" altLang="ko-KR" sz="2800" b="0" baseline="3000" dirty="0"/>
              <a:t>.</a:t>
            </a:r>
          </a:p>
          <a:p>
            <a:br>
              <a:rPr lang="en" altLang="ko-KR" sz="2800" baseline="3000" dirty="0"/>
            </a:br>
            <a:r>
              <a:rPr lang="en" altLang="ko-KR" sz="2800" baseline="3000" dirty="0"/>
              <a:t>▪ &lt;list&gt; : double linked list : </a:t>
            </a:r>
            <a:r>
              <a:rPr lang="ko-KR" altLang="en-US" sz="2800" b="0" baseline="3000" dirty="0"/>
              <a:t>양방향</a:t>
            </a:r>
            <a:r>
              <a:rPr lang="en-US" altLang="ko-KR" sz="2800" b="0" baseline="3000" dirty="0"/>
              <a:t>/</a:t>
            </a:r>
            <a:r>
              <a:rPr lang="ko-KR" altLang="en-US" sz="2800" b="0" baseline="3000" dirty="0" err="1"/>
              <a:t>단방향</a:t>
            </a:r>
            <a:r>
              <a:rPr lang="ko-KR" altLang="en-US" sz="2800" b="0" baseline="3000" dirty="0"/>
              <a:t> </a:t>
            </a:r>
            <a:r>
              <a:rPr lang="ko-KR" altLang="en-US" sz="2800" b="0" baseline="3000" dirty="0">
                <a:solidFill>
                  <a:schemeClr val="accent1"/>
                </a:solidFill>
                <a:hlinkClick r:id="rId4" tooltip="연결 리스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연결 리스트</a:t>
            </a:r>
            <a:r>
              <a:rPr lang="en-US" altLang="ko-KR" sz="2800" b="0" baseline="3000" dirty="0"/>
              <a:t>. </a:t>
            </a:r>
            <a:r>
              <a:rPr lang="ko-KR" altLang="en-US" sz="2800" b="0" baseline="3000" dirty="0"/>
              <a:t>임의 위치 참조 불가</a:t>
            </a:r>
            <a:r>
              <a:rPr lang="en-US" altLang="ko-KR" sz="2800" b="0" baseline="3000" dirty="0"/>
              <a:t>, </a:t>
            </a:r>
            <a:r>
              <a:rPr lang="ko-KR" altLang="en-US" sz="2800" b="0" baseline="3000" dirty="0"/>
              <a:t>검색 </a:t>
            </a:r>
            <a:r>
              <a:rPr lang="en-US" altLang="ko-KR" sz="2800" b="0" baseline="3000" dirty="0"/>
              <a:t>O(n), </a:t>
            </a:r>
            <a:r>
              <a:rPr lang="ko-KR" altLang="en-US" sz="2800" b="0" baseline="3000" dirty="0"/>
              <a:t>대신 위치를 알고 있는 경우 어느 위치에서나 삽입</a:t>
            </a:r>
            <a:r>
              <a:rPr lang="en-US" altLang="ko-KR" sz="2800" b="0" baseline="3000" dirty="0"/>
              <a:t>/</a:t>
            </a:r>
            <a:r>
              <a:rPr lang="ko-KR" altLang="en-US" sz="2800" b="0" baseline="3000" dirty="0"/>
              <a:t>삭제 </a:t>
            </a:r>
            <a:r>
              <a:rPr lang="en-US" altLang="ko-KR" sz="2800" b="0" baseline="3000" dirty="0"/>
              <a:t>O(1). </a:t>
            </a:r>
            <a:r>
              <a:rPr lang="ko-KR" altLang="en-US" sz="2800" b="0" baseline="3000" dirty="0"/>
              <a:t>이러한 특성상 </a:t>
            </a:r>
            <a:r>
              <a:rPr lang="ko-KR" altLang="en-US" sz="2800" b="0" baseline="3000" dirty="0" err="1"/>
              <a:t>한개씩</a:t>
            </a:r>
            <a:r>
              <a:rPr lang="ko-KR" altLang="en-US" sz="2800" b="0" baseline="3000" dirty="0"/>
              <a:t> 스캐닝하면서 빈번히 삽입</a:t>
            </a:r>
            <a:r>
              <a:rPr lang="en-US" altLang="ko-KR" sz="2800" b="0" baseline="3000" dirty="0"/>
              <a:t>/</a:t>
            </a:r>
            <a:r>
              <a:rPr lang="ko-KR" altLang="en-US" sz="2800" b="0" baseline="3000" dirty="0"/>
              <a:t>삭제를 해야하는 경우에 유용하다</a:t>
            </a:r>
            <a:r>
              <a:rPr lang="en-US" altLang="ko-KR" sz="2800" b="0" baseline="3000" dirty="0"/>
              <a:t>.</a:t>
            </a:r>
            <a:br>
              <a:rPr lang="en" altLang="ko-KR" dirty="0"/>
            </a:br>
            <a:endParaRPr kumimoji="1" lang="en-US" altLang="ko-KR" sz="2400" dirty="0"/>
          </a:p>
          <a:p>
            <a:endParaRPr lang="en-US" altLang="ko-KR" sz="2400" dirty="0"/>
          </a:p>
          <a:p>
            <a:endParaRPr kumimoji="1" lang="en-US" altLang="ko-KR" sz="2400" dirty="0"/>
          </a:p>
          <a:p>
            <a:endParaRPr kumimoji="1" lang="en-US" altLang="ko-KR" sz="2400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92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6BE4D4E-FD7B-8149-9A5E-85889F90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STL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CD157-5548-6747-B829-5F8589C1ED89}"/>
              </a:ext>
            </a:extLst>
          </p:cNvPr>
          <p:cNvSpPr txBox="1"/>
          <p:nvPr/>
        </p:nvSpPr>
        <p:spPr>
          <a:xfrm>
            <a:off x="533400" y="1196752"/>
            <a:ext cx="77808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Container</a:t>
            </a:r>
          </a:p>
          <a:p>
            <a:endParaRPr kumimoji="1" lang="en-US" altLang="ko-KR" sz="2800" dirty="0"/>
          </a:p>
          <a:p>
            <a:r>
              <a:rPr lang="en" altLang="ko-KR" sz="2400" dirty="0"/>
              <a:t>▪ &lt;queue&gt;</a:t>
            </a:r>
            <a:r>
              <a:rPr lang="en-US" altLang="ko-KR" sz="2400" dirty="0"/>
              <a:t>/</a:t>
            </a:r>
            <a:r>
              <a:rPr lang="en" altLang="ko-KR" sz="2400" dirty="0"/>
              <a:t> &lt;stack&gt; : </a:t>
            </a:r>
            <a:r>
              <a:rPr lang="en-US" altLang="ko-KR" sz="2400" b="0" dirty="0"/>
              <a:t>container</a:t>
            </a:r>
            <a:r>
              <a:rPr lang="ko-KR" altLang="en-US" sz="2400" b="0" dirty="0"/>
              <a:t>들을 이용하여 </a:t>
            </a:r>
            <a:r>
              <a:rPr lang="ko-KR" altLang="en-US" sz="2400" b="0" dirty="0">
                <a:solidFill>
                  <a:schemeClr val="accent1"/>
                </a:solidFill>
                <a:hlinkClick r:id="rId3" tooltip="스택(자료구조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스택</a:t>
            </a:r>
            <a:r>
              <a:rPr lang="en-US" altLang="ko-KR" sz="2400" b="0" dirty="0">
                <a:solidFill>
                  <a:schemeClr val="accent1"/>
                </a:solidFill>
              </a:rPr>
              <a:t>, </a:t>
            </a:r>
            <a:r>
              <a:rPr lang="ko-KR" altLang="en-US" sz="2400" b="0" dirty="0">
                <a:solidFill>
                  <a:schemeClr val="accent1"/>
                </a:solidFill>
                <a:hlinkClick r:id="rId4" tooltip="큐(자료구조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큐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우선순위 큐를 위한 인터페이스 제공</a:t>
            </a:r>
            <a:endParaRPr lang="en-US" altLang="ko-KR" sz="2400" b="0" dirty="0"/>
          </a:p>
          <a:p>
            <a:br>
              <a:rPr lang="en" altLang="ko-KR" sz="2400" dirty="0"/>
            </a:br>
            <a:r>
              <a:rPr lang="en" altLang="ko-KR" sz="2400" dirty="0"/>
              <a:t>▪ &lt;set&gt; : </a:t>
            </a:r>
            <a:r>
              <a:rPr lang="ko-KR" altLang="en-US" sz="2400" b="0" dirty="0"/>
              <a:t>정렬이 가능한 객체들을 </a:t>
            </a:r>
            <a:r>
              <a:rPr lang="ko-KR" altLang="en-US" sz="2400" b="0" dirty="0" err="1"/>
              <a:t>담기위한</a:t>
            </a:r>
            <a:r>
              <a:rPr lang="ko-KR" altLang="en-US" sz="2400" b="0" dirty="0"/>
              <a:t> </a:t>
            </a:r>
            <a:r>
              <a:rPr lang="en-US" altLang="ko-KR" sz="2400" b="0" dirty="0"/>
              <a:t>container</a:t>
            </a:r>
            <a:r>
              <a:rPr lang="ko-KR" altLang="en-US" sz="2400" b="0" dirty="0"/>
              <a:t>로 삽입 시점부터 정렬된 상태로 저장된다</a:t>
            </a:r>
            <a:r>
              <a:rPr lang="en-US" altLang="ko-KR" sz="2400" b="0" dirty="0"/>
              <a:t>.</a:t>
            </a:r>
          </a:p>
          <a:p>
            <a:r>
              <a:rPr lang="en-US" altLang="ko-KR" sz="2400" b="0" dirty="0"/>
              <a:t> </a:t>
            </a:r>
            <a:br>
              <a:rPr lang="en" altLang="ko-KR" sz="2400" dirty="0"/>
            </a:br>
            <a:r>
              <a:rPr lang="en" altLang="ko-KR" sz="2400" dirty="0"/>
              <a:t>▪ &lt;map&gt; </a:t>
            </a:r>
            <a:r>
              <a:rPr lang="en-US" altLang="ko-KR" sz="2400" dirty="0"/>
              <a:t>:</a:t>
            </a:r>
            <a:r>
              <a:rPr lang="en" altLang="ko-KR" sz="2400" dirty="0"/>
              <a:t> </a:t>
            </a:r>
            <a:r>
              <a:rPr lang="en-US" altLang="ko-KR" sz="2400" dirty="0"/>
              <a:t>set</a:t>
            </a:r>
            <a:r>
              <a:rPr lang="ko-KR" altLang="en-US" sz="2400" b="0" dirty="0"/>
              <a:t>과 거의 비슷하나 그냥 객체만 저장하는 것이 아니라 정렬이 가능한 </a:t>
            </a:r>
            <a:r>
              <a:rPr lang="en-US" altLang="ko-KR" sz="2400" b="0" dirty="0"/>
              <a:t>key</a:t>
            </a:r>
            <a:r>
              <a:rPr lang="ko-KR" altLang="en-US" sz="2400" b="0" dirty="0"/>
              <a:t>와 그 </a:t>
            </a:r>
            <a:r>
              <a:rPr lang="en-US" altLang="ko-KR" sz="2400" b="0" dirty="0"/>
              <a:t>key</a:t>
            </a:r>
            <a:r>
              <a:rPr lang="ko-KR" altLang="en-US" sz="2400" b="0" dirty="0"/>
              <a:t>가 가리키는 객체의 </a:t>
            </a:r>
            <a:r>
              <a:rPr lang="en-US" altLang="ko-KR" sz="2400" b="0" dirty="0"/>
              <a:t>pair</a:t>
            </a:r>
            <a:r>
              <a:rPr lang="ko-KR" altLang="en-US" sz="2400" b="0" dirty="0"/>
              <a:t>로 저장된다</a:t>
            </a:r>
            <a:r>
              <a:rPr lang="en-US" altLang="ko-KR" sz="2400" b="0" dirty="0"/>
              <a:t>.</a:t>
            </a:r>
            <a:endParaRPr lang="en" altLang="ko-KR" sz="2400" dirty="0"/>
          </a:p>
          <a:p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107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6BE4D4E-FD7B-8149-9A5E-85889F90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STL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CD157-5548-6747-B829-5F8589C1ED89}"/>
              </a:ext>
            </a:extLst>
          </p:cNvPr>
          <p:cNvSpPr txBox="1"/>
          <p:nvPr/>
        </p:nvSpPr>
        <p:spPr>
          <a:xfrm>
            <a:off x="533400" y="1340768"/>
            <a:ext cx="7780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Container</a:t>
            </a:r>
          </a:p>
          <a:p>
            <a:endParaRPr kumimoji="1"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9A68BE-5A11-264B-9B5B-40C1CCA6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56" y="1844824"/>
            <a:ext cx="7164288" cy="438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7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6BE4D4E-FD7B-8149-9A5E-85889F90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STL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CD157-5548-6747-B829-5F8589C1ED89}"/>
              </a:ext>
            </a:extLst>
          </p:cNvPr>
          <p:cNvSpPr txBox="1"/>
          <p:nvPr/>
        </p:nvSpPr>
        <p:spPr>
          <a:xfrm>
            <a:off x="533400" y="1340768"/>
            <a:ext cx="7780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Container</a:t>
            </a:r>
          </a:p>
          <a:p>
            <a:endParaRPr kumimoji="1"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855349-4CD0-5846-9355-7A7BF495C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16" y="2018201"/>
            <a:ext cx="7452320" cy="37903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43D10B0-1572-DD41-85A2-62A44E3324A4}"/>
                  </a:ext>
                </a:extLst>
              </p14:cNvPr>
              <p14:cNvContentPartPr/>
              <p14:nvPr/>
            </p14:nvContentPartPr>
            <p14:xfrm>
              <a:off x="7342949" y="4154118"/>
              <a:ext cx="1578240" cy="108972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43D10B0-1572-DD41-85A2-62A44E3324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3949" y="4145118"/>
                <a:ext cx="1595880" cy="11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680DDAF-75A1-4549-831B-6940CA003F90}"/>
                  </a:ext>
                </a:extLst>
              </p14:cNvPr>
              <p14:cNvContentPartPr/>
              <p14:nvPr/>
            </p14:nvContentPartPr>
            <p14:xfrm>
              <a:off x="7444109" y="4214238"/>
              <a:ext cx="258480" cy="4600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680DDAF-75A1-4549-831B-6940CA003F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81469" y="4151238"/>
                <a:ext cx="38412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717716C-BA47-DE4A-8DAA-A79307697A4E}"/>
                  </a:ext>
                </a:extLst>
              </p14:cNvPr>
              <p14:cNvContentPartPr/>
              <p14:nvPr/>
            </p14:nvContentPartPr>
            <p14:xfrm>
              <a:off x="7509989" y="4171038"/>
              <a:ext cx="659520" cy="92664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717716C-BA47-DE4A-8DAA-A79307697A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46989" y="4108038"/>
                <a:ext cx="785160" cy="10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740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6BE4D4E-FD7B-8149-9A5E-85889F90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STL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CD157-5548-6747-B829-5F8589C1ED89}"/>
              </a:ext>
            </a:extLst>
          </p:cNvPr>
          <p:cNvSpPr txBox="1"/>
          <p:nvPr/>
        </p:nvSpPr>
        <p:spPr>
          <a:xfrm>
            <a:off x="533400" y="1340768"/>
            <a:ext cx="77808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800" dirty="0"/>
              <a:t>Iterators : </a:t>
            </a:r>
          </a:p>
          <a:p>
            <a:endParaRPr kumimoji="1" lang="en-US" altLang="ko-KR" sz="1800" dirty="0"/>
          </a:p>
          <a:p>
            <a:r>
              <a:rPr lang="en-US" altLang="ko-KR" sz="1800" b="0" dirty="0"/>
              <a:t>Iterators</a:t>
            </a:r>
            <a:r>
              <a:rPr lang="ko-KR" altLang="en-US" sz="1800" b="0" dirty="0"/>
              <a:t>는 </a:t>
            </a:r>
            <a:r>
              <a:rPr lang="en-US" altLang="ko-KR" sz="1800" b="0" dirty="0"/>
              <a:t>5</a:t>
            </a:r>
            <a:r>
              <a:rPr lang="ko-KR" altLang="en-US" sz="1800" b="0" dirty="0"/>
              <a:t>가지 종류를 구현한다</a:t>
            </a:r>
            <a:r>
              <a:rPr lang="en-US" altLang="ko-KR" sz="1800" b="0" dirty="0"/>
              <a:t>.</a:t>
            </a:r>
          </a:p>
          <a:p>
            <a:endParaRPr lang="en-US" altLang="ko-KR" sz="1800" b="0" dirty="0"/>
          </a:p>
          <a:p>
            <a:r>
              <a:rPr lang="en-US" altLang="ko-KR" sz="1800" b="0" dirty="0"/>
              <a:t>*</a:t>
            </a:r>
            <a:r>
              <a:rPr lang="ko-KR" altLang="en-US" sz="1800" b="0" dirty="0"/>
              <a:t> </a:t>
            </a:r>
            <a:r>
              <a:rPr lang="en-US" altLang="ko-KR" sz="1800" b="0" i="1" dirty="0"/>
              <a:t>input iterators</a:t>
            </a:r>
            <a:r>
              <a:rPr lang="ko-KR" altLang="en-US" sz="1800" b="0" dirty="0"/>
              <a:t> </a:t>
            </a:r>
            <a:r>
              <a:rPr lang="en-US" altLang="ko-KR" sz="1800" b="0" dirty="0"/>
              <a:t>(</a:t>
            </a:r>
            <a:r>
              <a:rPr lang="ko-KR" altLang="en-US" sz="1800" b="0" dirty="0"/>
              <a:t>단지 값들의 시퀀스를 읽는데 사용</a:t>
            </a:r>
            <a:r>
              <a:rPr lang="en-US" altLang="ko-KR" sz="1800" b="0" dirty="0"/>
              <a:t>)</a:t>
            </a:r>
          </a:p>
          <a:p>
            <a:endParaRPr lang="en-US" altLang="ko-KR" sz="1800" b="0" dirty="0"/>
          </a:p>
          <a:p>
            <a:r>
              <a:rPr lang="en-US" altLang="ko-KR" sz="1800" b="0" dirty="0"/>
              <a:t>* </a:t>
            </a:r>
            <a:r>
              <a:rPr lang="en-US" altLang="ko-KR" sz="1800" b="0" i="1" dirty="0"/>
              <a:t>output iterators</a:t>
            </a:r>
            <a:r>
              <a:rPr lang="ko-KR" altLang="en-US" sz="1800" b="0" dirty="0"/>
              <a:t> </a:t>
            </a:r>
            <a:r>
              <a:rPr lang="en-US" altLang="ko-KR" sz="1800" b="0" dirty="0"/>
              <a:t>(</a:t>
            </a:r>
            <a:r>
              <a:rPr lang="ko-KR" altLang="en-US" sz="1800" b="0" dirty="0"/>
              <a:t>단지 값들의 시퀀스를 쓰는데 사용</a:t>
            </a:r>
            <a:r>
              <a:rPr lang="en-US" altLang="ko-KR" sz="1800" b="0" dirty="0"/>
              <a:t>)</a:t>
            </a:r>
          </a:p>
          <a:p>
            <a:endParaRPr lang="en-US" altLang="ko-KR" sz="1800" b="0" dirty="0"/>
          </a:p>
          <a:p>
            <a:r>
              <a:rPr lang="en-US" altLang="ko-KR" sz="1800" b="0" dirty="0"/>
              <a:t>* </a:t>
            </a:r>
            <a:r>
              <a:rPr lang="en-US" altLang="ko-KR" sz="1800" b="0" i="1" dirty="0"/>
              <a:t>forward iterators</a:t>
            </a:r>
            <a:r>
              <a:rPr lang="ko-KR" altLang="en-US" sz="1800" b="0" dirty="0"/>
              <a:t> </a:t>
            </a:r>
            <a:r>
              <a:rPr lang="en-US" altLang="ko-KR" sz="1800" b="0" dirty="0"/>
              <a:t>(</a:t>
            </a:r>
            <a:r>
              <a:rPr lang="ko-KR" altLang="en-US" sz="1800" b="0" dirty="0"/>
              <a:t>읽어지고 쓰여지며 앞으로 움직일 수 있음</a:t>
            </a:r>
            <a:r>
              <a:rPr lang="en-US" altLang="ko-KR" sz="1800" b="0" dirty="0"/>
              <a:t>)</a:t>
            </a:r>
          </a:p>
          <a:p>
            <a:endParaRPr lang="en-US" altLang="ko-KR" sz="1800" b="0" dirty="0"/>
          </a:p>
          <a:p>
            <a:r>
              <a:rPr lang="ko-KR" altLang="en-US" sz="1800" b="0" dirty="0"/>
              <a:t>*</a:t>
            </a:r>
            <a:r>
              <a:rPr lang="en-US" altLang="ko-KR" sz="1800" b="0" dirty="0"/>
              <a:t> </a:t>
            </a:r>
            <a:r>
              <a:rPr lang="en-US" altLang="ko-KR" sz="1800" b="0" i="1" dirty="0"/>
              <a:t>bidirectional iterators</a:t>
            </a:r>
            <a:r>
              <a:rPr lang="ko-KR" altLang="en-US" sz="1800" b="0" dirty="0"/>
              <a:t> </a:t>
            </a:r>
            <a:r>
              <a:rPr lang="en-US" altLang="ko-KR" sz="1800" b="0" dirty="0"/>
              <a:t>(forward iterator</a:t>
            </a:r>
            <a:r>
              <a:rPr lang="ko-KR" altLang="en-US" sz="1800" b="0" dirty="0"/>
              <a:t>들과 같지만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뒤로도 움직일 수 있음</a:t>
            </a:r>
            <a:r>
              <a:rPr lang="en-US" altLang="ko-KR" sz="1800" b="0" dirty="0"/>
              <a:t>)</a:t>
            </a:r>
          </a:p>
          <a:p>
            <a:endParaRPr lang="en-US" altLang="ko-KR" sz="1800" b="0" dirty="0"/>
          </a:p>
          <a:p>
            <a:r>
              <a:rPr lang="ko-KR" altLang="en-US" sz="1800" b="0" dirty="0"/>
              <a:t>* </a:t>
            </a:r>
            <a:r>
              <a:rPr lang="en-US" altLang="ko-KR" sz="1800" b="0" i="1" dirty="0"/>
              <a:t>random access iterators</a:t>
            </a:r>
            <a:r>
              <a:rPr lang="ko-KR" altLang="en-US" sz="1800" b="0" dirty="0"/>
              <a:t> </a:t>
            </a:r>
            <a:r>
              <a:rPr lang="en-US" altLang="ko-KR" sz="1800" b="0" dirty="0"/>
              <a:t>(</a:t>
            </a:r>
            <a:r>
              <a:rPr lang="ko-KR" altLang="en-US" sz="1800" b="0" dirty="0"/>
              <a:t>한 연산에서 어떤 </a:t>
            </a:r>
            <a:r>
              <a:rPr lang="ko-KR" altLang="en-US" sz="1800" b="0" dirty="0" err="1"/>
              <a:t>수만큼이라도</a:t>
            </a:r>
            <a:r>
              <a:rPr lang="ko-KR" altLang="en-US" sz="1800" b="0" dirty="0"/>
              <a:t> 자유롭게 움직일 수 있음</a:t>
            </a:r>
            <a:r>
              <a:rPr lang="en-US" altLang="ko-KR" sz="1800" b="0" dirty="0"/>
              <a:t>)</a:t>
            </a: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3122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6BE4D4E-FD7B-8149-9A5E-85889F90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STL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CD157-5548-6747-B829-5F8589C1ED89}"/>
              </a:ext>
            </a:extLst>
          </p:cNvPr>
          <p:cNvSpPr txBox="1"/>
          <p:nvPr/>
        </p:nvSpPr>
        <p:spPr>
          <a:xfrm>
            <a:off x="533400" y="1340768"/>
            <a:ext cx="77808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Iterators</a:t>
            </a:r>
          </a:p>
          <a:p>
            <a:r>
              <a:rPr kumimoji="1" lang="en-US" altLang="ko-KR" sz="2400" dirty="0"/>
              <a:t>ex)</a:t>
            </a:r>
          </a:p>
          <a:p>
            <a:endParaRPr lang="en-US" altLang="ko-KR" sz="2400" dirty="0"/>
          </a:p>
          <a:p>
            <a:endParaRPr kumimoji="1" lang="en-US" altLang="ko-KR" sz="2400" dirty="0"/>
          </a:p>
          <a:p>
            <a:endParaRPr lang="en-US" altLang="ko-KR" sz="2400" dirty="0"/>
          </a:p>
          <a:p>
            <a:endParaRPr kumimoji="1" lang="en-US" altLang="ko-KR" sz="2400" dirty="0"/>
          </a:p>
          <a:p>
            <a:endParaRPr lang="en-US" altLang="ko-KR" sz="2400" dirty="0"/>
          </a:p>
          <a:p>
            <a:endParaRPr kumimoji="1" lang="en-US" altLang="ko-KR" sz="2400" dirty="0"/>
          </a:p>
          <a:p>
            <a:r>
              <a:rPr lang="en-US" altLang="ko-KR" sz="2400" dirty="0"/>
              <a:t>map</a:t>
            </a:r>
            <a:r>
              <a:rPr lang="ko-KR" altLang="en-US" sz="2400" dirty="0"/>
              <a:t>의 경우 </a:t>
            </a:r>
            <a:r>
              <a:rPr lang="en-US" altLang="ko-KR" sz="2400" dirty="0"/>
              <a:t>iterator</a:t>
            </a:r>
            <a:r>
              <a:rPr lang="ko-KR" altLang="en-US" sz="2400" dirty="0"/>
              <a:t>는 </a:t>
            </a:r>
            <a:r>
              <a:rPr lang="en-US" altLang="ko-KR" sz="2400" dirty="0"/>
              <a:t>key, value pair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가르킴</a:t>
            </a:r>
            <a:r>
              <a:rPr lang="en-US" altLang="ko-KR" sz="2400" dirty="0"/>
              <a:t>.</a:t>
            </a:r>
          </a:p>
          <a:p>
            <a:r>
              <a:rPr kumimoji="1" lang="en-US" altLang="ko-KR" sz="2400" dirty="0"/>
              <a:t>++, begin(), end() </a:t>
            </a:r>
            <a:r>
              <a:rPr kumimoji="1" lang="ko-KR" altLang="en-US" sz="2400" dirty="0"/>
              <a:t>등을 이용해 접근 가능</a:t>
            </a:r>
            <a:endParaRPr kumimoji="1"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461AEF-C78B-1D4C-9DF0-479EEB394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54777"/>
            <a:ext cx="8028384" cy="19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91133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_shkim">
  <a:themeElements>
    <a:clrScheme name="1_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마스터_shkim">
      <a:majorFont>
        <a:latin typeface="돋움"/>
        <a:ea typeface="돋움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마스터_shkim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마스터_shkim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마스터_shkim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마스터_shkim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마스터_shkim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Template</Template>
  <TotalTime>19193</TotalTime>
  <Words>334</Words>
  <Application>Microsoft Macintosh PowerPoint</Application>
  <PresentationFormat>화면 슬라이드 쇼(4:3)</PresentationFormat>
  <Paragraphs>109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돋움</vt:lpstr>
      <vt:lpstr>맑은 고딕</vt:lpstr>
      <vt:lpstr>Arial</vt:lpstr>
      <vt:lpstr>Wingdings</vt:lpstr>
      <vt:lpstr>1_마스터_shkim</vt:lpstr>
      <vt:lpstr>Algorithm 1</vt:lpstr>
      <vt:lpstr>1. STL</vt:lpstr>
      <vt:lpstr>1. STL</vt:lpstr>
      <vt:lpstr>1. STL</vt:lpstr>
      <vt:lpstr>1. STL</vt:lpstr>
      <vt:lpstr>1. STL</vt:lpstr>
      <vt:lpstr>1. STL</vt:lpstr>
      <vt:lpstr>1. STL</vt:lpstr>
      <vt:lpstr>1. STL</vt:lpstr>
      <vt:lpstr>1. STL</vt:lpstr>
      <vt:lpstr>2. Time Complexity</vt:lpstr>
      <vt:lpstr>2. Time Complexity</vt:lpstr>
      <vt:lpstr>2. Time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Process Scheduling</dc:title>
  <dc:creator>callee</dc:creator>
  <cp:lastModifiedBy>서준표</cp:lastModifiedBy>
  <cp:revision>1945</cp:revision>
  <dcterms:created xsi:type="dcterms:W3CDTF">2006-04-10T11:57:58Z</dcterms:created>
  <dcterms:modified xsi:type="dcterms:W3CDTF">2019-07-01T04:17:45Z</dcterms:modified>
</cp:coreProperties>
</file>