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6" r:id="rId6"/>
    <p:sldId id="263" r:id="rId7"/>
    <p:sldId id="267" r:id="rId8"/>
    <p:sldId id="261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0"/>
    <p:restoredTop sz="94630"/>
  </p:normalViewPr>
  <p:slideViewPr>
    <p:cSldViewPr snapToGrid="0" snapToObjects="1">
      <p:cViewPr varScale="1">
        <p:scale>
          <a:sx n="88" d="100"/>
          <a:sy n="88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9FCD-E072-D14B-ADAD-215614604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F6BDF-C315-6B49-8617-B470D05E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07F46-BE1E-8B43-9239-FD81E5F0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FD91-77FA-0645-AEB5-E0D4104A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61077-535E-F744-83D3-C7835C0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06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49E26-757F-4440-8C38-42E13489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E664E-C679-9B41-9CE8-B9D29D43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29B74-EEA2-3D48-A577-1C2E227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1215B-E796-3046-A3AE-6DED2755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0ACC-52B4-BC4E-B2F8-7D713912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90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D429E-F579-B147-91D2-07288DCFE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D251A-F7FA-1C4D-853A-8120676E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930E5-0B83-D34F-BF07-E3C2F661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4AB03-6540-154D-85B5-562AAFF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1CAF8-DC30-3245-AC79-446BE8EA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5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FCAD-F283-FC47-87AC-7DE96770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7AE7E-D50A-B84B-A3AD-8B363F53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E683D-6F95-9446-BA71-B0580FBE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8BF34-95E3-9C4B-B31D-7E2A81C5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E8103-5765-DA4B-974B-D18A3E0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462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C0B2E-7BC3-1444-B1A9-E8A283E6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238C1-3F72-4746-9A81-69E0CE6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62FA9-1DB8-5542-BA38-3D3D870D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50A02-62E5-AD44-9148-39F72887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6CE40-571D-814C-8B5A-E00DAAC7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980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0F23-D02C-364A-895C-9F80B40E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F937A-F2BC-C645-9B36-BE408844F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7CFCE-27F0-D140-9CD6-3E5D0E29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AE13-FA15-D648-A569-7B83BB1A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688EB-3BB0-6F44-A2E9-A265BB3F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6266A-6F9E-584E-95C3-0C8F196F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94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AE07F-6442-D14A-8C6A-0F9DD6B0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5AE8D-4C72-E848-9C50-9920F3FB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44C8D-607E-4F4A-A494-916E53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8D1E9-9EBE-2445-9543-EE53A691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113738-7DBB-5F4E-A8ED-CEE00337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24B45-1416-3D4A-B806-992E8FEF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8E2FC9-56CC-3444-B40C-79DD9CD2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1EF5A4-7276-4D4E-AA84-B628593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14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8E87-8421-9248-8430-2C70771F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93054-5467-5141-9E42-E5771C22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4208E-A18D-FD42-95A4-CDB03866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D7D2B-BC70-2643-81E8-DC5AF869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86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1095A3-E15C-AA41-90BB-E69DF80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A8933F-34CE-644E-A304-B410F84E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A0CB1-AF51-0C4E-87E8-DFCE1651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4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F1B1-623B-F94C-BF86-938A99E1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FE186-6D3A-F944-8E4D-A312FE20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FC559-9AC2-F647-8756-6327B905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3CAA8-8119-BE47-A0CA-CED21D5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F0CB5-B990-D74D-8DA1-3999A6F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84FB1-6E28-0146-A0E0-DD9BAD8C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933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30402-AD93-0044-B104-F2E67C0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94878B-CE5C-5549-8C86-C6E1855A1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66A26-6EB7-0045-A85C-9DB5C6F0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D35AD-3B31-234D-843F-2E1ED99E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EDB1E-4B54-F646-8697-41C0DA4E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A7B9-DB37-1046-A47C-C6CFCFF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27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D6C37-CAE3-334B-BE41-B3C5F75C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7375B-3CF0-C242-A8C5-9CEC3F6B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665AC-C709-B44D-8932-75DCCD0D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6B59-B7BF-314B-8E42-0E9D5F60F130}" type="datetimeFigureOut">
              <a:rPr kumimoji="1" lang="ko-Kore-KR" altLang="en-US" smtClean="0"/>
              <a:t>2020. 8. 22.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99CA9-4337-4C4D-AA4C-5B7B6EF4E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C2DE-AC28-114B-B373-B02F633B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5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D00E9-BBED-214F-B52B-AB8637BC8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중간발표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D570D-476C-064B-B508-9F367BBB2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신범교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표선영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안지훈</a:t>
            </a:r>
            <a:endParaRPr kumimoji="1" lang="en-US" altLang="ko-KR" dirty="0"/>
          </a:p>
          <a:p>
            <a:r>
              <a:rPr kumimoji="1" lang="en-US" altLang="ko-Kore-KR" dirty="0"/>
              <a:t>ML 5</a:t>
            </a:r>
            <a:r>
              <a:rPr kumimoji="1" lang="ko-KR" altLang="en-US" dirty="0"/>
              <a:t>조</a:t>
            </a:r>
            <a:endParaRPr kumimoji="1" lang="ko-Kore-KR" altLang="en-US" dirty="0"/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EFC60369-558C-FE4B-999F-85A3177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1433830"/>
            <a:ext cx="2146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E502B-15C4-504A-8FA7-A6B0B7DD8AB7}"/>
              </a:ext>
            </a:extLst>
          </p:cNvPr>
          <p:cNvSpPr txBox="1"/>
          <p:nvPr/>
        </p:nvSpPr>
        <p:spPr>
          <a:xfrm>
            <a:off x="4960956" y="3429000"/>
            <a:ext cx="7729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1.</a:t>
            </a:r>
            <a:r>
              <a:rPr kumimoji="1" lang="ko-KR" altLang="en-US" sz="2400" b="1" dirty="0"/>
              <a:t> </a:t>
            </a:r>
            <a:r>
              <a:rPr kumimoji="1" lang="en-US" altLang="ko-Kore-KR" sz="2400" b="1" dirty="0" err="1"/>
              <a:t>AutoEncoder</a:t>
            </a:r>
            <a:r>
              <a:rPr kumimoji="1" lang="ko-KR" altLang="en-US" sz="2400" b="1" dirty="0"/>
              <a:t> </a:t>
            </a:r>
            <a:r>
              <a:rPr kumimoji="1" lang="ko-Kore-KR" altLang="en-US" sz="2400" b="1" dirty="0"/>
              <a:t>모델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구현해보기</a:t>
            </a:r>
            <a:r>
              <a:rPr kumimoji="1" lang="ko-KR" altLang="en-US" sz="2400" b="1" dirty="0"/>
              <a:t> </a:t>
            </a:r>
            <a:r>
              <a:rPr kumimoji="1" lang="en-US" altLang="ko-Kore-KR" sz="2400" b="1" dirty="0"/>
              <a:t>With </a:t>
            </a:r>
            <a:r>
              <a:rPr kumimoji="1" lang="en-US" altLang="ko-Kore-KR" sz="2400" b="1" dirty="0" err="1"/>
              <a:t>Pytorch</a:t>
            </a:r>
            <a:endParaRPr kumimoji="1" lang="en-US" altLang="ko-Kore-KR" sz="2400" b="1" dirty="0"/>
          </a:p>
          <a:p>
            <a:r>
              <a:rPr kumimoji="1" lang="en-US" altLang="ko-Kore-KR" sz="2400" b="1" dirty="0"/>
              <a:t>-</a:t>
            </a:r>
            <a:r>
              <a:rPr kumimoji="1" lang="en-US" altLang="ko-Kore-KR" sz="2400" b="1" dirty="0" err="1"/>
              <a:t>Tensorflow,Keras</a:t>
            </a:r>
            <a:r>
              <a:rPr kumimoji="1" lang="ko-KR" altLang="en-US" sz="2400" b="1" dirty="0"/>
              <a:t>는 램이 터져요 </a:t>
            </a:r>
            <a:r>
              <a:rPr kumimoji="1" lang="ko-KR" altLang="en-US" sz="2400" b="1" dirty="0" err="1"/>
              <a:t>ㅠㅠ</a:t>
            </a:r>
            <a:endParaRPr kumimoji="1" lang="en-US" altLang="ko-KR" sz="2400" b="1" dirty="0"/>
          </a:p>
          <a:p>
            <a:endParaRPr kumimoji="1" lang="en-US" altLang="ko-Kore-KR" sz="2400" b="1" dirty="0"/>
          </a:p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ore-KR" sz="2400" b="1" dirty="0"/>
              <a:t>Baseline code </a:t>
            </a:r>
            <a:r>
              <a:rPr kumimoji="1" lang="ko-KR" altLang="en-US" sz="2400" b="1" dirty="0"/>
              <a:t>개선점 </a:t>
            </a:r>
            <a:r>
              <a:rPr kumimoji="1" lang="ko-KR" altLang="en-US" sz="2400" b="1" dirty="0" err="1"/>
              <a:t>적용해보기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StackedGRU</a:t>
            </a:r>
            <a:r>
              <a:rPr kumimoji="1" lang="ko-KR" altLang="en-US" sz="2400" b="1" dirty="0"/>
              <a:t> 대신 </a:t>
            </a:r>
            <a:r>
              <a:rPr kumimoji="1" lang="en-US" altLang="ko-KR" sz="2400" b="1" dirty="0"/>
              <a:t>LSTM</a:t>
            </a:r>
            <a:r>
              <a:rPr kumimoji="1" lang="ko-KR" altLang="en-US" sz="2400" b="1" dirty="0"/>
              <a:t> 적용해 보기</a:t>
            </a:r>
            <a:endParaRPr kumimoji="1" lang="en-US" altLang="ko-Kore-KR" sz="2400" b="1" dirty="0"/>
          </a:p>
          <a:p>
            <a:endParaRPr kumimoji="1" lang="ko-Kore-KR" altLang="en-US" sz="2400" b="1" dirty="0"/>
          </a:p>
        </p:txBody>
      </p:sp>
      <p:pic>
        <p:nvPicPr>
          <p:cNvPr id="6" name="그림 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14054E5-DBC8-F146-B8EC-34E54A3C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212" y="129373"/>
            <a:ext cx="5651500" cy="304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C0AEF4-CF14-8F47-9C6E-77DD9B1D3844}"/>
              </a:ext>
            </a:extLst>
          </p:cNvPr>
          <p:cNvSpPr/>
          <p:nvPr/>
        </p:nvSpPr>
        <p:spPr>
          <a:xfrm>
            <a:off x="10081596" y="256032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b="1" dirty="0"/>
              <a:t>앞으로의 계획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61433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CA528-6FD9-D542-B05E-404477827624}"/>
              </a:ext>
            </a:extLst>
          </p:cNvPr>
          <p:cNvSpPr/>
          <p:nvPr/>
        </p:nvSpPr>
        <p:spPr>
          <a:xfrm>
            <a:off x="7289703" y="2967335"/>
            <a:ext cx="3821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2009BE-EDF6-D74D-9194-7A4B75F2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563624"/>
            <a:ext cx="4974336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FD985-57F5-7D45-88E4-92AEEBA72774}"/>
              </a:ext>
            </a:extLst>
          </p:cNvPr>
          <p:cNvSpPr txBox="1"/>
          <p:nvPr/>
        </p:nvSpPr>
        <p:spPr>
          <a:xfrm>
            <a:off x="5070763" y="724395"/>
            <a:ext cx="638892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6500" dirty="0"/>
              <a:t>BASELINE </a:t>
            </a:r>
            <a:r>
              <a:rPr kumimoji="1" lang="ko-KR" altLang="en-US" sz="6500" dirty="0"/>
              <a:t>분석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en-US" altLang="ko-Kore-KR" sz="6500" dirty="0"/>
              <a:t>EDA </a:t>
            </a:r>
            <a:r>
              <a:rPr kumimoji="1" lang="ko-KR" altLang="en-US" sz="6500" dirty="0"/>
              <a:t>결과 분석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en-US" altLang="ko-Kore-KR" sz="6500" dirty="0" err="1"/>
              <a:t>TaPR</a:t>
            </a:r>
            <a:r>
              <a:rPr kumimoji="1" lang="en-US" altLang="ko-Kore-KR" sz="6500" dirty="0"/>
              <a:t> </a:t>
            </a:r>
            <a:r>
              <a:rPr kumimoji="1" lang="ko-KR" altLang="en-US" sz="6500" dirty="0"/>
              <a:t>분석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en-US" altLang="ko-Kore-KR" sz="6500" dirty="0"/>
              <a:t>LSTM </a:t>
            </a:r>
            <a:r>
              <a:rPr kumimoji="1" lang="ko-KR" altLang="en-US" sz="6500" dirty="0"/>
              <a:t>시도 결과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ko-KR" altLang="en-US" sz="6500" dirty="0"/>
              <a:t>앞으로의 계획</a:t>
            </a:r>
            <a:endParaRPr kumimoji="1" lang="ko-Kore-KR" altLang="en-US" sz="6500" dirty="0"/>
          </a:p>
        </p:txBody>
      </p:sp>
      <p:pic>
        <p:nvPicPr>
          <p:cNvPr id="4" name="그림 3" descr="사람, 남자, 착용, 보는이(가) 표시된 사진&#10;&#10;자동 생성된 설명">
            <a:extLst>
              <a:ext uri="{FF2B5EF4-FFF2-40B4-BE49-F238E27FC236}">
                <a16:creationId xmlns:a16="http://schemas.microsoft.com/office/drawing/2014/main" id="{18EB8CDC-F79A-EE47-8AA1-F5E24655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8" y="1793175"/>
            <a:ext cx="4010535" cy="2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2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85C364-56C7-7343-9245-224273CDCF6F}"/>
              </a:ext>
            </a:extLst>
          </p:cNvPr>
          <p:cNvSpPr/>
          <p:nvPr/>
        </p:nvSpPr>
        <p:spPr>
          <a:xfrm>
            <a:off x="9935292" y="205171"/>
            <a:ext cx="208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BASELINE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DE892-DBC9-BE43-BCDD-B47EDAA1F638}"/>
              </a:ext>
            </a:extLst>
          </p:cNvPr>
          <p:cNvSpPr txBox="1"/>
          <p:nvPr/>
        </p:nvSpPr>
        <p:spPr>
          <a:xfrm>
            <a:off x="320634" y="1650670"/>
            <a:ext cx="4595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400" dirty="0"/>
              <a:t>Normalization</a:t>
            </a:r>
          </a:p>
          <a:p>
            <a:r>
              <a:rPr kumimoji="1" lang="en-US" altLang="ko-KR" sz="2400" dirty="0"/>
              <a:t>Min-max scaling</a:t>
            </a:r>
            <a:r>
              <a:rPr kumimoji="1" lang="ko-KR" altLang="en-US" sz="2400" dirty="0"/>
              <a:t>을 통해서 서로 다른 값을 가지고 있는 컬럼들을 동일한 범위 내의 값으로 정규화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en-US" altLang="ko-Kore-KR" sz="2400" dirty="0"/>
              <a:t>Noise smoothing</a:t>
            </a:r>
          </a:p>
          <a:p>
            <a:r>
              <a:rPr kumimoji="1" lang="en-US" altLang="ko-Kore-KR" sz="2400" dirty="0" err="1"/>
              <a:t>Ewm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지수 이동 평균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이용해 </a:t>
            </a:r>
            <a:r>
              <a:rPr kumimoji="1" lang="en-US" altLang="ko-KR" sz="2400" dirty="0"/>
              <a:t>noise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줄여준다 </a:t>
            </a:r>
            <a:endParaRPr kumimoji="1" lang="en-US" altLang="ko-KR" sz="2400" dirty="0"/>
          </a:p>
          <a:p>
            <a:endParaRPr kumimoji="1" lang="en-US" altLang="ko-Kore-KR" sz="2400" dirty="0"/>
          </a:p>
          <a:p>
            <a:r>
              <a:rPr kumimoji="1" lang="en-US" altLang="ko-KR" sz="2400" dirty="0"/>
              <a:t>3.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Boundary check</a:t>
            </a:r>
          </a:p>
          <a:p>
            <a:r>
              <a:rPr kumimoji="1" lang="en-US" altLang="ko-KR" sz="2400" dirty="0"/>
              <a:t>0~1</a:t>
            </a:r>
            <a:r>
              <a:rPr kumimoji="1" lang="ko-Kore-KR" altLang="en-US" sz="2400" dirty="0"/>
              <a:t> </a:t>
            </a:r>
            <a:r>
              <a:rPr kumimoji="1" lang="ko-KR" altLang="en-US" sz="2400" dirty="0"/>
              <a:t>사이로 정규화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NaN</a:t>
            </a:r>
            <a:r>
              <a:rPr kumimoji="1" lang="ko-KR" altLang="en-US" sz="2400" dirty="0"/>
              <a:t>값 확인</a:t>
            </a:r>
            <a:endParaRPr kumimoji="1" lang="ko-Kore-KR" altLang="en-US" sz="2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D2C4509B-726A-4347-B9DF-EE2BB8A311DE}"/>
              </a:ext>
            </a:extLst>
          </p:cNvPr>
          <p:cNvSpPr/>
          <p:nvPr/>
        </p:nvSpPr>
        <p:spPr>
          <a:xfrm>
            <a:off x="5330041" y="3181897"/>
            <a:ext cx="1698171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99B0A-F19E-0549-A1D1-D056D81FCA18}"/>
              </a:ext>
            </a:extLst>
          </p:cNvPr>
          <p:cNvSpPr txBox="1"/>
          <p:nvPr/>
        </p:nvSpPr>
        <p:spPr>
          <a:xfrm>
            <a:off x="7730837" y="2728931"/>
            <a:ext cx="3764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Min-Max scaling</a:t>
            </a:r>
            <a:r>
              <a:rPr kumimoji="1" lang="ko-KR" altLang="en-US" sz="2400" dirty="0"/>
              <a:t> 말고 다른 정규화 방법을 고민중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ore-KR" sz="2400" dirty="0" err="1"/>
              <a:t>Ewm</a:t>
            </a:r>
            <a:r>
              <a:rPr kumimoji="1" lang="en-US" altLang="ko-Kore-KR" sz="2400" dirty="0"/>
              <a:t> </a:t>
            </a:r>
            <a:r>
              <a:rPr kumimoji="1" lang="ko-KR" altLang="en-US" sz="2400" dirty="0"/>
              <a:t>말고 다른 방식으로 </a:t>
            </a:r>
            <a:r>
              <a:rPr kumimoji="1" lang="en-US" altLang="ko-KR" sz="2400" dirty="0"/>
              <a:t>noise smoothing </a:t>
            </a:r>
            <a:r>
              <a:rPr kumimoji="1" lang="ko-KR" altLang="en-US" sz="2400" dirty="0"/>
              <a:t>할 수 있을까</a:t>
            </a:r>
            <a:r>
              <a:rPr kumimoji="1" lang="en-US" altLang="ko-KR" sz="2400" dirty="0"/>
              <a:t>?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1163A-E68E-984E-BE47-9D887456414E}"/>
              </a:ext>
            </a:extLst>
          </p:cNvPr>
          <p:cNvSpPr txBox="1"/>
          <p:nvPr/>
        </p:nvSpPr>
        <p:spPr>
          <a:xfrm>
            <a:off x="5449783" y="2728931"/>
            <a:ext cx="145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개선</a:t>
            </a:r>
            <a:r>
              <a:rPr kumimoji="1" lang="ko-KR" altLang="en-US" sz="2000" b="1" dirty="0"/>
              <a:t> 고민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BF6C1-3010-994A-9BFB-FE3D66B1742C}"/>
              </a:ext>
            </a:extLst>
          </p:cNvPr>
          <p:cNvSpPr txBox="1"/>
          <p:nvPr/>
        </p:nvSpPr>
        <p:spPr>
          <a:xfrm>
            <a:off x="320634" y="980551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 err="1"/>
              <a:t>PreProcessing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284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CF80A1-CAFE-1C4E-A7D9-C7B35C944355}"/>
              </a:ext>
            </a:extLst>
          </p:cNvPr>
          <p:cNvSpPr/>
          <p:nvPr/>
        </p:nvSpPr>
        <p:spPr>
          <a:xfrm>
            <a:off x="9935292" y="205171"/>
            <a:ext cx="208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BASELINE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469F2-2B10-374B-A59B-7EE693C998CF}"/>
              </a:ext>
            </a:extLst>
          </p:cNvPr>
          <p:cNvSpPr txBox="1"/>
          <p:nvPr/>
        </p:nvSpPr>
        <p:spPr>
          <a:xfrm>
            <a:off x="601050" y="883015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Feature Engineering</a:t>
            </a:r>
            <a:endParaRPr kumimoji="1" lang="ko-Kore-KR" altLang="en-US" sz="32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CC08999-788F-7C4C-93B1-3D63083B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0" y="1647612"/>
            <a:ext cx="5015850" cy="48410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954FFE-E7FE-3F41-86F7-1094E124A84E}"/>
              </a:ext>
            </a:extLst>
          </p:cNvPr>
          <p:cNvSpPr/>
          <p:nvPr/>
        </p:nvSpPr>
        <p:spPr>
          <a:xfrm>
            <a:off x="5644896" y="3061157"/>
            <a:ext cx="637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Valid</a:t>
            </a:r>
            <a:r>
              <a:rPr lang="ko-Kore-KR" altLang="en-US" dirty="0"/>
              <a:t>한 윈도우만 가져온다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r>
              <a:rPr lang="ko-Kore-KR" altLang="en-US" dirty="0"/>
              <a:t>베이스라인에 있는 </a:t>
            </a:r>
            <a:r>
              <a:rPr lang="en-US" altLang="ko-Kore-KR" dirty="0" err="1"/>
              <a:t>HaiDataset</a:t>
            </a:r>
            <a:r>
              <a:rPr lang="en-US" altLang="ko-Kore-KR" dirty="0"/>
              <a:t> code</a:t>
            </a:r>
            <a:r>
              <a:rPr lang="ko-Kore-KR" altLang="en-US" dirty="0"/>
              <a:t>를 그대로 사용하기로 결정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8298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523867-6598-C246-91BD-8FD1CB9A5853}"/>
              </a:ext>
            </a:extLst>
          </p:cNvPr>
          <p:cNvSpPr/>
          <p:nvPr/>
        </p:nvSpPr>
        <p:spPr>
          <a:xfrm>
            <a:off x="9935292" y="205171"/>
            <a:ext cx="208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BASELINE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15965-71ED-8649-B4B5-DA8E9472EDAD}"/>
              </a:ext>
            </a:extLst>
          </p:cNvPr>
          <p:cNvSpPr txBox="1"/>
          <p:nvPr/>
        </p:nvSpPr>
        <p:spPr>
          <a:xfrm>
            <a:off x="320634" y="980551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Model (</a:t>
            </a:r>
            <a:r>
              <a:rPr kumimoji="1" lang="ko-Kore-KR" altLang="en-US" sz="3200" b="1" dirty="0"/>
              <a:t>비지도학습</a:t>
            </a:r>
            <a:r>
              <a:rPr kumimoji="1" lang="en-US" altLang="ko-Kore-KR" sz="3200" b="1" dirty="0"/>
              <a:t>)</a:t>
            </a:r>
            <a:endParaRPr kumimoji="1" lang="ko-Kore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C6FD8-87BB-0741-BD49-972CDC94C904}"/>
              </a:ext>
            </a:extLst>
          </p:cNvPr>
          <p:cNvSpPr txBox="1"/>
          <p:nvPr/>
        </p:nvSpPr>
        <p:spPr>
          <a:xfrm>
            <a:off x="320634" y="2294173"/>
            <a:ext cx="376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Baseline code</a:t>
            </a:r>
            <a:r>
              <a:rPr kumimoji="1" lang="ko-Kore-KR" altLang="en-US" sz="2400" dirty="0"/>
              <a:t>는 </a:t>
            </a:r>
            <a:r>
              <a:rPr kumimoji="1" lang="en-US" altLang="ko-Kore-KR" sz="2400" dirty="0"/>
              <a:t>stacked bidirectional GRU </a:t>
            </a:r>
            <a:r>
              <a:rPr kumimoji="1" lang="ko-Kore-KR" altLang="en-US" sz="2400" dirty="0"/>
              <a:t>사용중</a:t>
            </a: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5247E256-14D1-634C-B4ED-07D2DBA3668D}"/>
              </a:ext>
            </a:extLst>
          </p:cNvPr>
          <p:cNvSpPr/>
          <p:nvPr/>
        </p:nvSpPr>
        <p:spPr>
          <a:xfrm>
            <a:off x="4862232" y="2163407"/>
            <a:ext cx="1698171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348EC-CFA0-DD4D-911F-B482AFC62D98}"/>
              </a:ext>
            </a:extLst>
          </p:cNvPr>
          <p:cNvSpPr txBox="1"/>
          <p:nvPr/>
        </p:nvSpPr>
        <p:spPr>
          <a:xfrm>
            <a:off x="4981974" y="1710441"/>
            <a:ext cx="145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개선</a:t>
            </a:r>
            <a:r>
              <a:rPr kumimoji="1" lang="ko-KR" altLang="en-US" sz="2000" b="1" dirty="0"/>
              <a:t> 고민</a:t>
            </a:r>
            <a:endParaRPr kumimoji="1" lang="ko-Kore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E7738-A9F0-3E4B-8022-8EC5FE0B17CA}"/>
              </a:ext>
            </a:extLst>
          </p:cNvPr>
          <p:cNvSpPr txBox="1"/>
          <p:nvPr/>
        </p:nvSpPr>
        <p:spPr>
          <a:xfrm>
            <a:off x="6935032" y="2055608"/>
            <a:ext cx="510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LSTM </a:t>
            </a:r>
            <a:r>
              <a:rPr kumimoji="1" lang="ko-Kore-KR" altLang="en-US" sz="2400" dirty="0"/>
              <a:t>구조로 하는것 고민중</a:t>
            </a:r>
            <a:endParaRPr kumimoji="1" lang="en-US" altLang="ko-Kore-KR" sz="2400" dirty="0"/>
          </a:p>
          <a:p>
            <a:r>
              <a:rPr kumimoji="1" lang="en-US" altLang="ko-Kore-KR" sz="2400" dirty="0"/>
              <a:t>Batch size, epoch </a:t>
            </a:r>
            <a:r>
              <a:rPr kumimoji="1" lang="ko-Kore-KR" altLang="en-US" sz="2400" dirty="0"/>
              <a:t>조정 고민</a:t>
            </a:r>
            <a:endParaRPr kumimoji="1" lang="en-US" altLang="ko-Kore-KR" sz="2400" dirty="0"/>
          </a:p>
          <a:p>
            <a:r>
              <a:rPr kumimoji="1" lang="en-US" altLang="ko-Kore-KR" sz="2400" dirty="0" err="1"/>
              <a:t>MSELoss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인 기존 </a:t>
            </a:r>
            <a:r>
              <a:rPr kumimoji="1" lang="en-US" altLang="ko-Kore-KR" sz="2400" dirty="0"/>
              <a:t>Loss </a:t>
            </a:r>
            <a:r>
              <a:rPr kumimoji="1" lang="ko-Kore-KR" altLang="en-US" sz="2400" dirty="0"/>
              <a:t>함수 변경 고민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2CC09-8C75-A34F-AC5C-71CA404E88A6}"/>
              </a:ext>
            </a:extLst>
          </p:cNvPr>
          <p:cNvSpPr txBox="1"/>
          <p:nvPr/>
        </p:nvSpPr>
        <p:spPr>
          <a:xfrm>
            <a:off x="225631" y="3854017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Fill blank</a:t>
            </a:r>
            <a:endParaRPr kumimoji="1" lang="ko-Kore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61BB6-B909-3D4C-A902-CDBE71300476}"/>
              </a:ext>
            </a:extLst>
          </p:cNvPr>
          <p:cNvSpPr txBox="1"/>
          <p:nvPr/>
        </p:nvSpPr>
        <p:spPr>
          <a:xfrm>
            <a:off x="225630" y="4752140"/>
            <a:ext cx="511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/>
              <a:t>Unvalid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window</a:t>
            </a:r>
            <a:r>
              <a:rPr kumimoji="1" lang="ko-Kore-KR" altLang="en-US" sz="2400" dirty="0"/>
              <a:t>는 </a:t>
            </a:r>
            <a:r>
              <a:rPr kumimoji="1" lang="en-US" altLang="ko-Kore-KR" sz="2400" dirty="0"/>
              <a:t>labeling </a:t>
            </a:r>
            <a:r>
              <a:rPr kumimoji="1" lang="ko-Kore-KR" altLang="en-US" sz="2400" dirty="0"/>
              <a:t>불가능 </a:t>
            </a:r>
            <a:r>
              <a:rPr kumimoji="1" lang="en-US" altLang="ko-Kore-KR" sz="2400" dirty="0"/>
              <a:t>-</a:t>
            </a:r>
            <a:r>
              <a:rPr kumimoji="1" lang="en-US" altLang="ko-KR" sz="2400" dirty="0"/>
              <a:t>&gt; </a:t>
            </a:r>
            <a:r>
              <a:rPr kumimoji="1" lang="ko-KR" altLang="en-US" sz="2400" dirty="0"/>
              <a:t>이 경우 그냥 정상</a:t>
            </a:r>
            <a:r>
              <a:rPr kumimoji="1" lang="en-US" altLang="ko-KR" sz="2400" dirty="0"/>
              <a:t>(0) </a:t>
            </a:r>
            <a:r>
              <a:rPr kumimoji="1" lang="ko-KR" altLang="en-US" sz="2400" dirty="0"/>
              <a:t>값으로 </a:t>
            </a:r>
            <a:r>
              <a:rPr kumimoji="1" lang="ko-KR" altLang="en-US" sz="2400" dirty="0" err="1"/>
              <a:t>채워줌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87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24CCD3-CE80-724C-8057-38387799079B}"/>
              </a:ext>
            </a:extLst>
          </p:cNvPr>
          <p:cNvSpPr/>
          <p:nvPr/>
        </p:nvSpPr>
        <p:spPr>
          <a:xfrm>
            <a:off x="9935292" y="134112"/>
            <a:ext cx="1392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EDA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C083B-DF17-C443-BD26-04464DEEF5F8}"/>
              </a:ext>
            </a:extLst>
          </p:cNvPr>
          <p:cNvSpPr txBox="1"/>
          <p:nvPr/>
        </p:nvSpPr>
        <p:spPr>
          <a:xfrm>
            <a:off x="796122" y="1209672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Std==0</a:t>
            </a:r>
            <a:r>
              <a:rPr kumimoji="1" lang="ko-KR" altLang="en-US" sz="3200" b="1" dirty="0"/>
              <a:t>인 </a:t>
            </a:r>
            <a:r>
              <a:rPr kumimoji="1" lang="en-US" altLang="ko-KR" sz="3200" b="1" dirty="0"/>
              <a:t>column</a:t>
            </a:r>
            <a:r>
              <a:rPr kumimoji="1" lang="ko-KR" altLang="en-US" sz="3200" b="1" dirty="0"/>
              <a:t>들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387089-E11F-2949-A06D-65946B4D173E}"/>
              </a:ext>
            </a:extLst>
          </p:cNvPr>
          <p:cNvSpPr/>
          <p:nvPr/>
        </p:nvSpPr>
        <p:spPr>
          <a:xfrm>
            <a:off x="247482" y="1997839"/>
            <a:ext cx="5190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Training set</a:t>
            </a:r>
          </a:p>
          <a:p>
            <a:r>
              <a:rPr lang="en-US" altLang="ko-Kore-KR" dirty="0"/>
              <a:t>'C02', 'C03', 'C14', 'C18', 'C19', 'C21', 'C22', 'C25', 'C33', 'C34', 'C35', 'C37', 'C40', 'C43', 'C51', 'C52', 'C59', 'C61', 'C63', 'C64', 'C65', 'C67’</a:t>
            </a:r>
          </a:p>
          <a:p>
            <a:endParaRPr lang="en-US" altLang="ko-Kore-KR" dirty="0"/>
          </a:p>
          <a:p>
            <a:r>
              <a:rPr lang="en-US" altLang="ko-Kore-KR" dirty="0"/>
              <a:t>Validation set</a:t>
            </a:r>
          </a:p>
          <a:p>
            <a:r>
              <a:rPr lang="en-US" altLang="ko-Kore-KR" dirty="0"/>
              <a:t>'C03', 'C14', 'C18', 'C19', 'C21', 'C22', 'C25', 'C33', 'C34', 'C35', 'C37', 'C40', 'C43', 'C51', 'C52', 'C59', 'C61', 'C63', 'C64', 'C65', 'C67’ </a:t>
            </a:r>
            <a:r>
              <a:rPr lang="ko-Kore-KR" altLang="en-US" dirty="0"/>
              <a:t>트레이닝 데이터 셋 들과 달리 </a:t>
            </a:r>
            <a:r>
              <a:rPr lang="en-US" altLang="ko-Kore-KR" dirty="0"/>
              <a:t>C02</a:t>
            </a:r>
            <a:r>
              <a:rPr lang="ko-Kore-KR" altLang="en-US" dirty="0"/>
              <a:t>는 포함 되지 않음</a:t>
            </a:r>
            <a:r>
              <a:rPr lang="en-US" altLang="ko-Kore-KR" dirty="0"/>
              <a:t>.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AD3B8-A7D5-2B46-AB9C-5EAC93745B8C}"/>
              </a:ext>
            </a:extLst>
          </p:cNvPr>
          <p:cNvSpPr txBox="1"/>
          <p:nvPr/>
        </p:nvSpPr>
        <p:spPr>
          <a:xfrm>
            <a:off x="592500" y="5266944"/>
            <a:ext cx="357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해당 컬럼들은 이상치 판단에 영향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있는가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고민중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3DE845-830C-0047-90C6-A5041D24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98" y="1794447"/>
            <a:ext cx="5019802" cy="364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D66D2-8DC7-BC46-A478-20435774B458}"/>
              </a:ext>
            </a:extLst>
          </p:cNvPr>
          <p:cNvSpPr txBox="1"/>
          <p:nvPr/>
        </p:nvSpPr>
        <p:spPr>
          <a:xfrm>
            <a:off x="6977174" y="5590109"/>
            <a:ext cx="412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이렇게 중간층에 넣는 방법도 고려중</a:t>
            </a:r>
            <a:endParaRPr kumimoji="1" lang="en-US" altLang="ko-Kore-KR" dirty="0"/>
          </a:p>
          <a:p>
            <a:r>
              <a:rPr kumimoji="1" lang="ko-Kore-KR" altLang="en-US" sz="1100" dirty="0"/>
              <a:t>출처</a:t>
            </a:r>
            <a:r>
              <a:rPr kumimoji="1" lang="en-US" altLang="ko-Kore-KR" sz="1100" dirty="0"/>
              <a:t>:https://</a:t>
            </a:r>
            <a:r>
              <a:rPr kumimoji="1" lang="en-US" altLang="ko-Kore-KR" sz="1100" dirty="0" err="1"/>
              <a:t>www.kaggle.com</a:t>
            </a:r>
            <a:r>
              <a:rPr kumimoji="1" lang="en-US" altLang="ko-Kore-KR" sz="1100" dirty="0"/>
              <a:t>/</a:t>
            </a:r>
            <a:r>
              <a:rPr kumimoji="1" lang="en-US" altLang="ko-Kore-KR" sz="1100" dirty="0" err="1"/>
              <a:t>frlemarchand</a:t>
            </a:r>
            <a:r>
              <a:rPr kumimoji="1" lang="en-US" altLang="ko-Kore-KR" sz="1100" dirty="0"/>
              <a:t>/covid-19-forecasting-with-an-rnn/notebook#3.-Build-the-model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531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앉아있는이(가) 표시된 사진&#10;&#10;자동 생성된 설명">
            <a:extLst>
              <a:ext uri="{FF2B5EF4-FFF2-40B4-BE49-F238E27FC236}">
                <a16:creationId xmlns:a16="http://schemas.microsoft.com/office/drawing/2014/main" id="{95E78E0C-5BE9-6343-A4A7-201D1408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555"/>
            <a:ext cx="12192000" cy="26528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4E467E-463E-C745-B758-BE46253F7EA2}"/>
              </a:ext>
            </a:extLst>
          </p:cNvPr>
          <p:cNvSpPr/>
          <p:nvPr/>
        </p:nvSpPr>
        <p:spPr>
          <a:xfrm>
            <a:off x="9935292" y="134112"/>
            <a:ext cx="1392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EDA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E6317-EC46-8449-9579-480C136012CE}"/>
              </a:ext>
            </a:extLst>
          </p:cNvPr>
          <p:cNvSpPr txBox="1"/>
          <p:nvPr/>
        </p:nvSpPr>
        <p:spPr>
          <a:xfrm>
            <a:off x="796122" y="1209672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Validation set </a:t>
            </a:r>
            <a:r>
              <a:rPr kumimoji="1" lang="ko-Kore-KR" altLang="en-US" sz="3200" b="1" dirty="0"/>
              <a:t>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732F1-BFBC-6D48-AB2A-A9D4402FED6A}"/>
              </a:ext>
            </a:extLst>
          </p:cNvPr>
          <p:cNvSpPr txBox="1"/>
          <p:nvPr/>
        </p:nvSpPr>
        <p:spPr>
          <a:xfrm>
            <a:off x="960714" y="3763896"/>
            <a:ext cx="10963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Attack </a:t>
            </a:r>
            <a:r>
              <a:rPr kumimoji="1" lang="ko-Kore-KR" altLang="en-US" sz="2000" b="1" dirty="0"/>
              <a:t>부분에서 특정 컬럼도 동시에 기존 값과 다른 형태를 보임을 알 수 있다</a:t>
            </a:r>
            <a:r>
              <a:rPr kumimoji="1" lang="en-US" altLang="ko-Kore-KR" sz="2000" b="1" dirty="0"/>
              <a:t>.</a:t>
            </a:r>
          </a:p>
          <a:p>
            <a:r>
              <a:rPr kumimoji="1" lang="ko-Kore-KR" altLang="en-US" sz="2000" b="1" dirty="0"/>
              <a:t>아직 미흡</a:t>
            </a:r>
            <a:r>
              <a:rPr kumimoji="1" lang="en-US" altLang="ko-KR" sz="2000" b="1" dirty="0"/>
              <a:t>. </a:t>
            </a:r>
            <a:r>
              <a:rPr kumimoji="1" lang="ko-KR" altLang="en-US" sz="2000" b="1" dirty="0"/>
              <a:t>추후 </a:t>
            </a:r>
            <a:r>
              <a:rPr kumimoji="1" lang="en-US" altLang="ko-KR" sz="2000" b="1" dirty="0"/>
              <a:t>79</a:t>
            </a:r>
            <a:r>
              <a:rPr kumimoji="1" lang="ko-KR" altLang="en-US" sz="2000" b="1" dirty="0"/>
              <a:t>개 컬럼을 별개로 그래프를 그려 특성 </a:t>
            </a:r>
            <a:r>
              <a:rPr kumimoji="1" lang="ko-KR" altLang="en-US" sz="2000" b="1"/>
              <a:t>파악 예정</a:t>
            </a:r>
            <a:endParaRPr kumimoji="1" lang="en-US" altLang="ko-Kore-KR" sz="2000" b="1" dirty="0"/>
          </a:p>
          <a:p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400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B084F7-B1B1-164C-AB0A-6A2E2730DC70}"/>
              </a:ext>
            </a:extLst>
          </p:cNvPr>
          <p:cNvSpPr/>
          <p:nvPr/>
        </p:nvSpPr>
        <p:spPr>
          <a:xfrm>
            <a:off x="10081596" y="256032"/>
            <a:ext cx="1487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/>
              <a:t>TaPR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FCCE1-A062-3046-8291-A1D8AE2E8B05}"/>
              </a:ext>
            </a:extLst>
          </p:cNvPr>
          <p:cNvSpPr txBox="1"/>
          <p:nvPr/>
        </p:nvSpPr>
        <p:spPr>
          <a:xfrm>
            <a:off x="2243347" y="1108293"/>
            <a:ext cx="7461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sz="2800" dirty="0" err="1"/>
              <a:t>TaR</a:t>
            </a:r>
            <a:r>
              <a:rPr kumimoji="1" lang="en-US" altLang="ko-Kore-KR" sz="2800" dirty="0"/>
              <a:t>: </a:t>
            </a:r>
            <a:r>
              <a:rPr kumimoji="1" lang="ko-KR" altLang="en-US" sz="2800" dirty="0"/>
              <a:t>얼마나 다양한 공격을 잘 발견해냈는가</a:t>
            </a:r>
            <a:r>
              <a:rPr kumimoji="1" lang="en-US" altLang="ko-KR" sz="2800" dirty="0"/>
              <a:t>?</a:t>
            </a:r>
            <a:endParaRPr kumimoji="1" lang="en-US" altLang="ko-Kore-KR" sz="2800" dirty="0"/>
          </a:p>
          <a:p>
            <a:pPr marL="342900" indent="-342900">
              <a:buAutoNum type="arabicPeriod"/>
            </a:pPr>
            <a:r>
              <a:rPr kumimoji="1" lang="en-US" altLang="ko-Kore-KR" sz="2800" dirty="0"/>
              <a:t>Tap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오탐</a:t>
            </a:r>
            <a:r>
              <a:rPr kumimoji="1" lang="ko-KR" altLang="en-US" sz="2800" dirty="0"/>
              <a:t> 범위 측정을 잘 했는가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88A7CAC3-5C89-D74E-826A-1773B7FD32EA}"/>
              </a:ext>
            </a:extLst>
          </p:cNvPr>
          <p:cNvSpPr/>
          <p:nvPr/>
        </p:nvSpPr>
        <p:spPr>
          <a:xfrm>
            <a:off x="5174527" y="2353365"/>
            <a:ext cx="1299425" cy="12765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6A7CB-1EBD-9A48-A7E3-B882B2A36F71}"/>
              </a:ext>
            </a:extLst>
          </p:cNvPr>
          <p:cNvSpPr txBox="1"/>
          <p:nvPr/>
        </p:nvSpPr>
        <p:spPr>
          <a:xfrm>
            <a:off x="834042" y="3903798"/>
            <a:ext cx="11279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sz="2800" dirty="0"/>
              <a:t>공격</a:t>
            </a:r>
            <a:r>
              <a:rPr kumimoji="1" lang="ko-KR" altLang="en-US" sz="2800" dirty="0"/>
              <a:t> 범위 중 일부만 찾아도 높은 점수를 준다 </a:t>
            </a:r>
            <a:r>
              <a:rPr kumimoji="1" lang="en-US" altLang="ko-KR" sz="2800" dirty="0" err="1"/>
              <a:t>TaR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점수는 후하게 부여</a:t>
            </a:r>
            <a:endParaRPr kumimoji="1" lang="en-US" altLang="ko-KR" sz="2800" dirty="0"/>
          </a:p>
          <a:p>
            <a:pPr marL="342900" indent="-342900">
              <a:buAutoNum type="arabicPeriod"/>
            </a:pPr>
            <a:r>
              <a:rPr kumimoji="1" lang="ko-KR" altLang="en-US" sz="2800" dirty="0" err="1"/>
              <a:t>오탐은</a:t>
            </a:r>
            <a:r>
              <a:rPr kumimoji="1" lang="ko-KR" altLang="en-US" sz="2800" dirty="0"/>
              <a:t> 조금만 발생해도 큰 감점 </a:t>
            </a:r>
            <a:r>
              <a:rPr kumimoji="1" lang="en-US" altLang="ko-KR" sz="2800" dirty="0"/>
              <a:t>Tap</a:t>
            </a:r>
            <a:r>
              <a:rPr kumimoji="1" lang="ko-KR" altLang="en-US" sz="2800" dirty="0"/>
              <a:t>는 박하게 측정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FC087-9E47-0B4A-88D1-98447CC18EB6}"/>
              </a:ext>
            </a:extLst>
          </p:cNvPr>
          <p:cNvSpPr txBox="1"/>
          <p:nvPr/>
        </p:nvSpPr>
        <p:spPr>
          <a:xfrm>
            <a:off x="1103255" y="5165979"/>
            <a:ext cx="9985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이러면 </a:t>
            </a:r>
            <a:r>
              <a:rPr kumimoji="1" lang="ko-KR" altLang="en-US" sz="2800" b="1" dirty="0" err="1"/>
              <a:t>오탐을</a:t>
            </a:r>
            <a:r>
              <a:rPr kumimoji="1" lang="ko-KR" altLang="en-US" sz="2800" b="1" dirty="0"/>
              <a:t> 줄이기 위해서 우리가 할 수 있는 것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-&gt;threshold</a:t>
            </a:r>
            <a:r>
              <a:rPr kumimoji="1" lang="ko-KR" altLang="en-US" sz="2800" b="1" dirty="0" err="1"/>
              <a:t>를</a:t>
            </a:r>
            <a:r>
              <a:rPr kumimoji="1" lang="ko-KR" altLang="en-US" sz="2800" b="1" dirty="0"/>
              <a:t> 가능한 높게 설정하는게 대회 목적에 </a:t>
            </a:r>
            <a:r>
              <a:rPr kumimoji="1" lang="ko-KR" altLang="en-US" sz="2800" b="1" dirty="0" err="1"/>
              <a:t>맞다고</a:t>
            </a:r>
            <a:r>
              <a:rPr kumimoji="1" lang="ko-KR" altLang="en-US" sz="2800" b="1" dirty="0"/>
              <a:t> 생각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267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BD8395-0FAA-D84E-AEE3-104D11D4B0A7}"/>
              </a:ext>
            </a:extLst>
          </p:cNvPr>
          <p:cNvSpPr/>
          <p:nvPr/>
        </p:nvSpPr>
        <p:spPr>
          <a:xfrm>
            <a:off x="10081596" y="256032"/>
            <a:ext cx="156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LSTM </a:t>
            </a:r>
            <a:r>
              <a:rPr kumimoji="1" lang="ko-KR" altLang="en-US" sz="2400" b="1" dirty="0"/>
              <a:t>시도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F116A-7EBB-354B-A874-349343470451}"/>
              </a:ext>
            </a:extLst>
          </p:cNvPr>
          <p:cNvSpPr txBox="1"/>
          <p:nvPr/>
        </p:nvSpPr>
        <p:spPr>
          <a:xfrm>
            <a:off x="927277" y="1120485"/>
            <a:ext cx="10337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/>
              <a:t>베이스라인</a:t>
            </a:r>
            <a:r>
              <a:rPr kumimoji="1" lang="ko-KR" altLang="en-US" sz="2800" dirty="0"/>
              <a:t> 코드에서 </a:t>
            </a:r>
            <a:r>
              <a:rPr kumimoji="1" lang="en-US" altLang="ko-KR" sz="2800" dirty="0" err="1"/>
              <a:t>stackedGRU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stackedLSTM</a:t>
            </a:r>
            <a:r>
              <a:rPr kumimoji="1" lang="ko-KR" altLang="en-US" sz="2800" dirty="0" err="1"/>
              <a:t>으로</a:t>
            </a:r>
            <a:r>
              <a:rPr kumimoji="1" lang="ko-KR" altLang="en-US" sz="2800" dirty="0"/>
              <a:t> 바꿔서 시도</a:t>
            </a:r>
            <a:endParaRPr kumimoji="1" lang="ko-Kore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C76AC-29BF-5C4D-BD08-D3C2E45F688B}"/>
              </a:ext>
            </a:extLst>
          </p:cNvPr>
          <p:cNvSpPr txBox="1"/>
          <p:nvPr/>
        </p:nvSpPr>
        <p:spPr>
          <a:xfrm>
            <a:off x="927277" y="1975104"/>
            <a:ext cx="1033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GRU, LSTM </a:t>
            </a:r>
            <a:r>
              <a:rPr kumimoji="1" lang="ko-KR" altLang="en-US" dirty="0"/>
              <a:t>둘다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분야에서 많이 쓰인다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But LSTM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long dependency</a:t>
            </a:r>
            <a:r>
              <a:rPr kumimoji="1" lang="ko-KR" altLang="en-US" dirty="0"/>
              <a:t>가 있거나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많을 경우 더 나은 퍼포먼스를 보여줌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02051-A8E4-C44B-A5F1-1A4C7623932C}"/>
              </a:ext>
            </a:extLst>
          </p:cNvPr>
          <p:cNvSpPr txBox="1"/>
          <p:nvPr/>
        </p:nvSpPr>
        <p:spPr>
          <a:xfrm>
            <a:off x="927277" y="4431792"/>
            <a:ext cx="1033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T</a:t>
            </a:r>
            <a:r>
              <a:rPr kumimoji="1" lang="en-US" altLang="ko-Kore-KR" dirty="0"/>
              <a:t>hreshold, </a:t>
            </a:r>
            <a:r>
              <a:rPr kumimoji="1" lang="ko-KR" altLang="en-US" dirty="0" err="1"/>
              <a:t>에포크를</a:t>
            </a:r>
            <a:r>
              <a:rPr kumimoji="1" lang="ko-KR" altLang="en-US" dirty="0"/>
              <a:t> 조정해서 </a:t>
            </a:r>
            <a:r>
              <a:rPr kumimoji="1" lang="ko-KR" altLang="en-US" dirty="0" err="1"/>
              <a:t>실험해봄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기존 </a:t>
            </a:r>
            <a:r>
              <a:rPr kumimoji="1" lang="en-US" altLang="ko-KR" dirty="0"/>
              <a:t>0.05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0.06,0.059</a:t>
            </a:r>
            <a:r>
              <a:rPr kumimoji="1" lang="ko-KR" altLang="en-US" dirty="0"/>
              <a:t>로 변경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epoch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25,40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변동해서 돌려 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Activation function</a:t>
            </a:r>
            <a:r>
              <a:rPr kumimoji="1" lang="ko-KR" altLang="en-US" dirty="0"/>
              <a:t>을 추가함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함수 추가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결과적으로 </a:t>
            </a:r>
            <a:r>
              <a:rPr kumimoji="1" lang="en-US" altLang="ko-KR" dirty="0" err="1"/>
              <a:t>TaPR</a:t>
            </a:r>
            <a:r>
              <a:rPr kumimoji="1" lang="en-US" altLang="ko-KR" dirty="0"/>
              <a:t> </a:t>
            </a:r>
            <a:r>
              <a:rPr kumimoji="1" lang="ko-KR" altLang="en-US" dirty="0"/>
              <a:t>점수 증가</a:t>
            </a:r>
            <a:r>
              <a:rPr kumimoji="1"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But test data</a:t>
            </a:r>
            <a:r>
              <a:rPr kumimoji="1" lang="ko-KR" altLang="en-US" dirty="0"/>
              <a:t>에 적용 후 제출 결과 </a:t>
            </a:r>
            <a:r>
              <a:rPr kumimoji="1" lang="en-US" altLang="ko-KR" dirty="0"/>
              <a:t>baseline code </a:t>
            </a:r>
            <a:r>
              <a:rPr kumimoji="1" lang="ko-KR" altLang="en-US" dirty="0"/>
              <a:t>보다 좋은 점수를 받지 못함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83C0799-CB89-254A-BD01-A369C62F01CC}"/>
              </a:ext>
            </a:extLst>
          </p:cNvPr>
          <p:cNvSpPr/>
          <p:nvPr/>
        </p:nvSpPr>
        <p:spPr>
          <a:xfrm>
            <a:off x="4693920" y="2791968"/>
            <a:ext cx="1219200" cy="11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1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508</Words>
  <Application>Microsoft Macintosh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중간발표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안 지훈</dc:creator>
  <cp:lastModifiedBy>안 지훈</cp:lastModifiedBy>
  <cp:revision>16</cp:revision>
  <dcterms:created xsi:type="dcterms:W3CDTF">2020-08-22T02:35:07Z</dcterms:created>
  <dcterms:modified xsi:type="dcterms:W3CDTF">2020-08-22T07:15:26Z</dcterms:modified>
</cp:coreProperties>
</file>