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2" r:id="rId6"/>
    <p:sldId id="259" r:id="rId7"/>
    <p:sldId id="258" r:id="rId8"/>
    <p:sldId id="260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35259CC-2EFF-49C8-9086-2768D9DC7ABE}">
          <p14:sldIdLst>
            <p14:sldId id="256"/>
            <p14:sldId id="262"/>
            <p14:sldId id="259"/>
            <p14:sldId id="258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59E84-FC6E-4EFA-9179-45433A5CCFFB}" v="9" dt="2025-05-18T11:08:01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2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D9C4667-D0EB-4182-A979-F1BD41F3D31E}" type="datetime1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52E72FE-6225-48DC-96F7-A6D4A27B79B8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459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A5E3DB2-6224-4F87-96B2-901B51FC324F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724630-BB87-4AF9-A3EB-1FC0B7D5A0A2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ED2A334-CAC3-41D9-9F20-8680444032ED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41335E-9FC5-4332-89A1-F61C26AF68B8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9742827-D144-4B2C-B4EF-283D1A1D2ABE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  <a:endParaRPr lang="ru-RU" noProof="0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134D18-76F3-4340-B8E3-CE0608B72693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B1DAD5-1ADC-4BAD-A5A2-B644A9983A58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4B273F-9A6A-422D-A6AB-3990B7538E9C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  <p:sp>
        <p:nvSpPr>
          <p:cNvPr id="7" name="Прямоугольник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026E7C-B2F6-41BB-9643-AACFC392E830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2B0968A-0AED-4FB8-B40B-FB67848094BA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E1F5BCB-5907-4BE5-BDA8-E10478C468F1}" type="datetime1">
              <a:rPr lang="ru-RU" noProof="0" smtClean="0"/>
              <a:t>17.05.2025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ru-RU" noProof="0" smtClean="0"/>
              <a:pPr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ru-RU" noProof="0"/>
              <a:t>Образец текста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2E8C287-D018-43BB-961A-194062A1E79C}" type="datetime1">
              <a:rPr lang="ru-RU" smtClean="0"/>
              <a:pPr/>
              <a:t>17.05.2025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57F1E4F-1CFF-5643-939E-217C01CDF565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Прямоугольник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Прямоугольник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Цифровые подключения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Группа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ru-RU" sz="6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Угадай-ка город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ru-RU" dirty="0">
                <a:solidFill>
                  <a:srgbClr val="7CEBFF"/>
                </a:solidFill>
              </a:rPr>
              <a:t>Антонова Светлана Сергеевна</a:t>
            </a:r>
            <a:endParaRPr lang="ru-RU" dirty="0">
              <a:solidFill>
                <a:srgbClr val="7CEB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C5AEF-0670-36F4-1745-BDC5F9A66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и решение задач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3A6AA7-93DA-60CA-E097-E699AE676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820332"/>
            <a:ext cx="11029615" cy="5037667"/>
          </a:xfrm>
        </p:spPr>
        <p:txBody>
          <a:bodyPr/>
          <a:lstStyle/>
          <a:p>
            <a:r>
              <a:rPr lang="ru-RU" dirty="0"/>
              <a:t>Проект – это сайт с двумя разделами главная и о нас. В разделе о нас есть сведения о сайте, а в разделе главная находятся  два режима обычный(Игра состоит из 5 вопросов на каждый из которых надо дать ответ. В конце игры вы увидите свои результаты.) и бесконечный(Игра будет продолжаться до того момента, пока вы не нажмете стоп. В отличии от обычного режима результатов в конце игры не будет.). При нажатии на любой из режимов  перед вами будет изображение кусочка карты </a:t>
            </a:r>
            <a:r>
              <a:rPr lang="ru-RU" dirty="0" err="1"/>
              <a:t>рандомного</a:t>
            </a:r>
            <a:r>
              <a:rPr lang="ru-RU" dirty="0"/>
              <a:t> города, поле для ответа и кнопка </a:t>
            </a:r>
            <a:r>
              <a:rPr lang="en-US" dirty="0"/>
              <a:t>“</a:t>
            </a:r>
            <a:r>
              <a:rPr lang="ru-RU" dirty="0"/>
              <a:t>ответить</a:t>
            </a:r>
            <a:r>
              <a:rPr lang="en-US" dirty="0"/>
              <a:t>”</a:t>
            </a:r>
            <a:r>
              <a:rPr lang="ru-RU" dirty="0"/>
              <a:t>, при нажатии которой с пустым полем для ответа ничего не произойдет и кнопка загорится красным ,а при нажатии кнопки с заполненным полем, кнопка </a:t>
            </a:r>
            <a:r>
              <a:rPr lang="en-US" dirty="0"/>
              <a:t>“</a:t>
            </a:r>
            <a:r>
              <a:rPr lang="ru-RU" dirty="0"/>
              <a:t>активирует</a:t>
            </a:r>
            <a:r>
              <a:rPr lang="en-US" dirty="0"/>
              <a:t>”</a:t>
            </a:r>
            <a:r>
              <a:rPr lang="ru-RU" dirty="0"/>
              <a:t> новую карту. Ниже поля есть раздел </a:t>
            </a:r>
            <a:r>
              <a:rPr lang="en-US" dirty="0"/>
              <a:t>“</a:t>
            </a:r>
            <a:r>
              <a:rPr lang="ru-RU" dirty="0"/>
              <a:t>что за игра?</a:t>
            </a:r>
            <a:r>
              <a:rPr lang="en-US" dirty="0"/>
              <a:t>”</a:t>
            </a:r>
            <a:r>
              <a:rPr lang="ru-RU" dirty="0"/>
              <a:t>, при нажатии которого открывается страничка с текстом о игре (Эта игра на отгадывание городов. В начале игры вам дается картинка с картой. Вы должны отгадать что это за город. За каждый правильный ответ вам дается один балл. Всего картинок за одну игру будет 5. В вашем профиле вы сможете посмотреть количество очков заработанных за все сыгранные вами игры и ваше кд отгаданных городов.) Также реализован интерфейс для регистрации(или входа, если ты уже зарегистрирован), после которой ваш </a:t>
            </a:r>
            <a:r>
              <a:rPr lang="ru-RU" dirty="0" err="1"/>
              <a:t>акк</a:t>
            </a:r>
            <a:r>
              <a:rPr lang="ru-RU" dirty="0"/>
              <a:t> будет в базе данных с вашими сведениями(кол-во игр, кол-во угаданных городов и кол-во всех городов). Также сбоку есть маленькое изображение, при нажатии которого вас будет возвращать на главный экран. </a:t>
            </a:r>
          </a:p>
        </p:txBody>
      </p:sp>
    </p:spTree>
    <p:extLst>
      <p:ext uri="{BB962C8B-B14F-4D97-AF65-F5344CB8AC3E}">
        <p14:creationId xmlns:p14="http://schemas.microsoft.com/office/powerpoint/2010/main" val="1985916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8" name="Объект 4" descr="Числа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-2500" y="10"/>
            <a:ext cx="12191980" cy="6857990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rtlCol="0" anchor="ctr">
            <a:normAutofit/>
          </a:bodyPr>
          <a:lstStyle/>
          <a:p>
            <a:pPr algn="ctr" rtl="0"/>
            <a:r>
              <a:rPr lang="ru-RU" noProof="1">
                <a:latin typeface="Calibri" panose="020F0502020204030204" pitchFamily="34" charset="0"/>
                <a:cs typeface="Calibri" panose="020F0502020204030204" pitchFamily="34" charset="0"/>
              </a:rPr>
              <a:t>Описание реализации 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3CD868-25A5-7343-E10D-296EE3921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555" y="1005830"/>
            <a:ext cx="7503665" cy="46735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Код написан с использованием следующих библиотек : </a:t>
            </a:r>
            <a:r>
              <a:rPr lang="en-US" dirty="0">
                <a:solidFill>
                  <a:schemeClr val="bg1"/>
                </a:solidFill>
              </a:rPr>
              <a:t>random</a:t>
            </a:r>
            <a:r>
              <a:rPr lang="ru-RU" dirty="0">
                <a:solidFill>
                  <a:schemeClr val="bg1"/>
                </a:solidFill>
              </a:rPr>
              <a:t>(для </a:t>
            </a:r>
            <a:r>
              <a:rPr lang="ru-RU" dirty="0" err="1">
                <a:solidFill>
                  <a:schemeClr val="bg1"/>
                </a:solidFill>
              </a:rPr>
              <a:t>перемешки</a:t>
            </a:r>
            <a:r>
              <a:rPr lang="ru-RU" dirty="0">
                <a:solidFill>
                  <a:schemeClr val="bg1"/>
                </a:solidFill>
              </a:rPr>
              <a:t> городов)</a:t>
            </a:r>
            <a:r>
              <a:rPr lang="en-US" dirty="0">
                <a:solidFill>
                  <a:schemeClr val="bg1"/>
                </a:solidFill>
              </a:rPr>
              <a:t>, flask, </a:t>
            </a:r>
            <a:r>
              <a:rPr lang="en-US" dirty="0" err="1">
                <a:solidFill>
                  <a:schemeClr val="bg1"/>
                </a:solidFill>
              </a:rPr>
              <a:t>flask_sqlalchemy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ru-RU" b="0" i="0" dirty="0">
                <a:solidFill>
                  <a:schemeClr val="bg1"/>
                </a:solidFill>
                <a:effectLst/>
                <a:latin typeface="DeepSeek-CJK-patch"/>
              </a:rPr>
              <a:t>работы с базами данных в веб-приложениях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, game, </a:t>
            </a:r>
            <a:r>
              <a:rPr lang="en-US" dirty="0" err="1">
                <a:solidFill>
                  <a:schemeClr val="bg1"/>
                </a:solidFill>
              </a:rPr>
              <a:t>werkzeug.security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ru-RU" dirty="0">
                <a:solidFill>
                  <a:schemeClr val="bg1"/>
                </a:solidFill>
              </a:rPr>
              <a:t>для баз данных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PIL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ru-RU" b="0" i="0" dirty="0">
                <a:solidFill>
                  <a:schemeClr val="bg1"/>
                </a:solidFill>
                <a:effectLst/>
                <a:latin typeface="DeepSeek-CJK-patch"/>
              </a:rPr>
              <a:t>библиотека для работы с изображениями</a:t>
            </a:r>
            <a:r>
              <a:rPr lang="ru-RU" dirty="0">
                <a:solidFill>
                  <a:schemeClr val="bg1"/>
                </a:solidFill>
              </a:rPr>
              <a:t>), </a:t>
            </a:r>
            <a:r>
              <a:rPr lang="en-US" dirty="0">
                <a:solidFill>
                  <a:schemeClr val="bg1"/>
                </a:solidFill>
              </a:rPr>
              <a:t>config(</a:t>
            </a:r>
            <a:r>
              <a:rPr lang="ru-RU" b="0" i="0" dirty="0">
                <a:solidFill>
                  <a:schemeClr val="bg1"/>
                </a:solidFill>
                <a:effectLst/>
                <a:latin typeface="DeepSeek-CJK-patch"/>
              </a:rPr>
              <a:t>хран</a:t>
            </a:r>
            <a:r>
              <a:rPr lang="ru-RU" dirty="0">
                <a:solidFill>
                  <a:schemeClr val="bg1"/>
                </a:solidFill>
                <a:latin typeface="DeepSeek-CJK-patch"/>
              </a:rPr>
              <a:t>ение</a:t>
            </a:r>
            <a:r>
              <a:rPr lang="ru-RU" b="0" i="0" dirty="0">
                <a:solidFill>
                  <a:schemeClr val="bg1"/>
                </a:solidFill>
                <a:effectLst/>
                <a:latin typeface="DeepSeek-CJK-patch"/>
              </a:rPr>
              <a:t> ключей </a:t>
            </a:r>
            <a:r>
              <a:rPr lang="ru-RU" dirty="0">
                <a:solidFill>
                  <a:schemeClr val="bg1"/>
                </a:solidFill>
              </a:rPr>
              <a:t>API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base64, io(</a:t>
            </a:r>
            <a:r>
              <a:rPr lang="ru-RU" dirty="0">
                <a:solidFill>
                  <a:schemeClr val="bg1"/>
                </a:solidFill>
              </a:rPr>
              <a:t>для обработки изображения)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Пользователь открывает сайт → </a:t>
            </a:r>
            <a:r>
              <a:rPr lang="en-US" dirty="0">
                <a:solidFill>
                  <a:schemeClr val="bg1"/>
                </a:solidFill>
              </a:rPr>
              <a:t>Flask (app.py) </a:t>
            </a:r>
            <a:r>
              <a:rPr lang="ru-RU" dirty="0">
                <a:solidFill>
                  <a:schemeClr val="bg1"/>
                </a:solidFill>
              </a:rPr>
              <a:t>рендерит </a:t>
            </a:r>
            <a:r>
              <a:rPr lang="en-US" dirty="0">
                <a:solidFill>
                  <a:schemeClr val="bg1"/>
                </a:solidFill>
              </a:rPr>
              <a:t>HTML </a:t>
            </a:r>
            <a:r>
              <a:rPr lang="ru-RU" dirty="0">
                <a:solidFill>
                  <a:schemeClr val="bg1"/>
                </a:solidFill>
              </a:rPr>
              <a:t>из </a:t>
            </a:r>
            <a:r>
              <a:rPr lang="en-US" dirty="0">
                <a:solidFill>
                  <a:schemeClr val="bg1"/>
                </a:solidFill>
              </a:rPr>
              <a:t>templates.</a:t>
            </a:r>
            <a:r>
              <a:rPr lang="ru-RU" dirty="0">
                <a:solidFill>
                  <a:schemeClr val="bg1"/>
                </a:solidFill>
              </a:rPr>
              <a:t>Статика (</a:t>
            </a:r>
            <a:r>
              <a:rPr lang="en-US" dirty="0">
                <a:solidFill>
                  <a:schemeClr val="bg1"/>
                </a:solidFill>
              </a:rPr>
              <a:t>CSS/JS) </a:t>
            </a:r>
            <a:r>
              <a:rPr lang="ru-RU" dirty="0">
                <a:solidFill>
                  <a:schemeClr val="bg1"/>
                </a:solidFill>
              </a:rPr>
              <a:t>подгружается из </a:t>
            </a:r>
            <a:r>
              <a:rPr lang="en-US" dirty="0" err="1">
                <a:solidFill>
                  <a:schemeClr val="bg1"/>
                </a:solidFill>
              </a:rPr>
              <a:t>stati</a:t>
            </a:r>
            <a:r>
              <a:rPr lang="ru-RU" dirty="0" err="1">
                <a:solidFill>
                  <a:schemeClr val="bg1"/>
                </a:solidFill>
              </a:rPr>
              <a:t>с.Данные</a:t>
            </a:r>
            <a:r>
              <a:rPr lang="ru-RU" dirty="0">
                <a:solidFill>
                  <a:schemeClr val="bg1"/>
                </a:solidFill>
              </a:rPr>
              <a:t> хранятся в </a:t>
            </a:r>
            <a:r>
              <a:rPr lang="en-US" dirty="0">
                <a:solidFill>
                  <a:schemeClr val="bg1"/>
                </a:solidFill>
              </a:rPr>
              <a:t>SQLite (</a:t>
            </a:r>
            <a:r>
              <a:rPr lang="en-US" dirty="0" err="1">
                <a:solidFill>
                  <a:schemeClr val="bg1"/>
                </a:solidFill>
              </a:rPr>
              <a:t>default_base.db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ru-RU" dirty="0">
                <a:solidFill>
                  <a:schemeClr val="bg1"/>
                </a:solidFill>
              </a:rPr>
              <a:t>доступ через </a:t>
            </a:r>
            <a:r>
              <a:rPr lang="en-US" dirty="0" err="1">
                <a:solidFill>
                  <a:schemeClr val="bg1"/>
                </a:solidFill>
              </a:rPr>
              <a:t>flask_prog</a:t>
            </a:r>
            <a:r>
              <a:rPr lang="en-US" dirty="0">
                <a:solidFill>
                  <a:schemeClr val="bg1"/>
                </a:solidFill>
              </a:rPr>
              <a:t>/ </a:t>
            </a:r>
            <a:r>
              <a:rPr lang="ru-RU" dirty="0">
                <a:solidFill>
                  <a:schemeClr val="bg1"/>
                </a:solidFill>
              </a:rPr>
              <a:t>или </a:t>
            </a:r>
            <a:r>
              <a:rPr lang="en-US" dirty="0">
                <a:solidFill>
                  <a:schemeClr val="bg1"/>
                </a:solidFill>
              </a:rPr>
              <a:t>game.py.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</a:rPr>
              <a:t>Игра использует </a:t>
            </a:r>
            <a:r>
              <a:rPr lang="en-US" dirty="0">
                <a:solidFill>
                  <a:schemeClr val="bg1"/>
                </a:solidFill>
              </a:rPr>
              <a:t>game_script.js (</a:t>
            </a:r>
            <a:r>
              <a:rPr lang="ru-RU" dirty="0">
                <a:solidFill>
                  <a:schemeClr val="bg1"/>
                </a:solidFill>
              </a:rPr>
              <a:t>фронтенд) и </a:t>
            </a:r>
            <a:r>
              <a:rPr lang="en-US" dirty="0">
                <a:solidFill>
                  <a:schemeClr val="bg1"/>
                </a:solidFill>
              </a:rPr>
              <a:t>game.py (</a:t>
            </a:r>
            <a:r>
              <a:rPr lang="ru-RU" dirty="0">
                <a:solidFill>
                  <a:schemeClr val="bg1"/>
                </a:solidFill>
              </a:rPr>
              <a:t>бэкенд).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5D8306E-B052-E6E7-6BFA-D80D0DD6CD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9211" y="614510"/>
            <a:ext cx="3945522" cy="578629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F587BEC-DAE1-9F19-32D9-4450805B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0866" y="4529440"/>
            <a:ext cx="2023366" cy="18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Выводы по работе</a:t>
            </a:r>
          </a:p>
        </p:txBody>
      </p:sp>
      <p:pic>
        <p:nvPicPr>
          <p:cNvPr id="11" name="Объект 4" descr="Диаграммы">
            <a:extLst>
              <a:ext uri="{FF2B5EF4-FFF2-40B4-BE49-F238E27FC236}">
                <a16:creationId xmlns:a16="http://schemas.microsoft.com/office/drawing/2014/main" id="{47D9BE16-119C-43B2-9AE6-18C4A150C0E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567289" y="2231480"/>
            <a:ext cx="5422900" cy="3625353"/>
          </a:xfr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F9B12303-FDF8-4E22-CEC0-E288EFFA97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18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 результате работы мне удалось создать сайт с интересной игрой и реализовать фичи, которые присутствуют в большинстве сайтах. Также я реализовала удобный и симпатичный интерфейс, понятный каждому.</a:t>
            </a:r>
          </a:p>
          <a:p>
            <a:r>
              <a:rPr lang="ru-RU" dirty="0">
                <a:solidFill>
                  <a:srgbClr val="4D4D4D"/>
                </a:solidFill>
                <a:latin typeface="YS Text"/>
              </a:rPr>
              <a:t>В</a:t>
            </a:r>
            <a:r>
              <a:rPr lang="ru-RU" b="0" i="0" dirty="0">
                <a:solidFill>
                  <a:srgbClr val="4D4D4D"/>
                </a:solidFill>
                <a:effectLst/>
                <a:latin typeface="YS Text"/>
              </a:rPr>
              <a:t>озможности для доработки и развития : Бесконечный режим доделать и сделать кастомный режим , где можно выбирать кол-во городов в катке и выбирать определенные города(например катка, где будут попадаться города только Подмосковья и </a:t>
            </a:r>
            <a:r>
              <a:rPr lang="ru-RU" b="0" i="0" dirty="0" err="1">
                <a:solidFill>
                  <a:srgbClr val="4D4D4D"/>
                </a:solidFill>
                <a:effectLst/>
                <a:latin typeface="YS Text"/>
              </a:rPr>
              <a:t>тп</a:t>
            </a:r>
            <a:r>
              <a:rPr lang="ru-RU" b="0" i="0" dirty="0">
                <a:solidFill>
                  <a:srgbClr val="4D4D4D"/>
                </a:solidFill>
                <a:effectLst/>
                <a:latin typeface="YS Text"/>
              </a:rPr>
              <a:t>). Добавить возможность играть онлайн против друга</a:t>
            </a:r>
            <a:endParaRPr lang="ru-RU" sz="1800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Прямоугольник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ru-RU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rtl="0"/>
            <a:endParaRPr lang="ru-RU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Рисунок 4" descr="Числа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Пользовательские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203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12AC05BC743C274193B9AEE1C4C24469" ma:contentTypeVersion="6" ma:contentTypeDescription="Создание документа." ma:contentTypeScope="" ma:versionID="fca13b7ad25aec246f6a18ff502c621f">
  <xsd:schema xmlns:xsd="http://www.w3.org/2001/XMLSchema" xmlns:xs="http://www.w3.org/2001/XMLSchema" xmlns:p="http://schemas.microsoft.com/office/2006/metadata/properties" xmlns:ns3="f0cfa228-e205-4f5b-be2b-408191f3b27e" targetNamespace="http://schemas.microsoft.com/office/2006/metadata/properties" ma:root="true" ma:fieldsID="fd7e600e0f05c042523dddccb0bbd073" ns3:_="">
    <xsd:import namespace="f0cfa228-e205-4f5b-be2b-408191f3b27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cfa228-e205-4f5b-be2b-408191f3b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0cfa228-e205-4f5b-be2b-408191f3b27e" xsi:nil="true"/>
  </documentManagement>
</p:properties>
</file>

<file path=customXml/itemProps1.xml><?xml version="1.0" encoding="utf-8"?>
<ds:datastoreItem xmlns:ds="http://schemas.openxmlformats.org/officeDocument/2006/customXml" ds:itemID="{75BC52C1-2166-4C57-90B3-4DCF855843D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cfa228-e205-4f5b-be2b-408191f3b2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A5E2632-0B49-4396-B2E8-05F602806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FDE9B66-C93B-4942-BE9F-B857D4BC33DB}">
  <ds:schemaRefs>
    <ds:schemaRef ds:uri="http://www.w3.org/XML/1998/namespace"/>
    <ds:schemaRef ds:uri="http://purl.org/dc/elements/1.1/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f0cfa228-e205-4f5b-be2b-408191f3b2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{F7F600B9-416D-475A-8656-82496E5A6345}tf56390039_win32</Template>
  <TotalTime>948</TotalTime>
  <Words>492</Words>
  <Application>Microsoft Office PowerPoint</Application>
  <PresentationFormat>Широкоэкранный</PresentationFormat>
  <Paragraphs>16</Paragraphs>
  <Slides>5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DeepSeek-CJK-patch</vt:lpstr>
      <vt:lpstr>Wingdings 2</vt:lpstr>
      <vt:lpstr>YS Text</vt:lpstr>
      <vt:lpstr>Пользовательские</vt:lpstr>
      <vt:lpstr>Угадай-ка город</vt:lpstr>
      <vt:lpstr>Идея и решение задач </vt:lpstr>
      <vt:lpstr>Описание реализации </vt:lpstr>
      <vt:lpstr>Выводы по работе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Антонова Виктория Сергеевна</dc:creator>
  <cp:lastModifiedBy>Антонова Виктория Сергеевна</cp:lastModifiedBy>
  <cp:revision>2</cp:revision>
  <dcterms:created xsi:type="dcterms:W3CDTF">2025-05-17T19:19:24Z</dcterms:created>
  <dcterms:modified xsi:type="dcterms:W3CDTF">2025-05-18T11:08:01Z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0x01010012AC05BC743C274193B9AEE1C4C24469</vt:lpwstr>
  </property>
</Properties>
</file>