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7" r:id="rId4"/>
    <p:sldId id="26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5/25/2018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5/25/2018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5/25/2018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5/25/2018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5/25/2018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5/25/2018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5/25/2018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5/25/2018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5/25/2018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5/25/2018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5/25/2018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5/25/2018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5/25/2018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Porto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Smart city system</a:t>
            </a: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Web application</a:t>
            </a:r>
          </a:p>
          <a:p>
            <a:pPr lvl="1"/>
            <a:r>
              <a:rPr lang="en-US" sz="2400" dirty="0"/>
              <a:t>Booking and administration</a:t>
            </a:r>
          </a:p>
          <a:p>
            <a:r>
              <a:rPr lang="en-US" sz="3200" dirty="0"/>
              <a:t>Mobile application</a:t>
            </a:r>
          </a:p>
          <a:p>
            <a:pPr lvl="1"/>
            <a:r>
              <a:rPr lang="en-US" sz="2400" dirty="0"/>
              <a:t>Room control and AR navigation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Room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Internet of Things</a:t>
            </a:r>
          </a:p>
          <a:p>
            <a:r>
              <a:rPr lang="en-US" sz="3200" dirty="0"/>
              <a:t>Smart house principle</a:t>
            </a:r>
          </a:p>
          <a:p>
            <a:pPr lvl="1"/>
            <a:r>
              <a:rPr lang="en-US" sz="2400" dirty="0"/>
              <a:t>Room automation</a:t>
            </a:r>
          </a:p>
          <a:p>
            <a:pPr lvl="1"/>
            <a:r>
              <a:rPr lang="en-US" sz="2400" dirty="0"/>
              <a:t>Reception requests</a:t>
            </a:r>
          </a:p>
          <a:p>
            <a:r>
              <a:rPr lang="en-US" sz="2600" dirty="0"/>
              <a:t>One step towards smart city</a:t>
            </a:r>
          </a:p>
          <a:p>
            <a:pPr marL="32004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2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analysis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Gather data</a:t>
            </a:r>
          </a:p>
          <a:p>
            <a:r>
              <a:rPr lang="en-US" sz="3200" dirty="0"/>
              <a:t>Analyze data</a:t>
            </a:r>
          </a:p>
          <a:p>
            <a:r>
              <a:rPr lang="en-US" sz="3200" dirty="0"/>
              <a:t>Adjust accordingly to guest needs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9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149</TotalTime>
  <Words>48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Georgia</vt:lpstr>
      <vt:lpstr>Ocean 16x9</vt:lpstr>
      <vt:lpstr>Digital Porto</vt:lpstr>
      <vt:lpstr>System overview</vt:lpstr>
      <vt:lpstr>Room control</vt:lpstr>
      <vt:lpstr>Data analysis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Porto</dc:title>
  <dc:creator>Morwenna</dc:creator>
  <cp:lastModifiedBy>Morwenna</cp:lastModifiedBy>
  <cp:revision>5</cp:revision>
  <dcterms:created xsi:type="dcterms:W3CDTF">2018-05-25T09:43:45Z</dcterms:created>
  <dcterms:modified xsi:type="dcterms:W3CDTF">2018-05-25T13:31:39Z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