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95d3a6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95d3a6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95d3a6e8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295d3a6e8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Bassam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95d3a6e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95d3a6e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95d3a6e8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295d3a6e8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29cc1c5b3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29cc1c5b3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295d3a6e8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295d3a6e8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Danny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295d3a6e8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295d3a6e8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295d3a6e8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295d3a6e8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0" y="714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Comb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285200" y="1704300"/>
            <a:ext cx="6573600" cy="17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Bassam Thomas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Danny Naum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Chris Stidham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Scott O’Neil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Nathan Hyde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David Michon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Jacob Couveau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21200"/>
            <a:ext cx="7038900" cy="3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Memory Comb, or MemComb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Vault that stores and retrieves important events that occurred in past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events can have place, date, time and other relevant data types such as user story in textual form, video footage or audio stream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event can further be augmented and attached with other similar events found in the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reference, the system is similar to the facebook “memories” app, where a user can choose and store “memories” in different formats for viewing then or later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 website that has a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Front End using: HTML / </a:t>
            </a:r>
            <a:r>
              <a:rPr lang="en" sz="1800"/>
              <a:t>JAVAScript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Styling:  CSS / Bootstrap 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Back End using: PHP / MySQL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WordPress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an Android application using Ionic Framework using HTML / CSS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FURPS Requirements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The system shall allow a user to create an account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2. The system shall save user account information in the login database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 The system shall check the user login information against the login database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4. The system shall allow users to share an event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5. The system shall connect users sharing the same event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6. The system shall allow users to upload audio files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FURPS Requirements Cont.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7. The system shall allow users to upload video files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8. The system shall allow users to upload image files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9. The system shall allow users to upload text files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10. The system shall allow users to remove their uploaded files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11. The system shall integrate into internet services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12. The system shall connect events with a geographical location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FURPS Requirements Cont.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13. The system shall allow users to view events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14. The system shall allow users to create an event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15. The system shall allow users to delete their account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16. The system shall allow users to change account information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17. The system shall allow admins to delete user accounts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18. The system shall allow admins to delete an event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Language: HTML, CSS, Javascript/Typescript, PHP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Tools: Google Calendar API, MariaDB, Google Cloud Server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Development Environment: Ionic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Configuration Management: GitHub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and Challenges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Integrating the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Incorporating video and audio file support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Storage for the video and audio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the Google Calendar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mobile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the right way to synchronize the website with the Android application and make almost the same interface for both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Implementing the database for mobile and web based versions of the application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623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Teams split into Mobile Development and Web Development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Research into Ionic and Wordpress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Next sprint: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Wireframe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Login Page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User Account Creation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User Account Database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