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7512f8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7512f8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7512f8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7512f8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7512f8bd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7512f8bd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7512f8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7512f8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7512f8b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7512f8b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7512f8b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7512f8b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00VliztfkwluySSWCvVNndKM_9WncOs1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7iSIAQzeG1KKzQ457cGKF9pqIoFA-rEg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MemComb Sprint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Bassam Thomas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Danny Naum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Chris Stidham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Scott O’Neil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Nathan Hyde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David Michon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Jacob Couveau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Okta, we were able to create a simple login page along with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User Creation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Role Management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Locking/Unlocking accounts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Email verification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150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Sketch of UI Design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00" y="810300"/>
            <a:ext cx="610986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75" y="1017800"/>
            <a:ext cx="750985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Account and Signing In</a:t>
            </a:r>
            <a:endParaRPr/>
          </a:p>
        </p:txBody>
      </p:sp>
      <p:pic>
        <p:nvPicPr>
          <p:cNvPr id="110" name="Google Shape;110;p17" title="logi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313" y="1017800"/>
            <a:ext cx="5092375" cy="38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Okta Authentication, User/Role Management</a:t>
            </a:r>
            <a:endParaRPr/>
          </a:p>
        </p:txBody>
      </p:sp>
      <p:pic>
        <p:nvPicPr>
          <p:cNvPr id="116" name="Google Shape;116;p18" title="User Manageme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088" y="1017800"/>
            <a:ext cx="5099825" cy="38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Next Sprint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Implement UI for Login Page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QA Testing for Authentication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Camera Integration Research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Beginning of Events Database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