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07ea6e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07ea6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07ea6e3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07ea6e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949f8894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949f8894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Bassam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27cec4fe5292b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27cec4fe5292b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07ea6e3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07ea6e3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Danny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49f8894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49f8894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07ea6e3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07ea6e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949f8894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949f8894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07ea6e3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07ea6e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MemComb Sprint 6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Bassam Thomas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Danny Naum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Chris Stidham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Scott O’Neil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Nathan Hyde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David Michon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Jacob Couveau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146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Feed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660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feed shows all events that have been posted by every user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Has a thumbnail picture, description, and date that it was posted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Clicking on an event will bring you to the event’s details page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448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Has the upload file button, it can be video, audio, and Images as well.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can add a description of that file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Users can “like” and comment on the event to upload their own pictures, video, audio, and text files</a:t>
            </a:r>
            <a:endParaRPr sz="2400"/>
          </a:p>
        </p:txBody>
      </p:sp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Page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Dating the Events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can add the date that the event has taken place using a pop up date picker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date that is chosen is stored in </a:t>
            </a:r>
            <a:r>
              <a:rPr lang="en"/>
              <a:t>it's own field in Firestore and the data is displayed to the user when an event is selected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date data will be used to sort the user's feed from newest event to oldest within the profile page.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959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Clicking on an event takes you to it’s details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Users can “like” and comment on the event to upload their own pictures, video, audio, and text files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to comment will show the user name that add the comment, and each user can delete their own comment only.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18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Page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was here!” button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493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users to add themselves to an event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Displays all users who were at the event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users to remove themselves from the event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43800" y="13021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Merging</a:t>
            </a:r>
            <a:r>
              <a:rPr lang="en"/>
              <a:t> our work with everyone else.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and audio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comments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Touches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Finalize merging of code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UI </a:t>
            </a:r>
            <a:r>
              <a:rPr lang="en" sz="2400"/>
              <a:t>Touch Ups</a:t>
            </a:r>
            <a:r>
              <a:rPr lang="en" sz="2400"/>
              <a:t> - Thumbnail sizes in Feed, etc.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Functional Friends List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Poster Creation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Sales-pitch Practice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