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fed45a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fed45a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fed45ae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fed45ae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fed45a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fed45a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fed45ae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fed45ae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fed45a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fed45ae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fed45ae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fed45ae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MemComb Sprint 3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Bassam Thomas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Danny Naum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Chris Stidham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Scott O’Neil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Nathan Hyde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David Michon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Jacob Couveau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and About page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5" y="1274525"/>
            <a:ext cx="5559848" cy="276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123" y="596538"/>
            <a:ext cx="282193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Page Grid Implementation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50" y="990825"/>
            <a:ext cx="3508426" cy="197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850" y="1017800"/>
            <a:ext cx="3412474" cy="19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9438" y="3028575"/>
            <a:ext cx="3325123" cy="187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 	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the database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app scalable for the desktop and app versions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the events that will store the audio/video/text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different users based on similar stored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Scraping Google search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Sprints goals: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user, I shouldn’t be able to go to other tabs before I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user, I should have a clean profile page to see my personal info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shall have a database hosted in Google Firebase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shall differentiate users in Firebase via Okta integration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Roboto</vt:lpstr>
      <vt:lpstr>Arial</vt:lpstr>
      <vt:lpstr>Simple Light</vt:lpstr>
      <vt:lpstr>Geometric</vt:lpstr>
      <vt:lpstr>MemComb Sprint 3</vt:lpstr>
      <vt:lpstr>Landing and About page</vt:lpstr>
      <vt:lpstr>Events Page Grid Implementation</vt:lpstr>
      <vt:lpstr>Risks and Challenges  </vt:lpstr>
      <vt:lpstr>Demo</vt:lpstr>
      <vt:lpstr>Looking Forward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MemComb Sprint 3</dc:title>
  <cp:lastModifiedBy>Michon, David</cp:lastModifiedBy>
  <cp:revision>1</cp:revision>
  <dcterms:modified xsi:type="dcterms:W3CDTF">2019-10-16T18:49:45Z</dcterms:modified>
</cp:coreProperties>
</file>