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07ea6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07ea6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07ea6e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07ea6e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07ea6e3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07ea6e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07ea6e3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07ea6e3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07ea6e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07ea6e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07ea6e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07ea6e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07ea6e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07ea6e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5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Feed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2666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feed will show all events that have been posted by each user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Will have a thumbnail picture, name, and date of the event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Clicking on an event will bring you to the event’s details page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95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Clicking on an event will take you to it’s details page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page will list the details of the event, such as date, name, involved users, and a thumbnail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will be able to “like” and comment on the event to upload their own pictures, video, audio, and text files</a:t>
            </a:r>
            <a:endParaRPr sz="2400"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18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page shows the users’ username as well as their profile picture and events they’ve posted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can edit their profile using the button on the page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is where users can log out of their account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upload limit and other difficulties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Documentation/Ionic Tutorials hard to follow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events to all users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starting from scratch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017800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add comments to the event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These comments can be various types of media or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Events will store userID’s of those who add themselves to the event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see </a:t>
            </a:r>
            <a:r>
              <a:rPr lang="en" sz="2400"/>
              <a:t>users who belong to the same event as 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see all events that have been posted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