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b15007d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b15007d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b15007d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b15007d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b15007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b15007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8bdcabb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8bdcabb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b15007d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b15007d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b15007d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b15007d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b15007d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b15007d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MemComb Sprint 4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Bassam Thomas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Danny Naum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Chris Stidham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Scott O’Neil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Nathan Hyde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David Michon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Jacob Couveau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Hosting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any changed files with </a:t>
            </a:r>
            <a:r>
              <a:rPr lang="en"/>
              <a:t>‘firebase deploy’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 nice with other Firebase services, including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Cloud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Authentication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Realtime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Cloud Firestore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Cloud Messaging</a:t>
            </a:r>
            <a:endParaRPr sz="18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050" y="0"/>
            <a:ext cx="3796074" cy="28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and Contact Info Page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About page to explain the details of this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Contact Information to how people can reach us including</a:t>
            </a:r>
            <a:br>
              <a:rPr lang="en"/>
            </a:br>
            <a:r>
              <a:rPr lang="en"/>
              <a:t>the Call Us, Our Main Location, Our Email, </a:t>
            </a:r>
            <a:br>
              <a:rPr lang="en"/>
            </a:br>
            <a:r>
              <a:rPr lang="en"/>
              <a:t>Our Facebook, and Instagram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375" y="2134672"/>
            <a:ext cx="3943825" cy="2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5" y="2523925"/>
            <a:ext cx="3579925" cy="25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Okta with Firebase Login	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trouble integrating Firebase with Okta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entirely new Login UI and connected it to Firebase database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Reimplemented basic login security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Challenges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Storing data other than images or 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Retrieving video data for playback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Having it connect with the Okta ID’s for unique user ID’s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Implementing it with Ionic 4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Lack of overall database experience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Lots of catch-up this sprint: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Allow the upload</a:t>
            </a:r>
            <a:r>
              <a:rPr lang="en" sz="2400"/>
              <a:t> storage, and retrieval </a:t>
            </a:r>
            <a:r>
              <a:rPr lang="en" sz="2400"/>
              <a:t>of videos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Allow the upload, storage, and retrieval of audio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Taking the uploaded media and tying it to an event instead of user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Hide app functions behind login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