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46e79bc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46e79bc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46e79bcb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46e79bcb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46e79bcb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46e79bcb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46e79bcb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46e79bcb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46e79bcb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46e79bcb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46e79bcb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46e79bcb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46e79bcb7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46e79bcb7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46e79bcb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46e79bcb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Google Shape;6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Google Shape;7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Google Shape;9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Google Shape;11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UeSd2pyeYx55sZmNPMho-K6ZgkDRUxxt/view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MemComb Sprint 2</a:t>
            </a:r>
            <a:endParaRPr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Bassam Thomas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Danny Naum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Chris Stidham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Scott O’Neil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Nathan Hyde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David Michon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Jacob Couveau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 UI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25" y="1189175"/>
            <a:ext cx="5721651" cy="317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5100" y="1017800"/>
            <a:ext cx="2095332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106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Page UI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488" y="713950"/>
            <a:ext cx="7743024" cy="435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Challenges 		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Integrating the database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Keeping the app from throwing errors when trying to run it on different machines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the app scalable for the desktop and app versions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</a:t>
            </a:r>
            <a:r>
              <a:rPr lang="en"/>
              <a:t> the events that will store the audio/video/text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Connecting different users based on similar stored items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213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 UI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9281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Unable to change login page UI unless paid to host custom URL and domain</a:t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301" y="1314125"/>
            <a:ext cx="6789398" cy="363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1219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 Integration (Desktop)</a:t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6" y="729775"/>
            <a:ext cx="7529151" cy="40342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153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 Integration (Android)</a:t>
            </a:r>
            <a:endParaRPr/>
          </a:p>
        </p:txBody>
      </p:sp>
      <p:pic>
        <p:nvPicPr>
          <p:cNvPr id="169" name="Google Shape;169;p31" title="android_integra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1725" y="761000"/>
            <a:ext cx="2251500" cy="415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Forward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Sprints goals: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camera integration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a user, I can use a physical Android phone to take pictures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a user, I can see a gallery of the photos taken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Events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Creation of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Linking to Okta sign-in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UI for Account Details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