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9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79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002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682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001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41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810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997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32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03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55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734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513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39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90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9533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7C9E-0DF0-41FF-BF89-6D402EB28E91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54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4F7C9E-0DF0-41FF-BF89-6D402EB28E91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0697-4259-40E9-B3E0-2C30DACDD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558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9C78-DA8D-408A-84A8-A5038B17B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9600" dirty="0"/>
              <a:t>Fùchóu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AFAD4-1511-4D94-9DF0-434089150952}"/>
              </a:ext>
            </a:extLst>
          </p:cNvPr>
          <p:cNvSpPr txBox="1"/>
          <p:nvPr/>
        </p:nvSpPr>
        <p:spPr>
          <a:xfrm>
            <a:off x="1255623" y="4785071"/>
            <a:ext cx="450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An Action packed Stealth game set in </a:t>
            </a:r>
          </a:p>
          <a:p>
            <a:r>
              <a:rPr lang="en-GB" dirty="0">
                <a:solidFill>
                  <a:schemeClr val="accent1"/>
                </a:solidFill>
              </a:rPr>
              <a:t>an industrial revolution China</a:t>
            </a:r>
          </a:p>
        </p:txBody>
      </p:sp>
    </p:spTree>
    <p:extLst>
      <p:ext uri="{BB962C8B-B14F-4D97-AF65-F5344CB8AC3E}">
        <p14:creationId xmlns:p14="http://schemas.microsoft.com/office/powerpoint/2010/main" val="422051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0FCF-E590-4981-A5F4-5C565FCA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CF93-2470-4A43-8C2E-881FD5439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867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Fùchóu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Fùchóu</dc:title>
  <dc:creator>TOBY ATKINSON</dc:creator>
  <cp:lastModifiedBy>TOBY ATKINSON</cp:lastModifiedBy>
  <cp:revision>2</cp:revision>
  <dcterms:created xsi:type="dcterms:W3CDTF">2019-12-05T09:51:48Z</dcterms:created>
  <dcterms:modified xsi:type="dcterms:W3CDTF">2019-12-05T10:19:13Z</dcterms:modified>
</cp:coreProperties>
</file>