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2" r:id="rId2"/>
    <p:sldId id="263" r:id="rId3"/>
    <p:sldId id="273" r:id="rId4"/>
    <p:sldId id="275" r:id="rId5"/>
    <p:sldId id="288" r:id="rId6"/>
    <p:sldId id="289" r:id="rId7"/>
    <p:sldId id="258" r:id="rId8"/>
    <p:sldId id="259" r:id="rId9"/>
    <p:sldId id="269" r:id="rId10"/>
    <p:sldId id="265" r:id="rId11"/>
    <p:sldId id="270" r:id="rId12"/>
    <p:sldId id="264" r:id="rId13"/>
    <p:sldId id="260" r:id="rId14"/>
    <p:sldId id="271" r:id="rId15"/>
    <p:sldId id="267"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1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8" autoAdjust="0"/>
    <p:restoredTop sz="94660"/>
  </p:normalViewPr>
  <p:slideViewPr>
    <p:cSldViewPr snapToGrid="0">
      <p:cViewPr varScale="1">
        <p:scale>
          <a:sx n="115" d="100"/>
          <a:sy n="115" d="100"/>
        </p:scale>
        <p:origin x="1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0264F-A422-499C-B4E9-1C90599F0F3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5F24969-33F5-4104-9AE1-0380AAB34C11}">
      <dgm:prSet phldrT="[Text]"/>
      <dgm:spPr/>
      <dgm:t>
        <a:bodyPr/>
        <a:lstStyle/>
        <a:p>
          <a:r>
            <a:rPr lang="en-US" dirty="0" smtClean="0"/>
            <a:t>Self-service</a:t>
          </a:r>
          <a:endParaRPr lang="en-US" dirty="0"/>
        </a:p>
      </dgm:t>
    </dgm:pt>
    <dgm:pt modelId="{1F39538F-98E7-4EEE-B2C0-1C4B25E8F61A}" type="parTrans" cxnId="{36781504-3434-41AF-881B-A41549A0EF4D}">
      <dgm:prSet/>
      <dgm:spPr/>
      <dgm:t>
        <a:bodyPr/>
        <a:lstStyle/>
        <a:p>
          <a:endParaRPr lang="en-US"/>
        </a:p>
      </dgm:t>
    </dgm:pt>
    <dgm:pt modelId="{84829DC6-EA67-46D5-9597-350285536D20}" type="sibTrans" cxnId="{36781504-3434-41AF-881B-A41549A0EF4D}">
      <dgm:prSet/>
      <dgm:spPr/>
      <dgm:t>
        <a:bodyPr/>
        <a:lstStyle/>
        <a:p>
          <a:endParaRPr lang="en-US"/>
        </a:p>
      </dgm:t>
    </dgm:pt>
    <dgm:pt modelId="{81A045DD-0AA6-41CD-B8F4-272F4616734E}">
      <dgm:prSet phldrT="[Text]"/>
      <dgm:spPr/>
      <dgm:t>
        <a:bodyPr/>
        <a:lstStyle/>
        <a:p>
          <a:r>
            <a:rPr lang="en-US" dirty="0" smtClean="0"/>
            <a:t>Broad network access</a:t>
          </a:r>
          <a:endParaRPr lang="en-US" dirty="0"/>
        </a:p>
      </dgm:t>
    </dgm:pt>
    <dgm:pt modelId="{F490CBDA-5EB9-4E60-94AD-270F2B043EF2}" type="parTrans" cxnId="{8DA90039-8B5B-4AA2-AE81-720E9FA17954}">
      <dgm:prSet/>
      <dgm:spPr/>
      <dgm:t>
        <a:bodyPr/>
        <a:lstStyle/>
        <a:p>
          <a:endParaRPr lang="en-US"/>
        </a:p>
      </dgm:t>
    </dgm:pt>
    <dgm:pt modelId="{1A84A007-5C26-41D9-9351-8569A649B5C3}" type="sibTrans" cxnId="{8DA90039-8B5B-4AA2-AE81-720E9FA17954}">
      <dgm:prSet/>
      <dgm:spPr/>
      <dgm:t>
        <a:bodyPr/>
        <a:lstStyle/>
        <a:p>
          <a:endParaRPr lang="en-US"/>
        </a:p>
      </dgm:t>
    </dgm:pt>
    <dgm:pt modelId="{EDE34E3C-BD69-4AAE-8255-8B6DF095F580}">
      <dgm:prSet phldrT="[Text]"/>
      <dgm:spPr/>
      <dgm:t>
        <a:bodyPr/>
        <a:lstStyle/>
        <a:p>
          <a:r>
            <a:rPr lang="en-US" dirty="0" smtClean="0"/>
            <a:t>Resource pooling</a:t>
          </a:r>
          <a:endParaRPr lang="en-US" dirty="0"/>
        </a:p>
      </dgm:t>
    </dgm:pt>
    <dgm:pt modelId="{67C7C6FE-FCA2-4A91-8A77-6C70AFA2C419}" type="parTrans" cxnId="{8792FBF6-EE6C-40B9-87AD-4700285698DD}">
      <dgm:prSet/>
      <dgm:spPr/>
      <dgm:t>
        <a:bodyPr/>
        <a:lstStyle/>
        <a:p>
          <a:endParaRPr lang="en-US"/>
        </a:p>
      </dgm:t>
    </dgm:pt>
    <dgm:pt modelId="{5E9A5671-C65A-4C0A-9E02-12F23AB97023}" type="sibTrans" cxnId="{8792FBF6-EE6C-40B9-87AD-4700285698DD}">
      <dgm:prSet/>
      <dgm:spPr/>
      <dgm:t>
        <a:bodyPr/>
        <a:lstStyle/>
        <a:p>
          <a:endParaRPr lang="en-US"/>
        </a:p>
      </dgm:t>
    </dgm:pt>
    <dgm:pt modelId="{159E6246-7656-491F-B40A-32ED35D1A814}">
      <dgm:prSet phldrT="[Text]"/>
      <dgm:spPr/>
      <dgm:t>
        <a:bodyPr/>
        <a:lstStyle/>
        <a:p>
          <a:r>
            <a:rPr lang="en-US" dirty="0" smtClean="0"/>
            <a:t>Rapid elasticity</a:t>
          </a:r>
          <a:endParaRPr lang="en-US" dirty="0"/>
        </a:p>
      </dgm:t>
    </dgm:pt>
    <dgm:pt modelId="{7CC31193-909C-46F7-B938-B72EDE083405}" type="parTrans" cxnId="{E5561B4D-99B3-4F60-BE2B-4C0ACD26951C}">
      <dgm:prSet/>
      <dgm:spPr/>
      <dgm:t>
        <a:bodyPr/>
        <a:lstStyle/>
        <a:p>
          <a:endParaRPr lang="en-US"/>
        </a:p>
      </dgm:t>
    </dgm:pt>
    <dgm:pt modelId="{5E2412BD-BC72-406A-98D9-B5C30059E007}" type="sibTrans" cxnId="{E5561B4D-99B3-4F60-BE2B-4C0ACD26951C}">
      <dgm:prSet/>
      <dgm:spPr/>
      <dgm:t>
        <a:bodyPr/>
        <a:lstStyle/>
        <a:p>
          <a:endParaRPr lang="en-US"/>
        </a:p>
      </dgm:t>
    </dgm:pt>
    <dgm:pt modelId="{A50D2A82-9042-49FA-AABD-A675E25A97E5}">
      <dgm:prSet phldrT="[Text]"/>
      <dgm:spPr/>
      <dgm:t>
        <a:bodyPr/>
        <a:lstStyle/>
        <a:p>
          <a:r>
            <a:rPr lang="en-US" dirty="0" smtClean="0"/>
            <a:t>Measured service</a:t>
          </a:r>
          <a:endParaRPr lang="en-US" dirty="0"/>
        </a:p>
      </dgm:t>
    </dgm:pt>
    <dgm:pt modelId="{CC4F6D83-3C2B-4712-99FB-26C07F441F48}" type="parTrans" cxnId="{E3AF3AB5-2365-4AFC-A14A-AC187ED0A1B2}">
      <dgm:prSet/>
      <dgm:spPr/>
      <dgm:t>
        <a:bodyPr/>
        <a:lstStyle/>
        <a:p>
          <a:endParaRPr lang="en-US"/>
        </a:p>
      </dgm:t>
    </dgm:pt>
    <dgm:pt modelId="{6F9E2500-1F2F-4098-B601-B402A4811865}" type="sibTrans" cxnId="{E3AF3AB5-2365-4AFC-A14A-AC187ED0A1B2}">
      <dgm:prSet/>
      <dgm:spPr/>
      <dgm:t>
        <a:bodyPr/>
        <a:lstStyle/>
        <a:p>
          <a:endParaRPr lang="en-US"/>
        </a:p>
      </dgm:t>
    </dgm:pt>
    <dgm:pt modelId="{659E5314-D7FC-4E15-A455-2B295A0316DE}" type="pres">
      <dgm:prSet presAssocID="{BD60264F-A422-499C-B4E9-1C90599F0F32}" presName="diagram" presStyleCnt="0">
        <dgm:presLayoutVars>
          <dgm:dir/>
          <dgm:resizeHandles val="exact"/>
        </dgm:presLayoutVars>
      </dgm:prSet>
      <dgm:spPr/>
      <dgm:t>
        <a:bodyPr/>
        <a:lstStyle/>
        <a:p>
          <a:endParaRPr lang="en-US"/>
        </a:p>
      </dgm:t>
    </dgm:pt>
    <dgm:pt modelId="{6D449FEA-89F8-4D95-BE7D-C31B1A6A205A}" type="pres">
      <dgm:prSet presAssocID="{75F24969-33F5-4104-9AE1-0380AAB34C11}" presName="node" presStyleLbl="node1" presStyleIdx="0" presStyleCnt="5">
        <dgm:presLayoutVars>
          <dgm:bulletEnabled val="1"/>
        </dgm:presLayoutVars>
      </dgm:prSet>
      <dgm:spPr/>
      <dgm:t>
        <a:bodyPr/>
        <a:lstStyle/>
        <a:p>
          <a:endParaRPr lang="en-US"/>
        </a:p>
      </dgm:t>
    </dgm:pt>
    <dgm:pt modelId="{14B3E4C8-2092-48E6-9A37-7E81CB263D34}" type="pres">
      <dgm:prSet presAssocID="{84829DC6-EA67-46D5-9597-350285536D20}" presName="sibTrans" presStyleCnt="0"/>
      <dgm:spPr/>
    </dgm:pt>
    <dgm:pt modelId="{C1186F7E-74FD-4074-A85E-D7E7D5FEDF46}" type="pres">
      <dgm:prSet presAssocID="{81A045DD-0AA6-41CD-B8F4-272F4616734E}" presName="node" presStyleLbl="node1" presStyleIdx="1" presStyleCnt="5">
        <dgm:presLayoutVars>
          <dgm:bulletEnabled val="1"/>
        </dgm:presLayoutVars>
      </dgm:prSet>
      <dgm:spPr/>
      <dgm:t>
        <a:bodyPr/>
        <a:lstStyle/>
        <a:p>
          <a:endParaRPr lang="en-US"/>
        </a:p>
      </dgm:t>
    </dgm:pt>
    <dgm:pt modelId="{4D858907-D8AB-4D7C-9A82-89F24641A1C9}" type="pres">
      <dgm:prSet presAssocID="{1A84A007-5C26-41D9-9351-8569A649B5C3}" presName="sibTrans" presStyleCnt="0"/>
      <dgm:spPr/>
    </dgm:pt>
    <dgm:pt modelId="{D046E6BD-8040-4E33-AF7A-146B2B78BB8F}" type="pres">
      <dgm:prSet presAssocID="{EDE34E3C-BD69-4AAE-8255-8B6DF095F580}" presName="node" presStyleLbl="node1" presStyleIdx="2" presStyleCnt="5">
        <dgm:presLayoutVars>
          <dgm:bulletEnabled val="1"/>
        </dgm:presLayoutVars>
      </dgm:prSet>
      <dgm:spPr/>
      <dgm:t>
        <a:bodyPr/>
        <a:lstStyle/>
        <a:p>
          <a:endParaRPr lang="en-US"/>
        </a:p>
      </dgm:t>
    </dgm:pt>
    <dgm:pt modelId="{F35FFFFF-A0B0-44E5-A961-34388CF99EBE}" type="pres">
      <dgm:prSet presAssocID="{5E9A5671-C65A-4C0A-9E02-12F23AB97023}" presName="sibTrans" presStyleCnt="0"/>
      <dgm:spPr/>
    </dgm:pt>
    <dgm:pt modelId="{834315FC-9650-47DE-B467-25942A7BD831}" type="pres">
      <dgm:prSet presAssocID="{159E6246-7656-491F-B40A-32ED35D1A814}" presName="node" presStyleLbl="node1" presStyleIdx="3" presStyleCnt="5">
        <dgm:presLayoutVars>
          <dgm:bulletEnabled val="1"/>
        </dgm:presLayoutVars>
      </dgm:prSet>
      <dgm:spPr/>
      <dgm:t>
        <a:bodyPr/>
        <a:lstStyle/>
        <a:p>
          <a:endParaRPr lang="en-US"/>
        </a:p>
      </dgm:t>
    </dgm:pt>
    <dgm:pt modelId="{6E289FD4-1BDE-43E7-925E-0938209A6629}" type="pres">
      <dgm:prSet presAssocID="{5E2412BD-BC72-406A-98D9-B5C30059E007}" presName="sibTrans" presStyleCnt="0"/>
      <dgm:spPr/>
    </dgm:pt>
    <dgm:pt modelId="{53138230-47AC-4437-B3F5-91C78B0C3A8E}" type="pres">
      <dgm:prSet presAssocID="{A50D2A82-9042-49FA-AABD-A675E25A97E5}" presName="node" presStyleLbl="node1" presStyleIdx="4" presStyleCnt="5">
        <dgm:presLayoutVars>
          <dgm:bulletEnabled val="1"/>
        </dgm:presLayoutVars>
      </dgm:prSet>
      <dgm:spPr/>
      <dgm:t>
        <a:bodyPr/>
        <a:lstStyle/>
        <a:p>
          <a:endParaRPr lang="en-US"/>
        </a:p>
      </dgm:t>
    </dgm:pt>
  </dgm:ptLst>
  <dgm:cxnLst>
    <dgm:cxn modelId="{36781504-3434-41AF-881B-A41549A0EF4D}" srcId="{BD60264F-A422-499C-B4E9-1C90599F0F32}" destId="{75F24969-33F5-4104-9AE1-0380AAB34C11}" srcOrd="0" destOrd="0" parTransId="{1F39538F-98E7-4EEE-B2C0-1C4B25E8F61A}" sibTransId="{84829DC6-EA67-46D5-9597-350285536D20}"/>
    <dgm:cxn modelId="{7C106A2B-9C2D-42E7-B587-B51CB38E72D8}" type="presOf" srcId="{A50D2A82-9042-49FA-AABD-A675E25A97E5}" destId="{53138230-47AC-4437-B3F5-91C78B0C3A8E}" srcOrd="0" destOrd="0" presId="urn:microsoft.com/office/officeart/2005/8/layout/default"/>
    <dgm:cxn modelId="{8792FBF6-EE6C-40B9-87AD-4700285698DD}" srcId="{BD60264F-A422-499C-B4E9-1C90599F0F32}" destId="{EDE34E3C-BD69-4AAE-8255-8B6DF095F580}" srcOrd="2" destOrd="0" parTransId="{67C7C6FE-FCA2-4A91-8A77-6C70AFA2C419}" sibTransId="{5E9A5671-C65A-4C0A-9E02-12F23AB97023}"/>
    <dgm:cxn modelId="{ED861709-0EDC-46DE-A1EC-A1720AF752CF}" type="presOf" srcId="{BD60264F-A422-499C-B4E9-1C90599F0F32}" destId="{659E5314-D7FC-4E15-A455-2B295A0316DE}" srcOrd="0" destOrd="0" presId="urn:microsoft.com/office/officeart/2005/8/layout/default"/>
    <dgm:cxn modelId="{E3AF3AB5-2365-4AFC-A14A-AC187ED0A1B2}" srcId="{BD60264F-A422-499C-B4E9-1C90599F0F32}" destId="{A50D2A82-9042-49FA-AABD-A675E25A97E5}" srcOrd="4" destOrd="0" parTransId="{CC4F6D83-3C2B-4712-99FB-26C07F441F48}" sibTransId="{6F9E2500-1F2F-4098-B601-B402A4811865}"/>
    <dgm:cxn modelId="{7CF76B51-3306-4627-BEBA-730DC737EF43}" type="presOf" srcId="{81A045DD-0AA6-41CD-B8F4-272F4616734E}" destId="{C1186F7E-74FD-4074-A85E-D7E7D5FEDF46}" srcOrd="0" destOrd="0" presId="urn:microsoft.com/office/officeart/2005/8/layout/default"/>
    <dgm:cxn modelId="{8DA90039-8B5B-4AA2-AE81-720E9FA17954}" srcId="{BD60264F-A422-499C-B4E9-1C90599F0F32}" destId="{81A045DD-0AA6-41CD-B8F4-272F4616734E}" srcOrd="1" destOrd="0" parTransId="{F490CBDA-5EB9-4E60-94AD-270F2B043EF2}" sibTransId="{1A84A007-5C26-41D9-9351-8569A649B5C3}"/>
    <dgm:cxn modelId="{59B1C356-E6A6-4ACF-8301-484AC2CE4108}" type="presOf" srcId="{159E6246-7656-491F-B40A-32ED35D1A814}" destId="{834315FC-9650-47DE-B467-25942A7BD831}" srcOrd="0" destOrd="0" presId="urn:microsoft.com/office/officeart/2005/8/layout/default"/>
    <dgm:cxn modelId="{FABB1121-6E36-4CEA-8A26-BFA206BB9049}" type="presOf" srcId="{75F24969-33F5-4104-9AE1-0380AAB34C11}" destId="{6D449FEA-89F8-4D95-BE7D-C31B1A6A205A}" srcOrd="0" destOrd="0" presId="urn:microsoft.com/office/officeart/2005/8/layout/default"/>
    <dgm:cxn modelId="{E5561B4D-99B3-4F60-BE2B-4C0ACD26951C}" srcId="{BD60264F-A422-499C-B4E9-1C90599F0F32}" destId="{159E6246-7656-491F-B40A-32ED35D1A814}" srcOrd="3" destOrd="0" parTransId="{7CC31193-909C-46F7-B938-B72EDE083405}" sibTransId="{5E2412BD-BC72-406A-98D9-B5C30059E007}"/>
    <dgm:cxn modelId="{9FE89E8E-142A-4E4F-9793-33D7D3CD0534}" type="presOf" srcId="{EDE34E3C-BD69-4AAE-8255-8B6DF095F580}" destId="{D046E6BD-8040-4E33-AF7A-146B2B78BB8F}" srcOrd="0" destOrd="0" presId="urn:microsoft.com/office/officeart/2005/8/layout/default"/>
    <dgm:cxn modelId="{54D6F94D-4256-44CB-AB36-A6E77493DEE8}" type="presParOf" srcId="{659E5314-D7FC-4E15-A455-2B295A0316DE}" destId="{6D449FEA-89F8-4D95-BE7D-C31B1A6A205A}" srcOrd="0" destOrd="0" presId="urn:microsoft.com/office/officeart/2005/8/layout/default"/>
    <dgm:cxn modelId="{108316F6-C2BD-4ABC-B852-0265ACC5B127}" type="presParOf" srcId="{659E5314-D7FC-4E15-A455-2B295A0316DE}" destId="{14B3E4C8-2092-48E6-9A37-7E81CB263D34}" srcOrd="1" destOrd="0" presId="urn:microsoft.com/office/officeart/2005/8/layout/default"/>
    <dgm:cxn modelId="{19213961-7B28-438F-8726-C68497B72867}" type="presParOf" srcId="{659E5314-D7FC-4E15-A455-2B295A0316DE}" destId="{C1186F7E-74FD-4074-A85E-D7E7D5FEDF46}" srcOrd="2" destOrd="0" presId="urn:microsoft.com/office/officeart/2005/8/layout/default"/>
    <dgm:cxn modelId="{8C31677D-40FC-4B09-A1AB-2448539A490C}" type="presParOf" srcId="{659E5314-D7FC-4E15-A455-2B295A0316DE}" destId="{4D858907-D8AB-4D7C-9A82-89F24641A1C9}" srcOrd="3" destOrd="0" presId="urn:microsoft.com/office/officeart/2005/8/layout/default"/>
    <dgm:cxn modelId="{0EB6F119-8CB1-43FA-9942-9C3989B4705F}" type="presParOf" srcId="{659E5314-D7FC-4E15-A455-2B295A0316DE}" destId="{D046E6BD-8040-4E33-AF7A-146B2B78BB8F}" srcOrd="4" destOrd="0" presId="urn:microsoft.com/office/officeart/2005/8/layout/default"/>
    <dgm:cxn modelId="{3B23A011-DD2B-4C94-89C1-09C7209A402C}" type="presParOf" srcId="{659E5314-D7FC-4E15-A455-2B295A0316DE}" destId="{F35FFFFF-A0B0-44E5-A961-34388CF99EBE}" srcOrd="5" destOrd="0" presId="urn:microsoft.com/office/officeart/2005/8/layout/default"/>
    <dgm:cxn modelId="{125E7A4B-8E7E-44F3-8033-F68CB8EBE6EC}" type="presParOf" srcId="{659E5314-D7FC-4E15-A455-2B295A0316DE}" destId="{834315FC-9650-47DE-B467-25942A7BD831}" srcOrd="6" destOrd="0" presId="urn:microsoft.com/office/officeart/2005/8/layout/default"/>
    <dgm:cxn modelId="{647BF857-E272-48EC-9C78-D71E5FB1A785}" type="presParOf" srcId="{659E5314-D7FC-4E15-A455-2B295A0316DE}" destId="{6E289FD4-1BDE-43E7-925E-0938209A6629}" srcOrd="7" destOrd="0" presId="urn:microsoft.com/office/officeart/2005/8/layout/default"/>
    <dgm:cxn modelId="{A21930E8-08A1-41D3-A893-083CB6323A1B}" type="presParOf" srcId="{659E5314-D7FC-4E15-A455-2B295A0316DE}" destId="{53138230-47AC-4437-B3F5-91C78B0C3A8E}"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D7D614-7F06-418C-A933-BF11221D27BD}"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CD9F09C7-B65C-49CB-A2BF-8F8E46AE6789}">
      <dgm:prSet phldrT="[Text]"/>
      <dgm:spPr/>
      <dgm:t>
        <a:bodyPr/>
        <a:lstStyle/>
        <a:p>
          <a:r>
            <a:rPr lang="en-US" dirty="0"/>
            <a:t> </a:t>
          </a:r>
        </a:p>
      </dgm:t>
    </dgm:pt>
    <dgm:pt modelId="{D607956F-C54E-449A-B71C-5209664A6629}" type="parTrans" cxnId="{97C7F07F-E837-44E1-87FC-BFFFFCC0F12C}">
      <dgm:prSet/>
      <dgm:spPr/>
      <dgm:t>
        <a:bodyPr/>
        <a:lstStyle/>
        <a:p>
          <a:endParaRPr lang="en-US"/>
        </a:p>
      </dgm:t>
    </dgm:pt>
    <dgm:pt modelId="{4C634D05-4EAE-403C-B5C9-14FCAFF11564}" type="sibTrans" cxnId="{97C7F07F-E837-44E1-87FC-BFFFFCC0F12C}">
      <dgm:prSet/>
      <dgm:spPr/>
      <dgm:t>
        <a:bodyPr/>
        <a:lstStyle/>
        <a:p>
          <a:endParaRPr lang="en-US"/>
        </a:p>
      </dgm:t>
    </dgm:pt>
    <dgm:pt modelId="{04FDF2C3-95B7-4FC6-B733-24AB3B368724}">
      <dgm:prSet phldrT="[Text]"/>
      <dgm:spPr/>
      <dgm:t>
        <a:bodyPr/>
        <a:lstStyle/>
        <a:p>
          <a:r>
            <a:rPr lang="en-US" b="1" dirty="0"/>
            <a:t>Data Migration</a:t>
          </a:r>
        </a:p>
      </dgm:t>
    </dgm:pt>
    <dgm:pt modelId="{7A7AF5C4-66CD-4907-BEF1-E019376ADC1F}" type="parTrans" cxnId="{841972B8-0E41-45A3-87E3-A4E92490C7FB}">
      <dgm:prSet/>
      <dgm:spPr/>
      <dgm:t>
        <a:bodyPr/>
        <a:lstStyle/>
        <a:p>
          <a:endParaRPr lang="en-US"/>
        </a:p>
      </dgm:t>
    </dgm:pt>
    <dgm:pt modelId="{8353C3AF-4B6F-4EA3-A570-A895CB35F524}" type="sibTrans" cxnId="{841972B8-0E41-45A3-87E3-A4E92490C7FB}">
      <dgm:prSet/>
      <dgm:spPr/>
      <dgm:t>
        <a:bodyPr/>
        <a:lstStyle/>
        <a:p>
          <a:endParaRPr lang="en-US"/>
        </a:p>
      </dgm:t>
    </dgm:pt>
    <dgm:pt modelId="{F78AE19F-1296-4956-828D-1A701F603268}">
      <dgm:prSet phldrT="[Text]"/>
      <dgm:spPr/>
      <dgm:t>
        <a:bodyPr/>
        <a:lstStyle/>
        <a:p>
          <a:r>
            <a:rPr lang="en-US" b="1" i="0" dirty="0"/>
            <a:t>Application </a:t>
          </a:r>
          <a:r>
            <a:rPr lang="en-US" b="1" i="0" dirty="0" smtClean="0"/>
            <a:t>Migration</a:t>
          </a:r>
          <a:endParaRPr lang="en-US" i="0" dirty="0"/>
        </a:p>
      </dgm:t>
    </dgm:pt>
    <dgm:pt modelId="{BEC103C6-C2BF-466F-9BF5-3D1282689799}" type="parTrans" cxnId="{8AE57407-912F-4CA6-BAD0-CB57945BECD2}">
      <dgm:prSet/>
      <dgm:spPr/>
      <dgm:t>
        <a:bodyPr/>
        <a:lstStyle/>
        <a:p>
          <a:endParaRPr lang="en-US"/>
        </a:p>
      </dgm:t>
    </dgm:pt>
    <dgm:pt modelId="{5BA40F9D-4098-450F-AD6C-EDC6B731C623}" type="sibTrans" cxnId="{8AE57407-912F-4CA6-BAD0-CB57945BECD2}">
      <dgm:prSet/>
      <dgm:spPr/>
      <dgm:t>
        <a:bodyPr/>
        <a:lstStyle/>
        <a:p>
          <a:endParaRPr lang="en-US"/>
        </a:p>
      </dgm:t>
    </dgm:pt>
    <dgm:pt modelId="{2A2084AA-4235-46A1-B576-404545B7D87F}">
      <dgm:prSet phldrT="[Text]"/>
      <dgm:spPr/>
      <dgm:t>
        <a:bodyPr/>
        <a:lstStyle/>
        <a:p>
          <a:r>
            <a:rPr lang="en-US" b="1" i="0" dirty="0" smtClean="0"/>
            <a:t>Proof of Concept</a:t>
          </a:r>
          <a:endParaRPr lang="en-US" i="0" dirty="0"/>
        </a:p>
      </dgm:t>
    </dgm:pt>
    <dgm:pt modelId="{ABA43B5D-3BAD-4C30-9B49-5601E9E76316}" type="sibTrans" cxnId="{D58513BF-033E-4547-B03D-87FBF9B9C9BD}">
      <dgm:prSet/>
      <dgm:spPr/>
      <dgm:t>
        <a:bodyPr/>
        <a:lstStyle/>
        <a:p>
          <a:endParaRPr lang="en-US"/>
        </a:p>
      </dgm:t>
    </dgm:pt>
    <dgm:pt modelId="{83041757-BC02-48DC-B076-E6B5AC8DC652}" type="parTrans" cxnId="{D58513BF-033E-4547-B03D-87FBF9B9C9BD}">
      <dgm:prSet/>
      <dgm:spPr/>
      <dgm:t>
        <a:bodyPr/>
        <a:lstStyle/>
        <a:p>
          <a:endParaRPr lang="en-US"/>
        </a:p>
      </dgm:t>
    </dgm:pt>
    <dgm:pt modelId="{B934CDC7-3FAA-40D7-923C-98A8CCD99A8D}">
      <dgm:prSet phldrT="[Text]"/>
      <dgm:spPr/>
      <dgm:t>
        <a:bodyPr/>
        <a:lstStyle/>
        <a:p>
          <a:endParaRPr lang="en-US" dirty="0"/>
        </a:p>
      </dgm:t>
    </dgm:pt>
    <dgm:pt modelId="{B5AD430C-9BB8-4A87-865F-404C9BB5A73A}" type="parTrans" cxnId="{22FEF587-88E8-4062-88D3-89F78DBCE238}">
      <dgm:prSet/>
      <dgm:spPr/>
      <dgm:t>
        <a:bodyPr/>
        <a:lstStyle/>
        <a:p>
          <a:endParaRPr lang="en-US"/>
        </a:p>
      </dgm:t>
    </dgm:pt>
    <dgm:pt modelId="{1E1F7C53-A595-4B10-BC27-543C45C5027E}" type="sibTrans" cxnId="{22FEF587-88E8-4062-88D3-89F78DBCE238}">
      <dgm:prSet/>
      <dgm:spPr/>
      <dgm:t>
        <a:bodyPr/>
        <a:lstStyle/>
        <a:p>
          <a:endParaRPr lang="en-US"/>
        </a:p>
      </dgm:t>
    </dgm:pt>
    <dgm:pt modelId="{A7FEEC6D-49C7-49C5-BDF9-F1917614E162}">
      <dgm:prSet phldrT="[Text]"/>
      <dgm:spPr/>
      <dgm:t>
        <a:bodyPr/>
        <a:lstStyle/>
        <a:p>
          <a:endParaRPr lang="en-US" dirty="0"/>
        </a:p>
      </dgm:t>
    </dgm:pt>
    <dgm:pt modelId="{AF8B23B6-68C1-424E-841C-A5E7A1FF7BE3}" type="parTrans" cxnId="{88246260-8F48-4A9D-8306-6BBCC25D9404}">
      <dgm:prSet/>
      <dgm:spPr/>
      <dgm:t>
        <a:bodyPr/>
        <a:lstStyle/>
        <a:p>
          <a:endParaRPr lang="en-US"/>
        </a:p>
      </dgm:t>
    </dgm:pt>
    <dgm:pt modelId="{DB8773B6-3492-48DB-8246-C30565EE4EAE}" type="sibTrans" cxnId="{88246260-8F48-4A9D-8306-6BBCC25D9404}">
      <dgm:prSet/>
      <dgm:spPr/>
      <dgm:t>
        <a:bodyPr/>
        <a:lstStyle/>
        <a:p>
          <a:endParaRPr lang="en-US"/>
        </a:p>
      </dgm:t>
    </dgm:pt>
    <dgm:pt modelId="{58CAF251-54ED-416A-A257-0A0513FEF5EA}">
      <dgm:prSet phldrT="[Text]"/>
      <dgm:spPr/>
      <dgm:t>
        <a:bodyPr/>
        <a:lstStyle/>
        <a:p>
          <a:endParaRPr lang="en-US" dirty="0"/>
        </a:p>
      </dgm:t>
    </dgm:pt>
    <dgm:pt modelId="{19124CD5-198E-47BD-A84A-EDBB64314FF2}" type="parTrans" cxnId="{A0EBE6DE-0EDA-4622-B6D5-157F111D5580}">
      <dgm:prSet/>
      <dgm:spPr/>
      <dgm:t>
        <a:bodyPr/>
        <a:lstStyle/>
        <a:p>
          <a:endParaRPr lang="en-US"/>
        </a:p>
      </dgm:t>
    </dgm:pt>
    <dgm:pt modelId="{BAA6BFF7-FFA3-4C69-AB50-DB51B5DB5D5B}" type="sibTrans" cxnId="{A0EBE6DE-0EDA-4622-B6D5-157F111D5580}">
      <dgm:prSet/>
      <dgm:spPr/>
      <dgm:t>
        <a:bodyPr/>
        <a:lstStyle/>
        <a:p>
          <a:endParaRPr lang="en-US"/>
        </a:p>
      </dgm:t>
    </dgm:pt>
    <dgm:pt modelId="{16580321-8176-41E1-AB0B-9736D534A31D}">
      <dgm:prSet phldrT="[Text]"/>
      <dgm:spPr/>
      <dgm:t>
        <a:bodyPr/>
        <a:lstStyle/>
        <a:p>
          <a:endParaRPr lang="en-US" dirty="0"/>
        </a:p>
      </dgm:t>
    </dgm:pt>
    <dgm:pt modelId="{A0DF6F1A-3EAF-4091-8A02-22A431536C3F}" type="sibTrans" cxnId="{06FB6E12-BA87-4982-8328-2CF8F60EEE9B}">
      <dgm:prSet/>
      <dgm:spPr/>
      <dgm:t>
        <a:bodyPr/>
        <a:lstStyle/>
        <a:p>
          <a:endParaRPr lang="en-US"/>
        </a:p>
      </dgm:t>
    </dgm:pt>
    <dgm:pt modelId="{294EFA82-A4DE-4830-B10B-C96425DB01B7}" type="parTrans" cxnId="{06FB6E12-BA87-4982-8328-2CF8F60EEE9B}">
      <dgm:prSet/>
      <dgm:spPr/>
      <dgm:t>
        <a:bodyPr/>
        <a:lstStyle/>
        <a:p>
          <a:endParaRPr lang="en-US"/>
        </a:p>
      </dgm:t>
    </dgm:pt>
    <dgm:pt modelId="{3F23969E-928B-459F-B145-A27251FFA3C0}">
      <dgm:prSet phldrT="[Text]"/>
      <dgm:spPr/>
      <dgm:t>
        <a:bodyPr/>
        <a:lstStyle/>
        <a:p>
          <a:r>
            <a:rPr lang="en-US" b="1" dirty="0"/>
            <a:t>Cloud Assessment</a:t>
          </a:r>
          <a:endParaRPr lang="en-US" dirty="0"/>
        </a:p>
      </dgm:t>
    </dgm:pt>
    <dgm:pt modelId="{733D1FB5-FE0E-46F3-B072-6A11E787593E}" type="sibTrans" cxnId="{38CC63AD-F702-48B8-A374-5A78E4261526}">
      <dgm:prSet/>
      <dgm:spPr/>
      <dgm:t>
        <a:bodyPr/>
        <a:lstStyle/>
        <a:p>
          <a:endParaRPr lang="en-US"/>
        </a:p>
      </dgm:t>
    </dgm:pt>
    <dgm:pt modelId="{EC004C7F-2776-4B22-9565-463E2524D161}" type="parTrans" cxnId="{38CC63AD-F702-48B8-A374-5A78E4261526}">
      <dgm:prSet/>
      <dgm:spPr/>
      <dgm:t>
        <a:bodyPr/>
        <a:lstStyle/>
        <a:p>
          <a:endParaRPr lang="en-US"/>
        </a:p>
      </dgm:t>
    </dgm:pt>
    <dgm:pt modelId="{A19CC9AB-56B2-4902-8260-D20163DCDB6C}">
      <dgm:prSet phldrT="[Text]"/>
      <dgm:spPr/>
      <dgm:t>
        <a:bodyPr/>
        <a:lstStyle/>
        <a:p>
          <a:r>
            <a:rPr lang="en-US" b="1" dirty="0" smtClean="0"/>
            <a:t>Optimization</a:t>
          </a:r>
          <a:endParaRPr lang="en-US" dirty="0"/>
        </a:p>
      </dgm:t>
    </dgm:pt>
    <dgm:pt modelId="{224C93B1-8B27-4A34-B275-4C8F5A7D8F99}" type="parTrans" cxnId="{7D13DEDC-4C61-4204-B452-3CD269E784F6}">
      <dgm:prSet/>
      <dgm:spPr/>
      <dgm:t>
        <a:bodyPr/>
        <a:lstStyle/>
        <a:p>
          <a:endParaRPr lang="en-US"/>
        </a:p>
      </dgm:t>
    </dgm:pt>
    <dgm:pt modelId="{715DF5CE-FC24-447D-8775-8778D987EDAA}" type="sibTrans" cxnId="{7D13DEDC-4C61-4204-B452-3CD269E784F6}">
      <dgm:prSet/>
      <dgm:spPr/>
      <dgm:t>
        <a:bodyPr/>
        <a:lstStyle/>
        <a:p>
          <a:endParaRPr lang="en-US"/>
        </a:p>
      </dgm:t>
    </dgm:pt>
    <dgm:pt modelId="{C9CDFEFA-6683-4A03-A9F9-55A19F0783F2}">
      <dgm:prSet phldrT="[Text]"/>
      <dgm:spPr/>
      <dgm:t>
        <a:bodyPr/>
        <a:lstStyle/>
        <a:p>
          <a:r>
            <a:rPr lang="en-US" b="1" dirty="0" smtClean="0"/>
            <a:t>Leveraging the Cloud</a:t>
          </a:r>
          <a:endParaRPr lang="en-US" b="1" dirty="0"/>
        </a:p>
      </dgm:t>
    </dgm:pt>
    <dgm:pt modelId="{21D195AB-4EE3-44AC-91DF-852B36302605}" type="parTrans" cxnId="{FA2CB78B-09CE-4A9E-928D-D292C145A09E}">
      <dgm:prSet/>
      <dgm:spPr/>
      <dgm:t>
        <a:bodyPr/>
        <a:lstStyle/>
        <a:p>
          <a:endParaRPr lang="en-US"/>
        </a:p>
      </dgm:t>
    </dgm:pt>
    <dgm:pt modelId="{5F952D7B-D7E8-43B0-BF79-E0B8140F4CB0}" type="sibTrans" cxnId="{FA2CB78B-09CE-4A9E-928D-D292C145A09E}">
      <dgm:prSet/>
      <dgm:spPr/>
      <dgm:t>
        <a:bodyPr/>
        <a:lstStyle/>
        <a:p>
          <a:endParaRPr lang="en-US"/>
        </a:p>
      </dgm:t>
    </dgm:pt>
    <dgm:pt modelId="{44F6FE43-6751-4C86-967B-C77D86854537}">
      <dgm:prSet phldrT="[Text]"/>
      <dgm:spPr/>
      <dgm:t>
        <a:bodyPr/>
        <a:lstStyle/>
        <a:p>
          <a:endParaRPr lang="en-US" dirty="0"/>
        </a:p>
      </dgm:t>
    </dgm:pt>
    <dgm:pt modelId="{1B585D2A-B054-4045-8EF7-B80117CB936A}" type="parTrans" cxnId="{7F32760D-4CB9-4E4A-A9BE-F90C1EC676D7}">
      <dgm:prSet/>
      <dgm:spPr/>
      <dgm:t>
        <a:bodyPr/>
        <a:lstStyle/>
        <a:p>
          <a:endParaRPr lang="en-US"/>
        </a:p>
      </dgm:t>
    </dgm:pt>
    <dgm:pt modelId="{C5575672-2793-4006-8864-47F3DE4E5284}" type="sibTrans" cxnId="{7F32760D-4CB9-4E4A-A9BE-F90C1EC676D7}">
      <dgm:prSet/>
      <dgm:spPr/>
      <dgm:t>
        <a:bodyPr/>
        <a:lstStyle/>
        <a:p>
          <a:endParaRPr lang="en-US"/>
        </a:p>
      </dgm:t>
    </dgm:pt>
    <dgm:pt modelId="{6473DF6B-3F12-45D1-8D28-1156DDC82BD6}" type="pres">
      <dgm:prSet presAssocID="{1ED7D614-7F06-418C-A933-BF11221D27BD}" presName="vert0" presStyleCnt="0">
        <dgm:presLayoutVars>
          <dgm:dir/>
          <dgm:animOne val="branch"/>
          <dgm:animLvl val="lvl"/>
        </dgm:presLayoutVars>
      </dgm:prSet>
      <dgm:spPr/>
      <dgm:t>
        <a:bodyPr/>
        <a:lstStyle/>
        <a:p>
          <a:endParaRPr lang="en-US"/>
        </a:p>
      </dgm:t>
    </dgm:pt>
    <dgm:pt modelId="{728EF606-67A8-40D6-9BA4-AF4BCFEEC025}" type="pres">
      <dgm:prSet presAssocID="{CD9F09C7-B65C-49CB-A2BF-8F8E46AE6789}" presName="thickLine" presStyleLbl="alignNode1" presStyleIdx="0" presStyleCnt="6"/>
      <dgm:spPr/>
      <dgm:t>
        <a:bodyPr/>
        <a:lstStyle/>
        <a:p>
          <a:endParaRPr lang="en-US"/>
        </a:p>
      </dgm:t>
    </dgm:pt>
    <dgm:pt modelId="{32677E7D-4871-4742-9A1E-57AB6EBE4DCF}" type="pres">
      <dgm:prSet presAssocID="{CD9F09C7-B65C-49CB-A2BF-8F8E46AE6789}" presName="horz1" presStyleCnt="0"/>
      <dgm:spPr/>
      <dgm:t>
        <a:bodyPr/>
        <a:lstStyle/>
        <a:p>
          <a:endParaRPr lang="en-US"/>
        </a:p>
      </dgm:t>
    </dgm:pt>
    <dgm:pt modelId="{325806C3-D8AF-441E-8800-51968E175110}" type="pres">
      <dgm:prSet presAssocID="{CD9F09C7-B65C-49CB-A2BF-8F8E46AE6789}" presName="tx1" presStyleLbl="revTx" presStyleIdx="0" presStyleCnt="12"/>
      <dgm:spPr/>
      <dgm:t>
        <a:bodyPr/>
        <a:lstStyle/>
        <a:p>
          <a:endParaRPr lang="en-US"/>
        </a:p>
      </dgm:t>
    </dgm:pt>
    <dgm:pt modelId="{5CB7B6C4-2150-4F59-B356-8D3A257792F7}" type="pres">
      <dgm:prSet presAssocID="{CD9F09C7-B65C-49CB-A2BF-8F8E46AE6789}" presName="vert1" presStyleCnt="0"/>
      <dgm:spPr/>
      <dgm:t>
        <a:bodyPr/>
        <a:lstStyle/>
        <a:p>
          <a:endParaRPr lang="en-US"/>
        </a:p>
      </dgm:t>
    </dgm:pt>
    <dgm:pt modelId="{E284DD4F-5950-4E1F-B555-ABE0EDE0FBA0}" type="pres">
      <dgm:prSet presAssocID="{3F23969E-928B-459F-B145-A27251FFA3C0}" presName="vertSpace2a" presStyleCnt="0"/>
      <dgm:spPr/>
      <dgm:t>
        <a:bodyPr/>
        <a:lstStyle/>
        <a:p>
          <a:endParaRPr lang="en-US"/>
        </a:p>
      </dgm:t>
    </dgm:pt>
    <dgm:pt modelId="{8CF729DC-F7D7-45EF-87D9-03979BEDF2B0}" type="pres">
      <dgm:prSet presAssocID="{3F23969E-928B-459F-B145-A27251FFA3C0}" presName="horz2" presStyleCnt="0"/>
      <dgm:spPr/>
      <dgm:t>
        <a:bodyPr/>
        <a:lstStyle/>
        <a:p>
          <a:endParaRPr lang="en-US"/>
        </a:p>
      </dgm:t>
    </dgm:pt>
    <dgm:pt modelId="{53994D39-1028-4EC5-8CA2-5EC3986132D4}" type="pres">
      <dgm:prSet presAssocID="{3F23969E-928B-459F-B145-A27251FFA3C0}" presName="horzSpace2" presStyleCnt="0"/>
      <dgm:spPr/>
      <dgm:t>
        <a:bodyPr/>
        <a:lstStyle/>
        <a:p>
          <a:endParaRPr lang="en-US"/>
        </a:p>
      </dgm:t>
    </dgm:pt>
    <dgm:pt modelId="{509B27CA-15B1-4864-B9B7-25F16A812472}" type="pres">
      <dgm:prSet presAssocID="{3F23969E-928B-459F-B145-A27251FFA3C0}" presName="tx2" presStyleLbl="revTx" presStyleIdx="1" presStyleCnt="12"/>
      <dgm:spPr/>
      <dgm:t>
        <a:bodyPr/>
        <a:lstStyle/>
        <a:p>
          <a:endParaRPr lang="en-US"/>
        </a:p>
      </dgm:t>
    </dgm:pt>
    <dgm:pt modelId="{7AA20AEA-626C-4F36-8C64-5EDDEAAC0DA9}" type="pres">
      <dgm:prSet presAssocID="{3F23969E-928B-459F-B145-A27251FFA3C0}" presName="vert2" presStyleCnt="0"/>
      <dgm:spPr/>
      <dgm:t>
        <a:bodyPr/>
        <a:lstStyle/>
        <a:p>
          <a:endParaRPr lang="en-US"/>
        </a:p>
      </dgm:t>
    </dgm:pt>
    <dgm:pt modelId="{B466CC3D-7A6E-46EE-BE16-A275AF9AE62C}" type="pres">
      <dgm:prSet presAssocID="{3F23969E-928B-459F-B145-A27251FFA3C0}" presName="thinLine2b" presStyleLbl="callout" presStyleIdx="0" presStyleCnt="6"/>
      <dgm:spPr/>
      <dgm:t>
        <a:bodyPr/>
        <a:lstStyle/>
        <a:p>
          <a:endParaRPr lang="en-US"/>
        </a:p>
      </dgm:t>
    </dgm:pt>
    <dgm:pt modelId="{B6DA56B6-F664-4188-ACF8-31D0A09B0B86}" type="pres">
      <dgm:prSet presAssocID="{3F23969E-928B-459F-B145-A27251FFA3C0}" presName="vertSpace2b" presStyleCnt="0"/>
      <dgm:spPr/>
      <dgm:t>
        <a:bodyPr/>
        <a:lstStyle/>
        <a:p>
          <a:endParaRPr lang="en-US"/>
        </a:p>
      </dgm:t>
    </dgm:pt>
    <dgm:pt modelId="{5FF3C595-0742-497F-96C7-A159CB10DC6E}" type="pres">
      <dgm:prSet presAssocID="{16580321-8176-41E1-AB0B-9736D534A31D}" presName="thickLine" presStyleLbl="alignNode1" presStyleIdx="1" presStyleCnt="6"/>
      <dgm:spPr/>
      <dgm:t>
        <a:bodyPr/>
        <a:lstStyle/>
        <a:p>
          <a:endParaRPr lang="en-US"/>
        </a:p>
      </dgm:t>
    </dgm:pt>
    <dgm:pt modelId="{97B14C8D-011F-40C3-B2A0-A911859B57DA}" type="pres">
      <dgm:prSet presAssocID="{16580321-8176-41E1-AB0B-9736D534A31D}" presName="horz1" presStyleCnt="0"/>
      <dgm:spPr/>
      <dgm:t>
        <a:bodyPr/>
        <a:lstStyle/>
        <a:p>
          <a:endParaRPr lang="en-US"/>
        </a:p>
      </dgm:t>
    </dgm:pt>
    <dgm:pt modelId="{4F98D2BC-4401-4529-B868-5DCCAA783558}" type="pres">
      <dgm:prSet presAssocID="{16580321-8176-41E1-AB0B-9736D534A31D}" presName="tx1" presStyleLbl="revTx" presStyleIdx="2" presStyleCnt="12"/>
      <dgm:spPr/>
      <dgm:t>
        <a:bodyPr/>
        <a:lstStyle/>
        <a:p>
          <a:endParaRPr lang="en-US"/>
        </a:p>
      </dgm:t>
    </dgm:pt>
    <dgm:pt modelId="{6F77BD14-C80A-4E10-B5C5-CC5556E5D8EB}" type="pres">
      <dgm:prSet presAssocID="{16580321-8176-41E1-AB0B-9736D534A31D}" presName="vert1" presStyleCnt="0"/>
      <dgm:spPr/>
      <dgm:t>
        <a:bodyPr/>
        <a:lstStyle/>
        <a:p>
          <a:endParaRPr lang="en-US"/>
        </a:p>
      </dgm:t>
    </dgm:pt>
    <dgm:pt modelId="{9FF546D6-DBCD-4BF4-806F-37B33FC28C06}" type="pres">
      <dgm:prSet presAssocID="{2A2084AA-4235-46A1-B576-404545B7D87F}" presName="vertSpace2a" presStyleCnt="0"/>
      <dgm:spPr/>
      <dgm:t>
        <a:bodyPr/>
        <a:lstStyle/>
        <a:p>
          <a:endParaRPr lang="en-US"/>
        </a:p>
      </dgm:t>
    </dgm:pt>
    <dgm:pt modelId="{6B2416E9-E585-46F0-A91B-6A1DC717B08D}" type="pres">
      <dgm:prSet presAssocID="{2A2084AA-4235-46A1-B576-404545B7D87F}" presName="horz2" presStyleCnt="0"/>
      <dgm:spPr/>
      <dgm:t>
        <a:bodyPr/>
        <a:lstStyle/>
        <a:p>
          <a:endParaRPr lang="en-US"/>
        </a:p>
      </dgm:t>
    </dgm:pt>
    <dgm:pt modelId="{91EE0011-A68E-4980-B588-FC8B45E02E96}" type="pres">
      <dgm:prSet presAssocID="{2A2084AA-4235-46A1-B576-404545B7D87F}" presName="horzSpace2" presStyleCnt="0"/>
      <dgm:spPr/>
      <dgm:t>
        <a:bodyPr/>
        <a:lstStyle/>
        <a:p>
          <a:endParaRPr lang="en-US"/>
        </a:p>
      </dgm:t>
    </dgm:pt>
    <dgm:pt modelId="{78CA5C31-3F91-454D-B97A-0BD33A6C964A}" type="pres">
      <dgm:prSet presAssocID="{2A2084AA-4235-46A1-B576-404545B7D87F}" presName="tx2" presStyleLbl="revTx" presStyleIdx="3" presStyleCnt="12"/>
      <dgm:spPr/>
      <dgm:t>
        <a:bodyPr/>
        <a:lstStyle/>
        <a:p>
          <a:endParaRPr lang="en-US"/>
        </a:p>
      </dgm:t>
    </dgm:pt>
    <dgm:pt modelId="{C5D8190C-0087-430B-87B4-55EBE0F64C7E}" type="pres">
      <dgm:prSet presAssocID="{2A2084AA-4235-46A1-B576-404545B7D87F}" presName="vert2" presStyleCnt="0"/>
      <dgm:spPr/>
      <dgm:t>
        <a:bodyPr/>
        <a:lstStyle/>
        <a:p>
          <a:endParaRPr lang="en-US"/>
        </a:p>
      </dgm:t>
    </dgm:pt>
    <dgm:pt modelId="{CF1CCD8D-26D1-4DFB-8A0E-62EA07E8F1C2}" type="pres">
      <dgm:prSet presAssocID="{2A2084AA-4235-46A1-B576-404545B7D87F}" presName="thinLine2b" presStyleLbl="callout" presStyleIdx="1" presStyleCnt="6"/>
      <dgm:spPr/>
      <dgm:t>
        <a:bodyPr/>
        <a:lstStyle/>
        <a:p>
          <a:endParaRPr lang="en-US"/>
        </a:p>
      </dgm:t>
    </dgm:pt>
    <dgm:pt modelId="{FB319FD1-FEB3-4ADF-9DEC-AD5B6CB63002}" type="pres">
      <dgm:prSet presAssocID="{2A2084AA-4235-46A1-B576-404545B7D87F}" presName="vertSpace2b" presStyleCnt="0"/>
      <dgm:spPr/>
      <dgm:t>
        <a:bodyPr/>
        <a:lstStyle/>
        <a:p>
          <a:endParaRPr lang="en-US"/>
        </a:p>
      </dgm:t>
    </dgm:pt>
    <dgm:pt modelId="{93D6D820-F0E2-4E4E-A988-4DAB78B5B205}" type="pres">
      <dgm:prSet presAssocID="{B934CDC7-3FAA-40D7-923C-98A8CCD99A8D}" presName="thickLine" presStyleLbl="alignNode1" presStyleIdx="2" presStyleCnt="6"/>
      <dgm:spPr/>
      <dgm:t>
        <a:bodyPr/>
        <a:lstStyle/>
        <a:p>
          <a:endParaRPr lang="en-US"/>
        </a:p>
      </dgm:t>
    </dgm:pt>
    <dgm:pt modelId="{BE5FA96C-7352-4B1A-9517-5A64EF356215}" type="pres">
      <dgm:prSet presAssocID="{B934CDC7-3FAA-40D7-923C-98A8CCD99A8D}" presName="horz1" presStyleCnt="0"/>
      <dgm:spPr/>
      <dgm:t>
        <a:bodyPr/>
        <a:lstStyle/>
        <a:p>
          <a:endParaRPr lang="en-US"/>
        </a:p>
      </dgm:t>
    </dgm:pt>
    <dgm:pt modelId="{9C69B863-9FC7-4942-9B3A-293C36E2B509}" type="pres">
      <dgm:prSet presAssocID="{B934CDC7-3FAA-40D7-923C-98A8CCD99A8D}" presName="tx1" presStyleLbl="revTx" presStyleIdx="4" presStyleCnt="12"/>
      <dgm:spPr/>
      <dgm:t>
        <a:bodyPr/>
        <a:lstStyle/>
        <a:p>
          <a:endParaRPr lang="en-US"/>
        </a:p>
      </dgm:t>
    </dgm:pt>
    <dgm:pt modelId="{5A71221B-CD06-486E-9727-64458B53E0ED}" type="pres">
      <dgm:prSet presAssocID="{B934CDC7-3FAA-40D7-923C-98A8CCD99A8D}" presName="vert1" presStyleCnt="0"/>
      <dgm:spPr/>
      <dgm:t>
        <a:bodyPr/>
        <a:lstStyle/>
        <a:p>
          <a:endParaRPr lang="en-US"/>
        </a:p>
      </dgm:t>
    </dgm:pt>
    <dgm:pt modelId="{D96005C1-E298-412D-9B35-2A6681C9A94F}" type="pres">
      <dgm:prSet presAssocID="{04FDF2C3-95B7-4FC6-B733-24AB3B368724}" presName="vertSpace2a" presStyleCnt="0"/>
      <dgm:spPr/>
      <dgm:t>
        <a:bodyPr/>
        <a:lstStyle/>
        <a:p>
          <a:endParaRPr lang="en-US"/>
        </a:p>
      </dgm:t>
    </dgm:pt>
    <dgm:pt modelId="{3C106887-7599-4CB9-BBE6-AB53D0FD9E6B}" type="pres">
      <dgm:prSet presAssocID="{04FDF2C3-95B7-4FC6-B733-24AB3B368724}" presName="horz2" presStyleCnt="0"/>
      <dgm:spPr/>
      <dgm:t>
        <a:bodyPr/>
        <a:lstStyle/>
        <a:p>
          <a:endParaRPr lang="en-US"/>
        </a:p>
      </dgm:t>
    </dgm:pt>
    <dgm:pt modelId="{03CC60AF-1554-40D3-A8C6-D9FF18DBDF90}" type="pres">
      <dgm:prSet presAssocID="{04FDF2C3-95B7-4FC6-B733-24AB3B368724}" presName="horzSpace2" presStyleCnt="0"/>
      <dgm:spPr/>
      <dgm:t>
        <a:bodyPr/>
        <a:lstStyle/>
        <a:p>
          <a:endParaRPr lang="en-US"/>
        </a:p>
      </dgm:t>
    </dgm:pt>
    <dgm:pt modelId="{F8E83A77-5EFF-4542-8F55-068EB85611F7}" type="pres">
      <dgm:prSet presAssocID="{04FDF2C3-95B7-4FC6-B733-24AB3B368724}" presName="tx2" presStyleLbl="revTx" presStyleIdx="5" presStyleCnt="12"/>
      <dgm:spPr/>
      <dgm:t>
        <a:bodyPr/>
        <a:lstStyle/>
        <a:p>
          <a:endParaRPr lang="en-US"/>
        </a:p>
      </dgm:t>
    </dgm:pt>
    <dgm:pt modelId="{3182C1A6-B1AC-4C05-BC4F-51FE06226580}" type="pres">
      <dgm:prSet presAssocID="{04FDF2C3-95B7-4FC6-B733-24AB3B368724}" presName="vert2" presStyleCnt="0"/>
      <dgm:spPr/>
      <dgm:t>
        <a:bodyPr/>
        <a:lstStyle/>
        <a:p>
          <a:endParaRPr lang="en-US"/>
        </a:p>
      </dgm:t>
    </dgm:pt>
    <dgm:pt modelId="{4CDA8BF6-6BB1-4E17-8D1D-60C1FA68845B}" type="pres">
      <dgm:prSet presAssocID="{04FDF2C3-95B7-4FC6-B733-24AB3B368724}" presName="thinLine2b" presStyleLbl="callout" presStyleIdx="2" presStyleCnt="6"/>
      <dgm:spPr/>
      <dgm:t>
        <a:bodyPr/>
        <a:lstStyle/>
        <a:p>
          <a:endParaRPr lang="en-US"/>
        </a:p>
      </dgm:t>
    </dgm:pt>
    <dgm:pt modelId="{75F79A6D-185F-4631-A54B-845B9C5FDA63}" type="pres">
      <dgm:prSet presAssocID="{04FDF2C3-95B7-4FC6-B733-24AB3B368724}" presName="vertSpace2b" presStyleCnt="0"/>
      <dgm:spPr/>
      <dgm:t>
        <a:bodyPr/>
        <a:lstStyle/>
        <a:p>
          <a:endParaRPr lang="en-US"/>
        </a:p>
      </dgm:t>
    </dgm:pt>
    <dgm:pt modelId="{B1516462-B8D4-4D92-A3FA-8281636BF374}" type="pres">
      <dgm:prSet presAssocID="{A7FEEC6D-49C7-49C5-BDF9-F1917614E162}" presName="thickLine" presStyleLbl="alignNode1" presStyleIdx="3" presStyleCnt="6"/>
      <dgm:spPr/>
      <dgm:t>
        <a:bodyPr/>
        <a:lstStyle/>
        <a:p>
          <a:endParaRPr lang="en-US"/>
        </a:p>
      </dgm:t>
    </dgm:pt>
    <dgm:pt modelId="{C1FFAF24-45D4-419C-B982-AEE956D30B0A}" type="pres">
      <dgm:prSet presAssocID="{A7FEEC6D-49C7-49C5-BDF9-F1917614E162}" presName="horz1" presStyleCnt="0"/>
      <dgm:spPr/>
      <dgm:t>
        <a:bodyPr/>
        <a:lstStyle/>
        <a:p>
          <a:endParaRPr lang="en-US"/>
        </a:p>
      </dgm:t>
    </dgm:pt>
    <dgm:pt modelId="{83227F2D-EAB0-4047-AE33-CCAE7E1396D7}" type="pres">
      <dgm:prSet presAssocID="{A7FEEC6D-49C7-49C5-BDF9-F1917614E162}" presName="tx1" presStyleLbl="revTx" presStyleIdx="6" presStyleCnt="12"/>
      <dgm:spPr/>
      <dgm:t>
        <a:bodyPr/>
        <a:lstStyle/>
        <a:p>
          <a:endParaRPr lang="en-US"/>
        </a:p>
      </dgm:t>
    </dgm:pt>
    <dgm:pt modelId="{A7C53F79-F221-4D41-A197-A5D12AF82235}" type="pres">
      <dgm:prSet presAssocID="{A7FEEC6D-49C7-49C5-BDF9-F1917614E162}" presName="vert1" presStyleCnt="0"/>
      <dgm:spPr/>
      <dgm:t>
        <a:bodyPr/>
        <a:lstStyle/>
        <a:p>
          <a:endParaRPr lang="en-US"/>
        </a:p>
      </dgm:t>
    </dgm:pt>
    <dgm:pt modelId="{43DAA440-E591-4688-90B5-6C2EB42A3183}" type="pres">
      <dgm:prSet presAssocID="{F78AE19F-1296-4956-828D-1A701F603268}" presName="vertSpace2a" presStyleCnt="0"/>
      <dgm:spPr/>
      <dgm:t>
        <a:bodyPr/>
        <a:lstStyle/>
        <a:p>
          <a:endParaRPr lang="en-US"/>
        </a:p>
      </dgm:t>
    </dgm:pt>
    <dgm:pt modelId="{65E293DC-99F9-4C1B-B539-45941D6384D7}" type="pres">
      <dgm:prSet presAssocID="{F78AE19F-1296-4956-828D-1A701F603268}" presName="horz2" presStyleCnt="0"/>
      <dgm:spPr/>
      <dgm:t>
        <a:bodyPr/>
        <a:lstStyle/>
        <a:p>
          <a:endParaRPr lang="en-US"/>
        </a:p>
      </dgm:t>
    </dgm:pt>
    <dgm:pt modelId="{0ACDF29C-5139-453E-BC61-54A73953A278}" type="pres">
      <dgm:prSet presAssocID="{F78AE19F-1296-4956-828D-1A701F603268}" presName="horzSpace2" presStyleCnt="0"/>
      <dgm:spPr/>
      <dgm:t>
        <a:bodyPr/>
        <a:lstStyle/>
        <a:p>
          <a:endParaRPr lang="en-US"/>
        </a:p>
      </dgm:t>
    </dgm:pt>
    <dgm:pt modelId="{D7F41259-58DC-4368-84B8-63FBBB14E1BC}" type="pres">
      <dgm:prSet presAssocID="{F78AE19F-1296-4956-828D-1A701F603268}" presName="tx2" presStyleLbl="revTx" presStyleIdx="7" presStyleCnt="12"/>
      <dgm:spPr/>
      <dgm:t>
        <a:bodyPr/>
        <a:lstStyle/>
        <a:p>
          <a:endParaRPr lang="en-US"/>
        </a:p>
      </dgm:t>
    </dgm:pt>
    <dgm:pt modelId="{E9AC446A-F8BC-4713-A904-490F2A813618}" type="pres">
      <dgm:prSet presAssocID="{F78AE19F-1296-4956-828D-1A701F603268}" presName="vert2" presStyleCnt="0"/>
      <dgm:spPr/>
      <dgm:t>
        <a:bodyPr/>
        <a:lstStyle/>
        <a:p>
          <a:endParaRPr lang="en-US"/>
        </a:p>
      </dgm:t>
    </dgm:pt>
    <dgm:pt modelId="{5E810152-4325-476F-9F27-4B02B17BC8C5}" type="pres">
      <dgm:prSet presAssocID="{F78AE19F-1296-4956-828D-1A701F603268}" presName="thinLine2b" presStyleLbl="callout" presStyleIdx="3" presStyleCnt="6"/>
      <dgm:spPr/>
      <dgm:t>
        <a:bodyPr/>
        <a:lstStyle/>
        <a:p>
          <a:endParaRPr lang="en-US"/>
        </a:p>
      </dgm:t>
    </dgm:pt>
    <dgm:pt modelId="{99A8B13B-A808-4330-A953-4B2B101CD5FF}" type="pres">
      <dgm:prSet presAssocID="{F78AE19F-1296-4956-828D-1A701F603268}" presName="vertSpace2b" presStyleCnt="0"/>
      <dgm:spPr/>
      <dgm:t>
        <a:bodyPr/>
        <a:lstStyle/>
        <a:p>
          <a:endParaRPr lang="en-US"/>
        </a:p>
      </dgm:t>
    </dgm:pt>
    <dgm:pt modelId="{1A24448A-8552-4F67-A983-1E0099B224EA}" type="pres">
      <dgm:prSet presAssocID="{58CAF251-54ED-416A-A257-0A0513FEF5EA}" presName="thickLine" presStyleLbl="alignNode1" presStyleIdx="4" presStyleCnt="6"/>
      <dgm:spPr/>
      <dgm:t>
        <a:bodyPr/>
        <a:lstStyle/>
        <a:p>
          <a:endParaRPr lang="en-US"/>
        </a:p>
      </dgm:t>
    </dgm:pt>
    <dgm:pt modelId="{C4F3E72E-433D-413D-8386-921B160B696E}" type="pres">
      <dgm:prSet presAssocID="{58CAF251-54ED-416A-A257-0A0513FEF5EA}" presName="horz1" presStyleCnt="0"/>
      <dgm:spPr/>
      <dgm:t>
        <a:bodyPr/>
        <a:lstStyle/>
        <a:p>
          <a:endParaRPr lang="en-US"/>
        </a:p>
      </dgm:t>
    </dgm:pt>
    <dgm:pt modelId="{77A207CE-DD9E-43C1-957B-A491DFE469E4}" type="pres">
      <dgm:prSet presAssocID="{58CAF251-54ED-416A-A257-0A0513FEF5EA}" presName="tx1" presStyleLbl="revTx" presStyleIdx="8" presStyleCnt="12"/>
      <dgm:spPr/>
      <dgm:t>
        <a:bodyPr/>
        <a:lstStyle/>
        <a:p>
          <a:endParaRPr lang="en-US"/>
        </a:p>
      </dgm:t>
    </dgm:pt>
    <dgm:pt modelId="{675BD498-BEC2-480C-814F-020BEAD63D5D}" type="pres">
      <dgm:prSet presAssocID="{58CAF251-54ED-416A-A257-0A0513FEF5EA}" presName="vert1" presStyleCnt="0"/>
      <dgm:spPr/>
      <dgm:t>
        <a:bodyPr/>
        <a:lstStyle/>
        <a:p>
          <a:endParaRPr lang="en-US"/>
        </a:p>
      </dgm:t>
    </dgm:pt>
    <dgm:pt modelId="{816FC572-8A55-4FCD-A1B0-121834CD181C}" type="pres">
      <dgm:prSet presAssocID="{C9CDFEFA-6683-4A03-A9F9-55A19F0783F2}" presName="vertSpace2a" presStyleCnt="0"/>
      <dgm:spPr/>
    </dgm:pt>
    <dgm:pt modelId="{A512F5B3-41F9-4106-8E26-C0EFE421ABB8}" type="pres">
      <dgm:prSet presAssocID="{C9CDFEFA-6683-4A03-A9F9-55A19F0783F2}" presName="horz2" presStyleCnt="0"/>
      <dgm:spPr/>
    </dgm:pt>
    <dgm:pt modelId="{654A1D47-1F52-437C-A5F2-9BFB026B6946}" type="pres">
      <dgm:prSet presAssocID="{C9CDFEFA-6683-4A03-A9F9-55A19F0783F2}" presName="horzSpace2" presStyleCnt="0"/>
      <dgm:spPr/>
    </dgm:pt>
    <dgm:pt modelId="{9C34E520-FA64-4E78-9BD7-6ADF8DF86717}" type="pres">
      <dgm:prSet presAssocID="{C9CDFEFA-6683-4A03-A9F9-55A19F0783F2}" presName="tx2" presStyleLbl="revTx" presStyleIdx="9" presStyleCnt="12"/>
      <dgm:spPr/>
      <dgm:t>
        <a:bodyPr/>
        <a:lstStyle/>
        <a:p>
          <a:endParaRPr lang="en-US"/>
        </a:p>
      </dgm:t>
    </dgm:pt>
    <dgm:pt modelId="{27583006-5FFC-459C-9426-2EC8B2177597}" type="pres">
      <dgm:prSet presAssocID="{C9CDFEFA-6683-4A03-A9F9-55A19F0783F2}" presName="vert2" presStyleCnt="0"/>
      <dgm:spPr/>
    </dgm:pt>
    <dgm:pt modelId="{92775AC6-8F99-4509-9F05-541C2AA5B11B}" type="pres">
      <dgm:prSet presAssocID="{C9CDFEFA-6683-4A03-A9F9-55A19F0783F2}" presName="thinLine2b" presStyleLbl="callout" presStyleIdx="4" presStyleCnt="6"/>
      <dgm:spPr/>
    </dgm:pt>
    <dgm:pt modelId="{D0278E8D-D061-4CA5-8DC6-FCC2A3960664}" type="pres">
      <dgm:prSet presAssocID="{C9CDFEFA-6683-4A03-A9F9-55A19F0783F2}" presName="vertSpace2b" presStyleCnt="0"/>
      <dgm:spPr/>
    </dgm:pt>
    <dgm:pt modelId="{F2F1E405-407A-4883-9250-44ABD671190B}" type="pres">
      <dgm:prSet presAssocID="{44F6FE43-6751-4C86-967B-C77D86854537}" presName="thickLine" presStyleLbl="alignNode1" presStyleIdx="5" presStyleCnt="6"/>
      <dgm:spPr/>
    </dgm:pt>
    <dgm:pt modelId="{C517E475-02A9-490F-9051-59DAC63495AE}" type="pres">
      <dgm:prSet presAssocID="{44F6FE43-6751-4C86-967B-C77D86854537}" presName="horz1" presStyleCnt="0"/>
      <dgm:spPr/>
    </dgm:pt>
    <dgm:pt modelId="{148592F1-11D5-4462-83FB-8FDF5C4DE928}" type="pres">
      <dgm:prSet presAssocID="{44F6FE43-6751-4C86-967B-C77D86854537}" presName="tx1" presStyleLbl="revTx" presStyleIdx="10" presStyleCnt="12"/>
      <dgm:spPr/>
      <dgm:t>
        <a:bodyPr/>
        <a:lstStyle/>
        <a:p>
          <a:endParaRPr lang="en-US"/>
        </a:p>
      </dgm:t>
    </dgm:pt>
    <dgm:pt modelId="{66888796-B693-416D-B464-4DB4D59B571B}" type="pres">
      <dgm:prSet presAssocID="{44F6FE43-6751-4C86-967B-C77D86854537}" presName="vert1" presStyleCnt="0"/>
      <dgm:spPr/>
    </dgm:pt>
    <dgm:pt modelId="{5C0042F7-2613-462C-B279-23E84744AA38}" type="pres">
      <dgm:prSet presAssocID="{A19CC9AB-56B2-4902-8260-D20163DCDB6C}" presName="vertSpace2a" presStyleCnt="0"/>
      <dgm:spPr/>
    </dgm:pt>
    <dgm:pt modelId="{569D33AB-7EDB-4F07-9153-30E03A28A21B}" type="pres">
      <dgm:prSet presAssocID="{A19CC9AB-56B2-4902-8260-D20163DCDB6C}" presName="horz2" presStyleCnt="0"/>
      <dgm:spPr/>
    </dgm:pt>
    <dgm:pt modelId="{1B2C4DD7-A274-4A5B-850B-7083319DA39B}" type="pres">
      <dgm:prSet presAssocID="{A19CC9AB-56B2-4902-8260-D20163DCDB6C}" presName="horzSpace2" presStyleCnt="0"/>
      <dgm:spPr/>
    </dgm:pt>
    <dgm:pt modelId="{308C7E33-E4DB-4BCB-A1EF-643E5937092D}" type="pres">
      <dgm:prSet presAssocID="{A19CC9AB-56B2-4902-8260-D20163DCDB6C}" presName="tx2" presStyleLbl="revTx" presStyleIdx="11" presStyleCnt="12"/>
      <dgm:spPr/>
      <dgm:t>
        <a:bodyPr/>
        <a:lstStyle/>
        <a:p>
          <a:endParaRPr lang="en-US"/>
        </a:p>
      </dgm:t>
    </dgm:pt>
    <dgm:pt modelId="{5E9517EE-1DA5-411C-8134-950379678A6D}" type="pres">
      <dgm:prSet presAssocID="{A19CC9AB-56B2-4902-8260-D20163DCDB6C}" presName="vert2" presStyleCnt="0"/>
      <dgm:spPr/>
    </dgm:pt>
    <dgm:pt modelId="{9C4C0D05-1EC3-4E09-BB26-98533D23B8DF}" type="pres">
      <dgm:prSet presAssocID="{A19CC9AB-56B2-4902-8260-D20163DCDB6C}" presName="thinLine2b" presStyleLbl="callout" presStyleIdx="5" presStyleCnt="6"/>
      <dgm:spPr/>
    </dgm:pt>
    <dgm:pt modelId="{600B63B3-7C8D-48AB-BC03-DD7A35A087FC}" type="pres">
      <dgm:prSet presAssocID="{A19CC9AB-56B2-4902-8260-D20163DCDB6C}" presName="vertSpace2b" presStyleCnt="0"/>
      <dgm:spPr/>
    </dgm:pt>
  </dgm:ptLst>
  <dgm:cxnLst>
    <dgm:cxn modelId="{19A6CC71-345A-4437-9E2F-16148FE2C364}" type="presOf" srcId="{F78AE19F-1296-4956-828D-1A701F603268}" destId="{D7F41259-58DC-4368-84B8-63FBBB14E1BC}" srcOrd="0" destOrd="0" presId="urn:microsoft.com/office/officeart/2008/layout/LinedList"/>
    <dgm:cxn modelId="{B5F06531-F028-4C07-B32F-A24B8FC3989A}" type="presOf" srcId="{2A2084AA-4235-46A1-B576-404545B7D87F}" destId="{78CA5C31-3F91-454D-B97A-0BD33A6C964A}" srcOrd="0" destOrd="0" presId="urn:microsoft.com/office/officeart/2008/layout/LinedList"/>
    <dgm:cxn modelId="{48EB4736-5AD8-4AC4-A871-F92A4DB3A164}" type="presOf" srcId="{CD9F09C7-B65C-49CB-A2BF-8F8E46AE6789}" destId="{325806C3-D8AF-441E-8800-51968E175110}" srcOrd="0" destOrd="0" presId="urn:microsoft.com/office/officeart/2008/layout/LinedList"/>
    <dgm:cxn modelId="{97C7F07F-E837-44E1-87FC-BFFFFCC0F12C}" srcId="{1ED7D614-7F06-418C-A933-BF11221D27BD}" destId="{CD9F09C7-B65C-49CB-A2BF-8F8E46AE6789}" srcOrd="0" destOrd="0" parTransId="{D607956F-C54E-449A-B71C-5209664A6629}" sibTransId="{4C634D05-4EAE-403C-B5C9-14FCAFF11564}"/>
    <dgm:cxn modelId="{3627A80C-9A35-449B-BAA6-A6CE72052966}" type="presOf" srcId="{1ED7D614-7F06-418C-A933-BF11221D27BD}" destId="{6473DF6B-3F12-45D1-8D28-1156DDC82BD6}" srcOrd="0" destOrd="0" presId="urn:microsoft.com/office/officeart/2008/layout/LinedList"/>
    <dgm:cxn modelId="{0AC94378-2582-44FD-8674-04A4D65E39DA}" type="presOf" srcId="{58CAF251-54ED-416A-A257-0A0513FEF5EA}" destId="{77A207CE-DD9E-43C1-957B-A491DFE469E4}" srcOrd="0" destOrd="0" presId="urn:microsoft.com/office/officeart/2008/layout/LinedList"/>
    <dgm:cxn modelId="{438C264D-DFF3-46F5-B755-1F9B6870D289}" type="presOf" srcId="{3F23969E-928B-459F-B145-A27251FFA3C0}" destId="{509B27CA-15B1-4864-B9B7-25F16A812472}" srcOrd="0" destOrd="0" presId="urn:microsoft.com/office/officeart/2008/layout/LinedList"/>
    <dgm:cxn modelId="{FA2CB78B-09CE-4A9E-928D-D292C145A09E}" srcId="{58CAF251-54ED-416A-A257-0A0513FEF5EA}" destId="{C9CDFEFA-6683-4A03-A9F9-55A19F0783F2}" srcOrd="0" destOrd="0" parTransId="{21D195AB-4EE3-44AC-91DF-852B36302605}" sibTransId="{5F952D7B-D7E8-43B0-BF79-E0B8140F4CB0}"/>
    <dgm:cxn modelId="{A0EBE6DE-0EDA-4622-B6D5-157F111D5580}" srcId="{1ED7D614-7F06-418C-A933-BF11221D27BD}" destId="{58CAF251-54ED-416A-A257-0A0513FEF5EA}" srcOrd="4" destOrd="0" parTransId="{19124CD5-198E-47BD-A84A-EDBB64314FF2}" sibTransId="{BAA6BFF7-FFA3-4C69-AB50-DB51B5DB5D5B}"/>
    <dgm:cxn modelId="{43AE60A9-0AB4-48BB-9AB4-E0C2F93CF7DF}" type="presOf" srcId="{04FDF2C3-95B7-4FC6-B733-24AB3B368724}" destId="{F8E83A77-5EFF-4542-8F55-068EB85611F7}" srcOrd="0" destOrd="0" presId="urn:microsoft.com/office/officeart/2008/layout/LinedList"/>
    <dgm:cxn modelId="{72703E51-C807-4196-B40F-160CBCFD71E1}" type="presOf" srcId="{A19CC9AB-56B2-4902-8260-D20163DCDB6C}" destId="{308C7E33-E4DB-4BCB-A1EF-643E5937092D}" srcOrd="0" destOrd="0" presId="urn:microsoft.com/office/officeart/2008/layout/LinedList"/>
    <dgm:cxn modelId="{D58513BF-033E-4547-B03D-87FBF9B9C9BD}" srcId="{16580321-8176-41E1-AB0B-9736D534A31D}" destId="{2A2084AA-4235-46A1-B576-404545B7D87F}" srcOrd="0" destOrd="0" parTransId="{83041757-BC02-48DC-B076-E6B5AC8DC652}" sibTransId="{ABA43B5D-3BAD-4C30-9B49-5601E9E76316}"/>
    <dgm:cxn modelId="{CBD98741-30D6-4098-908E-74C76E2D2901}" type="presOf" srcId="{44F6FE43-6751-4C86-967B-C77D86854537}" destId="{148592F1-11D5-4462-83FB-8FDF5C4DE928}" srcOrd="0" destOrd="0" presId="urn:microsoft.com/office/officeart/2008/layout/LinedList"/>
    <dgm:cxn modelId="{9F7792DD-D13D-4216-990C-C83C9A9F7C59}" type="presOf" srcId="{A7FEEC6D-49C7-49C5-BDF9-F1917614E162}" destId="{83227F2D-EAB0-4047-AE33-CCAE7E1396D7}" srcOrd="0" destOrd="0" presId="urn:microsoft.com/office/officeart/2008/layout/LinedList"/>
    <dgm:cxn modelId="{52BAE46B-072C-465E-A91C-8A8825C91609}" type="presOf" srcId="{16580321-8176-41E1-AB0B-9736D534A31D}" destId="{4F98D2BC-4401-4529-B868-5DCCAA783558}" srcOrd="0" destOrd="0" presId="urn:microsoft.com/office/officeart/2008/layout/LinedList"/>
    <dgm:cxn modelId="{8AE57407-912F-4CA6-BAD0-CB57945BECD2}" srcId="{A7FEEC6D-49C7-49C5-BDF9-F1917614E162}" destId="{F78AE19F-1296-4956-828D-1A701F603268}" srcOrd="0" destOrd="0" parTransId="{BEC103C6-C2BF-466F-9BF5-3D1282689799}" sibTransId="{5BA40F9D-4098-450F-AD6C-EDC6B731C623}"/>
    <dgm:cxn modelId="{38CC63AD-F702-48B8-A374-5A78E4261526}" srcId="{CD9F09C7-B65C-49CB-A2BF-8F8E46AE6789}" destId="{3F23969E-928B-459F-B145-A27251FFA3C0}" srcOrd="0" destOrd="0" parTransId="{EC004C7F-2776-4B22-9565-463E2524D161}" sibTransId="{733D1FB5-FE0E-46F3-B072-6A11E787593E}"/>
    <dgm:cxn modelId="{2FE43697-7665-45DE-8F74-DEBC2E033910}" type="presOf" srcId="{B934CDC7-3FAA-40D7-923C-98A8CCD99A8D}" destId="{9C69B863-9FC7-4942-9B3A-293C36E2B509}" srcOrd="0" destOrd="0" presId="urn:microsoft.com/office/officeart/2008/layout/LinedList"/>
    <dgm:cxn modelId="{88246260-8F48-4A9D-8306-6BBCC25D9404}" srcId="{1ED7D614-7F06-418C-A933-BF11221D27BD}" destId="{A7FEEC6D-49C7-49C5-BDF9-F1917614E162}" srcOrd="3" destOrd="0" parTransId="{AF8B23B6-68C1-424E-841C-A5E7A1FF7BE3}" sibTransId="{DB8773B6-3492-48DB-8246-C30565EE4EAE}"/>
    <dgm:cxn modelId="{06FB6E12-BA87-4982-8328-2CF8F60EEE9B}" srcId="{1ED7D614-7F06-418C-A933-BF11221D27BD}" destId="{16580321-8176-41E1-AB0B-9736D534A31D}" srcOrd="1" destOrd="0" parTransId="{294EFA82-A4DE-4830-B10B-C96425DB01B7}" sibTransId="{A0DF6F1A-3EAF-4091-8A02-22A431536C3F}"/>
    <dgm:cxn modelId="{A2F75701-5BF7-4075-A205-10E64FC764F5}" type="presOf" srcId="{C9CDFEFA-6683-4A03-A9F9-55A19F0783F2}" destId="{9C34E520-FA64-4E78-9BD7-6ADF8DF86717}" srcOrd="0" destOrd="0" presId="urn:microsoft.com/office/officeart/2008/layout/LinedList"/>
    <dgm:cxn modelId="{7D13DEDC-4C61-4204-B452-3CD269E784F6}" srcId="{44F6FE43-6751-4C86-967B-C77D86854537}" destId="{A19CC9AB-56B2-4902-8260-D20163DCDB6C}" srcOrd="0" destOrd="0" parTransId="{224C93B1-8B27-4A34-B275-4C8F5A7D8F99}" sibTransId="{715DF5CE-FC24-447D-8775-8778D987EDAA}"/>
    <dgm:cxn modelId="{22FEF587-88E8-4062-88D3-89F78DBCE238}" srcId="{1ED7D614-7F06-418C-A933-BF11221D27BD}" destId="{B934CDC7-3FAA-40D7-923C-98A8CCD99A8D}" srcOrd="2" destOrd="0" parTransId="{B5AD430C-9BB8-4A87-865F-404C9BB5A73A}" sibTransId="{1E1F7C53-A595-4B10-BC27-543C45C5027E}"/>
    <dgm:cxn modelId="{841972B8-0E41-45A3-87E3-A4E92490C7FB}" srcId="{B934CDC7-3FAA-40D7-923C-98A8CCD99A8D}" destId="{04FDF2C3-95B7-4FC6-B733-24AB3B368724}" srcOrd="0" destOrd="0" parTransId="{7A7AF5C4-66CD-4907-BEF1-E019376ADC1F}" sibTransId="{8353C3AF-4B6F-4EA3-A570-A895CB35F524}"/>
    <dgm:cxn modelId="{7F32760D-4CB9-4E4A-A9BE-F90C1EC676D7}" srcId="{1ED7D614-7F06-418C-A933-BF11221D27BD}" destId="{44F6FE43-6751-4C86-967B-C77D86854537}" srcOrd="5" destOrd="0" parTransId="{1B585D2A-B054-4045-8EF7-B80117CB936A}" sibTransId="{C5575672-2793-4006-8864-47F3DE4E5284}"/>
    <dgm:cxn modelId="{70DE3B4C-7E23-4DDE-8621-21B38FF0ECCD}" type="presParOf" srcId="{6473DF6B-3F12-45D1-8D28-1156DDC82BD6}" destId="{728EF606-67A8-40D6-9BA4-AF4BCFEEC025}" srcOrd="0" destOrd="0" presId="urn:microsoft.com/office/officeart/2008/layout/LinedList"/>
    <dgm:cxn modelId="{8C19BBB6-1264-459A-B16C-C3568FEF8190}" type="presParOf" srcId="{6473DF6B-3F12-45D1-8D28-1156DDC82BD6}" destId="{32677E7D-4871-4742-9A1E-57AB6EBE4DCF}" srcOrd="1" destOrd="0" presId="urn:microsoft.com/office/officeart/2008/layout/LinedList"/>
    <dgm:cxn modelId="{AC46450A-1E91-40B0-84BD-4FB98686CF25}" type="presParOf" srcId="{32677E7D-4871-4742-9A1E-57AB6EBE4DCF}" destId="{325806C3-D8AF-441E-8800-51968E175110}" srcOrd="0" destOrd="0" presId="urn:microsoft.com/office/officeart/2008/layout/LinedList"/>
    <dgm:cxn modelId="{34C8D78A-43B8-4AD4-BF9A-66A44E672D38}" type="presParOf" srcId="{32677E7D-4871-4742-9A1E-57AB6EBE4DCF}" destId="{5CB7B6C4-2150-4F59-B356-8D3A257792F7}" srcOrd="1" destOrd="0" presId="urn:microsoft.com/office/officeart/2008/layout/LinedList"/>
    <dgm:cxn modelId="{0F5FBEB3-BCBD-4F37-92B5-01183A270A6C}" type="presParOf" srcId="{5CB7B6C4-2150-4F59-B356-8D3A257792F7}" destId="{E284DD4F-5950-4E1F-B555-ABE0EDE0FBA0}" srcOrd="0" destOrd="0" presId="urn:microsoft.com/office/officeart/2008/layout/LinedList"/>
    <dgm:cxn modelId="{BE6EB2A4-E444-43A4-9659-AE1E4B3F14FC}" type="presParOf" srcId="{5CB7B6C4-2150-4F59-B356-8D3A257792F7}" destId="{8CF729DC-F7D7-45EF-87D9-03979BEDF2B0}" srcOrd="1" destOrd="0" presId="urn:microsoft.com/office/officeart/2008/layout/LinedList"/>
    <dgm:cxn modelId="{D52A692C-BED9-4167-B92C-F4298B76C6D9}" type="presParOf" srcId="{8CF729DC-F7D7-45EF-87D9-03979BEDF2B0}" destId="{53994D39-1028-4EC5-8CA2-5EC3986132D4}" srcOrd="0" destOrd="0" presId="urn:microsoft.com/office/officeart/2008/layout/LinedList"/>
    <dgm:cxn modelId="{D2E1ACDD-4DB4-4F7F-AE45-FC64A10243B0}" type="presParOf" srcId="{8CF729DC-F7D7-45EF-87D9-03979BEDF2B0}" destId="{509B27CA-15B1-4864-B9B7-25F16A812472}" srcOrd="1" destOrd="0" presId="urn:microsoft.com/office/officeart/2008/layout/LinedList"/>
    <dgm:cxn modelId="{2D3EE4CF-1F52-4093-993E-315073131391}" type="presParOf" srcId="{8CF729DC-F7D7-45EF-87D9-03979BEDF2B0}" destId="{7AA20AEA-626C-4F36-8C64-5EDDEAAC0DA9}" srcOrd="2" destOrd="0" presId="urn:microsoft.com/office/officeart/2008/layout/LinedList"/>
    <dgm:cxn modelId="{6CC6A026-06EA-4D1A-AA43-0463CAEB9085}" type="presParOf" srcId="{5CB7B6C4-2150-4F59-B356-8D3A257792F7}" destId="{B466CC3D-7A6E-46EE-BE16-A275AF9AE62C}" srcOrd="2" destOrd="0" presId="urn:microsoft.com/office/officeart/2008/layout/LinedList"/>
    <dgm:cxn modelId="{C528A4D3-9468-4567-A39E-A10D8EB2DB8A}" type="presParOf" srcId="{5CB7B6C4-2150-4F59-B356-8D3A257792F7}" destId="{B6DA56B6-F664-4188-ACF8-31D0A09B0B86}" srcOrd="3" destOrd="0" presId="urn:microsoft.com/office/officeart/2008/layout/LinedList"/>
    <dgm:cxn modelId="{F0FAB273-1F0A-49BE-A069-29DC5C6B905C}" type="presParOf" srcId="{6473DF6B-3F12-45D1-8D28-1156DDC82BD6}" destId="{5FF3C595-0742-497F-96C7-A159CB10DC6E}" srcOrd="2" destOrd="0" presId="urn:microsoft.com/office/officeart/2008/layout/LinedList"/>
    <dgm:cxn modelId="{3C78B0F8-13AD-4ED4-A178-D320084BD756}" type="presParOf" srcId="{6473DF6B-3F12-45D1-8D28-1156DDC82BD6}" destId="{97B14C8D-011F-40C3-B2A0-A911859B57DA}" srcOrd="3" destOrd="0" presId="urn:microsoft.com/office/officeart/2008/layout/LinedList"/>
    <dgm:cxn modelId="{3949EBB9-7363-499B-ACF1-D5A918EB99FA}" type="presParOf" srcId="{97B14C8D-011F-40C3-B2A0-A911859B57DA}" destId="{4F98D2BC-4401-4529-B868-5DCCAA783558}" srcOrd="0" destOrd="0" presId="urn:microsoft.com/office/officeart/2008/layout/LinedList"/>
    <dgm:cxn modelId="{4D60D3C1-EF1A-4BAF-832E-99DFC763C984}" type="presParOf" srcId="{97B14C8D-011F-40C3-B2A0-A911859B57DA}" destId="{6F77BD14-C80A-4E10-B5C5-CC5556E5D8EB}" srcOrd="1" destOrd="0" presId="urn:microsoft.com/office/officeart/2008/layout/LinedList"/>
    <dgm:cxn modelId="{9F762869-C83A-4DB0-81EF-DDF5E06DBBC4}" type="presParOf" srcId="{6F77BD14-C80A-4E10-B5C5-CC5556E5D8EB}" destId="{9FF546D6-DBCD-4BF4-806F-37B33FC28C06}" srcOrd="0" destOrd="0" presId="urn:microsoft.com/office/officeart/2008/layout/LinedList"/>
    <dgm:cxn modelId="{334953DD-E116-40FC-8022-2CAA0D50412B}" type="presParOf" srcId="{6F77BD14-C80A-4E10-B5C5-CC5556E5D8EB}" destId="{6B2416E9-E585-46F0-A91B-6A1DC717B08D}" srcOrd="1" destOrd="0" presId="urn:microsoft.com/office/officeart/2008/layout/LinedList"/>
    <dgm:cxn modelId="{46B5EF8F-B527-4751-BECB-1839F71235C2}" type="presParOf" srcId="{6B2416E9-E585-46F0-A91B-6A1DC717B08D}" destId="{91EE0011-A68E-4980-B588-FC8B45E02E96}" srcOrd="0" destOrd="0" presId="urn:microsoft.com/office/officeart/2008/layout/LinedList"/>
    <dgm:cxn modelId="{988D4FBF-7BD3-431D-BB32-935ACCA73467}" type="presParOf" srcId="{6B2416E9-E585-46F0-A91B-6A1DC717B08D}" destId="{78CA5C31-3F91-454D-B97A-0BD33A6C964A}" srcOrd="1" destOrd="0" presId="urn:microsoft.com/office/officeart/2008/layout/LinedList"/>
    <dgm:cxn modelId="{D6AAAB3E-C24F-4CE1-9906-2FBE1F89441B}" type="presParOf" srcId="{6B2416E9-E585-46F0-A91B-6A1DC717B08D}" destId="{C5D8190C-0087-430B-87B4-55EBE0F64C7E}" srcOrd="2" destOrd="0" presId="urn:microsoft.com/office/officeart/2008/layout/LinedList"/>
    <dgm:cxn modelId="{7EFB6FDA-3309-412A-BA04-71B647DAED23}" type="presParOf" srcId="{6F77BD14-C80A-4E10-B5C5-CC5556E5D8EB}" destId="{CF1CCD8D-26D1-4DFB-8A0E-62EA07E8F1C2}" srcOrd="2" destOrd="0" presId="urn:microsoft.com/office/officeart/2008/layout/LinedList"/>
    <dgm:cxn modelId="{B0C228C1-C1BA-483D-9601-7B7BA4B29BFA}" type="presParOf" srcId="{6F77BD14-C80A-4E10-B5C5-CC5556E5D8EB}" destId="{FB319FD1-FEB3-4ADF-9DEC-AD5B6CB63002}" srcOrd="3" destOrd="0" presId="urn:microsoft.com/office/officeart/2008/layout/LinedList"/>
    <dgm:cxn modelId="{8FD5726B-B353-4762-9BBE-A37C86417EDF}" type="presParOf" srcId="{6473DF6B-3F12-45D1-8D28-1156DDC82BD6}" destId="{93D6D820-F0E2-4E4E-A988-4DAB78B5B205}" srcOrd="4" destOrd="0" presId="urn:microsoft.com/office/officeart/2008/layout/LinedList"/>
    <dgm:cxn modelId="{AD310890-6EEA-42B6-A5CB-7DCF7CCE7FC6}" type="presParOf" srcId="{6473DF6B-3F12-45D1-8D28-1156DDC82BD6}" destId="{BE5FA96C-7352-4B1A-9517-5A64EF356215}" srcOrd="5" destOrd="0" presId="urn:microsoft.com/office/officeart/2008/layout/LinedList"/>
    <dgm:cxn modelId="{CB1DB410-32E1-45B8-A284-F0B2DCC7A020}" type="presParOf" srcId="{BE5FA96C-7352-4B1A-9517-5A64EF356215}" destId="{9C69B863-9FC7-4942-9B3A-293C36E2B509}" srcOrd="0" destOrd="0" presId="urn:microsoft.com/office/officeart/2008/layout/LinedList"/>
    <dgm:cxn modelId="{C9DA8A2A-03F5-40A5-A3FA-1C07AF1A129C}" type="presParOf" srcId="{BE5FA96C-7352-4B1A-9517-5A64EF356215}" destId="{5A71221B-CD06-486E-9727-64458B53E0ED}" srcOrd="1" destOrd="0" presId="urn:microsoft.com/office/officeart/2008/layout/LinedList"/>
    <dgm:cxn modelId="{1F206D0D-7086-4B06-A44D-6C035017C72A}" type="presParOf" srcId="{5A71221B-CD06-486E-9727-64458B53E0ED}" destId="{D96005C1-E298-412D-9B35-2A6681C9A94F}" srcOrd="0" destOrd="0" presId="urn:microsoft.com/office/officeart/2008/layout/LinedList"/>
    <dgm:cxn modelId="{7FD09DA0-F190-41F4-A08B-1C5DB74659EC}" type="presParOf" srcId="{5A71221B-CD06-486E-9727-64458B53E0ED}" destId="{3C106887-7599-4CB9-BBE6-AB53D0FD9E6B}" srcOrd="1" destOrd="0" presId="urn:microsoft.com/office/officeart/2008/layout/LinedList"/>
    <dgm:cxn modelId="{3E6F5B9D-3926-46D6-970F-41F9A9B05739}" type="presParOf" srcId="{3C106887-7599-4CB9-BBE6-AB53D0FD9E6B}" destId="{03CC60AF-1554-40D3-A8C6-D9FF18DBDF90}" srcOrd="0" destOrd="0" presId="urn:microsoft.com/office/officeart/2008/layout/LinedList"/>
    <dgm:cxn modelId="{BDC4AE10-73E1-4F8D-9D64-5FC5DEABFF34}" type="presParOf" srcId="{3C106887-7599-4CB9-BBE6-AB53D0FD9E6B}" destId="{F8E83A77-5EFF-4542-8F55-068EB85611F7}" srcOrd="1" destOrd="0" presId="urn:microsoft.com/office/officeart/2008/layout/LinedList"/>
    <dgm:cxn modelId="{94600D96-A741-4E63-9393-552E7044CAB9}" type="presParOf" srcId="{3C106887-7599-4CB9-BBE6-AB53D0FD9E6B}" destId="{3182C1A6-B1AC-4C05-BC4F-51FE06226580}" srcOrd="2" destOrd="0" presId="urn:microsoft.com/office/officeart/2008/layout/LinedList"/>
    <dgm:cxn modelId="{ABAC5A17-6B10-4B74-BE5C-736EF598FD9A}" type="presParOf" srcId="{5A71221B-CD06-486E-9727-64458B53E0ED}" destId="{4CDA8BF6-6BB1-4E17-8D1D-60C1FA68845B}" srcOrd="2" destOrd="0" presId="urn:microsoft.com/office/officeart/2008/layout/LinedList"/>
    <dgm:cxn modelId="{02A78990-1F27-42A8-8BF5-1B9C52E6A7E5}" type="presParOf" srcId="{5A71221B-CD06-486E-9727-64458B53E0ED}" destId="{75F79A6D-185F-4631-A54B-845B9C5FDA63}" srcOrd="3" destOrd="0" presId="urn:microsoft.com/office/officeart/2008/layout/LinedList"/>
    <dgm:cxn modelId="{9FF8D344-5D78-4656-9DE9-D2A79192625F}" type="presParOf" srcId="{6473DF6B-3F12-45D1-8D28-1156DDC82BD6}" destId="{B1516462-B8D4-4D92-A3FA-8281636BF374}" srcOrd="6" destOrd="0" presId="urn:microsoft.com/office/officeart/2008/layout/LinedList"/>
    <dgm:cxn modelId="{E5E35E40-1F8C-4863-83B6-9CD06805D9FC}" type="presParOf" srcId="{6473DF6B-3F12-45D1-8D28-1156DDC82BD6}" destId="{C1FFAF24-45D4-419C-B982-AEE956D30B0A}" srcOrd="7" destOrd="0" presId="urn:microsoft.com/office/officeart/2008/layout/LinedList"/>
    <dgm:cxn modelId="{C1D67441-99DE-4C2C-954C-626200A21B60}" type="presParOf" srcId="{C1FFAF24-45D4-419C-B982-AEE956D30B0A}" destId="{83227F2D-EAB0-4047-AE33-CCAE7E1396D7}" srcOrd="0" destOrd="0" presId="urn:microsoft.com/office/officeart/2008/layout/LinedList"/>
    <dgm:cxn modelId="{8939A51D-4723-41DE-B01C-6659CF73B5CA}" type="presParOf" srcId="{C1FFAF24-45D4-419C-B982-AEE956D30B0A}" destId="{A7C53F79-F221-4D41-A197-A5D12AF82235}" srcOrd="1" destOrd="0" presId="urn:microsoft.com/office/officeart/2008/layout/LinedList"/>
    <dgm:cxn modelId="{A6942F98-EDBB-43C6-9029-5D5671362EFA}" type="presParOf" srcId="{A7C53F79-F221-4D41-A197-A5D12AF82235}" destId="{43DAA440-E591-4688-90B5-6C2EB42A3183}" srcOrd="0" destOrd="0" presId="urn:microsoft.com/office/officeart/2008/layout/LinedList"/>
    <dgm:cxn modelId="{51614156-1D90-43C0-B8B0-BEFB4EAE6DAF}" type="presParOf" srcId="{A7C53F79-F221-4D41-A197-A5D12AF82235}" destId="{65E293DC-99F9-4C1B-B539-45941D6384D7}" srcOrd="1" destOrd="0" presId="urn:microsoft.com/office/officeart/2008/layout/LinedList"/>
    <dgm:cxn modelId="{A4FE86D4-0E51-44F7-9D8D-ACFCA10C7B16}" type="presParOf" srcId="{65E293DC-99F9-4C1B-B539-45941D6384D7}" destId="{0ACDF29C-5139-453E-BC61-54A73953A278}" srcOrd="0" destOrd="0" presId="urn:microsoft.com/office/officeart/2008/layout/LinedList"/>
    <dgm:cxn modelId="{10D93161-E950-44D7-941A-226B69B242C8}" type="presParOf" srcId="{65E293DC-99F9-4C1B-B539-45941D6384D7}" destId="{D7F41259-58DC-4368-84B8-63FBBB14E1BC}" srcOrd="1" destOrd="0" presId="urn:microsoft.com/office/officeart/2008/layout/LinedList"/>
    <dgm:cxn modelId="{CF3C926C-7692-4A29-A218-0E7DA48DE731}" type="presParOf" srcId="{65E293DC-99F9-4C1B-B539-45941D6384D7}" destId="{E9AC446A-F8BC-4713-A904-490F2A813618}" srcOrd="2" destOrd="0" presId="urn:microsoft.com/office/officeart/2008/layout/LinedList"/>
    <dgm:cxn modelId="{210289CB-31D2-4A51-99B0-3F5481EAC24F}" type="presParOf" srcId="{A7C53F79-F221-4D41-A197-A5D12AF82235}" destId="{5E810152-4325-476F-9F27-4B02B17BC8C5}" srcOrd="2" destOrd="0" presId="urn:microsoft.com/office/officeart/2008/layout/LinedList"/>
    <dgm:cxn modelId="{41FD4E5F-4892-4F15-8313-F84049DC261B}" type="presParOf" srcId="{A7C53F79-F221-4D41-A197-A5D12AF82235}" destId="{99A8B13B-A808-4330-A953-4B2B101CD5FF}" srcOrd="3" destOrd="0" presId="urn:microsoft.com/office/officeart/2008/layout/LinedList"/>
    <dgm:cxn modelId="{6FBF6FF4-4A02-45BA-AF58-404D0F3140F5}" type="presParOf" srcId="{6473DF6B-3F12-45D1-8D28-1156DDC82BD6}" destId="{1A24448A-8552-4F67-A983-1E0099B224EA}" srcOrd="8" destOrd="0" presId="urn:microsoft.com/office/officeart/2008/layout/LinedList"/>
    <dgm:cxn modelId="{086D84D3-61CB-4A78-9E19-80FF26D4320E}" type="presParOf" srcId="{6473DF6B-3F12-45D1-8D28-1156DDC82BD6}" destId="{C4F3E72E-433D-413D-8386-921B160B696E}" srcOrd="9" destOrd="0" presId="urn:microsoft.com/office/officeart/2008/layout/LinedList"/>
    <dgm:cxn modelId="{FE001326-CEF1-4435-B416-FCBA6B5FDB5F}" type="presParOf" srcId="{C4F3E72E-433D-413D-8386-921B160B696E}" destId="{77A207CE-DD9E-43C1-957B-A491DFE469E4}" srcOrd="0" destOrd="0" presId="urn:microsoft.com/office/officeart/2008/layout/LinedList"/>
    <dgm:cxn modelId="{C4CE0971-8276-427F-A430-F7B84FAAD5DC}" type="presParOf" srcId="{C4F3E72E-433D-413D-8386-921B160B696E}" destId="{675BD498-BEC2-480C-814F-020BEAD63D5D}" srcOrd="1" destOrd="0" presId="urn:microsoft.com/office/officeart/2008/layout/LinedList"/>
    <dgm:cxn modelId="{4593AAA5-27C3-410B-81B3-CEC55A8D4044}" type="presParOf" srcId="{675BD498-BEC2-480C-814F-020BEAD63D5D}" destId="{816FC572-8A55-4FCD-A1B0-121834CD181C}" srcOrd="0" destOrd="0" presId="urn:microsoft.com/office/officeart/2008/layout/LinedList"/>
    <dgm:cxn modelId="{51986DC5-6274-4156-A42D-92743D1F07B0}" type="presParOf" srcId="{675BD498-BEC2-480C-814F-020BEAD63D5D}" destId="{A512F5B3-41F9-4106-8E26-C0EFE421ABB8}" srcOrd="1" destOrd="0" presId="urn:microsoft.com/office/officeart/2008/layout/LinedList"/>
    <dgm:cxn modelId="{B446390D-17A8-46F9-8AAC-B08D8FCC8B7D}" type="presParOf" srcId="{A512F5B3-41F9-4106-8E26-C0EFE421ABB8}" destId="{654A1D47-1F52-437C-A5F2-9BFB026B6946}" srcOrd="0" destOrd="0" presId="urn:microsoft.com/office/officeart/2008/layout/LinedList"/>
    <dgm:cxn modelId="{6DB2413E-9F79-4C10-9E65-986EEAB883A7}" type="presParOf" srcId="{A512F5B3-41F9-4106-8E26-C0EFE421ABB8}" destId="{9C34E520-FA64-4E78-9BD7-6ADF8DF86717}" srcOrd="1" destOrd="0" presId="urn:microsoft.com/office/officeart/2008/layout/LinedList"/>
    <dgm:cxn modelId="{2B2CB6F1-73C2-4FFC-B4C1-E6CBDF8D3BEC}" type="presParOf" srcId="{A512F5B3-41F9-4106-8E26-C0EFE421ABB8}" destId="{27583006-5FFC-459C-9426-2EC8B2177597}" srcOrd="2" destOrd="0" presId="urn:microsoft.com/office/officeart/2008/layout/LinedList"/>
    <dgm:cxn modelId="{135C12BB-12E2-4233-9F06-A1D92400A064}" type="presParOf" srcId="{675BD498-BEC2-480C-814F-020BEAD63D5D}" destId="{92775AC6-8F99-4509-9F05-541C2AA5B11B}" srcOrd="2" destOrd="0" presId="urn:microsoft.com/office/officeart/2008/layout/LinedList"/>
    <dgm:cxn modelId="{0379BA3E-34F1-4B41-8B6C-8EF534227393}" type="presParOf" srcId="{675BD498-BEC2-480C-814F-020BEAD63D5D}" destId="{D0278E8D-D061-4CA5-8DC6-FCC2A3960664}" srcOrd="3" destOrd="0" presId="urn:microsoft.com/office/officeart/2008/layout/LinedList"/>
    <dgm:cxn modelId="{4A418D40-65FB-4B95-AC99-92B0A92B0EEE}" type="presParOf" srcId="{6473DF6B-3F12-45D1-8D28-1156DDC82BD6}" destId="{F2F1E405-407A-4883-9250-44ABD671190B}" srcOrd="10" destOrd="0" presId="urn:microsoft.com/office/officeart/2008/layout/LinedList"/>
    <dgm:cxn modelId="{DFE8ADC9-7262-4826-9ADE-E81D575FCABB}" type="presParOf" srcId="{6473DF6B-3F12-45D1-8D28-1156DDC82BD6}" destId="{C517E475-02A9-490F-9051-59DAC63495AE}" srcOrd="11" destOrd="0" presId="urn:microsoft.com/office/officeart/2008/layout/LinedList"/>
    <dgm:cxn modelId="{DCA05973-2FC7-4156-B41B-0B29922A9386}" type="presParOf" srcId="{C517E475-02A9-490F-9051-59DAC63495AE}" destId="{148592F1-11D5-4462-83FB-8FDF5C4DE928}" srcOrd="0" destOrd="0" presId="urn:microsoft.com/office/officeart/2008/layout/LinedList"/>
    <dgm:cxn modelId="{4012C908-DF12-46BC-8881-D71A19AF8E26}" type="presParOf" srcId="{C517E475-02A9-490F-9051-59DAC63495AE}" destId="{66888796-B693-416D-B464-4DB4D59B571B}" srcOrd="1" destOrd="0" presId="urn:microsoft.com/office/officeart/2008/layout/LinedList"/>
    <dgm:cxn modelId="{FADEE4E0-B49F-4367-A93D-6D0EE405992A}" type="presParOf" srcId="{66888796-B693-416D-B464-4DB4D59B571B}" destId="{5C0042F7-2613-462C-B279-23E84744AA38}" srcOrd="0" destOrd="0" presId="urn:microsoft.com/office/officeart/2008/layout/LinedList"/>
    <dgm:cxn modelId="{08C09AE2-EE67-457E-AE30-568DC600A747}" type="presParOf" srcId="{66888796-B693-416D-B464-4DB4D59B571B}" destId="{569D33AB-7EDB-4F07-9153-30E03A28A21B}" srcOrd="1" destOrd="0" presId="urn:microsoft.com/office/officeart/2008/layout/LinedList"/>
    <dgm:cxn modelId="{D4383C49-1ADE-4DAE-9A6D-DAA5845CAB7E}" type="presParOf" srcId="{569D33AB-7EDB-4F07-9153-30E03A28A21B}" destId="{1B2C4DD7-A274-4A5B-850B-7083319DA39B}" srcOrd="0" destOrd="0" presId="urn:microsoft.com/office/officeart/2008/layout/LinedList"/>
    <dgm:cxn modelId="{BAD75E85-E168-4669-8B6E-45CF35A01A98}" type="presParOf" srcId="{569D33AB-7EDB-4F07-9153-30E03A28A21B}" destId="{308C7E33-E4DB-4BCB-A1EF-643E5937092D}" srcOrd="1" destOrd="0" presId="urn:microsoft.com/office/officeart/2008/layout/LinedList"/>
    <dgm:cxn modelId="{5D9FA026-D2DD-49BB-9FCF-52EFD631B2AB}" type="presParOf" srcId="{569D33AB-7EDB-4F07-9153-30E03A28A21B}" destId="{5E9517EE-1DA5-411C-8134-950379678A6D}" srcOrd="2" destOrd="0" presId="urn:microsoft.com/office/officeart/2008/layout/LinedList"/>
    <dgm:cxn modelId="{4C230167-10D5-469A-A97B-C68D728B85E6}" type="presParOf" srcId="{66888796-B693-416D-B464-4DB4D59B571B}" destId="{9C4C0D05-1EC3-4E09-BB26-98533D23B8DF}" srcOrd="2" destOrd="0" presId="urn:microsoft.com/office/officeart/2008/layout/LinedList"/>
    <dgm:cxn modelId="{D6C70BB8-D4D2-4B77-9546-48655AECEB0C}" type="presParOf" srcId="{66888796-B693-416D-B464-4DB4D59B571B}" destId="{600B63B3-7C8D-48AB-BC03-DD7A35A087F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96FC29-D9A7-49DA-BB26-1225724EB937}"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DE7A39D1-0E39-419B-9898-524EFCF6CC7B}">
      <dgm:prSet phldrT="[Text]"/>
      <dgm:spPr/>
      <dgm:t>
        <a:bodyPr/>
        <a:lstStyle/>
        <a:p>
          <a:r>
            <a:rPr lang="en-US" dirty="0" smtClean="0"/>
            <a:t>Cloud Platform Expertise</a:t>
          </a:r>
          <a:endParaRPr lang="en-US" dirty="0"/>
        </a:p>
      </dgm:t>
    </dgm:pt>
    <dgm:pt modelId="{BB930A34-0D36-4D1F-9A19-3342E474DA4C}" type="parTrans" cxnId="{95880AA2-DD59-4AE1-AF24-250A73861E7D}">
      <dgm:prSet/>
      <dgm:spPr/>
      <dgm:t>
        <a:bodyPr/>
        <a:lstStyle/>
        <a:p>
          <a:endParaRPr lang="en-US"/>
        </a:p>
      </dgm:t>
    </dgm:pt>
    <dgm:pt modelId="{79AD3DBA-B1CF-435D-8991-C48FE3A43452}" type="sibTrans" cxnId="{95880AA2-DD59-4AE1-AF24-250A73861E7D}">
      <dgm:prSet/>
      <dgm:spPr/>
      <dgm:t>
        <a:bodyPr/>
        <a:lstStyle/>
        <a:p>
          <a:endParaRPr lang="en-US"/>
        </a:p>
      </dgm:t>
    </dgm:pt>
    <dgm:pt modelId="{8084CD50-7A83-438A-8688-F4B3B869A4E0}">
      <dgm:prSet phldrT="[Text]"/>
      <dgm:spPr/>
      <dgm:t>
        <a:bodyPr/>
        <a:lstStyle/>
        <a:p>
          <a:r>
            <a:rPr lang="en-US" dirty="0" smtClean="0"/>
            <a:t>Instrumentation (PowerShell</a:t>
          </a:r>
          <a:r>
            <a:rPr lang="en-US" smtClean="0"/>
            <a:t>, Azure CLI)</a:t>
          </a:r>
          <a:endParaRPr lang="en-US" dirty="0"/>
        </a:p>
      </dgm:t>
    </dgm:pt>
    <dgm:pt modelId="{F23637D2-8459-4DD3-8235-5904CF53AA6F}" type="parTrans" cxnId="{B6AB5137-494B-466A-BA14-23396C384040}">
      <dgm:prSet/>
      <dgm:spPr/>
      <dgm:t>
        <a:bodyPr/>
        <a:lstStyle/>
        <a:p>
          <a:endParaRPr lang="en-US"/>
        </a:p>
      </dgm:t>
    </dgm:pt>
    <dgm:pt modelId="{DADCE8EC-2195-4F0B-8881-A762B62CA1DC}" type="sibTrans" cxnId="{B6AB5137-494B-466A-BA14-23396C384040}">
      <dgm:prSet/>
      <dgm:spPr/>
      <dgm:t>
        <a:bodyPr/>
        <a:lstStyle/>
        <a:p>
          <a:endParaRPr lang="en-US"/>
        </a:p>
      </dgm:t>
    </dgm:pt>
    <dgm:pt modelId="{445B13CE-37DE-46D2-A882-4252C18956C4}">
      <dgm:prSet phldrT="[Text]"/>
      <dgm:spPr/>
      <dgm:t>
        <a:bodyPr/>
        <a:lstStyle/>
        <a:p>
          <a:r>
            <a:rPr lang="en-US" dirty="0" smtClean="0"/>
            <a:t>Cloud Application Design Patterns</a:t>
          </a:r>
          <a:endParaRPr lang="en-US" dirty="0"/>
        </a:p>
      </dgm:t>
    </dgm:pt>
    <dgm:pt modelId="{7975B0E6-4CB1-4BB2-84BA-3C83F8EBB69C}" type="parTrans" cxnId="{5F51801D-2FE7-46FC-A218-41BFD322E3E9}">
      <dgm:prSet/>
      <dgm:spPr/>
      <dgm:t>
        <a:bodyPr/>
        <a:lstStyle/>
        <a:p>
          <a:endParaRPr lang="en-US"/>
        </a:p>
      </dgm:t>
    </dgm:pt>
    <dgm:pt modelId="{5B0CE00B-CAE1-4B76-B638-1B0895F59063}" type="sibTrans" cxnId="{5F51801D-2FE7-46FC-A218-41BFD322E3E9}">
      <dgm:prSet/>
      <dgm:spPr/>
      <dgm:t>
        <a:bodyPr/>
        <a:lstStyle/>
        <a:p>
          <a:endParaRPr lang="en-US"/>
        </a:p>
      </dgm:t>
    </dgm:pt>
    <dgm:pt modelId="{09914BC4-AFAB-4DEC-A71E-54671D9A4174}" type="pres">
      <dgm:prSet presAssocID="{5696FC29-D9A7-49DA-BB26-1225724EB937}" presName="Name0" presStyleCnt="0">
        <dgm:presLayoutVars>
          <dgm:chMax val="7"/>
          <dgm:chPref val="7"/>
          <dgm:dir/>
        </dgm:presLayoutVars>
      </dgm:prSet>
      <dgm:spPr/>
      <dgm:t>
        <a:bodyPr/>
        <a:lstStyle/>
        <a:p>
          <a:endParaRPr lang="en-US"/>
        </a:p>
      </dgm:t>
    </dgm:pt>
    <dgm:pt modelId="{873C1C41-FA23-4BE8-B5F1-2DC1587FB399}" type="pres">
      <dgm:prSet presAssocID="{5696FC29-D9A7-49DA-BB26-1225724EB937}" presName="Name1" presStyleCnt="0"/>
      <dgm:spPr/>
    </dgm:pt>
    <dgm:pt modelId="{80AC1BCF-2108-417C-BC53-F56F04479D4A}" type="pres">
      <dgm:prSet presAssocID="{5696FC29-D9A7-49DA-BB26-1225724EB937}" presName="cycle" presStyleCnt="0"/>
      <dgm:spPr/>
    </dgm:pt>
    <dgm:pt modelId="{A41ACDED-F3D9-4173-B1D2-38E2B2C710B4}" type="pres">
      <dgm:prSet presAssocID="{5696FC29-D9A7-49DA-BB26-1225724EB937}" presName="srcNode" presStyleLbl="node1" presStyleIdx="0" presStyleCnt="3"/>
      <dgm:spPr/>
    </dgm:pt>
    <dgm:pt modelId="{07157FB8-8C81-4116-BA07-59F726AF56E4}" type="pres">
      <dgm:prSet presAssocID="{5696FC29-D9A7-49DA-BB26-1225724EB937}" presName="conn" presStyleLbl="parChTrans1D2" presStyleIdx="0" presStyleCnt="1"/>
      <dgm:spPr/>
      <dgm:t>
        <a:bodyPr/>
        <a:lstStyle/>
        <a:p>
          <a:endParaRPr lang="en-US"/>
        </a:p>
      </dgm:t>
    </dgm:pt>
    <dgm:pt modelId="{7BBF0F85-55E7-4DCB-BDC8-61F5DD244DD0}" type="pres">
      <dgm:prSet presAssocID="{5696FC29-D9A7-49DA-BB26-1225724EB937}" presName="extraNode" presStyleLbl="node1" presStyleIdx="0" presStyleCnt="3"/>
      <dgm:spPr/>
    </dgm:pt>
    <dgm:pt modelId="{8C352B59-7C8A-47C9-B95B-058670A49007}" type="pres">
      <dgm:prSet presAssocID="{5696FC29-D9A7-49DA-BB26-1225724EB937}" presName="dstNode" presStyleLbl="node1" presStyleIdx="0" presStyleCnt="3"/>
      <dgm:spPr/>
    </dgm:pt>
    <dgm:pt modelId="{98EDA422-4DA4-4F4B-9A9D-80B5BF0B2322}" type="pres">
      <dgm:prSet presAssocID="{DE7A39D1-0E39-419B-9898-524EFCF6CC7B}" presName="text_1" presStyleLbl="node1" presStyleIdx="0" presStyleCnt="3">
        <dgm:presLayoutVars>
          <dgm:bulletEnabled val="1"/>
        </dgm:presLayoutVars>
      </dgm:prSet>
      <dgm:spPr/>
      <dgm:t>
        <a:bodyPr/>
        <a:lstStyle/>
        <a:p>
          <a:endParaRPr lang="en-US"/>
        </a:p>
      </dgm:t>
    </dgm:pt>
    <dgm:pt modelId="{190F2509-40FE-4C5C-85DB-8B6A20523776}" type="pres">
      <dgm:prSet presAssocID="{DE7A39D1-0E39-419B-9898-524EFCF6CC7B}" presName="accent_1" presStyleCnt="0"/>
      <dgm:spPr/>
    </dgm:pt>
    <dgm:pt modelId="{8F290953-C805-4CE7-B674-D9E90A006427}" type="pres">
      <dgm:prSet presAssocID="{DE7A39D1-0E39-419B-9898-524EFCF6CC7B}" presName="accentRepeatNode" presStyleLbl="solidFgAcc1" presStyleIdx="0" presStyleCnt="3"/>
      <dgm:spPr/>
    </dgm:pt>
    <dgm:pt modelId="{060DF495-E843-4181-BCF9-CDB2A72B3D1B}" type="pres">
      <dgm:prSet presAssocID="{8084CD50-7A83-438A-8688-F4B3B869A4E0}" presName="text_2" presStyleLbl="node1" presStyleIdx="1" presStyleCnt="3">
        <dgm:presLayoutVars>
          <dgm:bulletEnabled val="1"/>
        </dgm:presLayoutVars>
      </dgm:prSet>
      <dgm:spPr/>
      <dgm:t>
        <a:bodyPr/>
        <a:lstStyle/>
        <a:p>
          <a:endParaRPr lang="en-US"/>
        </a:p>
      </dgm:t>
    </dgm:pt>
    <dgm:pt modelId="{017BB172-FC82-4AAF-8769-A27C4BBA56D5}" type="pres">
      <dgm:prSet presAssocID="{8084CD50-7A83-438A-8688-F4B3B869A4E0}" presName="accent_2" presStyleCnt="0"/>
      <dgm:spPr/>
    </dgm:pt>
    <dgm:pt modelId="{02D940E5-9E5C-4C39-9BE1-89FFA66A3A85}" type="pres">
      <dgm:prSet presAssocID="{8084CD50-7A83-438A-8688-F4B3B869A4E0}" presName="accentRepeatNode" presStyleLbl="solidFgAcc1" presStyleIdx="1" presStyleCnt="3"/>
      <dgm:spPr/>
    </dgm:pt>
    <dgm:pt modelId="{891EC436-B2E4-4CF3-9E8F-2C0DF98AF85E}" type="pres">
      <dgm:prSet presAssocID="{445B13CE-37DE-46D2-A882-4252C18956C4}" presName="text_3" presStyleLbl="node1" presStyleIdx="2" presStyleCnt="3">
        <dgm:presLayoutVars>
          <dgm:bulletEnabled val="1"/>
        </dgm:presLayoutVars>
      </dgm:prSet>
      <dgm:spPr/>
      <dgm:t>
        <a:bodyPr/>
        <a:lstStyle/>
        <a:p>
          <a:endParaRPr lang="en-US"/>
        </a:p>
      </dgm:t>
    </dgm:pt>
    <dgm:pt modelId="{121692E7-C382-419B-BC5C-1C92C3DEFA86}" type="pres">
      <dgm:prSet presAssocID="{445B13CE-37DE-46D2-A882-4252C18956C4}" presName="accent_3" presStyleCnt="0"/>
      <dgm:spPr/>
    </dgm:pt>
    <dgm:pt modelId="{30168237-71FB-4A17-ACBE-9CDAC85071BF}" type="pres">
      <dgm:prSet presAssocID="{445B13CE-37DE-46D2-A882-4252C18956C4}" presName="accentRepeatNode" presStyleLbl="solidFgAcc1" presStyleIdx="2" presStyleCnt="3"/>
      <dgm:spPr/>
    </dgm:pt>
  </dgm:ptLst>
  <dgm:cxnLst>
    <dgm:cxn modelId="{254C5223-FF25-4975-A020-D9C01BF5C533}" type="presOf" srcId="{79AD3DBA-B1CF-435D-8991-C48FE3A43452}" destId="{07157FB8-8C81-4116-BA07-59F726AF56E4}" srcOrd="0" destOrd="0" presId="urn:microsoft.com/office/officeart/2008/layout/VerticalCurvedList"/>
    <dgm:cxn modelId="{5F51801D-2FE7-46FC-A218-41BFD322E3E9}" srcId="{5696FC29-D9A7-49DA-BB26-1225724EB937}" destId="{445B13CE-37DE-46D2-A882-4252C18956C4}" srcOrd="2" destOrd="0" parTransId="{7975B0E6-4CB1-4BB2-84BA-3C83F8EBB69C}" sibTransId="{5B0CE00B-CAE1-4B76-B638-1B0895F59063}"/>
    <dgm:cxn modelId="{BB777E6D-3444-473E-A5CD-D65CAABF3757}" type="presOf" srcId="{DE7A39D1-0E39-419B-9898-524EFCF6CC7B}" destId="{98EDA422-4DA4-4F4B-9A9D-80B5BF0B2322}" srcOrd="0" destOrd="0" presId="urn:microsoft.com/office/officeart/2008/layout/VerticalCurvedList"/>
    <dgm:cxn modelId="{D0213E4A-2933-4102-8326-E16B33EA1901}" type="presOf" srcId="{8084CD50-7A83-438A-8688-F4B3B869A4E0}" destId="{060DF495-E843-4181-BCF9-CDB2A72B3D1B}" srcOrd="0" destOrd="0" presId="urn:microsoft.com/office/officeart/2008/layout/VerticalCurvedList"/>
    <dgm:cxn modelId="{95880AA2-DD59-4AE1-AF24-250A73861E7D}" srcId="{5696FC29-D9A7-49DA-BB26-1225724EB937}" destId="{DE7A39D1-0E39-419B-9898-524EFCF6CC7B}" srcOrd="0" destOrd="0" parTransId="{BB930A34-0D36-4D1F-9A19-3342E474DA4C}" sibTransId="{79AD3DBA-B1CF-435D-8991-C48FE3A43452}"/>
    <dgm:cxn modelId="{F2FF0282-B492-4AD1-8096-A2AF42C08CA5}" type="presOf" srcId="{445B13CE-37DE-46D2-A882-4252C18956C4}" destId="{891EC436-B2E4-4CF3-9E8F-2C0DF98AF85E}" srcOrd="0" destOrd="0" presId="urn:microsoft.com/office/officeart/2008/layout/VerticalCurvedList"/>
    <dgm:cxn modelId="{B6AB5137-494B-466A-BA14-23396C384040}" srcId="{5696FC29-D9A7-49DA-BB26-1225724EB937}" destId="{8084CD50-7A83-438A-8688-F4B3B869A4E0}" srcOrd="1" destOrd="0" parTransId="{F23637D2-8459-4DD3-8235-5904CF53AA6F}" sibTransId="{DADCE8EC-2195-4F0B-8881-A762B62CA1DC}"/>
    <dgm:cxn modelId="{50843AE8-B44C-4544-BDD0-A06A002A3594}" type="presOf" srcId="{5696FC29-D9A7-49DA-BB26-1225724EB937}" destId="{09914BC4-AFAB-4DEC-A71E-54671D9A4174}" srcOrd="0" destOrd="0" presId="urn:microsoft.com/office/officeart/2008/layout/VerticalCurvedList"/>
    <dgm:cxn modelId="{3D9ABA74-9331-47BD-BCC9-F562B48C2AA4}" type="presParOf" srcId="{09914BC4-AFAB-4DEC-A71E-54671D9A4174}" destId="{873C1C41-FA23-4BE8-B5F1-2DC1587FB399}" srcOrd="0" destOrd="0" presId="urn:microsoft.com/office/officeart/2008/layout/VerticalCurvedList"/>
    <dgm:cxn modelId="{09350BD0-1827-4D14-BBE1-353226F4C6E8}" type="presParOf" srcId="{873C1C41-FA23-4BE8-B5F1-2DC1587FB399}" destId="{80AC1BCF-2108-417C-BC53-F56F04479D4A}" srcOrd="0" destOrd="0" presId="urn:microsoft.com/office/officeart/2008/layout/VerticalCurvedList"/>
    <dgm:cxn modelId="{D54A3371-2388-4C5C-B12F-8BACD705F47B}" type="presParOf" srcId="{80AC1BCF-2108-417C-BC53-F56F04479D4A}" destId="{A41ACDED-F3D9-4173-B1D2-38E2B2C710B4}" srcOrd="0" destOrd="0" presId="urn:microsoft.com/office/officeart/2008/layout/VerticalCurvedList"/>
    <dgm:cxn modelId="{3FF684FD-05E3-4EF1-9452-4F9B876FC79D}" type="presParOf" srcId="{80AC1BCF-2108-417C-BC53-F56F04479D4A}" destId="{07157FB8-8C81-4116-BA07-59F726AF56E4}" srcOrd="1" destOrd="0" presId="urn:microsoft.com/office/officeart/2008/layout/VerticalCurvedList"/>
    <dgm:cxn modelId="{6764309A-D73C-4C1E-8430-3A3F1A24189A}" type="presParOf" srcId="{80AC1BCF-2108-417C-BC53-F56F04479D4A}" destId="{7BBF0F85-55E7-4DCB-BDC8-61F5DD244DD0}" srcOrd="2" destOrd="0" presId="urn:microsoft.com/office/officeart/2008/layout/VerticalCurvedList"/>
    <dgm:cxn modelId="{B024AEF6-4072-49DC-AFAC-982E2F4A07EB}" type="presParOf" srcId="{80AC1BCF-2108-417C-BC53-F56F04479D4A}" destId="{8C352B59-7C8A-47C9-B95B-058670A49007}" srcOrd="3" destOrd="0" presId="urn:microsoft.com/office/officeart/2008/layout/VerticalCurvedList"/>
    <dgm:cxn modelId="{9F37792A-7E23-4C78-A675-986701FA9EB4}" type="presParOf" srcId="{873C1C41-FA23-4BE8-B5F1-2DC1587FB399}" destId="{98EDA422-4DA4-4F4B-9A9D-80B5BF0B2322}" srcOrd="1" destOrd="0" presId="urn:microsoft.com/office/officeart/2008/layout/VerticalCurvedList"/>
    <dgm:cxn modelId="{8425F2AF-D0C3-4991-9C4D-FD02FFF41854}" type="presParOf" srcId="{873C1C41-FA23-4BE8-B5F1-2DC1587FB399}" destId="{190F2509-40FE-4C5C-85DB-8B6A20523776}" srcOrd="2" destOrd="0" presId="urn:microsoft.com/office/officeart/2008/layout/VerticalCurvedList"/>
    <dgm:cxn modelId="{0851ECF3-A0B2-4C74-A482-6CBFFB07AF92}" type="presParOf" srcId="{190F2509-40FE-4C5C-85DB-8B6A20523776}" destId="{8F290953-C805-4CE7-B674-D9E90A006427}" srcOrd="0" destOrd="0" presId="urn:microsoft.com/office/officeart/2008/layout/VerticalCurvedList"/>
    <dgm:cxn modelId="{7F4EB0C4-A708-43BC-B88E-42FCAE10DAC1}" type="presParOf" srcId="{873C1C41-FA23-4BE8-B5F1-2DC1587FB399}" destId="{060DF495-E843-4181-BCF9-CDB2A72B3D1B}" srcOrd="3" destOrd="0" presId="urn:microsoft.com/office/officeart/2008/layout/VerticalCurvedList"/>
    <dgm:cxn modelId="{A083D787-2C36-46DA-8B33-164E2EACD604}" type="presParOf" srcId="{873C1C41-FA23-4BE8-B5F1-2DC1587FB399}" destId="{017BB172-FC82-4AAF-8769-A27C4BBA56D5}" srcOrd="4" destOrd="0" presId="urn:microsoft.com/office/officeart/2008/layout/VerticalCurvedList"/>
    <dgm:cxn modelId="{3153FCF6-8108-400B-9941-906CF991E806}" type="presParOf" srcId="{017BB172-FC82-4AAF-8769-A27C4BBA56D5}" destId="{02D940E5-9E5C-4C39-9BE1-89FFA66A3A85}" srcOrd="0" destOrd="0" presId="urn:microsoft.com/office/officeart/2008/layout/VerticalCurvedList"/>
    <dgm:cxn modelId="{8983806B-D5DC-457B-A57C-5547B4048002}" type="presParOf" srcId="{873C1C41-FA23-4BE8-B5F1-2DC1587FB399}" destId="{891EC436-B2E4-4CF3-9E8F-2C0DF98AF85E}" srcOrd="5" destOrd="0" presId="urn:microsoft.com/office/officeart/2008/layout/VerticalCurvedList"/>
    <dgm:cxn modelId="{ED254524-F8D2-4D55-8164-5F77F102FC59}" type="presParOf" srcId="{873C1C41-FA23-4BE8-B5F1-2DC1587FB399}" destId="{121692E7-C382-419B-BC5C-1C92C3DEFA86}" srcOrd="6" destOrd="0" presId="urn:microsoft.com/office/officeart/2008/layout/VerticalCurvedList"/>
    <dgm:cxn modelId="{957A59D5-13B6-44D1-A68F-CC92A4CD1AE6}" type="presParOf" srcId="{121692E7-C382-419B-BC5C-1C92C3DEFA86}" destId="{30168237-71FB-4A17-ACBE-9CDAC85071B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96FC29-D9A7-49DA-BB26-1225724EB937}"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DE7A39D1-0E39-419B-9898-524EFCF6CC7B}">
      <dgm:prSet phldrT="[Text]"/>
      <dgm:spPr/>
      <dgm:t>
        <a:bodyPr/>
        <a:lstStyle/>
        <a:p>
          <a:r>
            <a:rPr lang="en-US" dirty="0" smtClean="0"/>
            <a:t>Cloud Platform Expertise</a:t>
          </a:r>
          <a:endParaRPr lang="en-US" dirty="0"/>
        </a:p>
      </dgm:t>
    </dgm:pt>
    <dgm:pt modelId="{BB930A34-0D36-4D1F-9A19-3342E474DA4C}" type="parTrans" cxnId="{95880AA2-DD59-4AE1-AF24-250A73861E7D}">
      <dgm:prSet/>
      <dgm:spPr/>
      <dgm:t>
        <a:bodyPr/>
        <a:lstStyle/>
        <a:p>
          <a:endParaRPr lang="en-US"/>
        </a:p>
      </dgm:t>
    </dgm:pt>
    <dgm:pt modelId="{79AD3DBA-B1CF-435D-8991-C48FE3A43452}" type="sibTrans" cxnId="{95880AA2-DD59-4AE1-AF24-250A73861E7D}">
      <dgm:prSet/>
      <dgm:spPr/>
      <dgm:t>
        <a:bodyPr/>
        <a:lstStyle/>
        <a:p>
          <a:endParaRPr lang="en-US"/>
        </a:p>
      </dgm:t>
    </dgm:pt>
    <dgm:pt modelId="{8084CD50-7A83-438A-8688-F4B3B869A4E0}">
      <dgm:prSet phldrT="[Text]"/>
      <dgm:spPr/>
      <dgm:t>
        <a:bodyPr/>
        <a:lstStyle/>
        <a:p>
          <a:r>
            <a:rPr lang="en-US" dirty="0" smtClean="0"/>
            <a:t>Instrumentation (DevOps practices)</a:t>
          </a:r>
          <a:endParaRPr lang="en-US" dirty="0"/>
        </a:p>
      </dgm:t>
    </dgm:pt>
    <dgm:pt modelId="{F23637D2-8459-4DD3-8235-5904CF53AA6F}" type="parTrans" cxnId="{B6AB5137-494B-466A-BA14-23396C384040}">
      <dgm:prSet/>
      <dgm:spPr/>
      <dgm:t>
        <a:bodyPr/>
        <a:lstStyle/>
        <a:p>
          <a:endParaRPr lang="en-US"/>
        </a:p>
      </dgm:t>
    </dgm:pt>
    <dgm:pt modelId="{DADCE8EC-2195-4F0B-8881-A762B62CA1DC}" type="sibTrans" cxnId="{B6AB5137-494B-466A-BA14-23396C384040}">
      <dgm:prSet/>
      <dgm:spPr/>
      <dgm:t>
        <a:bodyPr/>
        <a:lstStyle/>
        <a:p>
          <a:endParaRPr lang="en-US"/>
        </a:p>
      </dgm:t>
    </dgm:pt>
    <dgm:pt modelId="{445B13CE-37DE-46D2-A882-4252C18956C4}">
      <dgm:prSet phldrT="[Text]"/>
      <dgm:spPr>
        <a:noFill/>
      </dgm:spPr>
      <dgm:t>
        <a:bodyPr/>
        <a:lstStyle/>
        <a:p>
          <a:r>
            <a:rPr lang="en-US" dirty="0" smtClean="0"/>
            <a:t>Cloud Application Design Patterns</a:t>
          </a:r>
          <a:endParaRPr lang="en-US" dirty="0"/>
        </a:p>
      </dgm:t>
    </dgm:pt>
    <dgm:pt modelId="{7975B0E6-4CB1-4BB2-84BA-3C83F8EBB69C}" type="parTrans" cxnId="{5F51801D-2FE7-46FC-A218-41BFD322E3E9}">
      <dgm:prSet/>
      <dgm:spPr/>
      <dgm:t>
        <a:bodyPr/>
        <a:lstStyle/>
        <a:p>
          <a:endParaRPr lang="en-US"/>
        </a:p>
      </dgm:t>
    </dgm:pt>
    <dgm:pt modelId="{5B0CE00B-CAE1-4B76-B638-1B0895F59063}" type="sibTrans" cxnId="{5F51801D-2FE7-46FC-A218-41BFD322E3E9}">
      <dgm:prSet/>
      <dgm:spPr/>
      <dgm:t>
        <a:bodyPr/>
        <a:lstStyle/>
        <a:p>
          <a:endParaRPr lang="en-US"/>
        </a:p>
      </dgm:t>
    </dgm:pt>
    <dgm:pt modelId="{09914BC4-AFAB-4DEC-A71E-54671D9A4174}" type="pres">
      <dgm:prSet presAssocID="{5696FC29-D9A7-49DA-BB26-1225724EB937}" presName="Name0" presStyleCnt="0">
        <dgm:presLayoutVars>
          <dgm:chMax val="7"/>
          <dgm:chPref val="7"/>
          <dgm:dir/>
        </dgm:presLayoutVars>
      </dgm:prSet>
      <dgm:spPr/>
      <dgm:t>
        <a:bodyPr/>
        <a:lstStyle/>
        <a:p>
          <a:endParaRPr lang="en-US"/>
        </a:p>
      </dgm:t>
    </dgm:pt>
    <dgm:pt modelId="{873C1C41-FA23-4BE8-B5F1-2DC1587FB399}" type="pres">
      <dgm:prSet presAssocID="{5696FC29-D9A7-49DA-BB26-1225724EB937}" presName="Name1" presStyleCnt="0"/>
      <dgm:spPr/>
    </dgm:pt>
    <dgm:pt modelId="{80AC1BCF-2108-417C-BC53-F56F04479D4A}" type="pres">
      <dgm:prSet presAssocID="{5696FC29-D9A7-49DA-BB26-1225724EB937}" presName="cycle" presStyleCnt="0"/>
      <dgm:spPr/>
    </dgm:pt>
    <dgm:pt modelId="{A41ACDED-F3D9-4173-B1D2-38E2B2C710B4}" type="pres">
      <dgm:prSet presAssocID="{5696FC29-D9A7-49DA-BB26-1225724EB937}" presName="srcNode" presStyleLbl="node1" presStyleIdx="0" presStyleCnt="3"/>
      <dgm:spPr/>
    </dgm:pt>
    <dgm:pt modelId="{07157FB8-8C81-4116-BA07-59F726AF56E4}" type="pres">
      <dgm:prSet presAssocID="{5696FC29-D9A7-49DA-BB26-1225724EB937}" presName="conn" presStyleLbl="parChTrans1D2" presStyleIdx="0" presStyleCnt="1"/>
      <dgm:spPr/>
      <dgm:t>
        <a:bodyPr/>
        <a:lstStyle/>
        <a:p>
          <a:endParaRPr lang="en-US"/>
        </a:p>
      </dgm:t>
    </dgm:pt>
    <dgm:pt modelId="{7BBF0F85-55E7-4DCB-BDC8-61F5DD244DD0}" type="pres">
      <dgm:prSet presAssocID="{5696FC29-D9A7-49DA-BB26-1225724EB937}" presName="extraNode" presStyleLbl="node1" presStyleIdx="0" presStyleCnt="3"/>
      <dgm:spPr/>
    </dgm:pt>
    <dgm:pt modelId="{8C352B59-7C8A-47C9-B95B-058670A49007}" type="pres">
      <dgm:prSet presAssocID="{5696FC29-D9A7-49DA-BB26-1225724EB937}" presName="dstNode" presStyleLbl="node1" presStyleIdx="0" presStyleCnt="3"/>
      <dgm:spPr/>
    </dgm:pt>
    <dgm:pt modelId="{98EDA422-4DA4-4F4B-9A9D-80B5BF0B2322}" type="pres">
      <dgm:prSet presAssocID="{DE7A39D1-0E39-419B-9898-524EFCF6CC7B}" presName="text_1" presStyleLbl="node1" presStyleIdx="0" presStyleCnt="3">
        <dgm:presLayoutVars>
          <dgm:bulletEnabled val="1"/>
        </dgm:presLayoutVars>
      </dgm:prSet>
      <dgm:spPr/>
      <dgm:t>
        <a:bodyPr/>
        <a:lstStyle/>
        <a:p>
          <a:endParaRPr lang="en-US"/>
        </a:p>
      </dgm:t>
    </dgm:pt>
    <dgm:pt modelId="{190F2509-40FE-4C5C-85DB-8B6A20523776}" type="pres">
      <dgm:prSet presAssocID="{DE7A39D1-0E39-419B-9898-524EFCF6CC7B}" presName="accent_1" presStyleCnt="0"/>
      <dgm:spPr/>
    </dgm:pt>
    <dgm:pt modelId="{8F290953-C805-4CE7-B674-D9E90A006427}" type="pres">
      <dgm:prSet presAssocID="{DE7A39D1-0E39-419B-9898-524EFCF6CC7B}" presName="accentRepeatNode" presStyleLbl="solidFgAcc1" presStyleIdx="0" presStyleCnt="3"/>
      <dgm:spPr/>
    </dgm:pt>
    <dgm:pt modelId="{060DF495-E843-4181-BCF9-CDB2A72B3D1B}" type="pres">
      <dgm:prSet presAssocID="{8084CD50-7A83-438A-8688-F4B3B869A4E0}" presName="text_2" presStyleLbl="node1" presStyleIdx="1" presStyleCnt="3">
        <dgm:presLayoutVars>
          <dgm:bulletEnabled val="1"/>
        </dgm:presLayoutVars>
      </dgm:prSet>
      <dgm:spPr/>
      <dgm:t>
        <a:bodyPr/>
        <a:lstStyle/>
        <a:p>
          <a:endParaRPr lang="en-US"/>
        </a:p>
      </dgm:t>
    </dgm:pt>
    <dgm:pt modelId="{017BB172-FC82-4AAF-8769-A27C4BBA56D5}" type="pres">
      <dgm:prSet presAssocID="{8084CD50-7A83-438A-8688-F4B3B869A4E0}" presName="accent_2" presStyleCnt="0"/>
      <dgm:spPr/>
    </dgm:pt>
    <dgm:pt modelId="{02D940E5-9E5C-4C39-9BE1-89FFA66A3A85}" type="pres">
      <dgm:prSet presAssocID="{8084CD50-7A83-438A-8688-F4B3B869A4E0}" presName="accentRepeatNode" presStyleLbl="solidFgAcc1" presStyleIdx="1" presStyleCnt="3"/>
      <dgm:spPr/>
    </dgm:pt>
    <dgm:pt modelId="{891EC436-B2E4-4CF3-9E8F-2C0DF98AF85E}" type="pres">
      <dgm:prSet presAssocID="{445B13CE-37DE-46D2-A882-4252C18956C4}" presName="text_3" presStyleLbl="node1" presStyleIdx="2" presStyleCnt="3">
        <dgm:presLayoutVars>
          <dgm:bulletEnabled val="1"/>
        </dgm:presLayoutVars>
      </dgm:prSet>
      <dgm:spPr/>
      <dgm:t>
        <a:bodyPr/>
        <a:lstStyle/>
        <a:p>
          <a:endParaRPr lang="en-US"/>
        </a:p>
      </dgm:t>
    </dgm:pt>
    <dgm:pt modelId="{121692E7-C382-419B-BC5C-1C92C3DEFA86}" type="pres">
      <dgm:prSet presAssocID="{445B13CE-37DE-46D2-A882-4252C18956C4}" presName="accent_3" presStyleCnt="0"/>
      <dgm:spPr/>
    </dgm:pt>
    <dgm:pt modelId="{30168237-71FB-4A17-ACBE-9CDAC85071BF}" type="pres">
      <dgm:prSet presAssocID="{445B13CE-37DE-46D2-A882-4252C18956C4}" presName="accentRepeatNode" presStyleLbl="solidFgAcc1" presStyleIdx="2" presStyleCnt="3"/>
      <dgm:spPr/>
    </dgm:pt>
  </dgm:ptLst>
  <dgm:cxnLst>
    <dgm:cxn modelId="{F2C1773C-EF4D-4D2F-9D5D-5A9326F454A2}" type="presOf" srcId="{5696FC29-D9A7-49DA-BB26-1225724EB937}" destId="{09914BC4-AFAB-4DEC-A71E-54671D9A4174}" srcOrd="0" destOrd="0" presId="urn:microsoft.com/office/officeart/2008/layout/VerticalCurvedList"/>
    <dgm:cxn modelId="{B6AB5137-494B-466A-BA14-23396C384040}" srcId="{5696FC29-D9A7-49DA-BB26-1225724EB937}" destId="{8084CD50-7A83-438A-8688-F4B3B869A4E0}" srcOrd="1" destOrd="0" parTransId="{F23637D2-8459-4DD3-8235-5904CF53AA6F}" sibTransId="{DADCE8EC-2195-4F0B-8881-A762B62CA1DC}"/>
    <dgm:cxn modelId="{2F25EE56-3205-470C-8F4D-74C7C559F91E}" type="presOf" srcId="{DE7A39D1-0E39-419B-9898-524EFCF6CC7B}" destId="{98EDA422-4DA4-4F4B-9A9D-80B5BF0B2322}" srcOrd="0" destOrd="0" presId="urn:microsoft.com/office/officeart/2008/layout/VerticalCurvedList"/>
    <dgm:cxn modelId="{C233C75E-93C8-4BE2-BE90-AB7AEC9F3A29}" type="presOf" srcId="{79AD3DBA-B1CF-435D-8991-C48FE3A43452}" destId="{07157FB8-8C81-4116-BA07-59F726AF56E4}" srcOrd="0" destOrd="0" presId="urn:microsoft.com/office/officeart/2008/layout/VerticalCurvedList"/>
    <dgm:cxn modelId="{E55B810E-31B2-44BD-ABBE-EA3844ED6FD6}" type="presOf" srcId="{445B13CE-37DE-46D2-A882-4252C18956C4}" destId="{891EC436-B2E4-4CF3-9E8F-2C0DF98AF85E}" srcOrd="0" destOrd="0" presId="urn:microsoft.com/office/officeart/2008/layout/VerticalCurvedList"/>
    <dgm:cxn modelId="{FD15E230-3594-4CD4-8D5C-F7953F1E806C}" type="presOf" srcId="{8084CD50-7A83-438A-8688-F4B3B869A4E0}" destId="{060DF495-E843-4181-BCF9-CDB2A72B3D1B}" srcOrd="0" destOrd="0" presId="urn:microsoft.com/office/officeart/2008/layout/VerticalCurvedList"/>
    <dgm:cxn modelId="{95880AA2-DD59-4AE1-AF24-250A73861E7D}" srcId="{5696FC29-D9A7-49DA-BB26-1225724EB937}" destId="{DE7A39D1-0E39-419B-9898-524EFCF6CC7B}" srcOrd="0" destOrd="0" parTransId="{BB930A34-0D36-4D1F-9A19-3342E474DA4C}" sibTransId="{79AD3DBA-B1CF-435D-8991-C48FE3A43452}"/>
    <dgm:cxn modelId="{5F51801D-2FE7-46FC-A218-41BFD322E3E9}" srcId="{5696FC29-D9A7-49DA-BB26-1225724EB937}" destId="{445B13CE-37DE-46D2-A882-4252C18956C4}" srcOrd="2" destOrd="0" parTransId="{7975B0E6-4CB1-4BB2-84BA-3C83F8EBB69C}" sibTransId="{5B0CE00B-CAE1-4B76-B638-1B0895F59063}"/>
    <dgm:cxn modelId="{865493E9-D87C-46E5-822A-C767BAAF5C5D}" type="presParOf" srcId="{09914BC4-AFAB-4DEC-A71E-54671D9A4174}" destId="{873C1C41-FA23-4BE8-B5F1-2DC1587FB399}" srcOrd="0" destOrd="0" presId="urn:microsoft.com/office/officeart/2008/layout/VerticalCurvedList"/>
    <dgm:cxn modelId="{451EAF91-CB8C-4BB6-9122-28ED828DC8AE}" type="presParOf" srcId="{873C1C41-FA23-4BE8-B5F1-2DC1587FB399}" destId="{80AC1BCF-2108-417C-BC53-F56F04479D4A}" srcOrd="0" destOrd="0" presId="urn:microsoft.com/office/officeart/2008/layout/VerticalCurvedList"/>
    <dgm:cxn modelId="{BFAD2D7A-4A69-48D8-8730-9DCDEAC4E3C7}" type="presParOf" srcId="{80AC1BCF-2108-417C-BC53-F56F04479D4A}" destId="{A41ACDED-F3D9-4173-B1D2-38E2B2C710B4}" srcOrd="0" destOrd="0" presId="urn:microsoft.com/office/officeart/2008/layout/VerticalCurvedList"/>
    <dgm:cxn modelId="{02C20A8D-C1FA-4297-95EC-90033DBBF275}" type="presParOf" srcId="{80AC1BCF-2108-417C-BC53-F56F04479D4A}" destId="{07157FB8-8C81-4116-BA07-59F726AF56E4}" srcOrd="1" destOrd="0" presId="urn:microsoft.com/office/officeart/2008/layout/VerticalCurvedList"/>
    <dgm:cxn modelId="{7D1C1726-BABF-4838-8BEA-1BAE7F25D113}" type="presParOf" srcId="{80AC1BCF-2108-417C-BC53-F56F04479D4A}" destId="{7BBF0F85-55E7-4DCB-BDC8-61F5DD244DD0}" srcOrd="2" destOrd="0" presId="urn:microsoft.com/office/officeart/2008/layout/VerticalCurvedList"/>
    <dgm:cxn modelId="{FEA66BDE-DB2F-4108-8EAF-7176C00B7B9F}" type="presParOf" srcId="{80AC1BCF-2108-417C-BC53-F56F04479D4A}" destId="{8C352B59-7C8A-47C9-B95B-058670A49007}" srcOrd="3" destOrd="0" presId="urn:microsoft.com/office/officeart/2008/layout/VerticalCurvedList"/>
    <dgm:cxn modelId="{DF9C856E-98D4-4C9C-BF61-9BD2F11C1C4B}" type="presParOf" srcId="{873C1C41-FA23-4BE8-B5F1-2DC1587FB399}" destId="{98EDA422-4DA4-4F4B-9A9D-80B5BF0B2322}" srcOrd="1" destOrd="0" presId="urn:microsoft.com/office/officeart/2008/layout/VerticalCurvedList"/>
    <dgm:cxn modelId="{4ED2C912-6132-4425-A90F-6ADDAC7D39A8}" type="presParOf" srcId="{873C1C41-FA23-4BE8-B5F1-2DC1587FB399}" destId="{190F2509-40FE-4C5C-85DB-8B6A20523776}" srcOrd="2" destOrd="0" presId="urn:microsoft.com/office/officeart/2008/layout/VerticalCurvedList"/>
    <dgm:cxn modelId="{4C42E2DF-AB58-4276-97A5-00457287290D}" type="presParOf" srcId="{190F2509-40FE-4C5C-85DB-8B6A20523776}" destId="{8F290953-C805-4CE7-B674-D9E90A006427}" srcOrd="0" destOrd="0" presId="urn:microsoft.com/office/officeart/2008/layout/VerticalCurvedList"/>
    <dgm:cxn modelId="{EE501233-41C9-4C80-BD48-FDE713B676D0}" type="presParOf" srcId="{873C1C41-FA23-4BE8-B5F1-2DC1587FB399}" destId="{060DF495-E843-4181-BCF9-CDB2A72B3D1B}" srcOrd="3" destOrd="0" presId="urn:microsoft.com/office/officeart/2008/layout/VerticalCurvedList"/>
    <dgm:cxn modelId="{2DA5D78F-BD3F-4133-A117-65AA82185C34}" type="presParOf" srcId="{873C1C41-FA23-4BE8-B5F1-2DC1587FB399}" destId="{017BB172-FC82-4AAF-8769-A27C4BBA56D5}" srcOrd="4" destOrd="0" presId="urn:microsoft.com/office/officeart/2008/layout/VerticalCurvedList"/>
    <dgm:cxn modelId="{39AA13C3-E1E3-4ABE-AC88-C6ABA058A188}" type="presParOf" srcId="{017BB172-FC82-4AAF-8769-A27C4BBA56D5}" destId="{02D940E5-9E5C-4C39-9BE1-89FFA66A3A85}" srcOrd="0" destOrd="0" presId="urn:microsoft.com/office/officeart/2008/layout/VerticalCurvedList"/>
    <dgm:cxn modelId="{81E27E97-ED16-49DF-94CA-D3DC9823A57F}" type="presParOf" srcId="{873C1C41-FA23-4BE8-B5F1-2DC1587FB399}" destId="{891EC436-B2E4-4CF3-9E8F-2C0DF98AF85E}" srcOrd="5" destOrd="0" presId="urn:microsoft.com/office/officeart/2008/layout/VerticalCurvedList"/>
    <dgm:cxn modelId="{7910248B-6FE1-4EE6-95E1-253FB34B1ACD}" type="presParOf" srcId="{873C1C41-FA23-4BE8-B5F1-2DC1587FB399}" destId="{121692E7-C382-419B-BC5C-1C92C3DEFA86}" srcOrd="6" destOrd="0" presId="urn:microsoft.com/office/officeart/2008/layout/VerticalCurvedList"/>
    <dgm:cxn modelId="{85E9BDC2-D518-4E50-AC24-7B4F0D117F4B}" type="presParOf" srcId="{121692E7-C382-419B-BC5C-1C92C3DEFA86}" destId="{30168237-71FB-4A17-ACBE-9CDAC85071B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49FEA-89F8-4D95-BE7D-C31B1A6A205A}">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Self-service</a:t>
          </a:r>
          <a:endParaRPr lang="en-US" sz="3900" kern="1200" dirty="0"/>
        </a:p>
      </dsp:txBody>
      <dsp:txXfrm>
        <a:off x="0" y="39687"/>
        <a:ext cx="3286125" cy="1971675"/>
      </dsp:txXfrm>
    </dsp:sp>
    <dsp:sp modelId="{C1186F7E-74FD-4074-A85E-D7E7D5FEDF46}">
      <dsp:nvSpPr>
        <dsp:cNvPr id="0" name=""/>
        <dsp:cNvSpPr/>
      </dsp:nvSpPr>
      <dsp:spPr>
        <a:xfrm>
          <a:off x="3614737" y="39687"/>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Broad network access</a:t>
          </a:r>
          <a:endParaRPr lang="en-US" sz="3900" kern="1200" dirty="0"/>
        </a:p>
      </dsp:txBody>
      <dsp:txXfrm>
        <a:off x="3614737" y="39687"/>
        <a:ext cx="3286125" cy="1971675"/>
      </dsp:txXfrm>
    </dsp:sp>
    <dsp:sp modelId="{D046E6BD-8040-4E33-AF7A-146B2B78BB8F}">
      <dsp:nvSpPr>
        <dsp:cNvPr id="0" name=""/>
        <dsp:cNvSpPr/>
      </dsp:nvSpPr>
      <dsp:spPr>
        <a:xfrm>
          <a:off x="7229475" y="39687"/>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Resource pooling</a:t>
          </a:r>
          <a:endParaRPr lang="en-US" sz="3900" kern="1200" dirty="0"/>
        </a:p>
      </dsp:txBody>
      <dsp:txXfrm>
        <a:off x="7229475" y="39687"/>
        <a:ext cx="3286125" cy="1971675"/>
      </dsp:txXfrm>
    </dsp:sp>
    <dsp:sp modelId="{834315FC-9650-47DE-B467-25942A7BD831}">
      <dsp:nvSpPr>
        <dsp:cNvPr id="0" name=""/>
        <dsp:cNvSpPr/>
      </dsp:nvSpPr>
      <dsp:spPr>
        <a:xfrm>
          <a:off x="1807368"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Rapid elasticity</a:t>
          </a:r>
          <a:endParaRPr lang="en-US" sz="3900" kern="1200" dirty="0"/>
        </a:p>
      </dsp:txBody>
      <dsp:txXfrm>
        <a:off x="1807368" y="2339975"/>
        <a:ext cx="3286125" cy="1971675"/>
      </dsp:txXfrm>
    </dsp:sp>
    <dsp:sp modelId="{53138230-47AC-4437-B3F5-91C78B0C3A8E}">
      <dsp:nvSpPr>
        <dsp:cNvPr id="0" name=""/>
        <dsp:cNvSpPr/>
      </dsp:nvSpPr>
      <dsp:spPr>
        <a:xfrm>
          <a:off x="5422106" y="2339975"/>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Measured service</a:t>
          </a:r>
          <a:endParaRPr lang="en-US" sz="3900" kern="1200" dirty="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EF606-67A8-40D6-9BA4-AF4BCFEEC025}">
      <dsp:nvSpPr>
        <dsp:cNvPr id="0" name=""/>
        <dsp:cNvSpPr/>
      </dsp:nvSpPr>
      <dsp:spPr>
        <a:xfrm>
          <a:off x="0" y="212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25806C3-D8AF-441E-8800-51968E175110}">
      <dsp:nvSpPr>
        <dsp:cNvPr id="0" name=""/>
        <dsp:cNvSpPr/>
      </dsp:nvSpPr>
      <dsp:spPr>
        <a:xfrm>
          <a:off x="0" y="2124"/>
          <a:ext cx="2103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dirty="0"/>
            <a:t> </a:t>
          </a:r>
        </a:p>
      </dsp:txBody>
      <dsp:txXfrm>
        <a:off x="0" y="2124"/>
        <a:ext cx="2103120" cy="724514"/>
      </dsp:txXfrm>
    </dsp:sp>
    <dsp:sp modelId="{509B27CA-15B1-4864-B9B7-25F16A812472}">
      <dsp:nvSpPr>
        <dsp:cNvPr id="0" name=""/>
        <dsp:cNvSpPr/>
      </dsp:nvSpPr>
      <dsp:spPr>
        <a:xfrm>
          <a:off x="2260854" y="35025"/>
          <a:ext cx="8254746" cy="658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b="1" kern="1200" dirty="0"/>
            <a:t>Cloud Assessment</a:t>
          </a:r>
          <a:endParaRPr lang="en-US" sz="3000" kern="1200" dirty="0"/>
        </a:p>
      </dsp:txBody>
      <dsp:txXfrm>
        <a:off x="2260854" y="35025"/>
        <a:ext cx="8254746" cy="658006"/>
      </dsp:txXfrm>
    </dsp:sp>
    <dsp:sp modelId="{B466CC3D-7A6E-46EE-BE16-A275AF9AE62C}">
      <dsp:nvSpPr>
        <dsp:cNvPr id="0" name=""/>
        <dsp:cNvSpPr/>
      </dsp:nvSpPr>
      <dsp:spPr>
        <a:xfrm>
          <a:off x="2103120" y="693031"/>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5FF3C595-0742-497F-96C7-A159CB10DC6E}">
      <dsp:nvSpPr>
        <dsp:cNvPr id="0" name=""/>
        <dsp:cNvSpPr/>
      </dsp:nvSpPr>
      <dsp:spPr>
        <a:xfrm>
          <a:off x="0" y="726639"/>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F98D2BC-4401-4529-B868-5DCCAA783558}">
      <dsp:nvSpPr>
        <dsp:cNvPr id="0" name=""/>
        <dsp:cNvSpPr/>
      </dsp:nvSpPr>
      <dsp:spPr>
        <a:xfrm>
          <a:off x="0" y="726639"/>
          <a:ext cx="2103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endParaRPr lang="en-US" sz="3300" kern="1200" dirty="0"/>
        </a:p>
      </dsp:txBody>
      <dsp:txXfrm>
        <a:off x="0" y="726639"/>
        <a:ext cx="2103120" cy="724514"/>
      </dsp:txXfrm>
    </dsp:sp>
    <dsp:sp modelId="{78CA5C31-3F91-454D-B97A-0BD33A6C964A}">
      <dsp:nvSpPr>
        <dsp:cNvPr id="0" name=""/>
        <dsp:cNvSpPr/>
      </dsp:nvSpPr>
      <dsp:spPr>
        <a:xfrm>
          <a:off x="2260854" y="759539"/>
          <a:ext cx="8254746" cy="658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b="1" i="0" kern="1200" dirty="0" smtClean="0"/>
            <a:t>Proof of Concept</a:t>
          </a:r>
          <a:endParaRPr lang="en-US" sz="3000" i="0" kern="1200" dirty="0"/>
        </a:p>
      </dsp:txBody>
      <dsp:txXfrm>
        <a:off x="2260854" y="759539"/>
        <a:ext cx="8254746" cy="658006"/>
      </dsp:txXfrm>
    </dsp:sp>
    <dsp:sp modelId="{CF1CCD8D-26D1-4DFB-8A0E-62EA07E8F1C2}">
      <dsp:nvSpPr>
        <dsp:cNvPr id="0" name=""/>
        <dsp:cNvSpPr/>
      </dsp:nvSpPr>
      <dsp:spPr>
        <a:xfrm>
          <a:off x="2103120" y="1417546"/>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93D6D820-F0E2-4E4E-A988-4DAB78B5B205}">
      <dsp:nvSpPr>
        <dsp:cNvPr id="0" name=""/>
        <dsp:cNvSpPr/>
      </dsp:nvSpPr>
      <dsp:spPr>
        <a:xfrm>
          <a:off x="0" y="1451154"/>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C69B863-9FC7-4942-9B3A-293C36E2B509}">
      <dsp:nvSpPr>
        <dsp:cNvPr id="0" name=""/>
        <dsp:cNvSpPr/>
      </dsp:nvSpPr>
      <dsp:spPr>
        <a:xfrm>
          <a:off x="0" y="1451154"/>
          <a:ext cx="2103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endParaRPr lang="en-US" sz="3300" kern="1200" dirty="0"/>
        </a:p>
      </dsp:txBody>
      <dsp:txXfrm>
        <a:off x="0" y="1451154"/>
        <a:ext cx="2103120" cy="724514"/>
      </dsp:txXfrm>
    </dsp:sp>
    <dsp:sp modelId="{F8E83A77-5EFF-4542-8F55-068EB85611F7}">
      <dsp:nvSpPr>
        <dsp:cNvPr id="0" name=""/>
        <dsp:cNvSpPr/>
      </dsp:nvSpPr>
      <dsp:spPr>
        <a:xfrm>
          <a:off x="2260854" y="1484054"/>
          <a:ext cx="8254746" cy="658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b="1" kern="1200" dirty="0"/>
            <a:t>Data Migration</a:t>
          </a:r>
        </a:p>
      </dsp:txBody>
      <dsp:txXfrm>
        <a:off x="2260854" y="1484054"/>
        <a:ext cx="8254746" cy="658006"/>
      </dsp:txXfrm>
    </dsp:sp>
    <dsp:sp modelId="{4CDA8BF6-6BB1-4E17-8D1D-60C1FA68845B}">
      <dsp:nvSpPr>
        <dsp:cNvPr id="0" name=""/>
        <dsp:cNvSpPr/>
      </dsp:nvSpPr>
      <dsp:spPr>
        <a:xfrm>
          <a:off x="2103120" y="2142061"/>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B1516462-B8D4-4D92-A3FA-8281636BF374}">
      <dsp:nvSpPr>
        <dsp:cNvPr id="0" name=""/>
        <dsp:cNvSpPr/>
      </dsp:nvSpPr>
      <dsp:spPr>
        <a:xfrm>
          <a:off x="0" y="2175669"/>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3227F2D-EAB0-4047-AE33-CCAE7E1396D7}">
      <dsp:nvSpPr>
        <dsp:cNvPr id="0" name=""/>
        <dsp:cNvSpPr/>
      </dsp:nvSpPr>
      <dsp:spPr>
        <a:xfrm>
          <a:off x="0" y="2175669"/>
          <a:ext cx="2103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endParaRPr lang="en-US" sz="3300" kern="1200" dirty="0"/>
        </a:p>
      </dsp:txBody>
      <dsp:txXfrm>
        <a:off x="0" y="2175669"/>
        <a:ext cx="2103120" cy="724514"/>
      </dsp:txXfrm>
    </dsp:sp>
    <dsp:sp modelId="{D7F41259-58DC-4368-84B8-63FBBB14E1BC}">
      <dsp:nvSpPr>
        <dsp:cNvPr id="0" name=""/>
        <dsp:cNvSpPr/>
      </dsp:nvSpPr>
      <dsp:spPr>
        <a:xfrm>
          <a:off x="2260854" y="2208569"/>
          <a:ext cx="8254746" cy="658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b="1" i="0" kern="1200" dirty="0"/>
            <a:t>Application </a:t>
          </a:r>
          <a:r>
            <a:rPr lang="en-US" sz="3000" b="1" i="0" kern="1200" dirty="0" smtClean="0"/>
            <a:t>Migration</a:t>
          </a:r>
          <a:endParaRPr lang="en-US" sz="3000" i="0" kern="1200" dirty="0"/>
        </a:p>
      </dsp:txBody>
      <dsp:txXfrm>
        <a:off x="2260854" y="2208569"/>
        <a:ext cx="8254746" cy="658006"/>
      </dsp:txXfrm>
    </dsp:sp>
    <dsp:sp modelId="{5E810152-4325-476F-9F27-4B02B17BC8C5}">
      <dsp:nvSpPr>
        <dsp:cNvPr id="0" name=""/>
        <dsp:cNvSpPr/>
      </dsp:nvSpPr>
      <dsp:spPr>
        <a:xfrm>
          <a:off x="2103120" y="2866575"/>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1A24448A-8552-4F67-A983-1E0099B224EA}">
      <dsp:nvSpPr>
        <dsp:cNvPr id="0" name=""/>
        <dsp:cNvSpPr/>
      </dsp:nvSpPr>
      <dsp:spPr>
        <a:xfrm>
          <a:off x="0" y="2900183"/>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7A207CE-DD9E-43C1-957B-A491DFE469E4}">
      <dsp:nvSpPr>
        <dsp:cNvPr id="0" name=""/>
        <dsp:cNvSpPr/>
      </dsp:nvSpPr>
      <dsp:spPr>
        <a:xfrm>
          <a:off x="0" y="2900183"/>
          <a:ext cx="2103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endParaRPr lang="en-US" sz="3300" kern="1200" dirty="0"/>
        </a:p>
      </dsp:txBody>
      <dsp:txXfrm>
        <a:off x="0" y="2900183"/>
        <a:ext cx="2103120" cy="724514"/>
      </dsp:txXfrm>
    </dsp:sp>
    <dsp:sp modelId="{9C34E520-FA64-4E78-9BD7-6ADF8DF86717}">
      <dsp:nvSpPr>
        <dsp:cNvPr id="0" name=""/>
        <dsp:cNvSpPr/>
      </dsp:nvSpPr>
      <dsp:spPr>
        <a:xfrm>
          <a:off x="2260854" y="2933084"/>
          <a:ext cx="8254746" cy="658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b="1" kern="1200" dirty="0" smtClean="0"/>
            <a:t>Leveraging the Cloud</a:t>
          </a:r>
          <a:endParaRPr lang="en-US" sz="3000" b="1" kern="1200" dirty="0"/>
        </a:p>
      </dsp:txBody>
      <dsp:txXfrm>
        <a:off x="2260854" y="2933084"/>
        <a:ext cx="8254746" cy="658006"/>
      </dsp:txXfrm>
    </dsp:sp>
    <dsp:sp modelId="{92775AC6-8F99-4509-9F05-541C2AA5B11B}">
      <dsp:nvSpPr>
        <dsp:cNvPr id="0" name=""/>
        <dsp:cNvSpPr/>
      </dsp:nvSpPr>
      <dsp:spPr>
        <a:xfrm>
          <a:off x="2103120" y="3591090"/>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2F1E405-407A-4883-9250-44ABD671190B}">
      <dsp:nvSpPr>
        <dsp:cNvPr id="0" name=""/>
        <dsp:cNvSpPr/>
      </dsp:nvSpPr>
      <dsp:spPr>
        <a:xfrm>
          <a:off x="0" y="3624698"/>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48592F1-11D5-4462-83FB-8FDF5C4DE928}">
      <dsp:nvSpPr>
        <dsp:cNvPr id="0" name=""/>
        <dsp:cNvSpPr/>
      </dsp:nvSpPr>
      <dsp:spPr>
        <a:xfrm>
          <a:off x="0" y="3624698"/>
          <a:ext cx="2103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endParaRPr lang="en-US" sz="3300" kern="1200" dirty="0"/>
        </a:p>
      </dsp:txBody>
      <dsp:txXfrm>
        <a:off x="0" y="3624698"/>
        <a:ext cx="2103120" cy="724514"/>
      </dsp:txXfrm>
    </dsp:sp>
    <dsp:sp modelId="{308C7E33-E4DB-4BCB-A1EF-643E5937092D}">
      <dsp:nvSpPr>
        <dsp:cNvPr id="0" name=""/>
        <dsp:cNvSpPr/>
      </dsp:nvSpPr>
      <dsp:spPr>
        <a:xfrm>
          <a:off x="2260854" y="3657598"/>
          <a:ext cx="8254746" cy="658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b="1" kern="1200" dirty="0" smtClean="0"/>
            <a:t>Optimization</a:t>
          </a:r>
          <a:endParaRPr lang="en-US" sz="3000" kern="1200" dirty="0"/>
        </a:p>
      </dsp:txBody>
      <dsp:txXfrm>
        <a:off x="2260854" y="3657598"/>
        <a:ext cx="8254746" cy="658006"/>
      </dsp:txXfrm>
    </dsp:sp>
    <dsp:sp modelId="{9C4C0D05-1EC3-4E09-BB26-98533D23B8DF}">
      <dsp:nvSpPr>
        <dsp:cNvPr id="0" name=""/>
        <dsp:cNvSpPr/>
      </dsp:nvSpPr>
      <dsp:spPr>
        <a:xfrm>
          <a:off x="2103120" y="4315605"/>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57FB8-8C81-4116-BA07-59F726AF56E4}">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EDA422-4DA4-4F4B-9A9D-80B5BF0B2322}">
      <dsp:nvSpPr>
        <dsp:cNvPr id="0" name=""/>
        <dsp:cNvSpPr/>
      </dsp:nvSpPr>
      <dsp:spPr>
        <a:xfrm>
          <a:off x="604289" y="435133"/>
          <a:ext cx="9851585" cy="8702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06680" rIns="106680" bIns="106680" numCol="1" spcCol="1270" anchor="ctr" anchorCtr="0">
          <a:noAutofit/>
        </a:bodyPr>
        <a:lstStyle/>
        <a:p>
          <a:pPr lvl="0" algn="l" defTabSz="1866900">
            <a:lnSpc>
              <a:spcPct val="90000"/>
            </a:lnSpc>
            <a:spcBef>
              <a:spcPct val="0"/>
            </a:spcBef>
            <a:spcAft>
              <a:spcPct val="35000"/>
            </a:spcAft>
          </a:pPr>
          <a:r>
            <a:rPr lang="en-US" sz="4200" kern="1200" dirty="0" smtClean="0"/>
            <a:t>Cloud Platform Expertise</a:t>
          </a:r>
          <a:endParaRPr lang="en-US" sz="4200" kern="1200" dirty="0"/>
        </a:p>
      </dsp:txBody>
      <dsp:txXfrm>
        <a:off x="604289" y="435133"/>
        <a:ext cx="9851585" cy="870267"/>
      </dsp:txXfrm>
    </dsp:sp>
    <dsp:sp modelId="{8F290953-C805-4CE7-B674-D9E90A006427}">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0DF495-E843-4181-BCF9-CDB2A72B3D1B}">
      <dsp:nvSpPr>
        <dsp:cNvPr id="0" name=""/>
        <dsp:cNvSpPr/>
      </dsp:nvSpPr>
      <dsp:spPr>
        <a:xfrm>
          <a:off x="920631" y="1740535"/>
          <a:ext cx="9535243" cy="8702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06680" rIns="106680" bIns="106680" numCol="1" spcCol="1270" anchor="ctr" anchorCtr="0">
          <a:noAutofit/>
        </a:bodyPr>
        <a:lstStyle/>
        <a:p>
          <a:pPr lvl="0" algn="l" defTabSz="1866900">
            <a:lnSpc>
              <a:spcPct val="90000"/>
            </a:lnSpc>
            <a:spcBef>
              <a:spcPct val="0"/>
            </a:spcBef>
            <a:spcAft>
              <a:spcPct val="35000"/>
            </a:spcAft>
          </a:pPr>
          <a:r>
            <a:rPr lang="en-US" sz="4200" kern="1200" dirty="0" smtClean="0"/>
            <a:t>Instrumentation (PowerShell</a:t>
          </a:r>
          <a:r>
            <a:rPr lang="en-US" sz="4200" kern="1200" smtClean="0"/>
            <a:t>, Azure CLI)</a:t>
          </a:r>
          <a:endParaRPr lang="en-US" sz="4200" kern="1200" dirty="0"/>
        </a:p>
      </dsp:txBody>
      <dsp:txXfrm>
        <a:off x="920631" y="1740535"/>
        <a:ext cx="9535243" cy="870267"/>
      </dsp:txXfrm>
    </dsp:sp>
    <dsp:sp modelId="{02D940E5-9E5C-4C39-9BE1-89FFA66A3A85}">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1EC436-B2E4-4CF3-9E8F-2C0DF98AF85E}">
      <dsp:nvSpPr>
        <dsp:cNvPr id="0" name=""/>
        <dsp:cNvSpPr/>
      </dsp:nvSpPr>
      <dsp:spPr>
        <a:xfrm>
          <a:off x="604289" y="3045936"/>
          <a:ext cx="9851585" cy="8702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06680" rIns="106680" bIns="106680" numCol="1" spcCol="1270" anchor="ctr" anchorCtr="0">
          <a:noAutofit/>
        </a:bodyPr>
        <a:lstStyle/>
        <a:p>
          <a:pPr lvl="0" algn="l" defTabSz="1866900">
            <a:lnSpc>
              <a:spcPct val="90000"/>
            </a:lnSpc>
            <a:spcBef>
              <a:spcPct val="0"/>
            </a:spcBef>
            <a:spcAft>
              <a:spcPct val="35000"/>
            </a:spcAft>
          </a:pPr>
          <a:r>
            <a:rPr lang="en-US" sz="4200" kern="1200" dirty="0" smtClean="0"/>
            <a:t>Cloud Application Design Patterns</a:t>
          </a:r>
          <a:endParaRPr lang="en-US" sz="4200" kern="1200" dirty="0"/>
        </a:p>
      </dsp:txBody>
      <dsp:txXfrm>
        <a:off x="604289" y="3045936"/>
        <a:ext cx="9851585" cy="870267"/>
      </dsp:txXfrm>
    </dsp:sp>
    <dsp:sp modelId="{30168237-71FB-4A17-ACBE-9CDAC85071BF}">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57FB8-8C81-4116-BA07-59F726AF56E4}">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EDA422-4DA4-4F4B-9A9D-80B5BF0B2322}">
      <dsp:nvSpPr>
        <dsp:cNvPr id="0" name=""/>
        <dsp:cNvSpPr/>
      </dsp:nvSpPr>
      <dsp:spPr>
        <a:xfrm>
          <a:off x="604289" y="435133"/>
          <a:ext cx="9851585" cy="8702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lvl="0" algn="l" defTabSz="2000250">
            <a:lnSpc>
              <a:spcPct val="90000"/>
            </a:lnSpc>
            <a:spcBef>
              <a:spcPct val="0"/>
            </a:spcBef>
            <a:spcAft>
              <a:spcPct val="35000"/>
            </a:spcAft>
          </a:pPr>
          <a:r>
            <a:rPr lang="en-US" sz="4500" kern="1200" dirty="0" smtClean="0"/>
            <a:t>Cloud Platform Expertise</a:t>
          </a:r>
          <a:endParaRPr lang="en-US" sz="4500" kern="1200" dirty="0"/>
        </a:p>
      </dsp:txBody>
      <dsp:txXfrm>
        <a:off x="604289" y="435133"/>
        <a:ext cx="9851585" cy="870267"/>
      </dsp:txXfrm>
    </dsp:sp>
    <dsp:sp modelId="{8F290953-C805-4CE7-B674-D9E90A006427}">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0DF495-E843-4181-BCF9-CDB2A72B3D1B}">
      <dsp:nvSpPr>
        <dsp:cNvPr id="0" name=""/>
        <dsp:cNvSpPr/>
      </dsp:nvSpPr>
      <dsp:spPr>
        <a:xfrm>
          <a:off x="920631" y="1740535"/>
          <a:ext cx="9535243" cy="8702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lvl="0" algn="l" defTabSz="2000250">
            <a:lnSpc>
              <a:spcPct val="90000"/>
            </a:lnSpc>
            <a:spcBef>
              <a:spcPct val="0"/>
            </a:spcBef>
            <a:spcAft>
              <a:spcPct val="35000"/>
            </a:spcAft>
          </a:pPr>
          <a:r>
            <a:rPr lang="en-US" sz="4500" kern="1200" dirty="0" smtClean="0"/>
            <a:t>Instrumentation (DevOps practices)</a:t>
          </a:r>
          <a:endParaRPr lang="en-US" sz="4500" kern="1200" dirty="0"/>
        </a:p>
      </dsp:txBody>
      <dsp:txXfrm>
        <a:off x="920631" y="1740535"/>
        <a:ext cx="9535243" cy="870267"/>
      </dsp:txXfrm>
    </dsp:sp>
    <dsp:sp modelId="{02D940E5-9E5C-4C39-9BE1-89FFA66A3A85}">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1EC436-B2E4-4CF3-9E8F-2C0DF98AF85E}">
      <dsp:nvSpPr>
        <dsp:cNvPr id="0" name=""/>
        <dsp:cNvSpPr/>
      </dsp:nvSpPr>
      <dsp:spPr>
        <a:xfrm>
          <a:off x="604289" y="3045936"/>
          <a:ext cx="9851585" cy="870267"/>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lvl="0" algn="l" defTabSz="2000250">
            <a:lnSpc>
              <a:spcPct val="90000"/>
            </a:lnSpc>
            <a:spcBef>
              <a:spcPct val="0"/>
            </a:spcBef>
            <a:spcAft>
              <a:spcPct val="35000"/>
            </a:spcAft>
          </a:pPr>
          <a:r>
            <a:rPr lang="en-US" sz="4500" kern="1200" dirty="0" smtClean="0"/>
            <a:t>Cloud Application Design Patterns</a:t>
          </a:r>
          <a:endParaRPr lang="en-US" sz="4500" kern="1200" dirty="0"/>
        </a:p>
      </dsp:txBody>
      <dsp:txXfrm>
        <a:off x="604289" y="3045936"/>
        <a:ext cx="9851585" cy="870267"/>
      </dsp:txXfrm>
    </dsp:sp>
    <dsp:sp modelId="{30168237-71FB-4A17-ACBE-9CDAC85071BF}">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82C-03B7-4154-9D2F-6D305D52A02C}" type="datetimeFigureOut">
              <a:rPr lang="en-US" smtClean="0"/>
              <a:t>4/25/2015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35C14-3663-45F7-A117-972246DBCE9B}" type="slidenum">
              <a:rPr lang="en-US" smtClean="0"/>
              <a:t>‹#›</a:t>
            </a:fld>
            <a:endParaRPr lang="en-US" dirty="0"/>
          </a:p>
        </p:txBody>
      </p:sp>
    </p:spTree>
    <p:extLst>
      <p:ext uri="{BB962C8B-B14F-4D97-AF65-F5344CB8AC3E}">
        <p14:creationId xmlns:p14="http://schemas.microsoft.com/office/powerpoint/2010/main" val="18317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http://csrc.nist.gov/publications/nistpubs/800-145/SP800-145.pdf</a:t>
            </a:r>
            <a:endParaRPr lang="en-US" dirty="0"/>
          </a:p>
        </p:txBody>
      </p:sp>
      <p:sp>
        <p:nvSpPr>
          <p:cNvPr id="4" name="Slide Number Placeholder 3"/>
          <p:cNvSpPr>
            <a:spLocks noGrp="1"/>
          </p:cNvSpPr>
          <p:nvPr>
            <p:ph type="sldNum" sz="quarter" idx="10"/>
          </p:nvPr>
        </p:nvSpPr>
        <p:spPr/>
        <p:txBody>
          <a:bodyPr/>
          <a:lstStyle/>
          <a:p>
            <a:fld id="{5A135C14-3663-45F7-A117-972246DBCE9B}" type="slidenum">
              <a:rPr lang="en-US" smtClean="0"/>
              <a:t>18</a:t>
            </a:fld>
            <a:endParaRPr lang="en-US" dirty="0"/>
          </a:p>
        </p:txBody>
      </p:sp>
    </p:spTree>
    <p:extLst>
      <p:ext uri="{BB962C8B-B14F-4D97-AF65-F5344CB8AC3E}">
        <p14:creationId xmlns:p14="http://schemas.microsoft.com/office/powerpoint/2010/main" val="186344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98758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41479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22958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6232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212709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207874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04508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239767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32886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69272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11451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408F-DF0D-4580-9F48-C473147CA8AF}" type="datetimeFigureOut">
              <a:rPr lang="en-US" smtClean="0"/>
              <a:t>4/25/2015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7F138-B6DE-49F8-9AAB-9C26D2D7516F}" type="slidenum">
              <a:rPr lang="en-US" smtClean="0"/>
              <a:t>‹#›</a:t>
            </a:fld>
            <a:endParaRPr lang="en-US" dirty="0"/>
          </a:p>
        </p:txBody>
      </p:sp>
    </p:spTree>
    <p:extLst>
      <p:ext uri="{BB962C8B-B14F-4D97-AF65-F5344CB8AC3E}">
        <p14:creationId xmlns:p14="http://schemas.microsoft.com/office/powerpoint/2010/main" val="117040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gabracing.azurewebsites.ne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lobal.azurebootcamp.net/charity-lab" TargetMode="External"/><Relationship Id="rId2" Type="http://schemas.openxmlformats.org/officeDocument/2006/relationships/hyperlink" Target="http://www.microsoft.com/web/downloads/platform.aspx" TargetMode="Externa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hyperlink" Target="http://bit.ly/gabtwitter" TargetMode="External"/><Relationship Id="rId2" Type="http://schemas.openxmlformats.org/officeDocument/2006/relationships/hyperlink" Target="http://bit.ly/gabflickr"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bit.ly/gabfacebook"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LCNgKrARukQ"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3" Type="http://schemas.openxmlformats.org/officeDocument/2006/relationships/hyperlink" Target="https://msdn.microsoft.com/en-us/library/azure/jj853352.aspx" TargetMode="External"/><Relationship Id="rId2" Type="http://schemas.openxmlformats.org/officeDocument/2006/relationships/hyperlink" Target="https://msdn.microsoft.com/en-us/library/dn568099.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jp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smtClean="0"/>
              <a:t>Welcome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smtClean="0"/>
              <a:t>KHARKIV, UKRAINE</a:t>
            </a:r>
            <a:endParaRPr lang="en-US"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912" y="523220"/>
            <a:ext cx="7800176" cy="5265119"/>
          </a:xfrm>
        </p:spPr>
      </p:pic>
      <p:sp>
        <p:nvSpPr>
          <p:cNvPr id="2" name="Rectangle 1"/>
          <p:cNvSpPr/>
          <p:nvPr/>
        </p:nvSpPr>
        <p:spPr>
          <a:xfrm>
            <a:off x="-1" y="521290"/>
            <a:ext cx="3898669" cy="523220"/>
          </a:xfrm>
          <a:prstGeom prst="rect">
            <a:avLst/>
          </a:prstGeom>
        </p:spPr>
        <p:txBody>
          <a:bodyPr wrap="square">
            <a:spAutoFit/>
          </a:bodyPr>
          <a:lstStyle/>
          <a:p>
            <a:pPr algn="ctr"/>
            <a:r>
              <a:rPr lang="en-US" b="1" dirty="0"/>
              <a:t>#</a:t>
            </a:r>
            <a:r>
              <a:rPr lang="en-US" sz="2800" b="1" dirty="0" smtClean="0"/>
              <a:t>GLOBALAZURE</a:t>
            </a:r>
            <a:endParaRPr lang="en-US" b="1" dirty="0"/>
          </a:p>
        </p:txBody>
      </p:sp>
    </p:spTree>
    <p:extLst>
      <p:ext uri="{BB962C8B-B14F-4D97-AF65-F5344CB8AC3E}">
        <p14:creationId xmlns:p14="http://schemas.microsoft.com/office/powerpoint/2010/main" val="426891252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1447801"/>
            <a:ext cx="11155093" cy="3951851"/>
          </a:xfrm>
        </p:spPr>
        <p:txBody>
          <a:bodyPr/>
          <a:lstStyle/>
          <a:p>
            <a:pPr marL="0" indent="0" algn="ctr">
              <a:buNone/>
            </a:pPr>
            <a:r>
              <a:rPr lang="en-US" dirty="0" smtClean="0"/>
              <a:t>If you have questions on the labs or issues </a:t>
            </a:r>
          </a:p>
          <a:p>
            <a:pPr marL="0" indent="0" algn="ctr">
              <a:buNone/>
            </a:pPr>
            <a:endParaRPr lang="en-US" dirty="0"/>
          </a:p>
          <a:p>
            <a:pPr marL="0" indent="0" algn="ctr">
              <a:buNone/>
            </a:pPr>
            <a:r>
              <a:rPr lang="en-US" dirty="0" smtClean="0"/>
              <a:t>Use the HASHTAG </a:t>
            </a:r>
          </a:p>
          <a:p>
            <a:pPr marL="0" indent="0" algn="ctr">
              <a:buNone/>
            </a:pPr>
            <a:r>
              <a:rPr lang="en-US" sz="9600" b="1" dirty="0"/>
              <a:t>#</a:t>
            </a:r>
            <a:r>
              <a:rPr lang="en-US" sz="9600" b="1" dirty="0" smtClean="0"/>
              <a:t>GLOBALAZURELAB</a:t>
            </a:r>
          </a:p>
          <a:p>
            <a:pPr marL="0" indent="0" algn="ctr">
              <a:buNone/>
            </a:pPr>
            <a:r>
              <a:rPr lang="en-US" dirty="0" smtClean="0"/>
              <a:t>And the organization will jump on it!</a:t>
            </a:r>
            <a:endParaRPr lang="nl-BE" dirty="0"/>
          </a:p>
        </p:txBody>
      </p:sp>
      <p:pic>
        <p:nvPicPr>
          <p:cNvPr id="6" name="Picture 5"/>
          <p:cNvPicPr>
            <a:picLocks noChangeAspect="1"/>
          </p:cNvPicPr>
          <p:nvPr/>
        </p:nvPicPr>
        <p:blipFill>
          <a:blip r:embed="rId2"/>
          <a:stretch>
            <a:fillRect/>
          </a:stretch>
        </p:blipFill>
        <p:spPr>
          <a:xfrm>
            <a:off x="3333987" y="1857350"/>
            <a:ext cx="5522439" cy="644285"/>
          </a:xfrm>
          <a:prstGeom prst="rect">
            <a:avLst/>
          </a:prstGeom>
        </p:spPr>
      </p:pic>
      <p:pic>
        <p:nvPicPr>
          <p:cNvPr id="4"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3626941520"/>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519113" y="1068292"/>
            <a:ext cx="11460854" cy="2227832"/>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1"/>
                </a:solidFill>
              </a:rPr>
              <a:t>Be a good minion and drive a few laps </a:t>
            </a:r>
            <a:r>
              <a:rPr lang="en-US" sz="2800" dirty="0" smtClean="0">
                <a:solidFill>
                  <a:schemeClr val="tx1"/>
                </a:solidFill>
                <a:sym typeface="Wingdings" panose="05000000000000000000" pitchFamily="2" charset="2"/>
              </a:rPr>
              <a:t>. </a:t>
            </a:r>
          </a:p>
          <a:p>
            <a:r>
              <a:rPr lang="en-US" sz="2800" dirty="0" smtClean="0">
                <a:solidFill>
                  <a:schemeClr val="tx1"/>
                </a:solidFill>
                <a:sym typeface="Wingdings" panose="05000000000000000000" pitchFamily="2" charset="2"/>
              </a:rPr>
              <a:t>Logon with &lt;ENTER COUNTRY CODE HERE&gt; on</a:t>
            </a:r>
          </a:p>
          <a:p>
            <a:pPr algn="ctr"/>
            <a:r>
              <a:rPr lang="nl-BE" sz="6000" u="sng" dirty="0">
                <a:hlinkClick r:id="rId2"/>
              </a:rPr>
              <a:t>http://gabracing.azurewebsites.net</a:t>
            </a:r>
            <a:endParaRPr lang="en-US" sz="60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Racing Lab</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3296124"/>
            <a:ext cx="12192000" cy="3647644"/>
          </a:xfrm>
          <a:prstGeom prst="rect">
            <a:avLst/>
          </a:prstGeom>
        </p:spPr>
      </p:pic>
    </p:spTree>
    <p:extLst>
      <p:ext uri="{BB962C8B-B14F-4D97-AF65-F5344CB8AC3E}">
        <p14:creationId xmlns:p14="http://schemas.microsoft.com/office/powerpoint/2010/main" val="145803311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1447801"/>
            <a:ext cx="11155093" cy="3951851"/>
          </a:xfrm>
        </p:spPr>
        <p:txBody>
          <a:bodyPr/>
          <a:lstStyle/>
          <a:p>
            <a:pPr marL="0" indent="0" algn="ctr">
              <a:buNone/>
            </a:pPr>
            <a:r>
              <a:rPr lang="en-US" dirty="0" smtClean="0"/>
              <a:t>Please share our “little” event on the WWW by any means</a:t>
            </a:r>
          </a:p>
          <a:p>
            <a:pPr marL="0" indent="0" algn="ctr">
              <a:buNone/>
            </a:pPr>
            <a:endParaRPr lang="en-US" dirty="0"/>
          </a:p>
          <a:p>
            <a:pPr marL="0" indent="0" algn="ctr">
              <a:buNone/>
            </a:pPr>
            <a:r>
              <a:rPr lang="en-US" dirty="0" smtClean="0"/>
              <a:t>Use the HASHTAG </a:t>
            </a:r>
          </a:p>
          <a:p>
            <a:pPr marL="0" indent="0" algn="ctr">
              <a:buNone/>
            </a:pPr>
            <a:r>
              <a:rPr lang="en-US" sz="9600" b="1" dirty="0" smtClean="0"/>
              <a:t>#GLOBALAZURE </a:t>
            </a:r>
          </a:p>
          <a:p>
            <a:pPr marL="0" indent="0" algn="ctr">
              <a:buNone/>
            </a:pPr>
            <a:r>
              <a:rPr lang="en-US" dirty="0" smtClean="0"/>
              <a:t>extensively</a:t>
            </a:r>
            <a:endParaRPr lang="nl-BE" dirty="0"/>
          </a:p>
        </p:txBody>
      </p:sp>
      <p:pic>
        <p:nvPicPr>
          <p:cNvPr id="6" name="Picture 5"/>
          <p:cNvPicPr>
            <a:picLocks noChangeAspect="1"/>
          </p:cNvPicPr>
          <p:nvPr/>
        </p:nvPicPr>
        <p:blipFill>
          <a:blip r:embed="rId2"/>
          <a:stretch>
            <a:fillRect/>
          </a:stretch>
        </p:blipFill>
        <p:spPr>
          <a:xfrm>
            <a:off x="3333987" y="1857350"/>
            <a:ext cx="5522439" cy="644285"/>
          </a:xfrm>
          <a:prstGeom prst="rect">
            <a:avLst/>
          </a:prstGeom>
        </p:spPr>
      </p:pic>
      <p:pic>
        <p:nvPicPr>
          <p:cNvPr id="4"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3569358911"/>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13869" y="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Don’t have the requirements?</a:t>
            </a:r>
            <a:endParaRPr lang="en-US" dirty="0"/>
          </a:p>
        </p:txBody>
      </p:sp>
      <p:sp>
        <p:nvSpPr>
          <p:cNvPr id="3" name="TextBox 2"/>
          <p:cNvSpPr txBox="1"/>
          <p:nvPr/>
        </p:nvSpPr>
        <p:spPr>
          <a:xfrm>
            <a:off x="433137" y="1090863"/>
            <a:ext cx="9427004" cy="2308324"/>
          </a:xfrm>
          <a:prstGeom prst="rect">
            <a:avLst/>
          </a:prstGeom>
          <a:noFill/>
        </p:spPr>
        <p:txBody>
          <a:bodyPr wrap="none" rtlCol="0">
            <a:spAutoFit/>
          </a:bodyPr>
          <a:lstStyle/>
          <a:p>
            <a:r>
              <a:rPr lang="en-US" b="1" dirty="0" smtClean="0"/>
              <a:t>Microsoft Azure </a:t>
            </a:r>
            <a:r>
              <a:rPr lang="en-US" b="1" dirty="0"/>
              <a:t>Subscription: </a:t>
            </a:r>
            <a:r>
              <a:rPr lang="en-US" dirty="0"/>
              <a:t>See email for azure pass, or request 90 day Trial, use MSDN benefits</a:t>
            </a:r>
          </a:p>
          <a:p>
            <a:endParaRPr lang="en-US" dirty="0"/>
          </a:p>
          <a:p>
            <a:r>
              <a:rPr lang="en-US" b="1" dirty="0" smtClean="0"/>
              <a:t>To get all at once use the Web </a:t>
            </a:r>
            <a:r>
              <a:rPr lang="en-US" b="1" dirty="0"/>
              <a:t>Platform Installer : </a:t>
            </a:r>
            <a:endParaRPr lang="en-US" b="1" dirty="0" smtClean="0"/>
          </a:p>
          <a:p>
            <a:r>
              <a:rPr lang="en-US" dirty="0" smtClean="0">
                <a:hlinkClick r:id="rId2"/>
              </a:rPr>
              <a:t>http</a:t>
            </a:r>
            <a:r>
              <a:rPr lang="en-US" dirty="0">
                <a:hlinkClick r:id="rId2"/>
              </a:rPr>
              <a:t>://</a:t>
            </a:r>
            <a:r>
              <a:rPr lang="en-US" dirty="0" smtClean="0">
                <a:hlinkClick r:id="rId2"/>
              </a:rPr>
              <a:t>www.microsoft.com/web/downloads/platform.aspx</a:t>
            </a:r>
            <a:r>
              <a:rPr lang="en-US" dirty="0" smtClean="0"/>
              <a:t> </a:t>
            </a:r>
            <a:endParaRPr lang="en-US" dirty="0"/>
          </a:p>
          <a:p>
            <a:r>
              <a:rPr lang="en-US" b="1" dirty="0" smtClean="0"/>
              <a:t>	Visual Studio</a:t>
            </a:r>
            <a:r>
              <a:rPr lang="en-US" b="1" dirty="0"/>
              <a:t>: 2013 or </a:t>
            </a:r>
            <a:r>
              <a:rPr lang="en-US" b="1" dirty="0" smtClean="0"/>
              <a:t>2015 Community </a:t>
            </a:r>
            <a:r>
              <a:rPr lang="en-US" b="1" dirty="0"/>
              <a:t>edition</a:t>
            </a:r>
            <a:endParaRPr lang="nl-BE" b="1" dirty="0"/>
          </a:p>
          <a:p>
            <a:r>
              <a:rPr lang="nl-BE" b="1" dirty="0" smtClean="0"/>
              <a:t>	Microsoft Azure SDK</a:t>
            </a:r>
          </a:p>
          <a:p>
            <a:endParaRPr lang="nl-BE" dirty="0"/>
          </a:p>
          <a:p>
            <a:r>
              <a:rPr lang="nl-BE" b="1" dirty="0" smtClean="0"/>
              <a:t>Charity </a:t>
            </a:r>
            <a:r>
              <a:rPr lang="nl-BE" b="1" dirty="0"/>
              <a:t>Lab: </a:t>
            </a:r>
            <a:r>
              <a:rPr lang="nl-BE" dirty="0">
                <a:hlinkClick r:id="rId3"/>
              </a:rPr>
              <a:t>http://</a:t>
            </a:r>
            <a:r>
              <a:rPr lang="nl-BE" dirty="0" smtClean="0">
                <a:hlinkClick r:id="rId3"/>
              </a:rPr>
              <a:t>global.azurebootcamp.net/charity-lab</a:t>
            </a:r>
            <a:endParaRPr lang="nl-BE" dirty="0"/>
          </a:p>
        </p:txBody>
      </p:sp>
      <p:pic>
        <p:nvPicPr>
          <p:cNvPr id="4" name="Content Placeholder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332882"/>
            <a:ext cx="2259433" cy="1525118"/>
          </a:xfrm>
          <a:prstGeom prst="rect">
            <a:avLst/>
          </a:prstGeom>
        </p:spPr>
      </p:pic>
      <p:pic>
        <p:nvPicPr>
          <p:cNvPr id="5" name="Picture 4"/>
          <p:cNvPicPr>
            <a:picLocks noChangeAspect="1"/>
          </p:cNvPicPr>
          <p:nvPr/>
        </p:nvPicPr>
        <p:blipFill>
          <a:blip r:embed="rId5"/>
          <a:stretch>
            <a:fillRect/>
          </a:stretch>
        </p:blipFill>
        <p:spPr>
          <a:xfrm>
            <a:off x="6320877" y="1743006"/>
            <a:ext cx="5553075" cy="3232849"/>
          </a:xfrm>
          <a:prstGeom prst="rect">
            <a:avLst/>
          </a:prstGeom>
        </p:spPr>
      </p:pic>
    </p:spTree>
    <p:extLst>
      <p:ext uri="{BB962C8B-B14F-4D97-AF65-F5344CB8AC3E}">
        <p14:creationId xmlns:p14="http://schemas.microsoft.com/office/powerpoint/2010/main" val="546976187"/>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13869" y="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Hollywood’s listening</a:t>
            </a:r>
            <a:endParaRPr lang="en-US" dirty="0"/>
          </a:p>
        </p:txBody>
      </p:sp>
      <p:sp>
        <p:nvSpPr>
          <p:cNvPr id="3" name="TextBox 2"/>
          <p:cNvSpPr txBox="1"/>
          <p:nvPr/>
        </p:nvSpPr>
        <p:spPr>
          <a:xfrm>
            <a:off x="113868" y="1090862"/>
            <a:ext cx="12078131" cy="652143"/>
          </a:xfrm>
          <a:prstGeom prst="rect">
            <a:avLst/>
          </a:prstGeom>
          <a:noFill/>
        </p:spPr>
        <p:txBody>
          <a:bodyPr wrap="square" rtlCol="0">
            <a:spAutoFit/>
          </a:bodyPr>
          <a:lstStyle/>
          <a:p>
            <a:r>
              <a:rPr lang="en-US" b="1" dirty="0" smtClean="0"/>
              <a:t>Don’t feel like there’s enough content already ? Hungry for more or in multi-tasking? Well there as full live stream available too from around the globe: </a:t>
            </a:r>
            <a:endParaRPr lang="nl-BE"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32882"/>
            <a:ext cx="2259433" cy="15251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5419" y="4225449"/>
            <a:ext cx="2388877" cy="2569295"/>
          </a:xfrm>
          <a:prstGeom prst="rect">
            <a:avLst/>
          </a:prstGeom>
        </p:spPr>
      </p:pic>
      <p:pic>
        <p:nvPicPr>
          <p:cNvPr id="5" name="Picture 4"/>
          <p:cNvPicPr>
            <a:picLocks noChangeAspect="1"/>
          </p:cNvPicPr>
          <p:nvPr/>
        </p:nvPicPr>
        <p:blipFill>
          <a:blip r:embed="rId4"/>
          <a:stretch>
            <a:fillRect/>
          </a:stretch>
        </p:blipFill>
        <p:spPr>
          <a:xfrm>
            <a:off x="154999" y="1935580"/>
            <a:ext cx="9695034" cy="2097293"/>
          </a:xfrm>
          <a:prstGeom prst="rect">
            <a:avLst/>
          </a:prstGeom>
          <a:ln w="6350">
            <a:solidFill>
              <a:schemeClr val="tx1"/>
            </a:solidFill>
          </a:ln>
        </p:spPr>
      </p:pic>
    </p:spTree>
    <p:extLst>
      <p:ext uri="{BB962C8B-B14F-4D97-AF65-F5344CB8AC3E}">
        <p14:creationId xmlns:p14="http://schemas.microsoft.com/office/powerpoint/2010/main" val="148539213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1323976"/>
            <a:ext cx="11155093" cy="3850285"/>
          </a:xfrm>
        </p:spPr>
        <p:txBody>
          <a:bodyPr/>
          <a:lstStyle/>
          <a:p>
            <a:pPr marL="0" indent="0" algn="ctr">
              <a:buNone/>
            </a:pPr>
            <a:r>
              <a:rPr lang="en-US" dirty="0" smtClean="0"/>
              <a:t>Find all the online locations here </a:t>
            </a:r>
          </a:p>
          <a:p>
            <a:pPr marL="0" indent="0" algn="ctr">
              <a:buNone/>
            </a:pPr>
            <a:endParaRPr lang="en-US" dirty="0"/>
          </a:p>
          <a:p>
            <a:pPr marL="0" indent="0" algn="ctr">
              <a:buNone/>
            </a:pPr>
            <a:r>
              <a:rPr lang="nl-BE" sz="5400" u="sng" dirty="0">
                <a:hlinkClick r:id="rId2"/>
              </a:rPr>
              <a:t>http://</a:t>
            </a:r>
            <a:r>
              <a:rPr lang="nl-BE" sz="5400" u="sng" dirty="0" smtClean="0">
                <a:hlinkClick r:id="rId2"/>
              </a:rPr>
              <a:t>bit.ly/gabflickr</a:t>
            </a:r>
            <a:endParaRPr lang="nl-BE" sz="5400" dirty="0"/>
          </a:p>
          <a:p>
            <a:pPr marL="0" indent="0" algn="ctr">
              <a:buNone/>
            </a:pPr>
            <a:r>
              <a:rPr lang="en-US" sz="5400" u="sng" dirty="0">
                <a:hlinkClick r:id="rId3"/>
              </a:rPr>
              <a:t>http://</a:t>
            </a:r>
            <a:r>
              <a:rPr lang="en-US" sz="5400" u="sng" dirty="0" smtClean="0">
                <a:hlinkClick r:id="rId3"/>
              </a:rPr>
              <a:t>bit.ly/gabtwitter</a:t>
            </a:r>
            <a:r>
              <a:rPr lang="nl-BE" sz="5400" dirty="0" smtClean="0"/>
              <a:t> </a:t>
            </a:r>
            <a:r>
              <a:rPr lang="nl-BE" sz="5400" u="sng" dirty="0" smtClean="0">
                <a:hlinkClick r:id="rId4"/>
              </a:rPr>
              <a:t>http</a:t>
            </a:r>
            <a:r>
              <a:rPr lang="nl-BE" sz="5400" u="sng" dirty="0">
                <a:hlinkClick r:id="rId4"/>
              </a:rPr>
              <a:t>://</a:t>
            </a:r>
            <a:r>
              <a:rPr lang="nl-BE" sz="5400" u="sng" dirty="0" smtClean="0">
                <a:hlinkClick r:id="rId4"/>
              </a:rPr>
              <a:t>bit.ly/gabfacebook</a:t>
            </a:r>
            <a:endParaRPr lang="nl-BE" sz="5400" dirty="0"/>
          </a:p>
        </p:txBody>
      </p:sp>
      <p:pic>
        <p:nvPicPr>
          <p:cNvPr id="4" name="Content Placeholder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332882"/>
            <a:ext cx="2259433" cy="1525118"/>
          </a:xfrm>
          <a:prstGeom prst="rect">
            <a:avLst/>
          </a:prstGeom>
        </p:spPr>
      </p:pic>
    </p:spTree>
    <p:extLst>
      <p:ext uri="{BB962C8B-B14F-4D97-AF65-F5344CB8AC3E}">
        <p14:creationId xmlns:p14="http://schemas.microsoft.com/office/powerpoint/2010/main" val="265266633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468923"/>
            <a:ext cx="11155093" cy="5896708"/>
          </a:xfrm>
        </p:spPr>
        <p:txBody>
          <a:bodyPr>
            <a:normAutofit fontScale="77500" lnSpcReduction="20000"/>
          </a:bodyPr>
          <a:lstStyle/>
          <a:p>
            <a:pPr marL="0" indent="0" algn="ctr">
              <a:buNone/>
            </a:pPr>
            <a:r>
              <a:rPr lang="en-US" sz="9600" b="1" dirty="0" smtClean="0"/>
              <a:t>And most important we thank you all for sacrificing another Saturday!</a:t>
            </a:r>
          </a:p>
          <a:p>
            <a:pPr marL="0" indent="0" algn="ctr">
              <a:buNone/>
            </a:pPr>
            <a:r>
              <a:rPr lang="en-US" sz="9600" b="1" dirty="0" smtClean="0"/>
              <a:t>Yours truly </a:t>
            </a:r>
          </a:p>
          <a:p>
            <a:pPr marL="0" indent="0" algn="ctr">
              <a:buNone/>
            </a:pPr>
            <a:r>
              <a:rPr lang="en-US" sz="9600" b="1" dirty="0" smtClean="0"/>
              <a:t>the GLOBAL AZURE ORGANNIZERS AND LOCAL ORGANIZERS</a:t>
            </a: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148278806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Topic for Today</a:t>
            </a:r>
            <a:endParaRPr lang="en-US" dirty="0"/>
          </a:p>
        </p:txBody>
      </p:sp>
      <p:sp>
        <p:nvSpPr>
          <p:cNvPr id="3" name="Content Placeholder 2"/>
          <p:cNvSpPr>
            <a:spLocks noGrp="1"/>
          </p:cNvSpPr>
          <p:nvPr>
            <p:ph idx="1"/>
          </p:nvPr>
        </p:nvSpPr>
        <p:spPr>
          <a:xfrm>
            <a:off x="838200" y="2227811"/>
            <a:ext cx="10515600" cy="3949152"/>
          </a:xfrm>
        </p:spPr>
        <p:txBody>
          <a:bodyPr>
            <a:normAutofit/>
          </a:bodyPr>
          <a:lstStyle/>
          <a:p>
            <a:pPr marL="0" indent="0" algn="ctr">
              <a:buNone/>
            </a:pPr>
            <a:r>
              <a:rPr lang="en-US" sz="6600" dirty="0" smtClean="0"/>
              <a:t>Migration to Cloud</a:t>
            </a:r>
          </a:p>
        </p:txBody>
      </p:sp>
      <p:sp>
        <p:nvSpPr>
          <p:cNvPr id="4" name="Title 1"/>
          <p:cNvSpPr txBox="1">
            <a:spLocks/>
          </p:cNvSpPr>
          <p:nvPr/>
        </p:nvSpPr>
        <p:spPr>
          <a:xfrm>
            <a:off x="838200" y="4120587"/>
            <a:ext cx="10515600" cy="241786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dirty="0" smtClean="0"/>
              <a:t>Very often Enterprise has the systems which makes them money.</a:t>
            </a:r>
          </a:p>
          <a:p>
            <a:pPr>
              <a:lnSpc>
                <a:spcPct val="110000"/>
              </a:lnSpc>
            </a:pPr>
            <a:r>
              <a:rPr lang="en-US" dirty="0" smtClean="0"/>
              <a:t>But they are looking for cost effective and flexible solutions.</a:t>
            </a:r>
            <a:endParaRPr lang="en-US" dirty="0"/>
          </a:p>
        </p:txBody>
      </p:sp>
    </p:spTree>
    <p:extLst>
      <p:ext uri="{BB962C8B-B14F-4D97-AF65-F5344CB8AC3E}">
        <p14:creationId xmlns:p14="http://schemas.microsoft.com/office/powerpoint/2010/main" val="323190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Computing Essentials Characteristics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61959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0185722" y="6366076"/>
            <a:ext cx="1866217" cy="369332"/>
          </a:xfrm>
          <a:prstGeom prst="rect">
            <a:avLst/>
          </a:prstGeom>
          <a:noFill/>
        </p:spPr>
        <p:txBody>
          <a:bodyPr wrap="none" rtlCol="0">
            <a:spAutoFit/>
          </a:bodyPr>
          <a:lstStyle/>
          <a:p>
            <a:r>
              <a:rPr lang="en-US" dirty="0" smtClean="0"/>
              <a:t>Definition by NIST</a:t>
            </a:r>
            <a:endParaRPr lang="en-US" dirty="0"/>
          </a:p>
        </p:txBody>
      </p:sp>
    </p:spTree>
    <p:extLst>
      <p:ext uri="{BB962C8B-B14F-4D97-AF65-F5344CB8AC3E}">
        <p14:creationId xmlns:p14="http://schemas.microsoft.com/office/powerpoint/2010/main" val="3675280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a:t>
            </a:r>
            <a:r>
              <a:rPr lang="en-US" dirty="0"/>
              <a:t>Cloud Migration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78666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5954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LCNgKrARukQ"/>
          <p:cNvPicPr>
            <a:picLocks noGrp="1" noRot="1" noChangeAspect="1"/>
          </p:cNvPicPr>
          <p:nvPr>
            <p:ph idx="1"/>
            <a:videoFile r:link="rId1"/>
          </p:nvPr>
        </p:nvPicPr>
        <p:blipFill>
          <a:blip r:embed="rId3"/>
          <a:stretch>
            <a:fillRect/>
          </a:stretch>
        </p:blipFill>
        <p:spPr>
          <a:xfrm>
            <a:off x="132078" y="637814"/>
            <a:ext cx="9800489" cy="5512775"/>
          </a:xfrm>
          <a:prstGeom prst="rect">
            <a:avLst/>
          </a:prstGeom>
        </p:spPr>
      </p:pic>
      <p:pic>
        <p:nvPicPr>
          <p:cNvPr id="7" name="Content Placeholder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2567" y="5388031"/>
            <a:ext cx="2259433" cy="1525117"/>
          </a:xfrm>
          <a:prstGeom prst="rect">
            <a:avLst/>
          </a:prstGeom>
        </p:spPr>
      </p:pic>
      <p:sp>
        <p:nvSpPr>
          <p:cNvPr id="2" name="Title 1"/>
          <p:cNvSpPr>
            <a:spLocks noGrp="1"/>
          </p:cNvSpPr>
          <p:nvPr>
            <p:ph type="title"/>
          </p:nvPr>
        </p:nvSpPr>
        <p:spPr>
          <a:xfrm>
            <a:off x="0" y="0"/>
            <a:ext cx="10515600" cy="862445"/>
          </a:xfrm>
        </p:spPr>
        <p:txBody>
          <a:bodyPr>
            <a:normAutofit fontScale="90000"/>
          </a:bodyPr>
          <a:lstStyle/>
          <a:p>
            <a:r>
              <a:rPr lang="en-US" dirty="0" smtClean="0">
                <a:solidFill>
                  <a:schemeClr val="bg1"/>
                </a:solidFill>
              </a:rPr>
              <a:t>We welcome you, with support from some celebs</a:t>
            </a:r>
            <a:endParaRPr lang="nl-BE" dirty="0">
              <a:solidFill>
                <a:schemeClr val="bg1"/>
              </a:solidFill>
            </a:endParaRPr>
          </a:p>
        </p:txBody>
      </p:sp>
    </p:spTree>
    <p:extLst>
      <p:ext uri="{BB962C8B-B14F-4D97-AF65-F5344CB8AC3E}">
        <p14:creationId xmlns:p14="http://schemas.microsoft.com/office/powerpoint/2010/main" val="136351618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Cloud </a:t>
            </a:r>
            <a:r>
              <a:rPr lang="en-US" b="1" dirty="0" smtClean="0"/>
              <a:t>Assessment Phase</a:t>
            </a:r>
            <a:endParaRPr lang="en-US" dirty="0"/>
          </a:p>
        </p:txBody>
      </p:sp>
      <p:sp>
        <p:nvSpPr>
          <p:cNvPr id="3" name="Content Placeholder 2"/>
          <p:cNvSpPr>
            <a:spLocks noGrp="1"/>
          </p:cNvSpPr>
          <p:nvPr>
            <p:ph idx="1"/>
          </p:nvPr>
        </p:nvSpPr>
        <p:spPr/>
        <p:txBody>
          <a:bodyPr>
            <a:normAutofit/>
          </a:bodyPr>
          <a:lstStyle/>
          <a:p>
            <a:r>
              <a:rPr lang="en-US" sz="3600" dirty="0" smtClean="0"/>
              <a:t>Estimating Cost</a:t>
            </a:r>
          </a:p>
          <a:p>
            <a:r>
              <a:rPr lang="en-US" sz="3600" dirty="0" smtClean="0"/>
              <a:t>Assess Security</a:t>
            </a:r>
          </a:p>
          <a:p>
            <a:r>
              <a:rPr lang="en-US" sz="3600" dirty="0" smtClean="0"/>
              <a:t>Identify the tools for Migration</a:t>
            </a:r>
            <a:endParaRPr lang="en-US" sz="3600" dirty="0"/>
          </a:p>
        </p:txBody>
      </p:sp>
    </p:spTree>
    <p:extLst>
      <p:ext uri="{BB962C8B-B14F-4D97-AF65-F5344CB8AC3E}">
        <p14:creationId xmlns:p14="http://schemas.microsoft.com/office/powerpoint/2010/main" val="517964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Proof of </a:t>
            </a:r>
            <a:r>
              <a:rPr lang="en-US" b="1" dirty="0" smtClean="0"/>
              <a:t>Concept</a:t>
            </a:r>
            <a:r>
              <a:rPr lang="en-US" dirty="0" smtClean="0"/>
              <a:t> </a:t>
            </a:r>
            <a:r>
              <a:rPr lang="en-US" b="1" dirty="0" smtClean="0"/>
              <a:t>Phase </a:t>
            </a:r>
            <a:endParaRPr lang="en-US" b="1" dirty="0"/>
          </a:p>
        </p:txBody>
      </p:sp>
      <p:sp>
        <p:nvSpPr>
          <p:cNvPr id="3" name="Content Placeholder 2"/>
          <p:cNvSpPr>
            <a:spLocks noGrp="1"/>
          </p:cNvSpPr>
          <p:nvPr>
            <p:ph idx="1"/>
          </p:nvPr>
        </p:nvSpPr>
        <p:spPr/>
        <p:txBody>
          <a:bodyPr>
            <a:normAutofit/>
          </a:bodyPr>
          <a:lstStyle/>
          <a:p>
            <a:r>
              <a:rPr lang="en-US" sz="3600" dirty="0" smtClean="0"/>
              <a:t>Run products on cloud</a:t>
            </a:r>
          </a:p>
          <a:p>
            <a:r>
              <a:rPr lang="en-US" sz="3600" dirty="0" smtClean="0"/>
              <a:t>Assess different PaaS and IaaS services</a:t>
            </a:r>
          </a:p>
        </p:txBody>
      </p:sp>
    </p:spTree>
    <p:extLst>
      <p:ext uri="{BB962C8B-B14F-4D97-AF65-F5344CB8AC3E}">
        <p14:creationId xmlns:p14="http://schemas.microsoft.com/office/powerpoint/2010/main" val="1829285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Migration Phase </a:t>
            </a:r>
            <a:endParaRPr lang="en-US" b="1" dirty="0"/>
          </a:p>
        </p:txBody>
      </p:sp>
      <p:sp>
        <p:nvSpPr>
          <p:cNvPr id="3" name="Content Placeholder 2"/>
          <p:cNvSpPr>
            <a:spLocks noGrp="1"/>
          </p:cNvSpPr>
          <p:nvPr>
            <p:ph idx="1"/>
          </p:nvPr>
        </p:nvSpPr>
        <p:spPr/>
        <p:txBody>
          <a:bodyPr>
            <a:normAutofit/>
          </a:bodyPr>
          <a:lstStyle/>
          <a:p>
            <a:r>
              <a:rPr lang="en-US" sz="3600" dirty="0" smtClean="0"/>
              <a:t>Migrate database</a:t>
            </a:r>
          </a:p>
          <a:p>
            <a:r>
              <a:rPr lang="en-US" sz="3600" dirty="0" smtClean="0"/>
              <a:t>Migrate content</a:t>
            </a:r>
          </a:p>
          <a:p>
            <a:r>
              <a:rPr lang="en-US" sz="3600" dirty="0" smtClean="0"/>
              <a:t>Configure Backups</a:t>
            </a:r>
          </a:p>
          <a:p>
            <a:r>
              <a:rPr lang="en-US" sz="3600" dirty="0" smtClean="0"/>
              <a:t>Run Hybrid Cloud solution </a:t>
            </a:r>
          </a:p>
        </p:txBody>
      </p:sp>
    </p:spTree>
    <p:extLst>
      <p:ext uri="{BB962C8B-B14F-4D97-AF65-F5344CB8AC3E}">
        <p14:creationId xmlns:p14="http://schemas.microsoft.com/office/powerpoint/2010/main" val="2979295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Moving your </a:t>
            </a:r>
            <a:r>
              <a:rPr lang="en-US" b="1" dirty="0" smtClean="0"/>
              <a:t>Apps Phase </a:t>
            </a:r>
            <a:endParaRPr lang="en-US" b="1" dirty="0"/>
          </a:p>
        </p:txBody>
      </p:sp>
      <p:sp>
        <p:nvSpPr>
          <p:cNvPr id="3" name="Content Placeholder 2"/>
          <p:cNvSpPr>
            <a:spLocks noGrp="1"/>
          </p:cNvSpPr>
          <p:nvPr>
            <p:ph idx="1"/>
          </p:nvPr>
        </p:nvSpPr>
        <p:spPr/>
        <p:txBody>
          <a:bodyPr>
            <a:normAutofit/>
          </a:bodyPr>
          <a:lstStyle/>
          <a:p>
            <a:r>
              <a:rPr lang="en-US" sz="3600" dirty="0"/>
              <a:t>Forklift migration strategy</a:t>
            </a:r>
          </a:p>
          <a:p>
            <a:r>
              <a:rPr lang="en-US" sz="3600" dirty="0" smtClean="0"/>
              <a:t>Hybrid </a:t>
            </a:r>
            <a:r>
              <a:rPr lang="en-US" sz="3600" dirty="0"/>
              <a:t>migration strategy</a:t>
            </a:r>
          </a:p>
          <a:p>
            <a:r>
              <a:rPr lang="en-US" sz="3600" dirty="0" smtClean="0"/>
              <a:t>Build </a:t>
            </a:r>
            <a:r>
              <a:rPr lang="en-US" sz="3600" dirty="0"/>
              <a:t>“cloud-aware” layers of code as </a:t>
            </a:r>
            <a:r>
              <a:rPr lang="en-US" sz="3600" dirty="0" smtClean="0"/>
              <a:t>needed</a:t>
            </a:r>
          </a:p>
          <a:p>
            <a:r>
              <a:rPr lang="en-US" sz="3600" dirty="0" smtClean="0"/>
              <a:t>Apply Cloud Design Patterns</a:t>
            </a:r>
            <a:endParaRPr lang="en-US" sz="3600" dirty="0"/>
          </a:p>
        </p:txBody>
      </p:sp>
    </p:spTree>
    <p:extLst>
      <p:ext uri="{BB962C8B-B14F-4D97-AF65-F5344CB8AC3E}">
        <p14:creationId xmlns:p14="http://schemas.microsoft.com/office/powerpoint/2010/main" val="1169474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Leveraging the </a:t>
            </a:r>
            <a:r>
              <a:rPr lang="en-US" b="1" dirty="0" smtClean="0"/>
              <a:t>Cloud &amp; Optimize Phases</a:t>
            </a:r>
            <a:endParaRPr lang="en-US" dirty="0"/>
          </a:p>
        </p:txBody>
      </p:sp>
      <p:sp>
        <p:nvSpPr>
          <p:cNvPr id="3" name="Content Placeholder 2"/>
          <p:cNvSpPr>
            <a:spLocks noGrp="1"/>
          </p:cNvSpPr>
          <p:nvPr>
            <p:ph idx="1"/>
          </p:nvPr>
        </p:nvSpPr>
        <p:spPr/>
        <p:txBody>
          <a:bodyPr/>
          <a:lstStyle/>
          <a:p>
            <a:r>
              <a:rPr lang="en-US" sz="3600" dirty="0" smtClean="0"/>
              <a:t>Learn from experience</a:t>
            </a:r>
          </a:p>
          <a:p>
            <a:r>
              <a:rPr lang="en-US" sz="3600" dirty="0" smtClean="0"/>
              <a:t>Optimize service usage on demand</a:t>
            </a:r>
          </a:p>
          <a:p>
            <a:r>
              <a:rPr lang="en-US" sz="3600" dirty="0" smtClean="0"/>
              <a:t>Re-engineer the application</a:t>
            </a:r>
            <a:endParaRPr lang="en-US" sz="3600" dirty="0"/>
          </a:p>
          <a:p>
            <a:endParaRPr lang="en-US" sz="3600" dirty="0"/>
          </a:p>
        </p:txBody>
      </p:sp>
    </p:spTree>
    <p:extLst>
      <p:ext uri="{BB962C8B-B14F-4D97-AF65-F5344CB8AC3E}">
        <p14:creationId xmlns:p14="http://schemas.microsoft.com/office/powerpoint/2010/main" val="1748200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Skills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73258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792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two we start covering today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55321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840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Cloud Application Design </a:t>
            </a:r>
            <a:r>
              <a:rPr lang="en-US" dirty="0" smtClean="0"/>
              <a:t>Patterns Links</a:t>
            </a:r>
            <a:endParaRPr lang="en-US" dirty="0"/>
          </a:p>
        </p:txBody>
      </p:sp>
      <p:sp>
        <p:nvSpPr>
          <p:cNvPr id="3" name="Content Placeholder 2"/>
          <p:cNvSpPr>
            <a:spLocks noGrp="1"/>
          </p:cNvSpPr>
          <p:nvPr>
            <p:ph idx="1"/>
          </p:nvPr>
        </p:nvSpPr>
        <p:spPr/>
        <p:txBody>
          <a:bodyPr/>
          <a:lstStyle/>
          <a:p>
            <a:pPr marL="0" indent="0">
              <a:buNone/>
            </a:pPr>
            <a:r>
              <a:rPr lang="en-US" dirty="0"/>
              <a:t>Cloud Design Patterns: Prescriptive Architecture Guidance for Cloud </a:t>
            </a:r>
            <a:r>
              <a:rPr lang="en-US" dirty="0" smtClean="0"/>
              <a:t>Applications</a:t>
            </a:r>
            <a:endParaRPr lang="en-US" dirty="0" smtClean="0">
              <a:hlinkClick r:id="rId2"/>
            </a:endParaRPr>
          </a:p>
          <a:p>
            <a:pPr marL="0" indent="0">
              <a:buNone/>
            </a:pPr>
            <a:r>
              <a:rPr lang="en-US" dirty="0" smtClean="0">
                <a:hlinkClick r:id="rId2"/>
              </a:rPr>
              <a:t>https</a:t>
            </a:r>
            <a:r>
              <a:rPr lang="en-US" dirty="0">
                <a:hlinkClick r:id="rId2"/>
              </a:rPr>
              <a:t>://</a:t>
            </a:r>
            <a:r>
              <a:rPr lang="en-US" dirty="0" smtClean="0">
                <a:hlinkClick r:id="rId2"/>
              </a:rPr>
              <a:t>msdn.microsoft.com/en-us/library/dn568099.aspx</a:t>
            </a:r>
            <a:endParaRPr lang="en-US" dirty="0" smtClean="0"/>
          </a:p>
          <a:p>
            <a:pPr marL="0" indent="0">
              <a:buNone/>
            </a:pPr>
            <a:endParaRPr lang="en-US" dirty="0"/>
          </a:p>
          <a:p>
            <a:pPr marL="0" indent="0">
              <a:buNone/>
            </a:pPr>
            <a:r>
              <a:rPr lang="en-US" dirty="0"/>
              <a:t>Failsafe: Guidance for Resilient Cloud Architect</a:t>
            </a:r>
          </a:p>
          <a:p>
            <a:pPr marL="0" indent="0">
              <a:buNone/>
            </a:pPr>
            <a:r>
              <a:rPr lang="en-US" dirty="0">
                <a:hlinkClick r:id="rId3"/>
              </a:rPr>
              <a:t>https://</a:t>
            </a:r>
            <a:r>
              <a:rPr lang="en-US" dirty="0" smtClean="0">
                <a:hlinkClick r:id="rId3"/>
              </a:rPr>
              <a:t>msdn.microsoft.com/en-us/library/azure/jj853352.aspx</a:t>
            </a:r>
            <a:endParaRPr lang="en-US" dirty="0" smtClean="0"/>
          </a:p>
          <a:p>
            <a:pPr marL="0" indent="0">
              <a:buNone/>
            </a:pPr>
            <a:endParaRPr lang="en-US" dirty="0"/>
          </a:p>
          <a:p>
            <a:pPr marL="0" indent="0">
              <a:buNone/>
            </a:pPr>
            <a:r>
              <a:rPr lang="en-US" dirty="0" smtClean="0"/>
              <a:t>and more…</a:t>
            </a:r>
          </a:p>
          <a:p>
            <a:endParaRPr lang="en-US" dirty="0"/>
          </a:p>
        </p:txBody>
      </p:sp>
    </p:spTree>
    <p:extLst>
      <p:ext uri="{BB962C8B-B14F-4D97-AF65-F5344CB8AC3E}">
        <p14:creationId xmlns:p14="http://schemas.microsoft.com/office/powerpoint/2010/main" val="1302898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912" y="1592881"/>
            <a:ext cx="7800176" cy="5265119"/>
          </a:xfrm>
          <a:prstGeom prst="rect">
            <a:avLst/>
          </a:prstGeom>
        </p:spPr>
      </p:pic>
      <p:sp>
        <p:nvSpPr>
          <p:cNvPr id="4" name="Title 3"/>
          <p:cNvSpPr>
            <a:spLocks noGrp="1"/>
          </p:cNvSpPr>
          <p:nvPr>
            <p:ph type="ctrTitle"/>
          </p:nvPr>
        </p:nvSpPr>
        <p:spPr>
          <a:xfrm>
            <a:off x="1524000" y="0"/>
            <a:ext cx="9144000" cy="1227298"/>
          </a:xfrm>
        </p:spPr>
        <p:txBody>
          <a:bodyPr/>
          <a:lstStyle/>
          <a:p>
            <a:r>
              <a:rPr lang="en-US" dirty="0" smtClean="0"/>
              <a:t>Let’s Start!</a:t>
            </a:r>
            <a:endParaRPr lang="en-US" dirty="0"/>
          </a:p>
        </p:txBody>
      </p:sp>
    </p:spTree>
    <p:extLst>
      <p:ext uri="{BB962C8B-B14F-4D97-AF65-F5344CB8AC3E}">
        <p14:creationId xmlns:p14="http://schemas.microsoft.com/office/powerpoint/2010/main" val="1847581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9088" y="2309136"/>
            <a:ext cx="4685129" cy="707886"/>
          </a:xfrm>
          <a:prstGeom prst="rect">
            <a:avLst/>
          </a:prstGeom>
          <a:noFill/>
        </p:spPr>
        <p:txBody>
          <a:bodyPr wrap="none" rtlCol="0">
            <a:spAutoFit/>
          </a:bodyPr>
          <a:lstStyle/>
          <a:p>
            <a:r>
              <a:rPr lang="en-US" sz="4000" dirty="0" smtClean="0">
                <a:solidFill>
                  <a:srgbClr val="FF0000"/>
                </a:solidFill>
              </a:rPr>
              <a:t>2015 Global Sponsors</a:t>
            </a:r>
            <a:endParaRPr lang="en-US" sz="4000"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157" y="3595903"/>
            <a:ext cx="2289476" cy="6525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003" y="566152"/>
            <a:ext cx="1978009" cy="63397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515" y="4908599"/>
            <a:ext cx="1904762" cy="64761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9421" y="5047426"/>
            <a:ext cx="2286319" cy="543001"/>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6380" y="2309136"/>
            <a:ext cx="2153586" cy="28714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580" y="3555264"/>
            <a:ext cx="2424242" cy="734619"/>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1387" y="3544703"/>
            <a:ext cx="1504149" cy="551322"/>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39436" y="566152"/>
            <a:ext cx="1419423" cy="543001"/>
          </a:xfrm>
          <a:prstGeom prst="rect">
            <a:avLst/>
          </a:prstGeom>
        </p:spPr>
      </p:pic>
      <p:sp>
        <p:nvSpPr>
          <p:cNvPr id="20" name="TextBox 19"/>
          <p:cNvSpPr txBox="1"/>
          <p:nvPr/>
        </p:nvSpPr>
        <p:spPr>
          <a:xfrm>
            <a:off x="2835879" y="6215992"/>
            <a:ext cx="6811545" cy="369332"/>
          </a:xfrm>
          <a:prstGeom prst="rect">
            <a:avLst/>
          </a:prstGeom>
          <a:noFill/>
        </p:spPr>
        <p:txBody>
          <a:bodyPr wrap="none" rtlCol="0">
            <a:spAutoFit/>
          </a:bodyPr>
          <a:lstStyle/>
          <a:p>
            <a:r>
              <a:rPr lang="en-US" dirty="0" smtClean="0">
                <a:solidFill>
                  <a:prstClr val="black"/>
                </a:solidFill>
              </a:rPr>
              <a:t>Make sure to ask the organizers for the “Stuff We All Get” information!</a:t>
            </a:r>
            <a:endParaRPr lang="en-US" dirty="0">
              <a:solidFill>
                <a:prstClr val="black"/>
              </a:solidFill>
            </a:endParaRPr>
          </a:p>
        </p:txBody>
      </p:sp>
      <p:pic>
        <p:nvPicPr>
          <p:cNvPr id="2050" name="Picture 2" descr="ClearDB - The Geo Distributed, Secure Cloud Databas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3479" y="5077474"/>
            <a:ext cx="1914525" cy="39052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CloudMonix-Orange-cropp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6200" y="2195670"/>
            <a:ext cx="1914525" cy="39052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descr="cloud portam_logo2-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6673" y="355688"/>
            <a:ext cx="1438411" cy="844441"/>
          </a:xfrm>
          <a:prstGeom prst="rect">
            <a:avLst/>
          </a:prstGeom>
          <a:noFill/>
          <a:extLst>
            <a:ext uri="{909E8E84-426E-40DD-AFC4-6F175D3DCCD1}">
              <a14:hiddenFill xmlns:a14="http://schemas.microsoft.com/office/drawing/2010/main">
                <a:solidFill>
                  <a:srgbClr val="FFFFFF"/>
                </a:solidFill>
              </a14:hiddenFill>
            </a:ext>
          </a:extLst>
        </p:spPr>
      </p:pic>
      <p:pic>
        <p:nvPicPr>
          <p:cNvPr id="16" name="Content Placeholder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05430" y="1402237"/>
            <a:ext cx="1200150" cy="476250"/>
          </a:xfrm>
          <a:prstGeom prst="rect">
            <a:avLst/>
          </a:prstGeom>
        </p:spPr>
      </p:pic>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99088" y="3440910"/>
            <a:ext cx="1612985" cy="967790"/>
          </a:xfrm>
          <a:prstGeom prst="rect">
            <a:avLst/>
          </a:prstGeom>
        </p:spPr>
      </p:pic>
      <p:pic>
        <p:nvPicPr>
          <p:cNvPr id="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21181" y="1417429"/>
            <a:ext cx="1705124" cy="451432"/>
          </a:xfrm>
          <a:prstGeom prst="rect">
            <a:avLst/>
          </a:prstGeom>
        </p:spPr>
      </p:pic>
    </p:spTree>
    <p:extLst>
      <p:ext uri="{BB962C8B-B14F-4D97-AF65-F5344CB8AC3E}">
        <p14:creationId xmlns:p14="http://schemas.microsoft.com/office/powerpoint/2010/main" val="120739015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Sponsors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7906"/>
            <a:ext cx="8269778" cy="3239707"/>
          </a:xfrm>
        </p:spPr>
      </p:pic>
      <p:pic>
        <p:nvPicPr>
          <p:cNvPr id="5" name="Picture 4"/>
          <p:cNvPicPr>
            <a:picLocks noChangeAspect="1"/>
          </p:cNvPicPr>
          <p:nvPr/>
        </p:nvPicPr>
        <p:blipFill>
          <a:blip r:embed="rId3"/>
          <a:stretch>
            <a:fillRect/>
          </a:stretch>
        </p:blipFill>
        <p:spPr>
          <a:xfrm>
            <a:off x="5045245" y="4219486"/>
            <a:ext cx="7048671" cy="2590387"/>
          </a:xfrm>
          <a:prstGeom prst="rect">
            <a:avLst/>
          </a:prstGeom>
        </p:spPr>
      </p:pic>
      <p:pic>
        <p:nvPicPr>
          <p:cNvPr id="1028" name="Picture 4" descr="http://nure.ua/wp-content/themes/nure/images/logo_e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35" y="4572044"/>
            <a:ext cx="2647697" cy="205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2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183 Locations</a:t>
            </a:r>
            <a:endParaRPr lang="en-US" dirty="0"/>
          </a:p>
        </p:txBody>
      </p:sp>
      <p:pic>
        <p:nvPicPr>
          <p:cNvPr id="4" name="Content Placeholder 3"/>
          <p:cNvPicPr>
            <a:picLocks noGrp="1" noChangeAspect="1"/>
          </p:cNvPicPr>
          <p:nvPr>
            <p:ph idx="1"/>
          </p:nvPr>
        </p:nvPicPr>
        <p:blipFill>
          <a:blip r:embed="rId2"/>
          <a:stretch>
            <a:fillRect/>
          </a:stretch>
        </p:blipFill>
        <p:spPr>
          <a:xfrm>
            <a:off x="1272180" y="1825625"/>
            <a:ext cx="8914238" cy="4741430"/>
          </a:xfrm>
          <a:prstGeom prst="rect">
            <a:avLst/>
          </a:prstGeom>
        </p:spPr>
      </p:pic>
    </p:spTree>
    <p:extLst>
      <p:ext uri="{BB962C8B-B14F-4D97-AF65-F5344CB8AC3E}">
        <p14:creationId xmlns:p14="http://schemas.microsoft.com/office/powerpoint/2010/main" val="703252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Locations in Ukraine</a:t>
            </a:r>
            <a:endParaRPr lang="en-US" dirty="0"/>
          </a:p>
        </p:txBody>
      </p:sp>
      <p:pic>
        <p:nvPicPr>
          <p:cNvPr id="4" name="Content Placeholder 3"/>
          <p:cNvPicPr>
            <a:picLocks noGrp="1" noChangeAspect="1"/>
          </p:cNvPicPr>
          <p:nvPr>
            <p:ph idx="1"/>
          </p:nvPr>
        </p:nvPicPr>
        <p:blipFill>
          <a:blip r:embed="rId2"/>
          <a:stretch>
            <a:fillRect/>
          </a:stretch>
        </p:blipFill>
        <p:spPr>
          <a:xfrm>
            <a:off x="2271178" y="1521229"/>
            <a:ext cx="8280061" cy="4609199"/>
          </a:xfrm>
          <a:prstGeom prst="rect">
            <a:avLst/>
          </a:prstGeom>
        </p:spPr>
      </p:pic>
    </p:spTree>
    <p:extLst>
      <p:ext uri="{BB962C8B-B14F-4D97-AF65-F5344CB8AC3E}">
        <p14:creationId xmlns:p14="http://schemas.microsoft.com/office/powerpoint/2010/main" val="2249112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519111" y="976497"/>
            <a:ext cx="9074067" cy="398878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1"/>
                </a:solidFill>
              </a:rPr>
              <a:t>Please connect to the Wi-Fi network</a:t>
            </a:r>
          </a:p>
          <a:p>
            <a:r>
              <a:rPr lang="en-US" sz="2800" dirty="0" smtClean="0">
                <a:solidFill>
                  <a:schemeClr val="tx1"/>
                </a:solidFill>
              </a:rPr>
              <a:t> </a:t>
            </a:r>
          </a:p>
          <a:p>
            <a:r>
              <a:rPr lang="en-US" sz="2800" dirty="0" smtClean="0">
                <a:solidFill>
                  <a:schemeClr val="accent6">
                    <a:lumMod val="75000"/>
                  </a:schemeClr>
                </a:solidFill>
              </a:rPr>
              <a:t>Wi-Fi SID: </a:t>
            </a:r>
            <a:r>
              <a:rPr lang="en-US" sz="2800" dirty="0" smtClean="0">
                <a:solidFill>
                  <a:schemeClr val="accent6">
                    <a:lumMod val="75000"/>
                  </a:schemeClr>
                </a:solidFill>
              </a:rPr>
              <a:t>Lab365_1, Lab365_2</a:t>
            </a:r>
            <a:endParaRPr lang="en-US" sz="2800" dirty="0">
              <a:solidFill>
                <a:schemeClr val="accent6">
                  <a:lumMod val="75000"/>
                </a:schemeClr>
              </a:solidFill>
            </a:endParaRPr>
          </a:p>
          <a:p>
            <a:r>
              <a:rPr lang="en-US" sz="2800" dirty="0" smtClean="0">
                <a:solidFill>
                  <a:schemeClr val="accent6">
                    <a:lumMod val="75000"/>
                  </a:schemeClr>
                </a:solidFill>
              </a:rPr>
              <a:t>Password: 12345678 </a:t>
            </a:r>
          </a:p>
          <a:p>
            <a:endParaRPr lang="en-US" sz="2800" dirty="0" smtClean="0">
              <a:solidFill>
                <a:schemeClr val="tx1"/>
              </a:solidFill>
            </a:endParaRPr>
          </a:p>
          <a:p>
            <a:endParaRPr lang="en-US" sz="28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Wi-Fi</a:t>
            </a:r>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335274629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solidFill>
                  <a:srgbClr val="444444"/>
                </a:solidFill>
                <a:latin typeface="Segoe UI" panose="020B0502040204020203" pitchFamily="34" charset="0"/>
                <a:cs typeface="Segoe UI" panose="020B0502040204020203" pitchFamily="34" charset="0"/>
              </a:rPr>
              <a:t>Рассписание</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75892228"/>
              </p:ext>
            </p:extLst>
          </p:nvPr>
        </p:nvGraphicFramePr>
        <p:xfrm>
          <a:off x="349134" y="976497"/>
          <a:ext cx="10515600" cy="5341176"/>
        </p:xfrm>
        <a:graphic>
          <a:graphicData uri="http://schemas.openxmlformats.org/drawingml/2006/table">
            <a:tbl>
              <a:tblPr/>
              <a:tblGrid>
                <a:gridCol w="1147158"/>
                <a:gridCol w="7173883"/>
                <a:gridCol w="2194559"/>
              </a:tblGrid>
              <a:tr h="318566">
                <a:tc>
                  <a:txBody>
                    <a:bodyPr/>
                    <a:lstStyle/>
                    <a:p>
                      <a:pPr algn="ctr" fontAlgn="ctr"/>
                      <a:r>
                        <a:rPr lang="en-US" sz="1800" dirty="0">
                          <a:effectLst/>
                          <a:latin typeface="inherit"/>
                        </a:rPr>
                        <a:t>10:00</a:t>
                      </a:r>
                    </a:p>
                  </a:txBody>
                  <a:tcPr marL="21115" marR="21115" marT="21115" marB="2111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dirty="0" smtClean="0">
                          <a:effectLst/>
                          <a:latin typeface="inherit"/>
                        </a:rPr>
                        <a:t>Приветствие</a:t>
                      </a:r>
                      <a:endParaRPr lang="ru-RU" sz="1800" dirty="0">
                        <a:effectLst/>
                        <a:latin typeface="inherit"/>
                      </a:endParaRPr>
                    </a:p>
                  </a:txBody>
                  <a:tcPr marL="21115" marR="21115" marT="21115" marB="2111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endParaRPr lang="en-US" sz="1800" dirty="0">
                        <a:effectLst/>
                        <a:latin typeface="inherit"/>
                      </a:endParaRPr>
                    </a:p>
                  </a:txBody>
                  <a:tcPr marL="21115" marR="21115" marT="21115" marB="2111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r>
              <a:tr h="1268611">
                <a:tc>
                  <a:txBody>
                    <a:bodyPr/>
                    <a:lstStyle/>
                    <a:p>
                      <a:pPr algn="ctr" fontAlgn="ctr"/>
                      <a:r>
                        <a:rPr lang="en-US" sz="1800" dirty="0">
                          <a:effectLst/>
                          <a:latin typeface="inherit"/>
                        </a:rPr>
                        <a:t>10:30</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b="1" dirty="0">
                          <a:effectLst/>
                          <a:latin typeface="inherit"/>
                        </a:rPr>
                        <a:t>Краткий обзор сервисов Microsoft Azure. Новинки и тренды, что и как используется в продакшене.</a:t>
                      </a:r>
                      <a:r>
                        <a:rPr lang="ru-RU" sz="1800" dirty="0">
                          <a:effectLst/>
                          <a:latin typeface="inherit"/>
                        </a:rPr>
                        <a:t/>
                      </a:r>
                      <a:br>
                        <a:rPr lang="ru-RU" sz="1800" dirty="0">
                          <a:effectLst/>
                          <a:latin typeface="inherit"/>
                        </a:rPr>
                      </a:br>
                      <a:r>
                        <a:rPr lang="ru-RU" sz="1800" dirty="0">
                          <a:effectLst/>
                          <a:latin typeface="inherit"/>
                        </a:rPr>
                        <a:t>Hands-on Lab – работа с порталом управления Windows Azure и подготовка среды разработки.</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dirty="0">
                          <a:effectLst/>
                          <a:latin typeface="inherit"/>
                        </a:rPr>
                        <a:t>Павел Ревенков</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861449">
                <a:tc>
                  <a:txBody>
                    <a:bodyPr/>
                    <a:lstStyle/>
                    <a:p>
                      <a:pPr algn="ctr" fontAlgn="ctr"/>
                      <a:r>
                        <a:rPr lang="en-US" sz="1800" dirty="0">
                          <a:effectLst/>
                          <a:latin typeface="inherit"/>
                        </a:rPr>
                        <a:t>12:00</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b="1" dirty="0">
                          <a:effectLst/>
                          <a:latin typeface="inherit"/>
                        </a:rPr>
                        <a:t>Миграция сервера приложений в </a:t>
                      </a:r>
                      <a:r>
                        <a:rPr lang="en-US" sz="1800" b="1" dirty="0">
                          <a:effectLst/>
                          <a:latin typeface="inherit"/>
                        </a:rPr>
                        <a:t>Azure: Websites, Compute Services, VMs</a:t>
                      </a:r>
                      <a:r>
                        <a:rPr lang="en-US" sz="1800" dirty="0">
                          <a:effectLst/>
                          <a:latin typeface="inherit"/>
                        </a:rPr>
                        <a:t/>
                      </a:r>
                      <a:br>
                        <a:rPr lang="en-US" sz="1800" dirty="0">
                          <a:effectLst/>
                          <a:latin typeface="inherit"/>
                        </a:rPr>
                      </a:br>
                      <a:r>
                        <a:rPr lang="en-US" sz="1800" dirty="0">
                          <a:effectLst/>
                          <a:latin typeface="inherit"/>
                        </a:rPr>
                        <a:t>Hands-on Lab – </a:t>
                      </a:r>
                      <a:r>
                        <a:rPr lang="ru-RU" sz="1800" dirty="0">
                          <a:effectLst/>
                          <a:latin typeface="inherit"/>
                        </a:rPr>
                        <a:t>миграция веб приложения</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dirty="0">
                          <a:effectLst/>
                          <a:latin typeface="inherit"/>
                        </a:rPr>
                        <a:t>Дмитрий Михайлов</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183180">
                <a:tc>
                  <a:txBody>
                    <a:bodyPr/>
                    <a:lstStyle/>
                    <a:p>
                      <a:pPr algn="ctr" fontAlgn="ctr"/>
                      <a:r>
                        <a:rPr lang="en-US" sz="1800" dirty="0">
                          <a:effectLst/>
                          <a:latin typeface="inherit"/>
                        </a:rPr>
                        <a:t>13:30</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accent6">
                        <a:lumMod val="60000"/>
                        <a:lumOff val="40000"/>
                      </a:schemeClr>
                    </a:solidFill>
                  </a:tcPr>
                </a:tc>
                <a:tc>
                  <a:txBody>
                    <a:bodyPr/>
                    <a:lstStyle/>
                    <a:p>
                      <a:pPr algn="ctr" fontAlgn="ctr"/>
                      <a:r>
                        <a:rPr lang="ru-RU" sz="1800" dirty="0" smtClean="0">
                          <a:effectLst/>
                          <a:latin typeface="inherit"/>
                        </a:rPr>
                        <a:t>Кофе-брейк</a:t>
                      </a:r>
                      <a:r>
                        <a:rPr lang="en-US" sz="1800" dirty="0" smtClean="0">
                          <a:effectLst/>
                          <a:latin typeface="inherit"/>
                        </a:rPr>
                        <a:t>,</a:t>
                      </a:r>
                      <a:r>
                        <a:rPr lang="en-US" sz="1800" baseline="0" dirty="0" smtClean="0">
                          <a:effectLst/>
                          <a:latin typeface="inherit"/>
                        </a:rPr>
                        <a:t> </a:t>
                      </a:r>
                      <a:r>
                        <a:rPr lang="ru-RU" sz="1800" baseline="0" dirty="0" smtClean="0">
                          <a:effectLst/>
                          <a:latin typeface="inherit"/>
                        </a:rPr>
                        <a:t>Обед</a:t>
                      </a:r>
                      <a:endParaRPr lang="ru-RU"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accent6">
                        <a:lumMod val="60000"/>
                        <a:lumOff val="40000"/>
                      </a:schemeClr>
                    </a:solidFill>
                  </a:tcPr>
                </a:tc>
                <a:tc>
                  <a:txBody>
                    <a:bodyPr/>
                    <a:lstStyle/>
                    <a:p>
                      <a:pPr algn="l" fontAlgn="ct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accent6">
                        <a:lumMod val="60000"/>
                        <a:lumOff val="40000"/>
                      </a:schemeClr>
                    </a:solidFill>
                  </a:tcPr>
                </a:tc>
              </a:tr>
              <a:tr h="1132889">
                <a:tc>
                  <a:txBody>
                    <a:bodyPr/>
                    <a:lstStyle/>
                    <a:p>
                      <a:pPr algn="ctr" fontAlgn="ctr"/>
                      <a:r>
                        <a:rPr lang="en-US" sz="1800" dirty="0" smtClean="0">
                          <a:effectLst/>
                          <a:latin typeface="inherit"/>
                        </a:rPr>
                        <a:t>1</a:t>
                      </a:r>
                      <a:r>
                        <a:rPr lang="ru-RU" sz="1800" dirty="0" smtClean="0">
                          <a:effectLst/>
                          <a:latin typeface="inherit"/>
                        </a:rPr>
                        <a:t>4</a:t>
                      </a:r>
                      <a:r>
                        <a:rPr lang="en-US" sz="1800" dirty="0" smtClean="0">
                          <a:effectLst/>
                          <a:latin typeface="inherit"/>
                        </a:rPr>
                        <a:t>.30</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b="1" dirty="0">
                          <a:effectLst/>
                          <a:latin typeface="inherit"/>
                        </a:rPr>
                        <a:t>Развертывание веб-приложения с использованием виртуальных серверов, настройка балансировки</a:t>
                      </a:r>
                      <a:r>
                        <a:rPr lang="ru-RU" sz="1800" dirty="0">
                          <a:effectLst/>
                          <a:latin typeface="inherit"/>
                        </a:rPr>
                        <a:t/>
                      </a:r>
                      <a:br>
                        <a:rPr lang="ru-RU" sz="1800" dirty="0">
                          <a:effectLst/>
                          <a:latin typeface="inherit"/>
                        </a:rPr>
                      </a:br>
                      <a:r>
                        <a:rPr lang="ru-RU" sz="1800" dirty="0">
                          <a:effectLst/>
                          <a:latin typeface="inherit"/>
                        </a:rPr>
                        <a:t>Hand-on Lab – миграция веб-приложения на Windows VM</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dirty="0">
                          <a:effectLst/>
                          <a:latin typeface="inherit"/>
                        </a:rPr>
                        <a:t>Александр Фещенко</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318566">
                <a:tc>
                  <a:txBody>
                    <a:bodyPr/>
                    <a:lstStyle/>
                    <a:p>
                      <a:pPr algn="ctr" fontAlgn="ctr"/>
                      <a:r>
                        <a:rPr lang="en-US" sz="1800" dirty="0" smtClean="0">
                          <a:effectLst/>
                          <a:latin typeface="inherit"/>
                        </a:rPr>
                        <a:t>1</a:t>
                      </a:r>
                      <a:r>
                        <a:rPr lang="ru-RU" sz="1800" dirty="0" smtClean="0">
                          <a:effectLst/>
                          <a:latin typeface="inherit"/>
                        </a:rPr>
                        <a:t>5</a:t>
                      </a:r>
                      <a:r>
                        <a:rPr lang="en-US" sz="1800" dirty="0" smtClean="0">
                          <a:effectLst/>
                          <a:latin typeface="inherit"/>
                        </a:rPr>
                        <a:t>:00</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b="1" dirty="0">
                          <a:effectLst/>
                          <a:latin typeface="inherit"/>
                        </a:rPr>
                        <a:t>Миграция базы данных в </a:t>
                      </a:r>
                      <a:r>
                        <a:rPr lang="en-US" sz="1800" b="1" dirty="0">
                          <a:effectLst/>
                          <a:latin typeface="inherit"/>
                        </a:rPr>
                        <a:t>Azure: </a:t>
                      </a:r>
                      <a:r>
                        <a:rPr lang="en-US" sz="1800" b="1" dirty="0" smtClean="0">
                          <a:effectLst/>
                          <a:latin typeface="inherit"/>
                        </a:rPr>
                        <a:t>SQL Database, SQL </a:t>
                      </a:r>
                      <a:r>
                        <a:rPr lang="en-US" sz="1800" b="1" dirty="0">
                          <a:effectLst/>
                          <a:latin typeface="inherit"/>
                        </a:rPr>
                        <a:t>VM</a:t>
                      </a:r>
                      <a:r>
                        <a:rPr lang="en-US" sz="1800" dirty="0">
                          <a:effectLst/>
                          <a:latin typeface="inherit"/>
                        </a:rPr>
                        <a:t/>
                      </a:r>
                      <a:br>
                        <a:rPr lang="en-US" sz="1800" dirty="0">
                          <a:effectLst/>
                          <a:latin typeface="inherit"/>
                        </a:rPr>
                      </a:br>
                      <a:r>
                        <a:rPr lang="en-US" sz="1800" dirty="0">
                          <a:effectLst/>
                          <a:latin typeface="inherit"/>
                        </a:rPr>
                        <a:t>Hand-on Lab – </a:t>
                      </a:r>
                      <a:r>
                        <a:rPr lang="ru-RU" sz="1800" dirty="0" smtClean="0">
                          <a:effectLst/>
                          <a:latin typeface="inherit"/>
                        </a:rPr>
                        <a:t>Работа</a:t>
                      </a:r>
                      <a:r>
                        <a:rPr lang="ru-RU" sz="1800" baseline="0" dirty="0" smtClean="0">
                          <a:effectLst/>
                          <a:latin typeface="inherit"/>
                        </a:rPr>
                        <a:t> с </a:t>
                      </a:r>
                      <a:r>
                        <a:rPr lang="en-US" sz="1800" baseline="0" dirty="0" smtClean="0">
                          <a:effectLst/>
                          <a:latin typeface="inherit"/>
                        </a:rPr>
                        <a:t>Azure Database, </a:t>
                      </a:r>
                      <a:r>
                        <a:rPr lang="ru-RU" sz="1800" baseline="0" dirty="0" smtClean="0">
                          <a:effectLst/>
                          <a:latin typeface="inherit"/>
                        </a:rPr>
                        <a:t>масштабирование</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dirty="0">
                          <a:effectLst/>
                          <a:latin typeface="inherit"/>
                        </a:rPr>
                        <a:t>Сергей Криштоп</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183180">
                <a:tc>
                  <a:txBody>
                    <a:bodyPr/>
                    <a:lstStyle/>
                    <a:p>
                      <a:pPr algn="ctr" fontAlgn="ctr"/>
                      <a:r>
                        <a:rPr lang="ru-RU" sz="1800" dirty="0" smtClean="0">
                          <a:effectLst/>
                          <a:latin typeface="inherit"/>
                        </a:rPr>
                        <a:t>16.00</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b="1" dirty="0" smtClean="0">
                          <a:effectLst/>
                          <a:latin typeface="inherit"/>
                        </a:rPr>
                        <a:t>Запуск</a:t>
                      </a:r>
                      <a:r>
                        <a:rPr lang="ru-RU" sz="1800" b="1" baseline="0" dirty="0" smtClean="0">
                          <a:effectLst/>
                          <a:latin typeface="inherit"/>
                        </a:rPr>
                        <a:t> </a:t>
                      </a:r>
                      <a:r>
                        <a:rPr lang="en-US" sz="1800" b="1" baseline="0" dirty="0" smtClean="0">
                          <a:effectLst/>
                          <a:latin typeface="inherit"/>
                        </a:rPr>
                        <a:t>Charity Lab &amp; Racing Lab</a:t>
                      </a:r>
                      <a:endParaRPr lang="ru-RU" sz="1800" b="1"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531950">
                <a:tc>
                  <a:txBody>
                    <a:bodyPr/>
                    <a:lstStyle/>
                    <a:p>
                      <a:pPr algn="ctr" fontAlgn="ctr"/>
                      <a:r>
                        <a:rPr lang="en-US" sz="1800" dirty="0" smtClean="0">
                          <a:effectLst/>
                          <a:latin typeface="inherit"/>
                        </a:rPr>
                        <a:t>16.30</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bg1"/>
                    </a:solidFill>
                  </a:tcPr>
                </a:tc>
                <a:tc>
                  <a:txBody>
                    <a:bodyPr/>
                    <a:lstStyle/>
                    <a:p>
                      <a:pPr algn="l" fontAlgn="ctr"/>
                      <a:r>
                        <a:rPr lang="ru-RU" sz="1800" dirty="0" smtClean="0">
                          <a:effectLst/>
                          <a:latin typeface="inherit"/>
                        </a:rPr>
                        <a:t>Розыграш</a:t>
                      </a:r>
                      <a:r>
                        <a:rPr lang="ru-RU" sz="1800" baseline="0" dirty="0" smtClean="0">
                          <a:effectLst/>
                          <a:latin typeface="inherit"/>
                        </a:rPr>
                        <a:t> подарков от спонсоров</a:t>
                      </a:r>
                      <a:endParaRPr lang="ru-RU"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bg1"/>
                    </a:solidFill>
                  </a:tcPr>
                </a:tc>
                <a:tc>
                  <a:txBody>
                    <a:bodyPr/>
                    <a:lstStyle/>
                    <a:p>
                      <a:pPr algn="ctr" fontAlgn="ct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bg1"/>
                    </a:solidFill>
                  </a:tcPr>
                </a:tc>
              </a:tr>
            </a:tbl>
          </a:graphicData>
        </a:graphic>
      </p:graphicFrame>
      <p:sp>
        <p:nvSpPr>
          <p:cNvPr id="6" name="Rectangle 1"/>
          <p:cNvSpPr>
            <a:spLocks noChangeArrowheads="1"/>
          </p:cNvSpPr>
          <p:nvPr/>
        </p:nvSpPr>
        <p:spPr bwMode="auto">
          <a:xfrm>
            <a:off x="4027488" y="1625913"/>
            <a:ext cx="65" cy="7232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970" y="5471529"/>
            <a:ext cx="2054030" cy="1386471"/>
          </a:xfrm>
          <a:prstGeom prst="rect">
            <a:avLst/>
          </a:prstGeom>
        </p:spPr>
      </p:pic>
    </p:spTree>
    <p:extLst>
      <p:ext uri="{BB962C8B-B14F-4D97-AF65-F5344CB8AC3E}">
        <p14:creationId xmlns:p14="http://schemas.microsoft.com/office/powerpoint/2010/main" val="101474832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3508155" y="1068292"/>
            <a:ext cx="8471811" cy="56103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Charity Lab</a:t>
            </a:r>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33468"/>
            <a:ext cx="2989043" cy="13402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3" y="2533469"/>
            <a:ext cx="2857500" cy="1304925"/>
          </a:xfrm>
          <a:prstGeom prst="rect">
            <a:avLst/>
          </a:prstGeom>
        </p:spPr>
      </p:pic>
      <p:pic>
        <p:nvPicPr>
          <p:cNvPr id="8" name="Picture 7"/>
          <p:cNvPicPr>
            <a:picLocks noChangeAspect="1"/>
          </p:cNvPicPr>
          <p:nvPr/>
        </p:nvPicPr>
        <p:blipFill>
          <a:blip r:embed="rId5">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a:off x="519113" y="4103908"/>
            <a:ext cx="2647619" cy="1476190"/>
          </a:xfrm>
          <a:prstGeom prst="rect">
            <a:avLst/>
          </a:prstGeom>
        </p:spPr>
      </p:pic>
      <p:sp>
        <p:nvSpPr>
          <p:cNvPr id="11" name="Rectangle 10"/>
          <p:cNvSpPr/>
          <p:nvPr/>
        </p:nvSpPr>
        <p:spPr>
          <a:xfrm>
            <a:off x="3478435" y="976497"/>
            <a:ext cx="8174921" cy="5078313"/>
          </a:xfrm>
          <a:prstGeom prst="rect">
            <a:avLst/>
          </a:prstGeom>
        </p:spPr>
        <p:txBody>
          <a:bodyPr wrap="square">
            <a:spAutoFit/>
          </a:bodyPr>
          <a:lstStyle/>
          <a:p>
            <a:r>
              <a:rPr lang="en-US" dirty="0" smtClean="0"/>
              <a:t>This year the </a:t>
            </a:r>
            <a:r>
              <a:rPr lang="en-US" dirty="0"/>
              <a:t>Global Azure Boot Camp event will help this effort by work by hosting a globally distributed lab in which attendees of the event will deploy virtual machines in Microsoft Azure to help analyze data needed for </a:t>
            </a:r>
            <a:r>
              <a:rPr lang="en-US" dirty="0" smtClean="0"/>
              <a:t>Breast Cancer research</a:t>
            </a:r>
            <a:r>
              <a:rPr lang="en-US" dirty="0"/>
              <a:t>.  We are applying PNNL’s latest distributed mass spectrometry analysis tools (GlyQ-IQ, Published May 2014) to discover how our body’s serum protein glycosylation responds to cancer subtypes.    We want to know how the human disease response is altered based on the molecules presented on the cancer cell surfaces.  The results from this work can hopefully lead to new therapeutics that can directly target different forms of cancer with minimal side effects.</a:t>
            </a:r>
          </a:p>
          <a:p>
            <a:endParaRPr lang="en-US" dirty="0"/>
          </a:p>
          <a:p>
            <a:pPr algn="ctr"/>
            <a:r>
              <a:rPr lang="en-US" dirty="0" smtClean="0"/>
              <a:t>“</a:t>
            </a:r>
            <a:r>
              <a:rPr lang="en-US" dirty="0"/>
              <a:t>The power of the cloud is not just in scalable elastic servers that work together as one, but also the power of people working towards a singular goal. The Global Azure Bootcamp is thousands of folks working and learning together to be better developers, makers, and creators. This year they are also throwing their considerable weight behind the cause of breast cancer and I applaud them for it!”</a:t>
            </a:r>
          </a:p>
          <a:p>
            <a:endParaRPr lang="en-US" dirty="0"/>
          </a:p>
          <a:p>
            <a:pPr algn="ctr"/>
            <a:r>
              <a:rPr lang="en-US" dirty="0"/>
              <a:t>Scott </a:t>
            </a:r>
            <a:r>
              <a:rPr lang="en-US" dirty="0" smtClean="0"/>
              <a:t>Hanselman</a:t>
            </a:r>
          </a:p>
          <a:p>
            <a:pPr algn="ctr"/>
            <a:r>
              <a:rPr lang="en-US" dirty="0" smtClean="0"/>
              <a:t>Principal </a:t>
            </a:r>
            <a:r>
              <a:rPr lang="en-US" dirty="0"/>
              <a:t>Program Manager – Azure and Web Tools</a:t>
            </a:r>
          </a:p>
        </p:txBody>
      </p:sp>
    </p:spTree>
    <p:extLst>
      <p:ext uri="{BB962C8B-B14F-4D97-AF65-F5344CB8AC3E}">
        <p14:creationId xmlns:p14="http://schemas.microsoft.com/office/powerpoint/2010/main" val="280064747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738</Words>
  <Application>Microsoft Office PowerPoint</Application>
  <PresentationFormat>Widescreen</PresentationFormat>
  <Paragraphs>135</Paragraphs>
  <Slides>28</Slides>
  <Notes>1</Notes>
  <HiddenSlides>3</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inherit</vt:lpstr>
      <vt:lpstr>Segoe UI</vt:lpstr>
      <vt:lpstr>Wingdings</vt:lpstr>
      <vt:lpstr>Office Theme</vt:lpstr>
      <vt:lpstr>PowerPoint Presentation</vt:lpstr>
      <vt:lpstr>We welcome you, with support from some celebs</vt:lpstr>
      <vt:lpstr>PowerPoint Presentation</vt:lpstr>
      <vt:lpstr>Local Sponsors</vt:lpstr>
      <vt:lpstr>183 Locations</vt:lpstr>
      <vt:lpstr>Three Locations in Ukraine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Topic for Today</vt:lpstr>
      <vt:lpstr>Cloud Computing Essentials Characteristics</vt:lpstr>
      <vt:lpstr>Phases of Cloud Migration</vt:lpstr>
      <vt:lpstr>Cloud Assessment Phase</vt:lpstr>
      <vt:lpstr>Proof of Concept Phase </vt:lpstr>
      <vt:lpstr>Data Migration Phase </vt:lpstr>
      <vt:lpstr>Moving your Apps Phase </vt:lpstr>
      <vt:lpstr>Leveraging the Cloud &amp; Optimize Phases</vt:lpstr>
      <vt:lpstr>Required Skills</vt:lpstr>
      <vt:lpstr>First two we start covering today</vt:lpstr>
      <vt:lpstr>Cloud Application Design Patterns Links</vt:lpstr>
      <vt:lpstr>Let’s 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Sergii Kryshtop</cp:lastModifiedBy>
  <cp:revision>62</cp:revision>
  <dcterms:created xsi:type="dcterms:W3CDTF">2014-03-24T01:30:59Z</dcterms:created>
  <dcterms:modified xsi:type="dcterms:W3CDTF">2015-04-25T07:33:25Z</dcterms:modified>
</cp:coreProperties>
</file>